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4.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5.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7.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8.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9.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82" r:id="rId2"/>
    <p:sldMasterId id="2147483904" r:id="rId3"/>
    <p:sldMasterId id="2147483959" r:id="rId4"/>
    <p:sldMasterId id="2147484014" r:id="rId5"/>
    <p:sldMasterId id="2147484069" r:id="rId6"/>
    <p:sldMasterId id="2147484124" r:id="rId7"/>
    <p:sldMasterId id="2147484179" r:id="rId8"/>
    <p:sldMasterId id="2147484234" r:id="rId9"/>
    <p:sldMasterId id="2147484247" r:id="rId10"/>
  </p:sldMasterIdLst>
  <p:notesMasterIdLst>
    <p:notesMasterId r:id="rId40"/>
  </p:notesMasterIdLst>
  <p:sldIdLst>
    <p:sldId id="304" r:id="rId11"/>
    <p:sldId id="264" r:id="rId12"/>
    <p:sldId id="277" r:id="rId13"/>
    <p:sldId id="260" r:id="rId14"/>
    <p:sldId id="261" r:id="rId15"/>
    <p:sldId id="279" r:id="rId16"/>
    <p:sldId id="280" r:id="rId17"/>
    <p:sldId id="282" r:id="rId18"/>
    <p:sldId id="266" r:id="rId19"/>
    <p:sldId id="285" r:id="rId20"/>
    <p:sldId id="288" r:id="rId21"/>
    <p:sldId id="289" r:id="rId22"/>
    <p:sldId id="290" r:id="rId23"/>
    <p:sldId id="291" r:id="rId24"/>
    <p:sldId id="292" r:id="rId25"/>
    <p:sldId id="293" r:id="rId26"/>
    <p:sldId id="294" r:id="rId27"/>
    <p:sldId id="295" r:id="rId28"/>
    <p:sldId id="296" r:id="rId29"/>
    <p:sldId id="267" r:id="rId30"/>
    <p:sldId id="274" r:id="rId31"/>
    <p:sldId id="283" r:id="rId32"/>
    <p:sldId id="298" r:id="rId33"/>
    <p:sldId id="299" r:id="rId34"/>
    <p:sldId id="302" r:id="rId35"/>
    <p:sldId id="303" r:id="rId36"/>
    <p:sldId id="275" r:id="rId37"/>
    <p:sldId id="276" r:id="rId38"/>
    <p:sldId id="265" r:id="rId39"/>
  </p:sldIdLst>
  <p:sldSz cx="12192000" cy="6858000"/>
  <p:notesSz cx="6858000" cy="9144000"/>
  <p:defaultText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extLst>
      <p:ext uri="{19B8F6BF-5375-455C-9EA6-DF929625EA0E}">
        <p15:presenceInfo xmlns:p15="http://schemas.microsoft.com/office/powerpoint/2012/main" xmlns="" userId="43cefd8f295b925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2" d="100"/>
          <a:sy n="92" d="100"/>
        </p:scale>
        <p:origin x="-49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20" Type="http://schemas.openxmlformats.org/officeDocument/2006/relationships/slide" Target="slides/slide10.xml"/><Relationship Id="rId4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3-02T19:56:47.984" idx="1">
    <p:pos x="10" y="10"/>
    <p:text/>
    <p:extLst>
      <p:ext uri="{C676402C-5697-4E1C-873F-D02D1690AC5C}">
        <p15:threadingInfo xmlns:p15="http://schemas.microsoft.com/office/powerpoint/2012/main" xmlns=""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F16B25-5FAE-48E6-9D38-3B8D47F62C35}" type="datetimeFigureOut">
              <a:rPr lang="en-US" smtClean="0"/>
              <a:t>4/2/2022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84FFBB-50C4-428D-97F0-BE8C87548475}" type="slidenum">
              <a:rPr lang="en-US" smtClean="0"/>
              <a:t>‹#›</a:t>
            </a:fld>
            <a:endParaRPr lang="en-US"/>
          </a:p>
        </p:txBody>
      </p:sp>
    </p:spTree>
    <p:extLst>
      <p:ext uri="{BB962C8B-B14F-4D97-AF65-F5344CB8AC3E}">
        <p14:creationId xmlns:p14="http://schemas.microsoft.com/office/powerpoint/2010/main" val="2338702834"/>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g9d2aea77ef_0_56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0" name="Google Shape;1160;g9d2aea77ef_0_5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7494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9d2aea77ef_0_8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9d2aea77ef_0_8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72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9d2aea77ef_0_8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9d2aea77ef_0_8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72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9d2aea77ef_0_8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9d2aea77ef_0_8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72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9d2aea77ef_0_8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9d2aea77ef_0_8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72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9d2aea77ef_0_8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9d2aea77ef_0_8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72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9d2aea77ef_0_8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9d2aea77ef_0_8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72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9d2aea77ef_0_8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9d2aea77ef_0_8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0698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9d2aea77ef_0_8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9d2aea77ef_0_8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72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9d2aea77ef_0_8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9d2aea77ef_0_8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72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xl_extra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xl_extra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4518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g9d2aea77ef_0_56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0" name="Google Shape;1160;g9d2aea77ef_0_5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7494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9d2aea77ef_0_3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9d2aea77ef_0_3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0450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9d2aea77ef_0_7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9d2aea77ef_0_7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2901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D96A66F9-B845-4563-8EBD-A7A55F34C069}" type="slidenum">
              <a:rPr lang="en-US" altLang="vi-VN">
                <a:solidFill>
                  <a:prstClr val="black"/>
                </a:solidFill>
                <a:latin typeface="VNI-Times" pitchFamily="2" charset="0"/>
              </a:rPr>
              <a:pPr/>
              <a:t>6</a:t>
            </a:fld>
            <a:endParaRPr lang="en-US" altLang="vi-VN">
              <a:solidFill>
                <a:prstClr val="black"/>
              </a:solidFill>
              <a:latin typeface="VNI-Times" pitchFamily="2"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E3434829-B598-43B7-B902-9987611CEA63}" type="slidenum">
              <a:rPr lang="en-US" altLang="vi-VN">
                <a:solidFill>
                  <a:prstClr val="black"/>
                </a:solidFill>
                <a:latin typeface="VNI-Times" pitchFamily="2" charset="0"/>
              </a:rPr>
              <a:pPr/>
              <a:t>7</a:t>
            </a:fld>
            <a:endParaRPr lang="en-US" altLang="vi-VN">
              <a:solidFill>
                <a:prstClr val="black"/>
              </a:solidFill>
              <a:latin typeface="VNI-Times" pitchFamily="2"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9d2aea77ef_0_8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9d2aea77ef_0_8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72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9d2aea77ef_0_8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9d2aea77ef_0_8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72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9d2aea77ef_0_8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9d2aea77ef_0_8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72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9d2aea77ef_0_8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9d2aea77ef_0_8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72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9d2aea77ef_0_8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9d2aea77ef_0_8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723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32.png"/><Relationship Id="rId1" Type="http://schemas.openxmlformats.org/officeDocument/2006/relationships/slideMaster" Target="../slideMasters/slideMaster3.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32.png"/><Relationship Id="rId1" Type="http://schemas.openxmlformats.org/officeDocument/2006/relationships/slideMaster" Target="../slideMasters/slideMaster4.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32.png"/><Relationship Id="rId1" Type="http://schemas.openxmlformats.org/officeDocument/2006/relationships/slideMaster" Target="../slideMasters/slideMaster5.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32.png"/><Relationship Id="rId1" Type="http://schemas.openxmlformats.org/officeDocument/2006/relationships/slideMaster" Target="../slideMasters/slideMaster6.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328.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32.png"/><Relationship Id="rId1" Type="http://schemas.openxmlformats.org/officeDocument/2006/relationships/slideMaster" Target="../slideMasters/slideMaster7.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 Id="rId4" Type="http://schemas.openxmlformats.org/officeDocument/2006/relationships/image" Target="../media/image13.png"/></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382.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32.png"/><Relationship Id="rId1" Type="http://schemas.openxmlformats.org/officeDocument/2006/relationships/slideMaster" Target="../slideMasters/slideMaster8.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32.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 name="Google Shape;15;p3"/>
          <p:cNvSpPr txBox="1">
            <a:spLocks noGrp="1"/>
          </p:cNvSpPr>
          <p:nvPr>
            <p:ph type="title" hasCustomPrompt="1"/>
          </p:nvPr>
        </p:nvSpPr>
        <p:spPr>
          <a:xfrm>
            <a:off x="812569" y="2057667"/>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6" name="Google Shape;16;p3"/>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17" name="Google Shape;17;p3"/>
          <p:cNvSpPr txBox="1">
            <a:spLocks noGrp="1"/>
          </p:cNvSpPr>
          <p:nvPr>
            <p:ph type="subTitle" idx="1"/>
          </p:nvPr>
        </p:nvSpPr>
        <p:spPr>
          <a:xfrm flipH="1">
            <a:off x="812567" y="4866245"/>
            <a:ext cx="41444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2014585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84" name="Google Shape;84;p13"/>
          <p:cNvSpPr txBox="1">
            <a:spLocks noGrp="1"/>
          </p:cNvSpPr>
          <p:nvPr>
            <p:ph type="subTitle" idx="1"/>
          </p:nvPr>
        </p:nvSpPr>
        <p:spPr>
          <a:xfrm>
            <a:off x="1024600" y="665967"/>
            <a:ext cx="10142800" cy="4590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200"/>
              <a:buFont typeface="Livvic"/>
              <a:buAutoNum type="arabicPeriod"/>
              <a:defRPr sz="1600"/>
            </a:lvl1pPr>
            <a:lvl2pPr lvl="1"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2pPr>
            <a:lvl3pPr lvl="2"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3pPr>
            <a:lvl4pPr lvl="3"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4pPr>
            <a:lvl5pPr lvl="4"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5pPr>
            <a:lvl6pPr lvl="5"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6pPr>
            <a:lvl7pPr lvl="6"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7pPr>
            <a:lvl8pPr lvl="7"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8pPr>
            <a:lvl9pPr lvl="8"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9pPr>
          </a:lstStyle>
          <a:p>
            <a:endParaRPr/>
          </a:p>
        </p:txBody>
      </p:sp>
    </p:spTree>
    <p:extLst>
      <p:ext uri="{BB962C8B-B14F-4D97-AF65-F5344CB8AC3E}">
        <p14:creationId xmlns:p14="http://schemas.microsoft.com/office/powerpoint/2010/main" val="3633817998"/>
      </p:ext>
    </p:extLst>
  </p:cSld>
  <p:clrMapOvr>
    <a:masterClrMapping/>
  </p:clrMapOvr>
  <p:extLst mod="1">
    <p:ext uri="{DCECCB84-F9BA-43D5-87BE-67443E8EF086}">
      <p15:sldGuideLst xmlns:p15="http://schemas.microsoft.com/office/powerpoint/2012/main" xmlns="">
        <p15:guide id="1" orient="horz" pos="1620">
          <p15:clr>
            <a:srgbClr val="FA7B17"/>
          </p15:clr>
        </p15:guide>
        <p15:guide id="2" pos="2880">
          <p15:clr>
            <a:srgbClr val="FA7B17"/>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four columns 6">
  <p:cSld name="Title and four columns 6">
    <p:spTree>
      <p:nvGrpSpPr>
        <p:cNvPr id="1" name="Shape 397"/>
        <p:cNvGrpSpPr/>
        <p:nvPr/>
      </p:nvGrpSpPr>
      <p:grpSpPr>
        <a:xfrm>
          <a:off x="0" y="0"/>
          <a:ext cx="0" cy="0"/>
          <a:chOff x="0" y="0"/>
          <a:chExt cx="0" cy="0"/>
        </a:xfrm>
      </p:grpSpPr>
      <p:pic>
        <p:nvPicPr>
          <p:cNvPr id="398" name="Google Shape;398;p39"/>
          <p:cNvPicPr preferRelativeResize="0"/>
          <p:nvPr/>
        </p:nvPicPr>
        <p:blipFill>
          <a:blip r:embed="rId2">
            <a:alphaModFix/>
          </a:blip>
          <a:stretch>
            <a:fillRect/>
          </a:stretch>
        </p:blipFill>
        <p:spPr>
          <a:xfrm>
            <a:off x="1925785" y="1886668"/>
            <a:ext cx="8340433" cy="4971333"/>
          </a:xfrm>
          <a:prstGeom prst="rect">
            <a:avLst/>
          </a:prstGeom>
          <a:noFill/>
          <a:ln>
            <a:noFill/>
          </a:ln>
        </p:spPr>
      </p:pic>
      <p:sp>
        <p:nvSpPr>
          <p:cNvPr id="399" name="Google Shape;399;p39"/>
          <p:cNvSpPr txBox="1">
            <a:spLocks noGrp="1"/>
          </p:cNvSpPr>
          <p:nvPr>
            <p:ph type="ctrTitle"/>
          </p:nvPr>
        </p:nvSpPr>
        <p:spPr>
          <a:xfrm>
            <a:off x="3429400" y="4421767"/>
            <a:ext cx="5333200" cy="1852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00" name="Google Shape;400;p39"/>
          <p:cNvSpPr txBox="1">
            <a:spLocks noGrp="1"/>
          </p:cNvSpPr>
          <p:nvPr>
            <p:ph type="subTitle" idx="1"/>
          </p:nvPr>
        </p:nvSpPr>
        <p:spPr>
          <a:xfrm>
            <a:off x="928400" y="2542731"/>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1" name="Google Shape;401;p39"/>
          <p:cNvSpPr txBox="1">
            <a:spLocks noGrp="1"/>
          </p:cNvSpPr>
          <p:nvPr>
            <p:ph type="subTitle" idx="2"/>
          </p:nvPr>
        </p:nvSpPr>
        <p:spPr>
          <a:xfrm>
            <a:off x="3672543" y="10841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2" name="Google Shape;402;p39"/>
          <p:cNvSpPr txBox="1">
            <a:spLocks noGrp="1"/>
          </p:cNvSpPr>
          <p:nvPr>
            <p:ph type="subTitle" idx="3"/>
          </p:nvPr>
        </p:nvSpPr>
        <p:spPr>
          <a:xfrm>
            <a:off x="9160829" y="25427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3" name="Google Shape;403;p39"/>
          <p:cNvSpPr txBox="1">
            <a:spLocks noGrp="1"/>
          </p:cNvSpPr>
          <p:nvPr>
            <p:ph type="subTitle" idx="4"/>
          </p:nvPr>
        </p:nvSpPr>
        <p:spPr>
          <a:xfrm>
            <a:off x="6416687" y="10841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4" name="Google Shape;404;p39"/>
          <p:cNvSpPr txBox="1">
            <a:spLocks noGrp="1"/>
          </p:cNvSpPr>
          <p:nvPr>
            <p:ph type="subTitle" idx="5"/>
          </p:nvPr>
        </p:nvSpPr>
        <p:spPr>
          <a:xfrm>
            <a:off x="928400" y="2117112"/>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5" name="Google Shape;405;p39"/>
          <p:cNvSpPr txBox="1">
            <a:spLocks noGrp="1"/>
          </p:cNvSpPr>
          <p:nvPr>
            <p:ph type="subTitle" idx="6"/>
          </p:nvPr>
        </p:nvSpPr>
        <p:spPr>
          <a:xfrm>
            <a:off x="3672533" y="65866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6" name="Google Shape;406;p39"/>
          <p:cNvSpPr txBox="1">
            <a:spLocks noGrp="1"/>
          </p:cNvSpPr>
          <p:nvPr>
            <p:ph type="subTitle" idx="7"/>
          </p:nvPr>
        </p:nvSpPr>
        <p:spPr>
          <a:xfrm>
            <a:off x="9160832" y="211709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7" name="Google Shape;407;p39"/>
          <p:cNvSpPr txBox="1">
            <a:spLocks noGrp="1"/>
          </p:cNvSpPr>
          <p:nvPr>
            <p:ph type="subTitle" idx="8"/>
          </p:nvPr>
        </p:nvSpPr>
        <p:spPr>
          <a:xfrm>
            <a:off x="6416689" y="65866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10110810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408"/>
        <p:cNvGrpSpPr/>
        <p:nvPr/>
      </p:nvGrpSpPr>
      <p:grpSpPr>
        <a:xfrm>
          <a:off x="0" y="0"/>
          <a:ext cx="0" cy="0"/>
          <a:chOff x="0" y="0"/>
          <a:chExt cx="0" cy="0"/>
        </a:xfrm>
      </p:grpSpPr>
      <p:sp>
        <p:nvSpPr>
          <p:cNvPr id="409" name="Google Shape;409;p40"/>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7813208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410"/>
        <p:cNvGrpSpPr/>
        <p:nvPr/>
      </p:nvGrpSpPr>
      <p:grpSpPr>
        <a:xfrm>
          <a:off x="0" y="0"/>
          <a:ext cx="0" cy="0"/>
          <a:chOff x="0" y="0"/>
          <a:chExt cx="0" cy="0"/>
        </a:xfrm>
      </p:grpSpPr>
      <p:sp>
        <p:nvSpPr>
          <p:cNvPr id="411" name="Google Shape;411;p41"/>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412" name="Google Shape;412;p41"/>
          <p:cNvPicPr preferRelativeResize="0"/>
          <p:nvPr/>
        </p:nvPicPr>
        <p:blipFill rotWithShape="1">
          <a:blip r:embed="rId2">
            <a:alphaModFix/>
          </a:blip>
          <a:srcRect r="69858" b="58913"/>
          <a:stretch/>
        </p:blipFill>
        <p:spPr>
          <a:xfrm>
            <a:off x="11567" y="1"/>
            <a:ext cx="1912000" cy="1466032"/>
          </a:xfrm>
          <a:prstGeom prst="rect">
            <a:avLst/>
          </a:prstGeom>
          <a:noFill/>
          <a:ln>
            <a:noFill/>
          </a:ln>
        </p:spPr>
      </p:pic>
    </p:spTree>
    <p:extLst>
      <p:ext uri="{BB962C8B-B14F-4D97-AF65-F5344CB8AC3E}">
        <p14:creationId xmlns:p14="http://schemas.microsoft.com/office/powerpoint/2010/main" val="39293841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four columns 7">
  <p:cSld name="Title and four columns 7">
    <p:spTree>
      <p:nvGrpSpPr>
        <p:cNvPr id="1" name="Shape 413"/>
        <p:cNvGrpSpPr/>
        <p:nvPr/>
      </p:nvGrpSpPr>
      <p:grpSpPr>
        <a:xfrm>
          <a:off x="0" y="0"/>
          <a:ext cx="0" cy="0"/>
          <a:chOff x="0" y="0"/>
          <a:chExt cx="0" cy="0"/>
        </a:xfrm>
      </p:grpSpPr>
      <p:sp>
        <p:nvSpPr>
          <p:cNvPr id="414" name="Google Shape;414;p42"/>
          <p:cNvSpPr txBox="1">
            <a:spLocks noGrp="1"/>
          </p:cNvSpPr>
          <p:nvPr>
            <p:ph type="subTitle" idx="1"/>
          </p:nvPr>
        </p:nvSpPr>
        <p:spPr>
          <a:xfrm flipH="1">
            <a:off x="3460767" y="1973876"/>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5" name="Google Shape;415;p42"/>
          <p:cNvSpPr txBox="1">
            <a:spLocks noGrp="1"/>
          </p:cNvSpPr>
          <p:nvPr>
            <p:ph type="subTitle" idx="2"/>
          </p:nvPr>
        </p:nvSpPr>
        <p:spPr>
          <a:xfrm flipH="1">
            <a:off x="3460767" y="1555333"/>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16" name="Google Shape;416;p42"/>
          <p:cNvSpPr txBox="1">
            <a:spLocks noGrp="1"/>
          </p:cNvSpPr>
          <p:nvPr>
            <p:ph type="subTitle" idx="3"/>
          </p:nvPr>
        </p:nvSpPr>
        <p:spPr>
          <a:xfrm flipH="1">
            <a:off x="7543633" y="1973875"/>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7" name="Google Shape;417;p42"/>
          <p:cNvSpPr txBox="1">
            <a:spLocks noGrp="1"/>
          </p:cNvSpPr>
          <p:nvPr>
            <p:ph type="subTitle" idx="4"/>
          </p:nvPr>
        </p:nvSpPr>
        <p:spPr>
          <a:xfrm flipH="1">
            <a:off x="7543633" y="1555333"/>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18" name="Google Shape;418;p42"/>
          <p:cNvSpPr txBox="1">
            <a:spLocks noGrp="1"/>
          </p:cNvSpPr>
          <p:nvPr>
            <p:ph type="subTitle" idx="5"/>
          </p:nvPr>
        </p:nvSpPr>
        <p:spPr>
          <a:xfrm flipH="1">
            <a:off x="3460767" y="3866100"/>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9" name="Google Shape;419;p42"/>
          <p:cNvSpPr txBox="1">
            <a:spLocks noGrp="1"/>
          </p:cNvSpPr>
          <p:nvPr>
            <p:ph type="subTitle" idx="6"/>
          </p:nvPr>
        </p:nvSpPr>
        <p:spPr>
          <a:xfrm flipH="1">
            <a:off x="3460767" y="3449759"/>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20" name="Google Shape;420;p42"/>
          <p:cNvSpPr txBox="1">
            <a:spLocks noGrp="1"/>
          </p:cNvSpPr>
          <p:nvPr>
            <p:ph type="subTitle" idx="7"/>
          </p:nvPr>
        </p:nvSpPr>
        <p:spPr>
          <a:xfrm flipH="1">
            <a:off x="7543633" y="3866100"/>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21" name="Google Shape;421;p42"/>
          <p:cNvSpPr txBox="1">
            <a:spLocks noGrp="1"/>
          </p:cNvSpPr>
          <p:nvPr>
            <p:ph type="subTitle" idx="8"/>
          </p:nvPr>
        </p:nvSpPr>
        <p:spPr>
          <a:xfrm flipH="1">
            <a:off x="7543633" y="3449759"/>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22" name="Google Shape;422;p42"/>
          <p:cNvSpPr txBox="1">
            <a:spLocks noGrp="1"/>
          </p:cNvSpPr>
          <p:nvPr>
            <p:ph type="ctrTitle"/>
          </p:nvPr>
        </p:nvSpPr>
        <p:spPr>
          <a:xfrm>
            <a:off x="816867" y="5228500"/>
            <a:ext cx="105584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423" name="Google Shape;423;p42"/>
          <p:cNvPicPr preferRelativeResize="0"/>
          <p:nvPr/>
        </p:nvPicPr>
        <p:blipFill>
          <a:blip r:embed="rId2">
            <a:alphaModFix/>
          </a:blip>
          <a:stretch>
            <a:fillRect/>
          </a:stretch>
        </p:blipFill>
        <p:spPr>
          <a:xfrm rot="-5400000" flipH="1">
            <a:off x="7511867" y="2167919"/>
            <a:ext cx="6838100" cy="2522167"/>
          </a:xfrm>
          <a:prstGeom prst="rect">
            <a:avLst/>
          </a:prstGeom>
          <a:noFill/>
          <a:ln>
            <a:noFill/>
          </a:ln>
        </p:spPr>
      </p:pic>
      <p:pic>
        <p:nvPicPr>
          <p:cNvPr id="424" name="Google Shape;424;p42"/>
          <p:cNvPicPr preferRelativeResize="0"/>
          <p:nvPr/>
        </p:nvPicPr>
        <p:blipFill rotWithShape="1">
          <a:blip r:embed="rId3">
            <a:alphaModFix/>
          </a:blip>
          <a:srcRect l="28341" b="53555"/>
          <a:stretch/>
        </p:blipFill>
        <p:spPr>
          <a:xfrm rot="10800000">
            <a:off x="3" y="12933"/>
            <a:ext cx="4032733" cy="1470232"/>
          </a:xfrm>
          <a:prstGeom prst="rect">
            <a:avLst/>
          </a:prstGeom>
          <a:noFill/>
          <a:ln>
            <a:noFill/>
          </a:ln>
        </p:spPr>
      </p:pic>
    </p:spTree>
    <p:extLst>
      <p:ext uri="{BB962C8B-B14F-4D97-AF65-F5344CB8AC3E}">
        <p14:creationId xmlns:p14="http://schemas.microsoft.com/office/powerpoint/2010/main" val="35448145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425"/>
        <p:cNvGrpSpPr/>
        <p:nvPr/>
      </p:nvGrpSpPr>
      <p:grpSpPr>
        <a:xfrm>
          <a:off x="0" y="0"/>
          <a:ext cx="0" cy="0"/>
          <a:chOff x="0" y="0"/>
          <a:chExt cx="0" cy="0"/>
        </a:xfrm>
      </p:grpSpPr>
      <p:pic>
        <p:nvPicPr>
          <p:cNvPr id="426" name="Google Shape;426;p43"/>
          <p:cNvPicPr preferRelativeResize="0"/>
          <p:nvPr/>
        </p:nvPicPr>
        <p:blipFill rotWithShape="1">
          <a:blip r:embed="rId2">
            <a:alphaModFix/>
          </a:blip>
          <a:srcRect t="9" b="9"/>
          <a:stretch/>
        </p:blipFill>
        <p:spPr>
          <a:xfrm>
            <a:off x="0" y="0"/>
            <a:ext cx="12192000" cy="6858000"/>
          </a:xfrm>
          <a:prstGeom prst="rect">
            <a:avLst/>
          </a:prstGeom>
          <a:noFill/>
          <a:ln>
            <a:noFill/>
          </a:ln>
        </p:spPr>
      </p:pic>
      <p:pic>
        <p:nvPicPr>
          <p:cNvPr id="427" name="Google Shape;427;p43"/>
          <p:cNvPicPr preferRelativeResize="0"/>
          <p:nvPr/>
        </p:nvPicPr>
        <p:blipFill rotWithShape="1">
          <a:blip r:embed="rId3">
            <a:alphaModFix/>
          </a:blip>
          <a:srcRect b="73756"/>
          <a:stretch/>
        </p:blipFill>
        <p:spPr>
          <a:xfrm>
            <a:off x="6564500" y="6027269"/>
            <a:ext cx="5627493" cy="830729"/>
          </a:xfrm>
          <a:prstGeom prst="rect">
            <a:avLst/>
          </a:prstGeom>
          <a:noFill/>
          <a:ln>
            <a:noFill/>
          </a:ln>
        </p:spPr>
      </p:pic>
      <p:sp>
        <p:nvSpPr>
          <p:cNvPr id="428" name="Google Shape;428;p4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3576909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429"/>
        <p:cNvGrpSpPr/>
        <p:nvPr/>
      </p:nvGrpSpPr>
      <p:grpSpPr>
        <a:xfrm>
          <a:off x="0" y="0"/>
          <a:ext cx="0" cy="0"/>
          <a:chOff x="0" y="0"/>
          <a:chExt cx="0" cy="0"/>
        </a:xfrm>
      </p:grpSpPr>
      <p:sp>
        <p:nvSpPr>
          <p:cNvPr id="430" name="Google Shape;430;p4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431" name="Google Shape;431;p44"/>
          <p:cNvPicPr preferRelativeResize="0"/>
          <p:nvPr/>
        </p:nvPicPr>
        <p:blipFill>
          <a:blip r:embed="rId2">
            <a:alphaModFix/>
          </a:blip>
          <a:stretch>
            <a:fillRect/>
          </a:stretch>
        </p:blipFill>
        <p:spPr>
          <a:xfrm flipH="1">
            <a:off x="2" y="2"/>
            <a:ext cx="3482500" cy="2979679"/>
          </a:xfrm>
          <a:prstGeom prst="rect">
            <a:avLst/>
          </a:prstGeom>
          <a:noFill/>
          <a:ln>
            <a:noFill/>
          </a:ln>
        </p:spPr>
      </p:pic>
    </p:spTree>
    <p:extLst>
      <p:ext uri="{BB962C8B-B14F-4D97-AF65-F5344CB8AC3E}">
        <p14:creationId xmlns:p14="http://schemas.microsoft.com/office/powerpoint/2010/main" val="22794389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ection header 7">
  <p:cSld name="Section header 7">
    <p:spTree>
      <p:nvGrpSpPr>
        <p:cNvPr id="1" name="Shape 432"/>
        <p:cNvGrpSpPr/>
        <p:nvPr/>
      </p:nvGrpSpPr>
      <p:grpSpPr>
        <a:xfrm>
          <a:off x="0" y="0"/>
          <a:ext cx="0" cy="0"/>
          <a:chOff x="0" y="0"/>
          <a:chExt cx="0" cy="0"/>
        </a:xfrm>
      </p:grpSpPr>
      <p:pic>
        <p:nvPicPr>
          <p:cNvPr id="433" name="Google Shape;433;p45"/>
          <p:cNvPicPr preferRelativeResize="0"/>
          <p:nvPr/>
        </p:nvPicPr>
        <p:blipFill rotWithShape="1">
          <a:blip r:embed="rId2">
            <a:alphaModFix/>
          </a:blip>
          <a:srcRect l="30429"/>
          <a:stretch/>
        </p:blipFill>
        <p:spPr>
          <a:xfrm>
            <a:off x="3709733" y="0"/>
            <a:ext cx="8482267" cy="6858000"/>
          </a:xfrm>
          <a:prstGeom prst="rect">
            <a:avLst/>
          </a:prstGeom>
          <a:noFill/>
          <a:ln>
            <a:noFill/>
          </a:ln>
        </p:spPr>
      </p:pic>
      <p:sp>
        <p:nvSpPr>
          <p:cNvPr id="434" name="Google Shape;434;p45"/>
          <p:cNvSpPr txBox="1">
            <a:spLocks noGrp="1"/>
          </p:cNvSpPr>
          <p:nvPr>
            <p:ph type="title" hasCustomPrompt="1"/>
          </p:nvPr>
        </p:nvSpPr>
        <p:spPr>
          <a:xfrm>
            <a:off x="812569" y="2115300"/>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35" name="Google Shape;435;p45"/>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436" name="Google Shape;436;p45"/>
          <p:cNvSpPr txBox="1">
            <a:spLocks noGrp="1"/>
          </p:cNvSpPr>
          <p:nvPr>
            <p:ph type="subTitle" idx="1"/>
          </p:nvPr>
        </p:nvSpPr>
        <p:spPr>
          <a:xfrm flipH="1">
            <a:off x="812400" y="4853033"/>
            <a:ext cx="35156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10837365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only 10">
  <p:cSld name="Title only 10">
    <p:spTree>
      <p:nvGrpSpPr>
        <p:cNvPr id="1" name="Shape 437"/>
        <p:cNvGrpSpPr/>
        <p:nvPr/>
      </p:nvGrpSpPr>
      <p:grpSpPr>
        <a:xfrm>
          <a:off x="0" y="0"/>
          <a:ext cx="0" cy="0"/>
          <a:chOff x="0" y="0"/>
          <a:chExt cx="0" cy="0"/>
        </a:xfrm>
      </p:grpSpPr>
      <p:pic>
        <p:nvPicPr>
          <p:cNvPr id="438" name="Google Shape;438;p46"/>
          <p:cNvPicPr preferRelativeResize="0"/>
          <p:nvPr/>
        </p:nvPicPr>
        <p:blipFill rotWithShape="1">
          <a:blip r:embed="rId2">
            <a:alphaModFix/>
          </a:blip>
          <a:srcRect l="33457"/>
          <a:stretch/>
        </p:blipFill>
        <p:spPr>
          <a:xfrm rot="10800000">
            <a:off x="0" y="2252632"/>
            <a:ext cx="5447000" cy="4605368"/>
          </a:xfrm>
          <a:prstGeom prst="rect">
            <a:avLst/>
          </a:prstGeom>
          <a:noFill/>
          <a:ln>
            <a:noFill/>
          </a:ln>
        </p:spPr>
      </p:pic>
      <p:pic>
        <p:nvPicPr>
          <p:cNvPr id="439" name="Google Shape;439;p46"/>
          <p:cNvPicPr preferRelativeResize="0"/>
          <p:nvPr/>
        </p:nvPicPr>
        <p:blipFill rotWithShape="1">
          <a:blip r:embed="rId3">
            <a:alphaModFix/>
          </a:blip>
          <a:srcRect l="32313" b="44084"/>
          <a:stretch/>
        </p:blipFill>
        <p:spPr>
          <a:xfrm>
            <a:off x="4641901" y="0"/>
            <a:ext cx="7550107" cy="3508568"/>
          </a:xfrm>
          <a:prstGeom prst="rect">
            <a:avLst/>
          </a:prstGeom>
          <a:noFill/>
          <a:ln>
            <a:noFill/>
          </a:ln>
        </p:spPr>
      </p:pic>
      <p:sp>
        <p:nvSpPr>
          <p:cNvPr id="440" name="Google Shape;440;p4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41067233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three columns and numbers">
  <p:cSld name="Title, three columns and numbers">
    <p:spTree>
      <p:nvGrpSpPr>
        <p:cNvPr id="1" name="Shape 441"/>
        <p:cNvGrpSpPr/>
        <p:nvPr/>
      </p:nvGrpSpPr>
      <p:grpSpPr>
        <a:xfrm>
          <a:off x="0" y="0"/>
          <a:ext cx="0" cy="0"/>
          <a:chOff x="0" y="0"/>
          <a:chExt cx="0" cy="0"/>
        </a:xfrm>
      </p:grpSpPr>
      <p:sp>
        <p:nvSpPr>
          <p:cNvPr id="442" name="Google Shape;442;p47"/>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43" name="Google Shape;443;p47"/>
          <p:cNvSpPr txBox="1">
            <a:spLocks noGrp="1"/>
          </p:cNvSpPr>
          <p:nvPr>
            <p:ph type="subTitle" idx="1"/>
          </p:nvPr>
        </p:nvSpPr>
        <p:spPr>
          <a:xfrm>
            <a:off x="1917984" y="406206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4" name="Google Shape;444;p47"/>
          <p:cNvSpPr txBox="1">
            <a:spLocks noGrp="1"/>
          </p:cNvSpPr>
          <p:nvPr>
            <p:ph type="subTitle" idx="2"/>
          </p:nvPr>
        </p:nvSpPr>
        <p:spPr>
          <a:xfrm>
            <a:off x="1917984" y="36557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5" name="Google Shape;445;p47"/>
          <p:cNvSpPr txBox="1">
            <a:spLocks noGrp="1"/>
          </p:cNvSpPr>
          <p:nvPr>
            <p:ph type="subTitle" idx="3"/>
          </p:nvPr>
        </p:nvSpPr>
        <p:spPr>
          <a:xfrm>
            <a:off x="5059664" y="4062053"/>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6" name="Google Shape;446;p47"/>
          <p:cNvSpPr txBox="1">
            <a:spLocks noGrp="1"/>
          </p:cNvSpPr>
          <p:nvPr>
            <p:ph type="subTitle" idx="4"/>
          </p:nvPr>
        </p:nvSpPr>
        <p:spPr>
          <a:xfrm>
            <a:off x="5059664" y="36557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7" name="Google Shape;447;p47"/>
          <p:cNvSpPr txBox="1">
            <a:spLocks noGrp="1"/>
          </p:cNvSpPr>
          <p:nvPr>
            <p:ph type="subTitle" idx="5"/>
          </p:nvPr>
        </p:nvSpPr>
        <p:spPr>
          <a:xfrm>
            <a:off x="8171200" y="406206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8" name="Google Shape;448;p47"/>
          <p:cNvSpPr txBox="1">
            <a:spLocks noGrp="1"/>
          </p:cNvSpPr>
          <p:nvPr>
            <p:ph type="subTitle" idx="6"/>
          </p:nvPr>
        </p:nvSpPr>
        <p:spPr>
          <a:xfrm>
            <a:off x="8171200" y="3655700"/>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9" name="Google Shape;449;p47"/>
          <p:cNvSpPr txBox="1">
            <a:spLocks noGrp="1"/>
          </p:cNvSpPr>
          <p:nvPr>
            <p:ph type="title" idx="7" hasCustomPrompt="1"/>
          </p:nvPr>
        </p:nvSpPr>
        <p:spPr>
          <a:xfrm>
            <a:off x="1918016"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sp>
        <p:nvSpPr>
          <p:cNvPr id="450" name="Google Shape;450;p47"/>
          <p:cNvSpPr txBox="1">
            <a:spLocks noGrp="1"/>
          </p:cNvSpPr>
          <p:nvPr>
            <p:ph type="title" idx="8" hasCustomPrompt="1"/>
          </p:nvPr>
        </p:nvSpPr>
        <p:spPr>
          <a:xfrm>
            <a:off x="5059683"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sp>
        <p:nvSpPr>
          <p:cNvPr id="451" name="Google Shape;451;p47"/>
          <p:cNvSpPr txBox="1">
            <a:spLocks noGrp="1"/>
          </p:cNvSpPr>
          <p:nvPr>
            <p:ph type="title" idx="9" hasCustomPrompt="1"/>
          </p:nvPr>
        </p:nvSpPr>
        <p:spPr>
          <a:xfrm>
            <a:off x="8171216"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pic>
        <p:nvPicPr>
          <p:cNvPr id="452" name="Google Shape;452;p47"/>
          <p:cNvPicPr preferRelativeResize="0"/>
          <p:nvPr/>
        </p:nvPicPr>
        <p:blipFill>
          <a:blip r:embed="rId2">
            <a:alphaModFix/>
          </a:blip>
          <a:stretch>
            <a:fillRect/>
          </a:stretch>
        </p:blipFill>
        <p:spPr>
          <a:xfrm rot="10800000" flipH="1">
            <a:off x="4409836" y="402"/>
            <a:ext cx="3372333" cy="1497833"/>
          </a:xfrm>
          <a:prstGeom prst="rect">
            <a:avLst/>
          </a:prstGeom>
          <a:noFill/>
          <a:ln>
            <a:noFill/>
          </a:ln>
        </p:spPr>
      </p:pic>
    </p:spTree>
    <p:extLst>
      <p:ext uri="{BB962C8B-B14F-4D97-AF65-F5344CB8AC3E}">
        <p14:creationId xmlns:p14="http://schemas.microsoft.com/office/powerpoint/2010/main" val="16844326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453"/>
        <p:cNvGrpSpPr/>
        <p:nvPr/>
      </p:nvGrpSpPr>
      <p:grpSpPr>
        <a:xfrm>
          <a:off x="0" y="0"/>
          <a:ext cx="0" cy="0"/>
          <a:chOff x="0" y="0"/>
          <a:chExt cx="0" cy="0"/>
        </a:xfrm>
      </p:grpSpPr>
      <p:pic>
        <p:nvPicPr>
          <p:cNvPr id="454" name="Google Shape;454;p48"/>
          <p:cNvPicPr preferRelativeResize="0"/>
          <p:nvPr/>
        </p:nvPicPr>
        <p:blipFill rotWithShape="1">
          <a:blip r:embed="rId2">
            <a:alphaModFix/>
          </a:blip>
          <a:srcRect r="20420"/>
          <a:stretch/>
        </p:blipFill>
        <p:spPr>
          <a:xfrm>
            <a:off x="-29603" y="2"/>
            <a:ext cx="7801907" cy="5514668"/>
          </a:xfrm>
          <a:prstGeom prst="rect">
            <a:avLst/>
          </a:prstGeom>
          <a:noFill/>
          <a:ln>
            <a:noFill/>
          </a:ln>
        </p:spPr>
      </p:pic>
      <p:sp>
        <p:nvSpPr>
          <p:cNvPr id="455" name="Google Shape;455;p48"/>
          <p:cNvSpPr txBox="1">
            <a:spLocks noGrp="1"/>
          </p:cNvSpPr>
          <p:nvPr>
            <p:ph type="title" hasCustomPrompt="1"/>
          </p:nvPr>
        </p:nvSpPr>
        <p:spPr>
          <a:xfrm flipH="1">
            <a:off x="8640833" y="2107733"/>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56" name="Google Shape;456;p48"/>
          <p:cNvSpPr txBox="1">
            <a:spLocks noGrp="1"/>
          </p:cNvSpPr>
          <p:nvPr>
            <p:ph type="ctrTitle" idx="2"/>
          </p:nvPr>
        </p:nvSpPr>
        <p:spPr>
          <a:xfrm flipH="1">
            <a:off x="2280833" y="34691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457" name="Google Shape;457;p48"/>
          <p:cNvSpPr txBox="1">
            <a:spLocks noGrp="1"/>
          </p:cNvSpPr>
          <p:nvPr>
            <p:ph type="subTitle" idx="1"/>
          </p:nvPr>
        </p:nvSpPr>
        <p:spPr>
          <a:xfrm>
            <a:off x="7231233" y="4858167"/>
            <a:ext cx="41444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3088916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
        <p:cNvGrpSpPr/>
        <p:nvPr/>
      </p:nvGrpSpPr>
      <p:grpSpPr>
        <a:xfrm>
          <a:off x="0" y="0"/>
          <a:ext cx="0" cy="0"/>
          <a:chOff x="0" y="0"/>
          <a:chExt cx="0" cy="0"/>
        </a:xfrm>
      </p:grpSpPr>
      <p:pic>
        <p:nvPicPr>
          <p:cNvPr id="86" name="Google Shape;86;p14"/>
          <p:cNvPicPr preferRelativeResize="0"/>
          <p:nvPr/>
        </p:nvPicPr>
        <p:blipFill>
          <a:blip r:embed="rId2">
            <a:alphaModFix/>
          </a:blip>
          <a:stretch>
            <a:fillRect/>
          </a:stretch>
        </p:blipFill>
        <p:spPr>
          <a:xfrm>
            <a:off x="0" y="2"/>
            <a:ext cx="12192000" cy="6941071"/>
          </a:xfrm>
          <a:prstGeom prst="rect">
            <a:avLst/>
          </a:prstGeom>
          <a:noFill/>
          <a:ln>
            <a:noFill/>
          </a:ln>
        </p:spPr>
      </p:pic>
      <p:sp>
        <p:nvSpPr>
          <p:cNvPr id="87" name="Google Shape;87;p14"/>
          <p:cNvSpPr txBox="1">
            <a:spLocks noGrp="1"/>
          </p:cNvSpPr>
          <p:nvPr>
            <p:ph type="ctrTitle"/>
          </p:nvPr>
        </p:nvSpPr>
        <p:spPr>
          <a:xfrm>
            <a:off x="3903768" y="1253400"/>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88" name="Google Shape;88;p14"/>
          <p:cNvSpPr txBox="1">
            <a:spLocks noGrp="1"/>
          </p:cNvSpPr>
          <p:nvPr>
            <p:ph type="subTitle" idx="1"/>
          </p:nvPr>
        </p:nvSpPr>
        <p:spPr>
          <a:xfrm>
            <a:off x="3903759" y="1624067"/>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89" name="Google Shape;89;p14"/>
          <p:cNvSpPr txBox="1">
            <a:spLocks noGrp="1"/>
          </p:cNvSpPr>
          <p:nvPr>
            <p:ph type="title" idx="2" hasCustomPrompt="1"/>
          </p:nvPr>
        </p:nvSpPr>
        <p:spPr>
          <a:xfrm>
            <a:off x="2569633" y="1253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0" name="Google Shape;90;p14"/>
          <p:cNvSpPr txBox="1">
            <a:spLocks noGrp="1"/>
          </p:cNvSpPr>
          <p:nvPr>
            <p:ph type="ctrTitle" idx="3"/>
          </p:nvPr>
        </p:nvSpPr>
        <p:spPr>
          <a:xfrm>
            <a:off x="7327601" y="1253400"/>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1" name="Google Shape;91;p14"/>
          <p:cNvSpPr txBox="1">
            <a:spLocks noGrp="1"/>
          </p:cNvSpPr>
          <p:nvPr>
            <p:ph type="subTitle" idx="4"/>
          </p:nvPr>
        </p:nvSpPr>
        <p:spPr>
          <a:xfrm>
            <a:off x="7327592" y="1624067"/>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2" name="Google Shape;92;p14"/>
          <p:cNvSpPr txBox="1">
            <a:spLocks noGrp="1"/>
          </p:cNvSpPr>
          <p:nvPr>
            <p:ph type="title" idx="5" hasCustomPrompt="1"/>
          </p:nvPr>
        </p:nvSpPr>
        <p:spPr>
          <a:xfrm>
            <a:off x="5996800" y="1253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3" name="Google Shape;93;p14"/>
          <p:cNvSpPr txBox="1">
            <a:spLocks noGrp="1"/>
          </p:cNvSpPr>
          <p:nvPr>
            <p:ph type="ctrTitle" idx="6"/>
          </p:nvPr>
        </p:nvSpPr>
        <p:spPr>
          <a:xfrm>
            <a:off x="3903768" y="2736467"/>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4" name="Google Shape;94;p14"/>
          <p:cNvSpPr txBox="1">
            <a:spLocks noGrp="1"/>
          </p:cNvSpPr>
          <p:nvPr>
            <p:ph type="subTitle" idx="7"/>
          </p:nvPr>
        </p:nvSpPr>
        <p:spPr>
          <a:xfrm>
            <a:off x="3903759" y="3107133"/>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5" name="Google Shape;95;p14"/>
          <p:cNvSpPr txBox="1">
            <a:spLocks noGrp="1"/>
          </p:cNvSpPr>
          <p:nvPr>
            <p:ph type="title" idx="8" hasCustomPrompt="1"/>
          </p:nvPr>
        </p:nvSpPr>
        <p:spPr>
          <a:xfrm>
            <a:off x="2569633" y="2736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6" name="Google Shape;96;p14"/>
          <p:cNvSpPr txBox="1">
            <a:spLocks noGrp="1"/>
          </p:cNvSpPr>
          <p:nvPr>
            <p:ph type="ctrTitle" idx="9"/>
          </p:nvPr>
        </p:nvSpPr>
        <p:spPr>
          <a:xfrm>
            <a:off x="7327601" y="2736467"/>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7" name="Google Shape;97;p14"/>
          <p:cNvSpPr txBox="1">
            <a:spLocks noGrp="1"/>
          </p:cNvSpPr>
          <p:nvPr>
            <p:ph type="subTitle" idx="13"/>
          </p:nvPr>
        </p:nvSpPr>
        <p:spPr>
          <a:xfrm>
            <a:off x="7327592" y="3107133"/>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8" name="Google Shape;98;p14"/>
          <p:cNvSpPr txBox="1">
            <a:spLocks noGrp="1"/>
          </p:cNvSpPr>
          <p:nvPr>
            <p:ph type="title" idx="14" hasCustomPrompt="1"/>
          </p:nvPr>
        </p:nvSpPr>
        <p:spPr>
          <a:xfrm>
            <a:off x="5996800" y="2736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9" name="Google Shape;99;p14"/>
          <p:cNvSpPr txBox="1">
            <a:spLocks noGrp="1"/>
          </p:cNvSpPr>
          <p:nvPr>
            <p:ph type="ctrTitle" idx="15"/>
          </p:nvPr>
        </p:nvSpPr>
        <p:spPr>
          <a:xfrm>
            <a:off x="3903768" y="4219533"/>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100" name="Google Shape;100;p14"/>
          <p:cNvSpPr txBox="1">
            <a:spLocks noGrp="1"/>
          </p:cNvSpPr>
          <p:nvPr>
            <p:ph type="subTitle" idx="16"/>
          </p:nvPr>
        </p:nvSpPr>
        <p:spPr>
          <a:xfrm>
            <a:off x="3903759" y="4590200"/>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1" name="Google Shape;101;p14"/>
          <p:cNvSpPr txBox="1">
            <a:spLocks noGrp="1"/>
          </p:cNvSpPr>
          <p:nvPr>
            <p:ph type="title" idx="17" hasCustomPrompt="1"/>
          </p:nvPr>
        </p:nvSpPr>
        <p:spPr>
          <a:xfrm>
            <a:off x="2569633" y="4219533"/>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02" name="Google Shape;102;p14"/>
          <p:cNvSpPr txBox="1">
            <a:spLocks noGrp="1"/>
          </p:cNvSpPr>
          <p:nvPr>
            <p:ph type="ctrTitle" idx="18"/>
          </p:nvPr>
        </p:nvSpPr>
        <p:spPr>
          <a:xfrm>
            <a:off x="7327601" y="4219533"/>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103" name="Google Shape;103;p14"/>
          <p:cNvSpPr txBox="1">
            <a:spLocks noGrp="1"/>
          </p:cNvSpPr>
          <p:nvPr>
            <p:ph type="subTitle" idx="19"/>
          </p:nvPr>
        </p:nvSpPr>
        <p:spPr>
          <a:xfrm>
            <a:off x="7327592" y="4590200"/>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4" name="Google Shape;104;p14"/>
          <p:cNvSpPr txBox="1">
            <a:spLocks noGrp="1"/>
          </p:cNvSpPr>
          <p:nvPr>
            <p:ph type="title" idx="20" hasCustomPrompt="1"/>
          </p:nvPr>
        </p:nvSpPr>
        <p:spPr>
          <a:xfrm>
            <a:off x="5996800" y="4219533"/>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374778006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one column">
  <p:cSld name="Title and one column">
    <p:spTree>
      <p:nvGrpSpPr>
        <p:cNvPr id="1" name="Shape 458"/>
        <p:cNvGrpSpPr/>
        <p:nvPr/>
      </p:nvGrpSpPr>
      <p:grpSpPr>
        <a:xfrm>
          <a:off x="0" y="0"/>
          <a:ext cx="0" cy="0"/>
          <a:chOff x="0" y="0"/>
          <a:chExt cx="0" cy="0"/>
        </a:xfrm>
      </p:grpSpPr>
      <p:sp>
        <p:nvSpPr>
          <p:cNvPr id="459" name="Google Shape;459;p49"/>
          <p:cNvSpPr txBox="1">
            <a:spLocks noGrp="1"/>
          </p:cNvSpPr>
          <p:nvPr>
            <p:ph type="ctrTitle"/>
          </p:nvPr>
        </p:nvSpPr>
        <p:spPr>
          <a:xfrm>
            <a:off x="1886367" y="5252600"/>
            <a:ext cx="5190000" cy="10220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60" name="Google Shape;460;p49"/>
          <p:cNvSpPr txBox="1">
            <a:spLocks noGrp="1"/>
          </p:cNvSpPr>
          <p:nvPr>
            <p:ph type="subTitle" idx="1"/>
          </p:nvPr>
        </p:nvSpPr>
        <p:spPr>
          <a:xfrm>
            <a:off x="1886365" y="4077167"/>
            <a:ext cx="3590800" cy="11048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pic>
        <p:nvPicPr>
          <p:cNvPr id="461" name="Google Shape;461;p49"/>
          <p:cNvPicPr preferRelativeResize="0"/>
          <p:nvPr/>
        </p:nvPicPr>
        <p:blipFill>
          <a:blip r:embed="rId2">
            <a:alphaModFix/>
          </a:blip>
          <a:stretch>
            <a:fillRect/>
          </a:stretch>
        </p:blipFill>
        <p:spPr>
          <a:xfrm rot="10800000" flipH="1">
            <a:off x="-14" y="386"/>
            <a:ext cx="5981700" cy="3467100"/>
          </a:xfrm>
          <a:prstGeom prst="rect">
            <a:avLst/>
          </a:prstGeom>
          <a:noFill/>
          <a:ln>
            <a:noFill/>
          </a:ln>
        </p:spPr>
      </p:pic>
      <p:pic>
        <p:nvPicPr>
          <p:cNvPr id="462" name="Google Shape;462;p49"/>
          <p:cNvPicPr preferRelativeResize="0"/>
          <p:nvPr/>
        </p:nvPicPr>
        <p:blipFill rotWithShape="1">
          <a:blip r:embed="rId3">
            <a:alphaModFix/>
          </a:blip>
          <a:srcRect r="10482" b="10201"/>
          <a:stretch/>
        </p:blipFill>
        <p:spPr>
          <a:xfrm>
            <a:off x="5904933" y="2877702"/>
            <a:ext cx="6287067" cy="3980300"/>
          </a:xfrm>
          <a:prstGeom prst="rect">
            <a:avLst/>
          </a:prstGeom>
          <a:noFill/>
          <a:ln>
            <a:noFill/>
          </a:ln>
        </p:spPr>
      </p:pic>
    </p:spTree>
    <p:extLst>
      <p:ext uri="{BB962C8B-B14F-4D97-AF65-F5344CB8AC3E}">
        <p14:creationId xmlns:p14="http://schemas.microsoft.com/office/powerpoint/2010/main" val="30508874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wo columns">
  <p:cSld name="Two columns">
    <p:bg>
      <p:bgPr>
        <a:blipFill>
          <a:blip r:embed="rId2">
            <a:alphaModFix/>
          </a:blip>
          <a:stretch>
            <a:fillRect/>
          </a:stretch>
        </a:blipFill>
        <a:effectLst/>
      </p:bgPr>
    </p:bg>
    <p:spTree>
      <p:nvGrpSpPr>
        <p:cNvPr id="1" name="Shape 463"/>
        <p:cNvGrpSpPr/>
        <p:nvPr/>
      </p:nvGrpSpPr>
      <p:grpSpPr>
        <a:xfrm>
          <a:off x="0" y="0"/>
          <a:ext cx="0" cy="0"/>
          <a:chOff x="0" y="0"/>
          <a:chExt cx="0" cy="0"/>
        </a:xfrm>
      </p:grpSpPr>
      <p:sp>
        <p:nvSpPr>
          <p:cNvPr id="464" name="Google Shape;464;p50"/>
          <p:cNvSpPr txBox="1">
            <a:spLocks noGrp="1"/>
          </p:cNvSpPr>
          <p:nvPr>
            <p:ph type="subTitle" idx="1"/>
          </p:nvPr>
        </p:nvSpPr>
        <p:spPr>
          <a:xfrm>
            <a:off x="1166111" y="3519520"/>
            <a:ext cx="26580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lvl1pPr>
            <a:lvl2pPr lvl="1" algn="r" rtl="0">
              <a:lnSpc>
                <a:spcPct val="100000"/>
              </a:lnSpc>
              <a:spcBef>
                <a:spcPts val="0"/>
              </a:spcBef>
              <a:spcAft>
                <a:spcPts val="0"/>
              </a:spcAft>
              <a:buSzPts val="1100"/>
              <a:buNone/>
              <a:defRPr sz="1500"/>
            </a:lvl2pPr>
            <a:lvl3pPr lvl="2" algn="r" rtl="0">
              <a:lnSpc>
                <a:spcPct val="100000"/>
              </a:lnSpc>
              <a:spcBef>
                <a:spcPts val="0"/>
              </a:spcBef>
              <a:spcAft>
                <a:spcPts val="0"/>
              </a:spcAft>
              <a:buSzPts val="1100"/>
              <a:buNone/>
              <a:defRPr sz="1500"/>
            </a:lvl3pPr>
            <a:lvl4pPr lvl="3" algn="r" rtl="0">
              <a:lnSpc>
                <a:spcPct val="100000"/>
              </a:lnSpc>
              <a:spcBef>
                <a:spcPts val="0"/>
              </a:spcBef>
              <a:spcAft>
                <a:spcPts val="0"/>
              </a:spcAft>
              <a:buSzPts val="1100"/>
              <a:buNone/>
              <a:defRPr sz="1500"/>
            </a:lvl4pPr>
            <a:lvl5pPr lvl="4" algn="r" rtl="0">
              <a:lnSpc>
                <a:spcPct val="100000"/>
              </a:lnSpc>
              <a:spcBef>
                <a:spcPts val="0"/>
              </a:spcBef>
              <a:spcAft>
                <a:spcPts val="0"/>
              </a:spcAft>
              <a:buSzPts val="1100"/>
              <a:buNone/>
              <a:defRPr sz="1500"/>
            </a:lvl5pPr>
            <a:lvl6pPr lvl="5" algn="r" rtl="0">
              <a:lnSpc>
                <a:spcPct val="100000"/>
              </a:lnSpc>
              <a:spcBef>
                <a:spcPts val="0"/>
              </a:spcBef>
              <a:spcAft>
                <a:spcPts val="0"/>
              </a:spcAft>
              <a:buSzPts val="1100"/>
              <a:buNone/>
              <a:defRPr sz="1500"/>
            </a:lvl6pPr>
            <a:lvl7pPr lvl="6" algn="r" rtl="0">
              <a:lnSpc>
                <a:spcPct val="100000"/>
              </a:lnSpc>
              <a:spcBef>
                <a:spcPts val="0"/>
              </a:spcBef>
              <a:spcAft>
                <a:spcPts val="0"/>
              </a:spcAft>
              <a:buSzPts val="1100"/>
              <a:buNone/>
              <a:defRPr sz="1500"/>
            </a:lvl7pPr>
            <a:lvl8pPr lvl="7" algn="r" rtl="0">
              <a:lnSpc>
                <a:spcPct val="100000"/>
              </a:lnSpc>
              <a:spcBef>
                <a:spcPts val="0"/>
              </a:spcBef>
              <a:spcAft>
                <a:spcPts val="0"/>
              </a:spcAft>
              <a:buSzPts val="1100"/>
              <a:buNone/>
              <a:defRPr sz="1500"/>
            </a:lvl8pPr>
            <a:lvl9pPr lvl="8" algn="r" rtl="0">
              <a:lnSpc>
                <a:spcPct val="100000"/>
              </a:lnSpc>
              <a:spcBef>
                <a:spcPts val="0"/>
              </a:spcBef>
              <a:spcAft>
                <a:spcPts val="0"/>
              </a:spcAft>
              <a:buSzPts val="1100"/>
              <a:buNone/>
              <a:defRPr sz="1500"/>
            </a:lvl9pPr>
          </a:lstStyle>
          <a:p>
            <a:endParaRPr/>
          </a:p>
        </p:txBody>
      </p:sp>
      <p:sp>
        <p:nvSpPr>
          <p:cNvPr id="465" name="Google Shape;465;p50"/>
          <p:cNvSpPr txBox="1">
            <a:spLocks noGrp="1"/>
          </p:cNvSpPr>
          <p:nvPr>
            <p:ph type="subTitle" idx="2"/>
          </p:nvPr>
        </p:nvSpPr>
        <p:spPr>
          <a:xfrm>
            <a:off x="1166111" y="3133327"/>
            <a:ext cx="26580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66" name="Google Shape;466;p50"/>
          <p:cNvSpPr txBox="1">
            <a:spLocks noGrp="1"/>
          </p:cNvSpPr>
          <p:nvPr>
            <p:ph type="subTitle" idx="3"/>
          </p:nvPr>
        </p:nvSpPr>
        <p:spPr>
          <a:xfrm flipH="1">
            <a:off x="8367893" y="3519520"/>
            <a:ext cx="26580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67" name="Google Shape;467;p50"/>
          <p:cNvSpPr txBox="1">
            <a:spLocks noGrp="1"/>
          </p:cNvSpPr>
          <p:nvPr>
            <p:ph type="subTitle" idx="4"/>
          </p:nvPr>
        </p:nvSpPr>
        <p:spPr>
          <a:xfrm flipH="1">
            <a:off x="8367893" y="3133327"/>
            <a:ext cx="26580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20665175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two columns right">
  <p:cSld name="Title and two columns right">
    <p:spTree>
      <p:nvGrpSpPr>
        <p:cNvPr id="1" name="Shape 468"/>
        <p:cNvGrpSpPr/>
        <p:nvPr/>
      </p:nvGrpSpPr>
      <p:grpSpPr>
        <a:xfrm>
          <a:off x="0" y="0"/>
          <a:ext cx="0" cy="0"/>
          <a:chOff x="0" y="0"/>
          <a:chExt cx="0" cy="0"/>
        </a:xfrm>
      </p:grpSpPr>
      <p:sp>
        <p:nvSpPr>
          <p:cNvPr id="469" name="Google Shape;469;p51"/>
          <p:cNvSpPr txBox="1">
            <a:spLocks noGrp="1"/>
          </p:cNvSpPr>
          <p:nvPr>
            <p:ph type="subTitle" idx="1"/>
          </p:nvPr>
        </p:nvSpPr>
        <p:spPr>
          <a:xfrm flipH="1">
            <a:off x="4519867" y="4182501"/>
            <a:ext cx="2494800" cy="1046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70" name="Google Shape;470;p51"/>
          <p:cNvSpPr txBox="1">
            <a:spLocks noGrp="1"/>
          </p:cNvSpPr>
          <p:nvPr>
            <p:ph type="subTitle" idx="2"/>
          </p:nvPr>
        </p:nvSpPr>
        <p:spPr>
          <a:xfrm flipH="1">
            <a:off x="4519867" y="3918233"/>
            <a:ext cx="24948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71" name="Google Shape;471;p51"/>
          <p:cNvSpPr txBox="1">
            <a:spLocks noGrp="1"/>
          </p:cNvSpPr>
          <p:nvPr>
            <p:ph type="subTitle" idx="3"/>
          </p:nvPr>
        </p:nvSpPr>
        <p:spPr>
          <a:xfrm flipH="1">
            <a:off x="8614933" y="4182501"/>
            <a:ext cx="2494800" cy="1046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72" name="Google Shape;472;p51"/>
          <p:cNvSpPr txBox="1">
            <a:spLocks noGrp="1"/>
          </p:cNvSpPr>
          <p:nvPr>
            <p:ph type="subTitle" idx="4"/>
          </p:nvPr>
        </p:nvSpPr>
        <p:spPr>
          <a:xfrm flipH="1">
            <a:off x="8614933" y="3918233"/>
            <a:ext cx="24948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73" name="Google Shape;473;p51"/>
          <p:cNvSpPr txBox="1">
            <a:spLocks noGrp="1"/>
          </p:cNvSpPr>
          <p:nvPr>
            <p:ph type="ctrTitle"/>
          </p:nvPr>
        </p:nvSpPr>
        <p:spPr>
          <a:xfrm>
            <a:off x="4165800" y="5228500"/>
            <a:ext cx="70996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474" name="Google Shape;474;p51"/>
          <p:cNvPicPr preferRelativeResize="0"/>
          <p:nvPr/>
        </p:nvPicPr>
        <p:blipFill>
          <a:blip r:embed="rId2">
            <a:alphaModFix/>
          </a:blip>
          <a:stretch>
            <a:fillRect/>
          </a:stretch>
        </p:blipFill>
        <p:spPr>
          <a:xfrm rot="10800000" flipH="1">
            <a:off x="0" y="-14"/>
            <a:ext cx="6527800" cy="5194300"/>
          </a:xfrm>
          <a:prstGeom prst="rect">
            <a:avLst/>
          </a:prstGeom>
          <a:noFill/>
          <a:ln>
            <a:noFill/>
          </a:ln>
        </p:spPr>
      </p:pic>
    </p:spTree>
    <p:extLst>
      <p:ext uri="{BB962C8B-B14F-4D97-AF65-F5344CB8AC3E}">
        <p14:creationId xmlns:p14="http://schemas.microsoft.com/office/powerpoint/2010/main" val="13294263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475"/>
        <p:cNvGrpSpPr/>
        <p:nvPr/>
      </p:nvGrpSpPr>
      <p:grpSpPr>
        <a:xfrm>
          <a:off x="0" y="0"/>
          <a:ext cx="0" cy="0"/>
          <a:chOff x="0" y="0"/>
          <a:chExt cx="0" cy="0"/>
        </a:xfrm>
      </p:grpSpPr>
      <p:sp>
        <p:nvSpPr>
          <p:cNvPr id="476" name="Google Shape;476;p52"/>
          <p:cNvSpPr/>
          <p:nvPr/>
        </p:nvSpPr>
        <p:spPr>
          <a:xfrm>
            <a:off x="7536375" y="1715793"/>
            <a:ext cx="4144400" cy="4144400"/>
          </a:xfrm>
          <a:prstGeom prst="ellipse">
            <a:avLst/>
          </a:prstGeom>
          <a:solidFill>
            <a:srgbClr val="FFFFFF">
              <a:alpha val="80390"/>
            </a:srgbClr>
          </a:solidFill>
          <a:ln>
            <a:noFill/>
          </a:ln>
        </p:spPr>
        <p:txBody>
          <a:bodyPr spcFirstLastPara="1" wrap="square" lIns="91431" tIns="45699" rIns="91431" bIns="45699"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645CA7"/>
              </a:solidFill>
              <a:effectLst/>
              <a:uLnTx/>
              <a:uFillTx/>
              <a:latin typeface="Calibri"/>
              <a:ea typeface="Calibri"/>
              <a:cs typeface="Calibri"/>
              <a:sym typeface="Calibri"/>
            </a:endParaRPr>
          </a:p>
        </p:txBody>
      </p:sp>
      <p:sp>
        <p:nvSpPr>
          <p:cNvPr id="477" name="Google Shape;477;p52"/>
          <p:cNvSpPr txBox="1">
            <a:spLocks noGrp="1"/>
          </p:cNvSpPr>
          <p:nvPr>
            <p:ph type="ctrTitle"/>
          </p:nvPr>
        </p:nvSpPr>
        <p:spPr>
          <a:xfrm flipH="1">
            <a:off x="7538000" y="2427500"/>
            <a:ext cx="4137600" cy="836000"/>
          </a:xfrm>
          <a:prstGeom prst="rect">
            <a:avLst/>
          </a:prstGeom>
        </p:spPr>
        <p:txBody>
          <a:bodyPr spcFirstLastPara="1" wrap="square" lIns="91423" tIns="91423" rIns="91423" bIns="91423" anchor="b" anchorCtr="0">
            <a:noAutofit/>
          </a:bodyPr>
          <a:lstStyle>
            <a:lvl1pPr lvl="0" algn="ctr" rtl="0">
              <a:spcBef>
                <a:spcPts val="0"/>
              </a:spcBef>
              <a:spcAft>
                <a:spcPts val="0"/>
              </a:spcAft>
              <a:buClr>
                <a:schemeClr val="dk2"/>
              </a:buClr>
              <a:buSzPts val="6000"/>
              <a:buNone/>
              <a:defRPr sz="6700">
                <a:solidFill>
                  <a:schemeClr val="dk2"/>
                </a:solidFill>
              </a:defRPr>
            </a:lvl1pPr>
            <a:lvl2pPr lvl="1" algn="ctr" rtl="0">
              <a:spcBef>
                <a:spcPts val="0"/>
              </a:spcBef>
              <a:spcAft>
                <a:spcPts val="0"/>
              </a:spcAft>
              <a:buClr>
                <a:schemeClr val="dk2"/>
              </a:buClr>
              <a:buSzPts val="5200"/>
              <a:buNone/>
              <a:defRPr sz="6900">
                <a:solidFill>
                  <a:schemeClr val="dk2"/>
                </a:solidFill>
              </a:defRPr>
            </a:lvl2pPr>
            <a:lvl3pPr lvl="2" algn="ctr" rtl="0">
              <a:spcBef>
                <a:spcPts val="0"/>
              </a:spcBef>
              <a:spcAft>
                <a:spcPts val="0"/>
              </a:spcAft>
              <a:buClr>
                <a:schemeClr val="dk2"/>
              </a:buClr>
              <a:buSzPts val="5200"/>
              <a:buNone/>
              <a:defRPr sz="6900">
                <a:solidFill>
                  <a:schemeClr val="dk2"/>
                </a:solidFill>
              </a:defRPr>
            </a:lvl3pPr>
            <a:lvl4pPr lvl="3" algn="ctr" rtl="0">
              <a:spcBef>
                <a:spcPts val="0"/>
              </a:spcBef>
              <a:spcAft>
                <a:spcPts val="0"/>
              </a:spcAft>
              <a:buClr>
                <a:schemeClr val="dk2"/>
              </a:buClr>
              <a:buSzPts val="5200"/>
              <a:buNone/>
              <a:defRPr sz="6900">
                <a:solidFill>
                  <a:schemeClr val="dk2"/>
                </a:solidFill>
              </a:defRPr>
            </a:lvl4pPr>
            <a:lvl5pPr lvl="4" algn="ctr" rtl="0">
              <a:spcBef>
                <a:spcPts val="0"/>
              </a:spcBef>
              <a:spcAft>
                <a:spcPts val="0"/>
              </a:spcAft>
              <a:buClr>
                <a:schemeClr val="dk2"/>
              </a:buClr>
              <a:buSzPts val="5200"/>
              <a:buNone/>
              <a:defRPr sz="6900">
                <a:solidFill>
                  <a:schemeClr val="dk2"/>
                </a:solidFill>
              </a:defRPr>
            </a:lvl5pPr>
            <a:lvl6pPr lvl="5" algn="ctr" rtl="0">
              <a:spcBef>
                <a:spcPts val="0"/>
              </a:spcBef>
              <a:spcAft>
                <a:spcPts val="0"/>
              </a:spcAft>
              <a:buClr>
                <a:schemeClr val="dk2"/>
              </a:buClr>
              <a:buSzPts val="5200"/>
              <a:buNone/>
              <a:defRPr sz="6900">
                <a:solidFill>
                  <a:schemeClr val="dk2"/>
                </a:solidFill>
              </a:defRPr>
            </a:lvl6pPr>
            <a:lvl7pPr lvl="6" algn="ctr" rtl="0">
              <a:spcBef>
                <a:spcPts val="0"/>
              </a:spcBef>
              <a:spcAft>
                <a:spcPts val="0"/>
              </a:spcAft>
              <a:buClr>
                <a:schemeClr val="dk2"/>
              </a:buClr>
              <a:buSzPts val="5200"/>
              <a:buNone/>
              <a:defRPr sz="6900">
                <a:solidFill>
                  <a:schemeClr val="dk2"/>
                </a:solidFill>
              </a:defRPr>
            </a:lvl7pPr>
            <a:lvl8pPr lvl="7" algn="ctr" rtl="0">
              <a:spcBef>
                <a:spcPts val="0"/>
              </a:spcBef>
              <a:spcAft>
                <a:spcPts val="0"/>
              </a:spcAft>
              <a:buClr>
                <a:schemeClr val="dk2"/>
              </a:buClr>
              <a:buSzPts val="5200"/>
              <a:buNone/>
              <a:defRPr sz="6900">
                <a:solidFill>
                  <a:schemeClr val="dk2"/>
                </a:solidFill>
              </a:defRPr>
            </a:lvl8pPr>
            <a:lvl9pPr lvl="8" algn="ctr" rtl="0">
              <a:spcBef>
                <a:spcPts val="0"/>
              </a:spcBef>
              <a:spcAft>
                <a:spcPts val="0"/>
              </a:spcAft>
              <a:buClr>
                <a:schemeClr val="dk2"/>
              </a:buClr>
              <a:buSzPts val="5200"/>
              <a:buNone/>
              <a:defRPr sz="6900">
                <a:solidFill>
                  <a:schemeClr val="dk2"/>
                </a:solidFill>
              </a:defRPr>
            </a:lvl9pPr>
          </a:lstStyle>
          <a:p>
            <a:endParaRPr/>
          </a:p>
        </p:txBody>
      </p:sp>
      <p:sp>
        <p:nvSpPr>
          <p:cNvPr id="478" name="Google Shape;478;p52"/>
          <p:cNvSpPr txBox="1">
            <a:spLocks noGrp="1"/>
          </p:cNvSpPr>
          <p:nvPr>
            <p:ph type="subTitle" idx="1"/>
          </p:nvPr>
        </p:nvSpPr>
        <p:spPr>
          <a:xfrm flipH="1">
            <a:off x="7679900" y="3669900"/>
            <a:ext cx="3854000" cy="8940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Clr>
                <a:schemeClr val="dk2"/>
              </a:buClr>
              <a:buSzPts val="1200"/>
              <a:buNone/>
              <a:defRPr>
                <a:solidFill>
                  <a:schemeClr val="dk2"/>
                </a:solidFill>
              </a:defRPr>
            </a:lvl1pPr>
            <a:lvl2pPr lvl="1" algn="ctr" rtl="0">
              <a:lnSpc>
                <a:spcPct val="100000"/>
              </a:lnSpc>
              <a:spcBef>
                <a:spcPts val="0"/>
              </a:spcBef>
              <a:spcAft>
                <a:spcPts val="0"/>
              </a:spcAft>
              <a:buClr>
                <a:schemeClr val="dk2"/>
              </a:buClr>
              <a:buSzPts val="1200"/>
              <a:buNone/>
              <a:defRPr sz="1600">
                <a:solidFill>
                  <a:schemeClr val="dk2"/>
                </a:solidFill>
              </a:defRPr>
            </a:lvl2pPr>
            <a:lvl3pPr lvl="2" algn="ctr" rtl="0">
              <a:lnSpc>
                <a:spcPct val="100000"/>
              </a:lnSpc>
              <a:spcBef>
                <a:spcPts val="0"/>
              </a:spcBef>
              <a:spcAft>
                <a:spcPts val="0"/>
              </a:spcAft>
              <a:buClr>
                <a:schemeClr val="dk2"/>
              </a:buClr>
              <a:buSzPts val="1200"/>
              <a:buNone/>
              <a:defRPr sz="1600">
                <a:solidFill>
                  <a:schemeClr val="dk2"/>
                </a:solidFill>
              </a:defRPr>
            </a:lvl3pPr>
            <a:lvl4pPr lvl="3" algn="ctr" rtl="0">
              <a:lnSpc>
                <a:spcPct val="100000"/>
              </a:lnSpc>
              <a:spcBef>
                <a:spcPts val="0"/>
              </a:spcBef>
              <a:spcAft>
                <a:spcPts val="0"/>
              </a:spcAft>
              <a:buClr>
                <a:schemeClr val="dk2"/>
              </a:buClr>
              <a:buSzPts val="1200"/>
              <a:buNone/>
              <a:defRPr sz="1600">
                <a:solidFill>
                  <a:schemeClr val="dk2"/>
                </a:solidFill>
              </a:defRPr>
            </a:lvl4pPr>
            <a:lvl5pPr lvl="4" algn="ctr" rtl="0">
              <a:lnSpc>
                <a:spcPct val="100000"/>
              </a:lnSpc>
              <a:spcBef>
                <a:spcPts val="0"/>
              </a:spcBef>
              <a:spcAft>
                <a:spcPts val="0"/>
              </a:spcAft>
              <a:buClr>
                <a:schemeClr val="dk2"/>
              </a:buClr>
              <a:buSzPts val="1200"/>
              <a:buNone/>
              <a:defRPr sz="1600">
                <a:solidFill>
                  <a:schemeClr val="dk2"/>
                </a:solidFill>
              </a:defRPr>
            </a:lvl5pPr>
            <a:lvl6pPr lvl="5" algn="ctr" rtl="0">
              <a:lnSpc>
                <a:spcPct val="100000"/>
              </a:lnSpc>
              <a:spcBef>
                <a:spcPts val="0"/>
              </a:spcBef>
              <a:spcAft>
                <a:spcPts val="0"/>
              </a:spcAft>
              <a:buClr>
                <a:schemeClr val="dk2"/>
              </a:buClr>
              <a:buSzPts val="1200"/>
              <a:buNone/>
              <a:defRPr sz="1600">
                <a:solidFill>
                  <a:schemeClr val="dk2"/>
                </a:solidFill>
              </a:defRPr>
            </a:lvl6pPr>
            <a:lvl7pPr lvl="6" algn="ctr" rtl="0">
              <a:lnSpc>
                <a:spcPct val="100000"/>
              </a:lnSpc>
              <a:spcBef>
                <a:spcPts val="0"/>
              </a:spcBef>
              <a:spcAft>
                <a:spcPts val="0"/>
              </a:spcAft>
              <a:buClr>
                <a:schemeClr val="dk2"/>
              </a:buClr>
              <a:buSzPts val="1200"/>
              <a:buNone/>
              <a:defRPr sz="1600">
                <a:solidFill>
                  <a:schemeClr val="dk2"/>
                </a:solidFill>
              </a:defRPr>
            </a:lvl7pPr>
            <a:lvl8pPr lvl="7" algn="ctr" rtl="0">
              <a:lnSpc>
                <a:spcPct val="100000"/>
              </a:lnSpc>
              <a:spcBef>
                <a:spcPts val="0"/>
              </a:spcBef>
              <a:spcAft>
                <a:spcPts val="0"/>
              </a:spcAft>
              <a:buClr>
                <a:schemeClr val="dk2"/>
              </a:buClr>
              <a:buSzPts val="1200"/>
              <a:buNone/>
              <a:defRPr sz="1600">
                <a:solidFill>
                  <a:schemeClr val="dk2"/>
                </a:solidFill>
              </a:defRPr>
            </a:lvl8pPr>
            <a:lvl9pPr lvl="8" algn="ctr" rtl="0">
              <a:lnSpc>
                <a:spcPct val="100000"/>
              </a:lnSpc>
              <a:spcBef>
                <a:spcPts val="0"/>
              </a:spcBef>
              <a:spcAft>
                <a:spcPts val="0"/>
              </a:spcAft>
              <a:buClr>
                <a:schemeClr val="dk2"/>
              </a:buClr>
              <a:buSzPts val="1200"/>
              <a:buNone/>
              <a:defRPr sz="1600">
                <a:solidFill>
                  <a:schemeClr val="dk2"/>
                </a:solidFill>
              </a:defRPr>
            </a:lvl9pPr>
          </a:lstStyle>
          <a:p>
            <a:endParaRPr/>
          </a:p>
        </p:txBody>
      </p:sp>
      <p:sp>
        <p:nvSpPr>
          <p:cNvPr id="479" name="Google Shape;479;p52"/>
          <p:cNvSpPr txBox="1"/>
          <p:nvPr/>
        </p:nvSpPr>
        <p:spPr>
          <a:xfrm>
            <a:off x="3457200" y="703967"/>
            <a:ext cx="5277600" cy="628000"/>
          </a:xfrm>
          <a:prstGeom prst="rect">
            <a:avLst/>
          </a:prstGeom>
          <a:noFill/>
          <a:ln>
            <a:noFill/>
          </a:ln>
        </p:spPr>
        <p:txBody>
          <a:bodyPr spcFirstLastPara="1" wrap="square" lIns="121897" tIns="121897" rIns="121897" bIns="121897" anchor="t" anchorCtr="0">
            <a:noAutofit/>
          </a:bodyPr>
          <a:lstStyle/>
          <a:p>
            <a:pPr marL="0" marR="0" lvl="0" indent="0" algn="ctr" defTabSz="1219140" rtl="0" eaLnBrk="1" fontAlgn="auto" latinLnBrk="0" hangingPunct="1">
              <a:lnSpc>
                <a:spcPct val="80000"/>
              </a:lnSpc>
              <a:spcBef>
                <a:spcPts val="0"/>
              </a:spcBef>
              <a:spcAft>
                <a:spcPts val="0"/>
              </a:spcAft>
              <a:buClr>
                <a:srgbClr val="000000"/>
              </a:buClr>
              <a:buSzTx/>
              <a:buFont typeface="Arial"/>
              <a:buNone/>
              <a:tabLst/>
              <a:defRPr/>
            </a:pP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CREDITS: This presentation template was created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 including icons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 and infographics &amp; images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endParaRPr kumimoji="0" sz="1300" b="1" i="0" u="none" strike="noStrike" kern="0" cap="none" spc="0" normalizeH="0" baseline="0" noProof="0">
              <a:ln>
                <a:noFill/>
              </a:ln>
              <a:solidFill>
                <a:srgbClr val="FFFFFF"/>
              </a:solidFill>
              <a:effectLst/>
              <a:uLnTx/>
              <a:uFillTx/>
              <a:latin typeface="Zilla Slab"/>
              <a:ea typeface="Zilla Slab"/>
              <a:cs typeface="Zilla Slab"/>
              <a:sym typeface="Zilla Slab"/>
            </a:endParaRPr>
          </a:p>
        </p:txBody>
      </p:sp>
    </p:spTree>
    <p:extLst>
      <p:ext uri="{BB962C8B-B14F-4D97-AF65-F5344CB8AC3E}">
        <p14:creationId xmlns:p14="http://schemas.microsoft.com/office/powerpoint/2010/main" val="2586772589"/>
      </p:ext>
    </p:extLst>
  </p:cSld>
  <p:clrMapOvr>
    <a:masterClrMapping/>
  </p:clrMapOvr>
  <p:extLst mod="1">
    <p:ext uri="{DCECCB84-F9BA-43D5-87BE-67443E8EF086}">
      <p15:sldGuideLst xmlns:p15="http://schemas.microsoft.com/office/powerpoint/2012/main" xmlns="">
        <p15:guide id="1" pos="454">
          <p15:clr>
            <a:srgbClr val="FA7B17"/>
          </p15:clr>
        </p15:guide>
        <p15:guide id="2" pos="5306">
          <p15:clr>
            <a:srgbClr val="FA7B17"/>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spTree>
      <p:nvGrpSpPr>
        <p:cNvPr id="1" name="Shape 480"/>
        <p:cNvGrpSpPr/>
        <p:nvPr/>
      </p:nvGrpSpPr>
      <p:grpSpPr>
        <a:xfrm>
          <a:off x="0" y="0"/>
          <a:ext cx="0" cy="0"/>
          <a:chOff x="0" y="0"/>
          <a:chExt cx="0" cy="0"/>
        </a:xfrm>
      </p:grpSpPr>
      <p:sp>
        <p:nvSpPr>
          <p:cNvPr id="481" name="Google Shape;481;p5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82" name="Google Shape;482;p53"/>
          <p:cNvSpPr txBox="1">
            <a:spLocks noGrp="1"/>
          </p:cNvSpPr>
          <p:nvPr>
            <p:ph type="subTitle" idx="1"/>
          </p:nvPr>
        </p:nvSpPr>
        <p:spPr>
          <a:xfrm flipH="1">
            <a:off x="1547896" y="2175229"/>
            <a:ext cx="3964000" cy="130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Clr>
                <a:schemeClr val="lt1"/>
              </a:buClr>
              <a:buSzPts val="1400"/>
              <a:buFont typeface="Arial"/>
              <a:buChar char="●"/>
              <a:defRPr sz="1300">
                <a:solidFill>
                  <a:schemeClr val="lt1"/>
                </a:solidFill>
              </a:defRPr>
            </a:lvl1pPr>
            <a:lvl2pPr lvl="1" rtl="0">
              <a:lnSpc>
                <a:spcPct val="100000"/>
              </a:lnSpc>
              <a:spcBef>
                <a:spcPts val="0"/>
              </a:spcBef>
              <a:spcAft>
                <a:spcPts val="0"/>
              </a:spcAft>
              <a:buClr>
                <a:schemeClr val="lt1"/>
              </a:buClr>
              <a:buSzPts val="1400"/>
              <a:buFont typeface="Arial"/>
              <a:buChar char="○"/>
              <a:defRPr sz="1500">
                <a:solidFill>
                  <a:schemeClr val="lt1"/>
                </a:solidFill>
              </a:defRPr>
            </a:lvl2pPr>
            <a:lvl3pPr lvl="2" rtl="0">
              <a:lnSpc>
                <a:spcPct val="100000"/>
              </a:lnSpc>
              <a:spcBef>
                <a:spcPts val="0"/>
              </a:spcBef>
              <a:spcAft>
                <a:spcPts val="0"/>
              </a:spcAft>
              <a:buClr>
                <a:schemeClr val="lt1"/>
              </a:buClr>
              <a:buSzPts val="1400"/>
              <a:buFont typeface="Arial"/>
              <a:buChar char="■"/>
              <a:defRPr sz="1500">
                <a:solidFill>
                  <a:schemeClr val="lt1"/>
                </a:solidFill>
              </a:defRPr>
            </a:lvl3pPr>
            <a:lvl4pPr lvl="3" rtl="0">
              <a:lnSpc>
                <a:spcPct val="100000"/>
              </a:lnSpc>
              <a:spcBef>
                <a:spcPts val="0"/>
              </a:spcBef>
              <a:spcAft>
                <a:spcPts val="0"/>
              </a:spcAft>
              <a:buClr>
                <a:schemeClr val="lt1"/>
              </a:buClr>
              <a:buSzPts val="1400"/>
              <a:buFont typeface="Arial"/>
              <a:buChar char="●"/>
              <a:defRPr sz="1500">
                <a:solidFill>
                  <a:schemeClr val="lt1"/>
                </a:solidFill>
              </a:defRPr>
            </a:lvl4pPr>
            <a:lvl5pPr lvl="4" rtl="0">
              <a:lnSpc>
                <a:spcPct val="100000"/>
              </a:lnSpc>
              <a:spcBef>
                <a:spcPts val="0"/>
              </a:spcBef>
              <a:spcAft>
                <a:spcPts val="0"/>
              </a:spcAft>
              <a:buClr>
                <a:schemeClr val="lt1"/>
              </a:buClr>
              <a:buSzPts val="1400"/>
              <a:buFont typeface="Arial"/>
              <a:buChar char="○"/>
              <a:defRPr sz="1500">
                <a:solidFill>
                  <a:schemeClr val="lt1"/>
                </a:solidFill>
              </a:defRPr>
            </a:lvl5pPr>
            <a:lvl6pPr lvl="5" rtl="0">
              <a:lnSpc>
                <a:spcPct val="100000"/>
              </a:lnSpc>
              <a:spcBef>
                <a:spcPts val="0"/>
              </a:spcBef>
              <a:spcAft>
                <a:spcPts val="0"/>
              </a:spcAft>
              <a:buClr>
                <a:schemeClr val="lt1"/>
              </a:buClr>
              <a:buSzPts val="1400"/>
              <a:buFont typeface="Arial"/>
              <a:buChar char="■"/>
              <a:defRPr sz="1500">
                <a:solidFill>
                  <a:schemeClr val="lt1"/>
                </a:solidFill>
              </a:defRPr>
            </a:lvl6pPr>
            <a:lvl7pPr lvl="6" rtl="0">
              <a:lnSpc>
                <a:spcPct val="100000"/>
              </a:lnSpc>
              <a:spcBef>
                <a:spcPts val="0"/>
              </a:spcBef>
              <a:spcAft>
                <a:spcPts val="0"/>
              </a:spcAft>
              <a:buClr>
                <a:schemeClr val="lt1"/>
              </a:buClr>
              <a:buSzPts val="1400"/>
              <a:buFont typeface="Arial"/>
              <a:buChar char="●"/>
              <a:defRPr sz="1500">
                <a:solidFill>
                  <a:schemeClr val="lt1"/>
                </a:solidFill>
              </a:defRPr>
            </a:lvl7pPr>
            <a:lvl8pPr lvl="7" rtl="0">
              <a:lnSpc>
                <a:spcPct val="100000"/>
              </a:lnSpc>
              <a:spcBef>
                <a:spcPts val="0"/>
              </a:spcBef>
              <a:spcAft>
                <a:spcPts val="0"/>
              </a:spcAft>
              <a:buClr>
                <a:schemeClr val="lt1"/>
              </a:buClr>
              <a:buSzPts val="1400"/>
              <a:buFont typeface="Arial"/>
              <a:buChar char="○"/>
              <a:defRPr sz="1500">
                <a:solidFill>
                  <a:schemeClr val="lt1"/>
                </a:solidFill>
              </a:defRPr>
            </a:lvl8pPr>
            <a:lvl9pPr lvl="8" rtl="0">
              <a:lnSpc>
                <a:spcPct val="100000"/>
              </a:lnSpc>
              <a:spcBef>
                <a:spcPts val="0"/>
              </a:spcBef>
              <a:spcAft>
                <a:spcPts val="0"/>
              </a:spcAft>
              <a:buClr>
                <a:schemeClr val="lt1"/>
              </a:buClr>
              <a:buSzPts val="1400"/>
              <a:buFont typeface="Arial"/>
              <a:buChar char="■"/>
              <a:defRPr sz="1500">
                <a:solidFill>
                  <a:schemeClr val="lt1"/>
                </a:solidFill>
              </a:defRPr>
            </a:lvl9pPr>
          </a:lstStyle>
          <a:p>
            <a:endParaRPr/>
          </a:p>
        </p:txBody>
      </p:sp>
      <p:sp>
        <p:nvSpPr>
          <p:cNvPr id="483" name="Google Shape;483;p53"/>
          <p:cNvSpPr txBox="1">
            <a:spLocks noGrp="1"/>
          </p:cNvSpPr>
          <p:nvPr>
            <p:ph type="subTitle" idx="2"/>
          </p:nvPr>
        </p:nvSpPr>
        <p:spPr>
          <a:xfrm flipH="1">
            <a:off x="1547883" y="1562467"/>
            <a:ext cx="3964000" cy="5752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13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84" name="Google Shape;484;p53"/>
          <p:cNvSpPr txBox="1">
            <a:spLocks noGrp="1"/>
          </p:cNvSpPr>
          <p:nvPr>
            <p:ph type="subTitle" idx="3"/>
          </p:nvPr>
        </p:nvSpPr>
        <p:spPr>
          <a:xfrm flipH="1">
            <a:off x="6708096" y="2175229"/>
            <a:ext cx="3964000" cy="130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Clr>
                <a:schemeClr val="lt1"/>
              </a:buClr>
              <a:buSzPts val="1400"/>
              <a:buFont typeface="Arial"/>
              <a:buChar char="●"/>
              <a:defRPr sz="1300">
                <a:solidFill>
                  <a:schemeClr val="lt1"/>
                </a:solidFill>
              </a:defRPr>
            </a:lvl1pPr>
            <a:lvl2pPr lvl="1" rtl="0">
              <a:lnSpc>
                <a:spcPct val="100000"/>
              </a:lnSpc>
              <a:spcBef>
                <a:spcPts val="0"/>
              </a:spcBef>
              <a:spcAft>
                <a:spcPts val="0"/>
              </a:spcAft>
              <a:buClr>
                <a:schemeClr val="lt1"/>
              </a:buClr>
              <a:buSzPts val="1400"/>
              <a:buFont typeface="Arial"/>
              <a:buChar char="○"/>
              <a:defRPr sz="1500">
                <a:solidFill>
                  <a:schemeClr val="lt1"/>
                </a:solidFill>
              </a:defRPr>
            </a:lvl2pPr>
            <a:lvl3pPr lvl="2" rtl="0">
              <a:lnSpc>
                <a:spcPct val="100000"/>
              </a:lnSpc>
              <a:spcBef>
                <a:spcPts val="0"/>
              </a:spcBef>
              <a:spcAft>
                <a:spcPts val="0"/>
              </a:spcAft>
              <a:buClr>
                <a:schemeClr val="lt1"/>
              </a:buClr>
              <a:buSzPts val="1400"/>
              <a:buFont typeface="Arial"/>
              <a:buChar char="■"/>
              <a:defRPr sz="1500">
                <a:solidFill>
                  <a:schemeClr val="lt1"/>
                </a:solidFill>
              </a:defRPr>
            </a:lvl3pPr>
            <a:lvl4pPr lvl="3" rtl="0">
              <a:lnSpc>
                <a:spcPct val="100000"/>
              </a:lnSpc>
              <a:spcBef>
                <a:spcPts val="0"/>
              </a:spcBef>
              <a:spcAft>
                <a:spcPts val="0"/>
              </a:spcAft>
              <a:buClr>
                <a:schemeClr val="lt1"/>
              </a:buClr>
              <a:buSzPts val="1400"/>
              <a:buFont typeface="Arial"/>
              <a:buChar char="●"/>
              <a:defRPr sz="1500">
                <a:solidFill>
                  <a:schemeClr val="lt1"/>
                </a:solidFill>
              </a:defRPr>
            </a:lvl4pPr>
            <a:lvl5pPr lvl="4" rtl="0">
              <a:lnSpc>
                <a:spcPct val="100000"/>
              </a:lnSpc>
              <a:spcBef>
                <a:spcPts val="0"/>
              </a:spcBef>
              <a:spcAft>
                <a:spcPts val="0"/>
              </a:spcAft>
              <a:buClr>
                <a:schemeClr val="lt1"/>
              </a:buClr>
              <a:buSzPts val="1400"/>
              <a:buFont typeface="Arial"/>
              <a:buChar char="○"/>
              <a:defRPr sz="1500">
                <a:solidFill>
                  <a:schemeClr val="lt1"/>
                </a:solidFill>
              </a:defRPr>
            </a:lvl5pPr>
            <a:lvl6pPr lvl="5" rtl="0">
              <a:lnSpc>
                <a:spcPct val="100000"/>
              </a:lnSpc>
              <a:spcBef>
                <a:spcPts val="0"/>
              </a:spcBef>
              <a:spcAft>
                <a:spcPts val="0"/>
              </a:spcAft>
              <a:buClr>
                <a:schemeClr val="lt1"/>
              </a:buClr>
              <a:buSzPts val="1400"/>
              <a:buFont typeface="Arial"/>
              <a:buChar char="■"/>
              <a:defRPr sz="1500">
                <a:solidFill>
                  <a:schemeClr val="lt1"/>
                </a:solidFill>
              </a:defRPr>
            </a:lvl6pPr>
            <a:lvl7pPr lvl="6" rtl="0">
              <a:lnSpc>
                <a:spcPct val="100000"/>
              </a:lnSpc>
              <a:spcBef>
                <a:spcPts val="0"/>
              </a:spcBef>
              <a:spcAft>
                <a:spcPts val="0"/>
              </a:spcAft>
              <a:buClr>
                <a:schemeClr val="lt1"/>
              </a:buClr>
              <a:buSzPts val="1400"/>
              <a:buFont typeface="Arial"/>
              <a:buChar char="●"/>
              <a:defRPr sz="1500">
                <a:solidFill>
                  <a:schemeClr val="lt1"/>
                </a:solidFill>
              </a:defRPr>
            </a:lvl7pPr>
            <a:lvl8pPr lvl="7" rtl="0">
              <a:lnSpc>
                <a:spcPct val="100000"/>
              </a:lnSpc>
              <a:spcBef>
                <a:spcPts val="0"/>
              </a:spcBef>
              <a:spcAft>
                <a:spcPts val="0"/>
              </a:spcAft>
              <a:buClr>
                <a:schemeClr val="lt1"/>
              </a:buClr>
              <a:buSzPts val="1400"/>
              <a:buFont typeface="Arial"/>
              <a:buChar char="○"/>
              <a:defRPr sz="1500">
                <a:solidFill>
                  <a:schemeClr val="lt1"/>
                </a:solidFill>
              </a:defRPr>
            </a:lvl8pPr>
            <a:lvl9pPr lvl="8" rtl="0">
              <a:lnSpc>
                <a:spcPct val="100000"/>
              </a:lnSpc>
              <a:spcBef>
                <a:spcPts val="0"/>
              </a:spcBef>
              <a:spcAft>
                <a:spcPts val="0"/>
              </a:spcAft>
              <a:buClr>
                <a:schemeClr val="lt1"/>
              </a:buClr>
              <a:buSzPts val="1400"/>
              <a:buFont typeface="Arial"/>
              <a:buChar char="■"/>
              <a:defRPr sz="1500">
                <a:solidFill>
                  <a:schemeClr val="lt1"/>
                </a:solidFill>
              </a:defRPr>
            </a:lvl9pPr>
          </a:lstStyle>
          <a:p>
            <a:endParaRPr/>
          </a:p>
        </p:txBody>
      </p:sp>
      <p:sp>
        <p:nvSpPr>
          <p:cNvPr id="485" name="Google Shape;485;p53"/>
          <p:cNvSpPr txBox="1">
            <a:spLocks noGrp="1"/>
          </p:cNvSpPr>
          <p:nvPr>
            <p:ph type="subTitle" idx="4"/>
          </p:nvPr>
        </p:nvSpPr>
        <p:spPr>
          <a:xfrm flipH="1">
            <a:off x="6708083" y="1562467"/>
            <a:ext cx="3964000" cy="5752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13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0211560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486"/>
        <p:cNvGrpSpPr/>
        <p:nvPr/>
      </p:nvGrpSpPr>
      <p:grpSpPr>
        <a:xfrm>
          <a:off x="0" y="0"/>
          <a:ext cx="0" cy="0"/>
          <a:chOff x="0" y="0"/>
          <a:chExt cx="0" cy="0"/>
        </a:xfrm>
      </p:grpSpPr>
    </p:spTree>
    <p:extLst>
      <p:ext uri="{BB962C8B-B14F-4D97-AF65-F5344CB8AC3E}">
        <p14:creationId xmlns:p14="http://schemas.microsoft.com/office/powerpoint/2010/main" val="6199536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487"/>
        <p:cNvGrpSpPr/>
        <p:nvPr/>
      </p:nvGrpSpPr>
      <p:grpSpPr>
        <a:xfrm>
          <a:off x="0" y="0"/>
          <a:ext cx="0" cy="0"/>
          <a:chOff x="0" y="0"/>
          <a:chExt cx="0" cy="0"/>
        </a:xfrm>
      </p:grpSpPr>
    </p:spTree>
    <p:extLst>
      <p:ext uri="{BB962C8B-B14F-4D97-AF65-F5344CB8AC3E}">
        <p14:creationId xmlns:p14="http://schemas.microsoft.com/office/powerpoint/2010/main" val="36482345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4853" y="2010647"/>
            <a:ext cx="235" cy="229"/>
          </a:xfrm>
          <a:custGeom>
            <a:avLst/>
            <a:gdLst/>
            <a:ahLst/>
            <a:cxnLst/>
            <a:rect l="l" t="t" r="r" b="b"/>
            <a:pathLst>
              <a:path w="1" h="1" extrusionOk="0">
                <a:moveTo>
                  <a:pt x="0" y="0"/>
                </a:moveTo>
                <a:lnTo>
                  <a:pt x="0" y="0"/>
                </a:lnTo>
                <a:lnTo>
                  <a:pt x="0"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p2"/>
          <p:cNvSpPr/>
          <p:nvPr/>
        </p:nvSpPr>
        <p:spPr>
          <a:xfrm>
            <a:off x="24853" y="3225479"/>
            <a:ext cx="235" cy="229"/>
          </a:xfrm>
          <a:custGeom>
            <a:avLst/>
            <a:gdLst/>
            <a:ahLst/>
            <a:cxnLst/>
            <a:rect l="l" t="t" r="r" b="b"/>
            <a:pathLst>
              <a:path w="1" h="1" extrusionOk="0">
                <a:moveTo>
                  <a:pt x="0" y="0"/>
                </a:moveTo>
                <a:lnTo>
                  <a:pt x="0"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txBox="1">
            <a:spLocks noGrp="1"/>
          </p:cNvSpPr>
          <p:nvPr>
            <p:ph type="ctrTitle"/>
          </p:nvPr>
        </p:nvSpPr>
        <p:spPr>
          <a:xfrm flipH="1">
            <a:off x="4708833" y="4159667"/>
            <a:ext cx="6742400" cy="1345200"/>
          </a:xfrm>
          <a:prstGeom prst="rect">
            <a:avLst/>
          </a:prstGeom>
        </p:spPr>
        <p:txBody>
          <a:bodyPr spcFirstLastPara="1" wrap="square" lIns="91423" tIns="91423" rIns="91423" bIns="91423" anchor="b" anchorCtr="0">
            <a:noAutofit/>
          </a:bodyPr>
          <a:lstStyle>
            <a:lvl1pPr lvl="0" algn="r" rtl="0">
              <a:spcBef>
                <a:spcPts val="0"/>
              </a:spcBef>
              <a:spcAft>
                <a:spcPts val="0"/>
              </a:spcAft>
              <a:buSzPts val="9000"/>
              <a:buFont typeface="Englebert"/>
              <a:buNone/>
              <a:defRPr sz="12000">
                <a:latin typeface="Englebert"/>
                <a:ea typeface="Englebert"/>
                <a:cs typeface="Englebert"/>
                <a:sym typeface="Englebert"/>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endParaRPr/>
          </a:p>
        </p:txBody>
      </p:sp>
      <p:sp>
        <p:nvSpPr>
          <p:cNvPr id="12" name="Google Shape;12;p2"/>
          <p:cNvSpPr txBox="1">
            <a:spLocks noGrp="1"/>
          </p:cNvSpPr>
          <p:nvPr>
            <p:ph type="subTitle" idx="1"/>
          </p:nvPr>
        </p:nvSpPr>
        <p:spPr>
          <a:xfrm flipH="1">
            <a:off x="7061633" y="5029767"/>
            <a:ext cx="43896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35047754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 name="Google Shape;15;p3"/>
          <p:cNvSpPr txBox="1">
            <a:spLocks noGrp="1"/>
          </p:cNvSpPr>
          <p:nvPr>
            <p:ph type="title" hasCustomPrompt="1"/>
          </p:nvPr>
        </p:nvSpPr>
        <p:spPr>
          <a:xfrm>
            <a:off x="812569" y="2057667"/>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6" name="Google Shape;16;p3"/>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17" name="Google Shape;17;p3"/>
          <p:cNvSpPr txBox="1">
            <a:spLocks noGrp="1"/>
          </p:cNvSpPr>
          <p:nvPr>
            <p:ph type="subTitle" idx="1"/>
          </p:nvPr>
        </p:nvSpPr>
        <p:spPr>
          <a:xfrm flipH="1">
            <a:off x="812567" y="4866245"/>
            <a:ext cx="41444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2571379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60718" b="38141"/>
          <a:stretch/>
        </p:blipFill>
        <p:spPr>
          <a:xfrm>
            <a:off x="9702167" y="-2"/>
            <a:ext cx="2489840" cy="2205465"/>
          </a:xfrm>
          <a:prstGeom prst="rect">
            <a:avLst/>
          </a:prstGeom>
          <a:noFill/>
          <a:ln>
            <a:noFill/>
          </a:ln>
        </p:spPr>
      </p:pic>
      <p:pic>
        <p:nvPicPr>
          <p:cNvPr id="20" name="Google Shape;20;p4"/>
          <p:cNvPicPr preferRelativeResize="0"/>
          <p:nvPr/>
        </p:nvPicPr>
        <p:blipFill rotWithShape="1">
          <a:blip r:embed="rId2">
            <a:alphaModFix/>
          </a:blip>
          <a:srcRect l="60718" b="38141"/>
          <a:stretch/>
        </p:blipFill>
        <p:spPr>
          <a:xfrm rot="-5400000" flipH="1">
            <a:off x="-142200" y="4510365"/>
            <a:ext cx="2489840" cy="2205465"/>
          </a:xfrm>
          <a:prstGeom prst="rect">
            <a:avLst/>
          </a:prstGeom>
          <a:noFill/>
          <a:ln>
            <a:noFill/>
          </a:ln>
        </p:spPr>
      </p:pic>
      <p:sp>
        <p:nvSpPr>
          <p:cNvPr id="21" name="Google Shape;21;p4"/>
          <p:cNvSpPr txBox="1">
            <a:spLocks noGrp="1"/>
          </p:cNvSpPr>
          <p:nvPr>
            <p:ph type="subTitle" idx="1"/>
          </p:nvPr>
        </p:nvSpPr>
        <p:spPr>
          <a:xfrm>
            <a:off x="3598800" y="1062700"/>
            <a:ext cx="4994400" cy="1530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sp>
        <p:nvSpPr>
          <p:cNvPr id="22" name="Google Shape;22;p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555635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105"/>
        <p:cNvGrpSpPr/>
        <p:nvPr/>
      </p:nvGrpSpPr>
      <p:grpSpPr>
        <a:xfrm>
          <a:off x="0" y="0"/>
          <a:ext cx="0" cy="0"/>
          <a:chOff x="0" y="0"/>
          <a:chExt cx="0" cy="0"/>
        </a:xfrm>
      </p:grpSpPr>
      <p:sp>
        <p:nvSpPr>
          <p:cNvPr id="106" name="Google Shape;106;p15"/>
          <p:cNvSpPr/>
          <p:nvPr/>
        </p:nvSpPr>
        <p:spPr>
          <a:xfrm rot="-5400000">
            <a:off x="1898059"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15"/>
          <p:cNvSpPr/>
          <p:nvPr/>
        </p:nvSpPr>
        <p:spPr>
          <a:xfrm rot="-5400000">
            <a:off x="1898059"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15"/>
          <p:cNvSpPr/>
          <p:nvPr/>
        </p:nvSpPr>
        <p:spPr>
          <a:xfrm rot="-5400000">
            <a:off x="5689392"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15"/>
          <p:cNvSpPr/>
          <p:nvPr/>
        </p:nvSpPr>
        <p:spPr>
          <a:xfrm rot="-5400000">
            <a:off x="5689392"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15"/>
          <p:cNvSpPr/>
          <p:nvPr/>
        </p:nvSpPr>
        <p:spPr>
          <a:xfrm rot="-5400000">
            <a:off x="9480741"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5"/>
          <p:cNvSpPr/>
          <p:nvPr/>
        </p:nvSpPr>
        <p:spPr>
          <a:xfrm rot="-5400000">
            <a:off x="9480741"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pic>
        <p:nvPicPr>
          <p:cNvPr id="112" name="Google Shape;112;p15"/>
          <p:cNvPicPr preferRelativeResize="0"/>
          <p:nvPr/>
        </p:nvPicPr>
        <p:blipFill>
          <a:blip r:embed="rId2">
            <a:alphaModFix/>
          </a:blip>
          <a:stretch>
            <a:fillRect/>
          </a:stretch>
        </p:blipFill>
        <p:spPr>
          <a:xfrm rot="10800000" flipH="1">
            <a:off x="0" y="4229086"/>
            <a:ext cx="4089400" cy="2628900"/>
          </a:xfrm>
          <a:prstGeom prst="rect">
            <a:avLst/>
          </a:prstGeom>
          <a:noFill/>
          <a:ln>
            <a:noFill/>
          </a:ln>
        </p:spPr>
      </p:pic>
      <p:sp>
        <p:nvSpPr>
          <p:cNvPr id="113" name="Google Shape;113;p15"/>
          <p:cNvSpPr txBox="1">
            <a:spLocks noGrp="1"/>
          </p:cNvSpPr>
          <p:nvPr>
            <p:ph type="subTitle" idx="1"/>
          </p:nvPr>
        </p:nvSpPr>
        <p:spPr>
          <a:xfrm>
            <a:off x="4839592" y="228286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4" name="Google Shape;114;p15"/>
          <p:cNvSpPr txBox="1">
            <a:spLocks noGrp="1"/>
          </p:cNvSpPr>
          <p:nvPr>
            <p:ph type="subTitle" idx="2"/>
          </p:nvPr>
        </p:nvSpPr>
        <p:spPr>
          <a:xfrm>
            <a:off x="4839592"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5" name="Google Shape;115;p15"/>
          <p:cNvSpPr txBox="1">
            <a:spLocks noGrp="1"/>
          </p:cNvSpPr>
          <p:nvPr>
            <p:ph type="subTitle" idx="3"/>
          </p:nvPr>
        </p:nvSpPr>
        <p:spPr>
          <a:xfrm>
            <a:off x="8630941" y="228286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6" name="Google Shape;116;p15"/>
          <p:cNvSpPr txBox="1">
            <a:spLocks noGrp="1"/>
          </p:cNvSpPr>
          <p:nvPr>
            <p:ph type="subTitle" idx="4"/>
          </p:nvPr>
        </p:nvSpPr>
        <p:spPr>
          <a:xfrm>
            <a:off x="8630941"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7" name="Google Shape;117;p15"/>
          <p:cNvSpPr txBox="1">
            <a:spLocks noGrp="1"/>
          </p:cNvSpPr>
          <p:nvPr>
            <p:ph type="subTitle" idx="5"/>
          </p:nvPr>
        </p:nvSpPr>
        <p:spPr>
          <a:xfrm>
            <a:off x="4839592" y="4520500"/>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8" name="Google Shape;118;p15"/>
          <p:cNvSpPr txBox="1">
            <a:spLocks noGrp="1"/>
          </p:cNvSpPr>
          <p:nvPr>
            <p:ph type="subTitle" idx="6"/>
          </p:nvPr>
        </p:nvSpPr>
        <p:spPr>
          <a:xfrm>
            <a:off x="4839592" y="4110733"/>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9" name="Google Shape;119;p15"/>
          <p:cNvSpPr txBox="1">
            <a:spLocks noGrp="1"/>
          </p:cNvSpPr>
          <p:nvPr>
            <p:ph type="subTitle" idx="7"/>
          </p:nvPr>
        </p:nvSpPr>
        <p:spPr>
          <a:xfrm>
            <a:off x="8630941" y="4520500"/>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0" name="Google Shape;120;p15"/>
          <p:cNvSpPr txBox="1">
            <a:spLocks noGrp="1"/>
          </p:cNvSpPr>
          <p:nvPr>
            <p:ph type="subTitle" idx="8"/>
          </p:nvPr>
        </p:nvSpPr>
        <p:spPr>
          <a:xfrm>
            <a:off x="8630941" y="4110733"/>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1" name="Google Shape;121;p15"/>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122" name="Google Shape;122;p15"/>
          <p:cNvSpPr txBox="1">
            <a:spLocks noGrp="1"/>
          </p:cNvSpPr>
          <p:nvPr>
            <p:ph type="subTitle" idx="9"/>
          </p:nvPr>
        </p:nvSpPr>
        <p:spPr>
          <a:xfrm>
            <a:off x="1048259" y="2282869"/>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3" name="Google Shape;123;p15"/>
          <p:cNvSpPr txBox="1">
            <a:spLocks noGrp="1"/>
          </p:cNvSpPr>
          <p:nvPr>
            <p:ph type="subTitle" idx="13"/>
          </p:nvPr>
        </p:nvSpPr>
        <p:spPr>
          <a:xfrm>
            <a:off x="1048259"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4" name="Google Shape;124;p15"/>
          <p:cNvSpPr txBox="1">
            <a:spLocks noGrp="1"/>
          </p:cNvSpPr>
          <p:nvPr>
            <p:ph type="subTitle" idx="14"/>
          </p:nvPr>
        </p:nvSpPr>
        <p:spPr>
          <a:xfrm>
            <a:off x="1048259" y="452049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5" name="Google Shape;125;p15"/>
          <p:cNvSpPr txBox="1">
            <a:spLocks noGrp="1"/>
          </p:cNvSpPr>
          <p:nvPr>
            <p:ph type="subTitle" idx="15"/>
          </p:nvPr>
        </p:nvSpPr>
        <p:spPr>
          <a:xfrm>
            <a:off x="1048259" y="4110728"/>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6" name="Google Shape;126;p15"/>
          <p:cNvSpPr txBox="1">
            <a:spLocks noGrp="1"/>
          </p:cNvSpPr>
          <p:nvPr>
            <p:ph type="title" idx="16" hasCustomPrompt="1"/>
          </p:nvPr>
        </p:nvSpPr>
        <p:spPr>
          <a:xfrm>
            <a:off x="1853867"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7" name="Google Shape;127;p15"/>
          <p:cNvSpPr txBox="1">
            <a:spLocks noGrp="1"/>
          </p:cNvSpPr>
          <p:nvPr>
            <p:ph type="title" idx="17" hasCustomPrompt="1"/>
          </p:nvPr>
        </p:nvSpPr>
        <p:spPr>
          <a:xfrm>
            <a:off x="5645200"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8" name="Google Shape;128;p15"/>
          <p:cNvSpPr txBox="1">
            <a:spLocks noGrp="1"/>
          </p:cNvSpPr>
          <p:nvPr>
            <p:ph type="title" idx="18" hasCustomPrompt="1"/>
          </p:nvPr>
        </p:nvSpPr>
        <p:spPr>
          <a:xfrm>
            <a:off x="9436533"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9" name="Google Shape;129;p15"/>
          <p:cNvSpPr txBox="1">
            <a:spLocks noGrp="1"/>
          </p:cNvSpPr>
          <p:nvPr>
            <p:ph type="title" idx="19" hasCustomPrompt="1"/>
          </p:nvPr>
        </p:nvSpPr>
        <p:spPr>
          <a:xfrm>
            <a:off x="1853867"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30" name="Google Shape;130;p15"/>
          <p:cNvSpPr txBox="1">
            <a:spLocks noGrp="1"/>
          </p:cNvSpPr>
          <p:nvPr>
            <p:ph type="title" idx="20" hasCustomPrompt="1"/>
          </p:nvPr>
        </p:nvSpPr>
        <p:spPr>
          <a:xfrm>
            <a:off x="5645200"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31" name="Google Shape;131;p15"/>
          <p:cNvSpPr txBox="1">
            <a:spLocks noGrp="1"/>
          </p:cNvSpPr>
          <p:nvPr>
            <p:ph type="title" idx="21" hasCustomPrompt="1"/>
          </p:nvPr>
        </p:nvSpPr>
        <p:spPr>
          <a:xfrm>
            <a:off x="9436533"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Tree>
    <p:extLst>
      <p:ext uri="{BB962C8B-B14F-4D97-AF65-F5344CB8AC3E}">
        <p14:creationId xmlns:p14="http://schemas.microsoft.com/office/powerpoint/2010/main" val="16884651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txBox="1">
            <a:spLocks noGrp="1"/>
          </p:cNvSpPr>
          <p:nvPr>
            <p:ph type="subTitle" idx="1"/>
          </p:nvPr>
        </p:nvSpPr>
        <p:spPr>
          <a:xfrm flipH="1">
            <a:off x="1548000" y="1029900"/>
            <a:ext cx="5412800" cy="3898000"/>
          </a:xfrm>
          <a:prstGeom prst="rect">
            <a:avLst/>
          </a:prstGeom>
        </p:spPr>
        <p:txBody>
          <a:bodyPr spcFirstLastPara="1" wrap="square" lIns="91423" tIns="91423" rIns="91423" bIns="91423" anchor="t" anchorCtr="0">
            <a:noAutofit/>
          </a:bodyPr>
          <a:lstStyle>
            <a:lvl1pPr lvl="0" rtl="0">
              <a:lnSpc>
                <a:spcPct val="100000"/>
              </a:lnSpc>
              <a:spcBef>
                <a:spcPts val="400"/>
              </a:spcBef>
              <a:spcAft>
                <a:spcPts val="0"/>
              </a:spcAft>
              <a:buClr>
                <a:srgbClr val="F6F2E9"/>
              </a:buClr>
              <a:buSzPts val="1400"/>
              <a:buChar char="●"/>
              <a:defRPr sz="1300">
                <a:solidFill>
                  <a:srgbClr val="F6F2E9"/>
                </a:solidFill>
              </a:defRPr>
            </a:lvl1pPr>
            <a:lvl2pPr lvl="1" rtl="0">
              <a:lnSpc>
                <a:spcPct val="100000"/>
              </a:lnSpc>
              <a:spcBef>
                <a:spcPts val="0"/>
              </a:spcBef>
              <a:spcAft>
                <a:spcPts val="0"/>
              </a:spcAft>
              <a:buClr>
                <a:srgbClr val="F6F2E9"/>
              </a:buClr>
              <a:buSzPts val="1400"/>
              <a:buChar char="○"/>
              <a:defRPr sz="1900">
                <a:solidFill>
                  <a:srgbClr val="F6F2E9"/>
                </a:solidFill>
              </a:defRPr>
            </a:lvl2pPr>
            <a:lvl3pPr lvl="2" rtl="0">
              <a:lnSpc>
                <a:spcPct val="100000"/>
              </a:lnSpc>
              <a:spcBef>
                <a:spcPts val="0"/>
              </a:spcBef>
              <a:spcAft>
                <a:spcPts val="0"/>
              </a:spcAft>
              <a:buClr>
                <a:srgbClr val="F6F2E9"/>
              </a:buClr>
              <a:buSzPts val="1400"/>
              <a:buChar char="■"/>
              <a:defRPr sz="1900">
                <a:solidFill>
                  <a:srgbClr val="F6F2E9"/>
                </a:solidFill>
              </a:defRPr>
            </a:lvl3pPr>
            <a:lvl4pPr lvl="3" rtl="0">
              <a:lnSpc>
                <a:spcPct val="100000"/>
              </a:lnSpc>
              <a:spcBef>
                <a:spcPts val="0"/>
              </a:spcBef>
              <a:spcAft>
                <a:spcPts val="0"/>
              </a:spcAft>
              <a:buClr>
                <a:srgbClr val="F6F2E9"/>
              </a:buClr>
              <a:buSzPts val="1400"/>
              <a:buChar char="●"/>
              <a:defRPr sz="1900">
                <a:solidFill>
                  <a:srgbClr val="F6F2E9"/>
                </a:solidFill>
              </a:defRPr>
            </a:lvl4pPr>
            <a:lvl5pPr lvl="4" rtl="0">
              <a:lnSpc>
                <a:spcPct val="100000"/>
              </a:lnSpc>
              <a:spcBef>
                <a:spcPts val="0"/>
              </a:spcBef>
              <a:spcAft>
                <a:spcPts val="0"/>
              </a:spcAft>
              <a:buClr>
                <a:srgbClr val="F6F2E9"/>
              </a:buClr>
              <a:buSzPts val="1400"/>
              <a:buChar char="○"/>
              <a:defRPr sz="1900">
                <a:solidFill>
                  <a:srgbClr val="F6F2E9"/>
                </a:solidFill>
              </a:defRPr>
            </a:lvl5pPr>
            <a:lvl6pPr lvl="5" rtl="0">
              <a:lnSpc>
                <a:spcPct val="100000"/>
              </a:lnSpc>
              <a:spcBef>
                <a:spcPts val="0"/>
              </a:spcBef>
              <a:spcAft>
                <a:spcPts val="0"/>
              </a:spcAft>
              <a:buClr>
                <a:srgbClr val="F6F2E9"/>
              </a:buClr>
              <a:buSzPts val="1400"/>
              <a:buChar char="■"/>
              <a:defRPr sz="1900">
                <a:solidFill>
                  <a:srgbClr val="F6F2E9"/>
                </a:solidFill>
              </a:defRPr>
            </a:lvl6pPr>
            <a:lvl7pPr lvl="6" rtl="0">
              <a:lnSpc>
                <a:spcPct val="100000"/>
              </a:lnSpc>
              <a:spcBef>
                <a:spcPts val="0"/>
              </a:spcBef>
              <a:spcAft>
                <a:spcPts val="0"/>
              </a:spcAft>
              <a:buClr>
                <a:srgbClr val="F6F2E9"/>
              </a:buClr>
              <a:buSzPts val="1400"/>
              <a:buChar char="●"/>
              <a:defRPr sz="1900">
                <a:solidFill>
                  <a:srgbClr val="F6F2E9"/>
                </a:solidFill>
              </a:defRPr>
            </a:lvl7pPr>
            <a:lvl8pPr lvl="7" rtl="0">
              <a:lnSpc>
                <a:spcPct val="100000"/>
              </a:lnSpc>
              <a:spcBef>
                <a:spcPts val="0"/>
              </a:spcBef>
              <a:spcAft>
                <a:spcPts val="0"/>
              </a:spcAft>
              <a:buClr>
                <a:srgbClr val="F6F2E9"/>
              </a:buClr>
              <a:buSzPts val="1400"/>
              <a:buChar char="○"/>
              <a:defRPr sz="1900">
                <a:solidFill>
                  <a:srgbClr val="F6F2E9"/>
                </a:solidFill>
              </a:defRPr>
            </a:lvl8pPr>
            <a:lvl9pPr lvl="8" rtl="0">
              <a:lnSpc>
                <a:spcPct val="100000"/>
              </a:lnSpc>
              <a:spcBef>
                <a:spcPts val="0"/>
              </a:spcBef>
              <a:spcAft>
                <a:spcPts val="0"/>
              </a:spcAft>
              <a:buClr>
                <a:srgbClr val="F6F2E9"/>
              </a:buClr>
              <a:buSzPts val="1400"/>
              <a:buChar char="■"/>
              <a:defRPr sz="1900">
                <a:solidFill>
                  <a:srgbClr val="F6F2E9"/>
                </a:solidFill>
              </a:defRPr>
            </a:lvl9pPr>
          </a:lstStyle>
          <a:p>
            <a:endParaRPr/>
          </a:p>
        </p:txBody>
      </p:sp>
      <p:sp>
        <p:nvSpPr>
          <p:cNvPr id="25" name="Google Shape;25;p5"/>
          <p:cNvSpPr txBox="1">
            <a:spLocks noGrp="1"/>
          </p:cNvSpPr>
          <p:nvPr>
            <p:ph type="subTitle" idx="2"/>
          </p:nvPr>
        </p:nvSpPr>
        <p:spPr>
          <a:xfrm flipH="1">
            <a:off x="6708100" y="2139231"/>
            <a:ext cx="4733600" cy="3402800"/>
          </a:xfrm>
          <a:prstGeom prst="rect">
            <a:avLst/>
          </a:prstGeom>
        </p:spPr>
        <p:txBody>
          <a:bodyPr spcFirstLastPara="1" wrap="square" lIns="91423" tIns="91423" rIns="91423" bIns="91423" anchor="t" anchorCtr="0">
            <a:noAutofit/>
          </a:bodyPr>
          <a:lstStyle>
            <a:lvl1pPr lvl="0" rtl="0">
              <a:lnSpc>
                <a:spcPct val="100000"/>
              </a:lnSpc>
              <a:spcBef>
                <a:spcPts val="400"/>
              </a:spcBef>
              <a:spcAft>
                <a:spcPts val="0"/>
              </a:spcAft>
              <a:buClr>
                <a:srgbClr val="F6F2E9"/>
              </a:buClr>
              <a:buSzPts val="1400"/>
              <a:buChar char="●"/>
              <a:defRPr sz="1300">
                <a:solidFill>
                  <a:srgbClr val="F6F2E9"/>
                </a:solidFill>
              </a:defRPr>
            </a:lvl1pPr>
            <a:lvl2pPr lvl="1" rtl="0">
              <a:lnSpc>
                <a:spcPct val="100000"/>
              </a:lnSpc>
              <a:spcBef>
                <a:spcPts val="0"/>
              </a:spcBef>
              <a:spcAft>
                <a:spcPts val="0"/>
              </a:spcAft>
              <a:buClr>
                <a:srgbClr val="F6F2E9"/>
              </a:buClr>
              <a:buSzPts val="1400"/>
              <a:buChar char="○"/>
              <a:defRPr sz="1900">
                <a:solidFill>
                  <a:srgbClr val="F6F2E9"/>
                </a:solidFill>
              </a:defRPr>
            </a:lvl2pPr>
            <a:lvl3pPr lvl="2" rtl="0">
              <a:lnSpc>
                <a:spcPct val="100000"/>
              </a:lnSpc>
              <a:spcBef>
                <a:spcPts val="0"/>
              </a:spcBef>
              <a:spcAft>
                <a:spcPts val="0"/>
              </a:spcAft>
              <a:buClr>
                <a:srgbClr val="F6F2E9"/>
              </a:buClr>
              <a:buSzPts val="1400"/>
              <a:buChar char="■"/>
              <a:defRPr sz="1900">
                <a:solidFill>
                  <a:srgbClr val="F6F2E9"/>
                </a:solidFill>
              </a:defRPr>
            </a:lvl3pPr>
            <a:lvl4pPr lvl="3" rtl="0">
              <a:lnSpc>
                <a:spcPct val="100000"/>
              </a:lnSpc>
              <a:spcBef>
                <a:spcPts val="0"/>
              </a:spcBef>
              <a:spcAft>
                <a:spcPts val="0"/>
              </a:spcAft>
              <a:buClr>
                <a:srgbClr val="F6F2E9"/>
              </a:buClr>
              <a:buSzPts val="1400"/>
              <a:buChar char="●"/>
              <a:defRPr sz="1900">
                <a:solidFill>
                  <a:srgbClr val="F6F2E9"/>
                </a:solidFill>
              </a:defRPr>
            </a:lvl4pPr>
            <a:lvl5pPr lvl="4" rtl="0">
              <a:lnSpc>
                <a:spcPct val="100000"/>
              </a:lnSpc>
              <a:spcBef>
                <a:spcPts val="0"/>
              </a:spcBef>
              <a:spcAft>
                <a:spcPts val="0"/>
              </a:spcAft>
              <a:buClr>
                <a:srgbClr val="F6F2E9"/>
              </a:buClr>
              <a:buSzPts val="1400"/>
              <a:buChar char="○"/>
              <a:defRPr sz="1900">
                <a:solidFill>
                  <a:srgbClr val="F6F2E9"/>
                </a:solidFill>
              </a:defRPr>
            </a:lvl5pPr>
            <a:lvl6pPr lvl="5" rtl="0">
              <a:lnSpc>
                <a:spcPct val="100000"/>
              </a:lnSpc>
              <a:spcBef>
                <a:spcPts val="0"/>
              </a:spcBef>
              <a:spcAft>
                <a:spcPts val="0"/>
              </a:spcAft>
              <a:buClr>
                <a:srgbClr val="F6F2E9"/>
              </a:buClr>
              <a:buSzPts val="1400"/>
              <a:buChar char="■"/>
              <a:defRPr sz="1900">
                <a:solidFill>
                  <a:srgbClr val="F6F2E9"/>
                </a:solidFill>
              </a:defRPr>
            </a:lvl6pPr>
            <a:lvl7pPr lvl="6" rtl="0">
              <a:lnSpc>
                <a:spcPct val="100000"/>
              </a:lnSpc>
              <a:spcBef>
                <a:spcPts val="0"/>
              </a:spcBef>
              <a:spcAft>
                <a:spcPts val="0"/>
              </a:spcAft>
              <a:buClr>
                <a:srgbClr val="F6F2E9"/>
              </a:buClr>
              <a:buSzPts val="1400"/>
              <a:buChar char="●"/>
              <a:defRPr sz="1900">
                <a:solidFill>
                  <a:srgbClr val="F6F2E9"/>
                </a:solidFill>
              </a:defRPr>
            </a:lvl7pPr>
            <a:lvl8pPr lvl="7" rtl="0">
              <a:lnSpc>
                <a:spcPct val="100000"/>
              </a:lnSpc>
              <a:spcBef>
                <a:spcPts val="0"/>
              </a:spcBef>
              <a:spcAft>
                <a:spcPts val="0"/>
              </a:spcAft>
              <a:buClr>
                <a:srgbClr val="F6F2E9"/>
              </a:buClr>
              <a:buSzPts val="1400"/>
              <a:buChar char="○"/>
              <a:defRPr sz="1900">
                <a:solidFill>
                  <a:srgbClr val="F6F2E9"/>
                </a:solidFill>
              </a:defRPr>
            </a:lvl8pPr>
            <a:lvl9pPr lvl="8" rtl="0">
              <a:lnSpc>
                <a:spcPct val="100000"/>
              </a:lnSpc>
              <a:spcBef>
                <a:spcPts val="0"/>
              </a:spcBef>
              <a:spcAft>
                <a:spcPts val="0"/>
              </a:spcAft>
              <a:buClr>
                <a:srgbClr val="F6F2E9"/>
              </a:buClr>
              <a:buSzPts val="1400"/>
              <a:buChar char="■"/>
              <a:defRPr sz="1900">
                <a:solidFill>
                  <a:srgbClr val="F6F2E9"/>
                </a:solidFill>
              </a:defRPr>
            </a:lvl9pPr>
          </a:lstStyle>
          <a:p>
            <a:endParaRPr/>
          </a:p>
        </p:txBody>
      </p:sp>
      <p:sp>
        <p:nvSpPr>
          <p:cNvPr id="26" name="Google Shape;26;p5"/>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3341331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29457922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rot="10800000" flipH="1">
            <a:off x="-14" y="386"/>
            <a:ext cx="5981700" cy="3467100"/>
          </a:xfrm>
          <a:prstGeom prst="rect">
            <a:avLst/>
          </a:prstGeom>
          <a:noFill/>
          <a:ln>
            <a:noFill/>
          </a:ln>
        </p:spPr>
      </p:pic>
      <p:pic>
        <p:nvPicPr>
          <p:cNvPr id="31" name="Google Shape;31;p7"/>
          <p:cNvPicPr preferRelativeResize="0"/>
          <p:nvPr/>
        </p:nvPicPr>
        <p:blipFill>
          <a:blip r:embed="rId3">
            <a:alphaModFix/>
          </a:blip>
          <a:stretch>
            <a:fillRect/>
          </a:stretch>
        </p:blipFill>
        <p:spPr>
          <a:xfrm flipH="1">
            <a:off x="8216886" y="4305286"/>
            <a:ext cx="3975100" cy="2552700"/>
          </a:xfrm>
          <a:prstGeom prst="rect">
            <a:avLst/>
          </a:prstGeom>
          <a:noFill/>
          <a:ln>
            <a:noFill/>
          </a:ln>
        </p:spPr>
      </p:pic>
      <p:sp>
        <p:nvSpPr>
          <p:cNvPr id="32" name="Google Shape;32;p7"/>
          <p:cNvSpPr txBox="1">
            <a:spLocks noGrp="1"/>
          </p:cNvSpPr>
          <p:nvPr>
            <p:ph type="ctrTitle"/>
          </p:nvPr>
        </p:nvSpPr>
        <p:spPr>
          <a:xfrm>
            <a:off x="6911467" y="4690067"/>
            <a:ext cx="4463600" cy="15844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3" name="Google Shape;33;p7"/>
          <p:cNvSpPr txBox="1">
            <a:spLocks noGrp="1"/>
          </p:cNvSpPr>
          <p:nvPr>
            <p:ph type="subTitle" idx="1"/>
          </p:nvPr>
        </p:nvSpPr>
        <p:spPr>
          <a:xfrm>
            <a:off x="6911600" y="1358033"/>
            <a:ext cx="4463600" cy="25952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Clr>
                <a:srgbClr val="434343"/>
              </a:buClr>
              <a:buSzPts val="1200"/>
              <a:buChar char="○"/>
              <a:defRPr sz="1600">
                <a:solidFill>
                  <a:srgbClr val="434343"/>
                </a:solidFill>
              </a:defRPr>
            </a:lvl2pPr>
            <a:lvl3pPr lvl="2" algn="ctr" rtl="0">
              <a:lnSpc>
                <a:spcPct val="100000"/>
              </a:lnSpc>
              <a:spcBef>
                <a:spcPts val="0"/>
              </a:spcBef>
              <a:spcAft>
                <a:spcPts val="0"/>
              </a:spcAft>
              <a:buClr>
                <a:srgbClr val="434343"/>
              </a:buClr>
              <a:buSzPts val="1200"/>
              <a:buChar char="■"/>
              <a:defRPr sz="1600">
                <a:solidFill>
                  <a:srgbClr val="434343"/>
                </a:solidFill>
              </a:defRPr>
            </a:lvl3pPr>
            <a:lvl4pPr lvl="3" algn="ctr" rtl="0">
              <a:lnSpc>
                <a:spcPct val="100000"/>
              </a:lnSpc>
              <a:spcBef>
                <a:spcPts val="0"/>
              </a:spcBef>
              <a:spcAft>
                <a:spcPts val="0"/>
              </a:spcAft>
              <a:buClr>
                <a:srgbClr val="434343"/>
              </a:buClr>
              <a:buSzPts val="1200"/>
              <a:buChar char="●"/>
              <a:defRPr sz="1600">
                <a:solidFill>
                  <a:srgbClr val="434343"/>
                </a:solidFill>
              </a:defRPr>
            </a:lvl4pPr>
            <a:lvl5pPr lvl="4" algn="ctr" rtl="0">
              <a:lnSpc>
                <a:spcPct val="100000"/>
              </a:lnSpc>
              <a:spcBef>
                <a:spcPts val="0"/>
              </a:spcBef>
              <a:spcAft>
                <a:spcPts val="0"/>
              </a:spcAft>
              <a:buClr>
                <a:srgbClr val="434343"/>
              </a:buClr>
              <a:buSzPts val="1200"/>
              <a:buChar char="○"/>
              <a:defRPr sz="1600">
                <a:solidFill>
                  <a:srgbClr val="434343"/>
                </a:solidFill>
              </a:defRPr>
            </a:lvl5pPr>
            <a:lvl6pPr lvl="5" algn="ctr" rtl="0">
              <a:lnSpc>
                <a:spcPct val="100000"/>
              </a:lnSpc>
              <a:spcBef>
                <a:spcPts val="0"/>
              </a:spcBef>
              <a:spcAft>
                <a:spcPts val="0"/>
              </a:spcAft>
              <a:buClr>
                <a:srgbClr val="434343"/>
              </a:buClr>
              <a:buSzPts val="1200"/>
              <a:buChar char="■"/>
              <a:defRPr sz="1600">
                <a:solidFill>
                  <a:srgbClr val="434343"/>
                </a:solidFill>
              </a:defRPr>
            </a:lvl6pPr>
            <a:lvl7pPr lvl="6" algn="ctr" rtl="0">
              <a:lnSpc>
                <a:spcPct val="100000"/>
              </a:lnSpc>
              <a:spcBef>
                <a:spcPts val="0"/>
              </a:spcBef>
              <a:spcAft>
                <a:spcPts val="0"/>
              </a:spcAft>
              <a:buClr>
                <a:srgbClr val="434343"/>
              </a:buClr>
              <a:buSzPts val="1200"/>
              <a:buChar char="●"/>
              <a:defRPr sz="1600">
                <a:solidFill>
                  <a:srgbClr val="434343"/>
                </a:solidFill>
              </a:defRPr>
            </a:lvl7pPr>
            <a:lvl8pPr lvl="7" algn="ctr" rtl="0">
              <a:lnSpc>
                <a:spcPct val="100000"/>
              </a:lnSpc>
              <a:spcBef>
                <a:spcPts val="0"/>
              </a:spcBef>
              <a:spcAft>
                <a:spcPts val="0"/>
              </a:spcAft>
              <a:buClr>
                <a:srgbClr val="434343"/>
              </a:buClr>
              <a:buSzPts val="1200"/>
              <a:buChar char="○"/>
              <a:defRPr sz="1600">
                <a:solidFill>
                  <a:srgbClr val="434343"/>
                </a:solidFill>
              </a:defRPr>
            </a:lvl8pPr>
            <a:lvl9pPr lvl="8" algn="ctr" rtl="0">
              <a:lnSpc>
                <a:spcPct val="100000"/>
              </a:lnSpc>
              <a:spcBef>
                <a:spcPts val="0"/>
              </a:spcBef>
              <a:spcAft>
                <a:spcPts val="0"/>
              </a:spcAft>
              <a:buClr>
                <a:srgbClr val="434343"/>
              </a:buClr>
              <a:buSzPts val="1200"/>
              <a:buChar char="■"/>
              <a:defRPr sz="1600">
                <a:solidFill>
                  <a:srgbClr val="434343"/>
                </a:solidFill>
              </a:defRPr>
            </a:lvl9pPr>
          </a:lstStyle>
          <a:p>
            <a:endParaRPr/>
          </a:p>
        </p:txBody>
      </p:sp>
    </p:spTree>
    <p:extLst>
      <p:ext uri="{BB962C8B-B14F-4D97-AF65-F5344CB8AC3E}">
        <p14:creationId xmlns:p14="http://schemas.microsoft.com/office/powerpoint/2010/main" val="13669796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grpSp>
        <p:nvGrpSpPr>
          <p:cNvPr id="35" name="Google Shape;35;p8"/>
          <p:cNvGrpSpPr/>
          <p:nvPr/>
        </p:nvGrpSpPr>
        <p:grpSpPr>
          <a:xfrm>
            <a:off x="3499739" y="956838"/>
            <a:ext cx="5192511" cy="5192511"/>
            <a:chOff x="1620827" y="1344966"/>
            <a:chExt cx="2272500" cy="2272500"/>
          </a:xfrm>
        </p:grpSpPr>
        <p:sp>
          <p:nvSpPr>
            <p:cNvPr id="36" name="Google Shape;36;p8"/>
            <p:cNvSpPr/>
            <p:nvPr/>
          </p:nvSpPr>
          <p:spPr>
            <a:xfrm flipH="1">
              <a:off x="2918248" y="2243766"/>
              <a:ext cx="585697" cy="522996"/>
            </a:xfrm>
            <a:custGeom>
              <a:avLst/>
              <a:gdLst/>
              <a:ahLst/>
              <a:cxnLst/>
              <a:rect l="l" t="t" r="r" b="b"/>
              <a:pathLst>
                <a:path w="10051" h="8975" extrusionOk="0">
                  <a:moveTo>
                    <a:pt x="7828" y="0"/>
                  </a:moveTo>
                  <a:cubicBezTo>
                    <a:pt x="7828" y="0"/>
                    <a:pt x="1066" y="3591"/>
                    <a:pt x="533" y="4635"/>
                  </a:cubicBezTo>
                  <a:cubicBezTo>
                    <a:pt x="1" y="5677"/>
                    <a:pt x="325" y="8254"/>
                    <a:pt x="1162" y="8940"/>
                  </a:cubicBezTo>
                  <a:cubicBezTo>
                    <a:pt x="1190" y="8963"/>
                    <a:pt x="1228" y="8975"/>
                    <a:pt x="1273" y="8975"/>
                  </a:cubicBezTo>
                  <a:cubicBezTo>
                    <a:pt x="2541" y="8975"/>
                    <a:pt x="10051" y="0"/>
                    <a:pt x="10051" y="0"/>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8"/>
            <p:cNvSpPr/>
            <p:nvPr/>
          </p:nvSpPr>
          <p:spPr>
            <a:xfrm flipH="1">
              <a:off x="2868309" y="2600685"/>
              <a:ext cx="176099" cy="721122"/>
            </a:xfrm>
            <a:custGeom>
              <a:avLst/>
              <a:gdLst/>
              <a:ahLst/>
              <a:cxnLst/>
              <a:rect l="l" t="t" r="r" b="b"/>
              <a:pathLst>
                <a:path w="3022" h="12375" extrusionOk="0">
                  <a:moveTo>
                    <a:pt x="1146" y="0"/>
                  </a:moveTo>
                  <a:cubicBezTo>
                    <a:pt x="932" y="0"/>
                    <a:pt x="717" y="633"/>
                    <a:pt x="823" y="1272"/>
                  </a:cubicBezTo>
                  <a:cubicBezTo>
                    <a:pt x="963" y="2102"/>
                    <a:pt x="0" y="4014"/>
                    <a:pt x="331" y="4453"/>
                  </a:cubicBezTo>
                  <a:cubicBezTo>
                    <a:pt x="796" y="5068"/>
                    <a:pt x="441" y="5529"/>
                    <a:pt x="847" y="6174"/>
                  </a:cubicBezTo>
                  <a:cubicBezTo>
                    <a:pt x="1250" y="6820"/>
                    <a:pt x="1916" y="9427"/>
                    <a:pt x="577" y="9588"/>
                  </a:cubicBezTo>
                  <a:cubicBezTo>
                    <a:pt x="577" y="9588"/>
                    <a:pt x="451" y="11875"/>
                    <a:pt x="1417" y="12309"/>
                  </a:cubicBezTo>
                  <a:cubicBezTo>
                    <a:pt x="1519" y="12354"/>
                    <a:pt x="1618" y="12375"/>
                    <a:pt x="1713" y="12375"/>
                  </a:cubicBezTo>
                  <a:cubicBezTo>
                    <a:pt x="2512" y="12375"/>
                    <a:pt x="3022" y="10926"/>
                    <a:pt x="3022" y="10926"/>
                  </a:cubicBezTo>
                  <a:cubicBezTo>
                    <a:pt x="3022" y="10926"/>
                    <a:pt x="2356" y="8243"/>
                    <a:pt x="1913" y="6711"/>
                  </a:cubicBezTo>
                  <a:cubicBezTo>
                    <a:pt x="1059" y="3764"/>
                    <a:pt x="1513" y="398"/>
                    <a:pt x="1270" y="78"/>
                  </a:cubicBezTo>
                  <a:cubicBezTo>
                    <a:pt x="1231" y="25"/>
                    <a:pt x="1188" y="0"/>
                    <a:pt x="1146" y="0"/>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8"/>
            <p:cNvSpPr/>
            <p:nvPr/>
          </p:nvSpPr>
          <p:spPr>
            <a:xfrm flipH="1">
              <a:off x="2919239" y="2236191"/>
              <a:ext cx="755736" cy="1073263"/>
            </a:xfrm>
            <a:custGeom>
              <a:avLst/>
              <a:gdLst/>
              <a:ahLst/>
              <a:cxnLst/>
              <a:rect l="l" t="t" r="r" b="b"/>
              <a:pathLst>
                <a:path w="12969" h="18418" extrusionOk="0">
                  <a:moveTo>
                    <a:pt x="12969" y="1"/>
                  </a:moveTo>
                  <a:cubicBezTo>
                    <a:pt x="12968" y="1"/>
                    <a:pt x="9118" y="1451"/>
                    <a:pt x="4561" y="5162"/>
                  </a:cubicBezTo>
                  <a:cubicBezTo>
                    <a:pt x="0" y="8869"/>
                    <a:pt x="1656" y="17007"/>
                    <a:pt x="3210" y="18256"/>
                  </a:cubicBezTo>
                  <a:cubicBezTo>
                    <a:pt x="3347" y="18367"/>
                    <a:pt x="3485" y="18418"/>
                    <a:pt x="3623" y="18418"/>
                  </a:cubicBezTo>
                  <a:cubicBezTo>
                    <a:pt x="5037" y="18418"/>
                    <a:pt x="6367" y="13057"/>
                    <a:pt x="6367" y="13057"/>
                  </a:cubicBezTo>
                  <a:lnTo>
                    <a:pt x="6367" y="13057"/>
                  </a:lnTo>
                  <a:cubicBezTo>
                    <a:pt x="6367" y="13057"/>
                    <a:pt x="6218" y="13089"/>
                    <a:pt x="6004" y="13089"/>
                  </a:cubicBezTo>
                  <a:cubicBezTo>
                    <a:pt x="5261" y="13089"/>
                    <a:pt x="3731" y="12703"/>
                    <a:pt x="4875" y="9251"/>
                  </a:cubicBezTo>
                  <a:cubicBezTo>
                    <a:pt x="6350" y="4803"/>
                    <a:pt x="12968" y="1"/>
                    <a:pt x="12969"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8"/>
            <p:cNvSpPr/>
            <p:nvPr/>
          </p:nvSpPr>
          <p:spPr>
            <a:xfrm flipH="1">
              <a:off x="2927805" y="2101524"/>
              <a:ext cx="133910" cy="97140"/>
            </a:xfrm>
            <a:custGeom>
              <a:avLst/>
              <a:gdLst/>
              <a:ahLst/>
              <a:cxnLst/>
              <a:rect l="l" t="t" r="r" b="b"/>
              <a:pathLst>
                <a:path w="2298" h="1667" extrusionOk="0">
                  <a:moveTo>
                    <a:pt x="946" y="0"/>
                  </a:moveTo>
                  <a:cubicBezTo>
                    <a:pt x="817" y="0"/>
                    <a:pt x="690" y="21"/>
                    <a:pt x="578" y="62"/>
                  </a:cubicBezTo>
                  <a:cubicBezTo>
                    <a:pt x="407" y="127"/>
                    <a:pt x="260" y="239"/>
                    <a:pt x="161" y="399"/>
                  </a:cubicBezTo>
                  <a:cubicBezTo>
                    <a:pt x="59" y="560"/>
                    <a:pt x="1" y="771"/>
                    <a:pt x="1" y="1031"/>
                  </a:cubicBezTo>
                  <a:lnTo>
                    <a:pt x="69" y="1031"/>
                  </a:lnTo>
                  <a:cubicBezTo>
                    <a:pt x="69" y="864"/>
                    <a:pt x="93" y="721"/>
                    <a:pt x="137" y="601"/>
                  </a:cubicBezTo>
                  <a:cubicBezTo>
                    <a:pt x="202" y="420"/>
                    <a:pt x="315" y="287"/>
                    <a:pt x="451" y="198"/>
                  </a:cubicBezTo>
                  <a:cubicBezTo>
                    <a:pt x="591" y="113"/>
                    <a:pt x="762" y="68"/>
                    <a:pt x="946" y="68"/>
                  </a:cubicBezTo>
                  <a:cubicBezTo>
                    <a:pt x="1144" y="68"/>
                    <a:pt x="1359" y="116"/>
                    <a:pt x="1570" y="215"/>
                  </a:cubicBezTo>
                  <a:cubicBezTo>
                    <a:pt x="1761" y="303"/>
                    <a:pt x="1946" y="428"/>
                    <a:pt x="2119" y="588"/>
                  </a:cubicBezTo>
                  <a:lnTo>
                    <a:pt x="2119" y="588"/>
                  </a:lnTo>
                  <a:cubicBezTo>
                    <a:pt x="2096" y="588"/>
                    <a:pt x="2070" y="587"/>
                    <a:pt x="2042" y="587"/>
                  </a:cubicBezTo>
                  <a:cubicBezTo>
                    <a:pt x="1960" y="587"/>
                    <a:pt x="1854" y="594"/>
                    <a:pt x="1745" y="608"/>
                  </a:cubicBezTo>
                  <a:cubicBezTo>
                    <a:pt x="1581" y="628"/>
                    <a:pt x="1403" y="669"/>
                    <a:pt x="1260" y="758"/>
                  </a:cubicBezTo>
                  <a:cubicBezTo>
                    <a:pt x="1192" y="803"/>
                    <a:pt x="1131" y="861"/>
                    <a:pt x="1086" y="932"/>
                  </a:cubicBezTo>
                  <a:cubicBezTo>
                    <a:pt x="1042" y="1004"/>
                    <a:pt x="1017" y="1089"/>
                    <a:pt x="1017" y="1188"/>
                  </a:cubicBezTo>
                  <a:lnTo>
                    <a:pt x="1017" y="1215"/>
                  </a:lnTo>
                  <a:cubicBezTo>
                    <a:pt x="1022" y="1304"/>
                    <a:pt x="1038" y="1376"/>
                    <a:pt x="1063" y="1434"/>
                  </a:cubicBezTo>
                  <a:cubicBezTo>
                    <a:pt x="1083" y="1478"/>
                    <a:pt x="1107" y="1516"/>
                    <a:pt x="1134" y="1546"/>
                  </a:cubicBezTo>
                  <a:cubicBezTo>
                    <a:pt x="1178" y="1591"/>
                    <a:pt x="1230" y="1622"/>
                    <a:pt x="1284" y="1642"/>
                  </a:cubicBezTo>
                  <a:cubicBezTo>
                    <a:pt x="1339" y="1659"/>
                    <a:pt x="1400" y="1666"/>
                    <a:pt x="1458" y="1666"/>
                  </a:cubicBezTo>
                  <a:cubicBezTo>
                    <a:pt x="1564" y="1666"/>
                    <a:pt x="1670" y="1642"/>
                    <a:pt x="1752" y="1619"/>
                  </a:cubicBezTo>
                  <a:cubicBezTo>
                    <a:pt x="1830" y="1595"/>
                    <a:pt x="1882" y="1570"/>
                    <a:pt x="1885" y="1570"/>
                  </a:cubicBezTo>
                  <a:lnTo>
                    <a:pt x="1854" y="1509"/>
                  </a:lnTo>
                  <a:cubicBezTo>
                    <a:pt x="1851" y="1509"/>
                    <a:pt x="1796" y="1533"/>
                    <a:pt x="1725" y="1557"/>
                  </a:cubicBezTo>
                  <a:cubicBezTo>
                    <a:pt x="1649" y="1578"/>
                    <a:pt x="1550" y="1598"/>
                    <a:pt x="1458" y="1598"/>
                  </a:cubicBezTo>
                  <a:cubicBezTo>
                    <a:pt x="1411" y="1598"/>
                    <a:pt x="1366" y="1595"/>
                    <a:pt x="1321" y="1581"/>
                  </a:cubicBezTo>
                  <a:cubicBezTo>
                    <a:pt x="1291" y="1574"/>
                    <a:pt x="1260" y="1560"/>
                    <a:pt x="1233" y="1543"/>
                  </a:cubicBezTo>
                  <a:cubicBezTo>
                    <a:pt x="1195" y="1516"/>
                    <a:pt x="1161" y="1478"/>
                    <a:pt x="1134" y="1427"/>
                  </a:cubicBezTo>
                  <a:cubicBezTo>
                    <a:pt x="1107" y="1373"/>
                    <a:pt x="1090" y="1304"/>
                    <a:pt x="1086" y="1215"/>
                  </a:cubicBezTo>
                  <a:lnTo>
                    <a:pt x="1086" y="1188"/>
                  </a:lnTo>
                  <a:cubicBezTo>
                    <a:pt x="1086" y="1130"/>
                    <a:pt x="1096" y="1079"/>
                    <a:pt x="1113" y="1031"/>
                  </a:cubicBezTo>
                  <a:cubicBezTo>
                    <a:pt x="1144" y="952"/>
                    <a:pt x="1195" y="888"/>
                    <a:pt x="1267" y="837"/>
                  </a:cubicBezTo>
                  <a:cubicBezTo>
                    <a:pt x="1373" y="762"/>
                    <a:pt x="1513" y="717"/>
                    <a:pt x="1652" y="689"/>
                  </a:cubicBezTo>
                  <a:cubicBezTo>
                    <a:pt x="1796" y="662"/>
                    <a:pt x="1936" y="656"/>
                    <a:pt x="2042" y="656"/>
                  </a:cubicBezTo>
                  <a:cubicBezTo>
                    <a:pt x="2090" y="656"/>
                    <a:pt x="2131" y="659"/>
                    <a:pt x="2161" y="659"/>
                  </a:cubicBezTo>
                  <a:cubicBezTo>
                    <a:pt x="2175" y="662"/>
                    <a:pt x="2185" y="662"/>
                    <a:pt x="2196" y="662"/>
                  </a:cubicBezTo>
                  <a:lnTo>
                    <a:pt x="2205" y="662"/>
                  </a:lnTo>
                  <a:lnTo>
                    <a:pt x="2298" y="673"/>
                  </a:lnTo>
                  <a:lnTo>
                    <a:pt x="2233" y="604"/>
                  </a:lnTo>
                  <a:cubicBezTo>
                    <a:pt x="2038" y="407"/>
                    <a:pt x="1820" y="256"/>
                    <a:pt x="1602" y="154"/>
                  </a:cubicBezTo>
                  <a:cubicBezTo>
                    <a:pt x="1380" y="51"/>
                    <a:pt x="1154" y="0"/>
                    <a:pt x="946" y="0"/>
                  </a:cubicBezTo>
                  <a:close/>
                </a:path>
              </a:pathLst>
            </a:custGeom>
            <a:solidFill>
              <a:srgbClr val="A57D5E"/>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8"/>
            <p:cNvSpPr/>
            <p:nvPr/>
          </p:nvSpPr>
          <p:spPr>
            <a:xfrm flipH="1">
              <a:off x="2457138" y="2062015"/>
              <a:ext cx="91546" cy="41548"/>
            </a:xfrm>
            <a:custGeom>
              <a:avLst/>
              <a:gdLst/>
              <a:ahLst/>
              <a:cxnLst/>
              <a:rect l="l" t="t" r="r" b="b"/>
              <a:pathLst>
                <a:path w="1571" h="713" extrusionOk="0">
                  <a:moveTo>
                    <a:pt x="7" y="0"/>
                  </a:moveTo>
                  <a:cubicBezTo>
                    <a:pt x="6" y="0"/>
                    <a:pt x="4" y="1"/>
                    <a:pt x="4" y="3"/>
                  </a:cubicBezTo>
                  <a:cubicBezTo>
                    <a:pt x="1" y="6"/>
                    <a:pt x="1" y="9"/>
                    <a:pt x="4" y="12"/>
                  </a:cubicBezTo>
                  <a:cubicBezTo>
                    <a:pt x="4" y="12"/>
                    <a:pt x="7" y="16"/>
                    <a:pt x="14" y="23"/>
                  </a:cubicBezTo>
                  <a:cubicBezTo>
                    <a:pt x="89" y="118"/>
                    <a:pt x="513" y="712"/>
                    <a:pt x="1195" y="712"/>
                  </a:cubicBezTo>
                  <a:cubicBezTo>
                    <a:pt x="1311" y="712"/>
                    <a:pt x="1434" y="696"/>
                    <a:pt x="1567" y="658"/>
                  </a:cubicBezTo>
                  <a:cubicBezTo>
                    <a:pt x="1570" y="655"/>
                    <a:pt x="1570" y="651"/>
                    <a:pt x="1570" y="647"/>
                  </a:cubicBezTo>
                  <a:cubicBezTo>
                    <a:pt x="1570" y="644"/>
                    <a:pt x="1567" y="644"/>
                    <a:pt x="1564" y="644"/>
                  </a:cubicBezTo>
                  <a:cubicBezTo>
                    <a:pt x="1434" y="685"/>
                    <a:pt x="1311" y="702"/>
                    <a:pt x="1195" y="702"/>
                  </a:cubicBezTo>
                  <a:cubicBezTo>
                    <a:pt x="836" y="702"/>
                    <a:pt x="546" y="532"/>
                    <a:pt x="345" y="361"/>
                  </a:cubicBezTo>
                  <a:cubicBezTo>
                    <a:pt x="242" y="275"/>
                    <a:pt x="164" y="190"/>
                    <a:pt x="110" y="122"/>
                  </a:cubicBezTo>
                  <a:cubicBezTo>
                    <a:pt x="83" y="91"/>
                    <a:pt x="58" y="61"/>
                    <a:pt x="42" y="40"/>
                  </a:cubicBezTo>
                  <a:cubicBezTo>
                    <a:pt x="34" y="30"/>
                    <a:pt x="28" y="23"/>
                    <a:pt x="24" y="16"/>
                  </a:cubicBezTo>
                  <a:cubicBezTo>
                    <a:pt x="17" y="9"/>
                    <a:pt x="14" y="6"/>
                    <a:pt x="10" y="3"/>
                  </a:cubicBezTo>
                  <a:cubicBezTo>
                    <a:pt x="10" y="1"/>
                    <a:pt x="9" y="0"/>
                    <a:pt x="7" y="0"/>
                  </a:cubicBezTo>
                  <a:close/>
                </a:path>
              </a:pathLst>
            </a:custGeom>
            <a:solidFill>
              <a:srgbClr val="B26E47"/>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8"/>
            <p:cNvSpPr/>
            <p:nvPr/>
          </p:nvSpPr>
          <p:spPr>
            <a:xfrm flipH="1">
              <a:off x="2122363" y="1817679"/>
              <a:ext cx="74822" cy="223592"/>
            </a:xfrm>
            <a:custGeom>
              <a:avLst/>
              <a:gdLst/>
              <a:ahLst/>
              <a:cxnLst/>
              <a:rect l="l" t="t" r="r" b="b"/>
              <a:pathLst>
                <a:path w="1284" h="3837" extrusionOk="0">
                  <a:moveTo>
                    <a:pt x="584" y="2294"/>
                  </a:moveTo>
                  <a:cubicBezTo>
                    <a:pt x="608" y="2294"/>
                    <a:pt x="608" y="2332"/>
                    <a:pt x="584" y="2332"/>
                  </a:cubicBezTo>
                  <a:cubicBezTo>
                    <a:pt x="556" y="2332"/>
                    <a:pt x="556" y="2294"/>
                    <a:pt x="584" y="2294"/>
                  </a:cubicBezTo>
                  <a:close/>
                  <a:moveTo>
                    <a:pt x="345" y="0"/>
                  </a:moveTo>
                  <a:lnTo>
                    <a:pt x="345" y="0"/>
                  </a:lnTo>
                  <a:cubicBezTo>
                    <a:pt x="362" y="194"/>
                    <a:pt x="372" y="386"/>
                    <a:pt x="379" y="574"/>
                  </a:cubicBezTo>
                  <a:cubicBezTo>
                    <a:pt x="433" y="659"/>
                    <a:pt x="471" y="751"/>
                    <a:pt x="498" y="850"/>
                  </a:cubicBezTo>
                  <a:cubicBezTo>
                    <a:pt x="577" y="1123"/>
                    <a:pt x="577" y="1413"/>
                    <a:pt x="560" y="1697"/>
                  </a:cubicBezTo>
                  <a:cubicBezTo>
                    <a:pt x="560" y="1707"/>
                    <a:pt x="550" y="1714"/>
                    <a:pt x="543" y="1714"/>
                  </a:cubicBezTo>
                  <a:cubicBezTo>
                    <a:pt x="533" y="1714"/>
                    <a:pt x="523" y="1707"/>
                    <a:pt x="523" y="1697"/>
                  </a:cubicBezTo>
                  <a:cubicBezTo>
                    <a:pt x="539" y="1427"/>
                    <a:pt x="539" y="1154"/>
                    <a:pt x="471" y="895"/>
                  </a:cubicBezTo>
                  <a:cubicBezTo>
                    <a:pt x="451" y="809"/>
                    <a:pt x="420" y="724"/>
                    <a:pt x="379" y="649"/>
                  </a:cubicBezTo>
                  <a:lnTo>
                    <a:pt x="379" y="649"/>
                  </a:lnTo>
                  <a:cubicBezTo>
                    <a:pt x="396" y="2137"/>
                    <a:pt x="0" y="3345"/>
                    <a:pt x="0" y="3345"/>
                  </a:cubicBezTo>
                  <a:cubicBezTo>
                    <a:pt x="208" y="3397"/>
                    <a:pt x="369" y="3570"/>
                    <a:pt x="488" y="3837"/>
                  </a:cubicBezTo>
                  <a:cubicBezTo>
                    <a:pt x="580" y="3762"/>
                    <a:pt x="659" y="3676"/>
                    <a:pt x="731" y="3588"/>
                  </a:cubicBezTo>
                  <a:cubicBezTo>
                    <a:pt x="1171" y="2932"/>
                    <a:pt x="1191" y="2055"/>
                    <a:pt x="1191" y="1905"/>
                  </a:cubicBezTo>
                  <a:cubicBezTo>
                    <a:pt x="1191" y="1676"/>
                    <a:pt x="1205" y="1431"/>
                    <a:pt x="1222" y="1195"/>
                  </a:cubicBezTo>
                  <a:cubicBezTo>
                    <a:pt x="1249" y="741"/>
                    <a:pt x="1284" y="174"/>
                    <a:pt x="1154" y="17"/>
                  </a:cubicBezTo>
                  <a:lnTo>
                    <a:pt x="1137" y="17"/>
                  </a:lnTo>
                  <a:cubicBezTo>
                    <a:pt x="990" y="17"/>
                    <a:pt x="703" y="10"/>
                    <a:pt x="345" y="0"/>
                  </a:cubicBezTo>
                  <a:close/>
                </a:path>
              </a:pathLst>
            </a:custGeom>
            <a:solidFill>
              <a:srgbClr val="D1DBD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8"/>
            <p:cNvSpPr/>
            <p:nvPr/>
          </p:nvSpPr>
          <p:spPr>
            <a:xfrm flipH="1">
              <a:off x="2168689" y="2004034"/>
              <a:ext cx="171146" cy="58331"/>
            </a:xfrm>
            <a:custGeom>
              <a:avLst/>
              <a:gdLst/>
              <a:ahLst/>
              <a:cxnLst/>
              <a:rect l="l" t="t" r="r" b="b"/>
              <a:pathLst>
                <a:path w="2937" h="1001" extrusionOk="0">
                  <a:moveTo>
                    <a:pt x="1318" y="1"/>
                  </a:moveTo>
                  <a:cubicBezTo>
                    <a:pt x="844" y="1"/>
                    <a:pt x="447" y="79"/>
                    <a:pt x="1" y="130"/>
                  </a:cubicBezTo>
                  <a:cubicBezTo>
                    <a:pt x="304" y="724"/>
                    <a:pt x="891" y="1001"/>
                    <a:pt x="1813" y="1001"/>
                  </a:cubicBezTo>
                  <a:lnTo>
                    <a:pt x="1875" y="1001"/>
                  </a:lnTo>
                  <a:cubicBezTo>
                    <a:pt x="2336" y="998"/>
                    <a:pt x="2680" y="854"/>
                    <a:pt x="2936" y="639"/>
                  </a:cubicBezTo>
                  <a:cubicBezTo>
                    <a:pt x="2817" y="372"/>
                    <a:pt x="2656" y="199"/>
                    <a:pt x="2448" y="147"/>
                  </a:cubicBezTo>
                  <a:cubicBezTo>
                    <a:pt x="2008" y="38"/>
                    <a:pt x="1643" y="1"/>
                    <a:pt x="13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8"/>
            <p:cNvSpPr/>
            <p:nvPr/>
          </p:nvSpPr>
          <p:spPr>
            <a:xfrm flipH="1">
              <a:off x="2199923" y="1815290"/>
              <a:ext cx="77619" cy="16957"/>
            </a:xfrm>
            <a:custGeom>
              <a:avLst/>
              <a:gdLst/>
              <a:ahLst/>
              <a:cxnLst/>
              <a:rect l="l" t="t" r="r" b="b"/>
              <a:pathLst>
                <a:path w="1332" h="291" extrusionOk="0">
                  <a:moveTo>
                    <a:pt x="0" y="0"/>
                  </a:moveTo>
                  <a:cubicBezTo>
                    <a:pt x="304" y="167"/>
                    <a:pt x="659" y="290"/>
                    <a:pt x="928" y="290"/>
                  </a:cubicBezTo>
                  <a:cubicBezTo>
                    <a:pt x="1127" y="290"/>
                    <a:pt x="1280" y="222"/>
                    <a:pt x="1328" y="51"/>
                  </a:cubicBezTo>
                  <a:cubicBezTo>
                    <a:pt x="1328" y="44"/>
                    <a:pt x="1328" y="38"/>
                    <a:pt x="1332" y="35"/>
                  </a:cubicBezTo>
                  <a:cubicBezTo>
                    <a:pt x="1242" y="30"/>
                    <a:pt x="1150" y="27"/>
                    <a:pt x="1058" y="27"/>
                  </a:cubicBezTo>
                  <a:cubicBezTo>
                    <a:pt x="710" y="17"/>
                    <a:pt x="345" y="10"/>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8"/>
            <p:cNvSpPr/>
            <p:nvPr/>
          </p:nvSpPr>
          <p:spPr>
            <a:xfrm flipH="1">
              <a:off x="2482428" y="2028508"/>
              <a:ext cx="200341" cy="48774"/>
            </a:xfrm>
            <a:custGeom>
              <a:avLst/>
              <a:gdLst/>
              <a:ahLst/>
              <a:cxnLst/>
              <a:rect l="l" t="t" r="r" b="b"/>
              <a:pathLst>
                <a:path w="3438" h="837" extrusionOk="0">
                  <a:moveTo>
                    <a:pt x="3438" y="1"/>
                  </a:moveTo>
                  <a:lnTo>
                    <a:pt x="3438" y="1"/>
                  </a:lnTo>
                  <a:cubicBezTo>
                    <a:pt x="2370" y="206"/>
                    <a:pt x="1073" y="492"/>
                    <a:pt x="0" y="652"/>
                  </a:cubicBezTo>
                  <a:cubicBezTo>
                    <a:pt x="479" y="775"/>
                    <a:pt x="1079" y="836"/>
                    <a:pt x="1831" y="836"/>
                  </a:cubicBezTo>
                  <a:cubicBezTo>
                    <a:pt x="2015" y="836"/>
                    <a:pt x="2189" y="820"/>
                    <a:pt x="2352" y="786"/>
                  </a:cubicBezTo>
                  <a:cubicBezTo>
                    <a:pt x="2387" y="779"/>
                    <a:pt x="2414" y="768"/>
                    <a:pt x="2445" y="759"/>
                  </a:cubicBezTo>
                  <a:cubicBezTo>
                    <a:pt x="2379" y="683"/>
                    <a:pt x="2335" y="622"/>
                    <a:pt x="2315" y="598"/>
                  </a:cubicBezTo>
                  <a:cubicBezTo>
                    <a:pt x="2308" y="591"/>
                    <a:pt x="2305" y="587"/>
                    <a:pt x="2305" y="587"/>
                  </a:cubicBezTo>
                  <a:cubicBezTo>
                    <a:pt x="2302" y="584"/>
                    <a:pt x="2302" y="581"/>
                    <a:pt x="2305" y="578"/>
                  </a:cubicBezTo>
                  <a:lnTo>
                    <a:pt x="2308" y="574"/>
                  </a:lnTo>
                  <a:cubicBezTo>
                    <a:pt x="2311" y="574"/>
                    <a:pt x="2311" y="578"/>
                    <a:pt x="2311" y="578"/>
                  </a:cubicBezTo>
                  <a:cubicBezTo>
                    <a:pt x="2315" y="581"/>
                    <a:pt x="2318" y="584"/>
                    <a:pt x="2325" y="591"/>
                  </a:cubicBezTo>
                  <a:cubicBezTo>
                    <a:pt x="2329" y="598"/>
                    <a:pt x="2335" y="605"/>
                    <a:pt x="2343" y="615"/>
                  </a:cubicBezTo>
                  <a:cubicBezTo>
                    <a:pt x="2359" y="636"/>
                    <a:pt x="2384" y="666"/>
                    <a:pt x="2411" y="697"/>
                  </a:cubicBezTo>
                  <a:cubicBezTo>
                    <a:pt x="2424" y="714"/>
                    <a:pt x="2441" y="734"/>
                    <a:pt x="2458" y="755"/>
                  </a:cubicBezTo>
                  <a:cubicBezTo>
                    <a:pt x="2759" y="649"/>
                    <a:pt x="3018" y="485"/>
                    <a:pt x="3233" y="253"/>
                  </a:cubicBezTo>
                  <a:cubicBezTo>
                    <a:pt x="3308" y="174"/>
                    <a:pt x="3376" y="89"/>
                    <a:pt x="34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8"/>
            <p:cNvSpPr/>
            <p:nvPr/>
          </p:nvSpPr>
          <p:spPr>
            <a:xfrm flipH="1">
              <a:off x="2539477" y="2061957"/>
              <a:ext cx="9207" cy="10780"/>
            </a:xfrm>
            <a:custGeom>
              <a:avLst/>
              <a:gdLst/>
              <a:ahLst/>
              <a:cxnLst/>
              <a:rect l="l" t="t" r="r" b="b"/>
              <a:pathLst>
                <a:path w="158" h="185" extrusionOk="0">
                  <a:moveTo>
                    <a:pt x="7" y="0"/>
                  </a:moveTo>
                  <a:lnTo>
                    <a:pt x="4" y="4"/>
                  </a:lnTo>
                  <a:cubicBezTo>
                    <a:pt x="1" y="7"/>
                    <a:pt x="1" y="10"/>
                    <a:pt x="4" y="13"/>
                  </a:cubicBezTo>
                  <a:cubicBezTo>
                    <a:pt x="4" y="13"/>
                    <a:pt x="7" y="17"/>
                    <a:pt x="14" y="24"/>
                  </a:cubicBezTo>
                  <a:cubicBezTo>
                    <a:pt x="34" y="48"/>
                    <a:pt x="78" y="109"/>
                    <a:pt x="144" y="185"/>
                  </a:cubicBezTo>
                  <a:cubicBezTo>
                    <a:pt x="151" y="185"/>
                    <a:pt x="154" y="181"/>
                    <a:pt x="157" y="181"/>
                  </a:cubicBezTo>
                  <a:cubicBezTo>
                    <a:pt x="140" y="160"/>
                    <a:pt x="123" y="140"/>
                    <a:pt x="110" y="123"/>
                  </a:cubicBezTo>
                  <a:cubicBezTo>
                    <a:pt x="83" y="92"/>
                    <a:pt x="58" y="62"/>
                    <a:pt x="42" y="41"/>
                  </a:cubicBezTo>
                  <a:cubicBezTo>
                    <a:pt x="34" y="31"/>
                    <a:pt x="28" y="24"/>
                    <a:pt x="24" y="17"/>
                  </a:cubicBezTo>
                  <a:cubicBezTo>
                    <a:pt x="17" y="10"/>
                    <a:pt x="14" y="7"/>
                    <a:pt x="10" y="4"/>
                  </a:cubicBezTo>
                  <a:cubicBezTo>
                    <a:pt x="10" y="4"/>
                    <a:pt x="10" y="0"/>
                    <a:pt x="7" y="0"/>
                  </a:cubicBezTo>
                  <a:close/>
                </a:path>
              </a:pathLst>
            </a:custGeom>
            <a:solidFill>
              <a:srgbClr val="A96E47"/>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8"/>
            <p:cNvSpPr/>
            <p:nvPr/>
          </p:nvSpPr>
          <p:spPr>
            <a:xfrm flipH="1">
              <a:off x="2111815" y="1814591"/>
              <a:ext cx="9498" cy="15442"/>
            </a:xfrm>
            <a:custGeom>
              <a:avLst/>
              <a:gdLst/>
              <a:ahLst/>
              <a:cxnLst/>
              <a:rect l="l" t="t" r="r" b="b"/>
              <a:pathLst>
                <a:path w="163" h="265" extrusionOk="0">
                  <a:moveTo>
                    <a:pt x="9" y="1"/>
                  </a:moveTo>
                  <a:cubicBezTo>
                    <a:pt x="4" y="1"/>
                    <a:pt x="0" y="6"/>
                    <a:pt x="6" y="9"/>
                  </a:cubicBezTo>
                  <a:cubicBezTo>
                    <a:pt x="84" y="70"/>
                    <a:pt x="135" y="159"/>
                    <a:pt x="152" y="261"/>
                  </a:cubicBezTo>
                  <a:cubicBezTo>
                    <a:pt x="152" y="264"/>
                    <a:pt x="154" y="265"/>
                    <a:pt x="156" y="265"/>
                  </a:cubicBezTo>
                  <a:cubicBezTo>
                    <a:pt x="159" y="265"/>
                    <a:pt x="163" y="262"/>
                    <a:pt x="163" y="258"/>
                  </a:cubicBezTo>
                  <a:cubicBezTo>
                    <a:pt x="146" y="155"/>
                    <a:pt x="94" y="67"/>
                    <a:pt x="12" y="1"/>
                  </a:cubicBezTo>
                  <a:cubicBezTo>
                    <a:pt x="11" y="1"/>
                    <a:pt x="10" y="1"/>
                    <a:pt x="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8"/>
            <p:cNvSpPr/>
            <p:nvPr/>
          </p:nvSpPr>
          <p:spPr>
            <a:xfrm flipH="1">
              <a:off x="2110417" y="1843319"/>
              <a:ext cx="699" cy="466"/>
            </a:xfrm>
            <a:custGeom>
              <a:avLst/>
              <a:gdLst/>
              <a:ahLst/>
              <a:cxnLst/>
              <a:rect l="l" t="t" r="r" b="b"/>
              <a:pathLst>
                <a:path w="12" h="8" extrusionOk="0">
                  <a:moveTo>
                    <a:pt x="8" y="0"/>
                  </a:moveTo>
                  <a:cubicBezTo>
                    <a:pt x="1" y="0"/>
                    <a:pt x="1" y="7"/>
                    <a:pt x="8" y="7"/>
                  </a:cubicBezTo>
                  <a:cubicBezTo>
                    <a:pt x="12" y="7"/>
                    <a:pt x="12" y="0"/>
                    <a:pt x="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8"/>
            <p:cNvSpPr/>
            <p:nvPr/>
          </p:nvSpPr>
          <p:spPr>
            <a:xfrm flipH="1">
              <a:off x="2163561" y="1851069"/>
              <a:ext cx="11538" cy="66489"/>
            </a:xfrm>
            <a:custGeom>
              <a:avLst/>
              <a:gdLst/>
              <a:ahLst/>
              <a:cxnLst/>
              <a:rect l="l" t="t" r="r" b="b"/>
              <a:pathLst>
                <a:path w="198" h="1141" extrusionOk="0">
                  <a:moveTo>
                    <a:pt x="0" y="1"/>
                  </a:moveTo>
                  <a:lnTo>
                    <a:pt x="0" y="76"/>
                  </a:lnTo>
                  <a:cubicBezTo>
                    <a:pt x="41" y="151"/>
                    <a:pt x="72" y="236"/>
                    <a:pt x="92" y="322"/>
                  </a:cubicBezTo>
                  <a:cubicBezTo>
                    <a:pt x="160" y="581"/>
                    <a:pt x="160" y="854"/>
                    <a:pt x="144" y="1124"/>
                  </a:cubicBezTo>
                  <a:cubicBezTo>
                    <a:pt x="144" y="1134"/>
                    <a:pt x="154" y="1141"/>
                    <a:pt x="164" y="1141"/>
                  </a:cubicBezTo>
                  <a:cubicBezTo>
                    <a:pt x="171" y="1141"/>
                    <a:pt x="181" y="1134"/>
                    <a:pt x="181" y="1124"/>
                  </a:cubicBezTo>
                  <a:cubicBezTo>
                    <a:pt x="198" y="840"/>
                    <a:pt x="198" y="550"/>
                    <a:pt x="119" y="277"/>
                  </a:cubicBezTo>
                  <a:cubicBezTo>
                    <a:pt x="92" y="178"/>
                    <a:pt x="54" y="86"/>
                    <a:pt x="0" y="1"/>
                  </a:cubicBezTo>
                  <a:close/>
                </a:path>
              </a:pathLst>
            </a:custGeom>
            <a:solidFill>
              <a:srgbClr val="ECF0F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8"/>
            <p:cNvSpPr/>
            <p:nvPr/>
          </p:nvSpPr>
          <p:spPr>
            <a:xfrm flipH="1">
              <a:off x="2175041" y="1839531"/>
              <a:ext cx="13461" cy="15967"/>
            </a:xfrm>
            <a:custGeom>
              <a:avLst/>
              <a:gdLst/>
              <a:ahLst/>
              <a:cxnLst/>
              <a:rect l="l" t="t" r="r" b="b"/>
              <a:pathLst>
                <a:path w="231" h="274" extrusionOk="0">
                  <a:moveTo>
                    <a:pt x="29" y="0"/>
                  </a:moveTo>
                  <a:cubicBezTo>
                    <a:pt x="12" y="0"/>
                    <a:pt x="1" y="24"/>
                    <a:pt x="18" y="35"/>
                  </a:cubicBezTo>
                  <a:cubicBezTo>
                    <a:pt x="111" y="96"/>
                    <a:pt x="179" y="178"/>
                    <a:pt x="230" y="274"/>
                  </a:cubicBezTo>
                  <a:lnTo>
                    <a:pt x="230" y="199"/>
                  </a:lnTo>
                  <a:cubicBezTo>
                    <a:pt x="179" y="120"/>
                    <a:pt x="117" y="55"/>
                    <a:pt x="39" y="4"/>
                  </a:cubicBezTo>
                  <a:cubicBezTo>
                    <a:pt x="35" y="0"/>
                    <a:pt x="32" y="0"/>
                    <a:pt x="29" y="0"/>
                  </a:cubicBezTo>
                  <a:close/>
                </a:path>
              </a:pathLst>
            </a:custGeom>
            <a:solidFill>
              <a:srgbClr val="EBDED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8"/>
            <p:cNvSpPr/>
            <p:nvPr/>
          </p:nvSpPr>
          <p:spPr>
            <a:xfrm flipH="1">
              <a:off x="2161755" y="1951356"/>
              <a:ext cx="3030" cy="2214"/>
            </a:xfrm>
            <a:custGeom>
              <a:avLst/>
              <a:gdLst/>
              <a:ahLst/>
              <a:cxnLst/>
              <a:rect l="l" t="t" r="r" b="b"/>
              <a:pathLst>
                <a:path w="52" h="38" extrusionOk="0">
                  <a:moveTo>
                    <a:pt x="28" y="0"/>
                  </a:moveTo>
                  <a:cubicBezTo>
                    <a:pt x="0" y="0"/>
                    <a:pt x="0" y="38"/>
                    <a:pt x="28" y="38"/>
                  </a:cubicBezTo>
                  <a:cubicBezTo>
                    <a:pt x="52" y="38"/>
                    <a:pt x="52" y="0"/>
                    <a:pt x="28" y="0"/>
                  </a:cubicBezTo>
                  <a:close/>
                </a:path>
              </a:pathLst>
            </a:custGeom>
            <a:solidFill>
              <a:srgbClr val="ECF0F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8"/>
            <p:cNvSpPr/>
            <p:nvPr/>
          </p:nvSpPr>
          <p:spPr>
            <a:xfrm flipH="1">
              <a:off x="3034036" y="3038019"/>
              <a:ext cx="197777" cy="26048"/>
            </a:xfrm>
            <a:custGeom>
              <a:avLst/>
              <a:gdLst/>
              <a:ahLst/>
              <a:cxnLst/>
              <a:rect l="l" t="t" r="r" b="b"/>
              <a:pathLst>
                <a:path w="3394" h="447" extrusionOk="0">
                  <a:moveTo>
                    <a:pt x="1774" y="1"/>
                  </a:moveTo>
                  <a:cubicBezTo>
                    <a:pt x="1405" y="1"/>
                    <a:pt x="1037" y="38"/>
                    <a:pt x="677" y="140"/>
                  </a:cubicBezTo>
                  <a:cubicBezTo>
                    <a:pt x="448" y="202"/>
                    <a:pt x="226" y="294"/>
                    <a:pt x="21" y="410"/>
                  </a:cubicBezTo>
                  <a:cubicBezTo>
                    <a:pt x="1" y="419"/>
                    <a:pt x="13" y="446"/>
                    <a:pt x="30" y="446"/>
                  </a:cubicBezTo>
                  <a:cubicBezTo>
                    <a:pt x="33" y="446"/>
                    <a:pt x="36" y="446"/>
                    <a:pt x="38" y="444"/>
                  </a:cubicBezTo>
                  <a:cubicBezTo>
                    <a:pt x="573" y="139"/>
                    <a:pt x="1177" y="40"/>
                    <a:pt x="1782" y="40"/>
                  </a:cubicBezTo>
                  <a:cubicBezTo>
                    <a:pt x="2042" y="40"/>
                    <a:pt x="2302" y="58"/>
                    <a:pt x="2558" y="86"/>
                  </a:cubicBezTo>
                  <a:cubicBezTo>
                    <a:pt x="2827" y="117"/>
                    <a:pt x="3093" y="154"/>
                    <a:pt x="3360" y="195"/>
                  </a:cubicBezTo>
                  <a:cubicBezTo>
                    <a:pt x="3361" y="195"/>
                    <a:pt x="3362" y="195"/>
                    <a:pt x="3363" y="195"/>
                  </a:cubicBezTo>
                  <a:cubicBezTo>
                    <a:pt x="3384" y="195"/>
                    <a:pt x="3393" y="161"/>
                    <a:pt x="3370" y="158"/>
                  </a:cubicBezTo>
                  <a:cubicBezTo>
                    <a:pt x="2844" y="79"/>
                    <a:pt x="2307" y="1"/>
                    <a:pt x="17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8"/>
            <p:cNvSpPr/>
            <p:nvPr/>
          </p:nvSpPr>
          <p:spPr>
            <a:xfrm flipH="1">
              <a:off x="3009561" y="2822935"/>
              <a:ext cx="141660" cy="26223"/>
            </a:xfrm>
            <a:custGeom>
              <a:avLst/>
              <a:gdLst/>
              <a:ahLst/>
              <a:cxnLst/>
              <a:rect l="l" t="t" r="r" b="b"/>
              <a:pathLst>
                <a:path w="2431" h="450" extrusionOk="0">
                  <a:moveTo>
                    <a:pt x="990" y="1"/>
                  </a:moveTo>
                  <a:cubicBezTo>
                    <a:pt x="660" y="1"/>
                    <a:pt x="330" y="62"/>
                    <a:pt x="21" y="186"/>
                  </a:cubicBezTo>
                  <a:cubicBezTo>
                    <a:pt x="0" y="195"/>
                    <a:pt x="5" y="228"/>
                    <a:pt x="23" y="228"/>
                  </a:cubicBezTo>
                  <a:cubicBezTo>
                    <a:pt x="26" y="228"/>
                    <a:pt x="28" y="228"/>
                    <a:pt x="31" y="227"/>
                  </a:cubicBezTo>
                  <a:cubicBezTo>
                    <a:pt x="337" y="104"/>
                    <a:pt x="665" y="43"/>
                    <a:pt x="992" y="43"/>
                  </a:cubicBezTo>
                  <a:cubicBezTo>
                    <a:pt x="1482" y="43"/>
                    <a:pt x="1972" y="179"/>
                    <a:pt x="2390" y="445"/>
                  </a:cubicBezTo>
                  <a:cubicBezTo>
                    <a:pt x="2394" y="448"/>
                    <a:pt x="2398" y="450"/>
                    <a:pt x="2402" y="450"/>
                  </a:cubicBezTo>
                  <a:cubicBezTo>
                    <a:pt x="2420" y="450"/>
                    <a:pt x="2430" y="422"/>
                    <a:pt x="2410" y="411"/>
                  </a:cubicBezTo>
                  <a:cubicBezTo>
                    <a:pt x="1987" y="140"/>
                    <a:pt x="1489" y="1"/>
                    <a:pt x="990"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8"/>
            <p:cNvSpPr/>
            <p:nvPr/>
          </p:nvSpPr>
          <p:spPr>
            <a:xfrm flipH="1">
              <a:off x="3005191" y="2872991"/>
              <a:ext cx="128549" cy="52270"/>
            </a:xfrm>
            <a:custGeom>
              <a:avLst/>
              <a:gdLst/>
              <a:ahLst/>
              <a:cxnLst/>
              <a:rect l="l" t="t" r="r" b="b"/>
              <a:pathLst>
                <a:path w="2206" h="897" extrusionOk="0">
                  <a:moveTo>
                    <a:pt x="212" y="1"/>
                  </a:moveTo>
                  <a:cubicBezTo>
                    <a:pt x="151" y="1"/>
                    <a:pt x="90" y="4"/>
                    <a:pt x="28" y="10"/>
                  </a:cubicBezTo>
                  <a:cubicBezTo>
                    <a:pt x="2" y="13"/>
                    <a:pt x="1" y="51"/>
                    <a:pt x="25" y="51"/>
                  </a:cubicBezTo>
                  <a:cubicBezTo>
                    <a:pt x="26" y="51"/>
                    <a:pt x="27" y="51"/>
                    <a:pt x="28" y="51"/>
                  </a:cubicBezTo>
                  <a:cubicBezTo>
                    <a:pt x="90" y="45"/>
                    <a:pt x="150" y="42"/>
                    <a:pt x="210" y="42"/>
                  </a:cubicBezTo>
                  <a:cubicBezTo>
                    <a:pt x="943" y="42"/>
                    <a:pt x="1584" y="483"/>
                    <a:pt x="2165" y="894"/>
                  </a:cubicBezTo>
                  <a:cubicBezTo>
                    <a:pt x="2169" y="896"/>
                    <a:pt x="2172" y="897"/>
                    <a:pt x="2176" y="897"/>
                  </a:cubicBezTo>
                  <a:cubicBezTo>
                    <a:pt x="2194" y="897"/>
                    <a:pt x="2206" y="871"/>
                    <a:pt x="2185" y="856"/>
                  </a:cubicBezTo>
                  <a:cubicBezTo>
                    <a:pt x="1602" y="443"/>
                    <a:pt x="951" y="1"/>
                    <a:pt x="212"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8"/>
            <p:cNvSpPr/>
            <p:nvPr/>
          </p:nvSpPr>
          <p:spPr>
            <a:xfrm flipH="1">
              <a:off x="2185006" y="2161544"/>
              <a:ext cx="23775" cy="255000"/>
            </a:xfrm>
            <a:custGeom>
              <a:avLst/>
              <a:gdLst/>
              <a:ahLst/>
              <a:cxnLst/>
              <a:rect l="l" t="t" r="r" b="b"/>
              <a:pathLst>
                <a:path w="408" h="4376" extrusionOk="0">
                  <a:moveTo>
                    <a:pt x="259" y="0"/>
                  </a:moveTo>
                  <a:cubicBezTo>
                    <a:pt x="249" y="0"/>
                    <a:pt x="240" y="6"/>
                    <a:pt x="240" y="18"/>
                  </a:cubicBezTo>
                  <a:cubicBezTo>
                    <a:pt x="322" y="1148"/>
                    <a:pt x="407" y="2295"/>
                    <a:pt x="226" y="3418"/>
                  </a:cubicBezTo>
                  <a:cubicBezTo>
                    <a:pt x="175" y="3735"/>
                    <a:pt x="103" y="4047"/>
                    <a:pt x="5" y="4354"/>
                  </a:cubicBezTo>
                  <a:cubicBezTo>
                    <a:pt x="1" y="4368"/>
                    <a:pt x="12" y="4376"/>
                    <a:pt x="23" y="4376"/>
                  </a:cubicBezTo>
                  <a:cubicBezTo>
                    <a:pt x="31" y="4376"/>
                    <a:pt x="39" y="4372"/>
                    <a:pt x="42" y="4364"/>
                  </a:cubicBezTo>
                  <a:cubicBezTo>
                    <a:pt x="387" y="3275"/>
                    <a:pt x="404" y="2117"/>
                    <a:pt x="342" y="987"/>
                  </a:cubicBezTo>
                  <a:cubicBezTo>
                    <a:pt x="325" y="663"/>
                    <a:pt x="301" y="343"/>
                    <a:pt x="278" y="18"/>
                  </a:cubicBezTo>
                  <a:cubicBezTo>
                    <a:pt x="278" y="6"/>
                    <a:pt x="268" y="0"/>
                    <a:pt x="259" y="0"/>
                  </a:cubicBezTo>
                  <a:close/>
                </a:path>
              </a:pathLst>
            </a:custGeom>
            <a:solidFill>
              <a:srgbClr val="2B526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8"/>
            <p:cNvSpPr/>
            <p:nvPr/>
          </p:nvSpPr>
          <p:spPr>
            <a:xfrm rot="10800000" flipH="1">
              <a:off x="1620827" y="1344966"/>
              <a:ext cx="2272500" cy="2272500"/>
            </a:xfrm>
            <a:prstGeom prst="ellipse">
              <a:avLst/>
            </a:prstGeom>
            <a:gradFill>
              <a:gsLst>
                <a:gs pos="0">
                  <a:srgbClr val="645CA7">
                    <a:alpha val="76470"/>
                  </a:srgbClr>
                </a:gs>
                <a:gs pos="100000">
                  <a:srgbClr val="D77EAD">
                    <a:alpha val="76470"/>
                  </a:srgbClr>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8"/>
            <p:cNvSpPr/>
            <p:nvPr/>
          </p:nvSpPr>
          <p:spPr>
            <a:xfrm flipH="1">
              <a:off x="3548625" y="2798241"/>
              <a:ext cx="62400" cy="6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8"/>
            <p:cNvSpPr/>
            <p:nvPr/>
          </p:nvSpPr>
          <p:spPr>
            <a:xfrm flipH="1">
              <a:off x="2096900" y="2006966"/>
              <a:ext cx="62400" cy="6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8"/>
            <p:cNvSpPr/>
            <p:nvPr/>
          </p:nvSpPr>
          <p:spPr>
            <a:xfrm flipH="1">
              <a:off x="3418150" y="2828329"/>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8"/>
            <p:cNvSpPr/>
            <p:nvPr/>
          </p:nvSpPr>
          <p:spPr>
            <a:xfrm flipH="1">
              <a:off x="3096375" y="2239779"/>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8"/>
            <p:cNvSpPr/>
            <p:nvPr/>
          </p:nvSpPr>
          <p:spPr>
            <a:xfrm flipH="1">
              <a:off x="3324450" y="2313716"/>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8"/>
            <p:cNvSpPr/>
            <p:nvPr/>
          </p:nvSpPr>
          <p:spPr>
            <a:xfrm flipH="1">
              <a:off x="3438575" y="2096141"/>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8"/>
            <p:cNvSpPr/>
            <p:nvPr/>
          </p:nvSpPr>
          <p:spPr>
            <a:xfrm flipH="1">
              <a:off x="2484750" y="2684666"/>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8"/>
            <p:cNvSpPr/>
            <p:nvPr/>
          </p:nvSpPr>
          <p:spPr>
            <a:xfrm flipH="1">
              <a:off x="3810475" y="2328704"/>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8"/>
            <p:cNvSpPr/>
            <p:nvPr/>
          </p:nvSpPr>
          <p:spPr>
            <a:xfrm flipH="1">
              <a:off x="2381425" y="2376104"/>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8"/>
            <p:cNvSpPr/>
            <p:nvPr/>
          </p:nvSpPr>
          <p:spPr>
            <a:xfrm flipH="1">
              <a:off x="2884739" y="2181094"/>
              <a:ext cx="1735" cy="1370"/>
            </a:xfrm>
            <a:custGeom>
              <a:avLst/>
              <a:gdLst/>
              <a:ahLst/>
              <a:cxnLst/>
              <a:rect l="l" t="t" r="r" b="b"/>
              <a:pathLst>
                <a:path w="19" h="15" extrusionOk="0">
                  <a:moveTo>
                    <a:pt x="8" y="1"/>
                  </a:moveTo>
                  <a:cubicBezTo>
                    <a:pt x="1" y="1"/>
                    <a:pt x="1" y="15"/>
                    <a:pt x="8" y="15"/>
                  </a:cubicBezTo>
                  <a:cubicBezTo>
                    <a:pt x="18" y="15"/>
                    <a:pt x="18" y="1"/>
                    <a:pt x="8" y="1"/>
                  </a:cubicBezTo>
                  <a:close/>
                </a:path>
              </a:pathLst>
            </a:custGeom>
            <a:solidFill>
              <a:srgbClr val="7C1E1E"/>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6" name="Google Shape;66;p8"/>
          <p:cNvPicPr preferRelativeResize="0"/>
          <p:nvPr/>
        </p:nvPicPr>
        <p:blipFill>
          <a:blip r:embed="rId2">
            <a:alphaModFix/>
          </a:blip>
          <a:stretch>
            <a:fillRect/>
          </a:stretch>
        </p:blipFill>
        <p:spPr>
          <a:xfrm rot="10800000" flipH="1">
            <a:off x="8978902" y="4432484"/>
            <a:ext cx="3213100" cy="2438400"/>
          </a:xfrm>
          <a:prstGeom prst="rect">
            <a:avLst/>
          </a:prstGeom>
          <a:noFill/>
          <a:ln>
            <a:noFill/>
          </a:ln>
        </p:spPr>
      </p:pic>
      <p:pic>
        <p:nvPicPr>
          <p:cNvPr id="67" name="Google Shape;67;p8"/>
          <p:cNvPicPr preferRelativeResize="0"/>
          <p:nvPr/>
        </p:nvPicPr>
        <p:blipFill>
          <a:blip r:embed="rId3">
            <a:alphaModFix/>
          </a:blip>
          <a:stretch>
            <a:fillRect/>
          </a:stretch>
        </p:blipFill>
        <p:spPr>
          <a:xfrm rot="10800000" flipH="1">
            <a:off x="-2" y="400"/>
            <a:ext cx="3621267" cy="2325467"/>
          </a:xfrm>
          <a:prstGeom prst="rect">
            <a:avLst/>
          </a:prstGeom>
          <a:noFill/>
          <a:ln>
            <a:noFill/>
          </a:ln>
        </p:spPr>
      </p:pic>
      <p:sp>
        <p:nvSpPr>
          <p:cNvPr id="68" name="Google Shape;68;p8"/>
          <p:cNvSpPr txBox="1">
            <a:spLocks noGrp="1"/>
          </p:cNvSpPr>
          <p:nvPr>
            <p:ph type="title"/>
          </p:nvPr>
        </p:nvSpPr>
        <p:spPr>
          <a:xfrm>
            <a:off x="4225584" y="1928984"/>
            <a:ext cx="3740800" cy="2394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69" name="Google Shape;69;p8"/>
          <p:cNvSpPr txBox="1">
            <a:spLocks noGrp="1"/>
          </p:cNvSpPr>
          <p:nvPr>
            <p:ph type="subTitle" idx="1"/>
          </p:nvPr>
        </p:nvSpPr>
        <p:spPr>
          <a:xfrm>
            <a:off x="4225584" y="4335191"/>
            <a:ext cx="3740800" cy="6800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69676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0"/>
        <p:cNvGrpSpPr/>
        <p:nvPr/>
      </p:nvGrpSpPr>
      <p:grpSpPr>
        <a:xfrm>
          <a:off x="0" y="0"/>
          <a:ext cx="0" cy="0"/>
          <a:chOff x="0" y="0"/>
          <a:chExt cx="0" cy="0"/>
        </a:xfrm>
      </p:grpSpPr>
      <p:sp>
        <p:nvSpPr>
          <p:cNvPr id="71" name="Google Shape;71;p9"/>
          <p:cNvSpPr txBox="1">
            <a:spLocks noGrp="1"/>
          </p:cNvSpPr>
          <p:nvPr>
            <p:ph type="title"/>
          </p:nvPr>
        </p:nvSpPr>
        <p:spPr>
          <a:xfrm>
            <a:off x="7621733" y="1071600"/>
            <a:ext cx="3753600" cy="3714000"/>
          </a:xfrm>
          <a:prstGeom prst="rect">
            <a:avLst/>
          </a:prstGeom>
        </p:spPr>
        <p:txBody>
          <a:bodyPr spcFirstLastPara="1" wrap="square" lIns="91423" tIns="91423" rIns="91423" bIns="91423" anchor="b" anchorCtr="0">
            <a:noAutofit/>
          </a:bodyPr>
          <a:lstStyle>
            <a:lvl1pPr lvl="0" algn="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2" name="Google Shape;72;p9"/>
          <p:cNvSpPr txBox="1">
            <a:spLocks noGrp="1"/>
          </p:cNvSpPr>
          <p:nvPr>
            <p:ph type="subTitle" idx="1"/>
          </p:nvPr>
        </p:nvSpPr>
        <p:spPr>
          <a:xfrm>
            <a:off x="8191200" y="4696667"/>
            <a:ext cx="3184000" cy="1000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65351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3"/>
        <p:cNvGrpSpPr/>
        <p:nvPr/>
      </p:nvGrpSpPr>
      <p:grpSpPr>
        <a:xfrm>
          <a:off x="0" y="0"/>
          <a:ext cx="0" cy="0"/>
          <a:chOff x="0" y="0"/>
          <a:chExt cx="0" cy="0"/>
        </a:xfrm>
      </p:grpSpPr>
      <p:pic>
        <p:nvPicPr>
          <p:cNvPr id="74" name="Google Shape;74;p10"/>
          <p:cNvPicPr preferRelativeResize="0"/>
          <p:nvPr/>
        </p:nvPicPr>
        <p:blipFill rotWithShape="1">
          <a:blip r:embed="rId2">
            <a:alphaModFix/>
          </a:blip>
          <a:srcRect l="48234" t="10" b="45894"/>
          <a:stretch/>
        </p:blipFill>
        <p:spPr>
          <a:xfrm>
            <a:off x="5880668" y="0"/>
            <a:ext cx="6311333" cy="3710600"/>
          </a:xfrm>
          <a:prstGeom prst="rect">
            <a:avLst/>
          </a:prstGeom>
          <a:noFill/>
          <a:ln>
            <a:noFill/>
          </a:ln>
        </p:spPr>
      </p:pic>
      <p:sp>
        <p:nvSpPr>
          <p:cNvPr id="75" name="Google Shape;75;p10"/>
          <p:cNvSpPr txBox="1">
            <a:spLocks noGrp="1"/>
          </p:cNvSpPr>
          <p:nvPr>
            <p:ph type="title"/>
          </p:nvPr>
        </p:nvSpPr>
        <p:spPr>
          <a:xfrm>
            <a:off x="6555600" y="3159233"/>
            <a:ext cx="4819600" cy="18488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Zilla Slab Light"/>
                <a:ea typeface="Zilla Slab Light"/>
                <a:cs typeface="Zilla Slab Light"/>
                <a:sym typeface="Zilla Slab Light"/>
              </a:defRPr>
            </a:lvl2pPr>
            <a:lvl3pPr lvl="2" rtl="0">
              <a:spcBef>
                <a:spcPts val="0"/>
              </a:spcBef>
              <a:spcAft>
                <a:spcPts val="0"/>
              </a:spcAft>
              <a:buSzPts val="2800"/>
              <a:buNone/>
              <a:defRPr>
                <a:latin typeface="Zilla Slab Light"/>
                <a:ea typeface="Zilla Slab Light"/>
                <a:cs typeface="Zilla Slab Light"/>
                <a:sym typeface="Zilla Slab Light"/>
              </a:defRPr>
            </a:lvl3pPr>
            <a:lvl4pPr lvl="3" rtl="0">
              <a:spcBef>
                <a:spcPts val="0"/>
              </a:spcBef>
              <a:spcAft>
                <a:spcPts val="0"/>
              </a:spcAft>
              <a:buSzPts val="2800"/>
              <a:buNone/>
              <a:defRPr>
                <a:latin typeface="Zilla Slab Light"/>
                <a:ea typeface="Zilla Slab Light"/>
                <a:cs typeface="Zilla Slab Light"/>
                <a:sym typeface="Zilla Slab Light"/>
              </a:defRPr>
            </a:lvl4pPr>
            <a:lvl5pPr lvl="4" rtl="0">
              <a:spcBef>
                <a:spcPts val="0"/>
              </a:spcBef>
              <a:spcAft>
                <a:spcPts val="0"/>
              </a:spcAft>
              <a:buSzPts val="2800"/>
              <a:buNone/>
              <a:defRPr>
                <a:latin typeface="Zilla Slab Light"/>
                <a:ea typeface="Zilla Slab Light"/>
                <a:cs typeface="Zilla Slab Light"/>
                <a:sym typeface="Zilla Slab Light"/>
              </a:defRPr>
            </a:lvl5pPr>
            <a:lvl6pPr lvl="5" rtl="0">
              <a:spcBef>
                <a:spcPts val="0"/>
              </a:spcBef>
              <a:spcAft>
                <a:spcPts val="0"/>
              </a:spcAft>
              <a:buSzPts val="2800"/>
              <a:buNone/>
              <a:defRPr>
                <a:latin typeface="Zilla Slab Light"/>
                <a:ea typeface="Zilla Slab Light"/>
                <a:cs typeface="Zilla Slab Light"/>
                <a:sym typeface="Zilla Slab Light"/>
              </a:defRPr>
            </a:lvl6pPr>
            <a:lvl7pPr lvl="6" rtl="0">
              <a:spcBef>
                <a:spcPts val="0"/>
              </a:spcBef>
              <a:spcAft>
                <a:spcPts val="0"/>
              </a:spcAft>
              <a:buSzPts val="2800"/>
              <a:buNone/>
              <a:defRPr>
                <a:latin typeface="Zilla Slab Light"/>
                <a:ea typeface="Zilla Slab Light"/>
                <a:cs typeface="Zilla Slab Light"/>
                <a:sym typeface="Zilla Slab Light"/>
              </a:defRPr>
            </a:lvl7pPr>
            <a:lvl8pPr lvl="7" rtl="0">
              <a:spcBef>
                <a:spcPts val="0"/>
              </a:spcBef>
              <a:spcAft>
                <a:spcPts val="0"/>
              </a:spcAft>
              <a:buSzPts val="2800"/>
              <a:buNone/>
              <a:defRPr>
                <a:latin typeface="Zilla Slab Light"/>
                <a:ea typeface="Zilla Slab Light"/>
                <a:cs typeface="Zilla Slab Light"/>
                <a:sym typeface="Zilla Slab Light"/>
              </a:defRPr>
            </a:lvl8pPr>
            <a:lvl9pPr lvl="8" rtl="0">
              <a:spcBef>
                <a:spcPts val="0"/>
              </a:spcBef>
              <a:spcAft>
                <a:spcPts val="0"/>
              </a:spcAft>
              <a:buSzPts val="2800"/>
              <a:buNone/>
              <a:defRPr>
                <a:latin typeface="Zilla Slab Light"/>
                <a:ea typeface="Zilla Slab Light"/>
                <a:cs typeface="Zilla Slab Light"/>
                <a:sym typeface="Zilla Slab Light"/>
              </a:defRPr>
            </a:lvl9pPr>
          </a:lstStyle>
          <a:p>
            <a:endParaRPr/>
          </a:p>
        </p:txBody>
      </p:sp>
    </p:spTree>
    <p:extLst>
      <p:ext uri="{BB962C8B-B14F-4D97-AF65-F5344CB8AC3E}">
        <p14:creationId xmlns:p14="http://schemas.microsoft.com/office/powerpoint/2010/main" val="112516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6"/>
        <p:cNvGrpSpPr/>
        <p:nvPr/>
      </p:nvGrpSpPr>
      <p:grpSpPr>
        <a:xfrm>
          <a:off x="0" y="0"/>
          <a:ext cx="0" cy="0"/>
          <a:chOff x="0" y="0"/>
          <a:chExt cx="0" cy="0"/>
        </a:xfrm>
      </p:grpSpPr>
      <p:pic>
        <p:nvPicPr>
          <p:cNvPr id="77" name="Google Shape;77;p11"/>
          <p:cNvPicPr preferRelativeResize="0"/>
          <p:nvPr/>
        </p:nvPicPr>
        <p:blipFill rotWithShape="1">
          <a:blip r:embed="rId2">
            <a:alphaModFix/>
          </a:blip>
          <a:srcRect l="33457"/>
          <a:stretch/>
        </p:blipFill>
        <p:spPr>
          <a:xfrm>
            <a:off x="6745007" y="0"/>
            <a:ext cx="5447000" cy="4605368"/>
          </a:xfrm>
          <a:prstGeom prst="rect">
            <a:avLst/>
          </a:prstGeom>
          <a:noFill/>
          <a:ln>
            <a:noFill/>
          </a:ln>
        </p:spPr>
      </p:pic>
      <p:pic>
        <p:nvPicPr>
          <p:cNvPr id="78" name="Google Shape;78;p11"/>
          <p:cNvPicPr preferRelativeResize="0"/>
          <p:nvPr/>
        </p:nvPicPr>
        <p:blipFill rotWithShape="1">
          <a:blip r:embed="rId3">
            <a:alphaModFix/>
          </a:blip>
          <a:srcRect l="32313" b="44084"/>
          <a:stretch/>
        </p:blipFill>
        <p:spPr>
          <a:xfrm rot="10800000">
            <a:off x="1" y="3349432"/>
            <a:ext cx="7550107" cy="3508568"/>
          </a:xfrm>
          <a:prstGeom prst="rect">
            <a:avLst/>
          </a:prstGeom>
          <a:noFill/>
          <a:ln>
            <a:noFill/>
          </a:ln>
        </p:spPr>
      </p:pic>
      <p:sp>
        <p:nvSpPr>
          <p:cNvPr id="79" name="Google Shape;79;p11"/>
          <p:cNvSpPr txBox="1">
            <a:spLocks noGrp="1"/>
          </p:cNvSpPr>
          <p:nvPr>
            <p:ph type="title" hasCustomPrompt="1"/>
          </p:nvPr>
        </p:nvSpPr>
        <p:spPr>
          <a:xfrm>
            <a:off x="2773400" y="2586433"/>
            <a:ext cx="6645200" cy="12716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0" name="Google Shape;80;p11"/>
          <p:cNvSpPr txBox="1">
            <a:spLocks noGrp="1"/>
          </p:cNvSpPr>
          <p:nvPr>
            <p:ph type="subTitle" idx="1"/>
          </p:nvPr>
        </p:nvSpPr>
        <p:spPr>
          <a:xfrm>
            <a:off x="3575800" y="3795100"/>
            <a:ext cx="5040400" cy="4212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Tree>
    <p:extLst>
      <p:ext uri="{BB962C8B-B14F-4D97-AF65-F5344CB8AC3E}">
        <p14:creationId xmlns:p14="http://schemas.microsoft.com/office/powerpoint/2010/main" val="24881096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1"/>
        <p:cNvGrpSpPr/>
        <p:nvPr/>
      </p:nvGrpSpPr>
      <p:grpSpPr>
        <a:xfrm>
          <a:off x="0" y="0"/>
          <a:ext cx="0" cy="0"/>
          <a:chOff x="0" y="0"/>
          <a:chExt cx="0" cy="0"/>
        </a:xfrm>
      </p:grpSpPr>
    </p:spTree>
    <p:extLst>
      <p:ext uri="{BB962C8B-B14F-4D97-AF65-F5344CB8AC3E}">
        <p14:creationId xmlns:p14="http://schemas.microsoft.com/office/powerpoint/2010/main" val="17791492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84" name="Google Shape;84;p13"/>
          <p:cNvSpPr txBox="1">
            <a:spLocks noGrp="1"/>
          </p:cNvSpPr>
          <p:nvPr>
            <p:ph type="subTitle" idx="1"/>
          </p:nvPr>
        </p:nvSpPr>
        <p:spPr>
          <a:xfrm>
            <a:off x="1024600" y="665967"/>
            <a:ext cx="10142800" cy="4590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200"/>
              <a:buFont typeface="Livvic"/>
              <a:buAutoNum type="arabicPeriod"/>
              <a:defRPr sz="1600"/>
            </a:lvl1pPr>
            <a:lvl2pPr lvl="1"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2pPr>
            <a:lvl3pPr lvl="2"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3pPr>
            <a:lvl4pPr lvl="3"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4pPr>
            <a:lvl5pPr lvl="4"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5pPr>
            <a:lvl6pPr lvl="5"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6pPr>
            <a:lvl7pPr lvl="6"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7pPr>
            <a:lvl8pPr lvl="7"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8pPr>
            <a:lvl9pPr lvl="8"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9pPr>
          </a:lstStyle>
          <a:p>
            <a:endParaRPr/>
          </a:p>
        </p:txBody>
      </p:sp>
    </p:spTree>
    <p:extLst>
      <p:ext uri="{BB962C8B-B14F-4D97-AF65-F5344CB8AC3E}">
        <p14:creationId xmlns:p14="http://schemas.microsoft.com/office/powerpoint/2010/main" val="3323593952"/>
      </p:ext>
    </p:extLst>
  </p:cSld>
  <p:clrMapOvr>
    <a:masterClrMapping/>
  </p:clrMapOvr>
  <p:extLst mod="1">
    <p:ext uri="{DCECCB84-F9BA-43D5-87BE-67443E8EF086}">
      <p15:sldGuideLst xmlns:p15="http://schemas.microsoft.com/office/powerpoint/2012/main" xmlns="">
        <p15:guide id="1" orient="horz" pos="1620">
          <p15:clr>
            <a:srgbClr val="FA7B17"/>
          </p15:clr>
        </p15:guide>
        <p15:guide id="2" pos="2880">
          <p15:clr>
            <a:srgbClr val="FA7B17"/>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
        <p:cNvGrpSpPr/>
        <p:nvPr/>
      </p:nvGrpSpPr>
      <p:grpSpPr>
        <a:xfrm>
          <a:off x="0" y="0"/>
          <a:ext cx="0" cy="0"/>
          <a:chOff x="0" y="0"/>
          <a:chExt cx="0" cy="0"/>
        </a:xfrm>
      </p:grpSpPr>
      <p:pic>
        <p:nvPicPr>
          <p:cNvPr id="86" name="Google Shape;86;p14"/>
          <p:cNvPicPr preferRelativeResize="0"/>
          <p:nvPr/>
        </p:nvPicPr>
        <p:blipFill>
          <a:blip r:embed="rId2">
            <a:alphaModFix/>
          </a:blip>
          <a:stretch>
            <a:fillRect/>
          </a:stretch>
        </p:blipFill>
        <p:spPr>
          <a:xfrm>
            <a:off x="0" y="2"/>
            <a:ext cx="12192000" cy="6941071"/>
          </a:xfrm>
          <a:prstGeom prst="rect">
            <a:avLst/>
          </a:prstGeom>
          <a:noFill/>
          <a:ln>
            <a:noFill/>
          </a:ln>
        </p:spPr>
      </p:pic>
      <p:sp>
        <p:nvSpPr>
          <p:cNvPr id="87" name="Google Shape;87;p14"/>
          <p:cNvSpPr txBox="1">
            <a:spLocks noGrp="1"/>
          </p:cNvSpPr>
          <p:nvPr>
            <p:ph type="ctrTitle"/>
          </p:nvPr>
        </p:nvSpPr>
        <p:spPr>
          <a:xfrm>
            <a:off x="3903768" y="1253400"/>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88" name="Google Shape;88;p14"/>
          <p:cNvSpPr txBox="1">
            <a:spLocks noGrp="1"/>
          </p:cNvSpPr>
          <p:nvPr>
            <p:ph type="subTitle" idx="1"/>
          </p:nvPr>
        </p:nvSpPr>
        <p:spPr>
          <a:xfrm>
            <a:off x="3903759" y="1624067"/>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89" name="Google Shape;89;p14"/>
          <p:cNvSpPr txBox="1">
            <a:spLocks noGrp="1"/>
          </p:cNvSpPr>
          <p:nvPr>
            <p:ph type="title" idx="2" hasCustomPrompt="1"/>
          </p:nvPr>
        </p:nvSpPr>
        <p:spPr>
          <a:xfrm>
            <a:off x="2569633" y="1253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0" name="Google Shape;90;p14"/>
          <p:cNvSpPr txBox="1">
            <a:spLocks noGrp="1"/>
          </p:cNvSpPr>
          <p:nvPr>
            <p:ph type="ctrTitle" idx="3"/>
          </p:nvPr>
        </p:nvSpPr>
        <p:spPr>
          <a:xfrm>
            <a:off x="7327601" y="1253400"/>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1" name="Google Shape;91;p14"/>
          <p:cNvSpPr txBox="1">
            <a:spLocks noGrp="1"/>
          </p:cNvSpPr>
          <p:nvPr>
            <p:ph type="subTitle" idx="4"/>
          </p:nvPr>
        </p:nvSpPr>
        <p:spPr>
          <a:xfrm>
            <a:off x="7327592" y="1624067"/>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2" name="Google Shape;92;p14"/>
          <p:cNvSpPr txBox="1">
            <a:spLocks noGrp="1"/>
          </p:cNvSpPr>
          <p:nvPr>
            <p:ph type="title" idx="5" hasCustomPrompt="1"/>
          </p:nvPr>
        </p:nvSpPr>
        <p:spPr>
          <a:xfrm>
            <a:off x="5996800" y="1253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3" name="Google Shape;93;p14"/>
          <p:cNvSpPr txBox="1">
            <a:spLocks noGrp="1"/>
          </p:cNvSpPr>
          <p:nvPr>
            <p:ph type="ctrTitle" idx="6"/>
          </p:nvPr>
        </p:nvSpPr>
        <p:spPr>
          <a:xfrm>
            <a:off x="3903768" y="2736467"/>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4" name="Google Shape;94;p14"/>
          <p:cNvSpPr txBox="1">
            <a:spLocks noGrp="1"/>
          </p:cNvSpPr>
          <p:nvPr>
            <p:ph type="subTitle" idx="7"/>
          </p:nvPr>
        </p:nvSpPr>
        <p:spPr>
          <a:xfrm>
            <a:off x="3903759" y="3107133"/>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5" name="Google Shape;95;p14"/>
          <p:cNvSpPr txBox="1">
            <a:spLocks noGrp="1"/>
          </p:cNvSpPr>
          <p:nvPr>
            <p:ph type="title" idx="8" hasCustomPrompt="1"/>
          </p:nvPr>
        </p:nvSpPr>
        <p:spPr>
          <a:xfrm>
            <a:off x="2569633" y="2736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6" name="Google Shape;96;p14"/>
          <p:cNvSpPr txBox="1">
            <a:spLocks noGrp="1"/>
          </p:cNvSpPr>
          <p:nvPr>
            <p:ph type="ctrTitle" idx="9"/>
          </p:nvPr>
        </p:nvSpPr>
        <p:spPr>
          <a:xfrm>
            <a:off x="7327601" y="2736467"/>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7" name="Google Shape;97;p14"/>
          <p:cNvSpPr txBox="1">
            <a:spLocks noGrp="1"/>
          </p:cNvSpPr>
          <p:nvPr>
            <p:ph type="subTitle" idx="13"/>
          </p:nvPr>
        </p:nvSpPr>
        <p:spPr>
          <a:xfrm>
            <a:off x="7327592" y="3107133"/>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8" name="Google Shape;98;p14"/>
          <p:cNvSpPr txBox="1">
            <a:spLocks noGrp="1"/>
          </p:cNvSpPr>
          <p:nvPr>
            <p:ph type="title" idx="14" hasCustomPrompt="1"/>
          </p:nvPr>
        </p:nvSpPr>
        <p:spPr>
          <a:xfrm>
            <a:off x="5996800" y="2736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9" name="Google Shape;99;p14"/>
          <p:cNvSpPr txBox="1">
            <a:spLocks noGrp="1"/>
          </p:cNvSpPr>
          <p:nvPr>
            <p:ph type="ctrTitle" idx="15"/>
          </p:nvPr>
        </p:nvSpPr>
        <p:spPr>
          <a:xfrm>
            <a:off x="3903768" y="4219533"/>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100" name="Google Shape;100;p14"/>
          <p:cNvSpPr txBox="1">
            <a:spLocks noGrp="1"/>
          </p:cNvSpPr>
          <p:nvPr>
            <p:ph type="subTitle" idx="16"/>
          </p:nvPr>
        </p:nvSpPr>
        <p:spPr>
          <a:xfrm>
            <a:off x="3903759" y="4590200"/>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1" name="Google Shape;101;p14"/>
          <p:cNvSpPr txBox="1">
            <a:spLocks noGrp="1"/>
          </p:cNvSpPr>
          <p:nvPr>
            <p:ph type="title" idx="17" hasCustomPrompt="1"/>
          </p:nvPr>
        </p:nvSpPr>
        <p:spPr>
          <a:xfrm>
            <a:off x="2569633" y="4219533"/>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02" name="Google Shape;102;p14"/>
          <p:cNvSpPr txBox="1">
            <a:spLocks noGrp="1"/>
          </p:cNvSpPr>
          <p:nvPr>
            <p:ph type="ctrTitle" idx="18"/>
          </p:nvPr>
        </p:nvSpPr>
        <p:spPr>
          <a:xfrm>
            <a:off x="7327601" y="4219533"/>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103" name="Google Shape;103;p14"/>
          <p:cNvSpPr txBox="1">
            <a:spLocks noGrp="1"/>
          </p:cNvSpPr>
          <p:nvPr>
            <p:ph type="subTitle" idx="19"/>
          </p:nvPr>
        </p:nvSpPr>
        <p:spPr>
          <a:xfrm>
            <a:off x="7327592" y="4590200"/>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4" name="Google Shape;104;p14"/>
          <p:cNvSpPr txBox="1">
            <a:spLocks noGrp="1"/>
          </p:cNvSpPr>
          <p:nvPr>
            <p:ph type="title" idx="20" hasCustomPrompt="1"/>
          </p:nvPr>
        </p:nvSpPr>
        <p:spPr>
          <a:xfrm>
            <a:off x="5996800" y="4219533"/>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776042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32"/>
        <p:cNvGrpSpPr/>
        <p:nvPr/>
      </p:nvGrpSpPr>
      <p:grpSpPr>
        <a:xfrm>
          <a:off x="0" y="0"/>
          <a:ext cx="0" cy="0"/>
          <a:chOff x="0" y="0"/>
          <a:chExt cx="0" cy="0"/>
        </a:xfrm>
      </p:grpSpPr>
      <p:sp>
        <p:nvSpPr>
          <p:cNvPr id="133" name="Google Shape;133;p16"/>
          <p:cNvSpPr txBox="1">
            <a:spLocks noGrp="1"/>
          </p:cNvSpPr>
          <p:nvPr>
            <p:ph type="title"/>
          </p:nvPr>
        </p:nvSpPr>
        <p:spPr>
          <a:xfrm>
            <a:off x="4013400" y="3495167"/>
            <a:ext cx="4165200" cy="14052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34" name="Google Shape;134;p16"/>
          <p:cNvSpPr txBox="1">
            <a:spLocks noGrp="1"/>
          </p:cNvSpPr>
          <p:nvPr>
            <p:ph type="subTitle" idx="1"/>
          </p:nvPr>
        </p:nvSpPr>
        <p:spPr>
          <a:xfrm>
            <a:off x="4625500" y="4881133"/>
            <a:ext cx="2891200" cy="5368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35" name="Google Shape;135;p16"/>
          <p:cNvPicPr preferRelativeResize="0"/>
          <p:nvPr/>
        </p:nvPicPr>
        <p:blipFill>
          <a:blip r:embed="rId2">
            <a:alphaModFix/>
          </a:blip>
          <a:stretch>
            <a:fillRect/>
          </a:stretch>
        </p:blipFill>
        <p:spPr>
          <a:xfrm rot="-5400000">
            <a:off x="7511867" y="2167919"/>
            <a:ext cx="6838100" cy="2522167"/>
          </a:xfrm>
          <a:prstGeom prst="rect">
            <a:avLst/>
          </a:prstGeom>
          <a:noFill/>
          <a:ln>
            <a:noFill/>
          </a:ln>
        </p:spPr>
      </p:pic>
      <p:pic>
        <p:nvPicPr>
          <p:cNvPr id="136" name="Google Shape;136;p16"/>
          <p:cNvPicPr preferRelativeResize="0"/>
          <p:nvPr/>
        </p:nvPicPr>
        <p:blipFill>
          <a:blip r:embed="rId2">
            <a:alphaModFix/>
          </a:blip>
          <a:stretch>
            <a:fillRect/>
          </a:stretch>
        </p:blipFill>
        <p:spPr>
          <a:xfrm rot="5400000" flipH="1">
            <a:off x="-2157966" y="2167919"/>
            <a:ext cx="6838100" cy="2522167"/>
          </a:xfrm>
          <a:prstGeom prst="rect">
            <a:avLst/>
          </a:prstGeom>
          <a:noFill/>
          <a:ln>
            <a:noFill/>
          </a:ln>
        </p:spPr>
      </p:pic>
      <p:sp>
        <p:nvSpPr>
          <p:cNvPr id="137" name="Google Shape;137;p16"/>
          <p:cNvSpPr txBox="1">
            <a:spLocks noGrp="1"/>
          </p:cNvSpPr>
          <p:nvPr>
            <p:ph type="title" idx="2" hasCustomPrompt="1"/>
          </p:nvPr>
        </p:nvSpPr>
        <p:spPr>
          <a:xfrm>
            <a:off x="4703703" y="2122711"/>
            <a:ext cx="2734800" cy="17076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pic>
        <p:nvPicPr>
          <p:cNvPr id="138" name="Google Shape;138;p16"/>
          <p:cNvPicPr preferRelativeResize="0"/>
          <p:nvPr/>
        </p:nvPicPr>
        <p:blipFill>
          <a:blip r:embed="rId3">
            <a:alphaModFix/>
          </a:blip>
          <a:stretch>
            <a:fillRect/>
          </a:stretch>
        </p:blipFill>
        <p:spPr>
          <a:xfrm flipH="1">
            <a:off x="8910503" y="2326398"/>
            <a:ext cx="2530500" cy="3593537"/>
          </a:xfrm>
          <a:prstGeom prst="rect">
            <a:avLst/>
          </a:prstGeom>
          <a:noFill/>
          <a:ln>
            <a:noFill/>
          </a:ln>
        </p:spPr>
      </p:pic>
      <p:pic>
        <p:nvPicPr>
          <p:cNvPr id="139" name="Google Shape;139;p16"/>
          <p:cNvPicPr preferRelativeResize="0"/>
          <p:nvPr/>
        </p:nvPicPr>
        <p:blipFill>
          <a:blip r:embed="rId4">
            <a:alphaModFix/>
          </a:blip>
          <a:stretch>
            <a:fillRect/>
          </a:stretch>
        </p:blipFill>
        <p:spPr>
          <a:xfrm flipH="1">
            <a:off x="1076802" y="1728669"/>
            <a:ext cx="2587833" cy="4266433"/>
          </a:xfrm>
          <a:prstGeom prst="rect">
            <a:avLst/>
          </a:prstGeom>
          <a:noFill/>
          <a:ln>
            <a:noFill/>
          </a:ln>
        </p:spPr>
      </p:pic>
    </p:spTree>
    <p:extLst>
      <p:ext uri="{BB962C8B-B14F-4D97-AF65-F5344CB8AC3E}">
        <p14:creationId xmlns:p14="http://schemas.microsoft.com/office/powerpoint/2010/main" val="29733094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105"/>
        <p:cNvGrpSpPr/>
        <p:nvPr/>
      </p:nvGrpSpPr>
      <p:grpSpPr>
        <a:xfrm>
          <a:off x="0" y="0"/>
          <a:ext cx="0" cy="0"/>
          <a:chOff x="0" y="0"/>
          <a:chExt cx="0" cy="0"/>
        </a:xfrm>
      </p:grpSpPr>
      <p:sp>
        <p:nvSpPr>
          <p:cNvPr id="106" name="Google Shape;106;p15"/>
          <p:cNvSpPr/>
          <p:nvPr/>
        </p:nvSpPr>
        <p:spPr>
          <a:xfrm rot="-5400000">
            <a:off x="1898059"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15"/>
          <p:cNvSpPr/>
          <p:nvPr/>
        </p:nvSpPr>
        <p:spPr>
          <a:xfrm rot="-5400000">
            <a:off x="1898059"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15"/>
          <p:cNvSpPr/>
          <p:nvPr/>
        </p:nvSpPr>
        <p:spPr>
          <a:xfrm rot="-5400000">
            <a:off x="5689392"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15"/>
          <p:cNvSpPr/>
          <p:nvPr/>
        </p:nvSpPr>
        <p:spPr>
          <a:xfrm rot="-5400000">
            <a:off x="5689392"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15"/>
          <p:cNvSpPr/>
          <p:nvPr/>
        </p:nvSpPr>
        <p:spPr>
          <a:xfrm rot="-5400000">
            <a:off x="9480741"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5"/>
          <p:cNvSpPr/>
          <p:nvPr/>
        </p:nvSpPr>
        <p:spPr>
          <a:xfrm rot="-5400000">
            <a:off x="9480741"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pic>
        <p:nvPicPr>
          <p:cNvPr id="112" name="Google Shape;112;p15"/>
          <p:cNvPicPr preferRelativeResize="0"/>
          <p:nvPr/>
        </p:nvPicPr>
        <p:blipFill>
          <a:blip r:embed="rId2">
            <a:alphaModFix/>
          </a:blip>
          <a:stretch>
            <a:fillRect/>
          </a:stretch>
        </p:blipFill>
        <p:spPr>
          <a:xfrm rot="10800000" flipH="1">
            <a:off x="0" y="4229086"/>
            <a:ext cx="4089400" cy="2628900"/>
          </a:xfrm>
          <a:prstGeom prst="rect">
            <a:avLst/>
          </a:prstGeom>
          <a:noFill/>
          <a:ln>
            <a:noFill/>
          </a:ln>
        </p:spPr>
      </p:pic>
      <p:sp>
        <p:nvSpPr>
          <p:cNvPr id="113" name="Google Shape;113;p15"/>
          <p:cNvSpPr txBox="1">
            <a:spLocks noGrp="1"/>
          </p:cNvSpPr>
          <p:nvPr>
            <p:ph type="subTitle" idx="1"/>
          </p:nvPr>
        </p:nvSpPr>
        <p:spPr>
          <a:xfrm>
            <a:off x="4839592" y="228286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4" name="Google Shape;114;p15"/>
          <p:cNvSpPr txBox="1">
            <a:spLocks noGrp="1"/>
          </p:cNvSpPr>
          <p:nvPr>
            <p:ph type="subTitle" idx="2"/>
          </p:nvPr>
        </p:nvSpPr>
        <p:spPr>
          <a:xfrm>
            <a:off x="4839592"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5" name="Google Shape;115;p15"/>
          <p:cNvSpPr txBox="1">
            <a:spLocks noGrp="1"/>
          </p:cNvSpPr>
          <p:nvPr>
            <p:ph type="subTitle" idx="3"/>
          </p:nvPr>
        </p:nvSpPr>
        <p:spPr>
          <a:xfrm>
            <a:off x="8630941" y="228286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6" name="Google Shape;116;p15"/>
          <p:cNvSpPr txBox="1">
            <a:spLocks noGrp="1"/>
          </p:cNvSpPr>
          <p:nvPr>
            <p:ph type="subTitle" idx="4"/>
          </p:nvPr>
        </p:nvSpPr>
        <p:spPr>
          <a:xfrm>
            <a:off x="8630941"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7" name="Google Shape;117;p15"/>
          <p:cNvSpPr txBox="1">
            <a:spLocks noGrp="1"/>
          </p:cNvSpPr>
          <p:nvPr>
            <p:ph type="subTitle" idx="5"/>
          </p:nvPr>
        </p:nvSpPr>
        <p:spPr>
          <a:xfrm>
            <a:off x="4839592" y="4520500"/>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8" name="Google Shape;118;p15"/>
          <p:cNvSpPr txBox="1">
            <a:spLocks noGrp="1"/>
          </p:cNvSpPr>
          <p:nvPr>
            <p:ph type="subTitle" idx="6"/>
          </p:nvPr>
        </p:nvSpPr>
        <p:spPr>
          <a:xfrm>
            <a:off x="4839592" y="4110733"/>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9" name="Google Shape;119;p15"/>
          <p:cNvSpPr txBox="1">
            <a:spLocks noGrp="1"/>
          </p:cNvSpPr>
          <p:nvPr>
            <p:ph type="subTitle" idx="7"/>
          </p:nvPr>
        </p:nvSpPr>
        <p:spPr>
          <a:xfrm>
            <a:off x="8630941" y="4520500"/>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0" name="Google Shape;120;p15"/>
          <p:cNvSpPr txBox="1">
            <a:spLocks noGrp="1"/>
          </p:cNvSpPr>
          <p:nvPr>
            <p:ph type="subTitle" idx="8"/>
          </p:nvPr>
        </p:nvSpPr>
        <p:spPr>
          <a:xfrm>
            <a:off x="8630941" y="4110733"/>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1" name="Google Shape;121;p15"/>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122" name="Google Shape;122;p15"/>
          <p:cNvSpPr txBox="1">
            <a:spLocks noGrp="1"/>
          </p:cNvSpPr>
          <p:nvPr>
            <p:ph type="subTitle" idx="9"/>
          </p:nvPr>
        </p:nvSpPr>
        <p:spPr>
          <a:xfrm>
            <a:off x="1048259" y="2282869"/>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3" name="Google Shape;123;p15"/>
          <p:cNvSpPr txBox="1">
            <a:spLocks noGrp="1"/>
          </p:cNvSpPr>
          <p:nvPr>
            <p:ph type="subTitle" idx="13"/>
          </p:nvPr>
        </p:nvSpPr>
        <p:spPr>
          <a:xfrm>
            <a:off x="1048259"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4" name="Google Shape;124;p15"/>
          <p:cNvSpPr txBox="1">
            <a:spLocks noGrp="1"/>
          </p:cNvSpPr>
          <p:nvPr>
            <p:ph type="subTitle" idx="14"/>
          </p:nvPr>
        </p:nvSpPr>
        <p:spPr>
          <a:xfrm>
            <a:off x="1048259" y="452049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5" name="Google Shape;125;p15"/>
          <p:cNvSpPr txBox="1">
            <a:spLocks noGrp="1"/>
          </p:cNvSpPr>
          <p:nvPr>
            <p:ph type="subTitle" idx="15"/>
          </p:nvPr>
        </p:nvSpPr>
        <p:spPr>
          <a:xfrm>
            <a:off x="1048259" y="4110728"/>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6" name="Google Shape;126;p15"/>
          <p:cNvSpPr txBox="1">
            <a:spLocks noGrp="1"/>
          </p:cNvSpPr>
          <p:nvPr>
            <p:ph type="title" idx="16" hasCustomPrompt="1"/>
          </p:nvPr>
        </p:nvSpPr>
        <p:spPr>
          <a:xfrm>
            <a:off x="1853867"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7" name="Google Shape;127;p15"/>
          <p:cNvSpPr txBox="1">
            <a:spLocks noGrp="1"/>
          </p:cNvSpPr>
          <p:nvPr>
            <p:ph type="title" idx="17" hasCustomPrompt="1"/>
          </p:nvPr>
        </p:nvSpPr>
        <p:spPr>
          <a:xfrm>
            <a:off x="5645200"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8" name="Google Shape;128;p15"/>
          <p:cNvSpPr txBox="1">
            <a:spLocks noGrp="1"/>
          </p:cNvSpPr>
          <p:nvPr>
            <p:ph type="title" idx="18" hasCustomPrompt="1"/>
          </p:nvPr>
        </p:nvSpPr>
        <p:spPr>
          <a:xfrm>
            <a:off x="9436533"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9" name="Google Shape;129;p15"/>
          <p:cNvSpPr txBox="1">
            <a:spLocks noGrp="1"/>
          </p:cNvSpPr>
          <p:nvPr>
            <p:ph type="title" idx="19" hasCustomPrompt="1"/>
          </p:nvPr>
        </p:nvSpPr>
        <p:spPr>
          <a:xfrm>
            <a:off x="1853867"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30" name="Google Shape;130;p15"/>
          <p:cNvSpPr txBox="1">
            <a:spLocks noGrp="1"/>
          </p:cNvSpPr>
          <p:nvPr>
            <p:ph type="title" idx="20" hasCustomPrompt="1"/>
          </p:nvPr>
        </p:nvSpPr>
        <p:spPr>
          <a:xfrm>
            <a:off x="5645200"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31" name="Google Shape;131;p15"/>
          <p:cNvSpPr txBox="1">
            <a:spLocks noGrp="1"/>
          </p:cNvSpPr>
          <p:nvPr>
            <p:ph type="title" idx="21" hasCustomPrompt="1"/>
          </p:nvPr>
        </p:nvSpPr>
        <p:spPr>
          <a:xfrm>
            <a:off x="9436533"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Tree>
    <p:extLst>
      <p:ext uri="{BB962C8B-B14F-4D97-AF65-F5344CB8AC3E}">
        <p14:creationId xmlns:p14="http://schemas.microsoft.com/office/powerpoint/2010/main" val="16175713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32"/>
        <p:cNvGrpSpPr/>
        <p:nvPr/>
      </p:nvGrpSpPr>
      <p:grpSpPr>
        <a:xfrm>
          <a:off x="0" y="0"/>
          <a:ext cx="0" cy="0"/>
          <a:chOff x="0" y="0"/>
          <a:chExt cx="0" cy="0"/>
        </a:xfrm>
      </p:grpSpPr>
      <p:sp>
        <p:nvSpPr>
          <p:cNvPr id="133" name="Google Shape;133;p16"/>
          <p:cNvSpPr txBox="1">
            <a:spLocks noGrp="1"/>
          </p:cNvSpPr>
          <p:nvPr>
            <p:ph type="title"/>
          </p:nvPr>
        </p:nvSpPr>
        <p:spPr>
          <a:xfrm>
            <a:off x="4013400" y="3495167"/>
            <a:ext cx="4165200" cy="14052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34" name="Google Shape;134;p16"/>
          <p:cNvSpPr txBox="1">
            <a:spLocks noGrp="1"/>
          </p:cNvSpPr>
          <p:nvPr>
            <p:ph type="subTitle" idx="1"/>
          </p:nvPr>
        </p:nvSpPr>
        <p:spPr>
          <a:xfrm>
            <a:off x="4625500" y="4881133"/>
            <a:ext cx="2891200" cy="5368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35" name="Google Shape;135;p16"/>
          <p:cNvPicPr preferRelativeResize="0"/>
          <p:nvPr/>
        </p:nvPicPr>
        <p:blipFill>
          <a:blip r:embed="rId2">
            <a:alphaModFix/>
          </a:blip>
          <a:stretch>
            <a:fillRect/>
          </a:stretch>
        </p:blipFill>
        <p:spPr>
          <a:xfrm rot="-5400000">
            <a:off x="7511867" y="2167919"/>
            <a:ext cx="6838100" cy="2522167"/>
          </a:xfrm>
          <a:prstGeom prst="rect">
            <a:avLst/>
          </a:prstGeom>
          <a:noFill/>
          <a:ln>
            <a:noFill/>
          </a:ln>
        </p:spPr>
      </p:pic>
      <p:pic>
        <p:nvPicPr>
          <p:cNvPr id="136" name="Google Shape;136;p16"/>
          <p:cNvPicPr preferRelativeResize="0"/>
          <p:nvPr/>
        </p:nvPicPr>
        <p:blipFill>
          <a:blip r:embed="rId2">
            <a:alphaModFix/>
          </a:blip>
          <a:stretch>
            <a:fillRect/>
          </a:stretch>
        </p:blipFill>
        <p:spPr>
          <a:xfrm rot="5400000" flipH="1">
            <a:off x="-2157966" y="2167919"/>
            <a:ext cx="6838100" cy="2522167"/>
          </a:xfrm>
          <a:prstGeom prst="rect">
            <a:avLst/>
          </a:prstGeom>
          <a:noFill/>
          <a:ln>
            <a:noFill/>
          </a:ln>
        </p:spPr>
      </p:pic>
      <p:sp>
        <p:nvSpPr>
          <p:cNvPr id="137" name="Google Shape;137;p16"/>
          <p:cNvSpPr txBox="1">
            <a:spLocks noGrp="1"/>
          </p:cNvSpPr>
          <p:nvPr>
            <p:ph type="title" idx="2" hasCustomPrompt="1"/>
          </p:nvPr>
        </p:nvSpPr>
        <p:spPr>
          <a:xfrm>
            <a:off x="4703703" y="2122711"/>
            <a:ext cx="2734800" cy="17076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pic>
        <p:nvPicPr>
          <p:cNvPr id="138" name="Google Shape;138;p16"/>
          <p:cNvPicPr preferRelativeResize="0"/>
          <p:nvPr/>
        </p:nvPicPr>
        <p:blipFill>
          <a:blip r:embed="rId3">
            <a:alphaModFix/>
          </a:blip>
          <a:stretch>
            <a:fillRect/>
          </a:stretch>
        </p:blipFill>
        <p:spPr>
          <a:xfrm flipH="1">
            <a:off x="8910503" y="2326398"/>
            <a:ext cx="2530500" cy="3593537"/>
          </a:xfrm>
          <a:prstGeom prst="rect">
            <a:avLst/>
          </a:prstGeom>
          <a:noFill/>
          <a:ln>
            <a:noFill/>
          </a:ln>
        </p:spPr>
      </p:pic>
      <p:pic>
        <p:nvPicPr>
          <p:cNvPr id="139" name="Google Shape;139;p16"/>
          <p:cNvPicPr preferRelativeResize="0"/>
          <p:nvPr/>
        </p:nvPicPr>
        <p:blipFill>
          <a:blip r:embed="rId4">
            <a:alphaModFix/>
          </a:blip>
          <a:stretch>
            <a:fillRect/>
          </a:stretch>
        </p:blipFill>
        <p:spPr>
          <a:xfrm flipH="1">
            <a:off x="1076802" y="1728669"/>
            <a:ext cx="2587833" cy="4266433"/>
          </a:xfrm>
          <a:prstGeom prst="rect">
            <a:avLst/>
          </a:prstGeom>
          <a:noFill/>
          <a:ln>
            <a:noFill/>
          </a:ln>
        </p:spPr>
      </p:pic>
    </p:spTree>
    <p:extLst>
      <p:ext uri="{BB962C8B-B14F-4D97-AF65-F5344CB8AC3E}">
        <p14:creationId xmlns:p14="http://schemas.microsoft.com/office/powerpoint/2010/main" val="17094415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2">
            <a:alphaModFix/>
          </a:blip>
          <a:srcRect l="3484"/>
          <a:stretch/>
        </p:blipFill>
        <p:spPr>
          <a:xfrm flipH="1">
            <a:off x="2768600" y="0"/>
            <a:ext cx="9423400" cy="6858000"/>
          </a:xfrm>
          <a:prstGeom prst="rect">
            <a:avLst/>
          </a:prstGeom>
          <a:noFill/>
          <a:ln>
            <a:noFill/>
          </a:ln>
        </p:spPr>
      </p:pic>
      <p:sp>
        <p:nvSpPr>
          <p:cNvPr id="142" name="Google Shape;142;p17"/>
          <p:cNvSpPr txBox="1">
            <a:spLocks noGrp="1"/>
          </p:cNvSpPr>
          <p:nvPr>
            <p:ph type="title"/>
          </p:nvPr>
        </p:nvSpPr>
        <p:spPr>
          <a:xfrm>
            <a:off x="6036868" y="3166500"/>
            <a:ext cx="4165200" cy="13900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3" name="Google Shape;143;p17"/>
          <p:cNvSpPr txBox="1">
            <a:spLocks noGrp="1"/>
          </p:cNvSpPr>
          <p:nvPr>
            <p:ph type="subTitle" idx="1"/>
          </p:nvPr>
        </p:nvSpPr>
        <p:spPr>
          <a:xfrm>
            <a:off x="6673867" y="4564372"/>
            <a:ext cx="2891200" cy="5368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7"/>
          <p:cNvSpPr txBox="1">
            <a:spLocks noGrp="1"/>
          </p:cNvSpPr>
          <p:nvPr>
            <p:ph type="title" idx="2" hasCustomPrompt="1"/>
          </p:nvPr>
        </p:nvSpPr>
        <p:spPr>
          <a:xfrm>
            <a:off x="6752068" y="1777500"/>
            <a:ext cx="2734800" cy="17076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401884579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body right">
  <p:cSld name="Title and body right">
    <p:spTree>
      <p:nvGrpSpPr>
        <p:cNvPr id="1" name="Shape 145"/>
        <p:cNvGrpSpPr/>
        <p:nvPr/>
      </p:nvGrpSpPr>
      <p:grpSpPr>
        <a:xfrm>
          <a:off x="0" y="0"/>
          <a:ext cx="0" cy="0"/>
          <a:chOff x="0" y="0"/>
          <a:chExt cx="0" cy="0"/>
        </a:xfrm>
      </p:grpSpPr>
      <p:pic>
        <p:nvPicPr>
          <p:cNvPr id="146" name="Google Shape;146;p18"/>
          <p:cNvPicPr preferRelativeResize="0"/>
          <p:nvPr/>
        </p:nvPicPr>
        <p:blipFill>
          <a:blip r:embed="rId2">
            <a:alphaModFix/>
          </a:blip>
          <a:stretch>
            <a:fillRect/>
          </a:stretch>
        </p:blipFill>
        <p:spPr>
          <a:xfrm flipH="1">
            <a:off x="2" y="2425702"/>
            <a:ext cx="7023100" cy="4432300"/>
          </a:xfrm>
          <a:prstGeom prst="rect">
            <a:avLst/>
          </a:prstGeom>
          <a:noFill/>
          <a:ln>
            <a:noFill/>
          </a:ln>
        </p:spPr>
      </p:pic>
      <p:sp>
        <p:nvSpPr>
          <p:cNvPr id="147" name="Google Shape;147;p18"/>
          <p:cNvSpPr txBox="1">
            <a:spLocks noGrp="1"/>
          </p:cNvSpPr>
          <p:nvPr>
            <p:ph type="subTitle" idx="1"/>
          </p:nvPr>
        </p:nvSpPr>
        <p:spPr>
          <a:xfrm>
            <a:off x="7878200" y="3683000"/>
            <a:ext cx="3496800" cy="15532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algn="r" rtl="0">
              <a:lnSpc>
                <a:spcPct val="100000"/>
              </a:lnSpc>
              <a:spcBef>
                <a:spcPts val="0"/>
              </a:spcBef>
              <a:spcAft>
                <a:spcPts val="0"/>
              </a:spcAft>
              <a:buSzPts val="1100"/>
              <a:buNone/>
              <a:defRPr sz="1500"/>
            </a:lvl2pPr>
            <a:lvl3pPr lvl="2" algn="r" rtl="0">
              <a:lnSpc>
                <a:spcPct val="100000"/>
              </a:lnSpc>
              <a:spcBef>
                <a:spcPts val="0"/>
              </a:spcBef>
              <a:spcAft>
                <a:spcPts val="0"/>
              </a:spcAft>
              <a:buSzPts val="1100"/>
              <a:buNone/>
              <a:defRPr sz="1500"/>
            </a:lvl3pPr>
            <a:lvl4pPr lvl="3" algn="r" rtl="0">
              <a:lnSpc>
                <a:spcPct val="100000"/>
              </a:lnSpc>
              <a:spcBef>
                <a:spcPts val="0"/>
              </a:spcBef>
              <a:spcAft>
                <a:spcPts val="0"/>
              </a:spcAft>
              <a:buSzPts val="1100"/>
              <a:buNone/>
              <a:defRPr sz="1500"/>
            </a:lvl4pPr>
            <a:lvl5pPr lvl="4" algn="r" rtl="0">
              <a:lnSpc>
                <a:spcPct val="100000"/>
              </a:lnSpc>
              <a:spcBef>
                <a:spcPts val="0"/>
              </a:spcBef>
              <a:spcAft>
                <a:spcPts val="0"/>
              </a:spcAft>
              <a:buSzPts val="1100"/>
              <a:buNone/>
              <a:defRPr sz="1500"/>
            </a:lvl5pPr>
            <a:lvl6pPr lvl="5" algn="r" rtl="0">
              <a:lnSpc>
                <a:spcPct val="100000"/>
              </a:lnSpc>
              <a:spcBef>
                <a:spcPts val="0"/>
              </a:spcBef>
              <a:spcAft>
                <a:spcPts val="0"/>
              </a:spcAft>
              <a:buSzPts val="1100"/>
              <a:buNone/>
              <a:defRPr sz="1500"/>
            </a:lvl6pPr>
            <a:lvl7pPr lvl="6" algn="r" rtl="0">
              <a:lnSpc>
                <a:spcPct val="100000"/>
              </a:lnSpc>
              <a:spcBef>
                <a:spcPts val="0"/>
              </a:spcBef>
              <a:spcAft>
                <a:spcPts val="0"/>
              </a:spcAft>
              <a:buSzPts val="1100"/>
              <a:buNone/>
              <a:defRPr sz="1500"/>
            </a:lvl7pPr>
            <a:lvl8pPr lvl="7" algn="r" rtl="0">
              <a:lnSpc>
                <a:spcPct val="100000"/>
              </a:lnSpc>
              <a:spcBef>
                <a:spcPts val="0"/>
              </a:spcBef>
              <a:spcAft>
                <a:spcPts val="0"/>
              </a:spcAft>
              <a:buSzPts val="1100"/>
              <a:buNone/>
              <a:defRPr sz="1500"/>
            </a:lvl8pPr>
            <a:lvl9pPr lvl="8" algn="r" rtl="0">
              <a:lnSpc>
                <a:spcPct val="100000"/>
              </a:lnSpc>
              <a:spcBef>
                <a:spcPts val="0"/>
              </a:spcBef>
              <a:spcAft>
                <a:spcPts val="0"/>
              </a:spcAft>
              <a:buSzPts val="1100"/>
              <a:buNone/>
              <a:defRPr sz="1500"/>
            </a:lvl9pPr>
          </a:lstStyle>
          <a:p>
            <a:endParaRPr/>
          </a:p>
        </p:txBody>
      </p:sp>
      <p:sp>
        <p:nvSpPr>
          <p:cNvPr id="148" name="Google Shape;148;p18"/>
          <p:cNvSpPr txBox="1">
            <a:spLocks noGrp="1"/>
          </p:cNvSpPr>
          <p:nvPr>
            <p:ph type="ctrTitle"/>
          </p:nvPr>
        </p:nvSpPr>
        <p:spPr>
          <a:xfrm>
            <a:off x="6107033" y="5504167"/>
            <a:ext cx="5268000" cy="770400"/>
          </a:xfrm>
          <a:prstGeom prst="rect">
            <a:avLst/>
          </a:prstGeom>
        </p:spPr>
        <p:txBody>
          <a:bodyPr spcFirstLastPara="1" wrap="square" lIns="91423" tIns="91423" rIns="91423" bIns="91423" anchor="b" anchorCtr="0">
            <a:noAutofit/>
          </a:bodyPr>
          <a:lstStyle>
            <a:lvl1pPr lvl="0" algn="r" rtl="0">
              <a:spcBef>
                <a:spcPts val="0"/>
              </a:spcBef>
              <a:spcAft>
                <a:spcPts val="0"/>
              </a:spcAft>
              <a:buSzPts val="3600"/>
              <a:buNone/>
              <a:defRPr sz="4800"/>
            </a:lvl1pPr>
            <a:lvl2pPr lvl="1" algn="r" rtl="0">
              <a:spcBef>
                <a:spcPts val="0"/>
              </a:spcBef>
              <a:spcAft>
                <a:spcPts val="0"/>
              </a:spcAft>
              <a:buClr>
                <a:srgbClr val="434343"/>
              </a:buClr>
              <a:buSzPts val="4800"/>
              <a:buNone/>
              <a:defRPr sz="6400">
                <a:solidFill>
                  <a:srgbClr val="434343"/>
                </a:solidFill>
              </a:defRPr>
            </a:lvl2pPr>
            <a:lvl3pPr lvl="2" algn="r" rtl="0">
              <a:spcBef>
                <a:spcPts val="0"/>
              </a:spcBef>
              <a:spcAft>
                <a:spcPts val="0"/>
              </a:spcAft>
              <a:buClr>
                <a:srgbClr val="434343"/>
              </a:buClr>
              <a:buSzPts val="4800"/>
              <a:buNone/>
              <a:defRPr sz="6400">
                <a:solidFill>
                  <a:srgbClr val="434343"/>
                </a:solidFill>
              </a:defRPr>
            </a:lvl3pPr>
            <a:lvl4pPr lvl="3" algn="r" rtl="0">
              <a:spcBef>
                <a:spcPts val="0"/>
              </a:spcBef>
              <a:spcAft>
                <a:spcPts val="0"/>
              </a:spcAft>
              <a:buClr>
                <a:srgbClr val="434343"/>
              </a:buClr>
              <a:buSzPts val="4800"/>
              <a:buNone/>
              <a:defRPr sz="6400">
                <a:solidFill>
                  <a:srgbClr val="434343"/>
                </a:solidFill>
              </a:defRPr>
            </a:lvl4pPr>
            <a:lvl5pPr lvl="4" algn="r" rtl="0">
              <a:spcBef>
                <a:spcPts val="0"/>
              </a:spcBef>
              <a:spcAft>
                <a:spcPts val="0"/>
              </a:spcAft>
              <a:buClr>
                <a:srgbClr val="434343"/>
              </a:buClr>
              <a:buSzPts val="4800"/>
              <a:buNone/>
              <a:defRPr sz="6400">
                <a:solidFill>
                  <a:srgbClr val="434343"/>
                </a:solidFill>
              </a:defRPr>
            </a:lvl5pPr>
            <a:lvl6pPr lvl="5" algn="r" rtl="0">
              <a:spcBef>
                <a:spcPts val="0"/>
              </a:spcBef>
              <a:spcAft>
                <a:spcPts val="0"/>
              </a:spcAft>
              <a:buClr>
                <a:srgbClr val="434343"/>
              </a:buClr>
              <a:buSzPts val="4800"/>
              <a:buNone/>
              <a:defRPr sz="6400">
                <a:solidFill>
                  <a:srgbClr val="434343"/>
                </a:solidFill>
              </a:defRPr>
            </a:lvl6pPr>
            <a:lvl7pPr lvl="6" algn="r" rtl="0">
              <a:spcBef>
                <a:spcPts val="0"/>
              </a:spcBef>
              <a:spcAft>
                <a:spcPts val="0"/>
              </a:spcAft>
              <a:buClr>
                <a:srgbClr val="434343"/>
              </a:buClr>
              <a:buSzPts val="4800"/>
              <a:buNone/>
              <a:defRPr sz="6400">
                <a:solidFill>
                  <a:srgbClr val="434343"/>
                </a:solidFill>
              </a:defRPr>
            </a:lvl7pPr>
            <a:lvl8pPr lvl="7" algn="r" rtl="0">
              <a:spcBef>
                <a:spcPts val="0"/>
              </a:spcBef>
              <a:spcAft>
                <a:spcPts val="0"/>
              </a:spcAft>
              <a:buClr>
                <a:srgbClr val="434343"/>
              </a:buClr>
              <a:buSzPts val="4800"/>
              <a:buNone/>
              <a:defRPr sz="6400">
                <a:solidFill>
                  <a:srgbClr val="434343"/>
                </a:solidFill>
              </a:defRPr>
            </a:lvl8pPr>
            <a:lvl9pPr lvl="8" algn="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194928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body left">
  <p:cSld name="Title and body left">
    <p:spTree>
      <p:nvGrpSpPr>
        <p:cNvPr id="1" name="Shape 149"/>
        <p:cNvGrpSpPr/>
        <p:nvPr/>
      </p:nvGrpSpPr>
      <p:grpSpPr>
        <a:xfrm>
          <a:off x="0" y="0"/>
          <a:ext cx="0" cy="0"/>
          <a:chOff x="0" y="0"/>
          <a:chExt cx="0" cy="0"/>
        </a:xfrm>
      </p:grpSpPr>
      <p:sp>
        <p:nvSpPr>
          <p:cNvPr id="150" name="Google Shape;150;p19"/>
          <p:cNvSpPr txBox="1">
            <a:spLocks noGrp="1"/>
          </p:cNvSpPr>
          <p:nvPr>
            <p:ph type="subTitle" idx="1"/>
          </p:nvPr>
        </p:nvSpPr>
        <p:spPr>
          <a:xfrm>
            <a:off x="816867" y="3612600"/>
            <a:ext cx="3557600" cy="17916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1" name="Google Shape;151;p19"/>
          <p:cNvSpPr txBox="1">
            <a:spLocks noGrp="1"/>
          </p:cNvSpPr>
          <p:nvPr>
            <p:ph type="ctrTitle"/>
          </p:nvPr>
        </p:nvSpPr>
        <p:spPr>
          <a:xfrm>
            <a:off x="816867" y="5504167"/>
            <a:ext cx="4638400" cy="7704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152" name="Google Shape;152;p19"/>
          <p:cNvPicPr preferRelativeResize="0"/>
          <p:nvPr/>
        </p:nvPicPr>
        <p:blipFill>
          <a:blip r:embed="rId2">
            <a:alphaModFix/>
          </a:blip>
          <a:stretch>
            <a:fillRect/>
          </a:stretch>
        </p:blipFill>
        <p:spPr>
          <a:xfrm rot="10800000">
            <a:off x="5664200" y="386"/>
            <a:ext cx="6527800" cy="5194300"/>
          </a:xfrm>
          <a:prstGeom prst="rect">
            <a:avLst/>
          </a:prstGeom>
          <a:noFill/>
          <a:ln>
            <a:noFill/>
          </a:ln>
        </p:spPr>
      </p:pic>
      <p:pic>
        <p:nvPicPr>
          <p:cNvPr id="153" name="Google Shape;153;p19"/>
          <p:cNvPicPr preferRelativeResize="0"/>
          <p:nvPr/>
        </p:nvPicPr>
        <p:blipFill>
          <a:blip r:embed="rId3">
            <a:alphaModFix/>
          </a:blip>
          <a:stretch>
            <a:fillRect/>
          </a:stretch>
        </p:blipFill>
        <p:spPr>
          <a:xfrm>
            <a:off x="5664215" y="1105216"/>
            <a:ext cx="4444205" cy="3694099"/>
          </a:xfrm>
          <a:prstGeom prst="rect">
            <a:avLst/>
          </a:prstGeom>
          <a:noFill/>
          <a:ln>
            <a:noFill/>
          </a:ln>
        </p:spPr>
      </p:pic>
    </p:spTree>
    <p:extLst>
      <p:ext uri="{BB962C8B-B14F-4D97-AF65-F5344CB8AC3E}">
        <p14:creationId xmlns:p14="http://schemas.microsoft.com/office/powerpoint/2010/main" val="847651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2"/>
        </a:solidFill>
        <a:effectLst/>
      </p:bgPr>
    </p:bg>
    <p:spTree>
      <p:nvGrpSpPr>
        <p:cNvPr id="1" name="Shape 154"/>
        <p:cNvGrpSpPr/>
        <p:nvPr/>
      </p:nvGrpSpPr>
      <p:grpSpPr>
        <a:xfrm>
          <a:off x="0" y="0"/>
          <a:ext cx="0" cy="0"/>
          <a:chOff x="0" y="0"/>
          <a:chExt cx="0" cy="0"/>
        </a:xfrm>
      </p:grpSpPr>
      <p:sp>
        <p:nvSpPr>
          <p:cNvPr id="155" name="Google Shape;155;p20"/>
          <p:cNvSpPr txBox="1">
            <a:spLocks noGrp="1"/>
          </p:cNvSpPr>
          <p:nvPr>
            <p:ph type="subTitle" idx="1"/>
          </p:nvPr>
        </p:nvSpPr>
        <p:spPr>
          <a:xfrm>
            <a:off x="3498249" y="1624133"/>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6" name="Google Shape;156;p20"/>
          <p:cNvSpPr txBox="1">
            <a:spLocks noGrp="1"/>
          </p:cNvSpPr>
          <p:nvPr>
            <p:ph type="subTitle" idx="2"/>
          </p:nvPr>
        </p:nvSpPr>
        <p:spPr>
          <a:xfrm>
            <a:off x="3498249" y="1197733"/>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57" name="Google Shape;157;p20"/>
          <p:cNvSpPr txBox="1">
            <a:spLocks noGrp="1"/>
          </p:cNvSpPr>
          <p:nvPr>
            <p:ph type="subTitle" idx="3"/>
          </p:nvPr>
        </p:nvSpPr>
        <p:spPr>
          <a:xfrm>
            <a:off x="7492783" y="1624133"/>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8" name="Google Shape;158;p20"/>
          <p:cNvSpPr txBox="1">
            <a:spLocks noGrp="1"/>
          </p:cNvSpPr>
          <p:nvPr>
            <p:ph type="subTitle" idx="4"/>
          </p:nvPr>
        </p:nvSpPr>
        <p:spPr>
          <a:xfrm>
            <a:off x="7492783" y="1197733"/>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59" name="Google Shape;159;p20"/>
          <p:cNvSpPr txBox="1">
            <a:spLocks noGrp="1"/>
          </p:cNvSpPr>
          <p:nvPr>
            <p:ph type="subTitle" idx="5"/>
          </p:nvPr>
        </p:nvSpPr>
        <p:spPr>
          <a:xfrm>
            <a:off x="3498249" y="3834467"/>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0" name="Google Shape;160;p20"/>
          <p:cNvSpPr txBox="1">
            <a:spLocks noGrp="1"/>
          </p:cNvSpPr>
          <p:nvPr>
            <p:ph type="subTitle" idx="6"/>
          </p:nvPr>
        </p:nvSpPr>
        <p:spPr>
          <a:xfrm>
            <a:off x="3498249" y="3408067"/>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1" name="Google Shape;161;p20"/>
          <p:cNvSpPr txBox="1">
            <a:spLocks noGrp="1"/>
          </p:cNvSpPr>
          <p:nvPr>
            <p:ph type="subTitle" idx="7"/>
          </p:nvPr>
        </p:nvSpPr>
        <p:spPr>
          <a:xfrm>
            <a:off x="7492784" y="3834467"/>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2" name="Google Shape;162;p20"/>
          <p:cNvSpPr txBox="1">
            <a:spLocks noGrp="1"/>
          </p:cNvSpPr>
          <p:nvPr>
            <p:ph type="subTitle" idx="8"/>
          </p:nvPr>
        </p:nvSpPr>
        <p:spPr>
          <a:xfrm>
            <a:off x="7492783" y="3408067"/>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3" name="Google Shape;163;p20"/>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6778356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164"/>
        <p:cNvGrpSpPr/>
        <p:nvPr/>
      </p:nvGrpSpPr>
      <p:grpSpPr>
        <a:xfrm>
          <a:off x="0" y="0"/>
          <a:ext cx="0" cy="0"/>
          <a:chOff x="0" y="0"/>
          <a:chExt cx="0" cy="0"/>
        </a:xfrm>
      </p:grpSpPr>
      <p:sp>
        <p:nvSpPr>
          <p:cNvPr id="165" name="Google Shape;165;p21"/>
          <p:cNvSpPr txBox="1">
            <a:spLocks noGrp="1"/>
          </p:cNvSpPr>
          <p:nvPr>
            <p:ph type="subTitle" idx="1"/>
          </p:nvPr>
        </p:nvSpPr>
        <p:spPr>
          <a:xfrm>
            <a:off x="1739867" y="2049600"/>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6" name="Google Shape;166;p21"/>
          <p:cNvSpPr txBox="1">
            <a:spLocks noGrp="1"/>
          </p:cNvSpPr>
          <p:nvPr>
            <p:ph type="subTitle" idx="2"/>
          </p:nvPr>
        </p:nvSpPr>
        <p:spPr>
          <a:xfrm>
            <a:off x="1739868" y="1623200"/>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solidFill>
                  <a:schemeClr val="lt1"/>
                </a:solidFill>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7" name="Google Shape;167;p21"/>
          <p:cNvSpPr txBox="1">
            <a:spLocks noGrp="1"/>
          </p:cNvSpPr>
          <p:nvPr>
            <p:ph type="subTitle" idx="3"/>
          </p:nvPr>
        </p:nvSpPr>
        <p:spPr>
          <a:xfrm>
            <a:off x="5316297" y="2049600"/>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8" name="Google Shape;168;p21"/>
          <p:cNvSpPr txBox="1">
            <a:spLocks noGrp="1"/>
          </p:cNvSpPr>
          <p:nvPr>
            <p:ph type="subTitle" idx="4"/>
          </p:nvPr>
        </p:nvSpPr>
        <p:spPr>
          <a:xfrm>
            <a:off x="5316320" y="1623200"/>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9" name="Google Shape;169;p21"/>
          <p:cNvSpPr txBox="1">
            <a:spLocks noGrp="1"/>
          </p:cNvSpPr>
          <p:nvPr>
            <p:ph type="subTitle" idx="5"/>
          </p:nvPr>
        </p:nvSpPr>
        <p:spPr>
          <a:xfrm>
            <a:off x="5316297" y="4010467"/>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70" name="Google Shape;170;p21"/>
          <p:cNvSpPr txBox="1">
            <a:spLocks noGrp="1"/>
          </p:cNvSpPr>
          <p:nvPr>
            <p:ph type="subTitle" idx="6"/>
          </p:nvPr>
        </p:nvSpPr>
        <p:spPr>
          <a:xfrm>
            <a:off x="5316300" y="3584067"/>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solidFill>
                  <a:schemeClr val="lt1"/>
                </a:solidFill>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71" name="Google Shape;171;p21"/>
          <p:cNvSpPr txBox="1">
            <a:spLocks noGrp="1"/>
          </p:cNvSpPr>
          <p:nvPr>
            <p:ph type="subTitle" idx="7"/>
          </p:nvPr>
        </p:nvSpPr>
        <p:spPr>
          <a:xfrm>
            <a:off x="8836133" y="4010467"/>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72" name="Google Shape;172;p21"/>
          <p:cNvSpPr txBox="1">
            <a:spLocks noGrp="1"/>
          </p:cNvSpPr>
          <p:nvPr>
            <p:ph type="subTitle" idx="8"/>
          </p:nvPr>
        </p:nvSpPr>
        <p:spPr>
          <a:xfrm>
            <a:off x="8836135" y="3584067"/>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73" name="Google Shape;173;p21"/>
          <p:cNvSpPr txBox="1">
            <a:spLocks noGrp="1"/>
          </p:cNvSpPr>
          <p:nvPr>
            <p:ph type="ctrTitle"/>
          </p:nvPr>
        </p:nvSpPr>
        <p:spPr>
          <a:xfrm>
            <a:off x="3533800" y="5504167"/>
            <a:ext cx="7841200" cy="770400"/>
          </a:xfrm>
          <a:prstGeom prst="rect">
            <a:avLst/>
          </a:prstGeom>
        </p:spPr>
        <p:txBody>
          <a:bodyPr spcFirstLastPara="1" wrap="square" lIns="91423" tIns="91423" rIns="91423" bIns="91423" anchor="b" anchorCtr="0">
            <a:noAutofit/>
          </a:bodyPr>
          <a:lstStyle>
            <a:lvl1pPr lvl="0" algn="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174" name="Google Shape;174;p21"/>
          <p:cNvPicPr preferRelativeResize="0"/>
          <p:nvPr/>
        </p:nvPicPr>
        <p:blipFill>
          <a:blip r:embed="rId2">
            <a:alphaModFix/>
          </a:blip>
          <a:stretch>
            <a:fillRect/>
          </a:stretch>
        </p:blipFill>
        <p:spPr>
          <a:xfrm>
            <a:off x="-14" y="3390886"/>
            <a:ext cx="5981700" cy="3467100"/>
          </a:xfrm>
          <a:prstGeom prst="rect">
            <a:avLst/>
          </a:prstGeom>
          <a:noFill/>
          <a:ln>
            <a:noFill/>
          </a:ln>
        </p:spPr>
      </p:pic>
      <p:pic>
        <p:nvPicPr>
          <p:cNvPr id="175" name="Google Shape;175;p21"/>
          <p:cNvPicPr preferRelativeResize="0"/>
          <p:nvPr/>
        </p:nvPicPr>
        <p:blipFill>
          <a:blip r:embed="rId3">
            <a:alphaModFix/>
          </a:blip>
          <a:stretch>
            <a:fillRect/>
          </a:stretch>
        </p:blipFill>
        <p:spPr>
          <a:xfrm rot="10800000">
            <a:off x="8216886" y="386"/>
            <a:ext cx="3975100" cy="2552700"/>
          </a:xfrm>
          <a:prstGeom prst="rect">
            <a:avLst/>
          </a:prstGeom>
          <a:noFill/>
          <a:ln>
            <a:noFill/>
          </a:ln>
        </p:spPr>
      </p:pic>
    </p:spTree>
    <p:extLst>
      <p:ext uri="{BB962C8B-B14F-4D97-AF65-F5344CB8AC3E}">
        <p14:creationId xmlns:p14="http://schemas.microsoft.com/office/powerpoint/2010/main" val="355224787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2"/>
        </a:solidFill>
        <a:effectLst/>
      </p:bgPr>
    </p:bg>
    <p:spTree>
      <p:nvGrpSpPr>
        <p:cNvPr id="1" name="Shape 176"/>
        <p:cNvGrpSpPr/>
        <p:nvPr/>
      </p:nvGrpSpPr>
      <p:grpSpPr>
        <a:xfrm>
          <a:off x="0" y="0"/>
          <a:ext cx="0" cy="0"/>
          <a:chOff x="0" y="0"/>
          <a:chExt cx="0" cy="0"/>
        </a:xfrm>
      </p:grpSpPr>
      <p:sp>
        <p:nvSpPr>
          <p:cNvPr id="177" name="Google Shape;177;p22"/>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178" name="Google Shape;178;p22"/>
          <p:cNvSpPr txBox="1">
            <a:spLocks noGrp="1"/>
          </p:cNvSpPr>
          <p:nvPr>
            <p:ph type="subTitle" idx="1"/>
          </p:nvPr>
        </p:nvSpPr>
        <p:spPr>
          <a:xfrm>
            <a:off x="1579267" y="3321333"/>
            <a:ext cx="4237600" cy="1344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179" name="Google Shape;179;p22"/>
          <p:cNvSpPr txBox="1">
            <a:spLocks noGrp="1"/>
          </p:cNvSpPr>
          <p:nvPr>
            <p:ph type="subTitle" idx="2"/>
          </p:nvPr>
        </p:nvSpPr>
        <p:spPr>
          <a:xfrm>
            <a:off x="2327367" y="1256900"/>
            <a:ext cx="27416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ctr" rtl="0">
              <a:lnSpc>
                <a:spcPct val="100000"/>
              </a:lnSpc>
              <a:spcBef>
                <a:spcPts val="0"/>
              </a:spcBef>
              <a:spcAft>
                <a:spcPts val="0"/>
              </a:spcAft>
              <a:buSzPts val="2400"/>
              <a:buFont typeface="Englebert"/>
              <a:buNone/>
              <a:defRPr sz="3200">
                <a:latin typeface="Englebert"/>
                <a:ea typeface="Englebert"/>
                <a:cs typeface="Englebert"/>
                <a:sym typeface="Englebert"/>
              </a:defRPr>
            </a:lvl2pPr>
            <a:lvl3pPr lvl="2" algn="ctr" rtl="0">
              <a:lnSpc>
                <a:spcPct val="100000"/>
              </a:lnSpc>
              <a:spcBef>
                <a:spcPts val="0"/>
              </a:spcBef>
              <a:spcAft>
                <a:spcPts val="0"/>
              </a:spcAft>
              <a:buSzPts val="2400"/>
              <a:buFont typeface="Englebert"/>
              <a:buNone/>
              <a:defRPr sz="3200">
                <a:latin typeface="Englebert"/>
                <a:ea typeface="Englebert"/>
                <a:cs typeface="Englebert"/>
                <a:sym typeface="Englebert"/>
              </a:defRPr>
            </a:lvl3pPr>
            <a:lvl4pPr lvl="3" algn="ctr" rtl="0">
              <a:lnSpc>
                <a:spcPct val="100000"/>
              </a:lnSpc>
              <a:spcBef>
                <a:spcPts val="0"/>
              </a:spcBef>
              <a:spcAft>
                <a:spcPts val="0"/>
              </a:spcAft>
              <a:buSzPts val="2400"/>
              <a:buFont typeface="Englebert"/>
              <a:buNone/>
              <a:defRPr sz="3200">
                <a:latin typeface="Englebert"/>
                <a:ea typeface="Englebert"/>
                <a:cs typeface="Englebert"/>
                <a:sym typeface="Englebert"/>
              </a:defRPr>
            </a:lvl4pPr>
            <a:lvl5pPr lvl="4" algn="ctr" rtl="0">
              <a:lnSpc>
                <a:spcPct val="100000"/>
              </a:lnSpc>
              <a:spcBef>
                <a:spcPts val="0"/>
              </a:spcBef>
              <a:spcAft>
                <a:spcPts val="0"/>
              </a:spcAft>
              <a:buSzPts val="2400"/>
              <a:buFont typeface="Englebert"/>
              <a:buNone/>
              <a:defRPr sz="3200">
                <a:latin typeface="Englebert"/>
                <a:ea typeface="Englebert"/>
                <a:cs typeface="Englebert"/>
                <a:sym typeface="Englebert"/>
              </a:defRPr>
            </a:lvl5pPr>
            <a:lvl6pPr lvl="5" algn="ctr" rtl="0">
              <a:lnSpc>
                <a:spcPct val="100000"/>
              </a:lnSpc>
              <a:spcBef>
                <a:spcPts val="0"/>
              </a:spcBef>
              <a:spcAft>
                <a:spcPts val="0"/>
              </a:spcAft>
              <a:buSzPts val="2400"/>
              <a:buFont typeface="Englebert"/>
              <a:buNone/>
              <a:defRPr sz="3200">
                <a:latin typeface="Englebert"/>
                <a:ea typeface="Englebert"/>
                <a:cs typeface="Englebert"/>
                <a:sym typeface="Englebert"/>
              </a:defRPr>
            </a:lvl6pPr>
            <a:lvl7pPr lvl="6" algn="ctr" rtl="0">
              <a:lnSpc>
                <a:spcPct val="100000"/>
              </a:lnSpc>
              <a:spcBef>
                <a:spcPts val="0"/>
              </a:spcBef>
              <a:spcAft>
                <a:spcPts val="0"/>
              </a:spcAft>
              <a:buSzPts val="2400"/>
              <a:buFont typeface="Englebert"/>
              <a:buNone/>
              <a:defRPr sz="3200">
                <a:latin typeface="Englebert"/>
                <a:ea typeface="Englebert"/>
                <a:cs typeface="Englebert"/>
                <a:sym typeface="Englebert"/>
              </a:defRPr>
            </a:lvl7pPr>
            <a:lvl8pPr lvl="7" algn="ctr" rtl="0">
              <a:lnSpc>
                <a:spcPct val="100000"/>
              </a:lnSpc>
              <a:spcBef>
                <a:spcPts val="0"/>
              </a:spcBef>
              <a:spcAft>
                <a:spcPts val="0"/>
              </a:spcAft>
              <a:buSzPts val="2400"/>
              <a:buFont typeface="Englebert"/>
              <a:buNone/>
              <a:defRPr sz="3200">
                <a:latin typeface="Englebert"/>
                <a:ea typeface="Englebert"/>
                <a:cs typeface="Englebert"/>
                <a:sym typeface="Englebert"/>
              </a:defRPr>
            </a:lvl8pPr>
            <a:lvl9pPr lvl="8" algn="ctr" rtl="0">
              <a:lnSpc>
                <a:spcPct val="100000"/>
              </a:lnSpc>
              <a:spcBef>
                <a:spcPts val="0"/>
              </a:spcBef>
              <a:spcAft>
                <a:spcPts val="0"/>
              </a:spcAft>
              <a:buSzPts val="2400"/>
              <a:buFont typeface="Englebert"/>
              <a:buNone/>
              <a:defRPr sz="3200">
                <a:latin typeface="Englebert"/>
                <a:ea typeface="Englebert"/>
                <a:cs typeface="Englebert"/>
                <a:sym typeface="Englebert"/>
              </a:defRPr>
            </a:lvl9pPr>
          </a:lstStyle>
          <a:p>
            <a:endParaRPr/>
          </a:p>
        </p:txBody>
      </p:sp>
      <p:sp>
        <p:nvSpPr>
          <p:cNvPr id="180" name="Google Shape;180;p22"/>
          <p:cNvSpPr txBox="1">
            <a:spLocks noGrp="1"/>
          </p:cNvSpPr>
          <p:nvPr>
            <p:ph type="subTitle" idx="3"/>
          </p:nvPr>
        </p:nvSpPr>
        <p:spPr>
          <a:xfrm>
            <a:off x="6375033" y="3321333"/>
            <a:ext cx="4237600" cy="1344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181" name="Google Shape;181;p22"/>
          <p:cNvSpPr txBox="1">
            <a:spLocks noGrp="1"/>
          </p:cNvSpPr>
          <p:nvPr>
            <p:ph type="subTitle" idx="4"/>
          </p:nvPr>
        </p:nvSpPr>
        <p:spPr>
          <a:xfrm>
            <a:off x="7123033" y="1256900"/>
            <a:ext cx="27416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ctr" rtl="0">
              <a:lnSpc>
                <a:spcPct val="100000"/>
              </a:lnSpc>
              <a:spcBef>
                <a:spcPts val="0"/>
              </a:spcBef>
              <a:spcAft>
                <a:spcPts val="0"/>
              </a:spcAft>
              <a:buSzPts val="2400"/>
              <a:buFont typeface="Englebert"/>
              <a:buNone/>
              <a:defRPr sz="3200">
                <a:latin typeface="Englebert"/>
                <a:ea typeface="Englebert"/>
                <a:cs typeface="Englebert"/>
                <a:sym typeface="Englebert"/>
              </a:defRPr>
            </a:lvl2pPr>
            <a:lvl3pPr lvl="2" algn="ctr" rtl="0">
              <a:lnSpc>
                <a:spcPct val="100000"/>
              </a:lnSpc>
              <a:spcBef>
                <a:spcPts val="0"/>
              </a:spcBef>
              <a:spcAft>
                <a:spcPts val="0"/>
              </a:spcAft>
              <a:buSzPts val="2400"/>
              <a:buFont typeface="Englebert"/>
              <a:buNone/>
              <a:defRPr sz="3200">
                <a:latin typeface="Englebert"/>
                <a:ea typeface="Englebert"/>
                <a:cs typeface="Englebert"/>
                <a:sym typeface="Englebert"/>
              </a:defRPr>
            </a:lvl3pPr>
            <a:lvl4pPr lvl="3" algn="ctr" rtl="0">
              <a:lnSpc>
                <a:spcPct val="100000"/>
              </a:lnSpc>
              <a:spcBef>
                <a:spcPts val="0"/>
              </a:spcBef>
              <a:spcAft>
                <a:spcPts val="0"/>
              </a:spcAft>
              <a:buSzPts val="2400"/>
              <a:buFont typeface="Englebert"/>
              <a:buNone/>
              <a:defRPr sz="3200">
                <a:latin typeface="Englebert"/>
                <a:ea typeface="Englebert"/>
                <a:cs typeface="Englebert"/>
                <a:sym typeface="Englebert"/>
              </a:defRPr>
            </a:lvl4pPr>
            <a:lvl5pPr lvl="4" algn="ctr" rtl="0">
              <a:lnSpc>
                <a:spcPct val="100000"/>
              </a:lnSpc>
              <a:spcBef>
                <a:spcPts val="0"/>
              </a:spcBef>
              <a:spcAft>
                <a:spcPts val="0"/>
              </a:spcAft>
              <a:buSzPts val="2400"/>
              <a:buFont typeface="Englebert"/>
              <a:buNone/>
              <a:defRPr sz="3200">
                <a:latin typeface="Englebert"/>
                <a:ea typeface="Englebert"/>
                <a:cs typeface="Englebert"/>
                <a:sym typeface="Englebert"/>
              </a:defRPr>
            </a:lvl5pPr>
            <a:lvl6pPr lvl="5" algn="ctr" rtl="0">
              <a:lnSpc>
                <a:spcPct val="100000"/>
              </a:lnSpc>
              <a:spcBef>
                <a:spcPts val="0"/>
              </a:spcBef>
              <a:spcAft>
                <a:spcPts val="0"/>
              </a:spcAft>
              <a:buSzPts val="2400"/>
              <a:buFont typeface="Englebert"/>
              <a:buNone/>
              <a:defRPr sz="3200">
                <a:latin typeface="Englebert"/>
                <a:ea typeface="Englebert"/>
                <a:cs typeface="Englebert"/>
                <a:sym typeface="Englebert"/>
              </a:defRPr>
            </a:lvl6pPr>
            <a:lvl7pPr lvl="6" algn="ctr" rtl="0">
              <a:lnSpc>
                <a:spcPct val="100000"/>
              </a:lnSpc>
              <a:spcBef>
                <a:spcPts val="0"/>
              </a:spcBef>
              <a:spcAft>
                <a:spcPts val="0"/>
              </a:spcAft>
              <a:buSzPts val="2400"/>
              <a:buFont typeface="Englebert"/>
              <a:buNone/>
              <a:defRPr sz="3200">
                <a:latin typeface="Englebert"/>
                <a:ea typeface="Englebert"/>
                <a:cs typeface="Englebert"/>
                <a:sym typeface="Englebert"/>
              </a:defRPr>
            </a:lvl7pPr>
            <a:lvl8pPr lvl="7" algn="ctr" rtl="0">
              <a:lnSpc>
                <a:spcPct val="100000"/>
              </a:lnSpc>
              <a:spcBef>
                <a:spcPts val="0"/>
              </a:spcBef>
              <a:spcAft>
                <a:spcPts val="0"/>
              </a:spcAft>
              <a:buSzPts val="2400"/>
              <a:buFont typeface="Englebert"/>
              <a:buNone/>
              <a:defRPr sz="3200">
                <a:latin typeface="Englebert"/>
                <a:ea typeface="Englebert"/>
                <a:cs typeface="Englebert"/>
                <a:sym typeface="Englebert"/>
              </a:defRPr>
            </a:lvl8pPr>
            <a:lvl9pPr lvl="8" algn="ctr" rtl="0">
              <a:lnSpc>
                <a:spcPct val="100000"/>
              </a:lnSpc>
              <a:spcBef>
                <a:spcPts val="0"/>
              </a:spcBef>
              <a:spcAft>
                <a:spcPts val="0"/>
              </a:spcAft>
              <a:buSzPts val="2400"/>
              <a:buFont typeface="Englebert"/>
              <a:buNone/>
              <a:defRPr sz="32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85853501"/>
      </p:ext>
    </p:extLst>
  </p:cSld>
  <p:clrMapOvr>
    <a:masterClrMapping/>
  </p:clrMapOvr>
  <p:extLst mod="1">
    <p:ext uri="{DCECCB84-F9BA-43D5-87BE-67443E8EF086}">
      <p15:sldGuideLst xmlns:p15="http://schemas.microsoft.com/office/powerpoint/2012/main" xmlns="">
        <p15:guide id="1" orient="horz" pos="2835">
          <p15:clr>
            <a:srgbClr val="FA7B17"/>
          </p15:clr>
        </p15:guide>
        <p15:guide id="2" orient="horz" pos="340">
          <p15:clr>
            <a:srgbClr val="FA7B17"/>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182"/>
        <p:cNvGrpSpPr/>
        <p:nvPr/>
      </p:nvGrpSpPr>
      <p:grpSpPr>
        <a:xfrm>
          <a:off x="0" y="0"/>
          <a:ext cx="0" cy="0"/>
          <a:chOff x="0" y="0"/>
          <a:chExt cx="0" cy="0"/>
        </a:xfrm>
      </p:grpSpPr>
      <p:grpSp>
        <p:nvGrpSpPr>
          <p:cNvPr id="183" name="Google Shape;183;p23"/>
          <p:cNvGrpSpPr/>
          <p:nvPr/>
        </p:nvGrpSpPr>
        <p:grpSpPr>
          <a:xfrm>
            <a:off x="8065521" y="1853767"/>
            <a:ext cx="2554800" cy="2554800"/>
            <a:chOff x="4398728" y="364850"/>
            <a:chExt cx="1916100" cy="1916100"/>
          </a:xfrm>
        </p:grpSpPr>
        <p:sp>
          <p:nvSpPr>
            <p:cNvPr id="184" name="Google Shape;184;p23"/>
            <p:cNvSpPr/>
            <p:nvPr/>
          </p:nvSpPr>
          <p:spPr>
            <a:xfrm>
              <a:off x="4398728" y="364850"/>
              <a:ext cx="1916100" cy="1916100"/>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185" name="Google Shape;185;p23"/>
            <p:cNvGrpSpPr/>
            <p:nvPr/>
          </p:nvGrpSpPr>
          <p:grpSpPr>
            <a:xfrm>
              <a:off x="4705098" y="790125"/>
              <a:ext cx="1303360" cy="1191540"/>
              <a:chOff x="4166100" y="2738500"/>
              <a:chExt cx="1303360" cy="1191540"/>
            </a:xfrm>
          </p:grpSpPr>
          <p:sp>
            <p:nvSpPr>
              <p:cNvPr id="186" name="Google Shape;186;p23"/>
              <p:cNvSpPr/>
              <p:nvPr/>
            </p:nvSpPr>
            <p:spPr>
              <a:xfrm>
                <a:off x="4166100" y="3298484"/>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23"/>
              <p:cNvSpPr/>
              <p:nvPr/>
            </p:nvSpPr>
            <p:spPr>
              <a:xfrm>
                <a:off x="5193483" y="273850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23"/>
              <p:cNvSpPr/>
              <p:nvPr/>
            </p:nvSpPr>
            <p:spPr>
              <a:xfrm>
                <a:off x="5380280" y="3319777"/>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23"/>
              <p:cNvSpPr/>
              <p:nvPr/>
            </p:nvSpPr>
            <p:spPr>
              <a:xfrm>
                <a:off x="5036285" y="388594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23"/>
              <p:cNvSpPr/>
              <p:nvPr/>
            </p:nvSpPr>
            <p:spPr>
              <a:xfrm>
                <a:off x="5425360" y="2955586"/>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23"/>
              <p:cNvSpPr/>
              <p:nvPr/>
            </p:nvSpPr>
            <p:spPr>
              <a:xfrm>
                <a:off x="4243982" y="2801609"/>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23"/>
              <p:cNvSpPr/>
              <p:nvPr/>
            </p:nvSpPr>
            <p:spPr>
              <a:xfrm>
                <a:off x="5013356" y="2999738"/>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93" name="Google Shape;193;p23"/>
          <p:cNvGrpSpPr/>
          <p:nvPr/>
        </p:nvGrpSpPr>
        <p:grpSpPr>
          <a:xfrm>
            <a:off x="1571837" y="1853767"/>
            <a:ext cx="2554800" cy="2554800"/>
            <a:chOff x="4398728" y="364850"/>
            <a:chExt cx="1916100" cy="1916100"/>
          </a:xfrm>
        </p:grpSpPr>
        <p:sp>
          <p:nvSpPr>
            <p:cNvPr id="194" name="Google Shape;194;p23"/>
            <p:cNvSpPr/>
            <p:nvPr/>
          </p:nvSpPr>
          <p:spPr>
            <a:xfrm>
              <a:off x="4398728" y="364850"/>
              <a:ext cx="1916100" cy="1916100"/>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195" name="Google Shape;195;p23"/>
            <p:cNvGrpSpPr/>
            <p:nvPr/>
          </p:nvGrpSpPr>
          <p:grpSpPr>
            <a:xfrm>
              <a:off x="4705098" y="790125"/>
              <a:ext cx="1303360" cy="1191540"/>
              <a:chOff x="4166100" y="2738500"/>
              <a:chExt cx="1303360" cy="1191540"/>
            </a:xfrm>
          </p:grpSpPr>
          <p:sp>
            <p:nvSpPr>
              <p:cNvPr id="196" name="Google Shape;196;p23"/>
              <p:cNvSpPr/>
              <p:nvPr/>
            </p:nvSpPr>
            <p:spPr>
              <a:xfrm>
                <a:off x="4166100" y="3298484"/>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23"/>
              <p:cNvSpPr/>
              <p:nvPr/>
            </p:nvSpPr>
            <p:spPr>
              <a:xfrm>
                <a:off x="5193483" y="273850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23"/>
              <p:cNvSpPr/>
              <p:nvPr/>
            </p:nvSpPr>
            <p:spPr>
              <a:xfrm>
                <a:off x="5380280" y="3319777"/>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23"/>
              <p:cNvSpPr/>
              <p:nvPr/>
            </p:nvSpPr>
            <p:spPr>
              <a:xfrm>
                <a:off x="5036285" y="388594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23"/>
              <p:cNvSpPr/>
              <p:nvPr/>
            </p:nvSpPr>
            <p:spPr>
              <a:xfrm>
                <a:off x="5425360" y="2955586"/>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23"/>
              <p:cNvSpPr/>
              <p:nvPr/>
            </p:nvSpPr>
            <p:spPr>
              <a:xfrm>
                <a:off x="4243982" y="2801609"/>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23"/>
              <p:cNvSpPr/>
              <p:nvPr/>
            </p:nvSpPr>
            <p:spPr>
              <a:xfrm>
                <a:off x="5013356" y="2999738"/>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03" name="Google Shape;203;p23"/>
          <p:cNvPicPr preferRelativeResize="0"/>
          <p:nvPr/>
        </p:nvPicPr>
        <p:blipFill rotWithShape="1">
          <a:blip r:embed="rId2">
            <a:alphaModFix/>
          </a:blip>
          <a:srcRect t="59574" r="48885" b="8751"/>
          <a:stretch/>
        </p:blipFill>
        <p:spPr>
          <a:xfrm flipH="1">
            <a:off x="5960169" y="4685402"/>
            <a:ext cx="6231833" cy="2172601"/>
          </a:xfrm>
          <a:prstGeom prst="rect">
            <a:avLst/>
          </a:prstGeom>
          <a:noFill/>
          <a:ln>
            <a:noFill/>
          </a:ln>
        </p:spPr>
      </p:pic>
      <p:sp>
        <p:nvSpPr>
          <p:cNvPr id="204" name="Google Shape;204;p2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05" name="Google Shape;205;p23"/>
          <p:cNvSpPr txBox="1">
            <a:spLocks noGrp="1"/>
          </p:cNvSpPr>
          <p:nvPr>
            <p:ph type="subTitle" idx="1"/>
          </p:nvPr>
        </p:nvSpPr>
        <p:spPr>
          <a:xfrm>
            <a:off x="1797833" y="286507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06" name="Google Shape;206;p23"/>
          <p:cNvSpPr txBox="1">
            <a:spLocks noGrp="1"/>
          </p:cNvSpPr>
          <p:nvPr>
            <p:ph type="subTitle" idx="2"/>
          </p:nvPr>
        </p:nvSpPr>
        <p:spPr>
          <a:xfrm>
            <a:off x="1797621" y="2292484"/>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07" name="Google Shape;207;p23"/>
          <p:cNvSpPr txBox="1">
            <a:spLocks noGrp="1"/>
          </p:cNvSpPr>
          <p:nvPr>
            <p:ph type="subTitle" idx="3"/>
          </p:nvPr>
        </p:nvSpPr>
        <p:spPr>
          <a:xfrm>
            <a:off x="8291567" y="286503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08" name="Google Shape;208;p23"/>
          <p:cNvSpPr txBox="1">
            <a:spLocks noGrp="1"/>
          </p:cNvSpPr>
          <p:nvPr>
            <p:ph type="subTitle" idx="4"/>
          </p:nvPr>
        </p:nvSpPr>
        <p:spPr>
          <a:xfrm>
            <a:off x="8291549" y="2292467"/>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09" name="Google Shape;209;p23"/>
          <p:cNvPicPr preferRelativeResize="0"/>
          <p:nvPr/>
        </p:nvPicPr>
        <p:blipFill rotWithShape="1">
          <a:blip r:embed="rId3">
            <a:alphaModFix/>
          </a:blip>
          <a:srcRect l="60718" b="38141"/>
          <a:stretch/>
        </p:blipFill>
        <p:spPr>
          <a:xfrm rot="-5400000">
            <a:off x="-142200" y="142198"/>
            <a:ext cx="2489840" cy="2205465"/>
          </a:xfrm>
          <a:prstGeom prst="rect">
            <a:avLst/>
          </a:prstGeom>
          <a:noFill/>
          <a:ln>
            <a:noFill/>
          </a:ln>
        </p:spPr>
      </p:pic>
    </p:spTree>
    <p:extLst>
      <p:ext uri="{BB962C8B-B14F-4D97-AF65-F5344CB8AC3E}">
        <p14:creationId xmlns:p14="http://schemas.microsoft.com/office/powerpoint/2010/main" val="302047469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210"/>
        <p:cNvGrpSpPr/>
        <p:nvPr/>
      </p:nvGrpSpPr>
      <p:grpSpPr>
        <a:xfrm>
          <a:off x="0" y="0"/>
          <a:ext cx="0" cy="0"/>
          <a:chOff x="0" y="0"/>
          <a:chExt cx="0" cy="0"/>
        </a:xfrm>
      </p:grpSpPr>
      <p:pic>
        <p:nvPicPr>
          <p:cNvPr id="211" name="Google Shape;211;p24"/>
          <p:cNvPicPr preferRelativeResize="0"/>
          <p:nvPr/>
        </p:nvPicPr>
        <p:blipFill>
          <a:blip r:embed="rId2">
            <a:alphaModFix/>
          </a:blip>
          <a:stretch>
            <a:fillRect/>
          </a:stretch>
        </p:blipFill>
        <p:spPr>
          <a:xfrm rot="10800000" flipH="1">
            <a:off x="5809467" y="402"/>
            <a:ext cx="6382532" cy="4028033"/>
          </a:xfrm>
          <a:prstGeom prst="rect">
            <a:avLst/>
          </a:prstGeom>
          <a:noFill/>
          <a:ln>
            <a:noFill/>
          </a:ln>
        </p:spPr>
      </p:pic>
      <p:sp>
        <p:nvSpPr>
          <p:cNvPr id="212" name="Google Shape;212;p24"/>
          <p:cNvSpPr/>
          <p:nvPr/>
        </p:nvSpPr>
        <p:spPr>
          <a:xfrm rot="10800000" flipH="1">
            <a:off x="1571849" y="1853783"/>
            <a:ext cx="2554800" cy="25548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24"/>
          <p:cNvSpPr/>
          <p:nvPr/>
        </p:nvSpPr>
        <p:spPr>
          <a:xfrm rot="10800000" flipH="1">
            <a:off x="8065549" y="1853783"/>
            <a:ext cx="2554800" cy="25548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2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15" name="Google Shape;215;p24"/>
          <p:cNvSpPr txBox="1">
            <a:spLocks noGrp="1"/>
          </p:cNvSpPr>
          <p:nvPr>
            <p:ph type="subTitle" idx="1"/>
          </p:nvPr>
        </p:nvSpPr>
        <p:spPr>
          <a:xfrm>
            <a:off x="1797833" y="286507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dk2"/>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16" name="Google Shape;216;p24"/>
          <p:cNvSpPr txBox="1">
            <a:spLocks noGrp="1"/>
          </p:cNvSpPr>
          <p:nvPr>
            <p:ph type="subTitle" idx="2"/>
          </p:nvPr>
        </p:nvSpPr>
        <p:spPr>
          <a:xfrm>
            <a:off x="1797621" y="2292484"/>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solidFill>
                  <a:schemeClr val="dk2"/>
                </a:solidFill>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17" name="Google Shape;217;p24"/>
          <p:cNvSpPr txBox="1">
            <a:spLocks noGrp="1"/>
          </p:cNvSpPr>
          <p:nvPr>
            <p:ph type="subTitle" idx="3"/>
          </p:nvPr>
        </p:nvSpPr>
        <p:spPr>
          <a:xfrm>
            <a:off x="8291567" y="286503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dk2"/>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18" name="Google Shape;218;p24"/>
          <p:cNvSpPr txBox="1">
            <a:spLocks noGrp="1"/>
          </p:cNvSpPr>
          <p:nvPr>
            <p:ph type="subTitle" idx="4"/>
          </p:nvPr>
        </p:nvSpPr>
        <p:spPr>
          <a:xfrm>
            <a:off x="8291549" y="2292467"/>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solidFill>
                  <a:schemeClr val="dk2"/>
                </a:solidFill>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19" name="Google Shape;219;p24"/>
          <p:cNvPicPr preferRelativeResize="0"/>
          <p:nvPr/>
        </p:nvPicPr>
        <p:blipFill rotWithShape="1">
          <a:blip r:embed="rId3">
            <a:alphaModFix/>
          </a:blip>
          <a:srcRect l="28341" b="53555"/>
          <a:stretch/>
        </p:blipFill>
        <p:spPr>
          <a:xfrm flipH="1">
            <a:off x="3" y="5387767"/>
            <a:ext cx="4032733" cy="1470232"/>
          </a:xfrm>
          <a:prstGeom prst="rect">
            <a:avLst/>
          </a:prstGeom>
          <a:noFill/>
          <a:ln>
            <a:noFill/>
          </a:ln>
        </p:spPr>
      </p:pic>
    </p:spTree>
    <p:extLst>
      <p:ext uri="{BB962C8B-B14F-4D97-AF65-F5344CB8AC3E}">
        <p14:creationId xmlns:p14="http://schemas.microsoft.com/office/powerpoint/2010/main" val="2140854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2">
            <a:alphaModFix/>
          </a:blip>
          <a:srcRect l="3484"/>
          <a:stretch/>
        </p:blipFill>
        <p:spPr>
          <a:xfrm flipH="1">
            <a:off x="2768600" y="0"/>
            <a:ext cx="9423400" cy="6858000"/>
          </a:xfrm>
          <a:prstGeom prst="rect">
            <a:avLst/>
          </a:prstGeom>
          <a:noFill/>
          <a:ln>
            <a:noFill/>
          </a:ln>
        </p:spPr>
      </p:pic>
      <p:sp>
        <p:nvSpPr>
          <p:cNvPr id="142" name="Google Shape;142;p17"/>
          <p:cNvSpPr txBox="1">
            <a:spLocks noGrp="1"/>
          </p:cNvSpPr>
          <p:nvPr>
            <p:ph type="title"/>
          </p:nvPr>
        </p:nvSpPr>
        <p:spPr>
          <a:xfrm>
            <a:off x="6036868" y="3166500"/>
            <a:ext cx="4165200" cy="13900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3" name="Google Shape;143;p17"/>
          <p:cNvSpPr txBox="1">
            <a:spLocks noGrp="1"/>
          </p:cNvSpPr>
          <p:nvPr>
            <p:ph type="subTitle" idx="1"/>
          </p:nvPr>
        </p:nvSpPr>
        <p:spPr>
          <a:xfrm>
            <a:off x="6673867" y="4564372"/>
            <a:ext cx="2891200" cy="5368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7"/>
          <p:cNvSpPr txBox="1">
            <a:spLocks noGrp="1"/>
          </p:cNvSpPr>
          <p:nvPr>
            <p:ph type="title" idx="2" hasCustomPrompt="1"/>
          </p:nvPr>
        </p:nvSpPr>
        <p:spPr>
          <a:xfrm>
            <a:off x="6752068" y="1777500"/>
            <a:ext cx="2734800" cy="17076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89560146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220"/>
        <p:cNvGrpSpPr/>
        <p:nvPr/>
      </p:nvGrpSpPr>
      <p:grpSpPr>
        <a:xfrm>
          <a:off x="0" y="0"/>
          <a:ext cx="0" cy="0"/>
          <a:chOff x="0" y="0"/>
          <a:chExt cx="0" cy="0"/>
        </a:xfrm>
      </p:grpSpPr>
      <p:pic>
        <p:nvPicPr>
          <p:cNvPr id="221" name="Google Shape;221;p25"/>
          <p:cNvPicPr preferRelativeResize="0"/>
          <p:nvPr/>
        </p:nvPicPr>
        <p:blipFill rotWithShape="1">
          <a:blip r:embed="rId2">
            <a:alphaModFix/>
          </a:blip>
          <a:srcRect l="6670" t="23465" r="19457"/>
          <a:stretch/>
        </p:blipFill>
        <p:spPr>
          <a:xfrm>
            <a:off x="0" y="2643000"/>
            <a:ext cx="7240800" cy="4219800"/>
          </a:xfrm>
          <a:prstGeom prst="rect">
            <a:avLst/>
          </a:prstGeom>
          <a:noFill/>
          <a:ln>
            <a:noFill/>
          </a:ln>
        </p:spPr>
      </p:pic>
      <p:pic>
        <p:nvPicPr>
          <p:cNvPr id="222" name="Google Shape;222;p25"/>
          <p:cNvPicPr preferRelativeResize="0"/>
          <p:nvPr/>
        </p:nvPicPr>
        <p:blipFill rotWithShape="1">
          <a:blip r:embed="rId3">
            <a:alphaModFix/>
          </a:blip>
          <a:srcRect l="60718" b="38141"/>
          <a:stretch/>
        </p:blipFill>
        <p:spPr>
          <a:xfrm>
            <a:off x="10088733" y="0"/>
            <a:ext cx="2103267" cy="1863029"/>
          </a:xfrm>
          <a:prstGeom prst="rect">
            <a:avLst/>
          </a:prstGeom>
          <a:noFill/>
          <a:ln>
            <a:noFill/>
          </a:ln>
        </p:spPr>
      </p:pic>
      <p:sp>
        <p:nvSpPr>
          <p:cNvPr id="223" name="Google Shape;223;p25"/>
          <p:cNvSpPr txBox="1">
            <a:spLocks noGrp="1"/>
          </p:cNvSpPr>
          <p:nvPr>
            <p:ph type="ctrTitle"/>
          </p:nvPr>
        </p:nvSpPr>
        <p:spPr>
          <a:xfrm>
            <a:off x="3965027" y="3775500"/>
            <a:ext cx="5242400" cy="411200"/>
          </a:xfrm>
          <a:prstGeom prst="rect">
            <a:avLst/>
          </a:prstGeom>
        </p:spPr>
        <p:txBody>
          <a:bodyPr spcFirstLastPara="1" wrap="square" lIns="91423" tIns="91423" rIns="91423" bIns="91423" anchor="t" anchorCtr="0">
            <a:noAutofit/>
          </a:bodyPr>
          <a:lstStyle>
            <a:lvl1pPr lvl="0" algn="r" rtl="0">
              <a:spcBef>
                <a:spcPts val="0"/>
              </a:spcBef>
              <a:spcAft>
                <a:spcPts val="0"/>
              </a:spcAft>
              <a:buSzPts val="1200"/>
              <a:buNone/>
              <a:defRPr sz="1900">
                <a:solidFill>
                  <a:srgbClr val="F6F2E9"/>
                </a:solidFill>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224" name="Google Shape;224;p25"/>
          <p:cNvSpPr txBox="1">
            <a:spLocks noGrp="1"/>
          </p:cNvSpPr>
          <p:nvPr>
            <p:ph type="subTitle" idx="1"/>
          </p:nvPr>
        </p:nvSpPr>
        <p:spPr>
          <a:xfrm flipH="1">
            <a:off x="4824568" y="2886515"/>
            <a:ext cx="4382800" cy="809200"/>
          </a:xfrm>
          <a:prstGeom prst="rect">
            <a:avLst/>
          </a:prstGeom>
        </p:spPr>
        <p:txBody>
          <a:bodyPr spcFirstLastPara="1" wrap="square" lIns="91423" tIns="91423" rIns="91423" bIns="91423" anchor="ctr" anchorCtr="0">
            <a:noAutofit/>
          </a:bodyPr>
          <a:lstStyle>
            <a:lvl1pPr lvl="0" algn="r" rtl="0">
              <a:lnSpc>
                <a:spcPct val="100000"/>
              </a:lnSpc>
              <a:spcBef>
                <a:spcPts val="0"/>
              </a:spcBef>
              <a:spcAft>
                <a:spcPts val="0"/>
              </a:spcAft>
              <a:buSzPts val="1400"/>
              <a:buNone/>
              <a:defRPr sz="1900">
                <a:solidFill>
                  <a:srgbClr val="F6F2E9"/>
                </a:solidFill>
              </a:defRPr>
            </a:lvl1pPr>
            <a:lvl2pPr lvl="1" algn="ctr" rtl="0">
              <a:lnSpc>
                <a:spcPct val="100000"/>
              </a:lnSpc>
              <a:spcBef>
                <a:spcPts val="0"/>
              </a:spcBef>
              <a:spcAft>
                <a:spcPts val="0"/>
              </a:spcAft>
              <a:buSzPts val="1400"/>
              <a:buNone/>
              <a:defRPr sz="1900"/>
            </a:lvl2pPr>
            <a:lvl3pPr lvl="2" algn="ctr" rtl="0">
              <a:lnSpc>
                <a:spcPct val="100000"/>
              </a:lnSpc>
              <a:spcBef>
                <a:spcPts val="0"/>
              </a:spcBef>
              <a:spcAft>
                <a:spcPts val="0"/>
              </a:spcAft>
              <a:buSzPts val="1400"/>
              <a:buNone/>
              <a:defRPr sz="1900"/>
            </a:lvl3pPr>
            <a:lvl4pPr lvl="3" algn="ctr" rtl="0">
              <a:lnSpc>
                <a:spcPct val="100000"/>
              </a:lnSpc>
              <a:spcBef>
                <a:spcPts val="0"/>
              </a:spcBef>
              <a:spcAft>
                <a:spcPts val="0"/>
              </a:spcAft>
              <a:buSzPts val="1400"/>
              <a:buNone/>
              <a:defRPr sz="1900"/>
            </a:lvl4pPr>
            <a:lvl5pPr lvl="4" algn="ctr" rtl="0">
              <a:lnSpc>
                <a:spcPct val="100000"/>
              </a:lnSpc>
              <a:spcBef>
                <a:spcPts val="0"/>
              </a:spcBef>
              <a:spcAft>
                <a:spcPts val="0"/>
              </a:spcAft>
              <a:buSzPts val="1400"/>
              <a:buNone/>
              <a:defRPr sz="1900"/>
            </a:lvl5pPr>
            <a:lvl6pPr lvl="5" algn="ctr" rtl="0">
              <a:lnSpc>
                <a:spcPct val="100000"/>
              </a:lnSpc>
              <a:spcBef>
                <a:spcPts val="0"/>
              </a:spcBef>
              <a:spcAft>
                <a:spcPts val="0"/>
              </a:spcAft>
              <a:buSzPts val="1400"/>
              <a:buNone/>
              <a:defRPr sz="1900"/>
            </a:lvl6pPr>
            <a:lvl7pPr lvl="6" algn="ctr" rtl="0">
              <a:lnSpc>
                <a:spcPct val="100000"/>
              </a:lnSpc>
              <a:spcBef>
                <a:spcPts val="0"/>
              </a:spcBef>
              <a:spcAft>
                <a:spcPts val="0"/>
              </a:spcAft>
              <a:buSzPts val="1400"/>
              <a:buNone/>
              <a:defRPr sz="1900"/>
            </a:lvl7pPr>
            <a:lvl8pPr lvl="7" algn="ctr" rtl="0">
              <a:lnSpc>
                <a:spcPct val="100000"/>
              </a:lnSpc>
              <a:spcBef>
                <a:spcPts val="0"/>
              </a:spcBef>
              <a:spcAft>
                <a:spcPts val="0"/>
              </a:spcAft>
              <a:buSzPts val="1400"/>
              <a:buNone/>
              <a:defRPr sz="1900"/>
            </a:lvl8pPr>
            <a:lvl9pPr lvl="8" algn="ctr" rtl="0">
              <a:lnSpc>
                <a:spcPct val="100000"/>
              </a:lnSpc>
              <a:spcBef>
                <a:spcPts val="0"/>
              </a:spcBef>
              <a:spcAft>
                <a:spcPts val="0"/>
              </a:spcAft>
              <a:buSzPts val="1400"/>
              <a:buNone/>
              <a:defRPr sz="1900"/>
            </a:lvl9pPr>
          </a:lstStyle>
          <a:p>
            <a:endParaRPr/>
          </a:p>
        </p:txBody>
      </p:sp>
    </p:spTree>
    <p:extLst>
      <p:ext uri="{BB962C8B-B14F-4D97-AF65-F5344CB8AC3E}">
        <p14:creationId xmlns:p14="http://schemas.microsoft.com/office/powerpoint/2010/main" val="309338000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225"/>
        <p:cNvGrpSpPr/>
        <p:nvPr/>
      </p:nvGrpSpPr>
      <p:grpSpPr>
        <a:xfrm>
          <a:off x="0" y="0"/>
          <a:ext cx="0" cy="0"/>
          <a:chOff x="0" y="0"/>
          <a:chExt cx="0" cy="0"/>
        </a:xfrm>
      </p:grpSpPr>
      <p:pic>
        <p:nvPicPr>
          <p:cNvPr id="226" name="Google Shape;226;p26"/>
          <p:cNvPicPr preferRelativeResize="0"/>
          <p:nvPr/>
        </p:nvPicPr>
        <p:blipFill>
          <a:blip r:embed="rId2">
            <a:alphaModFix/>
          </a:blip>
          <a:stretch>
            <a:fillRect/>
          </a:stretch>
        </p:blipFill>
        <p:spPr>
          <a:xfrm rot="10800000">
            <a:off x="6210286" y="-14"/>
            <a:ext cx="5981700" cy="3467100"/>
          </a:xfrm>
          <a:prstGeom prst="rect">
            <a:avLst/>
          </a:prstGeom>
          <a:noFill/>
          <a:ln>
            <a:noFill/>
          </a:ln>
        </p:spPr>
      </p:pic>
      <p:sp>
        <p:nvSpPr>
          <p:cNvPr id="227" name="Google Shape;227;p26"/>
          <p:cNvSpPr txBox="1">
            <a:spLocks noGrp="1"/>
          </p:cNvSpPr>
          <p:nvPr>
            <p:ph type="ctrTitle"/>
          </p:nvPr>
        </p:nvSpPr>
        <p:spPr>
          <a:xfrm>
            <a:off x="1275167" y="4506600"/>
            <a:ext cx="3923200" cy="411200"/>
          </a:xfrm>
          <a:prstGeom prst="rect">
            <a:avLst/>
          </a:prstGeom>
        </p:spPr>
        <p:txBody>
          <a:bodyPr spcFirstLastPara="1" wrap="square" lIns="91423" tIns="91423" rIns="91423" bIns="91423" anchor="t" anchorCtr="0">
            <a:noAutofit/>
          </a:bodyPr>
          <a:lstStyle>
            <a:lvl1pPr lvl="0" rtl="0">
              <a:spcBef>
                <a:spcPts val="0"/>
              </a:spcBef>
              <a:spcAft>
                <a:spcPts val="0"/>
              </a:spcAft>
              <a:buSzPts val="1200"/>
              <a:buNone/>
              <a:defRPr sz="1900">
                <a:solidFill>
                  <a:schemeClr val="lt1"/>
                </a:solidFill>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228" name="Google Shape;228;p26"/>
          <p:cNvSpPr txBox="1">
            <a:spLocks noGrp="1"/>
          </p:cNvSpPr>
          <p:nvPr>
            <p:ph type="subTitle" idx="1"/>
          </p:nvPr>
        </p:nvSpPr>
        <p:spPr>
          <a:xfrm flipH="1">
            <a:off x="1275100" y="2124200"/>
            <a:ext cx="4472000" cy="26096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4800"/>
              <a:buFont typeface="Englebert"/>
              <a:buNone/>
              <a:defRPr sz="2900">
                <a:solidFill>
                  <a:schemeClr val="lt1"/>
                </a:solidFill>
                <a:latin typeface="Zilla Slab"/>
                <a:ea typeface="Zilla Slab"/>
                <a:cs typeface="Zilla Slab"/>
                <a:sym typeface="Zilla Slab"/>
              </a:defRPr>
            </a:lvl1pPr>
            <a:lvl2pPr lvl="1" rtl="0">
              <a:lnSpc>
                <a:spcPct val="100000"/>
              </a:lnSpc>
              <a:spcBef>
                <a:spcPts val="0"/>
              </a:spcBef>
              <a:spcAft>
                <a:spcPts val="0"/>
              </a:spcAft>
              <a:buSzPts val="4800"/>
              <a:buFont typeface="Englebert"/>
              <a:buNone/>
              <a:defRPr sz="6400">
                <a:latin typeface="Englebert"/>
                <a:ea typeface="Englebert"/>
                <a:cs typeface="Englebert"/>
                <a:sym typeface="Englebert"/>
              </a:defRPr>
            </a:lvl2pPr>
            <a:lvl3pPr lvl="2" rtl="0">
              <a:lnSpc>
                <a:spcPct val="100000"/>
              </a:lnSpc>
              <a:spcBef>
                <a:spcPts val="0"/>
              </a:spcBef>
              <a:spcAft>
                <a:spcPts val="0"/>
              </a:spcAft>
              <a:buSzPts val="4800"/>
              <a:buFont typeface="Englebert"/>
              <a:buNone/>
              <a:defRPr sz="6400">
                <a:latin typeface="Englebert"/>
                <a:ea typeface="Englebert"/>
                <a:cs typeface="Englebert"/>
                <a:sym typeface="Englebert"/>
              </a:defRPr>
            </a:lvl3pPr>
            <a:lvl4pPr lvl="3" rtl="0">
              <a:lnSpc>
                <a:spcPct val="100000"/>
              </a:lnSpc>
              <a:spcBef>
                <a:spcPts val="0"/>
              </a:spcBef>
              <a:spcAft>
                <a:spcPts val="0"/>
              </a:spcAft>
              <a:buSzPts val="4800"/>
              <a:buFont typeface="Englebert"/>
              <a:buNone/>
              <a:defRPr sz="6400">
                <a:latin typeface="Englebert"/>
                <a:ea typeface="Englebert"/>
                <a:cs typeface="Englebert"/>
                <a:sym typeface="Englebert"/>
              </a:defRPr>
            </a:lvl4pPr>
            <a:lvl5pPr lvl="4" rtl="0">
              <a:lnSpc>
                <a:spcPct val="100000"/>
              </a:lnSpc>
              <a:spcBef>
                <a:spcPts val="0"/>
              </a:spcBef>
              <a:spcAft>
                <a:spcPts val="0"/>
              </a:spcAft>
              <a:buSzPts val="4800"/>
              <a:buFont typeface="Englebert"/>
              <a:buNone/>
              <a:defRPr sz="6400">
                <a:latin typeface="Englebert"/>
                <a:ea typeface="Englebert"/>
                <a:cs typeface="Englebert"/>
                <a:sym typeface="Englebert"/>
              </a:defRPr>
            </a:lvl5pPr>
            <a:lvl6pPr lvl="5" rtl="0">
              <a:lnSpc>
                <a:spcPct val="100000"/>
              </a:lnSpc>
              <a:spcBef>
                <a:spcPts val="0"/>
              </a:spcBef>
              <a:spcAft>
                <a:spcPts val="0"/>
              </a:spcAft>
              <a:buSzPts val="4800"/>
              <a:buFont typeface="Englebert"/>
              <a:buNone/>
              <a:defRPr sz="6400">
                <a:latin typeface="Englebert"/>
                <a:ea typeface="Englebert"/>
                <a:cs typeface="Englebert"/>
                <a:sym typeface="Englebert"/>
              </a:defRPr>
            </a:lvl6pPr>
            <a:lvl7pPr lvl="6" rtl="0">
              <a:lnSpc>
                <a:spcPct val="100000"/>
              </a:lnSpc>
              <a:spcBef>
                <a:spcPts val="0"/>
              </a:spcBef>
              <a:spcAft>
                <a:spcPts val="0"/>
              </a:spcAft>
              <a:buSzPts val="4800"/>
              <a:buFont typeface="Englebert"/>
              <a:buNone/>
              <a:defRPr sz="6400">
                <a:latin typeface="Englebert"/>
                <a:ea typeface="Englebert"/>
                <a:cs typeface="Englebert"/>
                <a:sym typeface="Englebert"/>
              </a:defRPr>
            </a:lvl7pPr>
            <a:lvl8pPr lvl="7" rtl="0">
              <a:lnSpc>
                <a:spcPct val="100000"/>
              </a:lnSpc>
              <a:spcBef>
                <a:spcPts val="0"/>
              </a:spcBef>
              <a:spcAft>
                <a:spcPts val="0"/>
              </a:spcAft>
              <a:buSzPts val="4800"/>
              <a:buFont typeface="Englebert"/>
              <a:buNone/>
              <a:defRPr sz="6400">
                <a:latin typeface="Englebert"/>
                <a:ea typeface="Englebert"/>
                <a:cs typeface="Englebert"/>
                <a:sym typeface="Englebert"/>
              </a:defRPr>
            </a:lvl8pPr>
            <a:lvl9pPr lvl="8" rtl="0">
              <a:lnSpc>
                <a:spcPct val="100000"/>
              </a:lnSpc>
              <a:spcBef>
                <a:spcPts val="0"/>
              </a:spcBef>
              <a:spcAft>
                <a:spcPts val="0"/>
              </a:spcAft>
              <a:buSzPts val="4800"/>
              <a:buFont typeface="Englebert"/>
              <a:buNone/>
              <a:defRPr sz="64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47265502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solidFill>
          <a:schemeClr val="lt2"/>
        </a:solidFill>
        <a:effectLst/>
      </p:bgPr>
    </p:bg>
    <p:spTree>
      <p:nvGrpSpPr>
        <p:cNvPr id="1" name="Shape 229"/>
        <p:cNvGrpSpPr/>
        <p:nvPr/>
      </p:nvGrpSpPr>
      <p:grpSpPr>
        <a:xfrm>
          <a:off x="0" y="0"/>
          <a:ext cx="0" cy="0"/>
          <a:chOff x="0" y="0"/>
          <a:chExt cx="0" cy="0"/>
        </a:xfrm>
      </p:grpSpPr>
      <p:pic>
        <p:nvPicPr>
          <p:cNvPr id="230" name="Google Shape;230;p27"/>
          <p:cNvPicPr preferRelativeResize="0"/>
          <p:nvPr/>
        </p:nvPicPr>
        <p:blipFill rotWithShape="1">
          <a:blip r:embed="rId2">
            <a:alphaModFix/>
          </a:blip>
          <a:srcRect l="22124" b="5401"/>
          <a:stretch/>
        </p:blipFill>
        <p:spPr>
          <a:xfrm>
            <a:off x="0" y="0"/>
            <a:ext cx="10037093" cy="6858000"/>
          </a:xfrm>
          <a:prstGeom prst="rect">
            <a:avLst/>
          </a:prstGeom>
          <a:noFill/>
          <a:ln>
            <a:noFill/>
          </a:ln>
        </p:spPr>
      </p:pic>
      <p:sp>
        <p:nvSpPr>
          <p:cNvPr id="231" name="Google Shape;231;p27"/>
          <p:cNvSpPr txBox="1">
            <a:spLocks noGrp="1"/>
          </p:cNvSpPr>
          <p:nvPr>
            <p:ph type="title" hasCustomPrompt="1"/>
          </p:nvPr>
        </p:nvSpPr>
        <p:spPr>
          <a:xfrm flipH="1">
            <a:off x="8640833" y="2057667"/>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232" name="Google Shape;232;p27"/>
          <p:cNvSpPr txBox="1">
            <a:spLocks noGrp="1"/>
          </p:cNvSpPr>
          <p:nvPr>
            <p:ph type="ctrTitle" idx="2"/>
          </p:nvPr>
        </p:nvSpPr>
        <p:spPr>
          <a:xfrm flipH="1">
            <a:off x="2280833" y="34107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233" name="Google Shape;233;p27"/>
          <p:cNvSpPr txBox="1">
            <a:spLocks noGrp="1"/>
          </p:cNvSpPr>
          <p:nvPr>
            <p:ph type="subTitle" idx="1"/>
          </p:nvPr>
        </p:nvSpPr>
        <p:spPr>
          <a:xfrm>
            <a:off x="8371567" y="4798400"/>
            <a:ext cx="30040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2546480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four columns 3">
  <p:cSld name="TItle and four columns 3">
    <p:spTree>
      <p:nvGrpSpPr>
        <p:cNvPr id="1" name="Shape 234"/>
        <p:cNvGrpSpPr/>
        <p:nvPr/>
      </p:nvGrpSpPr>
      <p:grpSpPr>
        <a:xfrm>
          <a:off x="0" y="0"/>
          <a:ext cx="0" cy="0"/>
          <a:chOff x="0" y="0"/>
          <a:chExt cx="0" cy="0"/>
        </a:xfrm>
      </p:grpSpPr>
      <p:sp>
        <p:nvSpPr>
          <p:cNvPr id="235" name="Google Shape;235;p28"/>
          <p:cNvSpPr txBox="1">
            <a:spLocks noGrp="1"/>
          </p:cNvSpPr>
          <p:nvPr>
            <p:ph type="ctrTitle"/>
          </p:nvPr>
        </p:nvSpPr>
        <p:spPr>
          <a:xfrm>
            <a:off x="816867" y="5504167"/>
            <a:ext cx="105584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36" name="Google Shape;236;p28"/>
          <p:cNvSpPr txBox="1">
            <a:spLocks noGrp="1"/>
          </p:cNvSpPr>
          <p:nvPr>
            <p:ph type="subTitle" idx="1"/>
          </p:nvPr>
        </p:nvSpPr>
        <p:spPr>
          <a:xfrm>
            <a:off x="744633" y="4311671"/>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37" name="Google Shape;237;p28"/>
          <p:cNvSpPr txBox="1">
            <a:spLocks noGrp="1"/>
          </p:cNvSpPr>
          <p:nvPr>
            <p:ph type="subTitle" idx="2"/>
          </p:nvPr>
        </p:nvSpPr>
        <p:spPr>
          <a:xfrm>
            <a:off x="744633"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38" name="Google Shape;238;p28"/>
          <p:cNvSpPr txBox="1">
            <a:spLocks noGrp="1"/>
          </p:cNvSpPr>
          <p:nvPr>
            <p:ph type="subTitle" idx="3"/>
          </p:nvPr>
        </p:nvSpPr>
        <p:spPr>
          <a:xfrm>
            <a:off x="3576893" y="4311643"/>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39" name="Google Shape;239;p28"/>
          <p:cNvSpPr txBox="1">
            <a:spLocks noGrp="1"/>
          </p:cNvSpPr>
          <p:nvPr>
            <p:ph type="subTitle" idx="4"/>
          </p:nvPr>
        </p:nvSpPr>
        <p:spPr>
          <a:xfrm>
            <a:off x="3576893"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0" name="Google Shape;240;p28"/>
          <p:cNvSpPr txBox="1">
            <a:spLocks noGrp="1"/>
          </p:cNvSpPr>
          <p:nvPr>
            <p:ph type="subTitle" idx="5"/>
          </p:nvPr>
        </p:nvSpPr>
        <p:spPr>
          <a:xfrm>
            <a:off x="6439264" y="4311632"/>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41" name="Google Shape;241;p28"/>
          <p:cNvSpPr txBox="1">
            <a:spLocks noGrp="1"/>
          </p:cNvSpPr>
          <p:nvPr>
            <p:ph type="subTitle" idx="6"/>
          </p:nvPr>
        </p:nvSpPr>
        <p:spPr>
          <a:xfrm>
            <a:off x="6439264"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2" name="Google Shape;242;p28"/>
          <p:cNvSpPr txBox="1">
            <a:spLocks noGrp="1"/>
          </p:cNvSpPr>
          <p:nvPr>
            <p:ph type="subTitle" idx="7"/>
          </p:nvPr>
        </p:nvSpPr>
        <p:spPr>
          <a:xfrm>
            <a:off x="9271533" y="4311643"/>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43" name="Google Shape;243;p28"/>
          <p:cNvSpPr txBox="1">
            <a:spLocks noGrp="1"/>
          </p:cNvSpPr>
          <p:nvPr>
            <p:ph type="subTitle" idx="8"/>
          </p:nvPr>
        </p:nvSpPr>
        <p:spPr>
          <a:xfrm>
            <a:off x="9271533" y="39032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10208328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four columns right">
  <p:cSld name="Title and four columns right">
    <p:spTree>
      <p:nvGrpSpPr>
        <p:cNvPr id="1" name="Shape 244"/>
        <p:cNvGrpSpPr/>
        <p:nvPr/>
      </p:nvGrpSpPr>
      <p:grpSpPr>
        <a:xfrm>
          <a:off x="0" y="0"/>
          <a:ext cx="0" cy="0"/>
          <a:chOff x="0" y="0"/>
          <a:chExt cx="0" cy="0"/>
        </a:xfrm>
      </p:grpSpPr>
      <p:sp>
        <p:nvSpPr>
          <p:cNvPr id="245" name="Google Shape;245;p29"/>
          <p:cNvSpPr txBox="1">
            <a:spLocks noGrp="1"/>
          </p:cNvSpPr>
          <p:nvPr>
            <p:ph type="subTitle" idx="1"/>
          </p:nvPr>
        </p:nvSpPr>
        <p:spPr>
          <a:xfrm flipH="1">
            <a:off x="5851400" y="2201965"/>
            <a:ext cx="2239600" cy="670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46" name="Google Shape;246;p29"/>
          <p:cNvSpPr txBox="1">
            <a:spLocks noGrp="1"/>
          </p:cNvSpPr>
          <p:nvPr>
            <p:ph type="subTitle" idx="2"/>
          </p:nvPr>
        </p:nvSpPr>
        <p:spPr>
          <a:xfrm flipH="1">
            <a:off x="5851400" y="1946900"/>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7" name="Google Shape;247;p29"/>
          <p:cNvSpPr txBox="1">
            <a:spLocks noGrp="1"/>
          </p:cNvSpPr>
          <p:nvPr>
            <p:ph type="subTitle" idx="3"/>
          </p:nvPr>
        </p:nvSpPr>
        <p:spPr>
          <a:xfrm flipH="1">
            <a:off x="9025867" y="2201965"/>
            <a:ext cx="2239600" cy="670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48" name="Google Shape;248;p29"/>
          <p:cNvSpPr txBox="1">
            <a:spLocks noGrp="1"/>
          </p:cNvSpPr>
          <p:nvPr>
            <p:ph type="subTitle" idx="4"/>
          </p:nvPr>
        </p:nvSpPr>
        <p:spPr>
          <a:xfrm flipH="1">
            <a:off x="9025867" y="1946900"/>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9" name="Google Shape;249;p29"/>
          <p:cNvSpPr txBox="1">
            <a:spLocks noGrp="1"/>
          </p:cNvSpPr>
          <p:nvPr>
            <p:ph type="subTitle" idx="5"/>
          </p:nvPr>
        </p:nvSpPr>
        <p:spPr>
          <a:xfrm flipH="1">
            <a:off x="5851367" y="4407279"/>
            <a:ext cx="2239600" cy="69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50" name="Google Shape;250;p29"/>
          <p:cNvSpPr txBox="1">
            <a:spLocks noGrp="1"/>
          </p:cNvSpPr>
          <p:nvPr>
            <p:ph type="subTitle" idx="6"/>
          </p:nvPr>
        </p:nvSpPr>
        <p:spPr>
          <a:xfrm flipH="1">
            <a:off x="5851367" y="4152117"/>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51" name="Google Shape;251;p29"/>
          <p:cNvSpPr txBox="1">
            <a:spLocks noGrp="1"/>
          </p:cNvSpPr>
          <p:nvPr>
            <p:ph type="subTitle" idx="7"/>
          </p:nvPr>
        </p:nvSpPr>
        <p:spPr>
          <a:xfrm flipH="1">
            <a:off x="9025833" y="4407279"/>
            <a:ext cx="2239600" cy="69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52" name="Google Shape;252;p29"/>
          <p:cNvSpPr txBox="1">
            <a:spLocks noGrp="1"/>
          </p:cNvSpPr>
          <p:nvPr>
            <p:ph type="subTitle" idx="8"/>
          </p:nvPr>
        </p:nvSpPr>
        <p:spPr>
          <a:xfrm flipH="1">
            <a:off x="9025833" y="4152117"/>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53" name="Google Shape;253;p29"/>
          <p:cNvSpPr txBox="1">
            <a:spLocks noGrp="1"/>
          </p:cNvSpPr>
          <p:nvPr>
            <p:ph type="ctrTitle"/>
          </p:nvPr>
        </p:nvSpPr>
        <p:spPr>
          <a:xfrm>
            <a:off x="816867" y="5228500"/>
            <a:ext cx="105584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254" name="Google Shape;254;p29"/>
          <p:cNvPicPr preferRelativeResize="0"/>
          <p:nvPr/>
        </p:nvPicPr>
        <p:blipFill>
          <a:blip r:embed="rId2">
            <a:alphaModFix/>
          </a:blip>
          <a:stretch>
            <a:fillRect/>
          </a:stretch>
        </p:blipFill>
        <p:spPr>
          <a:xfrm rot="10800000" flipH="1">
            <a:off x="0" y="-14"/>
            <a:ext cx="6527800" cy="5194300"/>
          </a:xfrm>
          <a:prstGeom prst="rect">
            <a:avLst/>
          </a:prstGeom>
          <a:noFill/>
          <a:ln>
            <a:noFill/>
          </a:ln>
        </p:spPr>
      </p:pic>
    </p:spTree>
    <p:extLst>
      <p:ext uri="{BB962C8B-B14F-4D97-AF65-F5344CB8AC3E}">
        <p14:creationId xmlns:p14="http://schemas.microsoft.com/office/powerpoint/2010/main" val="295208247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55"/>
        <p:cNvGrpSpPr/>
        <p:nvPr/>
      </p:nvGrpSpPr>
      <p:grpSpPr>
        <a:xfrm>
          <a:off x="0" y="0"/>
          <a:ext cx="0" cy="0"/>
          <a:chOff x="0" y="0"/>
          <a:chExt cx="0" cy="0"/>
        </a:xfrm>
      </p:grpSpPr>
      <p:pic>
        <p:nvPicPr>
          <p:cNvPr id="256" name="Google Shape;256;p30"/>
          <p:cNvPicPr preferRelativeResize="0"/>
          <p:nvPr/>
        </p:nvPicPr>
        <p:blipFill rotWithShape="1">
          <a:blip r:embed="rId2">
            <a:alphaModFix/>
          </a:blip>
          <a:srcRect l="39445"/>
          <a:stretch/>
        </p:blipFill>
        <p:spPr>
          <a:xfrm flipH="1">
            <a:off x="6280100" y="0"/>
            <a:ext cx="5911901" cy="6858000"/>
          </a:xfrm>
          <a:prstGeom prst="rect">
            <a:avLst/>
          </a:prstGeom>
          <a:noFill/>
          <a:ln>
            <a:noFill/>
          </a:ln>
        </p:spPr>
      </p:pic>
      <p:sp>
        <p:nvSpPr>
          <p:cNvPr id="257" name="Google Shape;257;p30"/>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45448733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four columns 4">
  <p:cSld name="Title and four columns 4">
    <p:bg>
      <p:bgPr>
        <a:solidFill>
          <a:schemeClr val="lt2"/>
        </a:solidFill>
        <a:effectLst/>
      </p:bgPr>
    </p:bg>
    <p:spTree>
      <p:nvGrpSpPr>
        <p:cNvPr id="1" name="Shape 258"/>
        <p:cNvGrpSpPr/>
        <p:nvPr/>
      </p:nvGrpSpPr>
      <p:grpSpPr>
        <a:xfrm>
          <a:off x="0" y="0"/>
          <a:ext cx="0" cy="0"/>
          <a:chOff x="0" y="0"/>
          <a:chExt cx="0" cy="0"/>
        </a:xfrm>
      </p:grpSpPr>
      <p:pic>
        <p:nvPicPr>
          <p:cNvPr id="259" name="Google Shape;259;p31"/>
          <p:cNvPicPr preferRelativeResize="0"/>
          <p:nvPr/>
        </p:nvPicPr>
        <p:blipFill rotWithShape="1">
          <a:blip r:embed="rId2">
            <a:alphaModFix/>
          </a:blip>
          <a:srcRect l="13058" t="14965" b="58884"/>
          <a:stretch/>
        </p:blipFill>
        <p:spPr>
          <a:xfrm>
            <a:off x="3032768" y="5308403"/>
            <a:ext cx="9159227" cy="1549597"/>
          </a:xfrm>
          <a:prstGeom prst="rect">
            <a:avLst/>
          </a:prstGeom>
          <a:noFill/>
          <a:ln>
            <a:noFill/>
          </a:ln>
        </p:spPr>
      </p:pic>
      <p:sp>
        <p:nvSpPr>
          <p:cNvPr id="260" name="Google Shape;260;p31"/>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61" name="Google Shape;261;p31"/>
          <p:cNvSpPr txBox="1">
            <a:spLocks noGrp="1"/>
          </p:cNvSpPr>
          <p:nvPr>
            <p:ph type="subTitle" idx="1"/>
          </p:nvPr>
        </p:nvSpPr>
        <p:spPr>
          <a:xfrm>
            <a:off x="1821500" y="3632933"/>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2" name="Google Shape;262;p31"/>
          <p:cNvSpPr txBox="1">
            <a:spLocks noGrp="1"/>
          </p:cNvSpPr>
          <p:nvPr>
            <p:ph type="subTitle" idx="2"/>
          </p:nvPr>
        </p:nvSpPr>
        <p:spPr>
          <a:xfrm>
            <a:off x="1821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3" name="Google Shape;263;p31"/>
          <p:cNvSpPr txBox="1">
            <a:spLocks noGrp="1"/>
          </p:cNvSpPr>
          <p:nvPr>
            <p:ph type="subTitle" idx="3"/>
          </p:nvPr>
        </p:nvSpPr>
        <p:spPr>
          <a:xfrm>
            <a:off x="4106500" y="3632887"/>
            <a:ext cx="1900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4" name="Google Shape;264;p31"/>
          <p:cNvSpPr txBox="1">
            <a:spLocks noGrp="1"/>
          </p:cNvSpPr>
          <p:nvPr>
            <p:ph type="subTitle" idx="4"/>
          </p:nvPr>
        </p:nvSpPr>
        <p:spPr>
          <a:xfrm>
            <a:off x="4005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5" name="Google Shape;265;p31"/>
          <p:cNvSpPr txBox="1">
            <a:spLocks noGrp="1"/>
          </p:cNvSpPr>
          <p:nvPr>
            <p:ph type="subTitle" idx="5"/>
          </p:nvPr>
        </p:nvSpPr>
        <p:spPr>
          <a:xfrm>
            <a:off x="6189500" y="363288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6" name="Google Shape;266;p31"/>
          <p:cNvSpPr txBox="1">
            <a:spLocks noGrp="1"/>
          </p:cNvSpPr>
          <p:nvPr>
            <p:ph type="subTitle" idx="6"/>
          </p:nvPr>
        </p:nvSpPr>
        <p:spPr>
          <a:xfrm>
            <a:off x="6189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7" name="Google Shape;267;p31"/>
          <p:cNvSpPr txBox="1">
            <a:spLocks noGrp="1"/>
          </p:cNvSpPr>
          <p:nvPr>
            <p:ph type="subTitle" idx="7"/>
          </p:nvPr>
        </p:nvSpPr>
        <p:spPr>
          <a:xfrm>
            <a:off x="8435533" y="3632887"/>
            <a:ext cx="1978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8" name="Google Shape;268;p31"/>
          <p:cNvSpPr txBox="1">
            <a:spLocks noGrp="1"/>
          </p:cNvSpPr>
          <p:nvPr>
            <p:ph type="subTitle" idx="8"/>
          </p:nvPr>
        </p:nvSpPr>
        <p:spPr>
          <a:xfrm>
            <a:off x="8373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69" name="Google Shape;269;p31"/>
          <p:cNvPicPr preferRelativeResize="0"/>
          <p:nvPr/>
        </p:nvPicPr>
        <p:blipFill rotWithShape="1">
          <a:blip r:embed="rId3">
            <a:alphaModFix/>
          </a:blip>
          <a:srcRect l="-7359" t="18396" r="-8905" b="36778"/>
          <a:stretch/>
        </p:blipFill>
        <p:spPr>
          <a:xfrm rot="10800000">
            <a:off x="1785661" y="9897"/>
            <a:ext cx="7846907" cy="1701803"/>
          </a:xfrm>
          <a:prstGeom prst="rect">
            <a:avLst/>
          </a:prstGeom>
          <a:noFill/>
          <a:ln>
            <a:noFill/>
          </a:ln>
        </p:spPr>
      </p:pic>
    </p:spTree>
    <p:extLst>
      <p:ext uri="{BB962C8B-B14F-4D97-AF65-F5344CB8AC3E}">
        <p14:creationId xmlns:p14="http://schemas.microsoft.com/office/powerpoint/2010/main" val="179825654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70"/>
        <p:cNvGrpSpPr/>
        <p:nvPr/>
      </p:nvGrpSpPr>
      <p:grpSpPr>
        <a:xfrm>
          <a:off x="0" y="0"/>
          <a:ext cx="0" cy="0"/>
          <a:chOff x="0" y="0"/>
          <a:chExt cx="0" cy="0"/>
        </a:xfrm>
      </p:grpSpPr>
      <p:pic>
        <p:nvPicPr>
          <p:cNvPr id="271" name="Google Shape;271;p32"/>
          <p:cNvPicPr preferRelativeResize="0"/>
          <p:nvPr/>
        </p:nvPicPr>
        <p:blipFill rotWithShape="1">
          <a:blip r:embed="rId2">
            <a:alphaModFix/>
          </a:blip>
          <a:srcRect l="60718" b="38141"/>
          <a:stretch/>
        </p:blipFill>
        <p:spPr>
          <a:xfrm rot="10800000" flipH="1">
            <a:off x="9702167" y="4663798"/>
            <a:ext cx="2489840" cy="2205465"/>
          </a:xfrm>
          <a:prstGeom prst="rect">
            <a:avLst/>
          </a:prstGeom>
          <a:noFill/>
          <a:ln>
            <a:noFill/>
          </a:ln>
        </p:spPr>
      </p:pic>
      <p:grpSp>
        <p:nvGrpSpPr>
          <p:cNvPr id="272" name="Google Shape;272;p32"/>
          <p:cNvGrpSpPr/>
          <p:nvPr/>
        </p:nvGrpSpPr>
        <p:grpSpPr>
          <a:xfrm rot="322651">
            <a:off x="11858707" y="4471403"/>
            <a:ext cx="216725" cy="968284"/>
            <a:chOff x="6091275" y="1941325"/>
            <a:chExt cx="329725" cy="1472275"/>
          </a:xfrm>
        </p:grpSpPr>
        <p:sp>
          <p:nvSpPr>
            <p:cNvPr id="273" name="Google Shape;273;p32"/>
            <p:cNvSpPr/>
            <p:nvPr/>
          </p:nvSpPr>
          <p:spPr>
            <a:xfrm>
              <a:off x="6234100" y="2368250"/>
              <a:ext cx="65350" cy="1045350"/>
            </a:xfrm>
            <a:custGeom>
              <a:avLst/>
              <a:gdLst/>
              <a:ahLst/>
              <a:cxnLst/>
              <a:rect l="l" t="t" r="r" b="b"/>
              <a:pathLst>
                <a:path w="2614" h="41814" extrusionOk="0">
                  <a:moveTo>
                    <a:pt x="1" y="1"/>
                  </a:moveTo>
                  <a:lnTo>
                    <a:pt x="1" y="40537"/>
                  </a:lnTo>
                  <a:cubicBezTo>
                    <a:pt x="1" y="41206"/>
                    <a:pt x="608" y="41813"/>
                    <a:pt x="1277" y="41813"/>
                  </a:cubicBezTo>
                  <a:cubicBezTo>
                    <a:pt x="2006" y="41813"/>
                    <a:pt x="2614" y="41206"/>
                    <a:pt x="2614" y="40537"/>
                  </a:cubicBezTo>
                  <a:lnTo>
                    <a:pt x="261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32"/>
            <p:cNvSpPr/>
            <p:nvPr/>
          </p:nvSpPr>
          <p:spPr>
            <a:xfrm>
              <a:off x="6091275" y="1941325"/>
              <a:ext cx="329725" cy="376825"/>
            </a:xfrm>
            <a:custGeom>
              <a:avLst/>
              <a:gdLst/>
              <a:ahLst/>
              <a:cxnLst/>
              <a:rect l="l" t="t" r="r" b="b"/>
              <a:pathLst>
                <a:path w="13189" h="15073" extrusionOk="0">
                  <a:moveTo>
                    <a:pt x="6808" y="0"/>
                  </a:moveTo>
                  <a:cubicBezTo>
                    <a:pt x="1" y="7779"/>
                    <a:pt x="5045" y="15072"/>
                    <a:pt x="5045" y="15072"/>
                  </a:cubicBezTo>
                  <a:lnTo>
                    <a:pt x="8935" y="15072"/>
                  </a:lnTo>
                  <a:cubicBezTo>
                    <a:pt x="8935" y="15072"/>
                    <a:pt x="13189" y="7536"/>
                    <a:pt x="6808"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32"/>
            <p:cNvSpPr/>
            <p:nvPr/>
          </p:nvSpPr>
          <p:spPr>
            <a:xfrm>
              <a:off x="6212825" y="2055275"/>
              <a:ext cx="83600" cy="287175"/>
            </a:xfrm>
            <a:custGeom>
              <a:avLst/>
              <a:gdLst/>
              <a:ahLst/>
              <a:cxnLst/>
              <a:rect l="l" t="t" r="r" b="b"/>
              <a:pathLst>
                <a:path w="3344" h="11487" extrusionOk="0">
                  <a:moveTo>
                    <a:pt x="183" y="4254"/>
                  </a:moveTo>
                  <a:lnTo>
                    <a:pt x="183" y="4254"/>
                  </a:lnTo>
                  <a:cubicBezTo>
                    <a:pt x="1" y="6746"/>
                    <a:pt x="426" y="9177"/>
                    <a:pt x="1399" y="11486"/>
                  </a:cubicBezTo>
                  <a:lnTo>
                    <a:pt x="1946" y="11486"/>
                  </a:lnTo>
                  <a:cubicBezTo>
                    <a:pt x="1946" y="11486"/>
                    <a:pt x="1399" y="8995"/>
                    <a:pt x="183" y="4254"/>
                  </a:cubicBezTo>
                  <a:close/>
                  <a:moveTo>
                    <a:pt x="2128" y="0"/>
                  </a:moveTo>
                  <a:cubicBezTo>
                    <a:pt x="1763" y="3768"/>
                    <a:pt x="1946" y="11486"/>
                    <a:pt x="1946" y="11486"/>
                  </a:cubicBezTo>
                  <a:lnTo>
                    <a:pt x="2796" y="11486"/>
                  </a:lnTo>
                  <a:cubicBezTo>
                    <a:pt x="2796" y="11486"/>
                    <a:pt x="3343" y="4619"/>
                    <a:pt x="2128"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32"/>
            <p:cNvSpPr/>
            <p:nvPr/>
          </p:nvSpPr>
          <p:spPr>
            <a:xfrm>
              <a:off x="6217400" y="2318125"/>
              <a:ext cx="97250" cy="123075"/>
            </a:xfrm>
            <a:custGeom>
              <a:avLst/>
              <a:gdLst/>
              <a:ahLst/>
              <a:cxnLst/>
              <a:rect l="l" t="t" r="r" b="b"/>
              <a:pathLst>
                <a:path w="3890" h="4923" extrusionOk="0">
                  <a:moveTo>
                    <a:pt x="0" y="0"/>
                  </a:moveTo>
                  <a:lnTo>
                    <a:pt x="0" y="3586"/>
                  </a:lnTo>
                  <a:cubicBezTo>
                    <a:pt x="0" y="4315"/>
                    <a:pt x="547" y="4923"/>
                    <a:pt x="1337" y="4923"/>
                  </a:cubicBezTo>
                  <a:lnTo>
                    <a:pt x="2553" y="4923"/>
                  </a:lnTo>
                  <a:cubicBezTo>
                    <a:pt x="3343" y="4923"/>
                    <a:pt x="3890" y="4315"/>
                    <a:pt x="3890" y="3586"/>
                  </a:cubicBezTo>
                  <a:lnTo>
                    <a:pt x="389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77" name="Google Shape;277;p32"/>
          <p:cNvPicPr preferRelativeResize="0"/>
          <p:nvPr/>
        </p:nvPicPr>
        <p:blipFill rotWithShape="1">
          <a:blip r:embed="rId2">
            <a:alphaModFix/>
          </a:blip>
          <a:srcRect l="60718" b="38141"/>
          <a:stretch/>
        </p:blipFill>
        <p:spPr>
          <a:xfrm rot="-5400000" flipH="1">
            <a:off x="-142200" y="4510365"/>
            <a:ext cx="2489840" cy="2205465"/>
          </a:xfrm>
          <a:prstGeom prst="rect">
            <a:avLst/>
          </a:prstGeom>
          <a:noFill/>
          <a:ln>
            <a:noFill/>
          </a:ln>
        </p:spPr>
      </p:pic>
      <p:grpSp>
        <p:nvGrpSpPr>
          <p:cNvPr id="278" name="Google Shape;278;p32"/>
          <p:cNvGrpSpPr/>
          <p:nvPr/>
        </p:nvGrpSpPr>
        <p:grpSpPr>
          <a:xfrm>
            <a:off x="10253679" y="5323567"/>
            <a:ext cx="1386812" cy="1131576"/>
            <a:chOff x="1223275" y="284825"/>
            <a:chExt cx="1581675" cy="1290575"/>
          </a:xfrm>
        </p:grpSpPr>
        <p:sp>
          <p:nvSpPr>
            <p:cNvPr id="279" name="Google Shape;279;p32"/>
            <p:cNvSpPr/>
            <p:nvPr/>
          </p:nvSpPr>
          <p:spPr>
            <a:xfrm>
              <a:off x="1360025" y="377900"/>
              <a:ext cx="109400" cy="41050"/>
            </a:xfrm>
            <a:custGeom>
              <a:avLst/>
              <a:gdLst/>
              <a:ahLst/>
              <a:cxnLst/>
              <a:rect l="l" t="t" r="r" b="b"/>
              <a:pathLst>
                <a:path w="4376" h="1642" extrusionOk="0">
                  <a:moveTo>
                    <a:pt x="3647" y="0"/>
                  </a:moveTo>
                  <a:lnTo>
                    <a:pt x="547" y="304"/>
                  </a:lnTo>
                  <a:cubicBezTo>
                    <a:pt x="243" y="365"/>
                    <a:pt x="0" y="669"/>
                    <a:pt x="0" y="973"/>
                  </a:cubicBezTo>
                  <a:lnTo>
                    <a:pt x="0" y="1094"/>
                  </a:lnTo>
                  <a:cubicBezTo>
                    <a:pt x="61" y="1398"/>
                    <a:pt x="365" y="1641"/>
                    <a:pt x="669" y="1641"/>
                  </a:cubicBezTo>
                  <a:lnTo>
                    <a:pt x="3768" y="1337"/>
                  </a:lnTo>
                  <a:cubicBezTo>
                    <a:pt x="4133" y="1277"/>
                    <a:pt x="4376" y="973"/>
                    <a:pt x="4376" y="669"/>
                  </a:cubicBezTo>
                  <a:lnTo>
                    <a:pt x="4315" y="608"/>
                  </a:lnTo>
                  <a:cubicBezTo>
                    <a:pt x="4315" y="243"/>
                    <a:pt x="4011" y="0"/>
                    <a:pt x="36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32"/>
            <p:cNvSpPr/>
            <p:nvPr/>
          </p:nvSpPr>
          <p:spPr>
            <a:xfrm>
              <a:off x="1224800" y="630100"/>
              <a:ext cx="42550" cy="109425"/>
            </a:xfrm>
            <a:custGeom>
              <a:avLst/>
              <a:gdLst/>
              <a:ahLst/>
              <a:cxnLst/>
              <a:rect l="l" t="t" r="r" b="b"/>
              <a:pathLst>
                <a:path w="1702" h="4377" extrusionOk="0">
                  <a:moveTo>
                    <a:pt x="608" y="1"/>
                  </a:moveTo>
                  <a:cubicBezTo>
                    <a:pt x="243" y="62"/>
                    <a:pt x="0" y="365"/>
                    <a:pt x="61" y="669"/>
                  </a:cubicBezTo>
                  <a:lnTo>
                    <a:pt x="365" y="3769"/>
                  </a:lnTo>
                  <a:cubicBezTo>
                    <a:pt x="365" y="4133"/>
                    <a:pt x="669" y="4377"/>
                    <a:pt x="1033" y="4377"/>
                  </a:cubicBezTo>
                  <a:lnTo>
                    <a:pt x="1094" y="4377"/>
                  </a:lnTo>
                  <a:cubicBezTo>
                    <a:pt x="1459" y="4316"/>
                    <a:pt x="1702" y="4012"/>
                    <a:pt x="1641" y="3647"/>
                  </a:cubicBezTo>
                  <a:lnTo>
                    <a:pt x="1337" y="548"/>
                  </a:lnTo>
                  <a:cubicBezTo>
                    <a:pt x="1337" y="244"/>
                    <a:pt x="1033" y="1"/>
                    <a:pt x="6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32"/>
            <p:cNvSpPr/>
            <p:nvPr/>
          </p:nvSpPr>
          <p:spPr>
            <a:xfrm>
              <a:off x="1584875" y="356625"/>
              <a:ext cx="109425" cy="41050"/>
            </a:xfrm>
            <a:custGeom>
              <a:avLst/>
              <a:gdLst/>
              <a:ahLst/>
              <a:cxnLst/>
              <a:rect l="l" t="t" r="r" b="b"/>
              <a:pathLst>
                <a:path w="4377" h="1642" extrusionOk="0">
                  <a:moveTo>
                    <a:pt x="3647" y="0"/>
                  </a:moveTo>
                  <a:lnTo>
                    <a:pt x="548" y="304"/>
                  </a:lnTo>
                  <a:cubicBezTo>
                    <a:pt x="244" y="365"/>
                    <a:pt x="1" y="669"/>
                    <a:pt x="1" y="973"/>
                  </a:cubicBezTo>
                  <a:lnTo>
                    <a:pt x="1" y="1094"/>
                  </a:lnTo>
                  <a:cubicBezTo>
                    <a:pt x="61" y="1398"/>
                    <a:pt x="365" y="1641"/>
                    <a:pt x="669" y="1641"/>
                  </a:cubicBezTo>
                  <a:lnTo>
                    <a:pt x="3769" y="1337"/>
                  </a:lnTo>
                  <a:cubicBezTo>
                    <a:pt x="4133" y="1277"/>
                    <a:pt x="4376" y="973"/>
                    <a:pt x="4316" y="669"/>
                  </a:cubicBezTo>
                  <a:lnTo>
                    <a:pt x="4316" y="608"/>
                  </a:lnTo>
                  <a:cubicBezTo>
                    <a:pt x="4316" y="243"/>
                    <a:pt x="4012" y="0"/>
                    <a:pt x="36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32"/>
            <p:cNvSpPr/>
            <p:nvPr/>
          </p:nvSpPr>
          <p:spPr>
            <a:xfrm>
              <a:off x="1223275" y="284825"/>
              <a:ext cx="1581675" cy="1290575"/>
            </a:xfrm>
            <a:custGeom>
              <a:avLst/>
              <a:gdLst/>
              <a:ahLst/>
              <a:cxnLst/>
              <a:rect l="l" t="t" r="r" b="b"/>
              <a:pathLst>
                <a:path w="63267" h="51623" extrusionOk="0">
                  <a:moveTo>
                    <a:pt x="55939" y="0"/>
                  </a:moveTo>
                  <a:cubicBezTo>
                    <a:pt x="55830" y="0"/>
                    <a:pt x="55720" y="5"/>
                    <a:pt x="55609" y="16"/>
                  </a:cubicBezTo>
                  <a:lnTo>
                    <a:pt x="2796" y="5000"/>
                  </a:lnTo>
                  <a:cubicBezTo>
                    <a:pt x="1216" y="5182"/>
                    <a:pt x="0" y="6580"/>
                    <a:pt x="183" y="8160"/>
                  </a:cubicBezTo>
                  <a:lnTo>
                    <a:pt x="4072" y="49000"/>
                  </a:lnTo>
                  <a:cubicBezTo>
                    <a:pt x="4188" y="50504"/>
                    <a:pt x="5459" y="51622"/>
                    <a:pt x="6944" y="51622"/>
                  </a:cubicBezTo>
                  <a:cubicBezTo>
                    <a:pt x="7019" y="51622"/>
                    <a:pt x="7095" y="51619"/>
                    <a:pt x="7172" y="51613"/>
                  </a:cubicBezTo>
                  <a:lnTo>
                    <a:pt x="60532" y="46569"/>
                  </a:lnTo>
                  <a:cubicBezTo>
                    <a:pt x="62112" y="46387"/>
                    <a:pt x="63266" y="44989"/>
                    <a:pt x="63145" y="43409"/>
                  </a:cubicBezTo>
                  <a:lnTo>
                    <a:pt x="59316" y="3115"/>
                  </a:lnTo>
                  <a:cubicBezTo>
                    <a:pt x="59144" y="1342"/>
                    <a:pt x="57681" y="0"/>
                    <a:pt x="5593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32"/>
            <p:cNvSpPr/>
            <p:nvPr/>
          </p:nvSpPr>
          <p:spPr>
            <a:xfrm>
              <a:off x="1288600" y="338275"/>
              <a:ext cx="1452525" cy="1183725"/>
            </a:xfrm>
            <a:custGeom>
              <a:avLst/>
              <a:gdLst/>
              <a:ahLst/>
              <a:cxnLst/>
              <a:rect l="l" t="t" r="r" b="b"/>
              <a:pathLst>
                <a:path w="58101" h="47349" extrusionOk="0">
                  <a:moveTo>
                    <a:pt x="52872" y="1"/>
                  </a:moveTo>
                  <a:cubicBezTo>
                    <a:pt x="52833" y="1"/>
                    <a:pt x="52793" y="2"/>
                    <a:pt x="52753" y="5"/>
                  </a:cubicBezTo>
                  <a:lnTo>
                    <a:pt x="52631" y="5"/>
                  </a:lnTo>
                  <a:lnTo>
                    <a:pt x="48681" y="370"/>
                  </a:lnTo>
                  <a:lnTo>
                    <a:pt x="47465" y="491"/>
                  </a:lnTo>
                  <a:lnTo>
                    <a:pt x="44062" y="795"/>
                  </a:lnTo>
                  <a:lnTo>
                    <a:pt x="41145" y="1099"/>
                  </a:lnTo>
                  <a:lnTo>
                    <a:pt x="35007" y="1646"/>
                  </a:lnTo>
                  <a:lnTo>
                    <a:pt x="31117" y="2011"/>
                  </a:lnTo>
                  <a:lnTo>
                    <a:pt x="29780" y="2132"/>
                  </a:lnTo>
                  <a:lnTo>
                    <a:pt x="27471" y="2375"/>
                  </a:lnTo>
                  <a:lnTo>
                    <a:pt x="27349" y="2375"/>
                  </a:lnTo>
                  <a:lnTo>
                    <a:pt x="25647" y="2558"/>
                  </a:lnTo>
                  <a:lnTo>
                    <a:pt x="14708" y="3591"/>
                  </a:lnTo>
                  <a:lnTo>
                    <a:pt x="13006" y="3773"/>
                  </a:lnTo>
                  <a:lnTo>
                    <a:pt x="12581" y="3834"/>
                  </a:lnTo>
                  <a:lnTo>
                    <a:pt x="10272" y="4016"/>
                  </a:lnTo>
                  <a:lnTo>
                    <a:pt x="1338" y="4867"/>
                  </a:lnTo>
                  <a:cubicBezTo>
                    <a:pt x="548" y="4928"/>
                    <a:pt x="1" y="5596"/>
                    <a:pt x="62" y="6386"/>
                  </a:cubicBezTo>
                  <a:lnTo>
                    <a:pt x="1946" y="26867"/>
                  </a:lnTo>
                  <a:lnTo>
                    <a:pt x="2432" y="31790"/>
                  </a:lnTo>
                  <a:lnTo>
                    <a:pt x="3769" y="46011"/>
                  </a:lnTo>
                  <a:cubicBezTo>
                    <a:pt x="3830" y="46315"/>
                    <a:pt x="3951" y="46680"/>
                    <a:pt x="4194" y="46923"/>
                  </a:cubicBezTo>
                  <a:cubicBezTo>
                    <a:pt x="4498" y="47166"/>
                    <a:pt x="4863" y="47348"/>
                    <a:pt x="5288" y="47348"/>
                  </a:cubicBezTo>
                  <a:lnTo>
                    <a:pt x="5774" y="47288"/>
                  </a:lnTo>
                  <a:lnTo>
                    <a:pt x="11366" y="46741"/>
                  </a:lnTo>
                  <a:lnTo>
                    <a:pt x="13675" y="46497"/>
                  </a:lnTo>
                  <a:lnTo>
                    <a:pt x="16714" y="46254"/>
                  </a:lnTo>
                  <a:lnTo>
                    <a:pt x="18415" y="46072"/>
                  </a:lnTo>
                  <a:lnTo>
                    <a:pt x="18902" y="46011"/>
                  </a:lnTo>
                  <a:lnTo>
                    <a:pt x="22244" y="45707"/>
                  </a:lnTo>
                  <a:lnTo>
                    <a:pt x="32272" y="44735"/>
                  </a:lnTo>
                  <a:lnTo>
                    <a:pt x="32636" y="44735"/>
                  </a:lnTo>
                  <a:lnTo>
                    <a:pt x="35128" y="44492"/>
                  </a:lnTo>
                  <a:lnTo>
                    <a:pt x="36587" y="44370"/>
                  </a:lnTo>
                  <a:lnTo>
                    <a:pt x="38592" y="44188"/>
                  </a:lnTo>
                  <a:lnTo>
                    <a:pt x="41266" y="43945"/>
                  </a:lnTo>
                  <a:lnTo>
                    <a:pt x="56764" y="42426"/>
                  </a:lnTo>
                  <a:cubicBezTo>
                    <a:pt x="57554" y="42365"/>
                    <a:pt x="58101" y="41696"/>
                    <a:pt x="58101" y="40906"/>
                  </a:cubicBezTo>
                  <a:lnTo>
                    <a:pt x="54758" y="6447"/>
                  </a:lnTo>
                  <a:lnTo>
                    <a:pt x="54272" y="1281"/>
                  </a:lnTo>
                  <a:cubicBezTo>
                    <a:pt x="54214" y="531"/>
                    <a:pt x="53609" y="1"/>
                    <a:pt x="528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32"/>
            <p:cNvSpPr/>
            <p:nvPr/>
          </p:nvSpPr>
          <p:spPr>
            <a:xfrm>
              <a:off x="1293100" y="990625"/>
              <a:ext cx="22875" cy="17875"/>
            </a:xfrm>
            <a:custGeom>
              <a:avLst/>
              <a:gdLst/>
              <a:ahLst/>
              <a:cxnLst/>
              <a:rect l="l" t="t" r="r" b="b"/>
              <a:pathLst>
                <a:path w="915" h="715" extrusionOk="0">
                  <a:moveTo>
                    <a:pt x="758" y="1"/>
                  </a:moveTo>
                  <a:cubicBezTo>
                    <a:pt x="486" y="1"/>
                    <a:pt x="0" y="715"/>
                    <a:pt x="445" y="715"/>
                  </a:cubicBezTo>
                  <a:cubicBezTo>
                    <a:pt x="459" y="715"/>
                    <a:pt x="474" y="714"/>
                    <a:pt x="489" y="713"/>
                  </a:cubicBezTo>
                  <a:cubicBezTo>
                    <a:pt x="732" y="652"/>
                    <a:pt x="915" y="470"/>
                    <a:pt x="915" y="226"/>
                  </a:cubicBezTo>
                  <a:cubicBezTo>
                    <a:pt x="901" y="63"/>
                    <a:pt x="839" y="1"/>
                    <a:pt x="7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32"/>
            <p:cNvSpPr/>
            <p:nvPr/>
          </p:nvSpPr>
          <p:spPr>
            <a:xfrm>
              <a:off x="1296200" y="950700"/>
              <a:ext cx="9150" cy="9125"/>
            </a:xfrm>
            <a:custGeom>
              <a:avLst/>
              <a:gdLst/>
              <a:ahLst/>
              <a:cxnLst/>
              <a:rect l="l" t="t" r="r" b="b"/>
              <a:pathLst>
                <a:path w="366" h="365" extrusionOk="0">
                  <a:moveTo>
                    <a:pt x="183" y="0"/>
                  </a:moveTo>
                  <a:cubicBezTo>
                    <a:pt x="61" y="0"/>
                    <a:pt x="1" y="61"/>
                    <a:pt x="1" y="183"/>
                  </a:cubicBezTo>
                  <a:cubicBezTo>
                    <a:pt x="1" y="304"/>
                    <a:pt x="92" y="365"/>
                    <a:pt x="183" y="365"/>
                  </a:cubicBezTo>
                  <a:cubicBezTo>
                    <a:pt x="274" y="365"/>
                    <a:pt x="365" y="304"/>
                    <a:pt x="365" y="183"/>
                  </a:cubicBezTo>
                  <a:lnTo>
                    <a:pt x="365" y="122"/>
                  </a:lnTo>
                  <a:cubicBezTo>
                    <a:pt x="365" y="61"/>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32"/>
            <p:cNvSpPr/>
            <p:nvPr/>
          </p:nvSpPr>
          <p:spPr>
            <a:xfrm>
              <a:off x="1761125" y="347500"/>
              <a:ext cx="744500" cy="1141075"/>
            </a:xfrm>
            <a:custGeom>
              <a:avLst/>
              <a:gdLst/>
              <a:ahLst/>
              <a:cxnLst/>
              <a:rect l="l" t="t" r="r" b="b"/>
              <a:pathLst>
                <a:path w="29780" h="45643" extrusionOk="0">
                  <a:moveTo>
                    <a:pt x="29780" y="1"/>
                  </a:moveTo>
                  <a:lnTo>
                    <a:pt x="28564" y="122"/>
                  </a:lnTo>
                  <a:lnTo>
                    <a:pt x="25161" y="426"/>
                  </a:lnTo>
                  <a:lnTo>
                    <a:pt x="22244" y="730"/>
                  </a:lnTo>
                  <a:lnTo>
                    <a:pt x="16106" y="1277"/>
                  </a:lnTo>
                  <a:lnTo>
                    <a:pt x="1" y="45642"/>
                  </a:lnTo>
                  <a:lnTo>
                    <a:pt x="3343" y="45338"/>
                  </a:lnTo>
                  <a:lnTo>
                    <a:pt x="13371" y="44427"/>
                  </a:lnTo>
                  <a:lnTo>
                    <a:pt x="13735" y="44366"/>
                  </a:lnTo>
                  <a:lnTo>
                    <a:pt x="29780" y="1"/>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2"/>
            <p:cNvSpPr/>
            <p:nvPr/>
          </p:nvSpPr>
          <p:spPr>
            <a:xfrm>
              <a:off x="2203250" y="338275"/>
              <a:ext cx="455850" cy="1109275"/>
            </a:xfrm>
            <a:custGeom>
              <a:avLst/>
              <a:gdLst/>
              <a:ahLst/>
              <a:cxnLst/>
              <a:rect l="l" t="t" r="r" b="b"/>
              <a:pathLst>
                <a:path w="18234" h="44371" extrusionOk="0">
                  <a:moveTo>
                    <a:pt x="16286" y="1"/>
                  </a:moveTo>
                  <a:cubicBezTo>
                    <a:pt x="16247" y="1"/>
                    <a:pt x="16207" y="2"/>
                    <a:pt x="16167" y="5"/>
                  </a:cubicBezTo>
                  <a:lnTo>
                    <a:pt x="16045" y="5"/>
                  </a:lnTo>
                  <a:lnTo>
                    <a:pt x="1" y="44370"/>
                  </a:lnTo>
                  <a:lnTo>
                    <a:pt x="2006" y="44188"/>
                  </a:lnTo>
                  <a:lnTo>
                    <a:pt x="4680" y="43945"/>
                  </a:lnTo>
                  <a:lnTo>
                    <a:pt x="18233" y="6447"/>
                  </a:lnTo>
                  <a:lnTo>
                    <a:pt x="17686" y="1281"/>
                  </a:lnTo>
                  <a:cubicBezTo>
                    <a:pt x="17628" y="531"/>
                    <a:pt x="17023" y="1"/>
                    <a:pt x="16286" y="1"/>
                  </a:cubicBez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32"/>
            <p:cNvSpPr/>
            <p:nvPr/>
          </p:nvSpPr>
          <p:spPr>
            <a:xfrm>
              <a:off x="1572725" y="391575"/>
              <a:ext cx="460400" cy="1115225"/>
            </a:xfrm>
            <a:custGeom>
              <a:avLst/>
              <a:gdLst/>
              <a:ahLst/>
              <a:cxnLst/>
              <a:rect l="l" t="t" r="r" b="b"/>
              <a:pathLst>
                <a:path w="18416" h="44609" extrusionOk="0">
                  <a:moveTo>
                    <a:pt x="18415" y="0"/>
                  </a:moveTo>
                  <a:lnTo>
                    <a:pt x="16106" y="243"/>
                  </a:lnTo>
                  <a:lnTo>
                    <a:pt x="1" y="44609"/>
                  </a:lnTo>
                  <a:lnTo>
                    <a:pt x="2371" y="44426"/>
                  </a:lnTo>
                  <a:lnTo>
                    <a:pt x="18415" y="0"/>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32"/>
            <p:cNvSpPr/>
            <p:nvPr/>
          </p:nvSpPr>
          <p:spPr>
            <a:xfrm>
              <a:off x="1337225" y="432600"/>
              <a:ext cx="265900" cy="700450"/>
            </a:xfrm>
            <a:custGeom>
              <a:avLst/>
              <a:gdLst/>
              <a:ahLst/>
              <a:cxnLst/>
              <a:rect l="l" t="t" r="r" b="b"/>
              <a:pathLst>
                <a:path w="10636" h="28018" extrusionOk="0">
                  <a:moveTo>
                    <a:pt x="10636" y="0"/>
                  </a:moveTo>
                  <a:lnTo>
                    <a:pt x="8327" y="243"/>
                  </a:lnTo>
                  <a:lnTo>
                    <a:pt x="1" y="23094"/>
                  </a:lnTo>
                  <a:lnTo>
                    <a:pt x="487" y="28017"/>
                  </a:lnTo>
                  <a:lnTo>
                    <a:pt x="10636" y="0"/>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0" name="Google Shape;290;p32"/>
          <p:cNvGrpSpPr/>
          <p:nvPr/>
        </p:nvGrpSpPr>
        <p:grpSpPr>
          <a:xfrm rot="-809226">
            <a:off x="372438" y="5066247"/>
            <a:ext cx="1062028" cy="1473716"/>
            <a:chOff x="1214150" y="2918750"/>
            <a:chExt cx="2057250" cy="2466975"/>
          </a:xfrm>
        </p:grpSpPr>
        <p:sp>
          <p:nvSpPr>
            <p:cNvPr id="291" name="Google Shape;291;p32"/>
            <p:cNvSpPr/>
            <p:nvPr/>
          </p:nvSpPr>
          <p:spPr>
            <a:xfrm>
              <a:off x="1921525" y="2919750"/>
              <a:ext cx="567400" cy="485725"/>
            </a:xfrm>
            <a:custGeom>
              <a:avLst/>
              <a:gdLst/>
              <a:ahLst/>
              <a:cxnLst/>
              <a:rect l="l" t="t" r="r" b="b"/>
              <a:pathLst>
                <a:path w="22696" h="19429" extrusionOk="0">
                  <a:moveTo>
                    <a:pt x="12951" y="4250"/>
                  </a:moveTo>
                  <a:cubicBezTo>
                    <a:pt x="15758" y="4250"/>
                    <a:pt x="18441" y="6429"/>
                    <a:pt x="18441" y="9726"/>
                  </a:cubicBezTo>
                  <a:cubicBezTo>
                    <a:pt x="18380" y="12704"/>
                    <a:pt x="16010" y="15074"/>
                    <a:pt x="13032" y="15074"/>
                  </a:cubicBezTo>
                  <a:cubicBezTo>
                    <a:pt x="13007" y="15074"/>
                    <a:pt x="12982" y="15074"/>
                    <a:pt x="12957" y="15074"/>
                  </a:cubicBezTo>
                  <a:cubicBezTo>
                    <a:pt x="8145" y="15074"/>
                    <a:pt x="5757" y="9282"/>
                    <a:pt x="9143" y="5836"/>
                  </a:cubicBezTo>
                  <a:cubicBezTo>
                    <a:pt x="10258" y="4741"/>
                    <a:pt x="11618" y="4250"/>
                    <a:pt x="12951" y="4250"/>
                  </a:cubicBezTo>
                  <a:close/>
                  <a:moveTo>
                    <a:pt x="12883" y="1"/>
                  </a:moveTo>
                  <a:cubicBezTo>
                    <a:pt x="4351" y="1"/>
                    <a:pt x="1" y="10369"/>
                    <a:pt x="6043" y="16532"/>
                  </a:cubicBezTo>
                  <a:cubicBezTo>
                    <a:pt x="8023" y="18532"/>
                    <a:pt x="10473" y="19429"/>
                    <a:pt x="12879" y="19429"/>
                  </a:cubicBezTo>
                  <a:cubicBezTo>
                    <a:pt x="17861" y="19429"/>
                    <a:pt x="22654" y="15586"/>
                    <a:pt x="22695" y="9726"/>
                  </a:cubicBezTo>
                  <a:cubicBezTo>
                    <a:pt x="22695" y="4378"/>
                    <a:pt x="18380" y="2"/>
                    <a:pt x="13032" y="2"/>
                  </a:cubicBezTo>
                  <a:cubicBezTo>
                    <a:pt x="12982" y="1"/>
                    <a:pt x="12933" y="1"/>
                    <a:pt x="12883" y="1"/>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32"/>
            <p:cNvSpPr/>
            <p:nvPr/>
          </p:nvSpPr>
          <p:spPr>
            <a:xfrm>
              <a:off x="1214150" y="3153775"/>
              <a:ext cx="673150" cy="777175"/>
            </a:xfrm>
            <a:custGeom>
              <a:avLst/>
              <a:gdLst/>
              <a:ahLst/>
              <a:cxnLst/>
              <a:rect l="l" t="t" r="r" b="b"/>
              <a:pathLst>
                <a:path w="26926" h="31087" extrusionOk="0">
                  <a:moveTo>
                    <a:pt x="3890" y="0"/>
                  </a:moveTo>
                  <a:cubicBezTo>
                    <a:pt x="3890" y="0"/>
                    <a:pt x="1" y="27409"/>
                    <a:pt x="13675" y="30691"/>
                  </a:cubicBezTo>
                  <a:cubicBezTo>
                    <a:pt x="14804" y="30962"/>
                    <a:pt x="15822" y="31086"/>
                    <a:pt x="16739" y="31086"/>
                  </a:cubicBezTo>
                  <a:cubicBezTo>
                    <a:pt x="26926" y="31086"/>
                    <a:pt x="24675" y="15741"/>
                    <a:pt x="24675" y="15741"/>
                  </a:cubicBezTo>
                  <a:lnTo>
                    <a:pt x="11001" y="0"/>
                  </a:ln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32"/>
            <p:cNvSpPr/>
            <p:nvPr/>
          </p:nvSpPr>
          <p:spPr>
            <a:xfrm>
              <a:off x="1293175" y="2918750"/>
              <a:ext cx="663975" cy="628550"/>
            </a:xfrm>
            <a:custGeom>
              <a:avLst/>
              <a:gdLst/>
              <a:ahLst/>
              <a:cxnLst/>
              <a:rect l="l" t="t" r="r" b="b"/>
              <a:pathLst>
                <a:path w="26559" h="25142" extrusionOk="0">
                  <a:moveTo>
                    <a:pt x="13321" y="1"/>
                  </a:moveTo>
                  <a:cubicBezTo>
                    <a:pt x="13153" y="1"/>
                    <a:pt x="12987" y="14"/>
                    <a:pt x="12823" y="42"/>
                  </a:cubicBezTo>
                  <a:cubicBezTo>
                    <a:pt x="10939" y="406"/>
                    <a:pt x="9116" y="1075"/>
                    <a:pt x="7475" y="2108"/>
                  </a:cubicBezTo>
                  <a:cubicBezTo>
                    <a:pt x="6624" y="2594"/>
                    <a:pt x="5834" y="3141"/>
                    <a:pt x="5044" y="3749"/>
                  </a:cubicBezTo>
                  <a:cubicBezTo>
                    <a:pt x="2796" y="5511"/>
                    <a:pt x="1094" y="7639"/>
                    <a:pt x="729" y="9401"/>
                  </a:cubicBezTo>
                  <a:cubicBezTo>
                    <a:pt x="0" y="12926"/>
                    <a:pt x="10514" y="25142"/>
                    <a:pt x="10514" y="25142"/>
                  </a:cubicBezTo>
                  <a:lnTo>
                    <a:pt x="16652" y="20766"/>
                  </a:lnTo>
                  <a:lnTo>
                    <a:pt x="19144" y="19064"/>
                  </a:lnTo>
                  <a:lnTo>
                    <a:pt x="26558" y="13777"/>
                  </a:lnTo>
                  <a:cubicBezTo>
                    <a:pt x="26558" y="13777"/>
                    <a:pt x="18727" y="1"/>
                    <a:pt x="1332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32"/>
            <p:cNvSpPr/>
            <p:nvPr/>
          </p:nvSpPr>
          <p:spPr>
            <a:xfrm>
              <a:off x="1419275" y="2969925"/>
              <a:ext cx="477100" cy="628650"/>
            </a:xfrm>
            <a:custGeom>
              <a:avLst/>
              <a:gdLst/>
              <a:ahLst/>
              <a:cxnLst/>
              <a:rect l="l" t="t" r="r" b="b"/>
              <a:pathLst>
                <a:path w="19084" h="25146" extrusionOk="0">
                  <a:moveTo>
                    <a:pt x="2431" y="0"/>
                  </a:moveTo>
                  <a:cubicBezTo>
                    <a:pt x="1580" y="487"/>
                    <a:pt x="790" y="1033"/>
                    <a:pt x="0" y="1641"/>
                  </a:cubicBezTo>
                  <a:cubicBezTo>
                    <a:pt x="4558" y="6746"/>
                    <a:pt x="7779" y="13067"/>
                    <a:pt x="11608" y="18719"/>
                  </a:cubicBezTo>
                  <a:cubicBezTo>
                    <a:pt x="12581" y="20117"/>
                    <a:pt x="13614" y="21575"/>
                    <a:pt x="14586" y="22851"/>
                  </a:cubicBezTo>
                  <a:cubicBezTo>
                    <a:pt x="15515" y="23998"/>
                    <a:pt x="16738" y="25145"/>
                    <a:pt x="18123" y="25145"/>
                  </a:cubicBezTo>
                  <a:cubicBezTo>
                    <a:pt x="18279" y="25145"/>
                    <a:pt x="18437" y="25131"/>
                    <a:pt x="18597" y="25100"/>
                  </a:cubicBezTo>
                  <a:cubicBezTo>
                    <a:pt x="19083" y="24432"/>
                    <a:pt x="18597" y="23520"/>
                    <a:pt x="18111" y="22791"/>
                  </a:cubicBezTo>
                  <a:cubicBezTo>
                    <a:pt x="16774" y="20846"/>
                    <a:pt x="15437" y="18901"/>
                    <a:pt x="14100" y="17017"/>
                  </a:cubicBezTo>
                  <a:cubicBezTo>
                    <a:pt x="10210" y="11365"/>
                    <a:pt x="6321" y="5713"/>
                    <a:pt x="243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32"/>
            <p:cNvSpPr/>
            <p:nvPr/>
          </p:nvSpPr>
          <p:spPr>
            <a:xfrm>
              <a:off x="2598250" y="3153775"/>
              <a:ext cx="673150" cy="777175"/>
            </a:xfrm>
            <a:custGeom>
              <a:avLst/>
              <a:gdLst/>
              <a:ahLst/>
              <a:cxnLst/>
              <a:rect l="l" t="t" r="r" b="b"/>
              <a:pathLst>
                <a:path w="26926" h="31087" extrusionOk="0">
                  <a:moveTo>
                    <a:pt x="15925" y="0"/>
                  </a:moveTo>
                  <a:lnTo>
                    <a:pt x="2251" y="15741"/>
                  </a:lnTo>
                  <a:cubicBezTo>
                    <a:pt x="2251" y="15741"/>
                    <a:pt x="0" y="31086"/>
                    <a:pt x="10187" y="31086"/>
                  </a:cubicBezTo>
                  <a:cubicBezTo>
                    <a:pt x="11104" y="31086"/>
                    <a:pt x="12122" y="30962"/>
                    <a:pt x="13251" y="30691"/>
                  </a:cubicBezTo>
                  <a:cubicBezTo>
                    <a:pt x="26925" y="27409"/>
                    <a:pt x="23036" y="0"/>
                    <a:pt x="23036"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32"/>
            <p:cNvSpPr/>
            <p:nvPr/>
          </p:nvSpPr>
          <p:spPr>
            <a:xfrm>
              <a:off x="2528400" y="2918750"/>
              <a:ext cx="663975" cy="628550"/>
            </a:xfrm>
            <a:custGeom>
              <a:avLst/>
              <a:gdLst/>
              <a:ahLst/>
              <a:cxnLst/>
              <a:rect l="l" t="t" r="r" b="b"/>
              <a:pathLst>
                <a:path w="26559" h="25142" extrusionOk="0">
                  <a:moveTo>
                    <a:pt x="13238" y="1"/>
                  </a:moveTo>
                  <a:cubicBezTo>
                    <a:pt x="7832" y="1"/>
                    <a:pt x="0" y="13777"/>
                    <a:pt x="0" y="13777"/>
                  </a:cubicBezTo>
                  <a:lnTo>
                    <a:pt x="7415" y="19064"/>
                  </a:lnTo>
                  <a:lnTo>
                    <a:pt x="9907" y="20766"/>
                  </a:lnTo>
                  <a:lnTo>
                    <a:pt x="16045" y="25142"/>
                  </a:lnTo>
                  <a:cubicBezTo>
                    <a:pt x="16045" y="25142"/>
                    <a:pt x="26559" y="12926"/>
                    <a:pt x="25830" y="9401"/>
                  </a:cubicBezTo>
                  <a:cubicBezTo>
                    <a:pt x="25465" y="7639"/>
                    <a:pt x="23763" y="5511"/>
                    <a:pt x="21515" y="3749"/>
                  </a:cubicBezTo>
                  <a:cubicBezTo>
                    <a:pt x="20724" y="3141"/>
                    <a:pt x="19934" y="2594"/>
                    <a:pt x="19084" y="2108"/>
                  </a:cubicBezTo>
                  <a:cubicBezTo>
                    <a:pt x="17443" y="1075"/>
                    <a:pt x="15619" y="406"/>
                    <a:pt x="13735" y="42"/>
                  </a:cubicBezTo>
                  <a:cubicBezTo>
                    <a:pt x="13572" y="14"/>
                    <a:pt x="13406" y="1"/>
                    <a:pt x="132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32"/>
            <p:cNvSpPr/>
            <p:nvPr/>
          </p:nvSpPr>
          <p:spPr>
            <a:xfrm>
              <a:off x="2589175" y="2969925"/>
              <a:ext cx="477100" cy="628650"/>
            </a:xfrm>
            <a:custGeom>
              <a:avLst/>
              <a:gdLst/>
              <a:ahLst/>
              <a:cxnLst/>
              <a:rect l="l" t="t" r="r" b="b"/>
              <a:pathLst>
                <a:path w="19084" h="25146" extrusionOk="0">
                  <a:moveTo>
                    <a:pt x="16653" y="0"/>
                  </a:moveTo>
                  <a:lnTo>
                    <a:pt x="4984" y="16956"/>
                  </a:lnTo>
                  <a:lnTo>
                    <a:pt x="973" y="22791"/>
                  </a:lnTo>
                  <a:cubicBezTo>
                    <a:pt x="487" y="23520"/>
                    <a:pt x="0" y="24432"/>
                    <a:pt x="487" y="25100"/>
                  </a:cubicBezTo>
                  <a:cubicBezTo>
                    <a:pt x="647" y="25131"/>
                    <a:pt x="805" y="25145"/>
                    <a:pt x="961" y="25145"/>
                  </a:cubicBezTo>
                  <a:cubicBezTo>
                    <a:pt x="2346" y="25145"/>
                    <a:pt x="3569" y="23998"/>
                    <a:pt x="4498" y="22851"/>
                  </a:cubicBezTo>
                  <a:cubicBezTo>
                    <a:pt x="5470" y="21575"/>
                    <a:pt x="6503" y="20117"/>
                    <a:pt x="7476" y="18719"/>
                  </a:cubicBezTo>
                  <a:cubicBezTo>
                    <a:pt x="11304" y="13067"/>
                    <a:pt x="14525" y="6746"/>
                    <a:pt x="19084" y="1641"/>
                  </a:cubicBezTo>
                  <a:cubicBezTo>
                    <a:pt x="18293" y="1033"/>
                    <a:pt x="17503" y="487"/>
                    <a:pt x="1665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32"/>
            <p:cNvSpPr/>
            <p:nvPr/>
          </p:nvSpPr>
          <p:spPr>
            <a:xfrm>
              <a:off x="1288600" y="3130975"/>
              <a:ext cx="1903775" cy="2254750"/>
            </a:xfrm>
            <a:custGeom>
              <a:avLst/>
              <a:gdLst/>
              <a:ahLst/>
              <a:cxnLst/>
              <a:rect l="l" t="t" r="r" b="b"/>
              <a:pathLst>
                <a:path w="76151" h="90190" extrusionOk="0">
                  <a:moveTo>
                    <a:pt x="33244" y="0"/>
                  </a:moveTo>
                  <a:cubicBezTo>
                    <a:pt x="14890" y="0"/>
                    <a:pt x="1" y="14829"/>
                    <a:pt x="1" y="33183"/>
                  </a:cubicBezTo>
                  <a:lnTo>
                    <a:pt x="1" y="84416"/>
                  </a:lnTo>
                  <a:cubicBezTo>
                    <a:pt x="1" y="87576"/>
                    <a:pt x="2553" y="90190"/>
                    <a:pt x="5714" y="90190"/>
                  </a:cubicBezTo>
                  <a:lnTo>
                    <a:pt x="70438" y="90190"/>
                  </a:lnTo>
                  <a:cubicBezTo>
                    <a:pt x="73598" y="90129"/>
                    <a:pt x="76151" y="87576"/>
                    <a:pt x="76151" y="84416"/>
                  </a:cubicBezTo>
                  <a:lnTo>
                    <a:pt x="76151" y="33183"/>
                  </a:lnTo>
                  <a:cubicBezTo>
                    <a:pt x="76151" y="14829"/>
                    <a:pt x="61261" y="0"/>
                    <a:pt x="4296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32"/>
            <p:cNvSpPr/>
            <p:nvPr/>
          </p:nvSpPr>
          <p:spPr>
            <a:xfrm>
              <a:off x="1288600" y="5042325"/>
              <a:ext cx="1903775" cy="343400"/>
            </a:xfrm>
            <a:custGeom>
              <a:avLst/>
              <a:gdLst/>
              <a:ahLst/>
              <a:cxnLst/>
              <a:rect l="l" t="t" r="r" b="b"/>
              <a:pathLst>
                <a:path w="76151" h="13736" extrusionOk="0">
                  <a:moveTo>
                    <a:pt x="1" y="1"/>
                  </a:moveTo>
                  <a:lnTo>
                    <a:pt x="1" y="7962"/>
                  </a:lnTo>
                  <a:cubicBezTo>
                    <a:pt x="1" y="11122"/>
                    <a:pt x="2553" y="13736"/>
                    <a:pt x="5714" y="13736"/>
                  </a:cubicBezTo>
                  <a:lnTo>
                    <a:pt x="70438" y="13736"/>
                  </a:lnTo>
                  <a:cubicBezTo>
                    <a:pt x="73598" y="13675"/>
                    <a:pt x="76151" y="11122"/>
                    <a:pt x="76151" y="7962"/>
                  </a:cubicBezTo>
                  <a:lnTo>
                    <a:pt x="7615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32"/>
            <p:cNvSpPr/>
            <p:nvPr/>
          </p:nvSpPr>
          <p:spPr>
            <a:xfrm>
              <a:off x="1578800" y="4442175"/>
              <a:ext cx="1321875" cy="770350"/>
            </a:xfrm>
            <a:custGeom>
              <a:avLst/>
              <a:gdLst/>
              <a:ahLst/>
              <a:cxnLst/>
              <a:rect l="l" t="t" r="r" b="b"/>
              <a:pathLst>
                <a:path w="52875" h="30814" extrusionOk="0">
                  <a:moveTo>
                    <a:pt x="7901" y="1"/>
                  </a:moveTo>
                  <a:cubicBezTo>
                    <a:pt x="3526" y="1"/>
                    <a:pt x="1" y="3526"/>
                    <a:pt x="1" y="7901"/>
                  </a:cubicBezTo>
                  <a:lnTo>
                    <a:pt x="1" y="22913"/>
                  </a:lnTo>
                  <a:cubicBezTo>
                    <a:pt x="1" y="27288"/>
                    <a:pt x="3526" y="30813"/>
                    <a:pt x="7901" y="30813"/>
                  </a:cubicBezTo>
                  <a:lnTo>
                    <a:pt x="44974" y="30813"/>
                  </a:lnTo>
                  <a:cubicBezTo>
                    <a:pt x="49349" y="30813"/>
                    <a:pt x="52874" y="27288"/>
                    <a:pt x="52874" y="22913"/>
                  </a:cubicBezTo>
                  <a:lnTo>
                    <a:pt x="52874" y="7901"/>
                  </a:lnTo>
                  <a:cubicBezTo>
                    <a:pt x="52874" y="3526"/>
                    <a:pt x="49349" y="1"/>
                    <a:pt x="44974"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32"/>
            <p:cNvSpPr/>
            <p:nvPr/>
          </p:nvSpPr>
          <p:spPr>
            <a:xfrm>
              <a:off x="1578800" y="4442175"/>
              <a:ext cx="1321875" cy="385950"/>
            </a:xfrm>
            <a:custGeom>
              <a:avLst/>
              <a:gdLst/>
              <a:ahLst/>
              <a:cxnLst/>
              <a:rect l="l" t="t" r="r" b="b"/>
              <a:pathLst>
                <a:path w="52875" h="15438" extrusionOk="0">
                  <a:moveTo>
                    <a:pt x="2614" y="1"/>
                  </a:moveTo>
                  <a:cubicBezTo>
                    <a:pt x="1155" y="1"/>
                    <a:pt x="1" y="1216"/>
                    <a:pt x="1" y="2614"/>
                  </a:cubicBezTo>
                  <a:lnTo>
                    <a:pt x="1" y="15437"/>
                  </a:lnTo>
                  <a:lnTo>
                    <a:pt x="52874" y="15437"/>
                  </a:lnTo>
                  <a:lnTo>
                    <a:pt x="52874" y="2614"/>
                  </a:lnTo>
                  <a:cubicBezTo>
                    <a:pt x="52874" y="1216"/>
                    <a:pt x="51719" y="1"/>
                    <a:pt x="503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32"/>
            <p:cNvSpPr/>
            <p:nvPr/>
          </p:nvSpPr>
          <p:spPr>
            <a:xfrm>
              <a:off x="2092350" y="4676150"/>
              <a:ext cx="303900" cy="303900"/>
            </a:xfrm>
            <a:custGeom>
              <a:avLst/>
              <a:gdLst/>
              <a:ahLst/>
              <a:cxnLst/>
              <a:rect l="l" t="t" r="r" b="b"/>
              <a:pathLst>
                <a:path w="12156" h="12156" extrusionOk="0">
                  <a:moveTo>
                    <a:pt x="6078" y="1"/>
                  </a:moveTo>
                  <a:cubicBezTo>
                    <a:pt x="2735" y="1"/>
                    <a:pt x="0" y="2736"/>
                    <a:pt x="0" y="6078"/>
                  </a:cubicBezTo>
                  <a:cubicBezTo>
                    <a:pt x="0" y="9421"/>
                    <a:pt x="2735" y="12156"/>
                    <a:pt x="6078" y="12156"/>
                  </a:cubicBezTo>
                  <a:cubicBezTo>
                    <a:pt x="9481" y="12156"/>
                    <a:pt x="12155" y="9421"/>
                    <a:pt x="12155" y="6078"/>
                  </a:cubicBezTo>
                  <a:cubicBezTo>
                    <a:pt x="12155" y="2736"/>
                    <a:pt x="9481" y="1"/>
                    <a:pt x="607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32"/>
            <p:cNvSpPr/>
            <p:nvPr/>
          </p:nvSpPr>
          <p:spPr>
            <a:xfrm>
              <a:off x="2156150" y="4761125"/>
              <a:ext cx="155000" cy="133850"/>
            </a:xfrm>
            <a:custGeom>
              <a:avLst/>
              <a:gdLst/>
              <a:ahLst/>
              <a:cxnLst/>
              <a:rect l="l" t="t" r="r" b="b"/>
              <a:pathLst>
                <a:path w="6200" h="5354" extrusionOk="0">
                  <a:moveTo>
                    <a:pt x="3518" y="0"/>
                  </a:moveTo>
                  <a:cubicBezTo>
                    <a:pt x="2862" y="0"/>
                    <a:pt x="2192" y="245"/>
                    <a:pt x="1642" y="795"/>
                  </a:cubicBezTo>
                  <a:cubicBezTo>
                    <a:pt x="1" y="2436"/>
                    <a:pt x="1156" y="5353"/>
                    <a:pt x="3586" y="5353"/>
                  </a:cubicBezTo>
                  <a:cubicBezTo>
                    <a:pt x="5045" y="5353"/>
                    <a:pt x="6200" y="4138"/>
                    <a:pt x="6200" y="2679"/>
                  </a:cubicBezTo>
                  <a:cubicBezTo>
                    <a:pt x="6200" y="1075"/>
                    <a:pt x="4891" y="0"/>
                    <a:pt x="35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32"/>
            <p:cNvSpPr/>
            <p:nvPr/>
          </p:nvSpPr>
          <p:spPr>
            <a:xfrm>
              <a:off x="1761125" y="4554600"/>
              <a:ext cx="86625" cy="527250"/>
            </a:xfrm>
            <a:custGeom>
              <a:avLst/>
              <a:gdLst/>
              <a:ahLst/>
              <a:cxnLst/>
              <a:rect l="l" t="t" r="r" b="b"/>
              <a:pathLst>
                <a:path w="3465" h="21090" extrusionOk="0">
                  <a:moveTo>
                    <a:pt x="1763" y="1"/>
                  </a:moveTo>
                  <a:cubicBezTo>
                    <a:pt x="791" y="1"/>
                    <a:pt x="1" y="791"/>
                    <a:pt x="1" y="1763"/>
                  </a:cubicBezTo>
                  <a:lnTo>
                    <a:pt x="1" y="19327"/>
                  </a:lnTo>
                  <a:cubicBezTo>
                    <a:pt x="1" y="20300"/>
                    <a:pt x="791" y="21090"/>
                    <a:pt x="1763" y="21090"/>
                  </a:cubicBezTo>
                  <a:cubicBezTo>
                    <a:pt x="2675" y="21029"/>
                    <a:pt x="3465" y="20300"/>
                    <a:pt x="3465" y="19327"/>
                  </a:cubicBezTo>
                  <a:lnTo>
                    <a:pt x="3465" y="1763"/>
                  </a:lnTo>
                  <a:cubicBezTo>
                    <a:pt x="3465" y="791"/>
                    <a:pt x="2675" y="1"/>
                    <a:pt x="17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32"/>
            <p:cNvSpPr/>
            <p:nvPr/>
          </p:nvSpPr>
          <p:spPr>
            <a:xfrm>
              <a:off x="1712500" y="4929900"/>
              <a:ext cx="176275" cy="50150"/>
            </a:xfrm>
            <a:custGeom>
              <a:avLst/>
              <a:gdLst/>
              <a:ahLst/>
              <a:cxnLst/>
              <a:rect l="l" t="t" r="r" b="b"/>
              <a:pathLst>
                <a:path w="7051" h="2006" extrusionOk="0">
                  <a:moveTo>
                    <a:pt x="1" y="0"/>
                  </a:moveTo>
                  <a:lnTo>
                    <a:pt x="1" y="2006"/>
                  </a:lnTo>
                  <a:lnTo>
                    <a:pt x="7051" y="2006"/>
                  </a:lnTo>
                  <a:lnTo>
                    <a:pt x="7051" y="0"/>
                  </a:ln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32"/>
            <p:cNvSpPr/>
            <p:nvPr/>
          </p:nvSpPr>
          <p:spPr>
            <a:xfrm>
              <a:off x="2627150" y="4554600"/>
              <a:ext cx="86625" cy="527250"/>
            </a:xfrm>
            <a:custGeom>
              <a:avLst/>
              <a:gdLst/>
              <a:ahLst/>
              <a:cxnLst/>
              <a:rect l="l" t="t" r="r" b="b"/>
              <a:pathLst>
                <a:path w="3465" h="21090" extrusionOk="0">
                  <a:moveTo>
                    <a:pt x="1763" y="1"/>
                  </a:moveTo>
                  <a:cubicBezTo>
                    <a:pt x="791" y="1"/>
                    <a:pt x="1" y="791"/>
                    <a:pt x="1" y="1763"/>
                  </a:cubicBezTo>
                  <a:lnTo>
                    <a:pt x="1" y="19327"/>
                  </a:lnTo>
                  <a:cubicBezTo>
                    <a:pt x="1" y="20300"/>
                    <a:pt x="791" y="21090"/>
                    <a:pt x="1763" y="21090"/>
                  </a:cubicBezTo>
                  <a:cubicBezTo>
                    <a:pt x="2675" y="21090"/>
                    <a:pt x="3465" y="20300"/>
                    <a:pt x="3465" y="19327"/>
                  </a:cubicBezTo>
                  <a:lnTo>
                    <a:pt x="3465" y="1763"/>
                  </a:lnTo>
                  <a:cubicBezTo>
                    <a:pt x="3465" y="791"/>
                    <a:pt x="2675" y="1"/>
                    <a:pt x="17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32"/>
            <p:cNvSpPr/>
            <p:nvPr/>
          </p:nvSpPr>
          <p:spPr>
            <a:xfrm>
              <a:off x="2578550" y="4929900"/>
              <a:ext cx="176250" cy="50150"/>
            </a:xfrm>
            <a:custGeom>
              <a:avLst/>
              <a:gdLst/>
              <a:ahLst/>
              <a:cxnLst/>
              <a:rect l="l" t="t" r="r" b="b"/>
              <a:pathLst>
                <a:path w="7050" h="2006" extrusionOk="0">
                  <a:moveTo>
                    <a:pt x="0" y="0"/>
                  </a:moveTo>
                  <a:lnTo>
                    <a:pt x="0" y="2006"/>
                  </a:lnTo>
                  <a:lnTo>
                    <a:pt x="7050" y="2006"/>
                  </a:lnTo>
                  <a:lnTo>
                    <a:pt x="7050" y="0"/>
                  </a:ln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32"/>
            <p:cNvSpPr/>
            <p:nvPr/>
          </p:nvSpPr>
          <p:spPr>
            <a:xfrm>
              <a:off x="1414725" y="3974225"/>
              <a:ext cx="15200" cy="39525"/>
            </a:xfrm>
            <a:custGeom>
              <a:avLst/>
              <a:gdLst/>
              <a:ahLst/>
              <a:cxnLst/>
              <a:rect l="l" t="t" r="r" b="b"/>
              <a:pathLst>
                <a:path w="608" h="1581" extrusionOk="0">
                  <a:moveTo>
                    <a:pt x="425" y="0"/>
                  </a:moveTo>
                  <a:cubicBezTo>
                    <a:pt x="243" y="0"/>
                    <a:pt x="182" y="61"/>
                    <a:pt x="122" y="182"/>
                  </a:cubicBezTo>
                  <a:cubicBezTo>
                    <a:pt x="0" y="912"/>
                    <a:pt x="0" y="1337"/>
                    <a:pt x="0" y="1337"/>
                  </a:cubicBezTo>
                  <a:cubicBezTo>
                    <a:pt x="0" y="1459"/>
                    <a:pt x="61" y="1580"/>
                    <a:pt x="182" y="1580"/>
                  </a:cubicBezTo>
                  <a:cubicBezTo>
                    <a:pt x="304" y="1580"/>
                    <a:pt x="425" y="1520"/>
                    <a:pt x="425" y="1398"/>
                  </a:cubicBezTo>
                  <a:cubicBezTo>
                    <a:pt x="425" y="1337"/>
                    <a:pt x="486" y="973"/>
                    <a:pt x="608" y="243"/>
                  </a:cubicBezTo>
                  <a:cubicBezTo>
                    <a:pt x="608" y="122"/>
                    <a:pt x="547" y="0"/>
                    <a:pt x="4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32"/>
            <p:cNvSpPr/>
            <p:nvPr/>
          </p:nvSpPr>
          <p:spPr>
            <a:xfrm>
              <a:off x="1426875" y="3237325"/>
              <a:ext cx="1607500" cy="692850"/>
            </a:xfrm>
            <a:custGeom>
              <a:avLst/>
              <a:gdLst/>
              <a:ahLst/>
              <a:cxnLst/>
              <a:rect l="l" t="t" r="r" b="b"/>
              <a:pathLst>
                <a:path w="64300" h="27714" extrusionOk="0">
                  <a:moveTo>
                    <a:pt x="30995" y="1"/>
                  </a:moveTo>
                  <a:cubicBezTo>
                    <a:pt x="30873" y="1"/>
                    <a:pt x="30752" y="122"/>
                    <a:pt x="30752" y="244"/>
                  </a:cubicBezTo>
                  <a:cubicBezTo>
                    <a:pt x="30813" y="365"/>
                    <a:pt x="30873" y="426"/>
                    <a:pt x="30995" y="426"/>
                  </a:cubicBezTo>
                  <a:lnTo>
                    <a:pt x="33304" y="426"/>
                  </a:lnTo>
                  <a:cubicBezTo>
                    <a:pt x="33365" y="426"/>
                    <a:pt x="33487" y="365"/>
                    <a:pt x="33487" y="244"/>
                  </a:cubicBezTo>
                  <a:cubicBezTo>
                    <a:pt x="33487" y="122"/>
                    <a:pt x="33426" y="1"/>
                    <a:pt x="33304" y="1"/>
                  </a:cubicBezTo>
                  <a:close/>
                  <a:moveTo>
                    <a:pt x="28797" y="117"/>
                  </a:moveTo>
                  <a:cubicBezTo>
                    <a:pt x="28781" y="117"/>
                    <a:pt x="28764" y="119"/>
                    <a:pt x="28746" y="122"/>
                  </a:cubicBezTo>
                  <a:cubicBezTo>
                    <a:pt x="28017" y="183"/>
                    <a:pt x="27288" y="244"/>
                    <a:pt x="26559" y="365"/>
                  </a:cubicBezTo>
                  <a:cubicBezTo>
                    <a:pt x="26376" y="365"/>
                    <a:pt x="26315" y="487"/>
                    <a:pt x="26315" y="608"/>
                  </a:cubicBezTo>
                  <a:cubicBezTo>
                    <a:pt x="26376" y="730"/>
                    <a:pt x="26437" y="791"/>
                    <a:pt x="26559" y="851"/>
                  </a:cubicBezTo>
                  <a:lnTo>
                    <a:pt x="26619" y="851"/>
                  </a:lnTo>
                  <a:cubicBezTo>
                    <a:pt x="27288" y="730"/>
                    <a:pt x="28017" y="608"/>
                    <a:pt x="28807" y="548"/>
                  </a:cubicBezTo>
                  <a:cubicBezTo>
                    <a:pt x="29093" y="548"/>
                    <a:pt x="29056" y="117"/>
                    <a:pt x="28797" y="117"/>
                  </a:cubicBezTo>
                  <a:close/>
                  <a:moveTo>
                    <a:pt x="35492" y="122"/>
                  </a:moveTo>
                  <a:cubicBezTo>
                    <a:pt x="35371" y="122"/>
                    <a:pt x="35249" y="183"/>
                    <a:pt x="35249" y="304"/>
                  </a:cubicBezTo>
                  <a:cubicBezTo>
                    <a:pt x="35249" y="426"/>
                    <a:pt x="35310" y="548"/>
                    <a:pt x="35432" y="548"/>
                  </a:cubicBezTo>
                  <a:cubicBezTo>
                    <a:pt x="36222" y="669"/>
                    <a:pt x="36951" y="730"/>
                    <a:pt x="37680" y="851"/>
                  </a:cubicBezTo>
                  <a:lnTo>
                    <a:pt x="37741" y="851"/>
                  </a:lnTo>
                  <a:cubicBezTo>
                    <a:pt x="38045" y="851"/>
                    <a:pt x="38045" y="365"/>
                    <a:pt x="37741" y="365"/>
                  </a:cubicBezTo>
                  <a:cubicBezTo>
                    <a:pt x="37012" y="244"/>
                    <a:pt x="36222" y="183"/>
                    <a:pt x="35492" y="122"/>
                  </a:cubicBezTo>
                  <a:close/>
                  <a:moveTo>
                    <a:pt x="24310" y="912"/>
                  </a:moveTo>
                  <a:cubicBezTo>
                    <a:pt x="23581" y="1095"/>
                    <a:pt x="22851" y="1277"/>
                    <a:pt x="22122" y="1459"/>
                  </a:cubicBezTo>
                  <a:cubicBezTo>
                    <a:pt x="22000" y="1520"/>
                    <a:pt x="21940" y="1642"/>
                    <a:pt x="21940" y="1763"/>
                  </a:cubicBezTo>
                  <a:cubicBezTo>
                    <a:pt x="22000" y="1824"/>
                    <a:pt x="22061" y="1885"/>
                    <a:pt x="22183" y="1885"/>
                  </a:cubicBezTo>
                  <a:lnTo>
                    <a:pt x="22244" y="1885"/>
                  </a:lnTo>
                  <a:cubicBezTo>
                    <a:pt x="22912" y="1702"/>
                    <a:pt x="23641" y="1520"/>
                    <a:pt x="24371" y="1338"/>
                  </a:cubicBezTo>
                  <a:cubicBezTo>
                    <a:pt x="24492" y="1338"/>
                    <a:pt x="24614" y="1216"/>
                    <a:pt x="24553" y="1095"/>
                  </a:cubicBezTo>
                  <a:cubicBezTo>
                    <a:pt x="24553" y="973"/>
                    <a:pt x="24431" y="912"/>
                    <a:pt x="24310" y="912"/>
                  </a:cubicBezTo>
                  <a:close/>
                  <a:moveTo>
                    <a:pt x="39929" y="912"/>
                  </a:moveTo>
                  <a:cubicBezTo>
                    <a:pt x="39807" y="912"/>
                    <a:pt x="39686" y="973"/>
                    <a:pt x="39625" y="1095"/>
                  </a:cubicBezTo>
                  <a:cubicBezTo>
                    <a:pt x="39625" y="1216"/>
                    <a:pt x="39686" y="1338"/>
                    <a:pt x="39807" y="1338"/>
                  </a:cubicBezTo>
                  <a:cubicBezTo>
                    <a:pt x="40537" y="1520"/>
                    <a:pt x="41266" y="1702"/>
                    <a:pt x="41995" y="1885"/>
                  </a:cubicBezTo>
                  <a:lnTo>
                    <a:pt x="42056" y="1885"/>
                  </a:lnTo>
                  <a:lnTo>
                    <a:pt x="42056" y="1945"/>
                  </a:lnTo>
                  <a:cubicBezTo>
                    <a:pt x="42299" y="1945"/>
                    <a:pt x="42360" y="1520"/>
                    <a:pt x="42117" y="1459"/>
                  </a:cubicBezTo>
                  <a:cubicBezTo>
                    <a:pt x="41387" y="1277"/>
                    <a:pt x="40658" y="1095"/>
                    <a:pt x="39929" y="912"/>
                  </a:cubicBezTo>
                  <a:close/>
                  <a:moveTo>
                    <a:pt x="20090" y="2104"/>
                  </a:moveTo>
                  <a:cubicBezTo>
                    <a:pt x="20060" y="2104"/>
                    <a:pt x="20027" y="2111"/>
                    <a:pt x="19995" y="2128"/>
                  </a:cubicBezTo>
                  <a:cubicBezTo>
                    <a:pt x="19266" y="2371"/>
                    <a:pt x="18597" y="2675"/>
                    <a:pt x="17868" y="2979"/>
                  </a:cubicBezTo>
                  <a:cubicBezTo>
                    <a:pt x="17807" y="3039"/>
                    <a:pt x="17746" y="3161"/>
                    <a:pt x="17807" y="3282"/>
                  </a:cubicBezTo>
                  <a:cubicBezTo>
                    <a:pt x="17807" y="3404"/>
                    <a:pt x="17929" y="3404"/>
                    <a:pt x="17989" y="3404"/>
                  </a:cubicBezTo>
                  <a:lnTo>
                    <a:pt x="17989" y="3343"/>
                  </a:lnTo>
                  <a:cubicBezTo>
                    <a:pt x="18050" y="3343"/>
                    <a:pt x="18050" y="3404"/>
                    <a:pt x="18111" y="3404"/>
                  </a:cubicBezTo>
                  <a:cubicBezTo>
                    <a:pt x="18779" y="3100"/>
                    <a:pt x="19448" y="2796"/>
                    <a:pt x="20116" y="2553"/>
                  </a:cubicBezTo>
                  <a:cubicBezTo>
                    <a:pt x="20238" y="2492"/>
                    <a:pt x="20299" y="2371"/>
                    <a:pt x="20238" y="2249"/>
                  </a:cubicBezTo>
                  <a:cubicBezTo>
                    <a:pt x="20238" y="2160"/>
                    <a:pt x="20173" y="2104"/>
                    <a:pt x="20090" y="2104"/>
                  </a:cubicBezTo>
                  <a:close/>
                  <a:moveTo>
                    <a:pt x="44147" y="2165"/>
                  </a:moveTo>
                  <a:cubicBezTo>
                    <a:pt x="44061" y="2165"/>
                    <a:pt x="43984" y="2221"/>
                    <a:pt x="43940" y="2310"/>
                  </a:cubicBezTo>
                  <a:cubicBezTo>
                    <a:pt x="43879" y="2432"/>
                    <a:pt x="43940" y="2553"/>
                    <a:pt x="44061" y="2553"/>
                  </a:cubicBezTo>
                  <a:cubicBezTo>
                    <a:pt x="44730" y="2857"/>
                    <a:pt x="45459" y="3100"/>
                    <a:pt x="46128" y="3404"/>
                  </a:cubicBezTo>
                  <a:lnTo>
                    <a:pt x="46189" y="3404"/>
                  </a:lnTo>
                  <a:lnTo>
                    <a:pt x="46249" y="3282"/>
                  </a:lnTo>
                  <a:cubicBezTo>
                    <a:pt x="46310" y="3343"/>
                    <a:pt x="46371" y="3343"/>
                    <a:pt x="46432" y="3343"/>
                  </a:cubicBezTo>
                  <a:cubicBezTo>
                    <a:pt x="46492" y="3222"/>
                    <a:pt x="46432" y="3100"/>
                    <a:pt x="46310" y="3039"/>
                  </a:cubicBezTo>
                  <a:cubicBezTo>
                    <a:pt x="45642" y="2675"/>
                    <a:pt x="44912" y="2432"/>
                    <a:pt x="44244" y="2188"/>
                  </a:cubicBezTo>
                  <a:cubicBezTo>
                    <a:pt x="44211" y="2172"/>
                    <a:pt x="44179" y="2165"/>
                    <a:pt x="44147" y="2165"/>
                  </a:cubicBezTo>
                  <a:close/>
                  <a:moveTo>
                    <a:pt x="16046" y="3967"/>
                  </a:moveTo>
                  <a:cubicBezTo>
                    <a:pt x="16007" y="3967"/>
                    <a:pt x="15965" y="3980"/>
                    <a:pt x="15923" y="4012"/>
                  </a:cubicBezTo>
                  <a:cubicBezTo>
                    <a:pt x="15255" y="4376"/>
                    <a:pt x="14586" y="4741"/>
                    <a:pt x="13978" y="5166"/>
                  </a:cubicBezTo>
                  <a:cubicBezTo>
                    <a:pt x="13796" y="5288"/>
                    <a:pt x="13857" y="5592"/>
                    <a:pt x="14100" y="5592"/>
                  </a:cubicBezTo>
                  <a:lnTo>
                    <a:pt x="14161" y="5531"/>
                  </a:lnTo>
                  <a:lnTo>
                    <a:pt x="14221" y="5531"/>
                  </a:lnTo>
                  <a:cubicBezTo>
                    <a:pt x="14829" y="5166"/>
                    <a:pt x="15498" y="4741"/>
                    <a:pt x="16105" y="4376"/>
                  </a:cubicBezTo>
                  <a:cubicBezTo>
                    <a:pt x="16357" y="4276"/>
                    <a:pt x="16234" y="3967"/>
                    <a:pt x="16046" y="3967"/>
                  </a:cubicBezTo>
                  <a:close/>
                  <a:moveTo>
                    <a:pt x="48169" y="3972"/>
                  </a:moveTo>
                  <a:cubicBezTo>
                    <a:pt x="48104" y="3972"/>
                    <a:pt x="48047" y="4001"/>
                    <a:pt x="48012" y="4072"/>
                  </a:cubicBezTo>
                  <a:cubicBezTo>
                    <a:pt x="47951" y="4194"/>
                    <a:pt x="47951" y="4316"/>
                    <a:pt x="48073" y="4376"/>
                  </a:cubicBezTo>
                  <a:cubicBezTo>
                    <a:pt x="48741" y="4741"/>
                    <a:pt x="49349" y="5166"/>
                    <a:pt x="49957" y="5531"/>
                  </a:cubicBezTo>
                  <a:cubicBezTo>
                    <a:pt x="50017" y="5592"/>
                    <a:pt x="50078" y="5592"/>
                    <a:pt x="50078" y="5592"/>
                  </a:cubicBezTo>
                  <a:lnTo>
                    <a:pt x="50139" y="5470"/>
                  </a:lnTo>
                  <a:cubicBezTo>
                    <a:pt x="50169" y="5501"/>
                    <a:pt x="50184" y="5516"/>
                    <a:pt x="50200" y="5516"/>
                  </a:cubicBezTo>
                  <a:cubicBezTo>
                    <a:pt x="50215" y="5516"/>
                    <a:pt x="50230" y="5501"/>
                    <a:pt x="50260" y="5470"/>
                  </a:cubicBezTo>
                  <a:cubicBezTo>
                    <a:pt x="50382" y="5410"/>
                    <a:pt x="50321" y="5227"/>
                    <a:pt x="50200" y="5166"/>
                  </a:cubicBezTo>
                  <a:cubicBezTo>
                    <a:pt x="49592" y="4741"/>
                    <a:pt x="48984" y="4376"/>
                    <a:pt x="48316" y="4012"/>
                  </a:cubicBezTo>
                  <a:cubicBezTo>
                    <a:pt x="48265" y="3987"/>
                    <a:pt x="48215" y="3972"/>
                    <a:pt x="48169" y="3972"/>
                  </a:cubicBezTo>
                  <a:close/>
                  <a:moveTo>
                    <a:pt x="12309" y="6433"/>
                  </a:moveTo>
                  <a:cubicBezTo>
                    <a:pt x="12258" y="6433"/>
                    <a:pt x="12206" y="6452"/>
                    <a:pt x="12155" y="6503"/>
                  </a:cubicBezTo>
                  <a:cubicBezTo>
                    <a:pt x="11608" y="6929"/>
                    <a:pt x="11061" y="7476"/>
                    <a:pt x="10453" y="7962"/>
                  </a:cubicBezTo>
                  <a:cubicBezTo>
                    <a:pt x="10393" y="8023"/>
                    <a:pt x="10393" y="8205"/>
                    <a:pt x="10453" y="8266"/>
                  </a:cubicBezTo>
                  <a:cubicBezTo>
                    <a:pt x="10514" y="8327"/>
                    <a:pt x="10575" y="8327"/>
                    <a:pt x="10636" y="8387"/>
                  </a:cubicBezTo>
                  <a:lnTo>
                    <a:pt x="10636" y="8327"/>
                  </a:lnTo>
                  <a:cubicBezTo>
                    <a:pt x="10696" y="8327"/>
                    <a:pt x="10757" y="8327"/>
                    <a:pt x="10818" y="8266"/>
                  </a:cubicBezTo>
                  <a:cubicBezTo>
                    <a:pt x="11365" y="7780"/>
                    <a:pt x="11912" y="7294"/>
                    <a:pt x="12520" y="6868"/>
                  </a:cubicBezTo>
                  <a:cubicBezTo>
                    <a:pt x="12580" y="6747"/>
                    <a:pt x="12580" y="6625"/>
                    <a:pt x="12520" y="6503"/>
                  </a:cubicBezTo>
                  <a:cubicBezTo>
                    <a:pt x="12450" y="6468"/>
                    <a:pt x="12379" y="6433"/>
                    <a:pt x="12309" y="6433"/>
                  </a:cubicBezTo>
                  <a:close/>
                  <a:moveTo>
                    <a:pt x="51926" y="6430"/>
                  </a:moveTo>
                  <a:cubicBezTo>
                    <a:pt x="51736" y="6430"/>
                    <a:pt x="51588" y="6725"/>
                    <a:pt x="51780" y="6868"/>
                  </a:cubicBezTo>
                  <a:cubicBezTo>
                    <a:pt x="52388" y="7294"/>
                    <a:pt x="52935" y="7780"/>
                    <a:pt x="53481" y="8266"/>
                  </a:cubicBezTo>
                  <a:cubicBezTo>
                    <a:pt x="53481" y="8327"/>
                    <a:pt x="53542" y="8387"/>
                    <a:pt x="53603" y="8387"/>
                  </a:cubicBezTo>
                  <a:lnTo>
                    <a:pt x="53603" y="8266"/>
                  </a:lnTo>
                  <a:cubicBezTo>
                    <a:pt x="53644" y="8266"/>
                    <a:pt x="53684" y="8293"/>
                    <a:pt x="53725" y="8293"/>
                  </a:cubicBezTo>
                  <a:cubicBezTo>
                    <a:pt x="53745" y="8293"/>
                    <a:pt x="53765" y="8286"/>
                    <a:pt x="53785" y="8266"/>
                  </a:cubicBezTo>
                  <a:cubicBezTo>
                    <a:pt x="53846" y="8205"/>
                    <a:pt x="53846" y="8084"/>
                    <a:pt x="53785" y="7962"/>
                  </a:cubicBezTo>
                  <a:cubicBezTo>
                    <a:pt x="53238" y="7476"/>
                    <a:pt x="52631" y="6990"/>
                    <a:pt x="52084" y="6503"/>
                  </a:cubicBezTo>
                  <a:cubicBezTo>
                    <a:pt x="52032" y="6452"/>
                    <a:pt x="51978" y="6430"/>
                    <a:pt x="51926" y="6430"/>
                  </a:cubicBezTo>
                  <a:close/>
                  <a:moveTo>
                    <a:pt x="9100" y="9453"/>
                  </a:moveTo>
                  <a:cubicBezTo>
                    <a:pt x="9041" y="9453"/>
                    <a:pt x="8981" y="9479"/>
                    <a:pt x="8934" y="9542"/>
                  </a:cubicBezTo>
                  <a:cubicBezTo>
                    <a:pt x="8448" y="10089"/>
                    <a:pt x="7962" y="10636"/>
                    <a:pt x="7475" y="11244"/>
                  </a:cubicBezTo>
                  <a:cubicBezTo>
                    <a:pt x="7415" y="11305"/>
                    <a:pt x="7415" y="11487"/>
                    <a:pt x="7475" y="11548"/>
                  </a:cubicBezTo>
                  <a:cubicBezTo>
                    <a:pt x="7536" y="11609"/>
                    <a:pt x="7597" y="11609"/>
                    <a:pt x="7597" y="11609"/>
                  </a:cubicBezTo>
                  <a:cubicBezTo>
                    <a:pt x="7719" y="11609"/>
                    <a:pt x="7779" y="11548"/>
                    <a:pt x="7840" y="11548"/>
                  </a:cubicBezTo>
                  <a:cubicBezTo>
                    <a:pt x="8265" y="10940"/>
                    <a:pt x="8752" y="10393"/>
                    <a:pt x="9299" y="9846"/>
                  </a:cubicBezTo>
                  <a:cubicBezTo>
                    <a:pt x="9434" y="9666"/>
                    <a:pt x="9269" y="9453"/>
                    <a:pt x="9100" y="9453"/>
                  </a:cubicBezTo>
                  <a:close/>
                  <a:moveTo>
                    <a:pt x="55193" y="9479"/>
                  </a:moveTo>
                  <a:cubicBezTo>
                    <a:pt x="55025" y="9479"/>
                    <a:pt x="54909" y="9662"/>
                    <a:pt x="55001" y="9846"/>
                  </a:cubicBezTo>
                  <a:cubicBezTo>
                    <a:pt x="55548" y="10393"/>
                    <a:pt x="55973" y="10940"/>
                    <a:pt x="56459" y="11548"/>
                  </a:cubicBezTo>
                  <a:cubicBezTo>
                    <a:pt x="56520" y="11548"/>
                    <a:pt x="56581" y="11609"/>
                    <a:pt x="56642" y="11609"/>
                  </a:cubicBezTo>
                  <a:cubicBezTo>
                    <a:pt x="56824" y="11609"/>
                    <a:pt x="56946" y="11365"/>
                    <a:pt x="56824" y="11244"/>
                  </a:cubicBezTo>
                  <a:cubicBezTo>
                    <a:pt x="56338" y="10636"/>
                    <a:pt x="55852" y="10089"/>
                    <a:pt x="55365" y="9542"/>
                  </a:cubicBezTo>
                  <a:cubicBezTo>
                    <a:pt x="55306" y="9498"/>
                    <a:pt x="55247" y="9479"/>
                    <a:pt x="55193" y="9479"/>
                  </a:cubicBezTo>
                  <a:close/>
                  <a:moveTo>
                    <a:pt x="6289" y="12966"/>
                  </a:moveTo>
                  <a:cubicBezTo>
                    <a:pt x="6230" y="12966"/>
                    <a:pt x="6174" y="12996"/>
                    <a:pt x="6138" y="13067"/>
                  </a:cubicBezTo>
                  <a:cubicBezTo>
                    <a:pt x="5652" y="13675"/>
                    <a:pt x="5288" y="14283"/>
                    <a:pt x="4923" y="14951"/>
                  </a:cubicBezTo>
                  <a:cubicBezTo>
                    <a:pt x="4801" y="15073"/>
                    <a:pt x="4862" y="15194"/>
                    <a:pt x="4984" y="15255"/>
                  </a:cubicBezTo>
                  <a:lnTo>
                    <a:pt x="5105" y="15255"/>
                  </a:lnTo>
                  <a:cubicBezTo>
                    <a:pt x="5166" y="15255"/>
                    <a:pt x="5227" y="15255"/>
                    <a:pt x="5288" y="15194"/>
                  </a:cubicBezTo>
                  <a:cubicBezTo>
                    <a:pt x="5652" y="14526"/>
                    <a:pt x="6078" y="13918"/>
                    <a:pt x="6503" y="13310"/>
                  </a:cubicBezTo>
                  <a:cubicBezTo>
                    <a:pt x="6589" y="13138"/>
                    <a:pt x="6432" y="12966"/>
                    <a:pt x="6289" y="12966"/>
                  </a:cubicBezTo>
                  <a:close/>
                  <a:moveTo>
                    <a:pt x="57977" y="12907"/>
                  </a:moveTo>
                  <a:cubicBezTo>
                    <a:pt x="57815" y="12907"/>
                    <a:pt x="57666" y="13093"/>
                    <a:pt x="57796" y="13310"/>
                  </a:cubicBezTo>
                  <a:cubicBezTo>
                    <a:pt x="58222" y="13857"/>
                    <a:pt x="58587" y="14526"/>
                    <a:pt x="59012" y="15133"/>
                  </a:cubicBezTo>
                  <a:cubicBezTo>
                    <a:pt x="59012" y="15194"/>
                    <a:pt x="59073" y="15255"/>
                    <a:pt x="59194" y="15255"/>
                  </a:cubicBezTo>
                  <a:lnTo>
                    <a:pt x="59316" y="15255"/>
                  </a:lnTo>
                  <a:cubicBezTo>
                    <a:pt x="59377" y="15133"/>
                    <a:pt x="59437" y="15012"/>
                    <a:pt x="59377" y="14890"/>
                  </a:cubicBezTo>
                  <a:cubicBezTo>
                    <a:pt x="59012" y="14283"/>
                    <a:pt x="58587" y="13614"/>
                    <a:pt x="58161" y="13006"/>
                  </a:cubicBezTo>
                  <a:cubicBezTo>
                    <a:pt x="58109" y="12937"/>
                    <a:pt x="58042" y="12907"/>
                    <a:pt x="57977" y="12907"/>
                  </a:cubicBezTo>
                  <a:close/>
                  <a:moveTo>
                    <a:pt x="60293" y="16781"/>
                  </a:moveTo>
                  <a:cubicBezTo>
                    <a:pt x="60153" y="16781"/>
                    <a:pt x="60005" y="16916"/>
                    <a:pt x="60045" y="17078"/>
                  </a:cubicBezTo>
                  <a:cubicBezTo>
                    <a:pt x="60410" y="17747"/>
                    <a:pt x="60714" y="18415"/>
                    <a:pt x="61017" y="19084"/>
                  </a:cubicBezTo>
                  <a:cubicBezTo>
                    <a:pt x="61078" y="19205"/>
                    <a:pt x="61139" y="19205"/>
                    <a:pt x="61261" y="19205"/>
                  </a:cubicBezTo>
                  <a:lnTo>
                    <a:pt x="61321" y="19205"/>
                  </a:lnTo>
                  <a:cubicBezTo>
                    <a:pt x="61443" y="19145"/>
                    <a:pt x="61504" y="19023"/>
                    <a:pt x="61443" y="18901"/>
                  </a:cubicBezTo>
                  <a:cubicBezTo>
                    <a:pt x="61139" y="18233"/>
                    <a:pt x="60835" y="17564"/>
                    <a:pt x="60471" y="16896"/>
                  </a:cubicBezTo>
                  <a:cubicBezTo>
                    <a:pt x="60430" y="16815"/>
                    <a:pt x="60362" y="16781"/>
                    <a:pt x="60293" y="16781"/>
                  </a:cubicBezTo>
                  <a:close/>
                  <a:moveTo>
                    <a:pt x="4033" y="16752"/>
                  </a:moveTo>
                  <a:cubicBezTo>
                    <a:pt x="3928" y="16752"/>
                    <a:pt x="3814" y="16820"/>
                    <a:pt x="3768" y="16957"/>
                  </a:cubicBezTo>
                  <a:cubicBezTo>
                    <a:pt x="3464" y="17625"/>
                    <a:pt x="3100" y="18294"/>
                    <a:pt x="2796" y="18962"/>
                  </a:cubicBezTo>
                  <a:cubicBezTo>
                    <a:pt x="2796" y="19084"/>
                    <a:pt x="2796" y="19205"/>
                    <a:pt x="2917" y="19266"/>
                  </a:cubicBezTo>
                  <a:lnTo>
                    <a:pt x="3039" y="19266"/>
                  </a:lnTo>
                  <a:cubicBezTo>
                    <a:pt x="3160" y="19266"/>
                    <a:pt x="3221" y="19205"/>
                    <a:pt x="3282" y="19084"/>
                  </a:cubicBezTo>
                  <a:cubicBezTo>
                    <a:pt x="3586" y="18415"/>
                    <a:pt x="3890" y="17747"/>
                    <a:pt x="4254" y="17078"/>
                  </a:cubicBezTo>
                  <a:cubicBezTo>
                    <a:pt x="4315" y="16957"/>
                    <a:pt x="4254" y="16835"/>
                    <a:pt x="4133" y="16774"/>
                  </a:cubicBezTo>
                  <a:cubicBezTo>
                    <a:pt x="4102" y="16759"/>
                    <a:pt x="4068" y="16752"/>
                    <a:pt x="4033" y="16752"/>
                  </a:cubicBezTo>
                  <a:close/>
                  <a:moveTo>
                    <a:pt x="2249" y="20846"/>
                  </a:moveTo>
                  <a:cubicBezTo>
                    <a:pt x="2127" y="20846"/>
                    <a:pt x="2006" y="20907"/>
                    <a:pt x="1945" y="21029"/>
                  </a:cubicBezTo>
                  <a:cubicBezTo>
                    <a:pt x="1702" y="21697"/>
                    <a:pt x="1459" y="22426"/>
                    <a:pt x="1216" y="23095"/>
                  </a:cubicBezTo>
                  <a:cubicBezTo>
                    <a:pt x="1155" y="23216"/>
                    <a:pt x="1216" y="23338"/>
                    <a:pt x="1337" y="23399"/>
                  </a:cubicBezTo>
                  <a:lnTo>
                    <a:pt x="1398" y="23399"/>
                  </a:lnTo>
                  <a:cubicBezTo>
                    <a:pt x="1520" y="23399"/>
                    <a:pt x="1580" y="23338"/>
                    <a:pt x="1641" y="23277"/>
                  </a:cubicBezTo>
                  <a:cubicBezTo>
                    <a:pt x="1884" y="22548"/>
                    <a:pt x="2127" y="21879"/>
                    <a:pt x="2370" y="21150"/>
                  </a:cubicBezTo>
                  <a:cubicBezTo>
                    <a:pt x="2431" y="21029"/>
                    <a:pt x="2370" y="20907"/>
                    <a:pt x="2249" y="20846"/>
                  </a:cubicBezTo>
                  <a:close/>
                  <a:moveTo>
                    <a:pt x="62116" y="20853"/>
                  </a:moveTo>
                  <a:cubicBezTo>
                    <a:pt x="61976" y="20853"/>
                    <a:pt x="61828" y="20988"/>
                    <a:pt x="61868" y="21150"/>
                  </a:cubicBezTo>
                  <a:cubicBezTo>
                    <a:pt x="62172" y="21819"/>
                    <a:pt x="62415" y="22548"/>
                    <a:pt x="62658" y="23277"/>
                  </a:cubicBezTo>
                  <a:cubicBezTo>
                    <a:pt x="62658" y="23338"/>
                    <a:pt x="62780" y="23399"/>
                    <a:pt x="62841" y="23399"/>
                  </a:cubicBezTo>
                  <a:lnTo>
                    <a:pt x="62901" y="23399"/>
                  </a:lnTo>
                  <a:cubicBezTo>
                    <a:pt x="63023" y="23338"/>
                    <a:pt x="63084" y="23216"/>
                    <a:pt x="63084" y="23095"/>
                  </a:cubicBezTo>
                  <a:cubicBezTo>
                    <a:pt x="62841" y="22366"/>
                    <a:pt x="62537" y="21697"/>
                    <a:pt x="62294" y="20968"/>
                  </a:cubicBezTo>
                  <a:cubicBezTo>
                    <a:pt x="62253" y="20887"/>
                    <a:pt x="62186" y="20853"/>
                    <a:pt x="62116" y="20853"/>
                  </a:cubicBezTo>
                  <a:close/>
                  <a:moveTo>
                    <a:pt x="851" y="25100"/>
                  </a:moveTo>
                  <a:cubicBezTo>
                    <a:pt x="729" y="25100"/>
                    <a:pt x="608" y="25161"/>
                    <a:pt x="547" y="25283"/>
                  </a:cubicBezTo>
                  <a:cubicBezTo>
                    <a:pt x="365" y="26012"/>
                    <a:pt x="183" y="26741"/>
                    <a:pt x="61" y="27471"/>
                  </a:cubicBezTo>
                  <a:cubicBezTo>
                    <a:pt x="0" y="27592"/>
                    <a:pt x="61" y="27714"/>
                    <a:pt x="243" y="27714"/>
                  </a:cubicBezTo>
                  <a:cubicBezTo>
                    <a:pt x="365" y="27714"/>
                    <a:pt x="486" y="27653"/>
                    <a:pt x="486" y="27531"/>
                  </a:cubicBezTo>
                  <a:cubicBezTo>
                    <a:pt x="608" y="26802"/>
                    <a:pt x="790" y="26073"/>
                    <a:pt x="1033" y="25404"/>
                  </a:cubicBezTo>
                  <a:cubicBezTo>
                    <a:pt x="1033" y="25283"/>
                    <a:pt x="973" y="25161"/>
                    <a:pt x="851" y="25100"/>
                  </a:cubicBezTo>
                  <a:close/>
                  <a:moveTo>
                    <a:pt x="63448" y="25040"/>
                  </a:moveTo>
                  <a:cubicBezTo>
                    <a:pt x="63327" y="25100"/>
                    <a:pt x="63266" y="25222"/>
                    <a:pt x="63266" y="25344"/>
                  </a:cubicBezTo>
                  <a:cubicBezTo>
                    <a:pt x="63448" y="26073"/>
                    <a:pt x="63631" y="26802"/>
                    <a:pt x="63813" y="27531"/>
                  </a:cubicBezTo>
                  <a:cubicBezTo>
                    <a:pt x="63813" y="27592"/>
                    <a:pt x="63935" y="27653"/>
                    <a:pt x="64056" y="27714"/>
                  </a:cubicBezTo>
                  <a:cubicBezTo>
                    <a:pt x="64178" y="27653"/>
                    <a:pt x="64299" y="27531"/>
                    <a:pt x="64239" y="27410"/>
                  </a:cubicBezTo>
                  <a:cubicBezTo>
                    <a:pt x="64117" y="26681"/>
                    <a:pt x="63935" y="26012"/>
                    <a:pt x="63692" y="25222"/>
                  </a:cubicBezTo>
                  <a:cubicBezTo>
                    <a:pt x="63692" y="25100"/>
                    <a:pt x="63570" y="25040"/>
                    <a:pt x="63448" y="2504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32"/>
            <p:cNvSpPr/>
            <p:nvPr/>
          </p:nvSpPr>
          <p:spPr>
            <a:xfrm>
              <a:off x="3031300" y="3974225"/>
              <a:ext cx="16750" cy="39525"/>
            </a:xfrm>
            <a:custGeom>
              <a:avLst/>
              <a:gdLst/>
              <a:ahLst/>
              <a:cxnLst/>
              <a:rect l="l" t="t" r="r" b="b"/>
              <a:pathLst>
                <a:path w="670" h="1581" extrusionOk="0">
                  <a:moveTo>
                    <a:pt x="244" y="0"/>
                  </a:moveTo>
                  <a:cubicBezTo>
                    <a:pt x="122" y="0"/>
                    <a:pt x="1" y="122"/>
                    <a:pt x="62" y="243"/>
                  </a:cubicBezTo>
                  <a:cubicBezTo>
                    <a:pt x="183" y="973"/>
                    <a:pt x="183" y="1398"/>
                    <a:pt x="183" y="1398"/>
                  </a:cubicBezTo>
                  <a:cubicBezTo>
                    <a:pt x="183" y="1459"/>
                    <a:pt x="305" y="1580"/>
                    <a:pt x="426" y="1580"/>
                  </a:cubicBezTo>
                  <a:cubicBezTo>
                    <a:pt x="548" y="1580"/>
                    <a:pt x="669" y="1459"/>
                    <a:pt x="669" y="1337"/>
                  </a:cubicBezTo>
                  <a:cubicBezTo>
                    <a:pt x="669" y="1276"/>
                    <a:pt x="608" y="912"/>
                    <a:pt x="487" y="182"/>
                  </a:cubicBezTo>
                  <a:cubicBezTo>
                    <a:pt x="487" y="61"/>
                    <a:pt x="365" y="0"/>
                    <a:pt x="2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32"/>
            <p:cNvSpPr/>
            <p:nvPr/>
          </p:nvSpPr>
          <p:spPr>
            <a:xfrm>
              <a:off x="1385850" y="3962050"/>
              <a:ext cx="80550" cy="147425"/>
            </a:xfrm>
            <a:custGeom>
              <a:avLst/>
              <a:gdLst/>
              <a:ahLst/>
              <a:cxnLst/>
              <a:rect l="l" t="t" r="r" b="b"/>
              <a:pathLst>
                <a:path w="3222" h="5897" extrusionOk="0">
                  <a:moveTo>
                    <a:pt x="1580" y="1"/>
                  </a:moveTo>
                  <a:cubicBezTo>
                    <a:pt x="669" y="1"/>
                    <a:pt x="0" y="730"/>
                    <a:pt x="0" y="1642"/>
                  </a:cubicBezTo>
                  <a:lnTo>
                    <a:pt x="0" y="4255"/>
                  </a:lnTo>
                  <a:cubicBezTo>
                    <a:pt x="0" y="5167"/>
                    <a:pt x="669" y="5896"/>
                    <a:pt x="1580" y="5896"/>
                  </a:cubicBezTo>
                  <a:cubicBezTo>
                    <a:pt x="2492" y="5896"/>
                    <a:pt x="3221" y="5167"/>
                    <a:pt x="3221" y="4255"/>
                  </a:cubicBezTo>
                  <a:lnTo>
                    <a:pt x="3221" y="1642"/>
                  </a:lnTo>
                  <a:cubicBezTo>
                    <a:pt x="3221" y="730"/>
                    <a:pt x="2492" y="1"/>
                    <a:pt x="1580" y="1"/>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32"/>
            <p:cNvSpPr/>
            <p:nvPr/>
          </p:nvSpPr>
          <p:spPr>
            <a:xfrm>
              <a:off x="1364575" y="4072975"/>
              <a:ext cx="124425" cy="153600"/>
            </a:xfrm>
            <a:custGeom>
              <a:avLst/>
              <a:gdLst/>
              <a:ahLst/>
              <a:cxnLst/>
              <a:rect l="l" t="t" r="r" b="b"/>
              <a:pathLst>
                <a:path w="4977" h="6144" extrusionOk="0">
                  <a:moveTo>
                    <a:pt x="3569" y="4192"/>
                  </a:moveTo>
                  <a:cubicBezTo>
                    <a:pt x="4119" y="4192"/>
                    <a:pt x="4119" y="5290"/>
                    <a:pt x="3569" y="5290"/>
                  </a:cubicBezTo>
                  <a:cubicBezTo>
                    <a:pt x="3555" y="5290"/>
                    <a:pt x="3540" y="5289"/>
                    <a:pt x="3525" y="5288"/>
                  </a:cubicBezTo>
                  <a:lnTo>
                    <a:pt x="1520" y="5288"/>
                  </a:lnTo>
                  <a:cubicBezTo>
                    <a:pt x="1505" y="5289"/>
                    <a:pt x="1491" y="5290"/>
                    <a:pt x="1476" y="5290"/>
                  </a:cubicBezTo>
                  <a:cubicBezTo>
                    <a:pt x="927" y="5290"/>
                    <a:pt x="927" y="4192"/>
                    <a:pt x="1476" y="4192"/>
                  </a:cubicBezTo>
                  <a:cubicBezTo>
                    <a:pt x="1491" y="4192"/>
                    <a:pt x="1505" y="4192"/>
                    <a:pt x="1520" y="4194"/>
                  </a:cubicBezTo>
                  <a:lnTo>
                    <a:pt x="3525" y="4194"/>
                  </a:lnTo>
                  <a:cubicBezTo>
                    <a:pt x="3540" y="4192"/>
                    <a:pt x="3555" y="4192"/>
                    <a:pt x="3569" y="4192"/>
                  </a:cubicBezTo>
                  <a:close/>
                  <a:moveTo>
                    <a:pt x="1763" y="0"/>
                  </a:moveTo>
                  <a:cubicBezTo>
                    <a:pt x="1337" y="0"/>
                    <a:pt x="1034" y="304"/>
                    <a:pt x="973" y="669"/>
                  </a:cubicBezTo>
                  <a:lnTo>
                    <a:pt x="122" y="5227"/>
                  </a:lnTo>
                  <a:cubicBezTo>
                    <a:pt x="0" y="5713"/>
                    <a:pt x="365" y="6139"/>
                    <a:pt x="851" y="6139"/>
                  </a:cubicBezTo>
                  <a:lnTo>
                    <a:pt x="4012" y="6139"/>
                  </a:lnTo>
                  <a:cubicBezTo>
                    <a:pt x="4043" y="6142"/>
                    <a:pt x="4074" y="6144"/>
                    <a:pt x="4104" y="6144"/>
                  </a:cubicBezTo>
                  <a:cubicBezTo>
                    <a:pt x="4605" y="6144"/>
                    <a:pt x="4977" y="5685"/>
                    <a:pt x="4862" y="5227"/>
                  </a:cubicBezTo>
                  <a:lnTo>
                    <a:pt x="4012" y="669"/>
                  </a:lnTo>
                  <a:cubicBezTo>
                    <a:pt x="3951" y="304"/>
                    <a:pt x="3647" y="0"/>
                    <a:pt x="32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32"/>
            <p:cNvSpPr/>
            <p:nvPr/>
          </p:nvSpPr>
          <p:spPr>
            <a:xfrm>
              <a:off x="1404075" y="4037275"/>
              <a:ext cx="47125" cy="44450"/>
            </a:xfrm>
            <a:custGeom>
              <a:avLst/>
              <a:gdLst/>
              <a:ahLst/>
              <a:cxnLst/>
              <a:rect l="l" t="t" r="r" b="b"/>
              <a:pathLst>
                <a:path w="1885" h="1778" extrusionOk="0">
                  <a:moveTo>
                    <a:pt x="943" y="0"/>
                  </a:moveTo>
                  <a:cubicBezTo>
                    <a:pt x="532" y="0"/>
                    <a:pt x="122" y="274"/>
                    <a:pt x="61" y="821"/>
                  </a:cubicBezTo>
                  <a:cubicBezTo>
                    <a:pt x="1" y="1459"/>
                    <a:pt x="472" y="1778"/>
                    <a:pt x="943" y="1778"/>
                  </a:cubicBezTo>
                  <a:cubicBezTo>
                    <a:pt x="1414" y="1778"/>
                    <a:pt x="1885" y="1459"/>
                    <a:pt x="1824" y="821"/>
                  </a:cubicBezTo>
                  <a:cubicBezTo>
                    <a:pt x="1763" y="274"/>
                    <a:pt x="1353" y="0"/>
                    <a:pt x="9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4" name="Google Shape;314;p32"/>
          <p:cNvGrpSpPr/>
          <p:nvPr/>
        </p:nvGrpSpPr>
        <p:grpSpPr>
          <a:xfrm rot="1892561">
            <a:off x="11421788" y="5576371"/>
            <a:ext cx="438753" cy="898720"/>
            <a:chOff x="5342250" y="1892700"/>
            <a:chExt cx="668525" cy="1368950"/>
          </a:xfrm>
        </p:grpSpPr>
        <p:sp>
          <p:nvSpPr>
            <p:cNvPr id="315" name="Google Shape;315;p32"/>
            <p:cNvSpPr/>
            <p:nvPr/>
          </p:nvSpPr>
          <p:spPr>
            <a:xfrm>
              <a:off x="5342250" y="1892700"/>
              <a:ext cx="668525" cy="1368950"/>
            </a:xfrm>
            <a:custGeom>
              <a:avLst/>
              <a:gdLst/>
              <a:ahLst/>
              <a:cxnLst/>
              <a:rect l="l" t="t" r="r" b="b"/>
              <a:pathLst>
                <a:path w="26741" h="54758" extrusionOk="0">
                  <a:moveTo>
                    <a:pt x="5045" y="0"/>
                  </a:moveTo>
                  <a:cubicBezTo>
                    <a:pt x="2249" y="0"/>
                    <a:pt x="0" y="2249"/>
                    <a:pt x="0" y="5045"/>
                  </a:cubicBezTo>
                  <a:lnTo>
                    <a:pt x="0" y="49714"/>
                  </a:lnTo>
                  <a:cubicBezTo>
                    <a:pt x="0" y="52509"/>
                    <a:pt x="2249" y="54758"/>
                    <a:pt x="5045" y="54758"/>
                  </a:cubicBezTo>
                  <a:lnTo>
                    <a:pt x="21697" y="54758"/>
                  </a:lnTo>
                  <a:cubicBezTo>
                    <a:pt x="24492" y="54758"/>
                    <a:pt x="26741" y="52509"/>
                    <a:pt x="26741" y="49714"/>
                  </a:cubicBezTo>
                  <a:lnTo>
                    <a:pt x="26741" y="5045"/>
                  </a:lnTo>
                  <a:cubicBezTo>
                    <a:pt x="26741" y="2249"/>
                    <a:pt x="24492" y="0"/>
                    <a:pt x="21697"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32"/>
            <p:cNvSpPr/>
            <p:nvPr/>
          </p:nvSpPr>
          <p:spPr>
            <a:xfrm>
              <a:off x="5407575" y="1968675"/>
              <a:ext cx="259825" cy="259825"/>
            </a:xfrm>
            <a:custGeom>
              <a:avLst/>
              <a:gdLst/>
              <a:ahLst/>
              <a:cxnLst/>
              <a:rect l="l" t="t" r="r" b="b"/>
              <a:pathLst>
                <a:path w="10393" h="10393" extrusionOk="0">
                  <a:moveTo>
                    <a:pt x="5227" y="0"/>
                  </a:moveTo>
                  <a:cubicBezTo>
                    <a:pt x="2310" y="0"/>
                    <a:pt x="1" y="2370"/>
                    <a:pt x="1" y="5227"/>
                  </a:cubicBezTo>
                  <a:cubicBezTo>
                    <a:pt x="1" y="8083"/>
                    <a:pt x="2310" y="10392"/>
                    <a:pt x="5227" y="10392"/>
                  </a:cubicBezTo>
                  <a:cubicBezTo>
                    <a:pt x="8084" y="10392"/>
                    <a:pt x="10393" y="8083"/>
                    <a:pt x="10393" y="5227"/>
                  </a:cubicBezTo>
                  <a:cubicBezTo>
                    <a:pt x="10393" y="2370"/>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32"/>
            <p:cNvSpPr/>
            <p:nvPr/>
          </p:nvSpPr>
          <p:spPr>
            <a:xfrm>
              <a:off x="5445550" y="2006650"/>
              <a:ext cx="183875" cy="183875"/>
            </a:xfrm>
            <a:custGeom>
              <a:avLst/>
              <a:gdLst/>
              <a:ahLst/>
              <a:cxnLst/>
              <a:rect l="l" t="t" r="r" b="b"/>
              <a:pathLst>
                <a:path w="7355" h="7355" extrusionOk="0">
                  <a:moveTo>
                    <a:pt x="3708" y="0"/>
                  </a:moveTo>
                  <a:cubicBezTo>
                    <a:pt x="1642" y="0"/>
                    <a:pt x="1" y="1641"/>
                    <a:pt x="1" y="3708"/>
                  </a:cubicBezTo>
                  <a:cubicBezTo>
                    <a:pt x="1" y="5713"/>
                    <a:pt x="1642" y="7354"/>
                    <a:pt x="3708" y="7354"/>
                  </a:cubicBezTo>
                  <a:cubicBezTo>
                    <a:pt x="5714" y="7354"/>
                    <a:pt x="7355" y="5713"/>
                    <a:pt x="7355" y="3708"/>
                  </a:cubicBezTo>
                  <a:cubicBezTo>
                    <a:pt x="7355" y="1641"/>
                    <a:pt x="5714" y="0"/>
                    <a:pt x="37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32"/>
            <p:cNvSpPr/>
            <p:nvPr/>
          </p:nvSpPr>
          <p:spPr>
            <a:xfrm>
              <a:off x="5700800" y="1968675"/>
              <a:ext cx="259850" cy="259825"/>
            </a:xfrm>
            <a:custGeom>
              <a:avLst/>
              <a:gdLst/>
              <a:ahLst/>
              <a:cxnLst/>
              <a:rect l="l" t="t" r="r" b="b"/>
              <a:pathLst>
                <a:path w="10394" h="10393" extrusionOk="0">
                  <a:moveTo>
                    <a:pt x="5167" y="0"/>
                  </a:moveTo>
                  <a:cubicBezTo>
                    <a:pt x="2310" y="0"/>
                    <a:pt x="1" y="2370"/>
                    <a:pt x="1" y="5227"/>
                  </a:cubicBezTo>
                  <a:cubicBezTo>
                    <a:pt x="1" y="8083"/>
                    <a:pt x="2310" y="10392"/>
                    <a:pt x="5167" y="10392"/>
                  </a:cubicBezTo>
                  <a:cubicBezTo>
                    <a:pt x="8084" y="10392"/>
                    <a:pt x="10393" y="8083"/>
                    <a:pt x="10393" y="5227"/>
                  </a:cubicBezTo>
                  <a:cubicBezTo>
                    <a:pt x="10393" y="2370"/>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32"/>
            <p:cNvSpPr/>
            <p:nvPr/>
          </p:nvSpPr>
          <p:spPr>
            <a:xfrm>
              <a:off x="5738800" y="2006650"/>
              <a:ext cx="183850" cy="183875"/>
            </a:xfrm>
            <a:custGeom>
              <a:avLst/>
              <a:gdLst/>
              <a:ahLst/>
              <a:cxnLst/>
              <a:rect l="l" t="t" r="r" b="b"/>
              <a:pathLst>
                <a:path w="7354" h="7355" extrusionOk="0">
                  <a:moveTo>
                    <a:pt x="3647" y="0"/>
                  </a:moveTo>
                  <a:cubicBezTo>
                    <a:pt x="1641" y="0"/>
                    <a:pt x="0" y="1641"/>
                    <a:pt x="0" y="3708"/>
                  </a:cubicBezTo>
                  <a:cubicBezTo>
                    <a:pt x="0" y="5713"/>
                    <a:pt x="1641" y="7354"/>
                    <a:pt x="3647" y="7354"/>
                  </a:cubicBezTo>
                  <a:cubicBezTo>
                    <a:pt x="5713" y="7354"/>
                    <a:pt x="7354" y="5713"/>
                    <a:pt x="7354" y="3708"/>
                  </a:cubicBezTo>
                  <a:cubicBezTo>
                    <a:pt x="7354" y="1641"/>
                    <a:pt x="5713" y="0"/>
                    <a:pt x="3647"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32"/>
            <p:cNvSpPr/>
            <p:nvPr/>
          </p:nvSpPr>
          <p:spPr>
            <a:xfrm>
              <a:off x="5407575" y="2289250"/>
              <a:ext cx="259825" cy="259825"/>
            </a:xfrm>
            <a:custGeom>
              <a:avLst/>
              <a:gdLst/>
              <a:ahLst/>
              <a:cxnLst/>
              <a:rect l="l" t="t" r="r" b="b"/>
              <a:pathLst>
                <a:path w="10393" h="10393" extrusionOk="0">
                  <a:moveTo>
                    <a:pt x="5227" y="0"/>
                  </a:moveTo>
                  <a:cubicBezTo>
                    <a:pt x="2310" y="0"/>
                    <a:pt x="1" y="2310"/>
                    <a:pt x="1" y="5166"/>
                  </a:cubicBezTo>
                  <a:cubicBezTo>
                    <a:pt x="1" y="8023"/>
                    <a:pt x="2310" y="10393"/>
                    <a:pt x="5227" y="10393"/>
                  </a:cubicBezTo>
                  <a:cubicBezTo>
                    <a:pt x="8084" y="10393"/>
                    <a:pt x="10393" y="8023"/>
                    <a:pt x="10393" y="5166"/>
                  </a:cubicBezTo>
                  <a:cubicBezTo>
                    <a:pt x="10393" y="2310"/>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32"/>
            <p:cNvSpPr/>
            <p:nvPr/>
          </p:nvSpPr>
          <p:spPr>
            <a:xfrm>
              <a:off x="5445550" y="2327225"/>
              <a:ext cx="183875" cy="183875"/>
            </a:xfrm>
            <a:custGeom>
              <a:avLst/>
              <a:gdLst/>
              <a:ahLst/>
              <a:cxnLst/>
              <a:rect l="l" t="t" r="r" b="b"/>
              <a:pathLst>
                <a:path w="7355" h="7355" extrusionOk="0">
                  <a:moveTo>
                    <a:pt x="3708" y="1"/>
                  </a:moveTo>
                  <a:cubicBezTo>
                    <a:pt x="1642" y="1"/>
                    <a:pt x="1" y="1642"/>
                    <a:pt x="1" y="3647"/>
                  </a:cubicBezTo>
                  <a:cubicBezTo>
                    <a:pt x="1" y="5653"/>
                    <a:pt x="1642" y="7354"/>
                    <a:pt x="3708" y="7354"/>
                  </a:cubicBezTo>
                  <a:cubicBezTo>
                    <a:pt x="5714" y="7354"/>
                    <a:pt x="7355" y="5653"/>
                    <a:pt x="7355" y="3647"/>
                  </a:cubicBezTo>
                  <a:cubicBezTo>
                    <a:pt x="7355" y="1642"/>
                    <a:pt x="5714" y="1"/>
                    <a:pt x="3708"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32"/>
            <p:cNvSpPr/>
            <p:nvPr/>
          </p:nvSpPr>
          <p:spPr>
            <a:xfrm>
              <a:off x="5700800" y="2289250"/>
              <a:ext cx="259850" cy="259825"/>
            </a:xfrm>
            <a:custGeom>
              <a:avLst/>
              <a:gdLst/>
              <a:ahLst/>
              <a:cxnLst/>
              <a:rect l="l" t="t" r="r" b="b"/>
              <a:pathLst>
                <a:path w="10394" h="10393" extrusionOk="0">
                  <a:moveTo>
                    <a:pt x="5167" y="0"/>
                  </a:moveTo>
                  <a:cubicBezTo>
                    <a:pt x="2310" y="0"/>
                    <a:pt x="1" y="2310"/>
                    <a:pt x="1" y="5166"/>
                  </a:cubicBezTo>
                  <a:cubicBezTo>
                    <a:pt x="1" y="8023"/>
                    <a:pt x="2310" y="10393"/>
                    <a:pt x="5167" y="10393"/>
                  </a:cubicBezTo>
                  <a:cubicBezTo>
                    <a:pt x="8084" y="10393"/>
                    <a:pt x="10393" y="8023"/>
                    <a:pt x="10393" y="5166"/>
                  </a:cubicBezTo>
                  <a:cubicBezTo>
                    <a:pt x="10393" y="2310"/>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32"/>
            <p:cNvSpPr/>
            <p:nvPr/>
          </p:nvSpPr>
          <p:spPr>
            <a:xfrm>
              <a:off x="5738800" y="2327225"/>
              <a:ext cx="183850" cy="183875"/>
            </a:xfrm>
            <a:custGeom>
              <a:avLst/>
              <a:gdLst/>
              <a:ahLst/>
              <a:cxnLst/>
              <a:rect l="l" t="t" r="r" b="b"/>
              <a:pathLst>
                <a:path w="7354" h="7355" extrusionOk="0">
                  <a:moveTo>
                    <a:pt x="3647" y="1"/>
                  </a:moveTo>
                  <a:cubicBezTo>
                    <a:pt x="1641" y="1"/>
                    <a:pt x="0" y="1642"/>
                    <a:pt x="0" y="3647"/>
                  </a:cubicBezTo>
                  <a:cubicBezTo>
                    <a:pt x="0" y="5653"/>
                    <a:pt x="1641" y="7354"/>
                    <a:pt x="3647" y="7354"/>
                  </a:cubicBezTo>
                  <a:cubicBezTo>
                    <a:pt x="5713" y="7354"/>
                    <a:pt x="7354" y="5653"/>
                    <a:pt x="7354" y="3647"/>
                  </a:cubicBezTo>
                  <a:cubicBezTo>
                    <a:pt x="7354" y="1642"/>
                    <a:pt x="5713" y="1"/>
                    <a:pt x="3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32"/>
            <p:cNvSpPr/>
            <p:nvPr/>
          </p:nvSpPr>
          <p:spPr>
            <a:xfrm>
              <a:off x="5407575" y="2608325"/>
              <a:ext cx="259825" cy="259825"/>
            </a:xfrm>
            <a:custGeom>
              <a:avLst/>
              <a:gdLst/>
              <a:ahLst/>
              <a:cxnLst/>
              <a:rect l="l" t="t" r="r" b="b"/>
              <a:pathLst>
                <a:path w="10393" h="10393" extrusionOk="0">
                  <a:moveTo>
                    <a:pt x="5227" y="0"/>
                  </a:moveTo>
                  <a:cubicBezTo>
                    <a:pt x="2310" y="0"/>
                    <a:pt x="1" y="2309"/>
                    <a:pt x="1" y="5166"/>
                  </a:cubicBezTo>
                  <a:cubicBezTo>
                    <a:pt x="1" y="8083"/>
                    <a:pt x="2310" y="10392"/>
                    <a:pt x="5227" y="10392"/>
                  </a:cubicBezTo>
                  <a:cubicBezTo>
                    <a:pt x="8084" y="10392"/>
                    <a:pt x="10393" y="8083"/>
                    <a:pt x="10393" y="5166"/>
                  </a:cubicBezTo>
                  <a:cubicBezTo>
                    <a:pt x="10393" y="2309"/>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32"/>
            <p:cNvSpPr/>
            <p:nvPr/>
          </p:nvSpPr>
          <p:spPr>
            <a:xfrm>
              <a:off x="5445550" y="2646300"/>
              <a:ext cx="183875" cy="183875"/>
            </a:xfrm>
            <a:custGeom>
              <a:avLst/>
              <a:gdLst/>
              <a:ahLst/>
              <a:cxnLst/>
              <a:rect l="l" t="t" r="r" b="b"/>
              <a:pathLst>
                <a:path w="7355" h="7355" extrusionOk="0">
                  <a:moveTo>
                    <a:pt x="3708" y="0"/>
                  </a:moveTo>
                  <a:cubicBezTo>
                    <a:pt x="1642" y="0"/>
                    <a:pt x="1" y="1641"/>
                    <a:pt x="1" y="3647"/>
                  </a:cubicBezTo>
                  <a:cubicBezTo>
                    <a:pt x="1" y="5713"/>
                    <a:pt x="1642" y="7354"/>
                    <a:pt x="3708" y="7354"/>
                  </a:cubicBezTo>
                  <a:cubicBezTo>
                    <a:pt x="5714" y="7354"/>
                    <a:pt x="7355" y="5713"/>
                    <a:pt x="7355" y="3647"/>
                  </a:cubicBezTo>
                  <a:cubicBezTo>
                    <a:pt x="7355" y="1641"/>
                    <a:pt x="5714" y="0"/>
                    <a:pt x="37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32"/>
            <p:cNvSpPr/>
            <p:nvPr/>
          </p:nvSpPr>
          <p:spPr>
            <a:xfrm>
              <a:off x="5700800" y="2608325"/>
              <a:ext cx="259850" cy="259825"/>
            </a:xfrm>
            <a:custGeom>
              <a:avLst/>
              <a:gdLst/>
              <a:ahLst/>
              <a:cxnLst/>
              <a:rect l="l" t="t" r="r" b="b"/>
              <a:pathLst>
                <a:path w="10394" h="10393" extrusionOk="0">
                  <a:moveTo>
                    <a:pt x="5167" y="0"/>
                  </a:moveTo>
                  <a:cubicBezTo>
                    <a:pt x="2310" y="0"/>
                    <a:pt x="1" y="2309"/>
                    <a:pt x="1" y="5166"/>
                  </a:cubicBezTo>
                  <a:cubicBezTo>
                    <a:pt x="1" y="8083"/>
                    <a:pt x="2310" y="10392"/>
                    <a:pt x="5167" y="10392"/>
                  </a:cubicBezTo>
                  <a:cubicBezTo>
                    <a:pt x="8084" y="10392"/>
                    <a:pt x="10393" y="8083"/>
                    <a:pt x="10393" y="5166"/>
                  </a:cubicBezTo>
                  <a:cubicBezTo>
                    <a:pt x="10393" y="2309"/>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32"/>
            <p:cNvSpPr/>
            <p:nvPr/>
          </p:nvSpPr>
          <p:spPr>
            <a:xfrm>
              <a:off x="5738800" y="2646300"/>
              <a:ext cx="183850" cy="183875"/>
            </a:xfrm>
            <a:custGeom>
              <a:avLst/>
              <a:gdLst/>
              <a:ahLst/>
              <a:cxnLst/>
              <a:rect l="l" t="t" r="r" b="b"/>
              <a:pathLst>
                <a:path w="7354" h="7355" extrusionOk="0">
                  <a:moveTo>
                    <a:pt x="3647" y="0"/>
                  </a:moveTo>
                  <a:cubicBezTo>
                    <a:pt x="1641" y="0"/>
                    <a:pt x="0" y="1641"/>
                    <a:pt x="0" y="3647"/>
                  </a:cubicBezTo>
                  <a:cubicBezTo>
                    <a:pt x="0" y="5713"/>
                    <a:pt x="1641" y="7354"/>
                    <a:pt x="3647" y="7354"/>
                  </a:cubicBezTo>
                  <a:cubicBezTo>
                    <a:pt x="5713" y="7354"/>
                    <a:pt x="7354" y="5713"/>
                    <a:pt x="7354" y="3647"/>
                  </a:cubicBezTo>
                  <a:cubicBezTo>
                    <a:pt x="7354" y="1641"/>
                    <a:pt x="5713" y="0"/>
                    <a:pt x="364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32"/>
            <p:cNvSpPr/>
            <p:nvPr/>
          </p:nvSpPr>
          <p:spPr>
            <a:xfrm>
              <a:off x="5398450" y="2927425"/>
              <a:ext cx="279600" cy="260125"/>
            </a:xfrm>
            <a:custGeom>
              <a:avLst/>
              <a:gdLst/>
              <a:ahLst/>
              <a:cxnLst/>
              <a:rect l="l" t="t" r="r" b="b"/>
              <a:pathLst>
                <a:path w="11184" h="10405" extrusionOk="0">
                  <a:moveTo>
                    <a:pt x="5526" y="1"/>
                  </a:moveTo>
                  <a:cubicBezTo>
                    <a:pt x="5268" y="1"/>
                    <a:pt x="5005" y="20"/>
                    <a:pt x="4741" y="59"/>
                  </a:cubicBezTo>
                  <a:cubicBezTo>
                    <a:pt x="1885" y="546"/>
                    <a:pt x="1" y="3220"/>
                    <a:pt x="426" y="6076"/>
                  </a:cubicBezTo>
                  <a:cubicBezTo>
                    <a:pt x="862" y="8582"/>
                    <a:pt x="3057" y="10405"/>
                    <a:pt x="5521" y="10405"/>
                  </a:cubicBezTo>
                  <a:cubicBezTo>
                    <a:pt x="5805" y="10405"/>
                    <a:pt x="6093" y="10381"/>
                    <a:pt x="6382" y="10330"/>
                  </a:cubicBezTo>
                  <a:cubicBezTo>
                    <a:pt x="9239" y="9905"/>
                    <a:pt x="11183" y="7231"/>
                    <a:pt x="10697" y="4374"/>
                  </a:cubicBezTo>
                  <a:cubicBezTo>
                    <a:pt x="10256" y="1837"/>
                    <a:pt x="8063" y="1"/>
                    <a:pt x="552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32"/>
            <p:cNvSpPr/>
            <p:nvPr/>
          </p:nvSpPr>
          <p:spPr>
            <a:xfrm>
              <a:off x="5433400" y="2965800"/>
              <a:ext cx="208175" cy="183850"/>
            </a:xfrm>
            <a:custGeom>
              <a:avLst/>
              <a:gdLst/>
              <a:ahLst/>
              <a:cxnLst/>
              <a:rect l="l" t="t" r="r" b="b"/>
              <a:pathLst>
                <a:path w="8327" h="7354" extrusionOk="0">
                  <a:moveTo>
                    <a:pt x="4180" y="1"/>
                  </a:moveTo>
                  <a:cubicBezTo>
                    <a:pt x="2742" y="1"/>
                    <a:pt x="1386" y="857"/>
                    <a:pt x="791" y="2232"/>
                  </a:cubicBezTo>
                  <a:cubicBezTo>
                    <a:pt x="1" y="4116"/>
                    <a:pt x="912" y="6304"/>
                    <a:pt x="2736" y="7094"/>
                  </a:cubicBezTo>
                  <a:cubicBezTo>
                    <a:pt x="3189" y="7269"/>
                    <a:pt x="3661" y="7353"/>
                    <a:pt x="4126" y="7353"/>
                  </a:cubicBezTo>
                  <a:cubicBezTo>
                    <a:pt x="5592" y="7353"/>
                    <a:pt x="6998" y="6518"/>
                    <a:pt x="7597" y="5088"/>
                  </a:cubicBezTo>
                  <a:cubicBezTo>
                    <a:pt x="8327" y="3204"/>
                    <a:pt x="7476" y="1077"/>
                    <a:pt x="5592" y="287"/>
                  </a:cubicBezTo>
                  <a:cubicBezTo>
                    <a:pt x="5128" y="92"/>
                    <a:pt x="4649" y="1"/>
                    <a:pt x="4180" y="1"/>
                  </a:cubicBezTo>
                  <a:close/>
                </a:path>
              </a:pathLst>
            </a:custGeom>
            <a:solidFill>
              <a:srgbClr val="54C7E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32"/>
            <p:cNvSpPr/>
            <p:nvPr/>
          </p:nvSpPr>
          <p:spPr>
            <a:xfrm>
              <a:off x="5690175" y="2927425"/>
              <a:ext cx="279575" cy="260125"/>
            </a:xfrm>
            <a:custGeom>
              <a:avLst/>
              <a:gdLst/>
              <a:ahLst/>
              <a:cxnLst/>
              <a:rect l="l" t="t" r="r" b="b"/>
              <a:pathLst>
                <a:path w="11183" h="10405" extrusionOk="0">
                  <a:moveTo>
                    <a:pt x="5573" y="1"/>
                  </a:moveTo>
                  <a:cubicBezTo>
                    <a:pt x="5318" y="1"/>
                    <a:pt x="5060" y="20"/>
                    <a:pt x="4802" y="59"/>
                  </a:cubicBezTo>
                  <a:cubicBezTo>
                    <a:pt x="1945" y="546"/>
                    <a:pt x="1" y="3220"/>
                    <a:pt x="487" y="6076"/>
                  </a:cubicBezTo>
                  <a:cubicBezTo>
                    <a:pt x="868" y="8582"/>
                    <a:pt x="3057" y="10405"/>
                    <a:pt x="5564" y="10405"/>
                  </a:cubicBezTo>
                  <a:cubicBezTo>
                    <a:pt x="5853" y="10405"/>
                    <a:pt x="6147" y="10381"/>
                    <a:pt x="6443" y="10330"/>
                  </a:cubicBezTo>
                  <a:cubicBezTo>
                    <a:pt x="9238" y="9905"/>
                    <a:pt x="11183" y="7231"/>
                    <a:pt x="10758" y="4374"/>
                  </a:cubicBezTo>
                  <a:cubicBezTo>
                    <a:pt x="10316" y="1837"/>
                    <a:pt x="8073" y="1"/>
                    <a:pt x="55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32"/>
            <p:cNvSpPr/>
            <p:nvPr/>
          </p:nvSpPr>
          <p:spPr>
            <a:xfrm>
              <a:off x="5726650" y="2965800"/>
              <a:ext cx="208175" cy="183850"/>
            </a:xfrm>
            <a:custGeom>
              <a:avLst/>
              <a:gdLst/>
              <a:ahLst/>
              <a:cxnLst/>
              <a:rect l="l" t="t" r="r" b="b"/>
              <a:pathLst>
                <a:path w="8327" h="7354" extrusionOk="0">
                  <a:moveTo>
                    <a:pt x="4171" y="1"/>
                  </a:moveTo>
                  <a:cubicBezTo>
                    <a:pt x="2718" y="1"/>
                    <a:pt x="1340" y="857"/>
                    <a:pt x="790" y="2232"/>
                  </a:cubicBezTo>
                  <a:cubicBezTo>
                    <a:pt x="0" y="4116"/>
                    <a:pt x="851" y="6304"/>
                    <a:pt x="2735" y="7094"/>
                  </a:cubicBezTo>
                  <a:cubicBezTo>
                    <a:pt x="3189" y="7269"/>
                    <a:pt x="3656" y="7353"/>
                    <a:pt x="4116" y="7353"/>
                  </a:cubicBezTo>
                  <a:cubicBezTo>
                    <a:pt x="5566" y="7353"/>
                    <a:pt x="6936" y="6518"/>
                    <a:pt x="7536" y="5088"/>
                  </a:cubicBezTo>
                  <a:cubicBezTo>
                    <a:pt x="8326" y="3204"/>
                    <a:pt x="7475" y="1077"/>
                    <a:pt x="5591" y="287"/>
                  </a:cubicBezTo>
                  <a:cubicBezTo>
                    <a:pt x="5127" y="92"/>
                    <a:pt x="4645" y="1"/>
                    <a:pt x="417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2" name="Google Shape;332;p32"/>
          <p:cNvGrpSpPr/>
          <p:nvPr/>
        </p:nvGrpSpPr>
        <p:grpSpPr>
          <a:xfrm rot="978564">
            <a:off x="1284710" y="5904012"/>
            <a:ext cx="1145225" cy="661493"/>
            <a:chOff x="3265275" y="2122650"/>
            <a:chExt cx="1900750" cy="1098000"/>
          </a:xfrm>
        </p:grpSpPr>
        <p:sp>
          <p:nvSpPr>
            <p:cNvPr id="333" name="Google Shape;333;p32"/>
            <p:cNvSpPr/>
            <p:nvPr/>
          </p:nvSpPr>
          <p:spPr>
            <a:xfrm>
              <a:off x="3265275" y="2122650"/>
              <a:ext cx="594100" cy="842725"/>
            </a:xfrm>
            <a:custGeom>
              <a:avLst/>
              <a:gdLst/>
              <a:ahLst/>
              <a:cxnLst/>
              <a:rect l="l" t="t" r="r" b="b"/>
              <a:pathLst>
                <a:path w="23764" h="33709" extrusionOk="0">
                  <a:moveTo>
                    <a:pt x="7070" y="0"/>
                  </a:moveTo>
                  <a:cubicBezTo>
                    <a:pt x="6106" y="0"/>
                    <a:pt x="5144" y="260"/>
                    <a:pt x="4316" y="769"/>
                  </a:cubicBezTo>
                  <a:cubicBezTo>
                    <a:pt x="1520" y="2471"/>
                    <a:pt x="1" y="6361"/>
                    <a:pt x="183" y="11526"/>
                  </a:cubicBezTo>
                  <a:cubicBezTo>
                    <a:pt x="426" y="19123"/>
                    <a:pt x="2067" y="28969"/>
                    <a:pt x="8266" y="32433"/>
                  </a:cubicBezTo>
                  <a:cubicBezTo>
                    <a:pt x="9786" y="33284"/>
                    <a:pt x="11487" y="33709"/>
                    <a:pt x="13250" y="33709"/>
                  </a:cubicBezTo>
                  <a:cubicBezTo>
                    <a:pt x="16288" y="33709"/>
                    <a:pt x="19813" y="32554"/>
                    <a:pt x="23764" y="30245"/>
                  </a:cubicBezTo>
                  <a:lnTo>
                    <a:pt x="23277" y="29455"/>
                  </a:lnTo>
                  <a:cubicBezTo>
                    <a:pt x="19493" y="31634"/>
                    <a:pt x="16142" y="32730"/>
                    <a:pt x="13269" y="32730"/>
                  </a:cubicBezTo>
                  <a:cubicBezTo>
                    <a:pt x="11574" y="32730"/>
                    <a:pt x="10045" y="32349"/>
                    <a:pt x="8692" y="31582"/>
                  </a:cubicBezTo>
                  <a:cubicBezTo>
                    <a:pt x="5471" y="29819"/>
                    <a:pt x="1581" y="24836"/>
                    <a:pt x="1095" y="11405"/>
                  </a:cubicBezTo>
                  <a:cubicBezTo>
                    <a:pt x="973" y="6664"/>
                    <a:pt x="2310" y="3018"/>
                    <a:pt x="4802" y="1499"/>
                  </a:cubicBezTo>
                  <a:cubicBezTo>
                    <a:pt x="5508" y="1050"/>
                    <a:pt x="6315" y="821"/>
                    <a:pt x="7116" y="821"/>
                  </a:cubicBezTo>
                  <a:cubicBezTo>
                    <a:pt x="7834" y="821"/>
                    <a:pt x="8546" y="1004"/>
                    <a:pt x="9178" y="1377"/>
                  </a:cubicBezTo>
                  <a:cubicBezTo>
                    <a:pt x="11123" y="2532"/>
                    <a:pt x="12217" y="4902"/>
                    <a:pt x="12217" y="8001"/>
                  </a:cubicBezTo>
                  <a:cubicBezTo>
                    <a:pt x="12217" y="13532"/>
                    <a:pt x="13371" y="16996"/>
                    <a:pt x="15498" y="18333"/>
                  </a:cubicBezTo>
                  <a:cubicBezTo>
                    <a:pt x="16152" y="18675"/>
                    <a:pt x="16869" y="18842"/>
                    <a:pt x="17584" y="18842"/>
                  </a:cubicBezTo>
                  <a:cubicBezTo>
                    <a:pt x="18266" y="18842"/>
                    <a:pt x="18947" y="18690"/>
                    <a:pt x="19570" y="18394"/>
                  </a:cubicBezTo>
                  <a:lnTo>
                    <a:pt x="19145" y="17604"/>
                  </a:lnTo>
                  <a:cubicBezTo>
                    <a:pt x="18673" y="17840"/>
                    <a:pt x="18144" y="17961"/>
                    <a:pt x="17613" y="17961"/>
                  </a:cubicBezTo>
                  <a:cubicBezTo>
                    <a:pt x="17050" y="17961"/>
                    <a:pt x="16485" y="17825"/>
                    <a:pt x="15985" y="17543"/>
                  </a:cubicBezTo>
                  <a:cubicBezTo>
                    <a:pt x="14648" y="16814"/>
                    <a:pt x="13128" y="14504"/>
                    <a:pt x="13128" y="8062"/>
                  </a:cubicBezTo>
                  <a:cubicBezTo>
                    <a:pt x="13128" y="4598"/>
                    <a:pt x="11913" y="1924"/>
                    <a:pt x="9603" y="648"/>
                  </a:cubicBezTo>
                  <a:cubicBezTo>
                    <a:pt x="8823" y="214"/>
                    <a:pt x="7945" y="0"/>
                    <a:pt x="7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32"/>
            <p:cNvSpPr/>
            <p:nvPr/>
          </p:nvSpPr>
          <p:spPr>
            <a:xfrm>
              <a:off x="4573450" y="2124175"/>
              <a:ext cx="592575" cy="841350"/>
            </a:xfrm>
            <a:custGeom>
              <a:avLst/>
              <a:gdLst/>
              <a:ahLst/>
              <a:cxnLst/>
              <a:rect l="l" t="t" r="r" b="b"/>
              <a:pathLst>
                <a:path w="23703" h="33654" extrusionOk="0">
                  <a:moveTo>
                    <a:pt x="16633" y="0"/>
                  </a:moveTo>
                  <a:cubicBezTo>
                    <a:pt x="15758" y="0"/>
                    <a:pt x="14881" y="214"/>
                    <a:pt x="14100" y="648"/>
                  </a:cubicBezTo>
                  <a:cubicBezTo>
                    <a:pt x="11852" y="1924"/>
                    <a:pt x="10575" y="4598"/>
                    <a:pt x="10575" y="8062"/>
                  </a:cubicBezTo>
                  <a:cubicBezTo>
                    <a:pt x="10575" y="14504"/>
                    <a:pt x="8995" y="16813"/>
                    <a:pt x="7719" y="17543"/>
                  </a:cubicBezTo>
                  <a:cubicBezTo>
                    <a:pt x="7218" y="17824"/>
                    <a:pt x="6653" y="17961"/>
                    <a:pt x="6090" y="17961"/>
                  </a:cubicBezTo>
                  <a:cubicBezTo>
                    <a:pt x="5560" y="17961"/>
                    <a:pt x="5030" y="17839"/>
                    <a:pt x="4559" y="17604"/>
                  </a:cubicBezTo>
                  <a:lnTo>
                    <a:pt x="4133" y="18394"/>
                  </a:lnTo>
                  <a:cubicBezTo>
                    <a:pt x="4757" y="18721"/>
                    <a:pt x="5440" y="18888"/>
                    <a:pt x="6124" y="18888"/>
                  </a:cubicBezTo>
                  <a:cubicBezTo>
                    <a:pt x="6838" y="18888"/>
                    <a:pt x="7553" y="18705"/>
                    <a:pt x="8205" y="18333"/>
                  </a:cubicBezTo>
                  <a:cubicBezTo>
                    <a:pt x="10393" y="17057"/>
                    <a:pt x="11487" y="13592"/>
                    <a:pt x="11487" y="8062"/>
                  </a:cubicBezTo>
                  <a:cubicBezTo>
                    <a:pt x="11487" y="4962"/>
                    <a:pt x="12581" y="2532"/>
                    <a:pt x="14526" y="1438"/>
                  </a:cubicBezTo>
                  <a:cubicBezTo>
                    <a:pt x="15157" y="1064"/>
                    <a:pt x="15870" y="881"/>
                    <a:pt x="16587" y="881"/>
                  </a:cubicBezTo>
                  <a:cubicBezTo>
                    <a:pt x="17389" y="881"/>
                    <a:pt x="18196" y="1110"/>
                    <a:pt x="18901" y="1559"/>
                  </a:cubicBezTo>
                  <a:cubicBezTo>
                    <a:pt x="21454" y="3078"/>
                    <a:pt x="22791" y="6664"/>
                    <a:pt x="22609" y="11465"/>
                  </a:cubicBezTo>
                  <a:cubicBezTo>
                    <a:pt x="22183" y="24836"/>
                    <a:pt x="18233" y="29819"/>
                    <a:pt x="15012" y="31642"/>
                  </a:cubicBezTo>
                  <a:cubicBezTo>
                    <a:pt x="13656" y="32388"/>
                    <a:pt x="12132" y="32764"/>
                    <a:pt x="10440" y="32764"/>
                  </a:cubicBezTo>
                  <a:cubicBezTo>
                    <a:pt x="7581" y="32764"/>
                    <a:pt x="4243" y="31691"/>
                    <a:pt x="426" y="29515"/>
                  </a:cubicBezTo>
                  <a:lnTo>
                    <a:pt x="1" y="30305"/>
                  </a:lnTo>
                  <a:cubicBezTo>
                    <a:pt x="3890" y="32493"/>
                    <a:pt x="7415" y="33648"/>
                    <a:pt x="10454" y="33648"/>
                  </a:cubicBezTo>
                  <a:cubicBezTo>
                    <a:pt x="10564" y="33652"/>
                    <a:pt x="10675" y="33654"/>
                    <a:pt x="10785" y="33654"/>
                  </a:cubicBezTo>
                  <a:cubicBezTo>
                    <a:pt x="12429" y="33654"/>
                    <a:pt x="14013" y="33230"/>
                    <a:pt x="15437" y="32432"/>
                  </a:cubicBezTo>
                  <a:cubicBezTo>
                    <a:pt x="21697" y="28968"/>
                    <a:pt x="23277" y="19123"/>
                    <a:pt x="23520" y="11526"/>
                  </a:cubicBezTo>
                  <a:cubicBezTo>
                    <a:pt x="23702" y="6360"/>
                    <a:pt x="22183" y="2471"/>
                    <a:pt x="19388" y="769"/>
                  </a:cubicBezTo>
                  <a:cubicBezTo>
                    <a:pt x="18559" y="259"/>
                    <a:pt x="17597" y="0"/>
                    <a:pt x="166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32"/>
            <p:cNvSpPr/>
            <p:nvPr/>
          </p:nvSpPr>
          <p:spPr>
            <a:xfrm>
              <a:off x="3674000" y="2324200"/>
              <a:ext cx="1112175" cy="896450"/>
            </a:xfrm>
            <a:custGeom>
              <a:avLst/>
              <a:gdLst/>
              <a:ahLst/>
              <a:cxnLst/>
              <a:rect l="l" t="t" r="r" b="b"/>
              <a:pathLst>
                <a:path w="44487" h="35858" extrusionOk="0">
                  <a:moveTo>
                    <a:pt x="21514" y="0"/>
                  </a:moveTo>
                  <a:cubicBezTo>
                    <a:pt x="15558" y="0"/>
                    <a:pt x="2978" y="4619"/>
                    <a:pt x="1884" y="7232"/>
                  </a:cubicBezTo>
                  <a:cubicBezTo>
                    <a:pt x="243" y="11061"/>
                    <a:pt x="0" y="24006"/>
                    <a:pt x="1884" y="25343"/>
                  </a:cubicBezTo>
                  <a:cubicBezTo>
                    <a:pt x="3762" y="26736"/>
                    <a:pt x="18801" y="35857"/>
                    <a:pt x="21488" y="35857"/>
                  </a:cubicBezTo>
                  <a:cubicBezTo>
                    <a:pt x="21497" y="35857"/>
                    <a:pt x="21506" y="35857"/>
                    <a:pt x="21514" y="35857"/>
                  </a:cubicBezTo>
                  <a:cubicBezTo>
                    <a:pt x="23641" y="35796"/>
                    <a:pt x="36829" y="29780"/>
                    <a:pt x="41934" y="27409"/>
                  </a:cubicBezTo>
                  <a:cubicBezTo>
                    <a:pt x="43211" y="26802"/>
                    <a:pt x="44062" y="25586"/>
                    <a:pt x="44183" y="24249"/>
                  </a:cubicBezTo>
                  <a:cubicBezTo>
                    <a:pt x="44487" y="19630"/>
                    <a:pt x="44001" y="10028"/>
                    <a:pt x="43332" y="7962"/>
                  </a:cubicBezTo>
                  <a:cubicBezTo>
                    <a:pt x="42421" y="5227"/>
                    <a:pt x="27531" y="0"/>
                    <a:pt x="215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32"/>
            <p:cNvSpPr/>
            <p:nvPr/>
          </p:nvSpPr>
          <p:spPr>
            <a:xfrm>
              <a:off x="4211850" y="2324200"/>
              <a:ext cx="574325" cy="896450"/>
            </a:xfrm>
            <a:custGeom>
              <a:avLst/>
              <a:gdLst/>
              <a:ahLst/>
              <a:cxnLst/>
              <a:rect l="l" t="t" r="r" b="b"/>
              <a:pathLst>
                <a:path w="22973" h="35858" extrusionOk="0">
                  <a:moveTo>
                    <a:pt x="0" y="0"/>
                  </a:moveTo>
                  <a:lnTo>
                    <a:pt x="0" y="35857"/>
                  </a:lnTo>
                  <a:cubicBezTo>
                    <a:pt x="2127" y="35796"/>
                    <a:pt x="15315" y="29780"/>
                    <a:pt x="20420" y="27409"/>
                  </a:cubicBezTo>
                  <a:cubicBezTo>
                    <a:pt x="21697" y="26802"/>
                    <a:pt x="22548" y="25586"/>
                    <a:pt x="22669" y="24249"/>
                  </a:cubicBezTo>
                  <a:cubicBezTo>
                    <a:pt x="22973" y="19630"/>
                    <a:pt x="22487" y="10028"/>
                    <a:pt x="21818" y="7962"/>
                  </a:cubicBezTo>
                  <a:cubicBezTo>
                    <a:pt x="20907" y="5227"/>
                    <a:pt x="6017" y="0"/>
                    <a:pt x="0" y="0"/>
                  </a:cubicBezTo>
                  <a:close/>
                </a:path>
              </a:pathLst>
            </a:custGeom>
            <a:solidFill>
              <a:srgbClr val="54C7E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32"/>
            <p:cNvSpPr/>
            <p:nvPr/>
          </p:nvSpPr>
          <p:spPr>
            <a:xfrm>
              <a:off x="3783375" y="2574875"/>
              <a:ext cx="919250" cy="69275"/>
            </a:xfrm>
            <a:custGeom>
              <a:avLst/>
              <a:gdLst/>
              <a:ahLst/>
              <a:cxnLst/>
              <a:rect l="l" t="t" r="r" b="b"/>
              <a:pathLst>
                <a:path w="36770" h="2771" extrusionOk="0">
                  <a:moveTo>
                    <a:pt x="36769" y="1"/>
                  </a:moveTo>
                  <a:cubicBezTo>
                    <a:pt x="31691" y="865"/>
                    <a:pt x="23864" y="1105"/>
                    <a:pt x="16735" y="1105"/>
                  </a:cubicBezTo>
                  <a:cubicBezTo>
                    <a:pt x="7823" y="1105"/>
                    <a:pt x="1" y="730"/>
                    <a:pt x="1" y="730"/>
                  </a:cubicBezTo>
                  <a:lnTo>
                    <a:pt x="1" y="730"/>
                  </a:lnTo>
                  <a:cubicBezTo>
                    <a:pt x="1" y="730"/>
                    <a:pt x="8728" y="2771"/>
                    <a:pt x="18991" y="2771"/>
                  </a:cubicBezTo>
                  <a:cubicBezTo>
                    <a:pt x="24863" y="2771"/>
                    <a:pt x="31239" y="2102"/>
                    <a:pt x="367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32"/>
            <p:cNvSpPr/>
            <p:nvPr/>
          </p:nvSpPr>
          <p:spPr>
            <a:xfrm>
              <a:off x="3783375" y="2796725"/>
              <a:ext cx="899500" cy="143225"/>
            </a:xfrm>
            <a:custGeom>
              <a:avLst/>
              <a:gdLst/>
              <a:ahLst/>
              <a:cxnLst/>
              <a:rect l="l" t="t" r="r" b="b"/>
              <a:pathLst>
                <a:path w="35980" h="5729" extrusionOk="0">
                  <a:moveTo>
                    <a:pt x="1" y="0"/>
                  </a:moveTo>
                  <a:cubicBezTo>
                    <a:pt x="2" y="0"/>
                    <a:pt x="8899" y="5729"/>
                    <a:pt x="20567" y="5729"/>
                  </a:cubicBezTo>
                  <a:cubicBezTo>
                    <a:pt x="25377" y="5729"/>
                    <a:pt x="30657" y="4755"/>
                    <a:pt x="35979" y="2006"/>
                  </a:cubicBezTo>
                  <a:lnTo>
                    <a:pt x="35979" y="2006"/>
                  </a:lnTo>
                  <a:cubicBezTo>
                    <a:pt x="31728" y="4080"/>
                    <a:pt x="27013" y="4824"/>
                    <a:pt x="22434" y="4824"/>
                  </a:cubicBezTo>
                  <a:cubicBezTo>
                    <a:pt x="10778" y="4824"/>
                    <a:pt x="2"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
        <p:nvSpPr>
          <p:cNvPr id="339" name="Google Shape;339;p32"/>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0945734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Section header 5">
  <p:cSld name="Section header 5">
    <p:bg>
      <p:bgPr>
        <a:solidFill>
          <a:schemeClr val="lt2"/>
        </a:solidFill>
        <a:effectLst/>
      </p:bgPr>
    </p:bg>
    <p:spTree>
      <p:nvGrpSpPr>
        <p:cNvPr id="1" name="Shape 340"/>
        <p:cNvGrpSpPr/>
        <p:nvPr/>
      </p:nvGrpSpPr>
      <p:grpSpPr>
        <a:xfrm>
          <a:off x="0" y="0"/>
          <a:ext cx="0" cy="0"/>
          <a:chOff x="0" y="0"/>
          <a:chExt cx="0" cy="0"/>
        </a:xfrm>
      </p:grpSpPr>
      <p:pic>
        <p:nvPicPr>
          <p:cNvPr id="341" name="Google Shape;341;p33"/>
          <p:cNvPicPr preferRelativeResize="0"/>
          <p:nvPr/>
        </p:nvPicPr>
        <p:blipFill rotWithShape="1">
          <a:blip r:embed="rId2">
            <a:alphaModFix/>
          </a:blip>
          <a:srcRect l="11620" r="3991"/>
          <a:stretch/>
        </p:blipFill>
        <p:spPr>
          <a:xfrm>
            <a:off x="2368167" y="0"/>
            <a:ext cx="9674760" cy="6448800"/>
          </a:xfrm>
          <a:prstGeom prst="rect">
            <a:avLst/>
          </a:prstGeom>
          <a:noFill/>
          <a:ln>
            <a:noFill/>
          </a:ln>
        </p:spPr>
      </p:pic>
      <p:sp>
        <p:nvSpPr>
          <p:cNvPr id="342" name="Google Shape;342;p33"/>
          <p:cNvSpPr txBox="1">
            <a:spLocks noGrp="1"/>
          </p:cNvSpPr>
          <p:nvPr>
            <p:ph type="title" hasCustomPrompt="1"/>
          </p:nvPr>
        </p:nvSpPr>
        <p:spPr>
          <a:xfrm>
            <a:off x="812569" y="2101067"/>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43" name="Google Shape;343;p33"/>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344" name="Google Shape;344;p33"/>
          <p:cNvSpPr txBox="1">
            <a:spLocks noGrp="1"/>
          </p:cNvSpPr>
          <p:nvPr>
            <p:ph type="subTitle" idx="1"/>
          </p:nvPr>
        </p:nvSpPr>
        <p:spPr>
          <a:xfrm flipH="1">
            <a:off x="812567" y="4859400"/>
            <a:ext cx="41444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30181462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45"/>
        <p:cNvGrpSpPr/>
        <p:nvPr/>
      </p:nvGrpSpPr>
      <p:grpSpPr>
        <a:xfrm>
          <a:off x="0" y="0"/>
          <a:ext cx="0" cy="0"/>
          <a:chOff x="0" y="0"/>
          <a:chExt cx="0" cy="0"/>
        </a:xfrm>
      </p:grpSpPr>
      <p:pic>
        <p:nvPicPr>
          <p:cNvPr id="346" name="Google Shape;346;p34"/>
          <p:cNvPicPr preferRelativeResize="0"/>
          <p:nvPr/>
        </p:nvPicPr>
        <p:blipFill rotWithShape="1">
          <a:blip r:embed="rId2">
            <a:alphaModFix/>
          </a:blip>
          <a:srcRect l="35119"/>
          <a:stretch/>
        </p:blipFill>
        <p:spPr>
          <a:xfrm>
            <a:off x="2" y="0"/>
            <a:ext cx="6334468" cy="6858000"/>
          </a:xfrm>
          <a:prstGeom prst="rect">
            <a:avLst/>
          </a:prstGeom>
          <a:noFill/>
          <a:ln>
            <a:noFill/>
          </a:ln>
        </p:spPr>
      </p:pic>
      <p:sp>
        <p:nvSpPr>
          <p:cNvPr id="347" name="Google Shape;347;p34"/>
          <p:cNvSpPr txBox="1">
            <a:spLocks noGrp="1"/>
          </p:cNvSpPr>
          <p:nvPr>
            <p:ph type="subTitle" idx="1"/>
          </p:nvPr>
        </p:nvSpPr>
        <p:spPr>
          <a:xfrm>
            <a:off x="8269601" y="4572500"/>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48" name="Google Shape;348;p34"/>
          <p:cNvSpPr txBox="1">
            <a:spLocks noGrp="1"/>
          </p:cNvSpPr>
          <p:nvPr>
            <p:ph type="subTitle" idx="2"/>
          </p:nvPr>
        </p:nvSpPr>
        <p:spPr>
          <a:xfrm>
            <a:off x="8269601" y="4166733"/>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49" name="Google Shape;349;p34"/>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50" name="Google Shape;350;p34"/>
          <p:cNvSpPr txBox="1">
            <a:spLocks noGrp="1"/>
          </p:cNvSpPr>
          <p:nvPr>
            <p:ph type="subTitle" idx="3"/>
          </p:nvPr>
        </p:nvSpPr>
        <p:spPr>
          <a:xfrm>
            <a:off x="8269601" y="3041733"/>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1" name="Google Shape;351;p34"/>
          <p:cNvSpPr txBox="1">
            <a:spLocks noGrp="1"/>
          </p:cNvSpPr>
          <p:nvPr>
            <p:ph type="subTitle" idx="4"/>
          </p:nvPr>
        </p:nvSpPr>
        <p:spPr>
          <a:xfrm>
            <a:off x="8269601" y="2635967"/>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2" name="Google Shape;352;p34"/>
          <p:cNvSpPr txBox="1">
            <a:spLocks noGrp="1"/>
          </p:cNvSpPr>
          <p:nvPr>
            <p:ph type="subTitle" idx="5"/>
          </p:nvPr>
        </p:nvSpPr>
        <p:spPr>
          <a:xfrm>
            <a:off x="8269601" y="1510967"/>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3" name="Google Shape;353;p34"/>
          <p:cNvSpPr txBox="1">
            <a:spLocks noGrp="1"/>
          </p:cNvSpPr>
          <p:nvPr>
            <p:ph type="subTitle" idx="6"/>
          </p:nvPr>
        </p:nvSpPr>
        <p:spPr>
          <a:xfrm>
            <a:off x="8269601" y="1105200"/>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4" name="Google Shape;354;p34"/>
          <p:cNvSpPr txBox="1">
            <a:spLocks noGrp="1"/>
          </p:cNvSpPr>
          <p:nvPr>
            <p:ph type="subTitle" idx="7"/>
          </p:nvPr>
        </p:nvSpPr>
        <p:spPr>
          <a:xfrm>
            <a:off x="1317900" y="4572500"/>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5" name="Google Shape;355;p34"/>
          <p:cNvSpPr txBox="1">
            <a:spLocks noGrp="1"/>
          </p:cNvSpPr>
          <p:nvPr>
            <p:ph type="subTitle" idx="8"/>
          </p:nvPr>
        </p:nvSpPr>
        <p:spPr>
          <a:xfrm>
            <a:off x="1317899" y="4166733"/>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6" name="Google Shape;356;p34"/>
          <p:cNvSpPr txBox="1">
            <a:spLocks noGrp="1"/>
          </p:cNvSpPr>
          <p:nvPr>
            <p:ph type="subTitle" idx="9"/>
          </p:nvPr>
        </p:nvSpPr>
        <p:spPr>
          <a:xfrm>
            <a:off x="1317900" y="3041733"/>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7" name="Google Shape;357;p34"/>
          <p:cNvSpPr txBox="1">
            <a:spLocks noGrp="1"/>
          </p:cNvSpPr>
          <p:nvPr>
            <p:ph type="subTitle" idx="13"/>
          </p:nvPr>
        </p:nvSpPr>
        <p:spPr>
          <a:xfrm>
            <a:off x="1317899" y="2635967"/>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8" name="Google Shape;358;p34"/>
          <p:cNvSpPr txBox="1">
            <a:spLocks noGrp="1"/>
          </p:cNvSpPr>
          <p:nvPr>
            <p:ph type="subTitle" idx="14"/>
          </p:nvPr>
        </p:nvSpPr>
        <p:spPr>
          <a:xfrm>
            <a:off x="1317900" y="1510967"/>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9" name="Google Shape;359;p34"/>
          <p:cNvSpPr txBox="1">
            <a:spLocks noGrp="1"/>
          </p:cNvSpPr>
          <p:nvPr>
            <p:ph type="subTitle" idx="15"/>
          </p:nvPr>
        </p:nvSpPr>
        <p:spPr>
          <a:xfrm>
            <a:off x="1317899" y="1105200"/>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4287201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right">
  <p:cSld name="Title and body right">
    <p:spTree>
      <p:nvGrpSpPr>
        <p:cNvPr id="1" name="Shape 145"/>
        <p:cNvGrpSpPr/>
        <p:nvPr/>
      </p:nvGrpSpPr>
      <p:grpSpPr>
        <a:xfrm>
          <a:off x="0" y="0"/>
          <a:ext cx="0" cy="0"/>
          <a:chOff x="0" y="0"/>
          <a:chExt cx="0" cy="0"/>
        </a:xfrm>
      </p:grpSpPr>
      <p:pic>
        <p:nvPicPr>
          <p:cNvPr id="146" name="Google Shape;146;p18"/>
          <p:cNvPicPr preferRelativeResize="0"/>
          <p:nvPr/>
        </p:nvPicPr>
        <p:blipFill>
          <a:blip r:embed="rId2">
            <a:alphaModFix/>
          </a:blip>
          <a:stretch>
            <a:fillRect/>
          </a:stretch>
        </p:blipFill>
        <p:spPr>
          <a:xfrm flipH="1">
            <a:off x="2" y="2425702"/>
            <a:ext cx="7023100" cy="4432300"/>
          </a:xfrm>
          <a:prstGeom prst="rect">
            <a:avLst/>
          </a:prstGeom>
          <a:noFill/>
          <a:ln>
            <a:noFill/>
          </a:ln>
        </p:spPr>
      </p:pic>
      <p:sp>
        <p:nvSpPr>
          <p:cNvPr id="147" name="Google Shape;147;p18"/>
          <p:cNvSpPr txBox="1">
            <a:spLocks noGrp="1"/>
          </p:cNvSpPr>
          <p:nvPr>
            <p:ph type="subTitle" idx="1"/>
          </p:nvPr>
        </p:nvSpPr>
        <p:spPr>
          <a:xfrm>
            <a:off x="7878200" y="3683000"/>
            <a:ext cx="3496800" cy="15532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algn="r" rtl="0">
              <a:lnSpc>
                <a:spcPct val="100000"/>
              </a:lnSpc>
              <a:spcBef>
                <a:spcPts val="0"/>
              </a:spcBef>
              <a:spcAft>
                <a:spcPts val="0"/>
              </a:spcAft>
              <a:buSzPts val="1100"/>
              <a:buNone/>
              <a:defRPr sz="1500"/>
            </a:lvl2pPr>
            <a:lvl3pPr lvl="2" algn="r" rtl="0">
              <a:lnSpc>
                <a:spcPct val="100000"/>
              </a:lnSpc>
              <a:spcBef>
                <a:spcPts val="0"/>
              </a:spcBef>
              <a:spcAft>
                <a:spcPts val="0"/>
              </a:spcAft>
              <a:buSzPts val="1100"/>
              <a:buNone/>
              <a:defRPr sz="1500"/>
            </a:lvl3pPr>
            <a:lvl4pPr lvl="3" algn="r" rtl="0">
              <a:lnSpc>
                <a:spcPct val="100000"/>
              </a:lnSpc>
              <a:spcBef>
                <a:spcPts val="0"/>
              </a:spcBef>
              <a:spcAft>
                <a:spcPts val="0"/>
              </a:spcAft>
              <a:buSzPts val="1100"/>
              <a:buNone/>
              <a:defRPr sz="1500"/>
            </a:lvl4pPr>
            <a:lvl5pPr lvl="4" algn="r" rtl="0">
              <a:lnSpc>
                <a:spcPct val="100000"/>
              </a:lnSpc>
              <a:spcBef>
                <a:spcPts val="0"/>
              </a:spcBef>
              <a:spcAft>
                <a:spcPts val="0"/>
              </a:spcAft>
              <a:buSzPts val="1100"/>
              <a:buNone/>
              <a:defRPr sz="1500"/>
            </a:lvl5pPr>
            <a:lvl6pPr lvl="5" algn="r" rtl="0">
              <a:lnSpc>
                <a:spcPct val="100000"/>
              </a:lnSpc>
              <a:spcBef>
                <a:spcPts val="0"/>
              </a:spcBef>
              <a:spcAft>
                <a:spcPts val="0"/>
              </a:spcAft>
              <a:buSzPts val="1100"/>
              <a:buNone/>
              <a:defRPr sz="1500"/>
            </a:lvl6pPr>
            <a:lvl7pPr lvl="6" algn="r" rtl="0">
              <a:lnSpc>
                <a:spcPct val="100000"/>
              </a:lnSpc>
              <a:spcBef>
                <a:spcPts val="0"/>
              </a:spcBef>
              <a:spcAft>
                <a:spcPts val="0"/>
              </a:spcAft>
              <a:buSzPts val="1100"/>
              <a:buNone/>
              <a:defRPr sz="1500"/>
            </a:lvl7pPr>
            <a:lvl8pPr lvl="7" algn="r" rtl="0">
              <a:lnSpc>
                <a:spcPct val="100000"/>
              </a:lnSpc>
              <a:spcBef>
                <a:spcPts val="0"/>
              </a:spcBef>
              <a:spcAft>
                <a:spcPts val="0"/>
              </a:spcAft>
              <a:buSzPts val="1100"/>
              <a:buNone/>
              <a:defRPr sz="1500"/>
            </a:lvl8pPr>
            <a:lvl9pPr lvl="8" algn="r" rtl="0">
              <a:lnSpc>
                <a:spcPct val="100000"/>
              </a:lnSpc>
              <a:spcBef>
                <a:spcPts val="0"/>
              </a:spcBef>
              <a:spcAft>
                <a:spcPts val="0"/>
              </a:spcAft>
              <a:buSzPts val="1100"/>
              <a:buNone/>
              <a:defRPr sz="1500"/>
            </a:lvl9pPr>
          </a:lstStyle>
          <a:p>
            <a:endParaRPr/>
          </a:p>
        </p:txBody>
      </p:sp>
      <p:sp>
        <p:nvSpPr>
          <p:cNvPr id="148" name="Google Shape;148;p18"/>
          <p:cNvSpPr txBox="1">
            <a:spLocks noGrp="1"/>
          </p:cNvSpPr>
          <p:nvPr>
            <p:ph type="ctrTitle"/>
          </p:nvPr>
        </p:nvSpPr>
        <p:spPr>
          <a:xfrm>
            <a:off x="6107033" y="5504167"/>
            <a:ext cx="5268000" cy="770400"/>
          </a:xfrm>
          <a:prstGeom prst="rect">
            <a:avLst/>
          </a:prstGeom>
        </p:spPr>
        <p:txBody>
          <a:bodyPr spcFirstLastPara="1" wrap="square" lIns="91423" tIns="91423" rIns="91423" bIns="91423" anchor="b" anchorCtr="0">
            <a:noAutofit/>
          </a:bodyPr>
          <a:lstStyle>
            <a:lvl1pPr lvl="0" algn="r" rtl="0">
              <a:spcBef>
                <a:spcPts val="0"/>
              </a:spcBef>
              <a:spcAft>
                <a:spcPts val="0"/>
              </a:spcAft>
              <a:buSzPts val="3600"/>
              <a:buNone/>
              <a:defRPr sz="4800"/>
            </a:lvl1pPr>
            <a:lvl2pPr lvl="1" algn="r" rtl="0">
              <a:spcBef>
                <a:spcPts val="0"/>
              </a:spcBef>
              <a:spcAft>
                <a:spcPts val="0"/>
              </a:spcAft>
              <a:buClr>
                <a:srgbClr val="434343"/>
              </a:buClr>
              <a:buSzPts val="4800"/>
              <a:buNone/>
              <a:defRPr sz="6400">
                <a:solidFill>
                  <a:srgbClr val="434343"/>
                </a:solidFill>
              </a:defRPr>
            </a:lvl2pPr>
            <a:lvl3pPr lvl="2" algn="r" rtl="0">
              <a:spcBef>
                <a:spcPts val="0"/>
              </a:spcBef>
              <a:spcAft>
                <a:spcPts val="0"/>
              </a:spcAft>
              <a:buClr>
                <a:srgbClr val="434343"/>
              </a:buClr>
              <a:buSzPts val="4800"/>
              <a:buNone/>
              <a:defRPr sz="6400">
                <a:solidFill>
                  <a:srgbClr val="434343"/>
                </a:solidFill>
              </a:defRPr>
            </a:lvl3pPr>
            <a:lvl4pPr lvl="3" algn="r" rtl="0">
              <a:spcBef>
                <a:spcPts val="0"/>
              </a:spcBef>
              <a:spcAft>
                <a:spcPts val="0"/>
              </a:spcAft>
              <a:buClr>
                <a:srgbClr val="434343"/>
              </a:buClr>
              <a:buSzPts val="4800"/>
              <a:buNone/>
              <a:defRPr sz="6400">
                <a:solidFill>
                  <a:srgbClr val="434343"/>
                </a:solidFill>
              </a:defRPr>
            </a:lvl4pPr>
            <a:lvl5pPr lvl="4" algn="r" rtl="0">
              <a:spcBef>
                <a:spcPts val="0"/>
              </a:spcBef>
              <a:spcAft>
                <a:spcPts val="0"/>
              </a:spcAft>
              <a:buClr>
                <a:srgbClr val="434343"/>
              </a:buClr>
              <a:buSzPts val="4800"/>
              <a:buNone/>
              <a:defRPr sz="6400">
                <a:solidFill>
                  <a:srgbClr val="434343"/>
                </a:solidFill>
              </a:defRPr>
            </a:lvl5pPr>
            <a:lvl6pPr lvl="5" algn="r" rtl="0">
              <a:spcBef>
                <a:spcPts val="0"/>
              </a:spcBef>
              <a:spcAft>
                <a:spcPts val="0"/>
              </a:spcAft>
              <a:buClr>
                <a:srgbClr val="434343"/>
              </a:buClr>
              <a:buSzPts val="4800"/>
              <a:buNone/>
              <a:defRPr sz="6400">
                <a:solidFill>
                  <a:srgbClr val="434343"/>
                </a:solidFill>
              </a:defRPr>
            </a:lvl6pPr>
            <a:lvl7pPr lvl="6" algn="r" rtl="0">
              <a:spcBef>
                <a:spcPts val="0"/>
              </a:spcBef>
              <a:spcAft>
                <a:spcPts val="0"/>
              </a:spcAft>
              <a:buClr>
                <a:srgbClr val="434343"/>
              </a:buClr>
              <a:buSzPts val="4800"/>
              <a:buNone/>
              <a:defRPr sz="6400">
                <a:solidFill>
                  <a:srgbClr val="434343"/>
                </a:solidFill>
              </a:defRPr>
            </a:lvl7pPr>
            <a:lvl8pPr lvl="7" algn="r" rtl="0">
              <a:spcBef>
                <a:spcPts val="0"/>
              </a:spcBef>
              <a:spcAft>
                <a:spcPts val="0"/>
              </a:spcAft>
              <a:buClr>
                <a:srgbClr val="434343"/>
              </a:buClr>
              <a:buSzPts val="4800"/>
              <a:buNone/>
              <a:defRPr sz="6400">
                <a:solidFill>
                  <a:srgbClr val="434343"/>
                </a:solidFill>
              </a:defRPr>
            </a:lvl8pPr>
            <a:lvl9pPr lvl="8" algn="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17848636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60"/>
        <p:cNvGrpSpPr/>
        <p:nvPr/>
      </p:nvGrpSpPr>
      <p:grpSpPr>
        <a:xfrm>
          <a:off x="0" y="0"/>
          <a:ext cx="0" cy="0"/>
          <a:chOff x="0" y="0"/>
          <a:chExt cx="0" cy="0"/>
        </a:xfrm>
      </p:grpSpPr>
      <p:pic>
        <p:nvPicPr>
          <p:cNvPr id="361" name="Google Shape;361;p35"/>
          <p:cNvPicPr preferRelativeResize="0"/>
          <p:nvPr/>
        </p:nvPicPr>
        <p:blipFill rotWithShape="1">
          <a:blip r:embed="rId2">
            <a:alphaModFix/>
          </a:blip>
          <a:srcRect r="69858" b="58913"/>
          <a:stretch/>
        </p:blipFill>
        <p:spPr>
          <a:xfrm flipH="1">
            <a:off x="10280000" y="0"/>
            <a:ext cx="1912000" cy="1466032"/>
          </a:xfrm>
          <a:prstGeom prst="rect">
            <a:avLst/>
          </a:prstGeom>
          <a:noFill/>
          <a:ln>
            <a:noFill/>
          </a:ln>
        </p:spPr>
      </p:pic>
      <p:pic>
        <p:nvPicPr>
          <p:cNvPr id="362" name="Google Shape;362;p35"/>
          <p:cNvPicPr preferRelativeResize="0"/>
          <p:nvPr/>
        </p:nvPicPr>
        <p:blipFill rotWithShape="1">
          <a:blip r:embed="rId3">
            <a:alphaModFix/>
          </a:blip>
          <a:srcRect l="-11499" t="9065" r="6578" b="40121"/>
          <a:stretch/>
        </p:blipFill>
        <p:spPr>
          <a:xfrm flipH="1">
            <a:off x="-3469" y="5233902"/>
            <a:ext cx="5785601" cy="1624100"/>
          </a:xfrm>
          <a:prstGeom prst="rect">
            <a:avLst/>
          </a:prstGeom>
          <a:noFill/>
          <a:ln>
            <a:noFill/>
          </a:ln>
        </p:spPr>
      </p:pic>
      <p:sp>
        <p:nvSpPr>
          <p:cNvPr id="363" name="Google Shape;363;p35"/>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66575098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364"/>
        <p:cNvGrpSpPr/>
        <p:nvPr/>
      </p:nvGrpSpPr>
      <p:grpSpPr>
        <a:xfrm>
          <a:off x="0" y="0"/>
          <a:ext cx="0" cy="0"/>
          <a:chOff x="0" y="0"/>
          <a:chExt cx="0" cy="0"/>
        </a:xfrm>
      </p:grpSpPr>
      <p:sp>
        <p:nvSpPr>
          <p:cNvPr id="365" name="Google Shape;365;p3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66" name="Google Shape;366;p36"/>
          <p:cNvSpPr txBox="1">
            <a:spLocks noGrp="1"/>
          </p:cNvSpPr>
          <p:nvPr>
            <p:ph type="subTitle" idx="1"/>
          </p:nvPr>
        </p:nvSpPr>
        <p:spPr>
          <a:xfrm>
            <a:off x="1642957" y="2080267"/>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67" name="Google Shape;367;p36"/>
          <p:cNvSpPr txBox="1">
            <a:spLocks noGrp="1"/>
          </p:cNvSpPr>
          <p:nvPr>
            <p:ph type="subTitle" idx="2"/>
          </p:nvPr>
        </p:nvSpPr>
        <p:spPr>
          <a:xfrm>
            <a:off x="1642957" y="16724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68" name="Google Shape;368;p36"/>
          <p:cNvSpPr txBox="1">
            <a:spLocks noGrp="1"/>
          </p:cNvSpPr>
          <p:nvPr>
            <p:ph type="subTitle" idx="3"/>
          </p:nvPr>
        </p:nvSpPr>
        <p:spPr>
          <a:xfrm>
            <a:off x="7579851" y="2080257"/>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69" name="Google Shape;369;p36"/>
          <p:cNvSpPr txBox="1">
            <a:spLocks noGrp="1"/>
          </p:cNvSpPr>
          <p:nvPr>
            <p:ph type="subTitle" idx="4"/>
          </p:nvPr>
        </p:nvSpPr>
        <p:spPr>
          <a:xfrm>
            <a:off x="7579851" y="16724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70" name="Google Shape;370;p36"/>
          <p:cNvSpPr txBox="1">
            <a:spLocks noGrp="1"/>
          </p:cNvSpPr>
          <p:nvPr>
            <p:ph type="subTitle" idx="5"/>
          </p:nvPr>
        </p:nvSpPr>
        <p:spPr>
          <a:xfrm>
            <a:off x="1642949" y="4068100"/>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71" name="Google Shape;371;p36"/>
          <p:cNvSpPr txBox="1">
            <a:spLocks noGrp="1"/>
          </p:cNvSpPr>
          <p:nvPr>
            <p:ph type="subTitle" idx="6"/>
          </p:nvPr>
        </p:nvSpPr>
        <p:spPr>
          <a:xfrm>
            <a:off x="1642949" y="36602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372" name="Google Shape;372;p36"/>
          <p:cNvPicPr preferRelativeResize="0"/>
          <p:nvPr/>
        </p:nvPicPr>
        <p:blipFill rotWithShape="1">
          <a:blip r:embed="rId2">
            <a:alphaModFix/>
          </a:blip>
          <a:srcRect l="13058" t="14965" b="58884"/>
          <a:stretch/>
        </p:blipFill>
        <p:spPr>
          <a:xfrm rot="10800000" flipH="1">
            <a:off x="1516385" y="3"/>
            <a:ext cx="9159227" cy="1549597"/>
          </a:xfrm>
          <a:prstGeom prst="rect">
            <a:avLst/>
          </a:prstGeom>
          <a:noFill/>
          <a:ln>
            <a:noFill/>
          </a:ln>
        </p:spPr>
      </p:pic>
      <p:sp>
        <p:nvSpPr>
          <p:cNvPr id="373" name="Google Shape;373;p36"/>
          <p:cNvSpPr txBox="1">
            <a:spLocks noGrp="1"/>
          </p:cNvSpPr>
          <p:nvPr>
            <p:ph type="subTitle" idx="7"/>
          </p:nvPr>
        </p:nvSpPr>
        <p:spPr>
          <a:xfrm>
            <a:off x="7579849" y="4068100"/>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74" name="Google Shape;374;p36"/>
          <p:cNvSpPr txBox="1">
            <a:spLocks noGrp="1"/>
          </p:cNvSpPr>
          <p:nvPr>
            <p:ph type="subTitle" idx="8"/>
          </p:nvPr>
        </p:nvSpPr>
        <p:spPr>
          <a:xfrm>
            <a:off x="7579849" y="36602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grpSp>
        <p:nvGrpSpPr>
          <p:cNvPr id="375" name="Google Shape;375;p36"/>
          <p:cNvGrpSpPr/>
          <p:nvPr/>
        </p:nvGrpSpPr>
        <p:grpSpPr>
          <a:xfrm rot="-5400000">
            <a:off x="10599263" y="4851625"/>
            <a:ext cx="2153272" cy="1950931"/>
            <a:chOff x="2901036" y="2896802"/>
            <a:chExt cx="1154033" cy="1045589"/>
          </a:xfrm>
        </p:grpSpPr>
        <p:sp>
          <p:nvSpPr>
            <p:cNvPr id="376" name="Google Shape;376;p36"/>
            <p:cNvSpPr/>
            <p:nvPr/>
          </p:nvSpPr>
          <p:spPr>
            <a:xfrm rot="7514404">
              <a:off x="3116934" y="2991793"/>
              <a:ext cx="675735" cy="855607"/>
            </a:xfrm>
            <a:custGeom>
              <a:avLst/>
              <a:gdLst/>
              <a:ahLst/>
              <a:cxnLst/>
              <a:rect l="l" t="t" r="r" b="b"/>
              <a:pathLst>
                <a:path w="26256" h="33245" extrusionOk="0">
                  <a:moveTo>
                    <a:pt x="4012" y="1"/>
                  </a:moveTo>
                  <a:lnTo>
                    <a:pt x="1" y="2979"/>
                  </a:lnTo>
                  <a:lnTo>
                    <a:pt x="22244" y="33244"/>
                  </a:lnTo>
                  <a:lnTo>
                    <a:pt x="26255" y="30266"/>
                  </a:lnTo>
                  <a:lnTo>
                    <a:pt x="40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6"/>
            <p:cNvSpPr/>
            <p:nvPr/>
          </p:nvSpPr>
          <p:spPr>
            <a:xfrm rot="7514404">
              <a:off x="3905792" y="3353273"/>
              <a:ext cx="120446" cy="132980"/>
            </a:xfrm>
            <a:custGeom>
              <a:avLst/>
              <a:gdLst/>
              <a:ahLst/>
              <a:cxnLst/>
              <a:rect l="l" t="t" r="r" b="b"/>
              <a:pathLst>
                <a:path w="4680" h="5167" extrusionOk="0">
                  <a:moveTo>
                    <a:pt x="0" y="1"/>
                  </a:moveTo>
                  <a:lnTo>
                    <a:pt x="365" y="2736"/>
                  </a:lnTo>
                  <a:lnTo>
                    <a:pt x="669" y="5167"/>
                  </a:lnTo>
                  <a:cubicBezTo>
                    <a:pt x="2310" y="4681"/>
                    <a:pt x="3768" y="3647"/>
                    <a:pt x="4680" y="2189"/>
                  </a:cubicBezTo>
                  <a:lnTo>
                    <a:pt x="2553" y="1156"/>
                  </a:lnTo>
                  <a:lnTo>
                    <a:pt x="0" y="1"/>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6"/>
            <p:cNvSpPr/>
            <p:nvPr/>
          </p:nvSpPr>
          <p:spPr>
            <a:xfrm rot="7514404">
              <a:off x="2912085" y="3387275"/>
              <a:ext cx="109508" cy="83772"/>
            </a:xfrm>
            <a:custGeom>
              <a:avLst/>
              <a:gdLst/>
              <a:ahLst/>
              <a:cxnLst/>
              <a:rect l="l" t="t" r="r" b="b"/>
              <a:pathLst>
                <a:path w="4255" h="3255" extrusionOk="0">
                  <a:moveTo>
                    <a:pt x="4011" y="0"/>
                  </a:moveTo>
                  <a:lnTo>
                    <a:pt x="0" y="2978"/>
                  </a:lnTo>
                  <a:cubicBezTo>
                    <a:pt x="0" y="2978"/>
                    <a:pt x="645" y="3255"/>
                    <a:pt x="1438" y="3255"/>
                  </a:cubicBezTo>
                  <a:cubicBezTo>
                    <a:pt x="1933" y="3255"/>
                    <a:pt x="2487" y="3147"/>
                    <a:pt x="2978" y="2796"/>
                  </a:cubicBezTo>
                  <a:cubicBezTo>
                    <a:pt x="4254" y="1884"/>
                    <a:pt x="4011" y="1"/>
                    <a:pt x="401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6"/>
            <p:cNvSpPr/>
            <p:nvPr/>
          </p:nvSpPr>
          <p:spPr>
            <a:xfrm rot="7514404">
              <a:off x="3976364" y="3380858"/>
              <a:ext cx="64161" cy="68845"/>
            </a:xfrm>
            <a:custGeom>
              <a:avLst/>
              <a:gdLst/>
              <a:ahLst/>
              <a:cxnLst/>
              <a:rect l="l" t="t" r="r" b="b"/>
              <a:pathLst>
                <a:path w="2493" h="2675" extrusionOk="0">
                  <a:moveTo>
                    <a:pt x="0" y="1"/>
                  </a:moveTo>
                  <a:lnTo>
                    <a:pt x="365" y="2675"/>
                  </a:lnTo>
                  <a:cubicBezTo>
                    <a:pt x="1277" y="2553"/>
                    <a:pt x="2067" y="2006"/>
                    <a:pt x="2492" y="1156"/>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0" name="Google Shape;380;p36"/>
          <p:cNvGrpSpPr/>
          <p:nvPr/>
        </p:nvGrpSpPr>
        <p:grpSpPr>
          <a:xfrm rot="-4994195">
            <a:off x="10243257" y="4550631"/>
            <a:ext cx="2111961" cy="2023336"/>
            <a:chOff x="3225951" y="2457618"/>
            <a:chExt cx="1131943" cy="1084443"/>
          </a:xfrm>
        </p:grpSpPr>
        <p:sp>
          <p:nvSpPr>
            <p:cNvPr id="381" name="Google Shape;381;p36"/>
            <p:cNvSpPr/>
            <p:nvPr/>
          </p:nvSpPr>
          <p:spPr>
            <a:xfrm rot="7514404">
              <a:off x="3369478" y="2629132"/>
              <a:ext cx="803980" cy="741415"/>
            </a:xfrm>
            <a:custGeom>
              <a:avLst/>
              <a:gdLst/>
              <a:ahLst/>
              <a:cxnLst/>
              <a:rect l="l" t="t" r="r" b="b"/>
              <a:pathLst>
                <a:path w="31239" h="28808" extrusionOk="0">
                  <a:moveTo>
                    <a:pt x="3344" y="1"/>
                  </a:moveTo>
                  <a:lnTo>
                    <a:pt x="1" y="3708"/>
                  </a:lnTo>
                  <a:lnTo>
                    <a:pt x="27957" y="28808"/>
                  </a:lnTo>
                  <a:lnTo>
                    <a:pt x="31239" y="25101"/>
                  </a:lnTo>
                  <a:lnTo>
                    <a:pt x="33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6"/>
            <p:cNvSpPr/>
            <p:nvPr/>
          </p:nvSpPr>
          <p:spPr>
            <a:xfrm rot="7514404">
              <a:off x="4201885" y="2820495"/>
              <a:ext cx="131410" cy="125156"/>
            </a:xfrm>
            <a:custGeom>
              <a:avLst/>
              <a:gdLst/>
              <a:ahLst/>
              <a:cxnLst/>
              <a:rect l="l" t="t" r="r" b="b"/>
              <a:pathLst>
                <a:path w="5106" h="4863" extrusionOk="0">
                  <a:moveTo>
                    <a:pt x="0" y="0"/>
                  </a:moveTo>
                  <a:lnTo>
                    <a:pt x="973" y="2613"/>
                  </a:lnTo>
                  <a:lnTo>
                    <a:pt x="1763" y="4862"/>
                  </a:lnTo>
                  <a:cubicBezTo>
                    <a:pt x="3282" y="4072"/>
                    <a:pt x="4498" y="2796"/>
                    <a:pt x="5106" y="1155"/>
                  </a:cubicBezTo>
                  <a:lnTo>
                    <a:pt x="2735" y="608"/>
                  </a:lnTo>
                  <a:lnTo>
                    <a:pt x="0" y="0"/>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6"/>
            <p:cNvSpPr/>
            <p:nvPr/>
          </p:nvSpPr>
          <p:spPr>
            <a:xfrm rot="7514404">
              <a:off x="3244631" y="3064270"/>
              <a:ext cx="100115" cy="97592"/>
            </a:xfrm>
            <a:custGeom>
              <a:avLst/>
              <a:gdLst/>
              <a:ahLst/>
              <a:cxnLst/>
              <a:rect l="l" t="t" r="r" b="b"/>
              <a:pathLst>
                <a:path w="3890" h="3792" extrusionOk="0">
                  <a:moveTo>
                    <a:pt x="3282" y="1"/>
                  </a:moveTo>
                  <a:lnTo>
                    <a:pt x="0" y="3708"/>
                  </a:lnTo>
                  <a:cubicBezTo>
                    <a:pt x="225" y="3764"/>
                    <a:pt x="456" y="3791"/>
                    <a:pt x="689" y="3791"/>
                  </a:cubicBezTo>
                  <a:cubicBezTo>
                    <a:pt x="1462" y="3791"/>
                    <a:pt x="2249" y="3493"/>
                    <a:pt x="2856" y="2979"/>
                  </a:cubicBezTo>
                  <a:cubicBezTo>
                    <a:pt x="3890" y="1763"/>
                    <a:pt x="3282" y="1"/>
                    <a:pt x="3282"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6"/>
            <p:cNvSpPr/>
            <p:nvPr/>
          </p:nvSpPr>
          <p:spPr>
            <a:xfrm rot="7514404">
              <a:off x="4274899" y="2842132"/>
              <a:ext cx="70415" cy="67275"/>
            </a:xfrm>
            <a:custGeom>
              <a:avLst/>
              <a:gdLst/>
              <a:ahLst/>
              <a:cxnLst/>
              <a:rect l="l" t="t" r="r" b="b"/>
              <a:pathLst>
                <a:path w="2736" h="2614" extrusionOk="0">
                  <a:moveTo>
                    <a:pt x="0" y="0"/>
                  </a:moveTo>
                  <a:lnTo>
                    <a:pt x="973" y="2614"/>
                  </a:lnTo>
                  <a:cubicBezTo>
                    <a:pt x="1398" y="2431"/>
                    <a:pt x="1763" y="2188"/>
                    <a:pt x="2128" y="1824"/>
                  </a:cubicBezTo>
                  <a:cubicBezTo>
                    <a:pt x="2431" y="1520"/>
                    <a:pt x="2614" y="1094"/>
                    <a:pt x="2735" y="669"/>
                  </a:cubicBez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5" name="Google Shape;385;p36"/>
          <p:cNvGrpSpPr/>
          <p:nvPr/>
        </p:nvGrpSpPr>
        <p:grpSpPr>
          <a:xfrm rot="-3605709">
            <a:off x="11076717" y="4597308"/>
            <a:ext cx="1835608" cy="1929976"/>
            <a:chOff x="3279588" y="1256966"/>
            <a:chExt cx="983764" cy="1034339"/>
          </a:xfrm>
        </p:grpSpPr>
        <p:sp>
          <p:nvSpPr>
            <p:cNvPr id="386" name="Google Shape;386;p36"/>
            <p:cNvSpPr/>
            <p:nvPr/>
          </p:nvSpPr>
          <p:spPr>
            <a:xfrm rot="7514404">
              <a:off x="3278480" y="1552017"/>
              <a:ext cx="952582" cy="444236"/>
            </a:xfrm>
            <a:custGeom>
              <a:avLst/>
              <a:gdLst/>
              <a:ahLst/>
              <a:cxnLst/>
              <a:rect l="l" t="t" r="r" b="b"/>
              <a:pathLst>
                <a:path w="37013" h="17261" extrusionOk="0">
                  <a:moveTo>
                    <a:pt x="1642" y="1"/>
                  </a:moveTo>
                  <a:lnTo>
                    <a:pt x="1" y="4741"/>
                  </a:lnTo>
                  <a:lnTo>
                    <a:pt x="35371" y="17261"/>
                  </a:lnTo>
                  <a:lnTo>
                    <a:pt x="37012" y="12581"/>
                  </a:lnTo>
                  <a:lnTo>
                    <a:pt x="1642" y="1"/>
                  </a:ln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6"/>
            <p:cNvSpPr/>
            <p:nvPr/>
          </p:nvSpPr>
          <p:spPr>
            <a:xfrm rot="7514404">
              <a:off x="4108061" y="1399150"/>
              <a:ext cx="134550" cy="120472"/>
            </a:xfrm>
            <a:custGeom>
              <a:avLst/>
              <a:gdLst/>
              <a:ahLst/>
              <a:cxnLst/>
              <a:rect l="l" t="t" r="r" b="b"/>
              <a:pathLst>
                <a:path w="5228" h="4681" extrusionOk="0">
                  <a:moveTo>
                    <a:pt x="5167" y="1"/>
                  </a:moveTo>
                  <a:lnTo>
                    <a:pt x="2797" y="426"/>
                  </a:lnTo>
                  <a:lnTo>
                    <a:pt x="1" y="852"/>
                  </a:lnTo>
                  <a:lnTo>
                    <a:pt x="1885" y="2918"/>
                  </a:lnTo>
                  <a:lnTo>
                    <a:pt x="3526" y="4680"/>
                  </a:lnTo>
                  <a:cubicBezTo>
                    <a:pt x="4620" y="3404"/>
                    <a:pt x="5228" y="1763"/>
                    <a:pt x="5167"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6"/>
            <p:cNvSpPr/>
            <p:nvPr/>
          </p:nvSpPr>
          <p:spPr>
            <a:xfrm rot="7514404">
              <a:off x="3312891" y="2005658"/>
              <a:ext cx="75099" cy="120446"/>
            </a:xfrm>
            <a:custGeom>
              <a:avLst/>
              <a:gdLst/>
              <a:ahLst/>
              <a:cxnLst/>
              <a:rect l="l" t="t" r="r" b="b"/>
              <a:pathLst>
                <a:path w="2918" h="4680" extrusionOk="0">
                  <a:moveTo>
                    <a:pt x="1641" y="0"/>
                  </a:moveTo>
                  <a:lnTo>
                    <a:pt x="0" y="4680"/>
                  </a:lnTo>
                  <a:cubicBezTo>
                    <a:pt x="0" y="4680"/>
                    <a:pt x="1824" y="4376"/>
                    <a:pt x="2371" y="2917"/>
                  </a:cubicBezTo>
                  <a:cubicBezTo>
                    <a:pt x="2918" y="1398"/>
                    <a:pt x="1641" y="0"/>
                    <a:pt x="164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6"/>
            <p:cNvSpPr/>
            <p:nvPr/>
          </p:nvSpPr>
          <p:spPr>
            <a:xfrm rot="7514404">
              <a:off x="4170208" y="1412337"/>
              <a:ext cx="73555" cy="64135"/>
            </a:xfrm>
            <a:custGeom>
              <a:avLst/>
              <a:gdLst/>
              <a:ahLst/>
              <a:cxnLst/>
              <a:rect l="l" t="t" r="r" b="b"/>
              <a:pathLst>
                <a:path w="2858" h="2492" extrusionOk="0">
                  <a:moveTo>
                    <a:pt x="2797" y="0"/>
                  </a:moveTo>
                  <a:lnTo>
                    <a:pt x="1" y="426"/>
                  </a:lnTo>
                  <a:lnTo>
                    <a:pt x="1885" y="2492"/>
                  </a:lnTo>
                  <a:cubicBezTo>
                    <a:pt x="2250" y="2127"/>
                    <a:pt x="2493" y="1763"/>
                    <a:pt x="2614" y="1337"/>
                  </a:cubicBezTo>
                  <a:cubicBezTo>
                    <a:pt x="2797" y="851"/>
                    <a:pt x="2857" y="426"/>
                    <a:pt x="2797"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72985857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lt2"/>
        </a:solidFill>
        <a:effectLst/>
      </p:bgPr>
    </p:bg>
    <p:spTree>
      <p:nvGrpSpPr>
        <p:cNvPr id="1" name="Shape 390"/>
        <p:cNvGrpSpPr/>
        <p:nvPr/>
      </p:nvGrpSpPr>
      <p:grpSpPr>
        <a:xfrm>
          <a:off x="0" y="0"/>
          <a:ext cx="0" cy="0"/>
          <a:chOff x="0" y="0"/>
          <a:chExt cx="0" cy="0"/>
        </a:xfrm>
      </p:grpSpPr>
      <p:pic>
        <p:nvPicPr>
          <p:cNvPr id="391" name="Google Shape;391;p37"/>
          <p:cNvPicPr preferRelativeResize="0"/>
          <p:nvPr/>
        </p:nvPicPr>
        <p:blipFill rotWithShape="1">
          <a:blip r:embed="rId2">
            <a:alphaModFix/>
          </a:blip>
          <a:srcRect/>
          <a:stretch/>
        </p:blipFill>
        <p:spPr>
          <a:xfrm flipH="1">
            <a:off x="0" y="2"/>
            <a:ext cx="12192000" cy="6858031"/>
          </a:xfrm>
          <a:prstGeom prst="rect">
            <a:avLst/>
          </a:prstGeom>
          <a:noFill/>
          <a:ln>
            <a:noFill/>
          </a:ln>
        </p:spPr>
      </p:pic>
      <p:sp>
        <p:nvSpPr>
          <p:cNvPr id="392" name="Google Shape;392;p37"/>
          <p:cNvSpPr txBox="1">
            <a:spLocks noGrp="1"/>
          </p:cNvSpPr>
          <p:nvPr>
            <p:ph type="title" hasCustomPrompt="1"/>
          </p:nvPr>
        </p:nvSpPr>
        <p:spPr>
          <a:xfrm flipH="1">
            <a:off x="8640833" y="2141100"/>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93" name="Google Shape;393;p37"/>
          <p:cNvSpPr txBox="1">
            <a:spLocks noGrp="1"/>
          </p:cNvSpPr>
          <p:nvPr>
            <p:ph type="ctrTitle" idx="2"/>
          </p:nvPr>
        </p:nvSpPr>
        <p:spPr>
          <a:xfrm flipH="1">
            <a:off x="2280833" y="34691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394" name="Google Shape;394;p37"/>
          <p:cNvSpPr txBox="1">
            <a:spLocks noGrp="1"/>
          </p:cNvSpPr>
          <p:nvPr>
            <p:ph type="subTitle" idx="1"/>
          </p:nvPr>
        </p:nvSpPr>
        <p:spPr>
          <a:xfrm>
            <a:off x="7231233" y="4861933"/>
            <a:ext cx="41444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25944302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395"/>
        <p:cNvGrpSpPr/>
        <p:nvPr/>
      </p:nvGrpSpPr>
      <p:grpSpPr>
        <a:xfrm>
          <a:off x="0" y="0"/>
          <a:ext cx="0" cy="0"/>
          <a:chOff x="0" y="0"/>
          <a:chExt cx="0" cy="0"/>
        </a:xfrm>
      </p:grpSpPr>
      <p:sp>
        <p:nvSpPr>
          <p:cNvPr id="396" name="Google Shape;396;p38"/>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227133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four columns 6">
  <p:cSld name="Title and four columns 6">
    <p:spTree>
      <p:nvGrpSpPr>
        <p:cNvPr id="1" name="Shape 397"/>
        <p:cNvGrpSpPr/>
        <p:nvPr/>
      </p:nvGrpSpPr>
      <p:grpSpPr>
        <a:xfrm>
          <a:off x="0" y="0"/>
          <a:ext cx="0" cy="0"/>
          <a:chOff x="0" y="0"/>
          <a:chExt cx="0" cy="0"/>
        </a:xfrm>
      </p:grpSpPr>
      <p:pic>
        <p:nvPicPr>
          <p:cNvPr id="398" name="Google Shape;398;p39"/>
          <p:cNvPicPr preferRelativeResize="0"/>
          <p:nvPr/>
        </p:nvPicPr>
        <p:blipFill>
          <a:blip r:embed="rId2">
            <a:alphaModFix/>
          </a:blip>
          <a:stretch>
            <a:fillRect/>
          </a:stretch>
        </p:blipFill>
        <p:spPr>
          <a:xfrm>
            <a:off x="1925785" y="1886668"/>
            <a:ext cx="8340433" cy="4971333"/>
          </a:xfrm>
          <a:prstGeom prst="rect">
            <a:avLst/>
          </a:prstGeom>
          <a:noFill/>
          <a:ln>
            <a:noFill/>
          </a:ln>
        </p:spPr>
      </p:pic>
      <p:sp>
        <p:nvSpPr>
          <p:cNvPr id="399" name="Google Shape;399;p39"/>
          <p:cNvSpPr txBox="1">
            <a:spLocks noGrp="1"/>
          </p:cNvSpPr>
          <p:nvPr>
            <p:ph type="ctrTitle"/>
          </p:nvPr>
        </p:nvSpPr>
        <p:spPr>
          <a:xfrm>
            <a:off x="3429400" y="4421767"/>
            <a:ext cx="5333200" cy="1852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00" name="Google Shape;400;p39"/>
          <p:cNvSpPr txBox="1">
            <a:spLocks noGrp="1"/>
          </p:cNvSpPr>
          <p:nvPr>
            <p:ph type="subTitle" idx="1"/>
          </p:nvPr>
        </p:nvSpPr>
        <p:spPr>
          <a:xfrm>
            <a:off x="928400" y="2542731"/>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1" name="Google Shape;401;p39"/>
          <p:cNvSpPr txBox="1">
            <a:spLocks noGrp="1"/>
          </p:cNvSpPr>
          <p:nvPr>
            <p:ph type="subTitle" idx="2"/>
          </p:nvPr>
        </p:nvSpPr>
        <p:spPr>
          <a:xfrm>
            <a:off x="3672543" y="10841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2" name="Google Shape;402;p39"/>
          <p:cNvSpPr txBox="1">
            <a:spLocks noGrp="1"/>
          </p:cNvSpPr>
          <p:nvPr>
            <p:ph type="subTitle" idx="3"/>
          </p:nvPr>
        </p:nvSpPr>
        <p:spPr>
          <a:xfrm>
            <a:off x="9160829" y="25427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3" name="Google Shape;403;p39"/>
          <p:cNvSpPr txBox="1">
            <a:spLocks noGrp="1"/>
          </p:cNvSpPr>
          <p:nvPr>
            <p:ph type="subTitle" idx="4"/>
          </p:nvPr>
        </p:nvSpPr>
        <p:spPr>
          <a:xfrm>
            <a:off x="6416687" y="10841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4" name="Google Shape;404;p39"/>
          <p:cNvSpPr txBox="1">
            <a:spLocks noGrp="1"/>
          </p:cNvSpPr>
          <p:nvPr>
            <p:ph type="subTitle" idx="5"/>
          </p:nvPr>
        </p:nvSpPr>
        <p:spPr>
          <a:xfrm>
            <a:off x="928400" y="2117112"/>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5" name="Google Shape;405;p39"/>
          <p:cNvSpPr txBox="1">
            <a:spLocks noGrp="1"/>
          </p:cNvSpPr>
          <p:nvPr>
            <p:ph type="subTitle" idx="6"/>
          </p:nvPr>
        </p:nvSpPr>
        <p:spPr>
          <a:xfrm>
            <a:off x="3672533" y="65866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6" name="Google Shape;406;p39"/>
          <p:cNvSpPr txBox="1">
            <a:spLocks noGrp="1"/>
          </p:cNvSpPr>
          <p:nvPr>
            <p:ph type="subTitle" idx="7"/>
          </p:nvPr>
        </p:nvSpPr>
        <p:spPr>
          <a:xfrm>
            <a:off x="9160832" y="211709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7" name="Google Shape;407;p39"/>
          <p:cNvSpPr txBox="1">
            <a:spLocks noGrp="1"/>
          </p:cNvSpPr>
          <p:nvPr>
            <p:ph type="subTitle" idx="8"/>
          </p:nvPr>
        </p:nvSpPr>
        <p:spPr>
          <a:xfrm>
            <a:off x="6416689" y="65866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213982806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408"/>
        <p:cNvGrpSpPr/>
        <p:nvPr/>
      </p:nvGrpSpPr>
      <p:grpSpPr>
        <a:xfrm>
          <a:off x="0" y="0"/>
          <a:ext cx="0" cy="0"/>
          <a:chOff x="0" y="0"/>
          <a:chExt cx="0" cy="0"/>
        </a:xfrm>
      </p:grpSpPr>
      <p:sp>
        <p:nvSpPr>
          <p:cNvPr id="409" name="Google Shape;409;p40"/>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67919763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410"/>
        <p:cNvGrpSpPr/>
        <p:nvPr/>
      </p:nvGrpSpPr>
      <p:grpSpPr>
        <a:xfrm>
          <a:off x="0" y="0"/>
          <a:ext cx="0" cy="0"/>
          <a:chOff x="0" y="0"/>
          <a:chExt cx="0" cy="0"/>
        </a:xfrm>
      </p:grpSpPr>
      <p:sp>
        <p:nvSpPr>
          <p:cNvPr id="411" name="Google Shape;411;p41"/>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412" name="Google Shape;412;p41"/>
          <p:cNvPicPr preferRelativeResize="0"/>
          <p:nvPr/>
        </p:nvPicPr>
        <p:blipFill rotWithShape="1">
          <a:blip r:embed="rId2">
            <a:alphaModFix/>
          </a:blip>
          <a:srcRect r="69858" b="58913"/>
          <a:stretch/>
        </p:blipFill>
        <p:spPr>
          <a:xfrm>
            <a:off x="11567" y="1"/>
            <a:ext cx="1912000" cy="1466032"/>
          </a:xfrm>
          <a:prstGeom prst="rect">
            <a:avLst/>
          </a:prstGeom>
          <a:noFill/>
          <a:ln>
            <a:noFill/>
          </a:ln>
        </p:spPr>
      </p:pic>
    </p:spTree>
    <p:extLst>
      <p:ext uri="{BB962C8B-B14F-4D97-AF65-F5344CB8AC3E}">
        <p14:creationId xmlns:p14="http://schemas.microsoft.com/office/powerpoint/2010/main" val="10443719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four columns 7">
  <p:cSld name="Title and four columns 7">
    <p:spTree>
      <p:nvGrpSpPr>
        <p:cNvPr id="1" name="Shape 413"/>
        <p:cNvGrpSpPr/>
        <p:nvPr/>
      </p:nvGrpSpPr>
      <p:grpSpPr>
        <a:xfrm>
          <a:off x="0" y="0"/>
          <a:ext cx="0" cy="0"/>
          <a:chOff x="0" y="0"/>
          <a:chExt cx="0" cy="0"/>
        </a:xfrm>
      </p:grpSpPr>
      <p:sp>
        <p:nvSpPr>
          <p:cNvPr id="414" name="Google Shape;414;p42"/>
          <p:cNvSpPr txBox="1">
            <a:spLocks noGrp="1"/>
          </p:cNvSpPr>
          <p:nvPr>
            <p:ph type="subTitle" idx="1"/>
          </p:nvPr>
        </p:nvSpPr>
        <p:spPr>
          <a:xfrm flipH="1">
            <a:off x="3460767" y="1973876"/>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5" name="Google Shape;415;p42"/>
          <p:cNvSpPr txBox="1">
            <a:spLocks noGrp="1"/>
          </p:cNvSpPr>
          <p:nvPr>
            <p:ph type="subTitle" idx="2"/>
          </p:nvPr>
        </p:nvSpPr>
        <p:spPr>
          <a:xfrm flipH="1">
            <a:off x="3460767" y="1555333"/>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16" name="Google Shape;416;p42"/>
          <p:cNvSpPr txBox="1">
            <a:spLocks noGrp="1"/>
          </p:cNvSpPr>
          <p:nvPr>
            <p:ph type="subTitle" idx="3"/>
          </p:nvPr>
        </p:nvSpPr>
        <p:spPr>
          <a:xfrm flipH="1">
            <a:off x="7543633" y="1973875"/>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7" name="Google Shape;417;p42"/>
          <p:cNvSpPr txBox="1">
            <a:spLocks noGrp="1"/>
          </p:cNvSpPr>
          <p:nvPr>
            <p:ph type="subTitle" idx="4"/>
          </p:nvPr>
        </p:nvSpPr>
        <p:spPr>
          <a:xfrm flipH="1">
            <a:off x="7543633" y="1555333"/>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18" name="Google Shape;418;p42"/>
          <p:cNvSpPr txBox="1">
            <a:spLocks noGrp="1"/>
          </p:cNvSpPr>
          <p:nvPr>
            <p:ph type="subTitle" idx="5"/>
          </p:nvPr>
        </p:nvSpPr>
        <p:spPr>
          <a:xfrm flipH="1">
            <a:off x="3460767" y="3866100"/>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9" name="Google Shape;419;p42"/>
          <p:cNvSpPr txBox="1">
            <a:spLocks noGrp="1"/>
          </p:cNvSpPr>
          <p:nvPr>
            <p:ph type="subTitle" idx="6"/>
          </p:nvPr>
        </p:nvSpPr>
        <p:spPr>
          <a:xfrm flipH="1">
            <a:off x="3460767" y="3449759"/>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20" name="Google Shape;420;p42"/>
          <p:cNvSpPr txBox="1">
            <a:spLocks noGrp="1"/>
          </p:cNvSpPr>
          <p:nvPr>
            <p:ph type="subTitle" idx="7"/>
          </p:nvPr>
        </p:nvSpPr>
        <p:spPr>
          <a:xfrm flipH="1">
            <a:off x="7543633" y="3866100"/>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21" name="Google Shape;421;p42"/>
          <p:cNvSpPr txBox="1">
            <a:spLocks noGrp="1"/>
          </p:cNvSpPr>
          <p:nvPr>
            <p:ph type="subTitle" idx="8"/>
          </p:nvPr>
        </p:nvSpPr>
        <p:spPr>
          <a:xfrm flipH="1">
            <a:off x="7543633" y="3449759"/>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22" name="Google Shape;422;p42"/>
          <p:cNvSpPr txBox="1">
            <a:spLocks noGrp="1"/>
          </p:cNvSpPr>
          <p:nvPr>
            <p:ph type="ctrTitle"/>
          </p:nvPr>
        </p:nvSpPr>
        <p:spPr>
          <a:xfrm>
            <a:off x="816867" y="5228500"/>
            <a:ext cx="105584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423" name="Google Shape;423;p42"/>
          <p:cNvPicPr preferRelativeResize="0"/>
          <p:nvPr/>
        </p:nvPicPr>
        <p:blipFill>
          <a:blip r:embed="rId2">
            <a:alphaModFix/>
          </a:blip>
          <a:stretch>
            <a:fillRect/>
          </a:stretch>
        </p:blipFill>
        <p:spPr>
          <a:xfrm rot="-5400000" flipH="1">
            <a:off x="7511867" y="2167919"/>
            <a:ext cx="6838100" cy="2522167"/>
          </a:xfrm>
          <a:prstGeom prst="rect">
            <a:avLst/>
          </a:prstGeom>
          <a:noFill/>
          <a:ln>
            <a:noFill/>
          </a:ln>
        </p:spPr>
      </p:pic>
      <p:pic>
        <p:nvPicPr>
          <p:cNvPr id="424" name="Google Shape;424;p42"/>
          <p:cNvPicPr preferRelativeResize="0"/>
          <p:nvPr/>
        </p:nvPicPr>
        <p:blipFill rotWithShape="1">
          <a:blip r:embed="rId3">
            <a:alphaModFix/>
          </a:blip>
          <a:srcRect l="28341" b="53555"/>
          <a:stretch/>
        </p:blipFill>
        <p:spPr>
          <a:xfrm rot="10800000">
            <a:off x="3" y="12933"/>
            <a:ext cx="4032733" cy="1470232"/>
          </a:xfrm>
          <a:prstGeom prst="rect">
            <a:avLst/>
          </a:prstGeom>
          <a:noFill/>
          <a:ln>
            <a:noFill/>
          </a:ln>
        </p:spPr>
      </p:pic>
    </p:spTree>
    <p:extLst>
      <p:ext uri="{BB962C8B-B14F-4D97-AF65-F5344CB8AC3E}">
        <p14:creationId xmlns:p14="http://schemas.microsoft.com/office/powerpoint/2010/main" val="9962858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425"/>
        <p:cNvGrpSpPr/>
        <p:nvPr/>
      </p:nvGrpSpPr>
      <p:grpSpPr>
        <a:xfrm>
          <a:off x="0" y="0"/>
          <a:ext cx="0" cy="0"/>
          <a:chOff x="0" y="0"/>
          <a:chExt cx="0" cy="0"/>
        </a:xfrm>
      </p:grpSpPr>
      <p:pic>
        <p:nvPicPr>
          <p:cNvPr id="426" name="Google Shape;426;p43"/>
          <p:cNvPicPr preferRelativeResize="0"/>
          <p:nvPr/>
        </p:nvPicPr>
        <p:blipFill rotWithShape="1">
          <a:blip r:embed="rId2">
            <a:alphaModFix/>
          </a:blip>
          <a:srcRect t="9" b="9"/>
          <a:stretch/>
        </p:blipFill>
        <p:spPr>
          <a:xfrm>
            <a:off x="0" y="0"/>
            <a:ext cx="12192000" cy="6858000"/>
          </a:xfrm>
          <a:prstGeom prst="rect">
            <a:avLst/>
          </a:prstGeom>
          <a:noFill/>
          <a:ln>
            <a:noFill/>
          </a:ln>
        </p:spPr>
      </p:pic>
      <p:pic>
        <p:nvPicPr>
          <p:cNvPr id="427" name="Google Shape;427;p43"/>
          <p:cNvPicPr preferRelativeResize="0"/>
          <p:nvPr/>
        </p:nvPicPr>
        <p:blipFill rotWithShape="1">
          <a:blip r:embed="rId3">
            <a:alphaModFix/>
          </a:blip>
          <a:srcRect b="73756"/>
          <a:stretch/>
        </p:blipFill>
        <p:spPr>
          <a:xfrm>
            <a:off x="6564500" y="6027269"/>
            <a:ext cx="5627493" cy="830729"/>
          </a:xfrm>
          <a:prstGeom prst="rect">
            <a:avLst/>
          </a:prstGeom>
          <a:noFill/>
          <a:ln>
            <a:noFill/>
          </a:ln>
        </p:spPr>
      </p:pic>
      <p:sp>
        <p:nvSpPr>
          <p:cNvPr id="428" name="Google Shape;428;p4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49693181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429"/>
        <p:cNvGrpSpPr/>
        <p:nvPr/>
      </p:nvGrpSpPr>
      <p:grpSpPr>
        <a:xfrm>
          <a:off x="0" y="0"/>
          <a:ext cx="0" cy="0"/>
          <a:chOff x="0" y="0"/>
          <a:chExt cx="0" cy="0"/>
        </a:xfrm>
      </p:grpSpPr>
      <p:sp>
        <p:nvSpPr>
          <p:cNvPr id="430" name="Google Shape;430;p4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431" name="Google Shape;431;p44"/>
          <p:cNvPicPr preferRelativeResize="0"/>
          <p:nvPr/>
        </p:nvPicPr>
        <p:blipFill>
          <a:blip r:embed="rId2">
            <a:alphaModFix/>
          </a:blip>
          <a:stretch>
            <a:fillRect/>
          </a:stretch>
        </p:blipFill>
        <p:spPr>
          <a:xfrm flipH="1">
            <a:off x="2" y="2"/>
            <a:ext cx="3482500" cy="2979679"/>
          </a:xfrm>
          <a:prstGeom prst="rect">
            <a:avLst/>
          </a:prstGeom>
          <a:noFill/>
          <a:ln>
            <a:noFill/>
          </a:ln>
        </p:spPr>
      </p:pic>
    </p:spTree>
    <p:extLst>
      <p:ext uri="{BB962C8B-B14F-4D97-AF65-F5344CB8AC3E}">
        <p14:creationId xmlns:p14="http://schemas.microsoft.com/office/powerpoint/2010/main" val="1509363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left">
  <p:cSld name="Title and body left">
    <p:spTree>
      <p:nvGrpSpPr>
        <p:cNvPr id="1" name="Shape 149"/>
        <p:cNvGrpSpPr/>
        <p:nvPr/>
      </p:nvGrpSpPr>
      <p:grpSpPr>
        <a:xfrm>
          <a:off x="0" y="0"/>
          <a:ext cx="0" cy="0"/>
          <a:chOff x="0" y="0"/>
          <a:chExt cx="0" cy="0"/>
        </a:xfrm>
      </p:grpSpPr>
      <p:sp>
        <p:nvSpPr>
          <p:cNvPr id="150" name="Google Shape;150;p19"/>
          <p:cNvSpPr txBox="1">
            <a:spLocks noGrp="1"/>
          </p:cNvSpPr>
          <p:nvPr>
            <p:ph type="subTitle" idx="1"/>
          </p:nvPr>
        </p:nvSpPr>
        <p:spPr>
          <a:xfrm>
            <a:off x="816867" y="3612600"/>
            <a:ext cx="3557600" cy="17916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1" name="Google Shape;151;p19"/>
          <p:cNvSpPr txBox="1">
            <a:spLocks noGrp="1"/>
          </p:cNvSpPr>
          <p:nvPr>
            <p:ph type="ctrTitle"/>
          </p:nvPr>
        </p:nvSpPr>
        <p:spPr>
          <a:xfrm>
            <a:off x="816867" y="5504167"/>
            <a:ext cx="4638400" cy="7704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152" name="Google Shape;152;p19"/>
          <p:cNvPicPr preferRelativeResize="0"/>
          <p:nvPr/>
        </p:nvPicPr>
        <p:blipFill>
          <a:blip r:embed="rId2">
            <a:alphaModFix/>
          </a:blip>
          <a:stretch>
            <a:fillRect/>
          </a:stretch>
        </p:blipFill>
        <p:spPr>
          <a:xfrm rot="10800000">
            <a:off x="5664200" y="386"/>
            <a:ext cx="6527800" cy="5194300"/>
          </a:xfrm>
          <a:prstGeom prst="rect">
            <a:avLst/>
          </a:prstGeom>
          <a:noFill/>
          <a:ln>
            <a:noFill/>
          </a:ln>
        </p:spPr>
      </p:pic>
      <p:pic>
        <p:nvPicPr>
          <p:cNvPr id="153" name="Google Shape;153;p19"/>
          <p:cNvPicPr preferRelativeResize="0"/>
          <p:nvPr/>
        </p:nvPicPr>
        <p:blipFill>
          <a:blip r:embed="rId3">
            <a:alphaModFix/>
          </a:blip>
          <a:stretch>
            <a:fillRect/>
          </a:stretch>
        </p:blipFill>
        <p:spPr>
          <a:xfrm>
            <a:off x="5664215" y="1105216"/>
            <a:ext cx="4444205" cy="3694099"/>
          </a:xfrm>
          <a:prstGeom prst="rect">
            <a:avLst/>
          </a:prstGeom>
          <a:noFill/>
          <a:ln>
            <a:noFill/>
          </a:ln>
        </p:spPr>
      </p:pic>
    </p:spTree>
    <p:extLst>
      <p:ext uri="{BB962C8B-B14F-4D97-AF65-F5344CB8AC3E}">
        <p14:creationId xmlns:p14="http://schemas.microsoft.com/office/powerpoint/2010/main" val="180791912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Section header 7">
  <p:cSld name="Section header 7">
    <p:spTree>
      <p:nvGrpSpPr>
        <p:cNvPr id="1" name="Shape 432"/>
        <p:cNvGrpSpPr/>
        <p:nvPr/>
      </p:nvGrpSpPr>
      <p:grpSpPr>
        <a:xfrm>
          <a:off x="0" y="0"/>
          <a:ext cx="0" cy="0"/>
          <a:chOff x="0" y="0"/>
          <a:chExt cx="0" cy="0"/>
        </a:xfrm>
      </p:grpSpPr>
      <p:pic>
        <p:nvPicPr>
          <p:cNvPr id="433" name="Google Shape;433;p45"/>
          <p:cNvPicPr preferRelativeResize="0"/>
          <p:nvPr/>
        </p:nvPicPr>
        <p:blipFill rotWithShape="1">
          <a:blip r:embed="rId2">
            <a:alphaModFix/>
          </a:blip>
          <a:srcRect l="30429"/>
          <a:stretch/>
        </p:blipFill>
        <p:spPr>
          <a:xfrm>
            <a:off x="3709733" y="0"/>
            <a:ext cx="8482267" cy="6858000"/>
          </a:xfrm>
          <a:prstGeom prst="rect">
            <a:avLst/>
          </a:prstGeom>
          <a:noFill/>
          <a:ln>
            <a:noFill/>
          </a:ln>
        </p:spPr>
      </p:pic>
      <p:sp>
        <p:nvSpPr>
          <p:cNvPr id="434" name="Google Shape;434;p45"/>
          <p:cNvSpPr txBox="1">
            <a:spLocks noGrp="1"/>
          </p:cNvSpPr>
          <p:nvPr>
            <p:ph type="title" hasCustomPrompt="1"/>
          </p:nvPr>
        </p:nvSpPr>
        <p:spPr>
          <a:xfrm>
            <a:off x="812569" y="2115300"/>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35" name="Google Shape;435;p45"/>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436" name="Google Shape;436;p45"/>
          <p:cNvSpPr txBox="1">
            <a:spLocks noGrp="1"/>
          </p:cNvSpPr>
          <p:nvPr>
            <p:ph type="subTitle" idx="1"/>
          </p:nvPr>
        </p:nvSpPr>
        <p:spPr>
          <a:xfrm flipH="1">
            <a:off x="812400" y="4853033"/>
            <a:ext cx="35156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323740465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only 10">
  <p:cSld name="Title only 10">
    <p:spTree>
      <p:nvGrpSpPr>
        <p:cNvPr id="1" name="Shape 437"/>
        <p:cNvGrpSpPr/>
        <p:nvPr/>
      </p:nvGrpSpPr>
      <p:grpSpPr>
        <a:xfrm>
          <a:off x="0" y="0"/>
          <a:ext cx="0" cy="0"/>
          <a:chOff x="0" y="0"/>
          <a:chExt cx="0" cy="0"/>
        </a:xfrm>
      </p:grpSpPr>
      <p:pic>
        <p:nvPicPr>
          <p:cNvPr id="438" name="Google Shape;438;p46"/>
          <p:cNvPicPr preferRelativeResize="0"/>
          <p:nvPr/>
        </p:nvPicPr>
        <p:blipFill rotWithShape="1">
          <a:blip r:embed="rId2">
            <a:alphaModFix/>
          </a:blip>
          <a:srcRect l="33457"/>
          <a:stretch/>
        </p:blipFill>
        <p:spPr>
          <a:xfrm rot="10800000">
            <a:off x="0" y="2252632"/>
            <a:ext cx="5447000" cy="4605368"/>
          </a:xfrm>
          <a:prstGeom prst="rect">
            <a:avLst/>
          </a:prstGeom>
          <a:noFill/>
          <a:ln>
            <a:noFill/>
          </a:ln>
        </p:spPr>
      </p:pic>
      <p:pic>
        <p:nvPicPr>
          <p:cNvPr id="439" name="Google Shape;439;p46"/>
          <p:cNvPicPr preferRelativeResize="0"/>
          <p:nvPr/>
        </p:nvPicPr>
        <p:blipFill rotWithShape="1">
          <a:blip r:embed="rId3">
            <a:alphaModFix/>
          </a:blip>
          <a:srcRect l="32313" b="44084"/>
          <a:stretch/>
        </p:blipFill>
        <p:spPr>
          <a:xfrm>
            <a:off x="4641901" y="0"/>
            <a:ext cx="7550107" cy="3508568"/>
          </a:xfrm>
          <a:prstGeom prst="rect">
            <a:avLst/>
          </a:prstGeom>
          <a:noFill/>
          <a:ln>
            <a:noFill/>
          </a:ln>
        </p:spPr>
      </p:pic>
      <p:sp>
        <p:nvSpPr>
          <p:cNvPr id="440" name="Google Shape;440;p4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43537837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three columns and numbers">
  <p:cSld name="Title, three columns and numbers">
    <p:spTree>
      <p:nvGrpSpPr>
        <p:cNvPr id="1" name="Shape 441"/>
        <p:cNvGrpSpPr/>
        <p:nvPr/>
      </p:nvGrpSpPr>
      <p:grpSpPr>
        <a:xfrm>
          <a:off x="0" y="0"/>
          <a:ext cx="0" cy="0"/>
          <a:chOff x="0" y="0"/>
          <a:chExt cx="0" cy="0"/>
        </a:xfrm>
      </p:grpSpPr>
      <p:sp>
        <p:nvSpPr>
          <p:cNvPr id="442" name="Google Shape;442;p47"/>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43" name="Google Shape;443;p47"/>
          <p:cNvSpPr txBox="1">
            <a:spLocks noGrp="1"/>
          </p:cNvSpPr>
          <p:nvPr>
            <p:ph type="subTitle" idx="1"/>
          </p:nvPr>
        </p:nvSpPr>
        <p:spPr>
          <a:xfrm>
            <a:off x="1917984" y="406206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4" name="Google Shape;444;p47"/>
          <p:cNvSpPr txBox="1">
            <a:spLocks noGrp="1"/>
          </p:cNvSpPr>
          <p:nvPr>
            <p:ph type="subTitle" idx="2"/>
          </p:nvPr>
        </p:nvSpPr>
        <p:spPr>
          <a:xfrm>
            <a:off x="1917984" y="36557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5" name="Google Shape;445;p47"/>
          <p:cNvSpPr txBox="1">
            <a:spLocks noGrp="1"/>
          </p:cNvSpPr>
          <p:nvPr>
            <p:ph type="subTitle" idx="3"/>
          </p:nvPr>
        </p:nvSpPr>
        <p:spPr>
          <a:xfrm>
            <a:off x="5059664" y="4062053"/>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6" name="Google Shape;446;p47"/>
          <p:cNvSpPr txBox="1">
            <a:spLocks noGrp="1"/>
          </p:cNvSpPr>
          <p:nvPr>
            <p:ph type="subTitle" idx="4"/>
          </p:nvPr>
        </p:nvSpPr>
        <p:spPr>
          <a:xfrm>
            <a:off x="5059664" y="36557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7" name="Google Shape;447;p47"/>
          <p:cNvSpPr txBox="1">
            <a:spLocks noGrp="1"/>
          </p:cNvSpPr>
          <p:nvPr>
            <p:ph type="subTitle" idx="5"/>
          </p:nvPr>
        </p:nvSpPr>
        <p:spPr>
          <a:xfrm>
            <a:off x="8171200" y="406206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8" name="Google Shape;448;p47"/>
          <p:cNvSpPr txBox="1">
            <a:spLocks noGrp="1"/>
          </p:cNvSpPr>
          <p:nvPr>
            <p:ph type="subTitle" idx="6"/>
          </p:nvPr>
        </p:nvSpPr>
        <p:spPr>
          <a:xfrm>
            <a:off x="8171200" y="3655700"/>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9" name="Google Shape;449;p47"/>
          <p:cNvSpPr txBox="1">
            <a:spLocks noGrp="1"/>
          </p:cNvSpPr>
          <p:nvPr>
            <p:ph type="title" idx="7" hasCustomPrompt="1"/>
          </p:nvPr>
        </p:nvSpPr>
        <p:spPr>
          <a:xfrm>
            <a:off x="1918016"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sp>
        <p:nvSpPr>
          <p:cNvPr id="450" name="Google Shape;450;p47"/>
          <p:cNvSpPr txBox="1">
            <a:spLocks noGrp="1"/>
          </p:cNvSpPr>
          <p:nvPr>
            <p:ph type="title" idx="8" hasCustomPrompt="1"/>
          </p:nvPr>
        </p:nvSpPr>
        <p:spPr>
          <a:xfrm>
            <a:off x="5059683"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sp>
        <p:nvSpPr>
          <p:cNvPr id="451" name="Google Shape;451;p47"/>
          <p:cNvSpPr txBox="1">
            <a:spLocks noGrp="1"/>
          </p:cNvSpPr>
          <p:nvPr>
            <p:ph type="title" idx="9" hasCustomPrompt="1"/>
          </p:nvPr>
        </p:nvSpPr>
        <p:spPr>
          <a:xfrm>
            <a:off x="8171216"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pic>
        <p:nvPicPr>
          <p:cNvPr id="452" name="Google Shape;452;p47"/>
          <p:cNvPicPr preferRelativeResize="0"/>
          <p:nvPr/>
        </p:nvPicPr>
        <p:blipFill>
          <a:blip r:embed="rId2">
            <a:alphaModFix/>
          </a:blip>
          <a:stretch>
            <a:fillRect/>
          </a:stretch>
        </p:blipFill>
        <p:spPr>
          <a:xfrm rot="10800000" flipH="1">
            <a:off x="4409836" y="402"/>
            <a:ext cx="3372333" cy="1497833"/>
          </a:xfrm>
          <a:prstGeom prst="rect">
            <a:avLst/>
          </a:prstGeom>
          <a:noFill/>
          <a:ln>
            <a:noFill/>
          </a:ln>
        </p:spPr>
      </p:pic>
    </p:spTree>
    <p:extLst>
      <p:ext uri="{BB962C8B-B14F-4D97-AF65-F5344CB8AC3E}">
        <p14:creationId xmlns:p14="http://schemas.microsoft.com/office/powerpoint/2010/main" val="128730138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453"/>
        <p:cNvGrpSpPr/>
        <p:nvPr/>
      </p:nvGrpSpPr>
      <p:grpSpPr>
        <a:xfrm>
          <a:off x="0" y="0"/>
          <a:ext cx="0" cy="0"/>
          <a:chOff x="0" y="0"/>
          <a:chExt cx="0" cy="0"/>
        </a:xfrm>
      </p:grpSpPr>
      <p:pic>
        <p:nvPicPr>
          <p:cNvPr id="454" name="Google Shape;454;p48"/>
          <p:cNvPicPr preferRelativeResize="0"/>
          <p:nvPr/>
        </p:nvPicPr>
        <p:blipFill rotWithShape="1">
          <a:blip r:embed="rId2">
            <a:alphaModFix/>
          </a:blip>
          <a:srcRect r="20420"/>
          <a:stretch/>
        </p:blipFill>
        <p:spPr>
          <a:xfrm>
            <a:off x="-29603" y="2"/>
            <a:ext cx="7801907" cy="5514668"/>
          </a:xfrm>
          <a:prstGeom prst="rect">
            <a:avLst/>
          </a:prstGeom>
          <a:noFill/>
          <a:ln>
            <a:noFill/>
          </a:ln>
        </p:spPr>
      </p:pic>
      <p:sp>
        <p:nvSpPr>
          <p:cNvPr id="455" name="Google Shape;455;p48"/>
          <p:cNvSpPr txBox="1">
            <a:spLocks noGrp="1"/>
          </p:cNvSpPr>
          <p:nvPr>
            <p:ph type="title" hasCustomPrompt="1"/>
          </p:nvPr>
        </p:nvSpPr>
        <p:spPr>
          <a:xfrm flipH="1">
            <a:off x="8640833" y="2107733"/>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56" name="Google Shape;456;p48"/>
          <p:cNvSpPr txBox="1">
            <a:spLocks noGrp="1"/>
          </p:cNvSpPr>
          <p:nvPr>
            <p:ph type="ctrTitle" idx="2"/>
          </p:nvPr>
        </p:nvSpPr>
        <p:spPr>
          <a:xfrm flipH="1">
            <a:off x="2280833" y="34691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457" name="Google Shape;457;p48"/>
          <p:cNvSpPr txBox="1">
            <a:spLocks noGrp="1"/>
          </p:cNvSpPr>
          <p:nvPr>
            <p:ph type="subTitle" idx="1"/>
          </p:nvPr>
        </p:nvSpPr>
        <p:spPr>
          <a:xfrm>
            <a:off x="7231233" y="4858167"/>
            <a:ext cx="41444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36803063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and one column">
  <p:cSld name="Title and one column">
    <p:spTree>
      <p:nvGrpSpPr>
        <p:cNvPr id="1" name="Shape 458"/>
        <p:cNvGrpSpPr/>
        <p:nvPr/>
      </p:nvGrpSpPr>
      <p:grpSpPr>
        <a:xfrm>
          <a:off x="0" y="0"/>
          <a:ext cx="0" cy="0"/>
          <a:chOff x="0" y="0"/>
          <a:chExt cx="0" cy="0"/>
        </a:xfrm>
      </p:grpSpPr>
      <p:sp>
        <p:nvSpPr>
          <p:cNvPr id="459" name="Google Shape;459;p49"/>
          <p:cNvSpPr txBox="1">
            <a:spLocks noGrp="1"/>
          </p:cNvSpPr>
          <p:nvPr>
            <p:ph type="ctrTitle"/>
          </p:nvPr>
        </p:nvSpPr>
        <p:spPr>
          <a:xfrm>
            <a:off x="1886367" y="5252600"/>
            <a:ext cx="5190000" cy="10220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60" name="Google Shape;460;p49"/>
          <p:cNvSpPr txBox="1">
            <a:spLocks noGrp="1"/>
          </p:cNvSpPr>
          <p:nvPr>
            <p:ph type="subTitle" idx="1"/>
          </p:nvPr>
        </p:nvSpPr>
        <p:spPr>
          <a:xfrm>
            <a:off x="1886365" y="4077167"/>
            <a:ext cx="3590800" cy="11048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pic>
        <p:nvPicPr>
          <p:cNvPr id="461" name="Google Shape;461;p49"/>
          <p:cNvPicPr preferRelativeResize="0"/>
          <p:nvPr/>
        </p:nvPicPr>
        <p:blipFill>
          <a:blip r:embed="rId2">
            <a:alphaModFix/>
          </a:blip>
          <a:stretch>
            <a:fillRect/>
          </a:stretch>
        </p:blipFill>
        <p:spPr>
          <a:xfrm rot="10800000" flipH="1">
            <a:off x="-14" y="386"/>
            <a:ext cx="5981700" cy="3467100"/>
          </a:xfrm>
          <a:prstGeom prst="rect">
            <a:avLst/>
          </a:prstGeom>
          <a:noFill/>
          <a:ln>
            <a:noFill/>
          </a:ln>
        </p:spPr>
      </p:pic>
      <p:pic>
        <p:nvPicPr>
          <p:cNvPr id="462" name="Google Shape;462;p49"/>
          <p:cNvPicPr preferRelativeResize="0"/>
          <p:nvPr/>
        </p:nvPicPr>
        <p:blipFill rotWithShape="1">
          <a:blip r:embed="rId3">
            <a:alphaModFix/>
          </a:blip>
          <a:srcRect r="10482" b="10201"/>
          <a:stretch/>
        </p:blipFill>
        <p:spPr>
          <a:xfrm>
            <a:off x="5904933" y="2877702"/>
            <a:ext cx="6287067" cy="3980300"/>
          </a:xfrm>
          <a:prstGeom prst="rect">
            <a:avLst/>
          </a:prstGeom>
          <a:noFill/>
          <a:ln>
            <a:noFill/>
          </a:ln>
        </p:spPr>
      </p:pic>
    </p:spTree>
    <p:extLst>
      <p:ext uri="{BB962C8B-B14F-4D97-AF65-F5344CB8AC3E}">
        <p14:creationId xmlns:p14="http://schemas.microsoft.com/office/powerpoint/2010/main" val="325736282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wo columns">
  <p:cSld name="Two columns">
    <p:bg>
      <p:bgPr>
        <a:blipFill>
          <a:blip r:embed="rId2">
            <a:alphaModFix/>
          </a:blip>
          <a:stretch>
            <a:fillRect/>
          </a:stretch>
        </a:blipFill>
        <a:effectLst/>
      </p:bgPr>
    </p:bg>
    <p:spTree>
      <p:nvGrpSpPr>
        <p:cNvPr id="1" name="Shape 463"/>
        <p:cNvGrpSpPr/>
        <p:nvPr/>
      </p:nvGrpSpPr>
      <p:grpSpPr>
        <a:xfrm>
          <a:off x="0" y="0"/>
          <a:ext cx="0" cy="0"/>
          <a:chOff x="0" y="0"/>
          <a:chExt cx="0" cy="0"/>
        </a:xfrm>
      </p:grpSpPr>
      <p:sp>
        <p:nvSpPr>
          <p:cNvPr id="464" name="Google Shape;464;p50"/>
          <p:cNvSpPr txBox="1">
            <a:spLocks noGrp="1"/>
          </p:cNvSpPr>
          <p:nvPr>
            <p:ph type="subTitle" idx="1"/>
          </p:nvPr>
        </p:nvSpPr>
        <p:spPr>
          <a:xfrm>
            <a:off x="1166111" y="3519520"/>
            <a:ext cx="26580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lvl1pPr>
            <a:lvl2pPr lvl="1" algn="r" rtl="0">
              <a:lnSpc>
                <a:spcPct val="100000"/>
              </a:lnSpc>
              <a:spcBef>
                <a:spcPts val="0"/>
              </a:spcBef>
              <a:spcAft>
                <a:spcPts val="0"/>
              </a:spcAft>
              <a:buSzPts val="1100"/>
              <a:buNone/>
              <a:defRPr sz="1500"/>
            </a:lvl2pPr>
            <a:lvl3pPr lvl="2" algn="r" rtl="0">
              <a:lnSpc>
                <a:spcPct val="100000"/>
              </a:lnSpc>
              <a:spcBef>
                <a:spcPts val="0"/>
              </a:spcBef>
              <a:spcAft>
                <a:spcPts val="0"/>
              </a:spcAft>
              <a:buSzPts val="1100"/>
              <a:buNone/>
              <a:defRPr sz="1500"/>
            </a:lvl3pPr>
            <a:lvl4pPr lvl="3" algn="r" rtl="0">
              <a:lnSpc>
                <a:spcPct val="100000"/>
              </a:lnSpc>
              <a:spcBef>
                <a:spcPts val="0"/>
              </a:spcBef>
              <a:spcAft>
                <a:spcPts val="0"/>
              </a:spcAft>
              <a:buSzPts val="1100"/>
              <a:buNone/>
              <a:defRPr sz="1500"/>
            </a:lvl4pPr>
            <a:lvl5pPr lvl="4" algn="r" rtl="0">
              <a:lnSpc>
                <a:spcPct val="100000"/>
              </a:lnSpc>
              <a:spcBef>
                <a:spcPts val="0"/>
              </a:spcBef>
              <a:spcAft>
                <a:spcPts val="0"/>
              </a:spcAft>
              <a:buSzPts val="1100"/>
              <a:buNone/>
              <a:defRPr sz="1500"/>
            </a:lvl5pPr>
            <a:lvl6pPr lvl="5" algn="r" rtl="0">
              <a:lnSpc>
                <a:spcPct val="100000"/>
              </a:lnSpc>
              <a:spcBef>
                <a:spcPts val="0"/>
              </a:spcBef>
              <a:spcAft>
                <a:spcPts val="0"/>
              </a:spcAft>
              <a:buSzPts val="1100"/>
              <a:buNone/>
              <a:defRPr sz="1500"/>
            </a:lvl6pPr>
            <a:lvl7pPr lvl="6" algn="r" rtl="0">
              <a:lnSpc>
                <a:spcPct val="100000"/>
              </a:lnSpc>
              <a:spcBef>
                <a:spcPts val="0"/>
              </a:spcBef>
              <a:spcAft>
                <a:spcPts val="0"/>
              </a:spcAft>
              <a:buSzPts val="1100"/>
              <a:buNone/>
              <a:defRPr sz="1500"/>
            </a:lvl7pPr>
            <a:lvl8pPr lvl="7" algn="r" rtl="0">
              <a:lnSpc>
                <a:spcPct val="100000"/>
              </a:lnSpc>
              <a:spcBef>
                <a:spcPts val="0"/>
              </a:spcBef>
              <a:spcAft>
                <a:spcPts val="0"/>
              </a:spcAft>
              <a:buSzPts val="1100"/>
              <a:buNone/>
              <a:defRPr sz="1500"/>
            </a:lvl8pPr>
            <a:lvl9pPr lvl="8" algn="r" rtl="0">
              <a:lnSpc>
                <a:spcPct val="100000"/>
              </a:lnSpc>
              <a:spcBef>
                <a:spcPts val="0"/>
              </a:spcBef>
              <a:spcAft>
                <a:spcPts val="0"/>
              </a:spcAft>
              <a:buSzPts val="1100"/>
              <a:buNone/>
              <a:defRPr sz="1500"/>
            </a:lvl9pPr>
          </a:lstStyle>
          <a:p>
            <a:endParaRPr/>
          </a:p>
        </p:txBody>
      </p:sp>
      <p:sp>
        <p:nvSpPr>
          <p:cNvPr id="465" name="Google Shape;465;p50"/>
          <p:cNvSpPr txBox="1">
            <a:spLocks noGrp="1"/>
          </p:cNvSpPr>
          <p:nvPr>
            <p:ph type="subTitle" idx="2"/>
          </p:nvPr>
        </p:nvSpPr>
        <p:spPr>
          <a:xfrm>
            <a:off x="1166111" y="3133327"/>
            <a:ext cx="26580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66" name="Google Shape;466;p50"/>
          <p:cNvSpPr txBox="1">
            <a:spLocks noGrp="1"/>
          </p:cNvSpPr>
          <p:nvPr>
            <p:ph type="subTitle" idx="3"/>
          </p:nvPr>
        </p:nvSpPr>
        <p:spPr>
          <a:xfrm flipH="1">
            <a:off x="8367893" y="3519520"/>
            <a:ext cx="26580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67" name="Google Shape;467;p50"/>
          <p:cNvSpPr txBox="1">
            <a:spLocks noGrp="1"/>
          </p:cNvSpPr>
          <p:nvPr>
            <p:ph type="subTitle" idx="4"/>
          </p:nvPr>
        </p:nvSpPr>
        <p:spPr>
          <a:xfrm flipH="1">
            <a:off x="8367893" y="3133327"/>
            <a:ext cx="26580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29799051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two columns right">
  <p:cSld name="Title and two columns right">
    <p:spTree>
      <p:nvGrpSpPr>
        <p:cNvPr id="1" name="Shape 468"/>
        <p:cNvGrpSpPr/>
        <p:nvPr/>
      </p:nvGrpSpPr>
      <p:grpSpPr>
        <a:xfrm>
          <a:off x="0" y="0"/>
          <a:ext cx="0" cy="0"/>
          <a:chOff x="0" y="0"/>
          <a:chExt cx="0" cy="0"/>
        </a:xfrm>
      </p:grpSpPr>
      <p:sp>
        <p:nvSpPr>
          <p:cNvPr id="469" name="Google Shape;469;p51"/>
          <p:cNvSpPr txBox="1">
            <a:spLocks noGrp="1"/>
          </p:cNvSpPr>
          <p:nvPr>
            <p:ph type="subTitle" idx="1"/>
          </p:nvPr>
        </p:nvSpPr>
        <p:spPr>
          <a:xfrm flipH="1">
            <a:off x="4519867" y="4182501"/>
            <a:ext cx="2494800" cy="1046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70" name="Google Shape;470;p51"/>
          <p:cNvSpPr txBox="1">
            <a:spLocks noGrp="1"/>
          </p:cNvSpPr>
          <p:nvPr>
            <p:ph type="subTitle" idx="2"/>
          </p:nvPr>
        </p:nvSpPr>
        <p:spPr>
          <a:xfrm flipH="1">
            <a:off x="4519867" y="3918233"/>
            <a:ext cx="24948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71" name="Google Shape;471;p51"/>
          <p:cNvSpPr txBox="1">
            <a:spLocks noGrp="1"/>
          </p:cNvSpPr>
          <p:nvPr>
            <p:ph type="subTitle" idx="3"/>
          </p:nvPr>
        </p:nvSpPr>
        <p:spPr>
          <a:xfrm flipH="1">
            <a:off x="8614933" y="4182501"/>
            <a:ext cx="2494800" cy="1046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72" name="Google Shape;472;p51"/>
          <p:cNvSpPr txBox="1">
            <a:spLocks noGrp="1"/>
          </p:cNvSpPr>
          <p:nvPr>
            <p:ph type="subTitle" idx="4"/>
          </p:nvPr>
        </p:nvSpPr>
        <p:spPr>
          <a:xfrm flipH="1">
            <a:off x="8614933" y="3918233"/>
            <a:ext cx="24948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73" name="Google Shape;473;p51"/>
          <p:cNvSpPr txBox="1">
            <a:spLocks noGrp="1"/>
          </p:cNvSpPr>
          <p:nvPr>
            <p:ph type="ctrTitle"/>
          </p:nvPr>
        </p:nvSpPr>
        <p:spPr>
          <a:xfrm>
            <a:off x="4165800" y="5228500"/>
            <a:ext cx="70996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474" name="Google Shape;474;p51"/>
          <p:cNvPicPr preferRelativeResize="0"/>
          <p:nvPr/>
        </p:nvPicPr>
        <p:blipFill>
          <a:blip r:embed="rId2">
            <a:alphaModFix/>
          </a:blip>
          <a:stretch>
            <a:fillRect/>
          </a:stretch>
        </p:blipFill>
        <p:spPr>
          <a:xfrm rot="10800000" flipH="1">
            <a:off x="0" y="-14"/>
            <a:ext cx="6527800" cy="5194300"/>
          </a:xfrm>
          <a:prstGeom prst="rect">
            <a:avLst/>
          </a:prstGeom>
          <a:noFill/>
          <a:ln>
            <a:noFill/>
          </a:ln>
        </p:spPr>
      </p:pic>
    </p:spTree>
    <p:extLst>
      <p:ext uri="{BB962C8B-B14F-4D97-AF65-F5344CB8AC3E}">
        <p14:creationId xmlns:p14="http://schemas.microsoft.com/office/powerpoint/2010/main" val="88625232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475"/>
        <p:cNvGrpSpPr/>
        <p:nvPr/>
      </p:nvGrpSpPr>
      <p:grpSpPr>
        <a:xfrm>
          <a:off x="0" y="0"/>
          <a:ext cx="0" cy="0"/>
          <a:chOff x="0" y="0"/>
          <a:chExt cx="0" cy="0"/>
        </a:xfrm>
      </p:grpSpPr>
      <p:sp>
        <p:nvSpPr>
          <p:cNvPr id="476" name="Google Shape;476;p52"/>
          <p:cNvSpPr/>
          <p:nvPr/>
        </p:nvSpPr>
        <p:spPr>
          <a:xfrm>
            <a:off x="7536375" y="1715793"/>
            <a:ext cx="4144400" cy="4144400"/>
          </a:xfrm>
          <a:prstGeom prst="ellipse">
            <a:avLst/>
          </a:prstGeom>
          <a:solidFill>
            <a:srgbClr val="FFFFFF">
              <a:alpha val="80390"/>
            </a:srgbClr>
          </a:solidFill>
          <a:ln>
            <a:noFill/>
          </a:ln>
        </p:spPr>
        <p:txBody>
          <a:bodyPr spcFirstLastPara="1" wrap="square" lIns="91431" tIns="45699" rIns="91431" bIns="45699"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645CA7"/>
              </a:solidFill>
              <a:effectLst/>
              <a:uLnTx/>
              <a:uFillTx/>
              <a:latin typeface="Calibri"/>
              <a:ea typeface="Calibri"/>
              <a:cs typeface="Calibri"/>
              <a:sym typeface="Calibri"/>
            </a:endParaRPr>
          </a:p>
        </p:txBody>
      </p:sp>
      <p:sp>
        <p:nvSpPr>
          <p:cNvPr id="477" name="Google Shape;477;p52"/>
          <p:cNvSpPr txBox="1">
            <a:spLocks noGrp="1"/>
          </p:cNvSpPr>
          <p:nvPr>
            <p:ph type="ctrTitle"/>
          </p:nvPr>
        </p:nvSpPr>
        <p:spPr>
          <a:xfrm flipH="1">
            <a:off x="7538000" y="2427500"/>
            <a:ext cx="4137600" cy="836000"/>
          </a:xfrm>
          <a:prstGeom prst="rect">
            <a:avLst/>
          </a:prstGeom>
        </p:spPr>
        <p:txBody>
          <a:bodyPr spcFirstLastPara="1" wrap="square" lIns="91423" tIns="91423" rIns="91423" bIns="91423" anchor="b" anchorCtr="0">
            <a:noAutofit/>
          </a:bodyPr>
          <a:lstStyle>
            <a:lvl1pPr lvl="0" algn="ctr" rtl="0">
              <a:spcBef>
                <a:spcPts val="0"/>
              </a:spcBef>
              <a:spcAft>
                <a:spcPts val="0"/>
              </a:spcAft>
              <a:buClr>
                <a:schemeClr val="dk2"/>
              </a:buClr>
              <a:buSzPts val="6000"/>
              <a:buNone/>
              <a:defRPr sz="6700">
                <a:solidFill>
                  <a:schemeClr val="dk2"/>
                </a:solidFill>
              </a:defRPr>
            </a:lvl1pPr>
            <a:lvl2pPr lvl="1" algn="ctr" rtl="0">
              <a:spcBef>
                <a:spcPts val="0"/>
              </a:spcBef>
              <a:spcAft>
                <a:spcPts val="0"/>
              </a:spcAft>
              <a:buClr>
                <a:schemeClr val="dk2"/>
              </a:buClr>
              <a:buSzPts val="5200"/>
              <a:buNone/>
              <a:defRPr sz="6900">
                <a:solidFill>
                  <a:schemeClr val="dk2"/>
                </a:solidFill>
              </a:defRPr>
            </a:lvl2pPr>
            <a:lvl3pPr lvl="2" algn="ctr" rtl="0">
              <a:spcBef>
                <a:spcPts val="0"/>
              </a:spcBef>
              <a:spcAft>
                <a:spcPts val="0"/>
              </a:spcAft>
              <a:buClr>
                <a:schemeClr val="dk2"/>
              </a:buClr>
              <a:buSzPts val="5200"/>
              <a:buNone/>
              <a:defRPr sz="6900">
                <a:solidFill>
                  <a:schemeClr val="dk2"/>
                </a:solidFill>
              </a:defRPr>
            </a:lvl3pPr>
            <a:lvl4pPr lvl="3" algn="ctr" rtl="0">
              <a:spcBef>
                <a:spcPts val="0"/>
              </a:spcBef>
              <a:spcAft>
                <a:spcPts val="0"/>
              </a:spcAft>
              <a:buClr>
                <a:schemeClr val="dk2"/>
              </a:buClr>
              <a:buSzPts val="5200"/>
              <a:buNone/>
              <a:defRPr sz="6900">
                <a:solidFill>
                  <a:schemeClr val="dk2"/>
                </a:solidFill>
              </a:defRPr>
            </a:lvl4pPr>
            <a:lvl5pPr lvl="4" algn="ctr" rtl="0">
              <a:spcBef>
                <a:spcPts val="0"/>
              </a:spcBef>
              <a:spcAft>
                <a:spcPts val="0"/>
              </a:spcAft>
              <a:buClr>
                <a:schemeClr val="dk2"/>
              </a:buClr>
              <a:buSzPts val="5200"/>
              <a:buNone/>
              <a:defRPr sz="6900">
                <a:solidFill>
                  <a:schemeClr val="dk2"/>
                </a:solidFill>
              </a:defRPr>
            </a:lvl5pPr>
            <a:lvl6pPr lvl="5" algn="ctr" rtl="0">
              <a:spcBef>
                <a:spcPts val="0"/>
              </a:spcBef>
              <a:spcAft>
                <a:spcPts val="0"/>
              </a:spcAft>
              <a:buClr>
                <a:schemeClr val="dk2"/>
              </a:buClr>
              <a:buSzPts val="5200"/>
              <a:buNone/>
              <a:defRPr sz="6900">
                <a:solidFill>
                  <a:schemeClr val="dk2"/>
                </a:solidFill>
              </a:defRPr>
            </a:lvl6pPr>
            <a:lvl7pPr lvl="6" algn="ctr" rtl="0">
              <a:spcBef>
                <a:spcPts val="0"/>
              </a:spcBef>
              <a:spcAft>
                <a:spcPts val="0"/>
              </a:spcAft>
              <a:buClr>
                <a:schemeClr val="dk2"/>
              </a:buClr>
              <a:buSzPts val="5200"/>
              <a:buNone/>
              <a:defRPr sz="6900">
                <a:solidFill>
                  <a:schemeClr val="dk2"/>
                </a:solidFill>
              </a:defRPr>
            </a:lvl7pPr>
            <a:lvl8pPr lvl="7" algn="ctr" rtl="0">
              <a:spcBef>
                <a:spcPts val="0"/>
              </a:spcBef>
              <a:spcAft>
                <a:spcPts val="0"/>
              </a:spcAft>
              <a:buClr>
                <a:schemeClr val="dk2"/>
              </a:buClr>
              <a:buSzPts val="5200"/>
              <a:buNone/>
              <a:defRPr sz="6900">
                <a:solidFill>
                  <a:schemeClr val="dk2"/>
                </a:solidFill>
              </a:defRPr>
            </a:lvl8pPr>
            <a:lvl9pPr lvl="8" algn="ctr" rtl="0">
              <a:spcBef>
                <a:spcPts val="0"/>
              </a:spcBef>
              <a:spcAft>
                <a:spcPts val="0"/>
              </a:spcAft>
              <a:buClr>
                <a:schemeClr val="dk2"/>
              </a:buClr>
              <a:buSzPts val="5200"/>
              <a:buNone/>
              <a:defRPr sz="6900">
                <a:solidFill>
                  <a:schemeClr val="dk2"/>
                </a:solidFill>
              </a:defRPr>
            </a:lvl9pPr>
          </a:lstStyle>
          <a:p>
            <a:endParaRPr/>
          </a:p>
        </p:txBody>
      </p:sp>
      <p:sp>
        <p:nvSpPr>
          <p:cNvPr id="478" name="Google Shape;478;p52"/>
          <p:cNvSpPr txBox="1">
            <a:spLocks noGrp="1"/>
          </p:cNvSpPr>
          <p:nvPr>
            <p:ph type="subTitle" idx="1"/>
          </p:nvPr>
        </p:nvSpPr>
        <p:spPr>
          <a:xfrm flipH="1">
            <a:off x="7679900" y="3669900"/>
            <a:ext cx="3854000" cy="8940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Clr>
                <a:schemeClr val="dk2"/>
              </a:buClr>
              <a:buSzPts val="1200"/>
              <a:buNone/>
              <a:defRPr>
                <a:solidFill>
                  <a:schemeClr val="dk2"/>
                </a:solidFill>
              </a:defRPr>
            </a:lvl1pPr>
            <a:lvl2pPr lvl="1" algn="ctr" rtl="0">
              <a:lnSpc>
                <a:spcPct val="100000"/>
              </a:lnSpc>
              <a:spcBef>
                <a:spcPts val="0"/>
              </a:spcBef>
              <a:spcAft>
                <a:spcPts val="0"/>
              </a:spcAft>
              <a:buClr>
                <a:schemeClr val="dk2"/>
              </a:buClr>
              <a:buSzPts val="1200"/>
              <a:buNone/>
              <a:defRPr sz="1600">
                <a:solidFill>
                  <a:schemeClr val="dk2"/>
                </a:solidFill>
              </a:defRPr>
            </a:lvl2pPr>
            <a:lvl3pPr lvl="2" algn="ctr" rtl="0">
              <a:lnSpc>
                <a:spcPct val="100000"/>
              </a:lnSpc>
              <a:spcBef>
                <a:spcPts val="0"/>
              </a:spcBef>
              <a:spcAft>
                <a:spcPts val="0"/>
              </a:spcAft>
              <a:buClr>
                <a:schemeClr val="dk2"/>
              </a:buClr>
              <a:buSzPts val="1200"/>
              <a:buNone/>
              <a:defRPr sz="1600">
                <a:solidFill>
                  <a:schemeClr val="dk2"/>
                </a:solidFill>
              </a:defRPr>
            </a:lvl3pPr>
            <a:lvl4pPr lvl="3" algn="ctr" rtl="0">
              <a:lnSpc>
                <a:spcPct val="100000"/>
              </a:lnSpc>
              <a:spcBef>
                <a:spcPts val="0"/>
              </a:spcBef>
              <a:spcAft>
                <a:spcPts val="0"/>
              </a:spcAft>
              <a:buClr>
                <a:schemeClr val="dk2"/>
              </a:buClr>
              <a:buSzPts val="1200"/>
              <a:buNone/>
              <a:defRPr sz="1600">
                <a:solidFill>
                  <a:schemeClr val="dk2"/>
                </a:solidFill>
              </a:defRPr>
            </a:lvl4pPr>
            <a:lvl5pPr lvl="4" algn="ctr" rtl="0">
              <a:lnSpc>
                <a:spcPct val="100000"/>
              </a:lnSpc>
              <a:spcBef>
                <a:spcPts val="0"/>
              </a:spcBef>
              <a:spcAft>
                <a:spcPts val="0"/>
              </a:spcAft>
              <a:buClr>
                <a:schemeClr val="dk2"/>
              </a:buClr>
              <a:buSzPts val="1200"/>
              <a:buNone/>
              <a:defRPr sz="1600">
                <a:solidFill>
                  <a:schemeClr val="dk2"/>
                </a:solidFill>
              </a:defRPr>
            </a:lvl5pPr>
            <a:lvl6pPr lvl="5" algn="ctr" rtl="0">
              <a:lnSpc>
                <a:spcPct val="100000"/>
              </a:lnSpc>
              <a:spcBef>
                <a:spcPts val="0"/>
              </a:spcBef>
              <a:spcAft>
                <a:spcPts val="0"/>
              </a:spcAft>
              <a:buClr>
                <a:schemeClr val="dk2"/>
              </a:buClr>
              <a:buSzPts val="1200"/>
              <a:buNone/>
              <a:defRPr sz="1600">
                <a:solidFill>
                  <a:schemeClr val="dk2"/>
                </a:solidFill>
              </a:defRPr>
            </a:lvl6pPr>
            <a:lvl7pPr lvl="6" algn="ctr" rtl="0">
              <a:lnSpc>
                <a:spcPct val="100000"/>
              </a:lnSpc>
              <a:spcBef>
                <a:spcPts val="0"/>
              </a:spcBef>
              <a:spcAft>
                <a:spcPts val="0"/>
              </a:spcAft>
              <a:buClr>
                <a:schemeClr val="dk2"/>
              </a:buClr>
              <a:buSzPts val="1200"/>
              <a:buNone/>
              <a:defRPr sz="1600">
                <a:solidFill>
                  <a:schemeClr val="dk2"/>
                </a:solidFill>
              </a:defRPr>
            </a:lvl7pPr>
            <a:lvl8pPr lvl="7" algn="ctr" rtl="0">
              <a:lnSpc>
                <a:spcPct val="100000"/>
              </a:lnSpc>
              <a:spcBef>
                <a:spcPts val="0"/>
              </a:spcBef>
              <a:spcAft>
                <a:spcPts val="0"/>
              </a:spcAft>
              <a:buClr>
                <a:schemeClr val="dk2"/>
              </a:buClr>
              <a:buSzPts val="1200"/>
              <a:buNone/>
              <a:defRPr sz="1600">
                <a:solidFill>
                  <a:schemeClr val="dk2"/>
                </a:solidFill>
              </a:defRPr>
            </a:lvl8pPr>
            <a:lvl9pPr lvl="8" algn="ctr" rtl="0">
              <a:lnSpc>
                <a:spcPct val="100000"/>
              </a:lnSpc>
              <a:spcBef>
                <a:spcPts val="0"/>
              </a:spcBef>
              <a:spcAft>
                <a:spcPts val="0"/>
              </a:spcAft>
              <a:buClr>
                <a:schemeClr val="dk2"/>
              </a:buClr>
              <a:buSzPts val="1200"/>
              <a:buNone/>
              <a:defRPr sz="1600">
                <a:solidFill>
                  <a:schemeClr val="dk2"/>
                </a:solidFill>
              </a:defRPr>
            </a:lvl9pPr>
          </a:lstStyle>
          <a:p>
            <a:endParaRPr/>
          </a:p>
        </p:txBody>
      </p:sp>
      <p:sp>
        <p:nvSpPr>
          <p:cNvPr id="479" name="Google Shape;479;p52"/>
          <p:cNvSpPr txBox="1"/>
          <p:nvPr/>
        </p:nvSpPr>
        <p:spPr>
          <a:xfrm>
            <a:off x="3457200" y="703967"/>
            <a:ext cx="5277600" cy="628000"/>
          </a:xfrm>
          <a:prstGeom prst="rect">
            <a:avLst/>
          </a:prstGeom>
          <a:noFill/>
          <a:ln>
            <a:noFill/>
          </a:ln>
        </p:spPr>
        <p:txBody>
          <a:bodyPr spcFirstLastPara="1" wrap="square" lIns="121897" tIns="121897" rIns="121897" bIns="121897" anchor="t" anchorCtr="0">
            <a:noAutofit/>
          </a:bodyPr>
          <a:lstStyle/>
          <a:p>
            <a:pPr marL="0" marR="0" lvl="0" indent="0" algn="ctr" defTabSz="1219140" rtl="0" eaLnBrk="1" fontAlgn="auto" latinLnBrk="0" hangingPunct="1">
              <a:lnSpc>
                <a:spcPct val="80000"/>
              </a:lnSpc>
              <a:spcBef>
                <a:spcPts val="0"/>
              </a:spcBef>
              <a:spcAft>
                <a:spcPts val="0"/>
              </a:spcAft>
              <a:buClr>
                <a:srgbClr val="000000"/>
              </a:buClr>
              <a:buSzTx/>
              <a:buFont typeface="Arial"/>
              <a:buNone/>
              <a:tabLst/>
              <a:defRPr/>
            </a:pP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CREDITS: This presentation template was created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 including icons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 and infographics &amp; images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endParaRPr kumimoji="0" sz="1300" b="1" i="0" u="none" strike="noStrike" kern="0" cap="none" spc="0" normalizeH="0" baseline="0" noProof="0">
              <a:ln>
                <a:noFill/>
              </a:ln>
              <a:solidFill>
                <a:srgbClr val="FFFFFF"/>
              </a:solidFill>
              <a:effectLst/>
              <a:uLnTx/>
              <a:uFillTx/>
              <a:latin typeface="Zilla Slab"/>
              <a:ea typeface="Zilla Slab"/>
              <a:cs typeface="Zilla Slab"/>
              <a:sym typeface="Zilla Slab"/>
            </a:endParaRPr>
          </a:p>
        </p:txBody>
      </p:sp>
    </p:spTree>
    <p:extLst>
      <p:ext uri="{BB962C8B-B14F-4D97-AF65-F5344CB8AC3E}">
        <p14:creationId xmlns:p14="http://schemas.microsoft.com/office/powerpoint/2010/main" val="483471574"/>
      </p:ext>
    </p:extLst>
  </p:cSld>
  <p:clrMapOvr>
    <a:masterClrMapping/>
  </p:clrMapOvr>
  <p:extLst mod="1">
    <p:ext uri="{DCECCB84-F9BA-43D5-87BE-67443E8EF086}">
      <p15:sldGuideLst xmlns:p15="http://schemas.microsoft.com/office/powerpoint/2012/main" xmlns="">
        <p15:guide id="1" pos="454">
          <p15:clr>
            <a:srgbClr val="FA7B17"/>
          </p15:clr>
        </p15:guide>
        <p15:guide id="2" pos="5306">
          <p15:clr>
            <a:srgbClr val="FA7B17"/>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spTree>
      <p:nvGrpSpPr>
        <p:cNvPr id="1" name="Shape 480"/>
        <p:cNvGrpSpPr/>
        <p:nvPr/>
      </p:nvGrpSpPr>
      <p:grpSpPr>
        <a:xfrm>
          <a:off x="0" y="0"/>
          <a:ext cx="0" cy="0"/>
          <a:chOff x="0" y="0"/>
          <a:chExt cx="0" cy="0"/>
        </a:xfrm>
      </p:grpSpPr>
      <p:sp>
        <p:nvSpPr>
          <p:cNvPr id="481" name="Google Shape;481;p5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82" name="Google Shape;482;p53"/>
          <p:cNvSpPr txBox="1">
            <a:spLocks noGrp="1"/>
          </p:cNvSpPr>
          <p:nvPr>
            <p:ph type="subTitle" idx="1"/>
          </p:nvPr>
        </p:nvSpPr>
        <p:spPr>
          <a:xfrm flipH="1">
            <a:off x="1547896" y="2175229"/>
            <a:ext cx="3964000" cy="130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Clr>
                <a:schemeClr val="lt1"/>
              </a:buClr>
              <a:buSzPts val="1400"/>
              <a:buFont typeface="Arial"/>
              <a:buChar char="●"/>
              <a:defRPr sz="1300">
                <a:solidFill>
                  <a:schemeClr val="lt1"/>
                </a:solidFill>
              </a:defRPr>
            </a:lvl1pPr>
            <a:lvl2pPr lvl="1" rtl="0">
              <a:lnSpc>
                <a:spcPct val="100000"/>
              </a:lnSpc>
              <a:spcBef>
                <a:spcPts val="0"/>
              </a:spcBef>
              <a:spcAft>
                <a:spcPts val="0"/>
              </a:spcAft>
              <a:buClr>
                <a:schemeClr val="lt1"/>
              </a:buClr>
              <a:buSzPts val="1400"/>
              <a:buFont typeface="Arial"/>
              <a:buChar char="○"/>
              <a:defRPr sz="1500">
                <a:solidFill>
                  <a:schemeClr val="lt1"/>
                </a:solidFill>
              </a:defRPr>
            </a:lvl2pPr>
            <a:lvl3pPr lvl="2" rtl="0">
              <a:lnSpc>
                <a:spcPct val="100000"/>
              </a:lnSpc>
              <a:spcBef>
                <a:spcPts val="0"/>
              </a:spcBef>
              <a:spcAft>
                <a:spcPts val="0"/>
              </a:spcAft>
              <a:buClr>
                <a:schemeClr val="lt1"/>
              </a:buClr>
              <a:buSzPts val="1400"/>
              <a:buFont typeface="Arial"/>
              <a:buChar char="■"/>
              <a:defRPr sz="1500">
                <a:solidFill>
                  <a:schemeClr val="lt1"/>
                </a:solidFill>
              </a:defRPr>
            </a:lvl3pPr>
            <a:lvl4pPr lvl="3" rtl="0">
              <a:lnSpc>
                <a:spcPct val="100000"/>
              </a:lnSpc>
              <a:spcBef>
                <a:spcPts val="0"/>
              </a:spcBef>
              <a:spcAft>
                <a:spcPts val="0"/>
              </a:spcAft>
              <a:buClr>
                <a:schemeClr val="lt1"/>
              </a:buClr>
              <a:buSzPts val="1400"/>
              <a:buFont typeface="Arial"/>
              <a:buChar char="●"/>
              <a:defRPr sz="1500">
                <a:solidFill>
                  <a:schemeClr val="lt1"/>
                </a:solidFill>
              </a:defRPr>
            </a:lvl4pPr>
            <a:lvl5pPr lvl="4" rtl="0">
              <a:lnSpc>
                <a:spcPct val="100000"/>
              </a:lnSpc>
              <a:spcBef>
                <a:spcPts val="0"/>
              </a:spcBef>
              <a:spcAft>
                <a:spcPts val="0"/>
              </a:spcAft>
              <a:buClr>
                <a:schemeClr val="lt1"/>
              </a:buClr>
              <a:buSzPts val="1400"/>
              <a:buFont typeface="Arial"/>
              <a:buChar char="○"/>
              <a:defRPr sz="1500">
                <a:solidFill>
                  <a:schemeClr val="lt1"/>
                </a:solidFill>
              </a:defRPr>
            </a:lvl5pPr>
            <a:lvl6pPr lvl="5" rtl="0">
              <a:lnSpc>
                <a:spcPct val="100000"/>
              </a:lnSpc>
              <a:spcBef>
                <a:spcPts val="0"/>
              </a:spcBef>
              <a:spcAft>
                <a:spcPts val="0"/>
              </a:spcAft>
              <a:buClr>
                <a:schemeClr val="lt1"/>
              </a:buClr>
              <a:buSzPts val="1400"/>
              <a:buFont typeface="Arial"/>
              <a:buChar char="■"/>
              <a:defRPr sz="1500">
                <a:solidFill>
                  <a:schemeClr val="lt1"/>
                </a:solidFill>
              </a:defRPr>
            </a:lvl6pPr>
            <a:lvl7pPr lvl="6" rtl="0">
              <a:lnSpc>
                <a:spcPct val="100000"/>
              </a:lnSpc>
              <a:spcBef>
                <a:spcPts val="0"/>
              </a:spcBef>
              <a:spcAft>
                <a:spcPts val="0"/>
              </a:spcAft>
              <a:buClr>
                <a:schemeClr val="lt1"/>
              </a:buClr>
              <a:buSzPts val="1400"/>
              <a:buFont typeface="Arial"/>
              <a:buChar char="●"/>
              <a:defRPr sz="1500">
                <a:solidFill>
                  <a:schemeClr val="lt1"/>
                </a:solidFill>
              </a:defRPr>
            </a:lvl7pPr>
            <a:lvl8pPr lvl="7" rtl="0">
              <a:lnSpc>
                <a:spcPct val="100000"/>
              </a:lnSpc>
              <a:spcBef>
                <a:spcPts val="0"/>
              </a:spcBef>
              <a:spcAft>
                <a:spcPts val="0"/>
              </a:spcAft>
              <a:buClr>
                <a:schemeClr val="lt1"/>
              </a:buClr>
              <a:buSzPts val="1400"/>
              <a:buFont typeface="Arial"/>
              <a:buChar char="○"/>
              <a:defRPr sz="1500">
                <a:solidFill>
                  <a:schemeClr val="lt1"/>
                </a:solidFill>
              </a:defRPr>
            </a:lvl8pPr>
            <a:lvl9pPr lvl="8" rtl="0">
              <a:lnSpc>
                <a:spcPct val="100000"/>
              </a:lnSpc>
              <a:spcBef>
                <a:spcPts val="0"/>
              </a:spcBef>
              <a:spcAft>
                <a:spcPts val="0"/>
              </a:spcAft>
              <a:buClr>
                <a:schemeClr val="lt1"/>
              </a:buClr>
              <a:buSzPts val="1400"/>
              <a:buFont typeface="Arial"/>
              <a:buChar char="■"/>
              <a:defRPr sz="1500">
                <a:solidFill>
                  <a:schemeClr val="lt1"/>
                </a:solidFill>
              </a:defRPr>
            </a:lvl9pPr>
          </a:lstStyle>
          <a:p>
            <a:endParaRPr/>
          </a:p>
        </p:txBody>
      </p:sp>
      <p:sp>
        <p:nvSpPr>
          <p:cNvPr id="483" name="Google Shape;483;p53"/>
          <p:cNvSpPr txBox="1">
            <a:spLocks noGrp="1"/>
          </p:cNvSpPr>
          <p:nvPr>
            <p:ph type="subTitle" idx="2"/>
          </p:nvPr>
        </p:nvSpPr>
        <p:spPr>
          <a:xfrm flipH="1">
            <a:off x="1547883" y="1562467"/>
            <a:ext cx="3964000" cy="5752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13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84" name="Google Shape;484;p53"/>
          <p:cNvSpPr txBox="1">
            <a:spLocks noGrp="1"/>
          </p:cNvSpPr>
          <p:nvPr>
            <p:ph type="subTitle" idx="3"/>
          </p:nvPr>
        </p:nvSpPr>
        <p:spPr>
          <a:xfrm flipH="1">
            <a:off x="6708096" y="2175229"/>
            <a:ext cx="3964000" cy="130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Clr>
                <a:schemeClr val="lt1"/>
              </a:buClr>
              <a:buSzPts val="1400"/>
              <a:buFont typeface="Arial"/>
              <a:buChar char="●"/>
              <a:defRPr sz="1300">
                <a:solidFill>
                  <a:schemeClr val="lt1"/>
                </a:solidFill>
              </a:defRPr>
            </a:lvl1pPr>
            <a:lvl2pPr lvl="1" rtl="0">
              <a:lnSpc>
                <a:spcPct val="100000"/>
              </a:lnSpc>
              <a:spcBef>
                <a:spcPts val="0"/>
              </a:spcBef>
              <a:spcAft>
                <a:spcPts val="0"/>
              </a:spcAft>
              <a:buClr>
                <a:schemeClr val="lt1"/>
              </a:buClr>
              <a:buSzPts val="1400"/>
              <a:buFont typeface="Arial"/>
              <a:buChar char="○"/>
              <a:defRPr sz="1500">
                <a:solidFill>
                  <a:schemeClr val="lt1"/>
                </a:solidFill>
              </a:defRPr>
            </a:lvl2pPr>
            <a:lvl3pPr lvl="2" rtl="0">
              <a:lnSpc>
                <a:spcPct val="100000"/>
              </a:lnSpc>
              <a:spcBef>
                <a:spcPts val="0"/>
              </a:spcBef>
              <a:spcAft>
                <a:spcPts val="0"/>
              </a:spcAft>
              <a:buClr>
                <a:schemeClr val="lt1"/>
              </a:buClr>
              <a:buSzPts val="1400"/>
              <a:buFont typeface="Arial"/>
              <a:buChar char="■"/>
              <a:defRPr sz="1500">
                <a:solidFill>
                  <a:schemeClr val="lt1"/>
                </a:solidFill>
              </a:defRPr>
            </a:lvl3pPr>
            <a:lvl4pPr lvl="3" rtl="0">
              <a:lnSpc>
                <a:spcPct val="100000"/>
              </a:lnSpc>
              <a:spcBef>
                <a:spcPts val="0"/>
              </a:spcBef>
              <a:spcAft>
                <a:spcPts val="0"/>
              </a:spcAft>
              <a:buClr>
                <a:schemeClr val="lt1"/>
              </a:buClr>
              <a:buSzPts val="1400"/>
              <a:buFont typeface="Arial"/>
              <a:buChar char="●"/>
              <a:defRPr sz="1500">
                <a:solidFill>
                  <a:schemeClr val="lt1"/>
                </a:solidFill>
              </a:defRPr>
            </a:lvl4pPr>
            <a:lvl5pPr lvl="4" rtl="0">
              <a:lnSpc>
                <a:spcPct val="100000"/>
              </a:lnSpc>
              <a:spcBef>
                <a:spcPts val="0"/>
              </a:spcBef>
              <a:spcAft>
                <a:spcPts val="0"/>
              </a:spcAft>
              <a:buClr>
                <a:schemeClr val="lt1"/>
              </a:buClr>
              <a:buSzPts val="1400"/>
              <a:buFont typeface="Arial"/>
              <a:buChar char="○"/>
              <a:defRPr sz="1500">
                <a:solidFill>
                  <a:schemeClr val="lt1"/>
                </a:solidFill>
              </a:defRPr>
            </a:lvl5pPr>
            <a:lvl6pPr lvl="5" rtl="0">
              <a:lnSpc>
                <a:spcPct val="100000"/>
              </a:lnSpc>
              <a:spcBef>
                <a:spcPts val="0"/>
              </a:spcBef>
              <a:spcAft>
                <a:spcPts val="0"/>
              </a:spcAft>
              <a:buClr>
                <a:schemeClr val="lt1"/>
              </a:buClr>
              <a:buSzPts val="1400"/>
              <a:buFont typeface="Arial"/>
              <a:buChar char="■"/>
              <a:defRPr sz="1500">
                <a:solidFill>
                  <a:schemeClr val="lt1"/>
                </a:solidFill>
              </a:defRPr>
            </a:lvl6pPr>
            <a:lvl7pPr lvl="6" rtl="0">
              <a:lnSpc>
                <a:spcPct val="100000"/>
              </a:lnSpc>
              <a:spcBef>
                <a:spcPts val="0"/>
              </a:spcBef>
              <a:spcAft>
                <a:spcPts val="0"/>
              </a:spcAft>
              <a:buClr>
                <a:schemeClr val="lt1"/>
              </a:buClr>
              <a:buSzPts val="1400"/>
              <a:buFont typeface="Arial"/>
              <a:buChar char="●"/>
              <a:defRPr sz="1500">
                <a:solidFill>
                  <a:schemeClr val="lt1"/>
                </a:solidFill>
              </a:defRPr>
            </a:lvl7pPr>
            <a:lvl8pPr lvl="7" rtl="0">
              <a:lnSpc>
                <a:spcPct val="100000"/>
              </a:lnSpc>
              <a:spcBef>
                <a:spcPts val="0"/>
              </a:spcBef>
              <a:spcAft>
                <a:spcPts val="0"/>
              </a:spcAft>
              <a:buClr>
                <a:schemeClr val="lt1"/>
              </a:buClr>
              <a:buSzPts val="1400"/>
              <a:buFont typeface="Arial"/>
              <a:buChar char="○"/>
              <a:defRPr sz="1500">
                <a:solidFill>
                  <a:schemeClr val="lt1"/>
                </a:solidFill>
              </a:defRPr>
            </a:lvl8pPr>
            <a:lvl9pPr lvl="8" rtl="0">
              <a:lnSpc>
                <a:spcPct val="100000"/>
              </a:lnSpc>
              <a:spcBef>
                <a:spcPts val="0"/>
              </a:spcBef>
              <a:spcAft>
                <a:spcPts val="0"/>
              </a:spcAft>
              <a:buClr>
                <a:schemeClr val="lt1"/>
              </a:buClr>
              <a:buSzPts val="1400"/>
              <a:buFont typeface="Arial"/>
              <a:buChar char="■"/>
              <a:defRPr sz="1500">
                <a:solidFill>
                  <a:schemeClr val="lt1"/>
                </a:solidFill>
              </a:defRPr>
            </a:lvl9pPr>
          </a:lstStyle>
          <a:p>
            <a:endParaRPr/>
          </a:p>
        </p:txBody>
      </p:sp>
      <p:sp>
        <p:nvSpPr>
          <p:cNvPr id="485" name="Google Shape;485;p53"/>
          <p:cNvSpPr txBox="1">
            <a:spLocks noGrp="1"/>
          </p:cNvSpPr>
          <p:nvPr>
            <p:ph type="subTitle" idx="4"/>
          </p:nvPr>
        </p:nvSpPr>
        <p:spPr>
          <a:xfrm flipH="1">
            <a:off x="6708083" y="1562467"/>
            <a:ext cx="3964000" cy="5752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13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85420803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486"/>
        <p:cNvGrpSpPr/>
        <p:nvPr/>
      </p:nvGrpSpPr>
      <p:grpSpPr>
        <a:xfrm>
          <a:off x="0" y="0"/>
          <a:ext cx="0" cy="0"/>
          <a:chOff x="0" y="0"/>
          <a:chExt cx="0" cy="0"/>
        </a:xfrm>
      </p:grpSpPr>
    </p:spTree>
    <p:extLst>
      <p:ext uri="{BB962C8B-B14F-4D97-AF65-F5344CB8AC3E}">
        <p14:creationId xmlns:p14="http://schemas.microsoft.com/office/powerpoint/2010/main" val="1877358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2"/>
        </a:solidFill>
        <a:effectLst/>
      </p:bgPr>
    </p:bg>
    <p:spTree>
      <p:nvGrpSpPr>
        <p:cNvPr id="1" name="Shape 154"/>
        <p:cNvGrpSpPr/>
        <p:nvPr/>
      </p:nvGrpSpPr>
      <p:grpSpPr>
        <a:xfrm>
          <a:off x="0" y="0"/>
          <a:ext cx="0" cy="0"/>
          <a:chOff x="0" y="0"/>
          <a:chExt cx="0" cy="0"/>
        </a:xfrm>
      </p:grpSpPr>
      <p:sp>
        <p:nvSpPr>
          <p:cNvPr id="155" name="Google Shape;155;p20"/>
          <p:cNvSpPr txBox="1">
            <a:spLocks noGrp="1"/>
          </p:cNvSpPr>
          <p:nvPr>
            <p:ph type="subTitle" idx="1"/>
          </p:nvPr>
        </p:nvSpPr>
        <p:spPr>
          <a:xfrm>
            <a:off x="3498249" y="1624133"/>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6" name="Google Shape;156;p20"/>
          <p:cNvSpPr txBox="1">
            <a:spLocks noGrp="1"/>
          </p:cNvSpPr>
          <p:nvPr>
            <p:ph type="subTitle" idx="2"/>
          </p:nvPr>
        </p:nvSpPr>
        <p:spPr>
          <a:xfrm>
            <a:off x="3498249" y="1197733"/>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57" name="Google Shape;157;p20"/>
          <p:cNvSpPr txBox="1">
            <a:spLocks noGrp="1"/>
          </p:cNvSpPr>
          <p:nvPr>
            <p:ph type="subTitle" idx="3"/>
          </p:nvPr>
        </p:nvSpPr>
        <p:spPr>
          <a:xfrm>
            <a:off x="7492783" y="1624133"/>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8" name="Google Shape;158;p20"/>
          <p:cNvSpPr txBox="1">
            <a:spLocks noGrp="1"/>
          </p:cNvSpPr>
          <p:nvPr>
            <p:ph type="subTitle" idx="4"/>
          </p:nvPr>
        </p:nvSpPr>
        <p:spPr>
          <a:xfrm>
            <a:off x="7492783" y="1197733"/>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59" name="Google Shape;159;p20"/>
          <p:cNvSpPr txBox="1">
            <a:spLocks noGrp="1"/>
          </p:cNvSpPr>
          <p:nvPr>
            <p:ph type="subTitle" idx="5"/>
          </p:nvPr>
        </p:nvSpPr>
        <p:spPr>
          <a:xfrm>
            <a:off x="3498249" y="3834467"/>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0" name="Google Shape;160;p20"/>
          <p:cNvSpPr txBox="1">
            <a:spLocks noGrp="1"/>
          </p:cNvSpPr>
          <p:nvPr>
            <p:ph type="subTitle" idx="6"/>
          </p:nvPr>
        </p:nvSpPr>
        <p:spPr>
          <a:xfrm>
            <a:off x="3498249" y="3408067"/>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1" name="Google Shape;161;p20"/>
          <p:cNvSpPr txBox="1">
            <a:spLocks noGrp="1"/>
          </p:cNvSpPr>
          <p:nvPr>
            <p:ph type="subTitle" idx="7"/>
          </p:nvPr>
        </p:nvSpPr>
        <p:spPr>
          <a:xfrm>
            <a:off x="7492784" y="3834467"/>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2" name="Google Shape;162;p20"/>
          <p:cNvSpPr txBox="1">
            <a:spLocks noGrp="1"/>
          </p:cNvSpPr>
          <p:nvPr>
            <p:ph type="subTitle" idx="8"/>
          </p:nvPr>
        </p:nvSpPr>
        <p:spPr>
          <a:xfrm>
            <a:off x="7492783" y="3408067"/>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3" name="Google Shape;163;p20"/>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8066612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487"/>
        <p:cNvGrpSpPr/>
        <p:nvPr/>
      </p:nvGrpSpPr>
      <p:grpSpPr>
        <a:xfrm>
          <a:off x="0" y="0"/>
          <a:ext cx="0" cy="0"/>
          <a:chOff x="0" y="0"/>
          <a:chExt cx="0" cy="0"/>
        </a:xfrm>
      </p:grpSpPr>
    </p:spTree>
    <p:extLst>
      <p:ext uri="{BB962C8B-B14F-4D97-AF65-F5344CB8AC3E}">
        <p14:creationId xmlns:p14="http://schemas.microsoft.com/office/powerpoint/2010/main" val="419125471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4853" y="2010647"/>
            <a:ext cx="235" cy="229"/>
          </a:xfrm>
          <a:custGeom>
            <a:avLst/>
            <a:gdLst/>
            <a:ahLst/>
            <a:cxnLst/>
            <a:rect l="l" t="t" r="r" b="b"/>
            <a:pathLst>
              <a:path w="1" h="1" extrusionOk="0">
                <a:moveTo>
                  <a:pt x="0" y="0"/>
                </a:moveTo>
                <a:lnTo>
                  <a:pt x="0" y="0"/>
                </a:lnTo>
                <a:lnTo>
                  <a:pt x="0"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p2"/>
          <p:cNvSpPr/>
          <p:nvPr/>
        </p:nvSpPr>
        <p:spPr>
          <a:xfrm>
            <a:off x="24853" y="3225479"/>
            <a:ext cx="235" cy="229"/>
          </a:xfrm>
          <a:custGeom>
            <a:avLst/>
            <a:gdLst/>
            <a:ahLst/>
            <a:cxnLst/>
            <a:rect l="l" t="t" r="r" b="b"/>
            <a:pathLst>
              <a:path w="1" h="1" extrusionOk="0">
                <a:moveTo>
                  <a:pt x="0" y="0"/>
                </a:moveTo>
                <a:lnTo>
                  <a:pt x="0"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txBox="1">
            <a:spLocks noGrp="1"/>
          </p:cNvSpPr>
          <p:nvPr>
            <p:ph type="ctrTitle"/>
          </p:nvPr>
        </p:nvSpPr>
        <p:spPr>
          <a:xfrm flipH="1">
            <a:off x="4708833" y="4159667"/>
            <a:ext cx="6742400" cy="1345200"/>
          </a:xfrm>
          <a:prstGeom prst="rect">
            <a:avLst/>
          </a:prstGeom>
        </p:spPr>
        <p:txBody>
          <a:bodyPr spcFirstLastPara="1" wrap="square" lIns="91423" tIns="91423" rIns="91423" bIns="91423" anchor="b" anchorCtr="0">
            <a:noAutofit/>
          </a:bodyPr>
          <a:lstStyle>
            <a:lvl1pPr lvl="0" algn="r" rtl="0">
              <a:spcBef>
                <a:spcPts val="0"/>
              </a:spcBef>
              <a:spcAft>
                <a:spcPts val="0"/>
              </a:spcAft>
              <a:buSzPts val="9000"/>
              <a:buFont typeface="Englebert"/>
              <a:buNone/>
              <a:defRPr sz="12000">
                <a:latin typeface="Englebert"/>
                <a:ea typeface="Englebert"/>
                <a:cs typeface="Englebert"/>
                <a:sym typeface="Englebert"/>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endParaRPr/>
          </a:p>
        </p:txBody>
      </p:sp>
      <p:sp>
        <p:nvSpPr>
          <p:cNvPr id="12" name="Google Shape;12;p2"/>
          <p:cNvSpPr txBox="1">
            <a:spLocks noGrp="1"/>
          </p:cNvSpPr>
          <p:nvPr>
            <p:ph type="subTitle" idx="1"/>
          </p:nvPr>
        </p:nvSpPr>
        <p:spPr>
          <a:xfrm flipH="1">
            <a:off x="7061633" y="5029767"/>
            <a:ext cx="43896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147666684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 name="Google Shape;15;p3"/>
          <p:cNvSpPr txBox="1">
            <a:spLocks noGrp="1"/>
          </p:cNvSpPr>
          <p:nvPr>
            <p:ph type="title" hasCustomPrompt="1"/>
          </p:nvPr>
        </p:nvSpPr>
        <p:spPr>
          <a:xfrm>
            <a:off x="812569" y="2057667"/>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6" name="Google Shape;16;p3"/>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17" name="Google Shape;17;p3"/>
          <p:cNvSpPr txBox="1">
            <a:spLocks noGrp="1"/>
          </p:cNvSpPr>
          <p:nvPr>
            <p:ph type="subTitle" idx="1"/>
          </p:nvPr>
        </p:nvSpPr>
        <p:spPr>
          <a:xfrm flipH="1">
            <a:off x="812567" y="4866245"/>
            <a:ext cx="41444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139953733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60718" b="38141"/>
          <a:stretch/>
        </p:blipFill>
        <p:spPr>
          <a:xfrm>
            <a:off x="9702167" y="-2"/>
            <a:ext cx="2489840" cy="2205465"/>
          </a:xfrm>
          <a:prstGeom prst="rect">
            <a:avLst/>
          </a:prstGeom>
          <a:noFill/>
          <a:ln>
            <a:noFill/>
          </a:ln>
        </p:spPr>
      </p:pic>
      <p:pic>
        <p:nvPicPr>
          <p:cNvPr id="20" name="Google Shape;20;p4"/>
          <p:cNvPicPr preferRelativeResize="0"/>
          <p:nvPr/>
        </p:nvPicPr>
        <p:blipFill rotWithShape="1">
          <a:blip r:embed="rId2">
            <a:alphaModFix/>
          </a:blip>
          <a:srcRect l="60718" b="38141"/>
          <a:stretch/>
        </p:blipFill>
        <p:spPr>
          <a:xfrm rot="-5400000" flipH="1">
            <a:off x="-142200" y="4510365"/>
            <a:ext cx="2489840" cy="2205465"/>
          </a:xfrm>
          <a:prstGeom prst="rect">
            <a:avLst/>
          </a:prstGeom>
          <a:noFill/>
          <a:ln>
            <a:noFill/>
          </a:ln>
        </p:spPr>
      </p:pic>
      <p:sp>
        <p:nvSpPr>
          <p:cNvPr id="21" name="Google Shape;21;p4"/>
          <p:cNvSpPr txBox="1">
            <a:spLocks noGrp="1"/>
          </p:cNvSpPr>
          <p:nvPr>
            <p:ph type="subTitle" idx="1"/>
          </p:nvPr>
        </p:nvSpPr>
        <p:spPr>
          <a:xfrm>
            <a:off x="3598800" y="1062700"/>
            <a:ext cx="4994400" cy="1530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sp>
        <p:nvSpPr>
          <p:cNvPr id="22" name="Google Shape;22;p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78379113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txBox="1">
            <a:spLocks noGrp="1"/>
          </p:cNvSpPr>
          <p:nvPr>
            <p:ph type="subTitle" idx="1"/>
          </p:nvPr>
        </p:nvSpPr>
        <p:spPr>
          <a:xfrm flipH="1">
            <a:off x="1548000" y="1029900"/>
            <a:ext cx="5412800" cy="3898000"/>
          </a:xfrm>
          <a:prstGeom prst="rect">
            <a:avLst/>
          </a:prstGeom>
        </p:spPr>
        <p:txBody>
          <a:bodyPr spcFirstLastPara="1" wrap="square" lIns="91423" tIns="91423" rIns="91423" bIns="91423" anchor="t" anchorCtr="0">
            <a:noAutofit/>
          </a:bodyPr>
          <a:lstStyle>
            <a:lvl1pPr lvl="0" rtl="0">
              <a:lnSpc>
                <a:spcPct val="100000"/>
              </a:lnSpc>
              <a:spcBef>
                <a:spcPts val="400"/>
              </a:spcBef>
              <a:spcAft>
                <a:spcPts val="0"/>
              </a:spcAft>
              <a:buClr>
                <a:srgbClr val="F6F2E9"/>
              </a:buClr>
              <a:buSzPts val="1400"/>
              <a:buChar char="●"/>
              <a:defRPr sz="1300">
                <a:solidFill>
                  <a:srgbClr val="F6F2E9"/>
                </a:solidFill>
              </a:defRPr>
            </a:lvl1pPr>
            <a:lvl2pPr lvl="1" rtl="0">
              <a:lnSpc>
                <a:spcPct val="100000"/>
              </a:lnSpc>
              <a:spcBef>
                <a:spcPts val="0"/>
              </a:spcBef>
              <a:spcAft>
                <a:spcPts val="0"/>
              </a:spcAft>
              <a:buClr>
                <a:srgbClr val="F6F2E9"/>
              </a:buClr>
              <a:buSzPts val="1400"/>
              <a:buChar char="○"/>
              <a:defRPr sz="1900">
                <a:solidFill>
                  <a:srgbClr val="F6F2E9"/>
                </a:solidFill>
              </a:defRPr>
            </a:lvl2pPr>
            <a:lvl3pPr lvl="2" rtl="0">
              <a:lnSpc>
                <a:spcPct val="100000"/>
              </a:lnSpc>
              <a:spcBef>
                <a:spcPts val="0"/>
              </a:spcBef>
              <a:spcAft>
                <a:spcPts val="0"/>
              </a:spcAft>
              <a:buClr>
                <a:srgbClr val="F6F2E9"/>
              </a:buClr>
              <a:buSzPts val="1400"/>
              <a:buChar char="■"/>
              <a:defRPr sz="1900">
                <a:solidFill>
                  <a:srgbClr val="F6F2E9"/>
                </a:solidFill>
              </a:defRPr>
            </a:lvl3pPr>
            <a:lvl4pPr lvl="3" rtl="0">
              <a:lnSpc>
                <a:spcPct val="100000"/>
              </a:lnSpc>
              <a:spcBef>
                <a:spcPts val="0"/>
              </a:spcBef>
              <a:spcAft>
                <a:spcPts val="0"/>
              </a:spcAft>
              <a:buClr>
                <a:srgbClr val="F6F2E9"/>
              </a:buClr>
              <a:buSzPts val="1400"/>
              <a:buChar char="●"/>
              <a:defRPr sz="1900">
                <a:solidFill>
                  <a:srgbClr val="F6F2E9"/>
                </a:solidFill>
              </a:defRPr>
            </a:lvl4pPr>
            <a:lvl5pPr lvl="4" rtl="0">
              <a:lnSpc>
                <a:spcPct val="100000"/>
              </a:lnSpc>
              <a:spcBef>
                <a:spcPts val="0"/>
              </a:spcBef>
              <a:spcAft>
                <a:spcPts val="0"/>
              </a:spcAft>
              <a:buClr>
                <a:srgbClr val="F6F2E9"/>
              </a:buClr>
              <a:buSzPts val="1400"/>
              <a:buChar char="○"/>
              <a:defRPr sz="1900">
                <a:solidFill>
                  <a:srgbClr val="F6F2E9"/>
                </a:solidFill>
              </a:defRPr>
            </a:lvl5pPr>
            <a:lvl6pPr lvl="5" rtl="0">
              <a:lnSpc>
                <a:spcPct val="100000"/>
              </a:lnSpc>
              <a:spcBef>
                <a:spcPts val="0"/>
              </a:spcBef>
              <a:spcAft>
                <a:spcPts val="0"/>
              </a:spcAft>
              <a:buClr>
                <a:srgbClr val="F6F2E9"/>
              </a:buClr>
              <a:buSzPts val="1400"/>
              <a:buChar char="■"/>
              <a:defRPr sz="1900">
                <a:solidFill>
                  <a:srgbClr val="F6F2E9"/>
                </a:solidFill>
              </a:defRPr>
            </a:lvl6pPr>
            <a:lvl7pPr lvl="6" rtl="0">
              <a:lnSpc>
                <a:spcPct val="100000"/>
              </a:lnSpc>
              <a:spcBef>
                <a:spcPts val="0"/>
              </a:spcBef>
              <a:spcAft>
                <a:spcPts val="0"/>
              </a:spcAft>
              <a:buClr>
                <a:srgbClr val="F6F2E9"/>
              </a:buClr>
              <a:buSzPts val="1400"/>
              <a:buChar char="●"/>
              <a:defRPr sz="1900">
                <a:solidFill>
                  <a:srgbClr val="F6F2E9"/>
                </a:solidFill>
              </a:defRPr>
            </a:lvl7pPr>
            <a:lvl8pPr lvl="7" rtl="0">
              <a:lnSpc>
                <a:spcPct val="100000"/>
              </a:lnSpc>
              <a:spcBef>
                <a:spcPts val="0"/>
              </a:spcBef>
              <a:spcAft>
                <a:spcPts val="0"/>
              </a:spcAft>
              <a:buClr>
                <a:srgbClr val="F6F2E9"/>
              </a:buClr>
              <a:buSzPts val="1400"/>
              <a:buChar char="○"/>
              <a:defRPr sz="1900">
                <a:solidFill>
                  <a:srgbClr val="F6F2E9"/>
                </a:solidFill>
              </a:defRPr>
            </a:lvl8pPr>
            <a:lvl9pPr lvl="8" rtl="0">
              <a:lnSpc>
                <a:spcPct val="100000"/>
              </a:lnSpc>
              <a:spcBef>
                <a:spcPts val="0"/>
              </a:spcBef>
              <a:spcAft>
                <a:spcPts val="0"/>
              </a:spcAft>
              <a:buClr>
                <a:srgbClr val="F6F2E9"/>
              </a:buClr>
              <a:buSzPts val="1400"/>
              <a:buChar char="■"/>
              <a:defRPr sz="1900">
                <a:solidFill>
                  <a:srgbClr val="F6F2E9"/>
                </a:solidFill>
              </a:defRPr>
            </a:lvl9pPr>
          </a:lstStyle>
          <a:p>
            <a:endParaRPr/>
          </a:p>
        </p:txBody>
      </p:sp>
      <p:sp>
        <p:nvSpPr>
          <p:cNvPr id="25" name="Google Shape;25;p5"/>
          <p:cNvSpPr txBox="1">
            <a:spLocks noGrp="1"/>
          </p:cNvSpPr>
          <p:nvPr>
            <p:ph type="subTitle" idx="2"/>
          </p:nvPr>
        </p:nvSpPr>
        <p:spPr>
          <a:xfrm flipH="1">
            <a:off x="6708100" y="2139231"/>
            <a:ext cx="4733600" cy="3402800"/>
          </a:xfrm>
          <a:prstGeom prst="rect">
            <a:avLst/>
          </a:prstGeom>
        </p:spPr>
        <p:txBody>
          <a:bodyPr spcFirstLastPara="1" wrap="square" lIns="91423" tIns="91423" rIns="91423" bIns="91423" anchor="t" anchorCtr="0">
            <a:noAutofit/>
          </a:bodyPr>
          <a:lstStyle>
            <a:lvl1pPr lvl="0" rtl="0">
              <a:lnSpc>
                <a:spcPct val="100000"/>
              </a:lnSpc>
              <a:spcBef>
                <a:spcPts val="400"/>
              </a:spcBef>
              <a:spcAft>
                <a:spcPts val="0"/>
              </a:spcAft>
              <a:buClr>
                <a:srgbClr val="F6F2E9"/>
              </a:buClr>
              <a:buSzPts val="1400"/>
              <a:buChar char="●"/>
              <a:defRPr sz="1300">
                <a:solidFill>
                  <a:srgbClr val="F6F2E9"/>
                </a:solidFill>
              </a:defRPr>
            </a:lvl1pPr>
            <a:lvl2pPr lvl="1" rtl="0">
              <a:lnSpc>
                <a:spcPct val="100000"/>
              </a:lnSpc>
              <a:spcBef>
                <a:spcPts val="0"/>
              </a:spcBef>
              <a:spcAft>
                <a:spcPts val="0"/>
              </a:spcAft>
              <a:buClr>
                <a:srgbClr val="F6F2E9"/>
              </a:buClr>
              <a:buSzPts val="1400"/>
              <a:buChar char="○"/>
              <a:defRPr sz="1900">
                <a:solidFill>
                  <a:srgbClr val="F6F2E9"/>
                </a:solidFill>
              </a:defRPr>
            </a:lvl2pPr>
            <a:lvl3pPr lvl="2" rtl="0">
              <a:lnSpc>
                <a:spcPct val="100000"/>
              </a:lnSpc>
              <a:spcBef>
                <a:spcPts val="0"/>
              </a:spcBef>
              <a:spcAft>
                <a:spcPts val="0"/>
              </a:spcAft>
              <a:buClr>
                <a:srgbClr val="F6F2E9"/>
              </a:buClr>
              <a:buSzPts val="1400"/>
              <a:buChar char="■"/>
              <a:defRPr sz="1900">
                <a:solidFill>
                  <a:srgbClr val="F6F2E9"/>
                </a:solidFill>
              </a:defRPr>
            </a:lvl3pPr>
            <a:lvl4pPr lvl="3" rtl="0">
              <a:lnSpc>
                <a:spcPct val="100000"/>
              </a:lnSpc>
              <a:spcBef>
                <a:spcPts val="0"/>
              </a:spcBef>
              <a:spcAft>
                <a:spcPts val="0"/>
              </a:spcAft>
              <a:buClr>
                <a:srgbClr val="F6F2E9"/>
              </a:buClr>
              <a:buSzPts val="1400"/>
              <a:buChar char="●"/>
              <a:defRPr sz="1900">
                <a:solidFill>
                  <a:srgbClr val="F6F2E9"/>
                </a:solidFill>
              </a:defRPr>
            </a:lvl4pPr>
            <a:lvl5pPr lvl="4" rtl="0">
              <a:lnSpc>
                <a:spcPct val="100000"/>
              </a:lnSpc>
              <a:spcBef>
                <a:spcPts val="0"/>
              </a:spcBef>
              <a:spcAft>
                <a:spcPts val="0"/>
              </a:spcAft>
              <a:buClr>
                <a:srgbClr val="F6F2E9"/>
              </a:buClr>
              <a:buSzPts val="1400"/>
              <a:buChar char="○"/>
              <a:defRPr sz="1900">
                <a:solidFill>
                  <a:srgbClr val="F6F2E9"/>
                </a:solidFill>
              </a:defRPr>
            </a:lvl5pPr>
            <a:lvl6pPr lvl="5" rtl="0">
              <a:lnSpc>
                <a:spcPct val="100000"/>
              </a:lnSpc>
              <a:spcBef>
                <a:spcPts val="0"/>
              </a:spcBef>
              <a:spcAft>
                <a:spcPts val="0"/>
              </a:spcAft>
              <a:buClr>
                <a:srgbClr val="F6F2E9"/>
              </a:buClr>
              <a:buSzPts val="1400"/>
              <a:buChar char="■"/>
              <a:defRPr sz="1900">
                <a:solidFill>
                  <a:srgbClr val="F6F2E9"/>
                </a:solidFill>
              </a:defRPr>
            </a:lvl6pPr>
            <a:lvl7pPr lvl="6" rtl="0">
              <a:lnSpc>
                <a:spcPct val="100000"/>
              </a:lnSpc>
              <a:spcBef>
                <a:spcPts val="0"/>
              </a:spcBef>
              <a:spcAft>
                <a:spcPts val="0"/>
              </a:spcAft>
              <a:buClr>
                <a:srgbClr val="F6F2E9"/>
              </a:buClr>
              <a:buSzPts val="1400"/>
              <a:buChar char="●"/>
              <a:defRPr sz="1900">
                <a:solidFill>
                  <a:srgbClr val="F6F2E9"/>
                </a:solidFill>
              </a:defRPr>
            </a:lvl7pPr>
            <a:lvl8pPr lvl="7" rtl="0">
              <a:lnSpc>
                <a:spcPct val="100000"/>
              </a:lnSpc>
              <a:spcBef>
                <a:spcPts val="0"/>
              </a:spcBef>
              <a:spcAft>
                <a:spcPts val="0"/>
              </a:spcAft>
              <a:buClr>
                <a:srgbClr val="F6F2E9"/>
              </a:buClr>
              <a:buSzPts val="1400"/>
              <a:buChar char="○"/>
              <a:defRPr sz="1900">
                <a:solidFill>
                  <a:srgbClr val="F6F2E9"/>
                </a:solidFill>
              </a:defRPr>
            </a:lvl8pPr>
            <a:lvl9pPr lvl="8" rtl="0">
              <a:lnSpc>
                <a:spcPct val="100000"/>
              </a:lnSpc>
              <a:spcBef>
                <a:spcPts val="0"/>
              </a:spcBef>
              <a:spcAft>
                <a:spcPts val="0"/>
              </a:spcAft>
              <a:buClr>
                <a:srgbClr val="F6F2E9"/>
              </a:buClr>
              <a:buSzPts val="1400"/>
              <a:buChar char="■"/>
              <a:defRPr sz="1900">
                <a:solidFill>
                  <a:srgbClr val="F6F2E9"/>
                </a:solidFill>
              </a:defRPr>
            </a:lvl9pPr>
          </a:lstStyle>
          <a:p>
            <a:endParaRPr/>
          </a:p>
        </p:txBody>
      </p:sp>
      <p:sp>
        <p:nvSpPr>
          <p:cNvPr id="26" name="Google Shape;26;p5"/>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37326466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18053962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rot="10800000" flipH="1">
            <a:off x="-14" y="386"/>
            <a:ext cx="5981700" cy="3467100"/>
          </a:xfrm>
          <a:prstGeom prst="rect">
            <a:avLst/>
          </a:prstGeom>
          <a:noFill/>
          <a:ln>
            <a:noFill/>
          </a:ln>
        </p:spPr>
      </p:pic>
      <p:pic>
        <p:nvPicPr>
          <p:cNvPr id="31" name="Google Shape;31;p7"/>
          <p:cNvPicPr preferRelativeResize="0"/>
          <p:nvPr/>
        </p:nvPicPr>
        <p:blipFill>
          <a:blip r:embed="rId3">
            <a:alphaModFix/>
          </a:blip>
          <a:stretch>
            <a:fillRect/>
          </a:stretch>
        </p:blipFill>
        <p:spPr>
          <a:xfrm flipH="1">
            <a:off x="8216886" y="4305286"/>
            <a:ext cx="3975100" cy="2552700"/>
          </a:xfrm>
          <a:prstGeom prst="rect">
            <a:avLst/>
          </a:prstGeom>
          <a:noFill/>
          <a:ln>
            <a:noFill/>
          </a:ln>
        </p:spPr>
      </p:pic>
      <p:sp>
        <p:nvSpPr>
          <p:cNvPr id="32" name="Google Shape;32;p7"/>
          <p:cNvSpPr txBox="1">
            <a:spLocks noGrp="1"/>
          </p:cNvSpPr>
          <p:nvPr>
            <p:ph type="ctrTitle"/>
          </p:nvPr>
        </p:nvSpPr>
        <p:spPr>
          <a:xfrm>
            <a:off x="6911467" y="4690067"/>
            <a:ext cx="4463600" cy="15844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3" name="Google Shape;33;p7"/>
          <p:cNvSpPr txBox="1">
            <a:spLocks noGrp="1"/>
          </p:cNvSpPr>
          <p:nvPr>
            <p:ph type="subTitle" idx="1"/>
          </p:nvPr>
        </p:nvSpPr>
        <p:spPr>
          <a:xfrm>
            <a:off x="6911600" y="1358033"/>
            <a:ext cx="4463600" cy="25952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Clr>
                <a:srgbClr val="434343"/>
              </a:buClr>
              <a:buSzPts val="1200"/>
              <a:buChar char="○"/>
              <a:defRPr sz="1600">
                <a:solidFill>
                  <a:srgbClr val="434343"/>
                </a:solidFill>
              </a:defRPr>
            </a:lvl2pPr>
            <a:lvl3pPr lvl="2" algn="ctr" rtl="0">
              <a:lnSpc>
                <a:spcPct val="100000"/>
              </a:lnSpc>
              <a:spcBef>
                <a:spcPts val="0"/>
              </a:spcBef>
              <a:spcAft>
                <a:spcPts val="0"/>
              </a:spcAft>
              <a:buClr>
                <a:srgbClr val="434343"/>
              </a:buClr>
              <a:buSzPts val="1200"/>
              <a:buChar char="■"/>
              <a:defRPr sz="1600">
                <a:solidFill>
                  <a:srgbClr val="434343"/>
                </a:solidFill>
              </a:defRPr>
            </a:lvl3pPr>
            <a:lvl4pPr lvl="3" algn="ctr" rtl="0">
              <a:lnSpc>
                <a:spcPct val="100000"/>
              </a:lnSpc>
              <a:spcBef>
                <a:spcPts val="0"/>
              </a:spcBef>
              <a:spcAft>
                <a:spcPts val="0"/>
              </a:spcAft>
              <a:buClr>
                <a:srgbClr val="434343"/>
              </a:buClr>
              <a:buSzPts val="1200"/>
              <a:buChar char="●"/>
              <a:defRPr sz="1600">
                <a:solidFill>
                  <a:srgbClr val="434343"/>
                </a:solidFill>
              </a:defRPr>
            </a:lvl4pPr>
            <a:lvl5pPr lvl="4" algn="ctr" rtl="0">
              <a:lnSpc>
                <a:spcPct val="100000"/>
              </a:lnSpc>
              <a:spcBef>
                <a:spcPts val="0"/>
              </a:spcBef>
              <a:spcAft>
                <a:spcPts val="0"/>
              </a:spcAft>
              <a:buClr>
                <a:srgbClr val="434343"/>
              </a:buClr>
              <a:buSzPts val="1200"/>
              <a:buChar char="○"/>
              <a:defRPr sz="1600">
                <a:solidFill>
                  <a:srgbClr val="434343"/>
                </a:solidFill>
              </a:defRPr>
            </a:lvl5pPr>
            <a:lvl6pPr lvl="5" algn="ctr" rtl="0">
              <a:lnSpc>
                <a:spcPct val="100000"/>
              </a:lnSpc>
              <a:spcBef>
                <a:spcPts val="0"/>
              </a:spcBef>
              <a:spcAft>
                <a:spcPts val="0"/>
              </a:spcAft>
              <a:buClr>
                <a:srgbClr val="434343"/>
              </a:buClr>
              <a:buSzPts val="1200"/>
              <a:buChar char="■"/>
              <a:defRPr sz="1600">
                <a:solidFill>
                  <a:srgbClr val="434343"/>
                </a:solidFill>
              </a:defRPr>
            </a:lvl6pPr>
            <a:lvl7pPr lvl="6" algn="ctr" rtl="0">
              <a:lnSpc>
                <a:spcPct val="100000"/>
              </a:lnSpc>
              <a:spcBef>
                <a:spcPts val="0"/>
              </a:spcBef>
              <a:spcAft>
                <a:spcPts val="0"/>
              </a:spcAft>
              <a:buClr>
                <a:srgbClr val="434343"/>
              </a:buClr>
              <a:buSzPts val="1200"/>
              <a:buChar char="●"/>
              <a:defRPr sz="1600">
                <a:solidFill>
                  <a:srgbClr val="434343"/>
                </a:solidFill>
              </a:defRPr>
            </a:lvl7pPr>
            <a:lvl8pPr lvl="7" algn="ctr" rtl="0">
              <a:lnSpc>
                <a:spcPct val="100000"/>
              </a:lnSpc>
              <a:spcBef>
                <a:spcPts val="0"/>
              </a:spcBef>
              <a:spcAft>
                <a:spcPts val="0"/>
              </a:spcAft>
              <a:buClr>
                <a:srgbClr val="434343"/>
              </a:buClr>
              <a:buSzPts val="1200"/>
              <a:buChar char="○"/>
              <a:defRPr sz="1600">
                <a:solidFill>
                  <a:srgbClr val="434343"/>
                </a:solidFill>
              </a:defRPr>
            </a:lvl8pPr>
            <a:lvl9pPr lvl="8" algn="ctr" rtl="0">
              <a:lnSpc>
                <a:spcPct val="100000"/>
              </a:lnSpc>
              <a:spcBef>
                <a:spcPts val="0"/>
              </a:spcBef>
              <a:spcAft>
                <a:spcPts val="0"/>
              </a:spcAft>
              <a:buClr>
                <a:srgbClr val="434343"/>
              </a:buClr>
              <a:buSzPts val="1200"/>
              <a:buChar char="■"/>
              <a:defRPr sz="1600">
                <a:solidFill>
                  <a:srgbClr val="434343"/>
                </a:solidFill>
              </a:defRPr>
            </a:lvl9pPr>
          </a:lstStyle>
          <a:p>
            <a:endParaRPr/>
          </a:p>
        </p:txBody>
      </p:sp>
    </p:spTree>
    <p:extLst>
      <p:ext uri="{BB962C8B-B14F-4D97-AF65-F5344CB8AC3E}">
        <p14:creationId xmlns:p14="http://schemas.microsoft.com/office/powerpoint/2010/main" val="19127680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grpSp>
        <p:nvGrpSpPr>
          <p:cNvPr id="35" name="Google Shape;35;p8"/>
          <p:cNvGrpSpPr/>
          <p:nvPr/>
        </p:nvGrpSpPr>
        <p:grpSpPr>
          <a:xfrm>
            <a:off x="3499739" y="956838"/>
            <a:ext cx="5192511" cy="5192511"/>
            <a:chOff x="1620827" y="1344966"/>
            <a:chExt cx="2272500" cy="2272500"/>
          </a:xfrm>
        </p:grpSpPr>
        <p:sp>
          <p:nvSpPr>
            <p:cNvPr id="36" name="Google Shape;36;p8"/>
            <p:cNvSpPr/>
            <p:nvPr/>
          </p:nvSpPr>
          <p:spPr>
            <a:xfrm flipH="1">
              <a:off x="2918248" y="2243766"/>
              <a:ext cx="585697" cy="522996"/>
            </a:xfrm>
            <a:custGeom>
              <a:avLst/>
              <a:gdLst/>
              <a:ahLst/>
              <a:cxnLst/>
              <a:rect l="l" t="t" r="r" b="b"/>
              <a:pathLst>
                <a:path w="10051" h="8975" extrusionOk="0">
                  <a:moveTo>
                    <a:pt x="7828" y="0"/>
                  </a:moveTo>
                  <a:cubicBezTo>
                    <a:pt x="7828" y="0"/>
                    <a:pt x="1066" y="3591"/>
                    <a:pt x="533" y="4635"/>
                  </a:cubicBezTo>
                  <a:cubicBezTo>
                    <a:pt x="1" y="5677"/>
                    <a:pt x="325" y="8254"/>
                    <a:pt x="1162" y="8940"/>
                  </a:cubicBezTo>
                  <a:cubicBezTo>
                    <a:pt x="1190" y="8963"/>
                    <a:pt x="1228" y="8975"/>
                    <a:pt x="1273" y="8975"/>
                  </a:cubicBezTo>
                  <a:cubicBezTo>
                    <a:pt x="2541" y="8975"/>
                    <a:pt x="10051" y="0"/>
                    <a:pt x="10051" y="0"/>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8"/>
            <p:cNvSpPr/>
            <p:nvPr/>
          </p:nvSpPr>
          <p:spPr>
            <a:xfrm flipH="1">
              <a:off x="2868309" y="2600685"/>
              <a:ext cx="176099" cy="721122"/>
            </a:xfrm>
            <a:custGeom>
              <a:avLst/>
              <a:gdLst/>
              <a:ahLst/>
              <a:cxnLst/>
              <a:rect l="l" t="t" r="r" b="b"/>
              <a:pathLst>
                <a:path w="3022" h="12375" extrusionOk="0">
                  <a:moveTo>
                    <a:pt x="1146" y="0"/>
                  </a:moveTo>
                  <a:cubicBezTo>
                    <a:pt x="932" y="0"/>
                    <a:pt x="717" y="633"/>
                    <a:pt x="823" y="1272"/>
                  </a:cubicBezTo>
                  <a:cubicBezTo>
                    <a:pt x="963" y="2102"/>
                    <a:pt x="0" y="4014"/>
                    <a:pt x="331" y="4453"/>
                  </a:cubicBezTo>
                  <a:cubicBezTo>
                    <a:pt x="796" y="5068"/>
                    <a:pt x="441" y="5529"/>
                    <a:pt x="847" y="6174"/>
                  </a:cubicBezTo>
                  <a:cubicBezTo>
                    <a:pt x="1250" y="6820"/>
                    <a:pt x="1916" y="9427"/>
                    <a:pt x="577" y="9588"/>
                  </a:cubicBezTo>
                  <a:cubicBezTo>
                    <a:pt x="577" y="9588"/>
                    <a:pt x="451" y="11875"/>
                    <a:pt x="1417" y="12309"/>
                  </a:cubicBezTo>
                  <a:cubicBezTo>
                    <a:pt x="1519" y="12354"/>
                    <a:pt x="1618" y="12375"/>
                    <a:pt x="1713" y="12375"/>
                  </a:cubicBezTo>
                  <a:cubicBezTo>
                    <a:pt x="2512" y="12375"/>
                    <a:pt x="3022" y="10926"/>
                    <a:pt x="3022" y="10926"/>
                  </a:cubicBezTo>
                  <a:cubicBezTo>
                    <a:pt x="3022" y="10926"/>
                    <a:pt x="2356" y="8243"/>
                    <a:pt x="1913" y="6711"/>
                  </a:cubicBezTo>
                  <a:cubicBezTo>
                    <a:pt x="1059" y="3764"/>
                    <a:pt x="1513" y="398"/>
                    <a:pt x="1270" y="78"/>
                  </a:cubicBezTo>
                  <a:cubicBezTo>
                    <a:pt x="1231" y="25"/>
                    <a:pt x="1188" y="0"/>
                    <a:pt x="1146" y="0"/>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8"/>
            <p:cNvSpPr/>
            <p:nvPr/>
          </p:nvSpPr>
          <p:spPr>
            <a:xfrm flipH="1">
              <a:off x="2919239" y="2236191"/>
              <a:ext cx="755736" cy="1073263"/>
            </a:xfrm>
            <a:custGeom>
              <a:avLst/>
              <a:gdLst/>
              <a:ahLst/>
              <a:cxnLst/>
              <a:rect l="l" t="t" r="r" b="b"/>
              <a:pathLst>
                <a:path w="12969" h="18418" extrusionOk="0">
                  <a:moveTo>
                    <a:pt x="12969" y="1"/>
                  </a:moveTo>
                  <a:cubicBezTo>
                    <a:pt x="12968" y="1"/>
                    <a:pt x="9118" y="1451"/>
                    <a:pt x="4561" y="5162"/>
                  </a:cubicBezTo>
                  <a:cubicBezTo>
                    <a:pt x="0" y="8869"/>
                    <a:pt x="1656" y="17007"/>
                    <a:pt x="3210" y="18256"/>
                  </a:cubicBezTo>
                  <a:cubicBezTo>
                    <a:pt x="3347" y="18367"/>
                    <a:pt x="3485" y="18418"/>
                    <a:pt x="3623" y="18418"/>
                  </a:cubicBezTo>
                  <a:cubicBezTo>
                    <a:pt x="5037" y="18418"/>
                    <a:pt x="6367" y="13057"/>
                    <a:pt x="6367" y="13057"/>
                  </a:cubicBezTo>
                  <a:lnTo>
                    <a:pt x="6367" y="13057"/>
                  </a:lnTo>
                  <a:cubicBezTo>
                    <a:pt x="6367" y="13057"/>
                    <a:pt x="6218" y="13089"/>
                    <a:pt x="6004" y="13089"/>
                  </a:cubicBezTo>
                  <a:cubicBezTo>
                    <a:pt x="5261" y="13089"/>
                    <a:pt x="3731" y="12703"/>
                    <a:pt x="4875" y="9251"/>
                  </a:cubicBezTo>
                  <a:cubicBezTo>
                    <a:pt x="6350" y="4803"/>
                    <a:pt x="12968" y="1"/>
                    <a:pt x="12969"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8"/>
            <p:cNvSpPr/>
            <p:nvPr/>
          </p:nvSpPr>
          <p:spPr>
            <a:xfrm flipH="1">
              <a:off x="2927805" y="2101524"/>
              <a:ext cx="133910" cy="97140"/>
            </a:xfrm>
            <a:custGeom>
              <a:avLst/>
              <a:gdLst/>
              <a:ahLst/>
              <a:cxnLst/>
              <a:rect l="l" t="t" r="r" b="b"/>
              <a:pathLst>
                <a:path w="2298" h="1667" extrusionOk="0">
                  <a:moveTo>
                    <a:pt x="946" y="0"/>
                  </a:moveTo>
                  <a:cubicBezTo>
                    <a:pt x="817" y="0"/>
                    <a:pt x="690" y="21"/>
                    <a:pt x="578" y="62"/>
                  </a:cubicBezTo>
                  <a:cubicBezTo>
                    <a:pt x="407" y="127"/>
                    <a:pt x="260" y="239"/>
                    <a:pt x="161" y="399"/>
                  </a:cubicBezTo>
                  <a:cubicBezTo>
                    <a:pt x="59" y="560"/>
                    <a:pt x="1" y="771"/>
                    <a:pt x="1" y="1031"/>
                  </a:cubicBezTo>
                  <a:lnTo>
                    <a:pt x="69" y="1031"/>
                  </a:lnTo>
                  <a:cubicBezTo>
                    <a:pt x="69" y="864"/>
                    <a:pt x="93" y="721"/>
                    <a:pt x="137" y="601"/>
                  </a:cubicBezTo>
                  <a:cubicBezTo>
                    <a:pt x="202" y="420"/>
                    <a:pt x="315" y="287"/>
                    <a:pt x="451" y="198"/>
                  </a:cubicBezTo>
                  <a:cubicBezTo>
                    <a:pt x="591" y="113"/>
                    <a:pt x="762" y="68"/>
                    <a:pt x="946" y="68"/>
                  </a:cubicBezTo>
                  <a:cubicBezTo>
                    <a:pt x="1144" y="68"/>
                    <a:pt x="1359" y="116"/>
                    <a:pt x="1570" y="215"/>
                  </a:cubicBezTo>
                  <a:cubicBezTo>
                    <a:pt x="1761" y="303"/>
                    <a:pt x="1946" y="428"/>
                    <a:pt x="2119" y="588"/>
                  </a:cubicBezTo>
                  <a:lnTo>
                    <a:pt x="2119" y="588"/>
                  </a:lnTo>
                  <a:cubicBezTo>
                    <a:pt x="2096" y="588"/>
                    <a:pt x="2070" y="587"/>
                    <a:pt x="2042" y="587"/>
                  </a:cubicBezTo>
                  <a:cubicBezTo>
                    <a:pt x="1960" y="587"/>
                    <a:pt x="1854" y="594"/>
                    <a:pt x="1745" y="608"/>
                  </a:cubicBezTo>
                  <a:cubicBezTo>
                    <a:pt x="1581" y="628"/>
                    <a:pt x="1403" y="669"/>
                    <a:pt x="1260" y="758"/>
                  </a:cubicBezTo>
                  <a:cubicBezTo>
                    <a:pt x="1192" y="803"/>
                    <a:pt x="1131" y="861"/>
                    <a:pt x="1086" y="932"/>
                  </a:cubicBezTo>
                  <a:cubicBezTo>
                    <a:pt x="1042" y="1004"/>
                    <a:pt x="1017" y="1089"/>
                    <a:pt x="1017" y="1188"/>
                  </a:cubicBezTo>
                  <a:lnTo>
                    <a:pt x="1017" y="1215"/>
                  </a:lnTo>
                  <a:cubicBezTo>
                    <a:pt x="1022" y="1304"/>
                    <a:pt x="1038" y="1376"/>
                    <a:pt x="1063" y="1434"/>
                  </a:cubicBezTo>
                  <a:cubicBezTo>
                    <a:pt x="1083" y="1478"/>
                    <a:pt x="1107" y="1516"/>
                    <a:pt x="1134" y="1546"/>
                  </a:cubicBezTo>
                  <a:cubicBezTo>
                    <a:pt x="1178" y="1591"/>
                    <a:pt x="1230" y="1622"/>
                    <a:pt x="1284" y="1642"/>
                  </a:cubicBezTo>
                  <a:cubicBezTo>
                    <a:pt x="1339" y="1659"/>
                    <a:pt x="1400" y="1666"/>
                    <a:pt x="1458" y="1666"/>
                  </a:cubicBezTo>
                  <a:cubicBezTo>
                    <a:pt x="1564" y="1666"/>
                    <a:pt x="1670" y="1642"/>
                    <a:pt x="1752" y="1619"/>
                  </a:cubicBezTo>
                  <a:cubicBezTo>
                    <a:pt x="1830" y="1595"/>
                    <a:pt x="1882" y="1570"/>
                    <a:pt x="1885" y="1570"/>
                  </a:cubicBezTo>
                  <a:lnTo>
                    <a:pt x="1854" y="1509"/>
                  </a:lnTo>
                  <a:cubicBezTo>
                    <a:pt x="1851" y="1509"/>
                    <a:pt x="1796" y="1533"/>
                    <a:pt x="1725" y="1557"/>
                  </a:cubicBezTo>
                  <a:cubicBezTo>
                    <a:pt x="1649" y="1578"/>
                    <a:pt x="1550" y="1598"/>
                    <a:pt x="1458" y="1598"/>
                  </a:cubicBezTo>
                  <a:cubicBezTo>
                    <a:pt x="1411" y="1598"/>
                    <a:pt x="1366" y="1595"/>
                    <a:pt x="1321" y="1581"/>
                  </a:cubicBezTo>
                  <a:cubicBezTo>
                    <a:pt x="1291" y="1574"/>
                    <a:pt x="1260" y="1560"/>
                    <a:pt x="1233" y="1543"/>
                  </a:cubicBezTo>
                  <a:cubicBezTo>
                    <a:pt x="1195" y="1516"/>
                    <a:pt x="1161" y="1478"/>
                    <a:pt x="1134" y="1427"/>
                  </a:cubicBezTo>
                  <a:cubicBezTo>
                    <a:pt x="1107" y="1373"/>
                    <a:pt x="1090" y="1304"/>
                    <a:pt x="1086" y="1215"/>
                  </a:cubicBezTo>
                  <a:lnTo>
                    <a:pt x="1086" y="1188"/>
                  </a:lnTo>
                  <a:cubicBezTo>
                    <a:pt x="1086" y="1130"/>
                    <a:pt x="1096" y="1079"/>
                    <a:pt x="1113" y="1031"/>
                  </a:cubicBezTo>
                  <a:cubicBezTo>
                    <a:pt x="1144" y="952"/>
                    <a:pt x="1195" y="888"/>
                    <a:pt x="1267" y="837"/>
                  </a:cubicBezTo>
                  <a:cubicBezTo>
                    <a:pt x="1373" y="762"/>
                    <a:pt x="1513" y="717"/>
                    <a:pt x="1652" y="689"/>
                  </a:cubicBezTo>
                  <a:cubicBezTo>
                    <a:pt x="1796" y="662"/>
                    <a:pt x="1936" y="656"/>
                    <a:pt x="2042" y="656"/>
                  </a:cubicBezTo>
                  <a:cubicBezTo>
                    <a:pt x="2090" y="656"/>
                    <a:pt x="2131" y="659"/>
                    <a:pt x="2161" y="659"/>
                  </a:cubicBezTo>
                  <a:cubicBezTo>
                    <a:pt x="2175" y="662"/>
                    <a:pt x="2185" y="662"/>
                    <a:pt x="2196" y="662"/>
                  </a:cubicBezTo>
                  <a:lnTo>
                    <a:pt x="2205" y="662"/>
                  </a:lnTo>
                  <a:lnTo>
                    <a:pt x="2298" y="673"/>
                  </a:lnTo>
                  <a:lnTo>
                    <a:pt x="2233" y="604"/>
                  </a:lnTo>
                  <a:cubicBezTo>
                    <a:pt x="2038" y="407"/>
                    <a:pt x="1820" y="256"/>
                    <a:pt x="1602" y="154"/>
                  </a:cubicBezTo>
                  <a:cubicBezTo>
                    <a:pt x="1380" y="51"/>
                    <a:pt x="1154" y="0"/>
                    <a:pt x="946" y="0"/>
                  </a:cubicBezTo>
                  <a:close/>
                </a:path>
              </a:pathLst>
            </a:custGeom>
            <a:solidFill>
              <a:srgbClr val="A57D5E"/>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8"/>
            <p:cNvSpPr/>
            <p:nvPr/>
          </p:nvSpPr>
          <p:spPr>
            <a:xfrm flipH="1">
              <a:off x="2457138" y="2062015"/>
              <a:ext cx="91546" cy="41548"/>
            </a:xfrm>
            <a:custGeom>
              <a:avLst/>
              <a:gdLst/>
              <a:ahLst/>
              <a:cxnLst/>
              <a:rect l="l" t="t" r="r" b="b"/>
              <a:pathLst>
                <a:path w="1571" h="713" extrusionOk="0">
                  <a:moveTo>
                    <a:pt x="7" y="0"/>
                  </a:moveTo>
                  <a:cubicBezTo>
                    <a:pt x="6" y="0"/>
                    <a:pt x="4" y="1"/>
                    <a:pt x="4" y="3"/>
                  </a:cubicBezTo>
                  <a:cubicBezTo>
                    <a:pt x="1" y="6"/>
                    <a:pt x="1" y="9"/>
                    <a:pt x="4" y="12"/>
                  </a:cubicBezTo>
                  <a:cubicBezTo>
                    <a:pt x="4" y="12"/>
                    <a:pt x="7" y="16"/>
                    <a:pt x="14" y="23"/>
                  </a:cubicBezTo>
                  <a:cubicBezTo>
                    <a:pt x="89" y="118"/>
                    <a:pt x="513" y="712"/>
                    <a:pt x="1195" y="712"/>
                  </a:cubicBezTo>
                  <a:cubicBezTo>
                    <a:pt x="1311" y="712"/>
                    <a:pt x="1434" y="696"/>
                    <a:pt x="1567" y="658"/>
                  </a:cubicBezTo>
                  <a:cubicBezTo>
                    <a:pt x="1570" y="655"/>
                    <a:pt x="1570" y="651"/>
                    <a:pt x="1570" y="647"/>
                  </a:cubicBezTo>
                  <a:cubicBezTo>
                    <a:pt x="1570" y="644"/>
                    <a:pt x="1567" y="644"/>
                    <a:pt x="1564" y="644"/>
                  </a:cubicBezTo>
                  <a:cubicBezTo>
                    <a:pt x="1434" y="685"/>
                    <a:pt x="1311" y="702"/>
                    <a:pt x="1195" y="702"/>
                  </a:cubicBezTo>
                  <a:cubicBezTo>
                    <a:pt x="836" y="702"/>
                    <a:pt x="546" y="532"/>
                    <a:pt x="345" y="361"/>
                  </a:cubicBezTo>
                  <a:cubicBezTo>
                    <a:pt x="242" y="275"/>
                    <a:pt x="164" y="190"/>
                    <a:pt x="110" y="122"/>
                  </a:cubicBezTo>
                  <a:cubicBezTo>
                    <a:pt x="83" y="91"/>
                    <a:pt x="58" y="61"/>
                    <a:pt x="42" y="40"/>
                  </a:cubicBezTo>
                  <a:cubicBezTo>
                    <a:pt x="34" y="30"/>
                    <a:pt x="28" y="23"/>
                    <a:pt x="24" y="16"/>
                  </a:cubicBezTo>
                  <a:cubicBezTo>
                    <a:pt x="17" y="9"/>
                    <a:pt x="14" y="6"/>
                    <a:pt x="10" y="3"/>
                  </a:cubicBezTo>
                  <a:cubicBezTo>
                    <a:pt x="10" y="1"/>
                    <a:pt x="9" y="0"/>
                    <a:pt x="7" y="0"/>
                  </a:cubicBezTo>
                  <a:close/>
                </a:path>
              </a:pathLst>
            </a:custGeom>
            <a:solidFill>
              <a:srgbClr val="B26E47"/>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8"/>
            <p:cNvSpPr/>
            <p:nvPr/>
          </p:nvSpPr>
          <p:spPr>
            <a:xfrm flipH="1">
              <a:off x="2122363" y="1817679"/>
              <a:ext cx="74822" cy="223592"/>
            </a:xfrm>
            <a:custGeom>
              <a:avLst/>
              <a:gdLst/>
              <a:ahLst/>
              <a:cxnLst/>
              <a:rect l="l" t="t" r="r" b="b"/>
              <a:pathLst>
                <a:path w="1284" h="3837" extrusionOk="0">
                  <a:moveTo>
                    <a:pt x="584" y="2294"/>
                  </a:moveTo>
                  <a:cubicBezTo>
                    <a:pt x="608" y="2294"/>
                    <a:pt x="608" y="2332"/>
                    <a:pt x="584" y="2332"/>
                  </a:cubicBezTo>
                  <a:cubicBezTo>
                    <a:pt x="556" y="2332"/>
                    <a:pt x="556" y="2294"/>
                    <a:pt x="584" y="2294"/>
                  </a:cubicBezTo>
                  <a:close/>
                  <a:moveTo>
                    <a:pt x="345" y="0"/>
                  </a:moveTo>
                  <a:lnTo>
                    <a:pt x="345" y="0"/>
                  </a:lnTo>
                  <a:cubicBezTo>
                    <a:pt x="362" y="194"/>
                    <a:pt x="372" y="386"/>
                    <a:pt x="379" y="574"/>
                  </a:cubicBezTo>
                  <a:cubicBezTo>
                    <a:pt x="433" y="659"/>
                    <a:pt x="471" y="751"/>
                    <a:pt x="498" y="850"/>
                  </a:cubicBezTo>
                  <a:cubicBezTo>
                    <a:pt x="577" y="1123"/>
                    <a:pt x="577" y="1413"/>
                    <a:pt x="560" y="1697"/>
                  </a:cubicBezTo>
                  <a:cubicBezTo>
                    <a:pt x="560" y="1707"/>
                    <a:pt x="550" y="1714"/>
                    <a:pt x="543" y="1714"/>
                  </a:cubicBezTo>
                  <a:cubicBezTo>
                    <a:pt x="533" y="1714"/>
                    <a:pt x="523" y="1707"/>
                    <a:pt x="523" y="1697"/>
                  </a:cubicBezTo>
                  <a:cubicBezTo>
                    <a:pt x="539" y="1427"/>
                    <a:pt x="539" y="1154"/>
                    <a:pt x="471" y="895"/>
                  </a:cubicBezTo>
                  <a:cubicBezTo>
                    <a:pt x="451" y="809"/>
                    <a:pt x="420" y="724"/>
                    <a:pt x="379" y="649"/>
                  </a:cubicBezTo>
                  <a:lnTo>
                    <a:pt x="379" y="649"/>
                  </a:lnTo>
                  <a:cubicBezTo>
                    <a:pt x="396" y="2137"/>
                    <a:pt x="0" y="3345"/>
                    <a:pt x="0" y="3345"/>
                  </a:cubicBezTo>
                  <a:cubicBezTo>
                    <a:pt x="208" y="3397"/>
                    <a:pt x="369" y="3570"/>
                    <a:pt x="488" y="3837"/>
                  </a:cubicBezTo>
                  <a:cubicBezTo>
                    <a:pt x="580" y="3762"/>
                    <a:pt x="659" y="3676"/>
                    <a:pt x="731" y="3588"/>
                  </a:cubicBezTo>
                  <a:cubicBezTo>
                    <a:pt x="1171" y="2932"/>
                    <a:pt x="1191" y="2055"/>
                    <a:pt x="1191" y="1905"/>
                  </a:cubicBezTo>
                  <a:cubicBezTo>
                    <a:pt x="1191" y="1676"/>
                    <a:pt x="1205" y="1431"/>
                    <a:pt x="1222" y="1195"/>
                  </a:cubicBezTo>
                  <a:cubicBezTo>
                    <a:pt x="1249" y="741"/>
                    <a:pt x="1284" y="174"/>
                    <a:pt x="1154" y="17"/>
                  </a:cubicBezTo>
                  <a:lnTo>
                    <a:pt x="1137" y="17"/>
                  </a:lnTo>
                  <a:cubicBezTo>
                    <a:pt x="990" y="17"/>
                    <a:pt x="703" y="10"/>
                    <a:pt x="345" y="0"/>
                  </a:cubicBezTo>
                  <a:close/>
                </a:path>
              </a:pathLst>
            </a:custGeom>
            <a:solidFill>
              <a:srgbClr val="D1DBD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8"/>
            <p:cNvSpPr/>
            <p:nvPr/>
          </p:nvSpPr>
          <p:spPr>
            <a:xfrm flipH="1">
              <a:off x="2168689" y="2004034"/>
              <a:ext cx="171146" cy="58331"/>
            </a:xfrm>
            <a:custGeom>
              <a:avLst/>
              <a:gdLst/>
              <a:ahLst/>
              <a:cxnLst/>
              <a:rect l="l" t="t" r="r" b="b"/>
              <a:pathLst>
                <a:path w="2937" h="1001" extrusionOk="0">
                  <a:moveTo>
                    <a:pt x="1318" y="1"/>
                  </a:moveTo>
                  <a:cubicBezTo>
                    <a:pt x="844" y="1"/>
                    <a:pt x="447" y="79"/>
                    <a:pt x="1" y="130"/>
                  </a:cubicBezTo>
                  <a:cubicBezTo>
                    <a:pt x="304" y="724"/>
                    <a:pt x="891" y="1001"/>
                    <a:pt x="1813" y="1001"/>
                  </a:cubicBezTo>
                  <a:lnTo>
                    <a:pt x="1875" y="1001"/>
                  </a:lnTo>
                  <a:cubicBezTo>
                    <a:pt x="2336" y="998"/>
                    <a:pt x="2680" y="854"/>
                    <a:pt x="2936" y="639"/>
                  </a:cubicBezTo>
                  <a:cubicBezTo>
                    <a:pt x="2817" y="372"/>
                    <a:pt x="2656" y="199"/>
                    <a:pt x="2448" y="147"/>
                  </a:cubicBezTo>
                  <a:cubicBezTo>
                    <a:pt x="2008" y="38"/>
                    <a:pt x="1643" y="1"/>
                    <a:pt x="13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8"/>
            <p:cNvSpPr/>
            <p:nvPr/>
          </p:nvSpPr>
          <p:spPr>
            <a:xfrm flipH="1">
              <a:off x="2199923" y="1815290"/>
              <a:ext cx="77619" cy="16957"/>
            </a:xfrm>
            <a:custGeom>
              <a:avLst/>
              <a:gdLst/>
              <a:ahLst/>
              <a:cxnLst/>
              <a:rect l="l" t="t" r="r" b="b"/>
              <a:pathLst>
                <a:path w="1332" h="291" extrusionOk="0">
                  <a:moveTo>
                    <a:pt x="0" y="0"/>
                  </a:moveTo>
                  <a:cubicBezTo>
                    <a:pt x="304" y="167"/>
                    <a:pt x="659" y="290"/>
                    <a:pt x="928" y="290"/>
                  </a:cubicBezTo>
                  <a:cubicBezTo>
                    <a:pt x="1127" y="290"/>
                    <a:pt x="1280" y="222"/>
                    <a:pt x="1328" y="51"/>
                  </a:cubicBezTo>
                  <a:cubicBezTo>
                    <a:pt x="1328" y="44"/>
                    <a:pt x="1328" y="38"/>
                    <a:pt x="1332" y="35"/>
                  </a:cubicBezTo>
                  <a:cubicBezTo>
                    <a:pt x="1242" y="30"/>
                    <a:pt x="1150" y="27"/>
                    <a:pt x="1058" y="27"/>
                  </a:cubicBezTo>
                  <a:cubicBezTo>
                    <a:pt x="710" y="17"/>
                    <a:pt x="345" y="10"/>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8"/>
            <p:cNvSpPr/>
            <p:nvPr/>
          </p:nvSpPr>
          <p:spPr>
            <a:xfrm flipH="1">
              <a:off x="2482428" y="2028508"/>
              <a:ext cx="200341" cy="48774"/>
            </a:xfrm>
            <a:custGeom>
              <a:avLst/>
              <a:gdLst/>
              <a:ahLst/>
              <a:cxnLst/>
              <a:rect l="l" t="t" r="r" b="b"/>
              <a:pathLst>
                <a:path w="3438" h="837" extrusionOk="0">
                  <a:moveTo>
                    <a:pt x="3438" y="1"/>
                  </a:moveTo>
                  <a:lnTo>
                    <a:pt x="3438" y="1"/>
                  </a:lnTo>
                  <a:cubicBezTo>
                    <a:pt x="2370" y="206"/>
                    <a:pt x="1073" y="492"/>
                    <a:pt x="0" y="652"/>
                  </a:cubicBezTo>
                  <a:cubicBezTo>
                    <a:pt x="479" y="775"/>
                    <a:pt x="1079" y="836"/>
                    <a:pt x="1831" y="836"/>
                  </a:cubicBezTo>
                  <a:cubicBezTo>
                    <a:pt x="2015" y="836"/>
                    <a:pt x="2189" y="820"/>
                    <a:pt x="2352" y="786"/>
                  </a:cubicBezTo>
                  <a:cubicBezTo>
                    <a:pt x="2387" y="779"/>
                    <a:pt x="2414" y="768"/>
                    <a:pt x="2445" y="759"/>
                  </a:cubicBezTo>
                  <a:cubicBezTo>
                    <a:pt x="2379" y="683"/>
                    <a:pt x="2335" y="622"/>
                    <a:pt x="2315" y="598"/>
                  </a:cubicBezTo>
                  <a:cubicBezTo>
                    <a:pt x="2308" y="591"/>
                    <a:pt x="2305" y="587"/>
                    <a:pt x="2305" y="587"/>
                  </a:cubicBezTo>
                  <a:cubicBezTo>
                    <a:pt x="2302" y="584"/>
                    <a:pt x="2302" y="581"/>
                    <a:pt x="2305" y="578"/>
                  </a:cubicBezTo>
                  <a:lnTo>
                    <a:pt x="2308" y="574"/>
                  </a:lnTo>
                  <a:cubicBezTo>
                    <a:pt x="2311" y="574"/>
                    <a:pt x="2311" y="578"/>
                    <a:pt x="2311" y="578"/>
                  </a:cubicBezTo>
                  <a:cubicBezTo>
                    <a:pt x="2315" y="581"/>
                    <a:pt x="2318" y="584"/>
                    <a:pt x="2325" y="591"/>
                  </a:cubicBezTo>
                  <a:cubicBezTo>
                    <a:pt x="2329" y="598"/>
                    <a:pt x="2335" y="605"/>
                    <a:pt x="2343" y="615"/>
                  </a:cubicBezTo>
                  <a:cubicBezTo>
                    <a:pt x="2359" y="636"/>
                    <a:pt x="2384" y="666"/>
                    <a:pt x="2411" y="697"/>
                  </a:cubicBezTo>
                  <a:cubicBezTo>
                    <a:pt x="2424" y="714"/>
                    <a:pt x="2441" y="734"/>
                    <a:pt x="2458" y="755"/>
                  </a:cubicBezTo>
                  <a:cubicBezTo>
                    <a:pt x="2759" y="649"/>
                    <a:pt x="3018" y="485"/>
                    <a:pt x="3233" y="253"/>
                  </a:cubicBezTo>
                  <a:cubicBezTo>
                    <a:pt x="3308" y="174"/>
                    <a:pt x="3376" y="89"/>
                    <a:pt x="34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8"/>
            <p:cNvSpPr/>
            <p:nvPr/>
          </p:nvSpPr>
          <p:spPr>
            <a:xfrm flipH="1">
              <a:off x="2539477" y="2061957"/>
              <a:ext cx="9207" cy="10780"/>
            </a:xfrm>
            <a:custGeom>
              <a:avLst/>
              <a:gdLst/>
              <a:ahLst/>
              <a:cxnLst/>
              <a:rect l="l" t="t" r="r" b="b"/>
              <a:pathLst>
                <a:path w="158" h="185" extrusionOk="0">
                  <a:moveTo>
                    <a:pt x="7" y="0"/>
                  </a:moveTo>
                  <a:lnTo>
                    <a:pt x="4" y="4"/>
                  </a:lnTo>
                  <a:cubicBezTo>
                    <a:pt x="1" y="7"/>
                    <a:pt x="1" y="10"/>
                    <a:pt x="4" y="13"/>
                  </a:cubicBezTo>
                  <a:cubicBezTo>
                    <a:pt x="4" y="13"/>
                    <a:pt x="7" y="17"/>
                    <a:pt x="14" y="24"/>
                  </a:cubicBezTo>
                  <a:cubicBezTo>
                    <a:pt x="34" y="48"/>
                    <a:pt x="78" y="109"/>
                    <a:pt x="144" y="185"/>
                  </a:cubicBezTo>
                  <a:cubicBezTo>
                    <a:pt x="151" y="185"/>
                    <a:pt x="154" y="181"/>
                    <a:pt x="157" y="181"/>
                  </a:cubicBezTo>
                  <a:cubicBezTo>
                    <a:pt x="140" y="160"/>
                    <a:pt x="123" y="140"/>
                    <a:pt x="110" y="123"/>
                  </a:cubicBezTo>
                  <a:cubicBezTo>
                    <a:pt x="83" y="92"/>
                    <a:pt x="58" y="62"/>
                    <a:pt x="42" y="41"/>
                  </a:cubicBezTo>
                  <a:cubicBezTo>
                    <a:pt x="34" y="31"/>
                    <a:pt x="28" y="24"/>
                    <a:pt x="24" y="17"/>
                  </a:cubicBezTo>
                  <a:cubicBezTo>
                    <a:pt x="17" y="10"/>
                    <a:pt x="14" y="7"/>
                    <a:pt x="10" y="4"/>
                  </a:cubicBezTo>
                  <a:cubicBezTo>
                    <a:pt x="10" y="4"/>
                    <a:pt x="10" y="0"/>
                    <a:pt x="7" y="0"/>
                  </a:cubicBezTo>
                  <a:close/>
                </a:path>
              </a:pathLst>
            </a:custGeom>
            <a:solidFill>
              <a:srgbClr val="A96E47"/>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8"/>
            <p:cNvSpPr/>
            <p:nvPr/>
          </p:nvSpPr>
          <p:spPr>
            <a:xfrm flipH="1">
              <a:off x="2111815" y="1814591"/>
              <a:ext cx="9498" cy="15442"/>
            </a:xfrm>
            <a:custGeom>
              <a:avLst/>
              <a:gdLst/>
              <a:ahLst/>
              <a:cxnLst/>
              <a:rect l="l" t="t" r="r" b="b"/>
              <a:pathLst>
                <a:path w="163" h="265" extrusionOk="0">
                  <a:moveTo>
                    <a:pt x="9" y="1"/>
                  </a:moveTo>
                  <a:cubicBezTo>
                    <a:pt x="4" y="1"/>
                    <a:pt x="0" y="6"/>
                    <a:pt x="6" y="9"/>
                  </a:cubicBezTo>
                  <a:cubicBezTo>
                    <a:pt x="84" y="70"/>
                    <a:pt x="135" y="159"/>
                    <a:pt x="152" y="261"/>
                  </a:cubicBezTo>
                  <a:cubicBezTo>
                    <a:pt x="152" y="264"/>
                    <a:pt x="154" y="265"/>
                    <a:pt x="156" y="265"/>
                  </a:cubicBezTo>
                  <a:cubicBezTo>
                    <a:pt x="159" y="265"/>
                    <a:pt x="163" y="262"/>
                    <a:pt x="163" y="258"/>
                  </a:cubicBezTo>
                  <a:cubicBezTo>
                    <a:pt x="146" y="155"/>
                    <a:pt x="94" y="67"/>
                    <a:pt x="12" y="1"/>
                  </a:cubicBezTo>
                  <a:cubicBezTo>
                    <a:pt x="11" y="1"/>
                    <a:pt x="10" y="1"/>
                    <a:pt x="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8"/>
            <p:cNvSpPr/>
            <p:nvPr/>
          </p:nvSpPr>
          <p:spPr>
            <a:xfrm flipH="1">
              <a:off x="2110417" y="1843319"/>
              <a:ext cx="699" cy="466"/>
            </a:xfrm>
            <a:custGeom>
              <a:avLst/>
              <a:gdLst/>
              <a:ahLst/>
              <a:cxnLst/>
              <a:rect l="l" t="t" r="r" b="b"/>
              <a:pathLst>
                <a:path w="12" h="8" extrusionOk="0">
                  <a:moveTo>
                    <a:pt x="8" y="0"/>
                  </a:moveTo>
                  <a:cubicBezTo>
                    <a:pt x="1" y="0"/>
                    <a:pt x="1" y="7"/>
                    <a:pt x="8" y="7"/>
                  </a:cubicBezTo>
                  <a:cubicBezTo>
                    <a:pt x="12" y="7"/>
                    <a:pt x="12" y="0"/>
                    <a:pt x="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8"/>
            <p:cNvSpPr/>
            <p:nvPr/>
          </p:nvSpPr>
          <p:spPr>
            <a:xfrm flipH="1">
              <a:off x="2163561" y="1851069"/>
              <a:ext cx="11538" cy="66489"/>
            </a:xfrm>
            <a:custGeom>
              <a:avLst/>
              <a:gdLst/>
              <a:ahLst/>
              <a:cxnLst/>
              <a:rect l="l" t="t" r="r" b="b"/>
              <a:pathLst>
                <a:path w="198" h="1141" extrusionOk="0">
                  <a:moveTo>
                    <a:pt x="0" y="1"/>
                  </a:moveTo>
                  <a:lnTo>
                    <a:pt x="0" y="76"/>
                  </a:lnTo>
                  <a:cubicBezTo>
                    <a:pt x="41" y="151"/>
                    <a:pt x="72" y="236"/>
                    <a:pt x="92" y="322"/>
                  </a:cubicBezTo>
                  <a:cubicBezTo>
                    <a:pt x="160" y="581"/>
                    <a:pt x="160" y="854"/>
                    <a:pt x="144" y="1124"/>
                  </a:cubicBezTo>
                  <a:cubicBezTo>
                    <a:pt x="144" y="1134"/>
                    <a:pt x="154" y="1141"/>
                    <a:pt x="164" y="1141"/>
                  </a:cubicBezTo>
                  <a:cubicBezTo>
                    <a:pt x="171" y="1141"/>
                    <a:pt x="181" y="1134"/>
                    <a:pt x="181" y="1124"/>
                  </a:cubicBezTo>
                  <a:cubicBezTo>
                    <a:pt x="198" y="840"/>
                    <a:pt x="198" y="550"/>
                    <a:pt x="119" y="277"/>
                  </a:cubicBezTo>
                  <a:cubicBezTo>
                    <a:pt x="92" y="178"/>
                    <a:pt x="54" y="86"/>
                    <a:pt x="0" y="1"/>
                  </a:cubicBezTo>
                  <a:close/>
                </a:path>
              </a:pathLst>
            </a:custGeom>
            <a:solidFill>
              <a:srgbClr val="ECF0F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8"/>
            <p:cNvSpPr/>
            <p:nvPr/>
          </p:nvSpPr>
          <p:spPr>
            <a:xfrm flipH="1">
              <a:off x="2175041" y="1839531"/>
              <a:ext cx="13461" cy="15967"/>
            </a:xfrm>
            <a:custGeom>
              <a:avLst/>
              <a:gdLst/>
              <a:ahLst/>
              <a:cxnLst/>
              <a:rect l="l" t="t" r="r" b="b"/>
              <a:pathLst>
                <a:path w="231" h="274" extrusionOk="0">
                  <a:moveTo>
                    <a:pt x="29" y="0"/>
                  </a:moveTo>
                  <a:cubicBezTo>
                    <a:pt x="12" y="0"/>
                    <a:pt x="1" y="24"/>
                    <a:pt x="18" y="35"/>
                  </a:cubicBezTo>
                  <a:cubicBezTo>
                    <a:pt x="111" y="96"/>
                    <a:pt x="179" y="178"/>
                    <a:pt x="230" y="274"/>
                  </a:cubicBezTo>
                  <a:lnTo>
                    <a:pt x="230" y="199"/>
                  </a:lnTo>
                  <a:cubicBezTo>
                    <a:pt x="179" y="120"/>
                    <a:pt x="117" y="55"/>
                    <a:pt x="39" y="4"/>
                  </a:cubicBezTo>
                  <a:cubicBezTo>
                    <a:pt x="35" y="0"/>
                    <a:pt x="32" y="0"/>
                    <a:pt x="29" y="0"/>
                  </a:cubicBezTo>
                  <a:close/>
                </a:path>
              </a:pathLst>
            </a:custGeom>
            <a:solidFill>
              <a:srgbClr val="EBDED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8"/>
            <p:cNvSpPr/>
            <p:nvPr/>
          </p:nvSpPr>
          <p:spPr>
            <a:xfrm flipH="1">
              <a:off x="2161755" y="1951356"/>
              <a:ext cx="3030" cy="2214"/>
            </a:xfrm>
            <a:custGeom>
              <a:avLst/>
              <a:gdLst/>
              <a:ahLst/>
              <a:cxnLst/>
              <a:rect l="l" t="t" r="r" b="b"/>
              <a:pathLst>
                <a:path w="52" h="38" extrusionOk="0">
                  <a:moveTo>
                    <a:pt x="28" y="0"/>
                  </a:moveTo>
                  <a:cubicBezTo>
                    <a:pt x="0" y="0"/>
                    <a:pt x="0" y="38"/>
                    <a:pt x="28" y="38"/>
                  </a:cubicBezTo>
                  <a:cubicBezTo>
                    <a:pt x="52" y="38"/>
                    <a:pt x="52" y="0"/>
                    <a:pt x="28" y="0"/>
                  </a:cubicBezTo>
                  <a:close/>
                </a:path>
              </a:pathLst>
            </a:custGeom>
            <a:solidFill>
              <a:srgbClr val="ECF0F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8"/>
            <p:cNvSpPr/>
            <p:nvPr/>
          </p:nvSpPr>
          <p:spPr>
            <a:xfrm flipH="1">
              <a:off x="3034036" y="3038019"/>
              <a:ext cx="197777" cy="26048"/>
            </a:xfrm>
            <a:custGeom>
              <a:avLst/>
              <a:gdLst/>
              <a:ahLst/>
              <a:cxnLst/>
              <a:rect l="l" t="t" r="r" b="b"/>
              <a:pathLst>
                <a:path w="3394" h="447" extrusionOk="0">
                  <a:moveTo>
                    <a:pt x="1774" y="1"/>
                  </a:moveTo>
                  <a:cubicBezTo>
                    <a:pt x="1405" y="1"/>
                    <a:pt x="1037" y="38"/>
                    <a:pt x="677" y="140"/>
                  </a:cubicBezTo>
                  <a:cubicBezTo>
                    <a:pt x="448" y="202"/>
                    <a:pt x="226" y="294"/>
                    <a:pt x="21" y="410"/>
                  </a:cubicBezTo>
                  <a:cubicBezTo>
                    <a:pt x="1" y="419"/>
                    <a:pt x="13" y="446"/>
                    <a:pt x="30" y="446"/>
                  </a:cubicBezTo>
                  <a:cubicBezTo>
                    <a:pt x="33" y="446"/>
                    <a:pt x="36" y="446"/>
                    <a:pt x="38" y="444"/>
                  </a:cubicBezTo>
                  <a:cubicBezTo>
                    <a:pt x="573" y="139"/>
                    <a:pt x="1177" y="40"/>
                    <a:pt x="1782" y="40"/>
                  </a:cubicBezTo>
                  <a:cubicBezTo>
                    <a:pt x="2042" y="40"/>
                    <a:pt x="2302" y="58"/>
                    <a:pt x="2558" y="86"/>
                  </a:cubicBezTo>
                  <a:cubicBezTo>
                    <a:pt x="2827" y="117"/>
                    <a:pt x="3093" y="154"/>
                    <a:pt x="3360" y="195"/>
                  </a:cubicBezTo>
                  <a:cubicBezTo>
                    <a:pt x="3361" y="195"/>
                    <a:pt x="3362" y="195"/>
                    <a:pt x="3363" y="195"/>
                  </a:cubicBezTo>
                  <a:cubicBezTo>
                    <a:pt x="3384" y="195"/>
                    <a:pt x="3393" y="161"/>
                    <a:pt x="3370" y="158"/>
                  </a:cubicBezTo>
                  <a:cubicBezTo>
                    <a:pt x="2844" y="79"/>
                    <a:pt x="2307" y="1"/>
                    <a:pt x="17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8"/>
            <p:cNvSpPr/>
            <p:nvPr/>
          </p:nvSpPr>
          <p:spPr>
            <a:xfrm flipH="1">
              <a:off x="3009561" y="2822935"/>
              <a:ext cx="141660" cy="26223"/>
            </a:xfrm>
            <a:custGeom>
              <a:avLst/>
              <a:gdLst/>
              <a:ahLst/>
              <a:cxnLst/>
              <a:rect l="l" t="t" r="r" b="b"/>
              <a:pathLst>
                <a:path w="2431" h="450" extrusionOk="0">
                  <a:moveTo>
                    <a:pt x="990" y="1"/>
                  </a:moveTo>
                  <a:cubicBezTo>
                    <a:pt x="660" y="1"/>
                    <a:pt x="330" y="62"/>
                    <a:pt x="21" y="186"/>
                  </a:cubicBezTo>
                  <a:cubicBezTo>
                    <a:pt x="0" y="195"/>
                    <a:pt x="5" y="228"/>
                    <a:pt x="23" y="228"/>
                  </a:cubicBezTo>
                  <a:cubicBezTo>
                    <a:pt x="26" y="228"/>
                    <a:pt x="28" y="228"/>
                    <a:pt x="31" y="227"/>
                  </a:cubicBezTo>
                  <a:cubicBezTo>
                    <a:pt x="337" y="104"/>
                    <a:pt x="665" y="43"/>
                    <a:pt x="992" y="43"/>
                  </a:cubicBezTo>
                  <a:cubicBezTo>
                    <a:pt x="1482" y="43"/>
                    <a:pt x="1972" y="179"/>
                    <a:pt x="2390" y="445"/>
                  </a:cubicBezTo>
                  <a:cubicBezTo>
                    <a:pt x="2394" y="448"/>
                    <a:pt x="2398" y="450"/>
                    <a:pt x="2402" y="450"/>
                  </a:cubicBezTo>
                  <a:cubicBezTo>
                    <a:pt x="2420" y="450"/>
                    <a:pt x="2430" y="422"/>
                    <a:pt x="2410" y="411"/>
                  </a:cubicBezTo>
                  <a:cubicBezTo>
                    <a:pt x="1987" y="140"/>
                    <a:pt x="1489" y="1"/>
                    <a:pt x="990"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8"/>
            <p:cNvSpPr/>
            <p:nvPr/>
          </p:nvSpPr>
          <p:spPr>
            <a:xfrm flipH="1">
              <a:off x="3005191" y="2872991"/>
              <a:ext cx="128549" cy="52270"/>
            </a:xfrm>
            <a:custGeom>
              <a:avLst/>
              <a:gdLst/>
              <a:ahLst/>
              <a:cxnLst/>
              <a:rect l="l" t="t" r="r" b="b"/>
              <a:pathLst>
                <a:path w="2206" h="897" extrusionOk="0">
                  <a:moveTo>
                    <a:pt x="212" y="1"/>
                  </a:moveTo>
                  <a:cubicBezTo>
                    <a:pt x="151" y="1"/>
                    <a:pt x="90" y="4"/>
                    <a:pt x="28" y="10"/>
                  </a:cubicBezTo>
                  <a:cubicBezTo>
                    <a:pt x="2" y="13"/>
                    <a:pt x="1" y="51"/>
                    <a:pt x="25" y="51"/>
                  </a:cubicBezTo>
                  <a:cubicBezTo>
                    <a:pt x="26" y="51"/>
                    <a:pt x="27" y="51"/>
                    <a:pt x="28" y="51"/>
                  </a:cubicBezTo>
                  <a:cubicBezTo>
                    <a:pt x="90" y="45"/>
                    <a:pt x="150" y="42"/>
                    <a:pt x="210" y="42"/>
                  </a:cubicBezTo>
                  <a:cubicBezTo>
                    <a:pt x="943" y="42"/>
                    <a:pt x="1584" y="483"/>
                    <a:pt x="2165" y="894"/>
                  </a:cubicBezTo>
                  <a:cubicBezTo>
                    <a:pt x="2169" y="896"/>
                    <a:pt x="2172" y="897"/>
                    <a:pt x="2176" y="897"/>
                  </a:cubicBezTo>
                  <a:cubicBezTo>
                    <a:pt x="2194" y="897"/>
                    <a:pt x="2206" y="871"/>
                    <a:pt x="2185" y="856"/>
                  </a:cubicBezTo>
                  <a:cubicBezTo>
                    <a:pt x="1602" y="443"/>
                    <a:pt x="951" y="1"/>
                    <a:pt x="212"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8"/>
            <p:cNvSpPr/>
            <p:nvPr/>
          </p:nvSpPr>
          <p:spPr>
            <a:xfrm flipH="1">
              <a:off x="2185006" y="2161544"/>
              <a:ext cx="23775" cy="255000"/>
            </a:xfrm>
            <a:custGeom>
              <a:avLst/>
              <a:gdLst/>
              <a:ahLst/>
              <a:cxnLst/>
              <a:rect l="l" t="t" r="r" b="b"/>
              <a:pathLst>
                <a:path w="408" h="4376" extrusionOk="0">
                  <a:moveTo>
                    <a:pt x="259" y="0"/>
                  </a:moveTo>
                  <a:cubicBezTo>
                    <a:pt x="249" y="0"/>
                    <a:pt x="240" y="6"/>
                    <a:pt x="240" y="18"/>
                  </a:cubicBezTo>
                  <a:cubicBezTo>
                    <a:pt x="322" y="1148"/>
                    <a:pt x="407" y="2295"/>
                    <a:pt x="226" y="3418"/>
                  </a:cubicBezTo>
                  <a:cubicBezTo>
                    <a:pt x="175" y="3735"/>
                    <a:pt x="103" y="4047"/>
                    <a:pt x="5" y="4354"/>
                  </a:cubicBezTo>
                  <a:cubicBezTo>
                    <a:pt x="1" y="4368"/>
                    <a:pt x="12" y="4376"/>
                    <a:pt x="23" y="4376"/>
                  </a:cubicBezTo>
                  <a:cubicBezTo>
                    <a:pt x="31" y="4376"/>
                    <a:pt x="39" y="4372"/>
                    <a:pt x="42" y="4364"/>
                  </a:cubicBezTo>
                  <a:cubicBezTo>
                    <a:pt x="387" y="3275"/>
                    <a:pt x="404" y="2117"/>
                    <a:pt x="342" y="987"/>
                  </a:cubicBezTo>
                  <a:cubicBezTo>
                    <a:pt x="325" y="663"/>
                    <a:pt x="301" y="343"/>
                    <a:pt x="278" y="18"/>
                  </a:cubicBezTo>
                  <a:cubicBezTo>
                    <a:pt x="278" y="6"/>
                    <a:pt x="268" y="0"/>
                    <a:pt x="259" y="0"/>
                  </a:cubicBezTo>
                  <a:close/>
                </a:path>
              </a:pathLst>
            </a:custGeom>
            <a:solidFill>
              <a:srgbClr val="2B526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8"/>
            <p:cNvSpPr/>
            <p:nvPr/>
          </p:nvSpPr>
          <p:spPr>
            <a:xfrm rot="10800000" flipH="1">
              <a:off x="1620827" y="1344966"/>
              <a:ext cx="2272500" cy="2272500"/>
            </a:xfrm>
            <a:prstGeom prst="ellipse">
              <a:avLst/>
            </a:prstGeom>
            <a:gradFill>
              <a:gsLst>
                <a:gs pos="0">
                  <a:srgbClr val="645CA7">
                    <a:alpha val="76470"/>
                  </a:srgbClr>
                </a:gs>
                <a:gs pos="100000">
                  <a:srgbClr val="D77EAD">
                    <a:alpha val="76470"/>
                  </a:srgbClr>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8"/>
            <p:cNvSpPr/>
            <p:nvPr/>
          </p:nvSpPr>
          <p:spPr>
            <a:xfrm flipH="1">
              <a:off x="3548625" y="2798241"/>
              <a:ext cx="62400" cy="6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8"/>
            <p:cNvSpPr/>
            <p:nvPr/>
          </p:nvSpPr>
          <p:spPr>
            <a:xfrm flipH="1">
              <a:off x="2096900" y="2006966"/>
              <a:ext cx="62400" cy="6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8"/>
            <p:cNvSpPr/>
            <p:nvPr/>
          </p:nvSpPr>
          <p:spPr>
            <a:xfrm flipH="1">
              <a:off x="3418150" y="2828329"/>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8"/>
            <p:cNvSpPr/>
            <p:nvPr/>
          </p:nvSpPr>
          <p:spPr>
            <a:xfrm flipH="1">
              <a:off x="3096375" y="2239779"/>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8"/>
            <p:cNvSpPr/>
            <p:nvPr/>
          </p:nvSpPr>
          <p:spPr>
            <a:xfrm flipH="1">
              <a:off x="3324450" y="2313716"/>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8"/>
            <p:cNvSpPr/>
            <p:nvPr/>
          </p:nvSpPr>
          <p:spPr>
            <a:xfrm flipH="1">
              <a:off x="3438575" y="2096141"/>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8"/>
            <p:cNvSpPr/>
            <p:nvPr/>
          </p:nvSpPr>
          <p:spPr>
            <a:xfrm flipH="1">
              <a:off x="2484750" y="2684666"/>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8"/>
            <p:cNvSpPr/>
            <p:nvPr/>
          </p:nvSpPr>
          <p:spPr>
            <a:xfrm flipH="1">
              <a:off x="3810475" y="2328704"/>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8"/>
            <p:cNvSpPr/>
            <p:nvPr/>
          </p:nvSpPr>
          <p:spPr>
            <a:xfrm flipH="1">
              <a:off x="2381425" y="2376104"/>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8"/>
            <p:cNvSpPr/>
            <p:nvPr/>
          </p:nvSpPr>
          <p:spPr>
            <a:xfrm flipH="1">
              <a:off x="2884739" y="2181094"/>
              <a:ext cx="1735" cy="1370"/>
            </a:xfrm>
            <a:custGeom>
              <a:avLst/>
              <a:gdLst/>
              <a:ahLst/>
              <a:cxnLst/>
              <a:rect l="l" t="t" r="r" b="b"/>
              <a:pathLst>
                <a:path w="19" h="15" extrusionOk="0">
                  <a:moveTo>
                    <a:pt x="8" y="1"/>
                  </a:moveTo>
                  <a:cubicBezTo>
                    <a:pt x="1" y="1"/>
                    <a:pt x="1" y="15"/>
                    <a:pt x="8" y="15"/>
                  </a:cubicBezTo>
                  <a:cubicBezTo>
                    <a:pt x="18" y="15"/>
                    <a:pt x="18" y="1"/>
                    <a:pt x="8" y="1"/>
                  </a:cubicBezTo>
                  <a:close/>
                </a:path>
              </a:pathLst>
            </a:custGeom>
            <a:solidFill>
              <a:srgbClr val="7C1E1E"/>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6" name="Google Shape;66;p8"/>
          <p:cNvPicPr preferRelativeResize="0"/>
          <p:nvPr/>
        </p:nvPicPr>
        <p:blipFill>
          <a:blip r:embed="rId2">
            <a:alphaModFix/>
          </a:blip>
          <a:stretch>
            <a:fillRect/>
          </a:stretch>
        </p:blipFill>
        <p:spPr>
          <a:xfrm rot="10800000" flipH="1">
            <a:off x="8978902" y="4432484"/>
            <a:ext cx="3213100" cy="2438400"/>
          </a:xfrm>
          <a:prstGeom prst="rect">
            <a:avLst/>
          </a:prstGeom>
          <a:noFill/>
          <a:ln>
            <a:noFill/>
          </a:ln>
        </p:spPr>
      </p:pic>
      <p:pic>
        <p:nvPicPr>
          <p:cNvPr id="67" name="Google Shape;67;p8"/>
          <p:cNvPicPr preferRelativeResize="0"/>
          <p:nvPr/>
        </p:nvPicPr>
        <p:blipFill>
          <a:blip r:embed="rId3">
            <a:alphaModFix/>
          </a:blip>
          <a:stretch>
            <a:fillRect/>
          </a:stretch>
        </p:blipFill>
        <p:spPr>
          <a:xfrm rot="10800000" flipH="1">
            <a:off x="-2" y="400"/>
            <a:ext cx="3621267" cy="2325467"/>
          </a:xfrm>
          <a:prstGeom prst="rect">
            <a:avLst/>
          </a:prstGeom>
          <a:noFill/>
          <a:ln>
            <a:noFill/>
          </a:ln>
        </p:spPr>
      </p:pic>
      <p:sp>
        <p:nvSpPr>
          <p:cNvPr id="68" name="Google Shape;68;p8"/>
          <p:cNvSpPr txBox="1">
            <a:spLocks noGrp="1"/>
          </p:cNvSpPr>
          <p:nvPr>
            <p:ph type="title"/>
          </p:nvPr>
        </p:nvSpPr>
        <p:spPr>
          <a:xfrm>
            <a:off x="4225584" y="1928984"/>
            <a:ext cx="3740800" cy="2394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69" name="Google Shape;69;p8"/>
          <p:cNvSpPr txBox="1">
            <a:spLocks noGrp="1"/>
          </p:cNvSpPr>
          <p:nvPr>
            <p:ph type="subTitle" idx="1"/>
          </p:nvPr>
        </p:nvSpPr>
        <p:spPr>
          <a:xfrm>
            <a:off x="4225584" y="4335191"/>
            <a:ext cx="3740800" cy="6800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83463331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0"/>
        <p:cNvGrpSpPr/>
        <p:nvPr/>
      </p:nvGrpSpPr>
      <p:grpSpPr>
        <a:xfrm>
          <a:off x="0" y="0"/>
          <a:ext cx="0" cy="0"/>
          <a:chOff x="0" y="0"/>
          <a:chExt cx="0" cy="0"/>
        </a:xfrm>
      </p:grpSpPr>
      <p:sp>
        <p:nvSpPr>
          <p:cNvPr id="71" name="Google Shape;71;p9"/>
          <p:cNvSpPr txBox="1">
            <a:spLocks noGrp="1"/>
          </p:cNvSpPr>
          <p:nvPr>
            <p:ph type="title"/>
          </p:nvPr>
        </p:nvSpPr>
        <p:spPr>
          <a:xfrm>
            <a:off x="7621733" y="1071600"/>
            <a:ext cx="3753600" cy="3714000"/>
          </a:xfrm>
          <a:prstGeom prst="rect">
            <a:avLst/>
          </a:prstGeom>
        </p:spPr>
        <p:txBody>
          <a:bodyPr spcFirstLastPara="1" wrap="square" lIns="91423" tIns="91423" rIns="91423" bIns="91423" anchor="b" anchorCtr="0">
            <a:noAutofit/>
          </a:bodyPr>
          <a:lstStyle>
            <a:lvl1pPr lvl="0" algn="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2" name="Google Shape;72;p9"/>
          <p:cNvSpPr txBox="1">
            <a:spLocks noGrp="1"/>
          </p:cNvSpPr>
          <p:nvPr>
            <p:ph type="subTitle" idx="1"/>
          </p:nvPr>
        </p:nvSpPr>
        <p:spPr>
          <a:xfrm>
            <a:off x="8191200" y="4696667"/>
            <a:ext cx="3184000" cy="1000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5166963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3"/>
        <p:cNvGrpSpPr/>
        <p:nvPr/>
      </p:nvGrpSpPr>
      <p:grpSpPr>
        <a:xfrm>
          <a:off x="0" y="0"/>
          <a:ext cx="0" cy="0"/>
          <a:chOff x="0" y="0"/>
          <a:chExt cx="0" cy="0"/>
        </a:xfrm>
      </p:grpSpPr>
      <p:pic>
        <p:nvPicPr>
          <p:cNvPr id="74" name="Google Shape;74;p10"/>
          <p:cNvPicPr preferRelativeResize="0"/>
          <p:nvPr/>
        </p:nvPicPr>
        <p:blipFill rotWithShape="1">
          <a:blip r:embed="rId2">
            <a:alphaModFix/>
          </a:blip>
          <a:srcRect l="48234" t="10" b="45894"/>
          <a:stretch/>
        </p:blipFill>
        <p:spPr>
          <a:xfrm>
            <a:off x="5880668" y="0"/>
            <a:ext cx="6311333" cy="3710600"/>
          </a:xfrm>
          <a:prstGeom prst="rect">
            <a:avLst/>
          </a:prstGeom>
          <a:noFill/>
          <a:ln>
            <a:noFill/>
          </a:ln>
        </p:spPr>
      </p:pic>
      <p:sp>
        <p:nvSpPr>
          <p:cNvPr id="75" name="Google Shape;75;p10"/>
          <p:cNvSpPr txBox="1">
            <a:spLocks noGrp="1"/>
          </p:cNvSpPr>
          <p:nvPr>
            <p:ph type="title"/>
          </p:nvPr>
        </p:nvSpPr>
        <p:spPr>
          <a:xfrm>
            <a:off x="6555600" y="3159233"/>
            <a:ext cx="4819600" cy="18488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Zilla Slab Light"/>
                <a:ea typeface="Zilla Slab Light"/>
                <a:cs typeface="Zilla Slab Light"/>
                <a:sym typeface="Zilla Slab Light"/>
              </a:defRPr>
            </a:lvl2pPr>
            <a:lvl3pPr lvl="2" rtl="0">
              <a:spcBef>
                <a:spcPts val="0"/>
              </a:spcBef>
              <a:spcAft>
                <a:spcPts val="0"/>
              </a:spcAft>
              <a:buSzPts val="2800"/>
              <a:buNone/>
              <a:defRPr>
                <a:latin typeface="Zilla Slab Light"/>
                <a:ea typeface="Zilla Slab Light"/>
                <a:cs typeface="Zilla Slab Light"/>
                <a:sym typeface="Zilla Slab Light"/>
              </a:defRPr>
            </a:lvl3pPr>
            <a:lvl4pPr lvl="3" rtl="0">
              <a:spcBef>
                <a:spcPts val="0"/>
              </a:spcBef>
              <a:spcAft>
                <a:spcPts val="0"/>
              </a:spcAft>
              <a:buSzPts val="2800"/>
              <a:buNone/>
              <a:defRPr>
                <a:latin typeface="Zilla Slab Light"/>
                <a:ea typeface="Zilla Slab Light"/>
                <a:cs typeface="Zilla Slab Light"/>
                <a:sym typeface="Zilla Slab Light"/>
              </a:defRPr>
            </a:lvl4pPr>
            <a:lvl5pPr lvl="4" rtl="0">
              <a:spcBef>
                <a:spcPts val="0"/>
              </a:spcBef>
              <a:spcAft>
                <a:spcPts val="0"/>
              </a:spcAft>
              <a:buSzPts val="2800"/>
              <a:buNone/>
              <a:defRPr>
                <a:latin typeface="Zilla Slab Light"/>
                <a:ea typeface="Zilla Slab Light"/>
                <a:cs typeface="Zilla Slab Light"/>
                <a:sym typeface="Zilla Slab Light"/>
              </a:defRPr>
            </a:lvl5pPr>
            <a:lvl6pPr lvl="5" rtl="0">
              <a:spcBef>
                <a:spcPts val="0"/>
              </a:spcBef>
              <a:spcAft>
                <a:spcPts val="0"/>
              </a:spcAft>
              <a:buSzPts val="2800"/>
              <a:buNone/>
              <a:defRPr>
                <a:latin typeface="Zilla Slab Light"/>
                <a:ea typeface="Zilla Slab Light"/>
                <a:cs typeface="Zilla Slab Light"/>
                <a:sym typeface="Zilla Slab Light"/>
              </a:defRPr>
            </a:lvl6pPr>
            <a:lvl7pPr lvl="6" rtl="0">
              <a:spcBef>
                <a:spcPts val="0"/>
              </a:spcBef>
              <a:spcAft>
                <a:spcPts val="0"/>
              </a:spcAft>
              <a:buSzPts val="2800"/>
              <a:buNone/>
              <a:defRPr>
                <a:latin typeface="Zilla Slab Light"/>
                <a:ea typeface="Zilla Slab Light"/>
                <a:cs typeface="Zilla Slab Light"/>
                <a:sym typeface="Zilla Slab Light"/>
              </a:defRPr>
            </a:lvl7pPr>
            <a:lvl8pPr lvl="7" rtl="0">
              <a:spcBef>
                <a:spcPts val="0"/>
              </a:spcBef>
              <a:spcAft>
                <a:spcPts val="0"/>
              </a:spcAft>
              <a:buSzPts val="2800"/>
              <a:buNone/>
              <a:defRPr>
                <a:latin typeface="Zilla Slab Light"/>
                <a:ea typeface="Zilla Slab Light"/>
                <a:cs typeface="Zilla Slab Light"/>
                <a:sym typeface="Zilla Slab Light"/>
              </a:defRPr>
            </a:lvl8pPr>
            <a:lvl9pPr lvl="8" rtl="0">
              <a:spcBef>
                <a:spcPts val="0"/>
              </a:spcBef>
              <a:spcAft>
                <a:spcPts val="0"/>
              </a:spcAft>
              <a:buSzPts val="2800"/>
              <a:buNone/>
              <a:defRPr>
                <a:latin typeface="Zilla Slab Light"/>
                <a:ea typeface="Zilla Slab Light"/>
                <a:cs typeface="Zilla Slab Light"/>
                <a:sym typeface="Zilla Slab Light"/>
              </a:defRPr>
            </a:lvl9pPr>
          </a:lstStyle>
          <a:p>
            <a:endParaRPr/>
          </a:p>
        </p:txBody>
      </p:sp>
    </p:spTree>
    <p:extLst>
      <p:ext uri="{BB962C8B-B14F-4D97-AF65-F5344CB8AC3E}">
        <p14:creationId xmlns:p14="http://schemas.microsoft.com/office/powerpoint/2010/main" val="3002851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164"/>
        <p:cNvGrpSpPr/>
        <p:nvPr/>
      </p:nvGrpSpPr>
      <p:grpSpPr>
        <a:xfrm>
          <a:off x="0" y="0"/>
          <a:ext cx="0" cy="0"/>
          <a:chOff x="0" y="0"/>
          <a:chExt cx="0" cy="0"/>
        </a:xfrm>
      </p:grpSpPr>
      <p:sp>
        <p:nvSpPr>
          <p:cNvPr id="165" name="Google Shape;165;p21"/>
          <p:cNvSpPr txBox="1">
            <a:spLocks noGrp="1"/>
          </p:cNvSpPr>
          <p:nvPr>
            <p:ph type="subTitle" idx="1"/>
          </p:nvPr>
        </p:nvSpPr>
        <p:spPr>
          <a:xfrm>
            <a:off x="1739867" y="2049600"/>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6" name="Google Shape;166;p21"/>
          <p:cNvSpPr txBox="1">
            <a:spLocks noGrp="1"/>
          </p:cNvSpPr>
          <p:nvPr>
            <p:ph type="subTitle" idx="2"/>
          </p:nvPr>
        </p:nvSpPr>
        <p:spPr>
          <a:xfrm>
            <a:off x="1739868" y="1623200"/>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solidFill>
                  <a:schemeClr val="lt1"/>
                </a:solidFill>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7" name="Google Shape;167;p21"/>
          <p:cNvSpPr txBox="1">
            <a:spLocks noGrp="1"/>
          </p:cNvSpPr>
          <p:nvPr>
            <p:ph type="subTitle" idx="3"/>
          </p:nvPr>
        </p:nvSpPr>
        <p:spPr>
          <a:xfrm>
            <a:off x="5316297" y="2049600"/>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8" name="Google Shape;168;p21"/>
          <p:cNvSpPr txBox="1">
            <a:spLocks noGrp="1"/>
          </p:cNvSpPr>
          <p:nvPr>
            <p:ph type="subTitle" idx="4"/>
          </p:nvPr>
        </p:nvSpPr>
        <p:spPr>
          <a:xfrm>
            <a:off x="5316320" y="1623200"/>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9" name="Google Shape;169;p21"/>
          <p:cNvSpPr txBox="1">
            <a:spLocks noGrp="1"/>
          </p:cNvSpPr>
          <p:nvPr>
            <p:ph type="subTitle" idx="5"/>
          </p:nvPr>
        </p:nvSpPr>
        <p:spPr>
          <a:xfrm>
            <a:off x="5316297" y="4010467"/>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70" name="Google Shape;170;p21"/>
          <p:cNvSpPr txBox="1">
            <a:spLocks noGrp="1"/>
          </p:cNvSpPr>
          <p:nvPr>
            <p:ph type="subTitle" idx="6"/>
          </p:nvPr>
        </p:nvSpPr>
        <p:spPr>
          <a:xfrm>
            <a:off x="5316300" y="3584067"/>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solidFill>
                  <a:schemeClr val="lt1"/>
                </a:solidFill>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71" name="Google Shape;171;p21"/>
          <p:cNvSpPr txBox="1">
            <a:spLocks noGrp="1"/>
          </p:cNvSpPr>
          <p:nvPr>
            <p:ph type="subTitle" idx="7"/>
          </p:nvPr>
        </p:nvSpPr>
        <p:spPr>
          <a:xfrm>
            <a:off x="8836133" y="4010467"/>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72" name="Google Shape;172;p21"/>
          <p:cNvSpPr txBox="1">
            <a:spLocks noGrp="1"/>
          </p:cNvSpPr>
          <p:nvPr>
            <p:ph type="subTitle" idx="8"/>
          </p:nvPr>
        </p:nvSpPr>
        <p:spPr>
          <a:xfrm>
            <a:off x="8836135" y="3584067"/>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73" name="Google Shape;173;p21"/>
          <p:cNvSpPr txBox="1">
            <a:spLocks noGrp="1"/>
          </p:cNvSpPr>
          <p:nvPr>
            <p:ph type="ctrTitle"/>
          </p:nvPr>
        </p:nvSpPr>
        <p:spPr>
          <a:xfrm>
            <a:off x="3533800" y="5504167"/>
            <a:ext cx="7841200" cy="770400"/>
          </a:xfrm>
          <a:prstGeom prst="rect">
            <a:avLst/>
          </a:prstGeom>
        </p:spPr>
        <p:txBody>
          <a:bodyPr spcFirstLastPara="1" wrap="square" lIns="91423" tIns="91423" rIns="91423" bIns="91423" anchor="b" anchorCtr="0">
            <a:noAutofit/>
          </a:bodyPr>
          <a:lstStyle>
            <a:lvl1pPr lvl="0" algn="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174" name="Google Shape;174;p21"/>
          <p:cNvPicPr preferRelativeResize="0"/>
          <p:nvPr/>
        </p:nvPicPr>
        <p:blipFill>
          <a:blip r:embed="rId2">
            <a:alphaModFix/>
          </a:blip>
          <a:stretch>
            <a:fillRect/>
          </a:stretch>
        </p:blipFill>
        <p:spPr>
          <a:xfrm>
            <a:off x="-14" y="3390886"/>
            <a:ext cx="5981700" cy="3467100"/>
          </a:xfrm>
          <a:prstGeom prst="rect">
            <a:avLst/>
          </a:prstGeom>
          <a:noFill/>
          <a:ln>
            <a:noFill/>
          </a:ln>
        </p:spPr>
      </p:pic>
      <p:pic>
        <p:nvPicPr>
          <p:cNvPr id="175" name="Google Shape;175;p21"/>
          <p:cNvPicPr preferRelativeResize="0"/>
          <p:nvPr/>
        </p:nvPicPr>
        <p:blipFill>
          <a:blip r:embed="rId3">
            <a:alphaModFix/>
          </a:blip>
          <a:stretch>
            <a:fillRect/>
          </a:stretch>
        </p:blipFill>
        <p:spPr>
          <a:xfrm rot="10800000">
            <a:off x="8216886" y="386"/>
            <a:ext cx="3975100" cy="2552700"/>
          </a:xfrm>
          <a:prstGeom prst="rect">
            <a:avLst/>
          </a:prstGeom>
          <a:noFill/>
          <a:ln>
            <a:noFill/>
          </a:ln>
        </p:spPr>
      </p:pic>
    </p:spTree>
    <p:extLst>
      <p:ext uri="{BB962C8B-B14F-4D97-AF65-F5344CB8AC3E}">
        <p14:creationId xmlns:p14="http://schemas.microsoft.com/office/powerpoint/2010/main" val="200923562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6"/>
        <p:cNvGrpSpPr/>
        <p:nvPr/>
      </p:nvGrpSpPr>
      <p:grpSpPr>
        <a:xfrm>
          <a:off x="0" y="0"/>
          <a:ext cx="0" cy="0"/>
          <a:chOff x="0" y="0"/>
          <a:chExt cx="0" cy="0"/>
        </a:xfrm>
      </p:grpSpPr>
      <p:pic>
        <p:nvPicPr>
          <p:cNvPr id="77" name="Google Shape;77;p11"/>
          <p:cNvPicPr preferRelativeResize="0"/>
          <p:nvPr/>
        </p:nvPicPr>
        <p:blipFill rotWithShape="1">
          <a:blip r:embed="rId2">
            <a:alphaModFix/>
          </a:blip>
          <a:srcRect l="33457"/>
          <a:stretch/>
        </p:blipFill>
        <p:spPr>
          <a:xfrm>
            <a:off x="6745007" y="0"/>
            <a:ext cx="5447000" cy="4605368"/>
          </a:xfrm>
          <a:prstGeom prst="rect">
            <a:avLst/>
          </a:prstGeom>
          <a:noFill/>
          <a:ln>
            <a:noFill/>
          </a:ln>
        </p:spPr>
      </p:pic>
      <p:pic>
        <p:nvPicPr>
          <p:cNvPr id="78" name="Google Shape;78;p11"/>
          <p:cNvPicPr preferRelativeResize="0"/>
          <p:nvPr/>
        </p:nvPicPr>
        <p:blipFill rotWithShape="1">
          <a:blip r:embed="rId3">
            <a:alphaModFix/>
          </a:blip>
          <a:srcRect l="32313" b="44084"/>
          <a:stretch/>
        </p:blipFill>
        <p:spPr>
          <a:xfrm rot="10800000">
            <a:off x="1" y="3349432"/>
            <a:ext cx="7550107" cy="3508568"/>
          </a:xfrm>
          <a:prstGeom prst="rect">
            <a:avLst/>
          </a:prstGeom>
          <a:noFill/>
          <a:ln>
            <a:noFill/>
          </a:ln>
        </p:spPr>
      </p:pic>
      <p:sp>
        <p:nvSpPr>
          <p:cNvPr id="79" name="Google Shape;79;p11"/>
          <p:cNvSpPr txBox="1">
            <a:spLocks noGrp="1"/>
          </p:cNvSpPr>
          <p:nvPr>
            <p:ph type="title" hasCustomPrompt="1"/>
          </p:nvPr>
        </p:nvSpPr>
        <p:spPr>
          <a:xfrm>
            <a:off x="2773400" y="2586433"/>
            <a:ext cx="6645200" cy="12716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0" name="Google Shape;80;p11"/>
          <p:cNvSpPr txBox="1">
            <a:spLocks noGrp="1"/>
          </p:cNvSpPr>
          <p:nvPr>
            <p:ph type="subTitle" idx="1"/>
          </p:nvPr>
        </p:nvSpPr>
        <p:spPr>
          <a:xfrm>
            <a:off x="3575800" y="3795100"/>
            <a:ext cx="5040400" cy="4212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Tree>
    <p:extLst>
      <p:ext uri="{BB962C8B-B14F-4D97-AF65-F5344CB8AC3E}">
        <p14:creationId xmlns:p14="http://schemas.microsoft.com/office/powerpoint/2010/main" val="181948593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1"/>
        <p:cNvGrpSpPr/>
        <p:nvPr/>
      </p:nvGrpSpPr>
      <p:grpSpPr>
        <a:xfrm>
          <a:off x="0" y="0"/>
          <a:ext cx="0" cy="0"/>
          <a:chOff x="0" y="0"/>
          <a:chExt cx="0" cy="0"/>
        </a:xfrm>
      </p:grpSpPr>
    </p:spTree>
    <p:extLst>
      <p:ext uri="{BB962C8B-B14F-4D97-AF65-F5344CB8AC3E}">
        <p14:creationId xmlns:p14="http://schemas.microsoft.com/office/powerpoint/2010/main" val="218975404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84" name="Google Shape;84;p13"/>
          <p:cNvSpPr txBox="1">
            <a:spLocks noGrp="1"/>
          </p:cNvSpPr>
          <p:nvPr>
            <p:ph type="subTitle" idx="1"/>
          </p:nvPr>
        </p:nvSpPr>
        <p:spPr>
          <a:xfrm>
            <a:off x="1024600" y="665967"/>
            <a:ext cx="10142800" cy="4590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200"/>
              <a:buFont typeface="Livvic"/>
              <a:buAutoNum type="arabicPeriod"/>
              <a:defRPr sz="1600"/>
            </a:lvl1pPr>
            <a:lvl2pPr lvl="1"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2pPr>
            <a:lvl3pPr lvl="2"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3pPr>
            <a:lvl4pPr lvl="3"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4pPr>
            <a:lvl5pPr lvl="4"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5pPr>
            <a:lvl6pPr lvl="5"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6pPr>
            <a:lvl7pPr lvl="6"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7pPr>
            <a:lvl8pPr lvl="7"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8pPr>
            <a:lvl9pPr lvl="8"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9pPr>
          </a:lstStyle>
          <a:p>
            <a:endParaRPr/>
          </a:p>
        </p:txBody>
      </p:sp>
    </p:spTree>
    <p:extLst>
      <p:ext uri="{BB962C8B-B14F-4D97-AF65-F5344CB8AC3E}">
        <p14:creationId xmlns:p14="http://schemas.microsoft.com/office/powerpoint/2010/main" val="1847088776"/>
      </p:ext>
    </p:extLst>
  </p:cSld>
  <p:clrMapOvr>
    <a:masterClrMapping/>
  </p:clrMapOvr>
  <p:extLst mod="1">
    <p:ext uri="{DCECCB84-F9BA-43D5-87BE-67443E8EF086}">
      <p15:sldGuideLst xmlns:p15="http://schemas.microsoft.com/office/powerpoint/2012/main" xmlns="">
        <p15:guide id="1" orient="horz" pos="1620">
          <p15:clr>
            <a:srgbClr val="FA7B17"/>
          </p15:clr>
        </p15:guide>
        <p15:guide id="2" pos="2880">
          <p15:clr>
            <a:srgbClr val="FA7B17"/>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
        <p:cNvGrpSpPr/>
        <p:nvPr/>
      </p:nvGrpSpPr>
      <p:grpSpPr>
        <a:xfrm>
          <a:off x="0" y="0"/>
          <a:ext cx="0" cy="0"/>
          <a:chOff x="0" y="0"/>
          <a:chExt cx="0" cy="0"/>
        </a:xfrm>
      </p:grpSpPr>
      <p:pic>
        <p:nvPicPr>
          <p:cNvPr id="86" name="Google Shape;86;p14"/>
          <p:cNvPicPr preferRelativeResize="0"/>
          <p:nvPr/>
        </p:nvPicPr>
        <p:blipFill>
          <a:blip r:embed="rId2">
            <a:alphaModFix/>
          </a:blip>
          <a:stretch>
            <a:fillRect/>
          </a:stretch>
        </p:blipFill>
        <p:spPr>
          <a:xfrm>
            <a:off x="0" y="2"/>
            <a:ext cx="12192000" cy="6941071"/>
          </a:xfrm>
          <a:prstGeom prst="rect">
            <a:avLst/>
          </a:prstGeom>
          <a:noFill/>
          <a:ln>
            <a:noFill/>
          </a:ln>
        </p:spPr>
      </p:pic>
      <p:sp>
        <p:nvSpPr>
          <p:cNvPr id="87" name="Google Shape;87;p14"/>
          <p:cNvSpPr txBox="1">
            <a:spLocks noGrp="1"/>
          </p:cNvSpPr>
          <p:nvPr>
            <p:ph type="ctrTitle"/>
          </p:nvPr>
        </p:nvSpPr>
        <p:spPr>
          <a:xfrm>
            <a:off x="3903768" y="1253400"/>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88" name="Google Shape;88;p14"/>
          <p:cNvSpPr txBox="1">
            <a:spLocks noGrp="1"/>
          </p:cNvSpPr>
          <p:nvPr>
            <p:ph type="subTitle" idx="1"/>
          </p:nvPr>
        </p:nvSpPr>
        <p:spPr>
          <a:xfrm>
            <a:off x="3903759" y="1624067"/>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89" name="Google Shape;89;p14"/>
          <p:cNvSpPr txBox="1">
            <a:spLocks noGrp="1"/>
          </p:cNvSpPr>
          <p:nvPr>
            <p:ph type="title" idx="2" hasCustomPrompt="1"/>
          </p:nvPr>
        </p:nvSpPr>
        <p:spPr>
          <a:xfrm>
            <a:off x="2569633" y="1253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0" name="Google Shape;90;p14"/>
          <p:cNvSpPr txBox="1">
            <a:spLocks noGrp="1"/>
          </p:cNvSpPr>
          <p:nvPr>
            <p:ph type="ctrTitle" idx="3"/>
          </p:nvPr>
        </p:nvSpPr>
        <p:spPr>
          <a:xfrm>
            <a:off x="7327601" y="1253400"/>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1" name="Google Shape;91;p14"/>
          <p:cNvSpPr txBox="1">
            <a:spLocks noGrp="1"/>
          </p:cNvSpPr>
          <p:nvPr>
            <p:ph type="subTitle" idx="4"/>
          </p:nvPr>
        </p:nvSpPr>
        <p:spPr>
          <a:xfrm>
            <a:off x="7327592" y="1624067"/>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2" name="Google Shape;92;p14"/>
          <p:cNvSpPr txBox="1">
            <a:spLocks noGrp="1"/>
          </p:cNvSpPr>
          <p:nvPr>
            <p:ph type="title" idx="5" hasCustomPrompt="1"/>
          </p:nvPr>
        </p:nvSpPr>
        <p:spPr>
          <a:xfrm>
            <a:off x="5996800" y="1253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3" name="Google Shape;93;p14"/>
          <p:cNvSpPr txBox="1">
            <a:spLocks noGrp="1"/>
          </p:cNvSpPr>
          <p:nvPr>
            <p:ph type="ctrTitle" idx="6"/>
          </p:nvPr>
        </p:nvSpPr>
        <p:spPr>
          <a:xfrm>
            <a:off x="3903768" y="2736467"/>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4" name="Google Shape;94;p14"/>
          <p:cNvSpPr txBox="1">
            <a:spLocks noGrp="1"/>
          </p:cNvSpPr>
          <p:nvPr>
            <p:ph type="subTitle" idx="7"/>
          </p:nvPr>
        </p:nvSpPr>
        <p:spPr>
          <a:xfrm>
            <a:off x="3903759" y="3107133"/>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5" name="Google Shape;95;p14"/>
          <p:cNvSpPr txBox="1">
            <a:spLocks noGrp="1"/>
          </p:cNvSpPr>
          <p:nvPr>
            <p:ph type="title" idx="8" hasCustomPrompt="1"/>
          </p:nvPr>
        </p:nvSpPr>
        <p:spPr>
          <a:xfrm>
            <a:off x="2569633" y="2736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6" name="Google Shape;96;p14"/>
          <p:cNvSpPr txBox="1">
            <a:spLocks noGrp="1"/>
          </p:cNvSpPr>
          <p:nvPr>
            <p:ph type="ctrTitle" idx="9"/>
          </p:nvPr>
        </p:nvSpPr>
        <p:spPr>
          <a:xfrm>
            <a:off x="7327601" y="2736467"/>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7" name="Google Shape;97;p14"/>
          <p:cNvSpPr txBox="1">
            <a:spLocks noGrp="1"/>
          </p:cNvSpPr>
          <p:nvPr>
            <p:ph type="subTitle" idx="13"/>
          </p:nvPr>
        </p:nvSpPr>
        <p:spPr>
          <a:xfrm>
            <a:off x="7327592" y="3107133"/>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8" name="Google Shape;98;p14"/>
          <p:cNvSpPr txBox="1">
            <a:spLocks noGrp="1"/>
          </p:cNvSpPr>
          <p:nvPr>
            <p:ph type="title" idx="14" hasCustomPrompt="1"/>
          </p:nvPr>
        </p:nvSpPr>
        <p:spPr>
          <a:xfrm>
            <a:off x="5996800" y="2736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9" name="Google Shape;99;p14"/>
          <p:cNvSpPr txBox="1">
            <a:spLocks noGrp="1"/>
          </p:cNvSpPr>
          <p:nvPr>
            <p:ph type="ctrTitle" idx="15"/>
          </p:nvPr>
        </p:nvSpPr>
        <p:spPr>
          <a:xfrm>
            <a:off x="3903768" y="4219533"/>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100" name="Google Shape;100;p14"/>
          <p:cNvSpPr txBox="1">
            <a:spLocks noGrp="1"/>
          </p:cNvSpPr>
          <p:nvPr>
            <p:ph type="subTitle" idx="16"/>
          </p:nvPr>
        </p:nvSpPr>
        <p:spPr>
          <a:xfrm>
            <a:off x="3903759" y="4590200"/>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1" name="Google Shape;101;p14"/>
          <p:cNvSpPr txBox="1">
            <a:spLocks noGrp="1"/>
          </p:cNvSpPr>
          <p:nvPr>
            <p:ph type="title" idx="17" hasCustomPrompt="1"/>
          </p:nvPr>
        </p:nvSpPr>
        <p:spPr>
          <a:xfrm>
            <a:off x="2569633" y="4219533"/>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02" name="Google Shape;102;p14"/>
          <p:cNvSpPr txBox="1">
            <a:spLocks noGrp="1"/>
          </p:cNvSpPr>
          <p:nvPr>
            <p:ph type="ctrTitle" idx="18"/>
          </p:nvPr>
        </p:nvSpPr>
        <p:spPr>
          <a:xfrm>
            <a:off x="7327601" y="4219533"/>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103" name="Google Shape;103;p14"/>
          <p:cNvSpPr txBox="1">
            <a:spLocks noGrp="1"/>
          </p:cNvSpPr>
          <p:nvPr>
            <p:ph type="subTitle" idx="19"/>
          </p:nvPr>
        </p:nvSpPr>
        <p:spPr>
          <a:xfrm>
            <a:off x="7327592" y="4590200"/>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4" name="Google Shape;104;p14"/>
          <p:cNvSpPr txBox="1">
            <a:spLocks noGrp="1"/>
          </p:cNvSpPr>
          <p:nvPr>
            <p:ph type="title" idx="20" hasCustomPrompt="1"/>
          </p:nvPr>
        </p:nvSpPr>
        <p:spPr>
          <a:xfrm>
            <a:off x="5996800" y="4219533"/>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90814500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105"/>
        <p:cNvGrpSpPr/>
        <p:nvPr/>
      </p:nvGrpSpPr>
      <p:grpSpPr>
        <a:xfrm>
          <a:off x="0" y="0"/>
          <a:ext cx="0" cy="0"/>
          <a:chOff x="0" y="0"/>
          <a:chExt cx="0" cy="0"/>
        </a:xfrm>
      </p:grpSpPr>
      <p:sp>
        <p:nvSpPr>
          <p:cNvPr id="106" name="Google Shape;106;p15"/>
          <p:cNvSpPr/>
          <p:nvPr/>
        </p:nvSpPr>
        <p:spPr>
          <a:xfrm rot="-5400000">
            <a:off x="1898059"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15"/>
          <p:cNvSpPr/>
          <p:nvPr/>
        </p:nvSpPr>
        <p:spPr>
          <a:xfrm rot="-5400000">
            <a:off x="1898059"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15"/>
          <p:cNvSpPr/>
          <p:nvPr/>
        </p:nvSpPr>
        <p:spPr>
          <a:xfrm rot="-5400000">
            <a:off x="5689392"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15"/>
          <p:cNvSpPr/>
          <p:nvPr/>
        </p:nvSpPr>
        <p:spPr>
          <a:xfrm rot="-5400000">
            <a:off x="5689392"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15"/>
          <p:cNvSpPr/>
          <p:nvPr/>
        </p:nvSpPr>
        <p:spPr>
          <a:xfrm rot="-5400000">
            <a:off x="9480741"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5"/>
          <p:cNvSpPr/>
          <p:nvPr/>
        </p:nvSpPr>
        <p:spPr>
          <a:xfrm rot="-5400000">
            <a:off x="9480741"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pic>
        <p:nvPicPr>
          <p:cNvPr id="112" name="Google Shape;112;p15"/>
          <p:cNvPicPr preferRelativeResize="0"/>
          <p:nvPr/>
        </p:nvPicPr>
        <p:blipFill>
          <a:blip r:embed="rId2">
            <a:alphaModFix/>
          </a:blip>
          <a:stretch>
            <a:fillRect/>
          </a:stretch>
        </p:blipFill>
        <p:spPr>
          <a:xfrm rot="10800000" flipH="1">
            <a:off x="0" y="4229086"/>
            <a:ext cx="4089400" cy="2628900"/>
          </a:xfrm>
          <a:prstGeom prst="rect">
            <a:avLst/>
          </a:prstGeom>
          <a:noFill/>
          <a:ln>
            <a:noFill/>
          </a:ln>
        </p:spPr>
      </p:pic>
      <p:sp>
        <p:nvSpPr>
          <p:cNvPr id="113" name="Google Shape;113;p15"/>
          <p:cNvSpPr txBox="1">
            <a:spLocks noGrp="1"/>
          </p:cNvSpPr>
          <p:nvPr>
            <p:ph type="subTitle" idx="1"/>
          </p:nvPr>
        </p:nvSpPr>
        <p:spPr>
          <a:xfrm>
            <a:off x="4839592" y="228286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4" name="Google Shape;114;p15"/>
          <p:cNvSpPr txBox="1">
            <a:spLocks noGrp="1"/>
          </p:cNvSpPr>
          <p:nvPr>
            <p:ph type="subTitle" idx="2"/>
          </p:nvPr>
        </p:nvSpPr>
        <p:spPr>
          <a:xfrm>
            <a:off x="4839592"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5" name="Google Shape;115;p15"/>
          <p:cNvSpPr txBox="1">
            <a:spLocks noGrp="1"/>
          </p:cNvSpPr>
          <p:nvPr>
            <p:ph type="subTitle" idx="3"/>
          </p:nvPr>
        </p:nvSpPr>
        <p:spPr>
          <a:xfrm>
            <a:off x="8630941" y="228286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6" name="Google Shape;116;p15"/>
          <p:cNvSpPr txBox="1">
            <a:spLocks noGrp="1"/>
          </p:cNvSpPr>
          <p:nvPr>
            <p:ph type="subTitle" idx="4"/>
          </p:nvPr>
        </p:nvSpPr>
        <p:spPr>
          <a:xfrm>
            <a:off x="8630941"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7" name="Google Shape;117;p15"/>
          <p:cNvSpPr txBox="1">
            <a:spLocks noGrp="1"/>
          </p:cNvSpPr>
          <p:nvPr>
            <p:ph type="subTitle" idx="5"/>
          </p:nvPr>
        </p:nvSpPr>
        <p:spPr>
          <a:xfrm>
            <a:off x="4839592" y="4520500"/>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8" name="Google Shape;118;p15"/>
          <p:cNvSpPr txBox="1">
            <a:spLocks noGrp="1"/>
          </p:cNvSpPr>
          <p:nvPr>
            <p:ph type="subTitle" idx="6"/>
          </p:nvPr>
        </p:nvSpPr>
        <p:spPr>
          <a:xfrm>
            <a:off x="4839592" y="4110733"/>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9" name="Google Shape;119;p15"/>
          <p:cNvSpPr txBox="1">
            <a:spLocks noGrp="1"/>
          </p:cNvSpPr>
          <p:nvPr>
            <p:ph type="subTitle" idx="7"/>
          </p:nvPr>
        </p:nvSpPr>
        <p:spPr>
          <a:xfrm>
            <a:off x="8630941" y="4520500"/>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0" name="Google Shape;120;p15"/>
          <p:cNvSpPr txBox="1">
            <a:spLocks noGrp="1"/>
          </p:cNvSpPr>
          <p:nvPr>
            <p:ph type="subTitle" idx="8"/>
          </p:nvPr>
        </p:nvSpPr>
        <p:spPr>
          <a:xfrm>
            <a:off x="8630941" y="4110733"/>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1" name="Google Shape;121;p15"/>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122" name="Google Shape;122;p15"/>
          <p:cNvSpPr txBox="1">
            <a:spLocks noGrp="1"/>
          </p:cNvSpPr>
          <p:nvPr>
            <p:ph type="subTitle" idx="9"/>
          </p:nvPr>
        </p:nvSpPr>
        <p:spPr>
          <a:xfrm>
            <a:off x="1048259" y="2282869"/>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3" name="Google Shape;123;p15"/>
          <p:cNvSpPr txBox="1">
            <a:spLocks noGrp="1"/>
          </p:cNvSpPr>
          <p:nvPr>
            <p:ph type="subTitle" idx="13"/>
          </p:nvPr>
        </p:nvSpPr>
        <p:spPr>
          <a:xfrm>
            <a:off x="1048259"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4" name="Google Shape;124;p15"/>
          <p:cNvSpPr txBox="1">
            <a:spLocks noGrp="1"/>
          </p:cNvSpPr>
          <p:nvPr>
            <p:ph type="subTitle" idx="14"/>
          </p:nvPr>
        </p:nvSpPr>
        <p:spPr>
          <a:xfrm>
            <a:off x="1048259" y="452049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5" name="Google Shape;125;p15"/>
          <p:cNvSpPr txBox="1">
            <a:spLocks noGrp="1"/>
          </p:cNvSpPr>
          <p:nvPr>
            <p:ph type="subTitle" idx="15"/>
          </p:nvPr>
        </p:nvSpPr>
        <p:spPr>
          <a:xfrm>
            <a:off x="1048259" y="4110728"/>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6" name="Google Shape;126;p15"/>
          <p:cNvSpPr txBox="1">
            <a:spLocks noGrp="1"/>
          </p:cNvSpPr>
          <p:nvPr>
            <p:ph type="title" idx="16" hasCustomPrompt="1"/>
          </p:nvPr>
        </p:nvSpPr>
        <p:spPr>
          <a:xfrm>
            <a:off x="1853867"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7" name="Google Shape;127;p15"/>
          <p:cNvSpPr txBox="1">
            <a:spLocks noGrp="1"/>
          </p:cNvSpPr>
          <p:nvPr>
            <p:ph type="title" idx="17" hasCustomPrompt="1"/>
          </p:nvPr>
        </p:nvSpPr>
        <p:spPr>
          <a:xfrm>
            <a:off x="5645200"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8" name="Google Shape;128;p15"/>
          <p:cNvSpPr txBox="1">
            <a:spLocks noGrp="1"/>
          </p:cNvSpPr>
          <p:nvPr>
            <p:ph type="title" idx="18" hasCustomPrompt="1"/>
          </p:nvPr>
        </p:nvSpPr>
        <p:spPr>
          <a:xfrm>
            <a:off x="9436533"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9" name="Google Shape;129;p15"/>
          <p:cNvSpPr txBox="1">
            <a:spLocks noGrp="1"/>
          </p:cNvSpPr>
          <p:nvPr>
            <p:ph type="title" idx="19" hasCustomPrompt="1"/>
          </p:nvPr>
        </p:nvSpPr>
        <p:spPr>
          <a:xfrm>
            <a:off x="1853867"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30" name="Google Shape;130;p15"/>
          <p:cNvSpPr txBox="1">
            <a:spLocks noGrp="1"/>
          </p:cNvSpPr>
          <p:nvPr>
            <p:ph type="title" idx="20" hasCustomPrompt="1"/>
          </p:nvPr>
        </p:nvSpPr>
        <p:spPr>
          <a:xfrm>
            <a:off x="5645200"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31" name="Google Shape;131;p15"/>
          <p:cNvSpPr txBox="1">
            <a:spLocks noGrp="1"/>
          </p:cNvSpPr>
          <p:nvPr>
            <p:ph type="title" idx="21" hasCustomPrompt="1"/>
          </p:nvPr>
        </p:nvSpPr>
        <p:spPr>
          <a:xfrm>
            <a:off x="9436533"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Tree>
    <p:extLst>
      <p:ext uri="{BB962C8B-B14F-4D97-AF65-F5344CB8AC3E}">
        <p14:creationId xmlns:p14="http://schemas.microsoft.com/office/powerpoint/2010/main" val="168349644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32"/>
        <p:cNvGrpSpPr/>
        <p:nvPr/>
      </p:nvGrpSpPr>
      <p:grpSpPr>
        <a:xfrm>
          <a:off x="0" y="0"/>
          <a:ext cx="0" cy="0"/>
          <a:chOff x="0" y="0"/>
          <a:chExt cx="0" cy="0"/>
        </a:xfrm>
      </p:grpSpPr>
      <p:sp>
        <p:nvSpPr>
          <p:cNvPr id="133" name="Google Shape;133;p16"/>
          <p:cNvSpPr txBox="1">
            <a:spLocks noGrp="1"/>
          </p:cNvSpPr>
          <p:nvPr>
            <p:ph type="title"/>
          </p:nvPr>
        </p:nvSpPr>
        <p:spPr>
          <a:xfrm>
            <a:off x="4013400" y="3495167"/>
            <a:ext cx="4165200" cy="14052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34" name="Google Shape;134;p16"/>
          <p:cNvSpPr txBox="1">
            <a:spLocks noGrp="1"/>
          </p:cNvSpPr>
          <p:nvPr>
            <p:ph type="subTitle" idx="1"/>
          </p:nvPr>
        </p:nvSpPr>
        <p:spPr>
          <a:xfrm>
            <a:off x="4625500" y="4881133"/>
            <a:ext cx="2891200" cy="5368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35" name="Google Shape;135;p16"/>
          <p:cNvPicPr preferRelativeResize="0"/>
          <p:nvPr/>
        </p:nvPicPr>
        <p:blipFill>
          <a:blip r:embed="rId2">
            <a:alphaModFix/>
          </a:blip>
          <a:stretch>
            <a:fillRect/>
          </a:stretch>
        </p:blipFill>
        <p:spPr>
          <a:xfrm rot="-5400000">
            <a:off x="7511867" y="2167919"/>
            <a:ext cx="6838100" cy="2522167"/>
          </a:xfrm>
          <a:prstGeom prst="rect">
            <a:avLst/>
          </a:prstGeom>
          <a:noFill/>
          <a:ln>
            <a:noFill/>
          </a:ln>
        </p:spPr>
      </p:pic>
      <p:pic>
        <p:nvPicPr>
          <p:cNvPr id="136" name="Google Shape;136;p16"/>
          <p:cNvPicPr preferRelativeResize="0"/>
          <p:nvPr/>
        </p:nvPicPr>
        <p:blipFill>
          <a:blip r:embed="rId2">
            <a:alphaModFix/>
          </a:blip>
          <a:stretch>
            <a:fillRect/>
          </a:stretch>
        </p:blipFill>
        <p:spPr>
          <a:xfrm rot="5400000" flipH="1">
            <a:off x="-2157966" y="2167919"/>
            <a:ext cx="6838100" cy="2522167"/>
          </a:xfrm>
          <a:prstGeom prst="rect">
            <a:avLst/>
          </a:prstGeom>
          <a:noFill/>
          <a:ln>
            <a:noFill/>
          </a:ln>
        </p:spPr>
      </p:pic>
      <p:sp>
        <p:nvSpPr>
          <p:cNvPr id="137" name="Google Shape;137;p16"/>
          <p:cNvSpPr txBox="1">
            <a:spLocks noGrp="1"/>
          </p:cNvSpPr>
          <p:nvPr>
            <p:ph type="title" idx="2" hasCustomPrompt="1"/>
          </p:nvPr>
        </p:nvSpPr>
        <p:spPr>
          <a:xfrm>
            <a:off x="4703703" y="2122711"/>
            <a:ext cx="2734800" cy="17076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pic>
        <p:nvPicPr>
          <p:cNvPr id="138" name="Google Shape;138;p16"/>
          <p:cNvPicPr preferRelativeResize="0"/>
          <p:nvPr/>
        </p:nvPicPr>
        <p:blipFill>
          <a:blip r:embed="rId3">
            <a:alphaModFix/>
          </a:blip>
          <a:stretch>
            <a:fillRect/>
          </a:stretch>
        </p:blipFill>
        <p:spPr>
          <a:xfrm flipH="1">
            <a:off x="8910503" y="2326398"/>
            <a:ext cx="2530500" cy="3593537"/>
          </a:xfrm>
          <a:prstGeom prst="rect">
            <a:avLst/>
          </a:prstGeom>
          <a:noFill/>
          <a:ln>
            <a:noFill/>
          </a:ln>
        </p:spPr>
      </p:pic>
      <p:pic>
        <p:nvPicPr>
          <p:cNvPr id="139" name="Google Shape;139;p16"/>
          <p:cNvPicPr preferRelativeResize="0"/>
          <p:nvPr/>
        </p:nvPicPr>
        <p:blipFill>
          <a:blip r:embed="rId4">
            <a:alphaModFix/>
          </a:blip>
          <a:stretch>
            <a:fillRect/>
          </a:stretch>
        </p:blipFill>
        <p:spPr>
          <a:xfrm flipH="1">
            <a:off x="1076802" y="1728669"/>
            <a:ext cx="2587833" cy="4266433"/>
          </a:xfrm>
          <a:prstGeom prst="rect">
            <a:avLst/>
          </a:prstGeom>
          <a:noFill/>
          <a:ln>
            <a:noFill/>
          </a:ln>
        </p:spPr>
      </p:pic>
    </p:spTree>
    <p:extLst>
      <p:ext uri="{BB962C8B-B14F-4D97-AF65-F5344CB8AC3E}">
        <p14:creationId xmlns:p14="http://schemas.microsoft.com/office/powerpoint/2010/main" val="321909622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2">
            <a:alphaModFix/>
          </a:blip>
          <a:srcRect l="3484"/>
          <a:stretch/>
        </p:blipFill>
        <p:spPr>
          <a:xfrm flipH="1">
            <a:off x="2768600" y="0"/>
            <a:ext cx="9423400" cy="6858000"/>
          </a:xfrm>
          <a:prstGeom prst="rect">
            <a:avLst/>
          </a:prstGeom>
          <a:noFill/>
          <a:ln>
            <a:noFill/>
          </a:ln>
        </p:spPr>
      </p:pic>
      <p:sp>
        <p:nvSpPr>
          <p:cNvPr id="142" name="Google Shape;142;p17"/>
          <p:cNvSpPr txBox="1">
            <a:spLocks noGrp="1"/>
          </p:cNvSpPr>
          <p:nvPr>
            <p:ph type="title"/>
          </p:nvPr>
        </p:nvSpPr>
        <p:spPr>
          <a:xfrm>
            <a:off x="6036868" y="3166500"/>
            <a:ext cx="4165200" cy="13900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3" name="Google Shape;143;p17"/>
          <p:cNvSpPr txBox="1">
            <a:spLocks noGrp="1"/>
          </p:cNvSpPr>
          <p:nvPr>
            <p:ph type="subTitle" idx="1"/>
          </p:nvPr>
        </p:nvSpPr>
        <p:spPr>
          <a:xfrm>
            <a:off x="6673867" y="4564372"/>
            <a:ext cx="2891200" cy="5368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7"/>
          <p:cNvSpPr txBox="1">
            <a:spLocks noGrp="1"/>
          </p:cNvSpPr>
          <p:nvPr>
            <p:ph type="title" idx="2" hasCustomPrompt="1"/>
          </p:nvPr>
        </p:nvSpPr>
        <p:spPr>
          <a:xfrm>
            <a:off x="6752068" y="1777500"/>
            <a:ext cx="2734800" cy="17076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45804862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nd body right">
  <p:cSld name="Title and body right">
    <p:spTree>
      <p:nvGrpSpPr>
        <p:cNvPr id="1" name="Shape 145"/>
        <p:cNvGrpSpPr/>
        <p:nvPr/>
      </p:nvGrpSpPr>
      <p:grpSpPr>
        <a:xfrm>
          <a:off x="0" y="0"/>
          <a:ext cx="0" cy="0"/>
          <a:chOff x="0" y="0"/>
          <a:chExt cx="0" cy="0"/>
        </a:xfrm>
      </p:grpSpPr>
      <p:pic>
        <p:nvPicPr>
          <p:cNvPr id="146" name="Google Shape;146;p18"/>
          <p:cNvPicPr preferRelativeResize="0"/>
          <p:nvPr/>
        </p:nvPicPr>
        <p:blipFill>
          <a:blip r:embed="rId2">
            <a:alphaModFix/>
          </a:blip>
          <a:stretch>
            <a:fillRect/>
          </a:stretch>
        </p:blipFill>
        <p:spPr>
          <a:xfrm flipH="1">
            <a:off x="2" y="2425702"/>
            <a:ext cx="7023100" cy="4432300"/>
          </a:xfrm>
          <a:prstGeom prst="rect">
            <a:avLst/>
          </a:prstGeom>
          <a:noFill/>
          <a:ln>
            <a:noFill/>
          </a:ln>
        </p:spPr>
      </p:pic>
      <p:sp>
        <p:nvSpPr>
          <p:cNvPr id="147" name="Google Shape;147;p18"/>
          <p:cNvSpPr txBox="1">
            <a:spLocks noGrp="1"/>
          </p:cNvSpPr>
          <p:nvPr>
            <p:ph type="subTitle" idx="1"/>
          </p:nvPr>
        </p:nvSpPr>
        <p:spPr>
          <a:xfrm>
            <a:off x="7878200" y="3683000"/>
            <a:ext cx="3496800" cy="15532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algn="r" rtl="0">
              <a:lnSpc>
                <a:spcPct val="100000"/>
              </a:lnSpc>
              <a:spcBef>
                <a:spcPts val="0"/>
              </a:spcBef>
              <a:spcAft>
                <a:spcPts val="0"/>
              </a:spcAft>
              <a:buSzPts val="1100"/>
              <a:buNone/>
              <a:defRPr sz="1500"/>
            </a:lvl2pPr>
            <a:lvl3pPr lvl="2" algn="r" rtl="0">
              <a:lnSpc>
                <a:spcPct val="100000"/>
              </a:lnSpc>
              <a:spcBef>
                <a:spcPts val="0"/>
              </a:spcBef>
              <a:spcAft>
                <a:spcPts val="0"/>
              </a:spcAft>
              <a:buSzPts val="1100"/>
              <a:buNone/>
              <a:defRPr sz="1500"/>
            </a:lvl3pPr>
            <a:lvl4pPr lvl="3" algn="r" rtl="0">
              <a:lnSpc>
                <a:spcPct val="100000"/>
              </a:lnSpc>
              <a:spcBef>
                <a:spcPts val="0"/>
              </a:spcBef>
              <a:spcAft>
                <a:spcPts val="0"/>
              </a:spcAft>
              <a:buSzPts val="1100"/>
              <a:buNone/>
              <a:defRPr sz="1500"/>
            </a:lvl4pPr>
            <a:lvl5pPr lvl="4" algn="r" rtl="0">
              <a:lnSpc>
                <a:spcPct val="100000"/>
              </a:lnSpc>
              <a:spcBef>
                <a:spcPts val="0"/>
              </a:spcBef>
              <a:spcAft>
                <a:spcPts val="0"/>
              </a:spcAft>
              <a:buSzPts val="1100"/>
              <a:buNone/>
              <a:defRPr sz="1500"/>
            </a:lvl5pPr>
            <a:lvl6pPr lvl="5" algn="r" rtl="0">
              <a:lnSpc>
                <a:spcPct val="100000"/>
              </a:lnSpc>
              <a:spcBef>
                <a:spcPts val="0"/>
              </a:spcBef>
              <a:spcAft>
                <a:spcPts val="0"/>
              </a:spcAft>
              <a:buSzPts val="1100"/>
              <a:buNone/>
              <a:defRPr sz="1500"/>
            </a:lvl6pPr>
            <a:lvl7pPr lvl="6" algn="r" rtl="0">
              <a:lnSpc>
                <a:spcPct val="100000"/>
              </a:lnSpc>
              <a:spcBef>
                <a:spcPts val="0"/>
              </a:spcBef>
              <a:spcAft>
                <a:spcPts val="0"/>
              </a:spcAft>
              <a:buSzPts val="1100"/>
              <a:buNone/>
              <a:defRPr sz="1500"/>
            </a:lvl7pPr>
            <a:lvl8pPr lvl="7" algn="r" rtl="0">
              <a:lnSpc>
                <a:spcPct val="100000"/>
              </a:lnSpc>
              <a:spcBef>
                <a:spcPts val="0"/>
              </a:spcBef>
              <a:spcAft>
                <a:spcPts val="0"/>
              </a:spcAft>
              <a:buSzPts val="1100"/>
              <a:buNone/>
              <a:defRPr sz="1500"/>
            </a:lvl8pPr>
            <a:lvl9pPr lvl="8" algn="r" rtl="0">
              <a:lnSpc>
                <a:spcPct val="100000"/>
              </a:lnSpc>
              <a:spcBef>
                <a:spcPts val="0"/>
              </a:spcBef>
              <a:spcAft>
                <a:spcPts val="0"/>
              </a:spcAft>
              <a:buSzPts val="1100"/>
              <a:buNone/>
              <a:defRPr sz="1500"/>
            </a:lvl9pPr>
          </a:lstStyle>
          <a:p>
            <a:endParaRPr/>
          </a:p>
        </p:txBody>
      </p:sp>
      <p:sp>
        <p:nvSpPr>
          <p:cNvPr id="148" name="Google Shape;148;p18"/>
          <p:cNvSpPr txBox="1">
            <a:spLocks noGrp="1"/>
          </p:cNvSpPr>
          <p:nvPr>
            <p:ph type="ctrTitle"/>
          </p:nvPr>
        </p:nvSpPr>
        <p:spPr>
          <a:xfrm>
            <a:off x="6107033" y="5504167"/>
            <a:ext cx="5268000" cy="770400"/>
          </a:xfrm>
          <a:prstGeom prst="rect">
            <a:avLst/>
          </a:prstGeom>
        </p:spPr>
        <p:txBody>
          <a:bodyPr spcFirstLastPara="1" wrap="square" lIns="91423" tIns="91423" rIns="91423" bIns="91423" anchor="b" anchorCtr="0">
            <a:noAutofit/>
          </a:bodyPr>
          <a:lstStyle>
            <a:lvl1pPr lvl="0" algn="r" rtl="0">
              <a:spcBef>
                <a:spcPts val="0"/>
              </a:spcBef>
              <a:spcAft>
                <a:spcPts val="0"/>
              </a:spcAft>
              <a:buSzPts val="3600"/>
              <a:buNone/>
              <a:defRPr sz="4800"/>
            </a:lvl1pPr>
            <a:lvl2pPr lvl="1" algn="r" rtl="0">
              <a:spcBef>
                <a:spcPts val="0"/>
              </a:spcBef>
              <a:spcAft>
                <a:spcPts val="0"/>
              </a:spcAft>
              <a:buClr>
                <a:srgbClr val="434343"/>
              </a:buClr>
              <a:buSzPts val="4800"/>
              <a:buNone/>
              <a:defRPr sz="6400">
                <a:solidFill>
                  <a:srgbClr val="434343"/>
                </a:solidFill>
              </a:defRPr>
            </a:lvl2pPr>
            <a:lvl3pPr lvl="2" algn="r" rtl="0">
              <a:spcBef>
                <a:spcPts val="0"/>
              </a:spcBef>
              <a:spcAft>
                <a:spcPts val="0"/>
              </a:spcAft>
              <a:buClr>
                <a:srgbClr val="434343"/>
              </a:buClr>
              <a:buSzPts val="4800"/>
              <a:buNone/>
              <a:defRPr sz="6400">
                <a:solidFill>
                  <a:srgbClr val="434343"/>
                </a:solidFill>
              </a:defRPr>
            </a:lvl3pPr>
            <a:lvl4pPr lvl="3" algn="r" rtl="0">
              <a:spcBef>
                <a:spcPts val="0"/>
              </a:spcBef>
              <a:spcAft>
                <a:spcPts val="0"/>
              </a:spcAft>
              <a:buClr>
                <a:srgbClr val="434343"/>
              </a:buClr>
              <a:buSzPts val="4800"/>
              <a:buNone/>
              <a:defRPr sz="6400">
                <a:solidFill>
                  <a:srgbClr val="434343"/>
                </a:solidFill>
              </a:defRPr>
            </a:lvl4pPr>
            <a:lvl5pPr lvl="4" algn="r" rtl="0">
              <a:spcBef>
                <a:spcPts val="0"/>
              </a:spcBef>
              <a:spcAft>
                <a:spcPts val="0"/>
              </a:spcAft>
              <a:buClr>
                <a:srgbClr val="434343"/>
              </a:buClr>
              <a:buSzPts val="4800"/>
              <a:buNone/>
              <a:defRPr sz="6400">
                <a:solidFill>
                  <a:srgbClr val="434343"/>
                </a:solidFill>
              </a:defRPr>
            </a:lvl5pPr>
            <a:lvl6pPr lvl="5" algn="r" rtl="0">
              <a:spcBef>
                <a:spcPts val="0"/>
              </a:spcBef>
              <a:spcAft>
                <a:spcPts val="0"/>
              </a:spcAft>
              <a:buClr>
                <a:srgbClr val="434343"/>
              </a:buClr>
              <a:buSzPts val="4800"/>
              <a:buNone/>
              <a:defRPr sz="6400">
                <a:solidFill>
                  <a:srgbClr val="434343"/>
                </a:solidFill>
              </a:defRPr>
            </a:lvl6pPr>
            <a:lvl7pPr lvl="6" algn="r" rtl="0">
              <a:spcBef>
                <a:spcPts val="0"/>
              </a:spcBef>
              <a:spcAft>
                <a:spcPts val="0"/>
              </a:spcAft>
              <a:buClr>
                <a:srgbClr val="434343"/>
              </a:buClr>
              <a:buSzPts val="4800"/>
              <a:buNone/>
              <a:defRPr sz="6400">
                <a:solidFill>
                  <a:srgbClr val="434343"/>
                </a:solidFill>
              </a:defRPr>
            </a:lvl7pPr>
            <a:lvl8pPr lvl="7" algn="r" rtl="0">
              <a:spcBef>
                <a:spcPts val="0"/>
              </a:spcBef>
              <a:spcAft>
                <a:spcPts val="0"/>
              </a:spcAft>
              <a:buClr>
                <a:srgbClr val="434343"/>
              </a:buClr>
              <a:buSzPts val="4800"/>
              <a:buNone/>
              <a:defRPr sz="6400">
                <a:solidFill>
                  <a:srgbClr val="434343"/>
                </a:solidFill>
              </a:defRPr>
            </a:lvl8pPr>
            <a:lvl9pPr lvl="8" algn="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281815563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body left">
  <p:cSld name="Title and body left">
    <p:spTree>
      <p:nvGrpSpPr>
        <p:cNvPr id="1" name="Shape 149"/>
        <p:cNvGrpSpPr/>
        <p:nvPr/>
      </p:nvGrpSpPr>
      <p:grpSpPr>
        <a:xfrm>
          <a:off x="0" y="0"/>
          <a:ext cx="0" cy="0"/>
          <a:chOff x="0" y="0"/>
          <a:chExt cx="0" cy="0"/>
        </a:xfrm>
      </p:grpSpPr>
      <p:sp>
        <p:nvSpPr>
          <p:cNvPr id="150" name="Google Shape;150;p19"/>
          <p:cNvSpPr txBox="1">
            <a:spLocks noGrp="1"/>
          </p:cNvSpPr>
          <p:nvPr>
            <p:ph type="subTitle" idx="1"/>
          </p:nvPr>
        </p:nvSpPr>
        <p:spPr>
          <a:xfrm>
            <a:off x="816867" y="3612600"/>
            <a:ext cx="3557600" cy="17916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1" name="Google Shape;151;p19"/>
          <p:cNvSpPr txBox="1">
            <a:spLocks noGrp="1"/>
          </p:cNvSpPr>
          <p:nvPr>
            <p:ph type="ctrTitle"/>
          </p:nvPr>
        </p:nvSpPr>
        <p:spPr>
          <a:xfrm>
            <a:off x="816867" y="5504167"/>
            <a:ext cx="4638400" cy="7704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152" name="Google Shape;152;p19"/>
          <p:cNvPicPr preferRelativeResize="0"/>
          <p:nvPr/>
        </p:nvPicPr>
        <p:blipFill>
          <a:blip r:embed="rId2">
            <a:alphaModFix/>
          </a:blip>
          <a:stretch>
            <a:fillRect/>
          </a:stretch>
        </p:blipFill>
        <p:spPr>
          <a:xfrm rot="10800000">
            <a:off x="5664200" y="386"/>
            <a:ext cx="6527800" cy="5194300"/>
          </a:xfrm>
          <a:prstGeom prst="rect">
            <a:avLst/>
          </a:prstGeom>
          <a:noFill/>
          <a:ln>
            <a:noFill/>
          </a:ln>
        </p:spPr>
      </p:pic>
      <p:pic>
        <p:nvPicPr>
          <p:cNvPr id="153" name="Google Shape;153;p19"/>
          <p:cNvPicPr preferRelativeResize="0"/>
          <p:nvPr/>
        </p:nvPicPr>
        <p:blipFill>
          <a:blip r:embed="rId3">
            <a:alphaModFix/>
          </a:blip>
          <a:stretch>
            <a:fillRect/>
          </a:stretch>
        </p:blipFill>
        <p:spPr>
          <a:xfrm>
            <a:off x="5664215" y="1105216"/>
            <a:ext cx="4444205" cy="3694099"/>
          </a:xfrm>
          <a:prstGeom prst="rect">
            <a:avLst/>
          </a:prstGeom>
          <a:noFill/>
          <a:ln>
            <a:noFill/>
          </a:ln>
        </p:spPr>
      </p:pic>
    </p:spTree>
    <p:extLst>
      <p:ext uri="{BB962C8B-B14F-4D97-AF65-F5344CB8AC3E}">
        <p14:creationId xmlns:p14="http://schemas.microsoft.com/office/powerpoint/2010/main" val="275702345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2"/>
        </a:solidFill>
        <a:effectLst/>
      </p:bgPr>
    </p:bg>
    <p:spTree>
      <p:nvGrpSpPr>
        <p:cNvPr id="1" name="Shape 154"/>
        <p:cNvGrpSpPr/>
        <p:nvPr/>
      </p:nvGrpSpPr>
      <p:grpSpPr>
        <a:xfrm>
          <a:off x="0" y="0"/>
          <a:ext cx="0" cy="0"/>
          <a:chOff x="0" y="0"/>
          <a:chExt cx="0" cy="0"/>
        </a:xfrm>
      </p:grpSpPr>
      <p:sp>
        <p:nvSpPr>
          <p:cNvPr id="155" name="Google Shape;155;p20"/>
          <p:cNvSpPr txBox="1">
            <a:spLocks noGrp="1"/>
          </p:cNvSpPr>
          <p:nvPr>
            <p:ph type="subTitle" idx="1"/>
          </p:nvPr>
        </p:nvSpPr>
        <p:spPr>
          <a:xfrm>
            <a:off x="3498249" y="1624133"/>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6" name="Google Shape;156;p20"/>
          <p:cNvSpPr txBox="1">
            <a:spLocks noGrp="1"/>
          </p:cNvSpPr>
          <p:nvPr>
            <p:ph type="subTitle" idx="2"/>
          </p:nvPr>
        </p:nvSpPr>
        <p:spPr>
          <a:xfrm>
            <a:off x="3498249" y="1197733"/>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57" name="Google Shape;157;p20"/>
          <p:cNvSpPr txBox="1">
            <a:spLocks noGrp="1"/>
          </p:cNvSpPr>
          <p:nvPr>
            <p:ph type="subTitle" idx="3"/>
          </p:nvPr>
        </p:nvSpPr>
        <p:spPr>
          <a:xfrm>
            <a:off x="7492783" y="1624133"/>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8" name="Google Shape;158;p20"/>
          <p:cNvSpPr txBox="1">
            <a:spLocks noGrp="1"/>
          </p:cNvSpPr>
          <p:nvPr>
            <p:ph type="subTitle" idx="4"/>
          </p:nvPr>
        </p:nvSpPr>
        <p:spPr>
          <a:xfrm>
            <a:off x="7492783" y="1197733"/>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59" name="Google Shape;159;p20"/>
          <p:cNvSpPr txBox="1">
            <a:spLocks noGrp="1"/>
          </p:cNvSpPr>
          <p:nvPr>
            <p:ph type="subTitle" idx="5"/>
          </p:nvPr>
        </p:nvSpPr>
        <p:spPr>
          <a:xfrm>
            <a:off x="3498249" y="3834467"/>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0" name="Google Shape;160;p20"/>
          <p:cNvSpPr txBox="1">
            <a:spLocks noGrp="1"/>
          </p:cNvSpPr>
          <p:nvPr>
            <p:ph type="subTitle" idx="6"/>
          </p:nvPr>
        </p:nvSpPr>
        <p:spPr>
          <a:xfrm>
            <a:off x="3498249" y="3408067"/>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1" name="Google Shape;161;p20"/>
          <p:cNvSpPr txBox="1">
            <a:spLocks noGrp="1"/>
          </p:cNvSpPr>
          <p:nvPr>
            <p:ph type="subTitle" idx="7"/>
          </p:nvPr>
        </p:nvSpPr>
        <p:spPr>
          <a:xfrm>
            <a:off x="7492784" y="3834467"/>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2" name="Google Shape;162;p20"/>
          <p:cNvSpPr txBox="1">
            <a:spLocks noGrp="1"/>
          </p:cNvSpPr>
          <p:nvPr>
            <p:ph type="subTitle" idx="8"/>
          </p:nvPr>
        </p:nvSpPr>
        <p:spPr>
          <a:xfrm>
            <a:off x="7492783" y="3408067"/>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3" name="Google Shape;163;p20"/>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640267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2"/>
        </a:solidFill>
        <a:effectLst/>
      </p:bgPr>
    </p:bg>
    <p:spTree>
      <p:nvGrpSpPr>
        <p:cNvPr id="1" name="Shape 176"/>
        <p:cNvGrpSpPr/>
        <p:nvPr/>
      </p:nvGrpSpPr>
      <p:grpSpPr>
        <a:xfrm>
          <a:off x="0" y="0"/>
          <a:ext cx="0" cy="0"/>
          <a:chOff x="0" y="0"/>
          <a:chExt cx="0" cy="0"/>
        </a:xfrm>
      </p:grpSpPr>
      <p:sp>
        <p:nvSpPr>
          <p:cNvPr id="177" name="Google Shape;177;p22"/>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178" name="Google Shape;178;p22"/>
          <p:cNvSpPr txBox="1">
            <a:spLocks noGrp="1"/>
          </p:cNvSpPr>
          <p:nvPr>
            <p:ph type="subTitle" idx="1"/>
          </p:nvPr>
        </p:nvSpPr>
        <p:spPr>
          <a:xfrm>
            <a:off x="1579267" y="3321333"/>
            <a:ext cx="4237600" cy="1344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179" name="Google Shape;179;p22"/>
          <p:cNvSpPr txBox="1">
            <a:spLocks noGrp="1"/>
          </p:cNvSpPr>
          <p:nvPr>
            <p:ph type="subTitle" idx="2"/>
          </p:nvPr>
        </p:nvSpPr>
        <p:spPr>
          <a:xfrm>
            <a:off x="2327367" y="1256900"/>
            <a:ext cx="27416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ctr" rtl="0">
              <a:lnSpc>
                <a:spcPct val="100000"/>
              </a:lnSpc>
              <a:spcBef>
                <a:spcPts val="0"/>
              </a:spcBef>
              <a:spcAft>
                <a:spcPts val="0"/>
              </a:spcAft>
              <a:buSzPts val="2400"/>
              <a:buFont typeface="Englebert"/>
              <a:buNone/>
              <a:defRPr sz="3200">
                <a:latin typeface="Englebert"/>
                <a:ea typeface="Englebert"/>
                <a:cs typeface="Englebert"/>
                <a:sym typeface="Englebert"/>
              </a:defRPr>
            </a:lvl2pPr>
            <a:lvl3pPr lvl="2" algn="ctr" rtl="0">
              <a:lnSpc>
                <a:spcPct val="100000"/>
              </a:lnSpc>
              <a:spcBef>
                <a:spcPts val="0"/>
              </a:spcBef>
              <a:spcAft>
                <a:spcPts val="0"/>
              </a:spcAft>
              <a:buSzPts val="2400"/>
              <a:buFont typeface="Englebert"/>
              <a:buNone/>
              <a:defRPr sz="3200">
                <a:latin typeface="Englebert"/>
                <a:ea typeface="Englebert"/>
                <a:cs typeface="Englebert"/>
                <a:sym typeface="Englebert"/>
              </a:defRPr>
            </a:lvl3pPr>
            <a:lvl4pPr lvl="3" algn="ctr" rtl="0">
              <a:lnSpc>
                <a:spcPct val="100000"/>
              </a:lnSpc>
              <a:spcBef>
                <a:spcPts val="0"/>
              </a:spcBef>
              <a:spcAft>
                <a:spcPts val="0"/>
              </a:spcAft>
              <a:buSzPts val="2400"/>
              <a:buFont typeface="Englebert"/>
              <a:buNone/>
              <a:defRPr sz="3200">
                <a:latin typeface="Englebert"/>
                <a:ea typeface="Englebert"/>
                <a:cs typeface="Englebert"/>
                <a:sym typeface="Englebert"/>
              </a:defRPr>
            </a:lvl4pPr>
            <a:lvl5pPr lvl="4" algn="ctr" rtl="0">
              <a:lnSpc>
                <a:spcPct val="100000"/>
              </a:lnSpc>
              <a:spcBef>
                <a:spcPts val="0"/>
              </a:spcBef>
              <a:spcAft>
                <a:spcPts val="0"/>
              </a:spcAft>
              <a:buSzPts val="2400"/>
              <a:buFont typeface="Englebert"/>
              <a:buNone/>
              <a:defRPr sz="3200">
                <a:latin typeface="Englebert"/>
                <a:ea typeface="Englebert"/>
                <a:cs typeface="Englebert"/>
                <a:sym typeface="Englebert"/>
              </a:defRPr>
            </a:lvl5pPr>
            <a:lvl6pPr lvl="5" algn="ctr" rtl="0">
              <a:lnSpc>
                <a:spcPct val="100000"/>
              </a:lnSpc>
              <a:spcBef>
                <a:spcPts val="0"/>
              </a:spcBef>
              <a:spcAft>
                <a:spcPts val="0"/>
              </a:spcAft>
              <a:buSzPts val="2400"/>
              <a:buFont typeface="Englebert"/>
              <a:buNone/>
              <a:defRPr sz="3200">
                <a:latin typeface="Englebert"/>
                <a:ea typeface="Englebert"/>
                <a:cs typeface="Englebert"/>
                <a:sym typeface="Englebert"/>
              </a:defRPr>
            </a:lvl6pPr>
            <a:lvl7pPr lvl="6" algn="ctr" rtl="0">
              <a:lnSpc>
                <a:spcPct val="100000"/>
              </a:lnSpc>
              <a:spcBef>
                <a:spcPts val="0"/>
              </a:spcBef>
              <a:spcAft>
                <a:spcPts val="0"/>
              </a:spcAft>
              <a:buSzPts val="2400"/>
              <a:buFont typeface="Englebert"/>
              <a:buNone/>
              <a:defRPr sz="3200">
                <a:latin typeface="Englebert"/>
                <a:ea typeface="Englebert"/>
                <a:cs typeface="Englebert"/>
                <a:sym typeface="Englebert"/>
              </a:defRPr>
            </a:lvl7pPr>
            <a:lvl8pPr lvl="7" algn="ctr" rtl="0">
              <a:lnSpc>
                <a:spcPct val="100000"/>
              </a:lnSpc>
              <a:spcBef>
                <a:spcPts val="0"/>
              </a:spcBef>
              <a:spcAft>
                <a:spcPts val="0"/>
              </a:spcAft>
              <a:buSzPts val="2400"/>
              <a:buFont typeface="Englebert"/>
              <a:buNone/>
              <a:defRPr sz="3200">
                <a:latin typeface="Englebert"/>
                <a:ea typeface="Englebert"/>
                <a:cs typeface="Englebert"/>
                <a:sym typeface="Englebert"/>
              </a:defRPr>
            </a:lvl8pPr>
            <a:lvl9pPr lvl="8" algn="ctr" rtl="0">
              <a:lnSpc>
                <a:spcPct val="100000"/>
              </a:lnSpc>
              <a:spcBef>
                <a:spcPts val="0"/>
              </a:spcBef>
              <a:spcAft>
                <a:spcPts val="0"/>
              </a:spcAft>
              <a:buSzPts val="2400"/>
              <a:buFont typeface="Englebert"/>
              <a:buNone/>
              <a:defRPr sz="3200">
                <a:latin typeface="Englebert"/>
                <a:ea typeface="Englebert"/>
                <a:cs typeface="Englebert"/>
                <a:sym typeface="Englebert"/>
              </a:defRPr>
            </a:lvl9pPr>
          </a:lstStyle>
          <a:p>
            <a:endParaRPr/>
          </a:p>
        </p:txBody>
      </p:sp>
      <p:sp>
        <p:nvSpPr>
          <p:cNvPr id="180" name="Google Shape;180;p22"/>
          <p:cNvSpPr txBox="1">
            <a:spLocks noGrp="1"/>
          </p:cNvSpPr>
          <p:nvPr>
            <p:ph type="subTitle" idx="3"/>
          </p:nvPr>
        </p:nvSpPr>
        <p:spPr>
          <a:xfrm>
            <a:off x="6375033" y="3321333"/>
            <a:ext cx="4237600" cy="1344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181" name="Google Shape;181;p22"/>
          <p:cNvSpPr txBox="1">
            <a:spLocks noGrp="1"/>
          </p:cNvSpPr>
          <p:nvPr>
            <p:ph type="subTitle" idx="4"/>
          </p:nvPr>
        </p:nvSpPr>
        <p:spPr>
          <a:xfrm>
            <a:off x="7123033" y="1256900"/>
            <a:ext cx="27416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ctr" rtl="0">
              <a:lnSpc>
                <a:spcPct val="100000"/>
              </a:lnSpc>
              <a:spcBef>
                <a:spcPts val="0"/>
              </a:spcBef>
              <a:spcAft>
                <a:spcPts val="0"/>
              </a:spcAft>
              <a:buSzPts val="2400"/>
              <a:buFont typeface="Englebert"/>
              <a:buNone/>
              <a:defRPr sz="3200">
                <a:latin typeface="Englebert"/>
                <a:ea typeface="Englebert"/>
                <a:cs typeface="Englebert"/>
                <a:sym typeface="Englebert"/>
              </a:defRPr>
            </a:lvl2pPr>
            <a:lvl3pPr lvl="2" algn="ctr" rtl="0">
              <a:lnSpc>
                <a:spcPct val="100000"/>
              </a:lnSpc>
              <a:spcBef>
                <a:spcPts val="0"/>
              </a:spcBef>
              <a:spcAft>
                <a:spcPts val="0"/>
              </a:spcAft>
              <a:buSzPts val="2400"/>
              <a:buFont typeface="Englebert"/>
              <a:buNone/>
              <a:defRPr sz="3200">
                <a:latin typeface="Englebert"/>
                <a:ea typeface="Englebert"/>
                <a:cs typeface="Englebert"/>
                <a:sym typeface="Englebert"/>
              </a:defRPr>
            </a:lvl3pPr>
            <a:lvl4pPr lvl="3" algn="ctr" rtl="0">
              <a:lnSpc>
                <a:spcPct val="100000"/>
              </a:lnSpc>
              <a:spcBef>
                <a:spcPts val="0"/>
              </a:spcBef>
              <a:spcAft>
                <a:spcPts val="0"/>
              </a:spcAft>
              <a:buSzPts val="2400"/>
              <a:buFont typeface="Englebert"/>
              <a:buNone/>
              <a:defRPr sz="3200">
                <a:latin typeface="Englebert"/>
                <a:ea typeface="Englebert"/>
                <a:cs typeface="Englebert"/>
                <a:sym typeface="Englebert"/>
              </a:defRPr>
            </a:lvl4pPr>
            <a:lvl5pPr lvl="4" algn="ctr" rtl="0">
              <a:lnSpc>
                <a:spcPct val="100000"/>
              </a:lnSpc>
              <a:spcBef>
                <a:spcPts val="0"/>
              </a:spcBef>
              <a:spcAft>
                <a:spcPts val="0"/>
              </a:spcAft>
              <a:buSzPts val="2400"/>
              <a:buFont typeface="Englebert"/>
              <a:buNone/>
              <a:defRPr sz="3200">
                <a:latin typeface="Englebert"/>
                <a:ea typeface="Englebert"/>
                <a:cs typeface="Englebert"/>
                <a:sym typeface="Englebert"/>
              </a:defRPr>
            </a:lvl5pPr>
            <a:lvl6pPr lvl="5" algn="ctr" rtl="0">
              <a:lnSpc>
                <a:spcPct val="100000"/>
              </a:lnSpc>
              <a:spcBef>
                <a:spcPts val="0"/>
              </a:spcBef>
              <a:spcAft>
                <a:spcPts val="0"/>
              </a:spcAft>
              <a:buSzPts val="2400"/>
              <a:buFont typeface="Englebert"/>
              <a:buNone/>
              <a:defRPr sz="3200">
                <a:latin typeface="Englebert"/>
                <a:ea typeface="Englebert"/>
                <a:cs typeface="Englebert"/>
                <a:sym typeface="Englebert"/>
              </a:defRPr>
            </a:lvl6pPr>
            <a:lvl7pPr lvl="6" algn="ctr" rtl="0">
              <a:lnSpc>
                <a:spcPct val="100000"/>
              </a:lnSpc>
              <a:spcBef>
                <a:spcPts val="0"/>
              </a:spcBef>
              <a:spcAft>
                <a:spcPts val="0"/>
              </a:spcAft>
              <a:buSzPts val="2400"/>
              <a:buFont typeface="Englebert"/>
              <a:buNone/>
              <a:defRPr sz="3200">
                <a:latin typeface="Englebert"/>
                <a:ea typeface="Englebert"/>
                <a:cs typeface="Englebert"/>
                <a:sym typeface="Englebert"/>
              </a:defRPr>
            </a:lvl7pPr>
            <a:lvl8pPr lvl="7" algn="ctr" rtl="0">
              <a:lnSpc>
                <a:spcPct val="100000"/>
              </a:lnSpc>
              <a:spcBef>
                <a:spcPts val="0"/>
              </a:spcBef>
              <a:spcAft>
                <a:spcPts val="0"/>
              </a:spcAft>
              <a:buSzPts val="2400"/>
              <a:buFont typeface="Englebert"/>
              <a:buNone/>
              <a:defRPr sz="3200">
                <a:latin typeface="Englebert"/>
                <a:ea typeface="Englebert"/>
                <a:cs typeface="Englebert"/>
                <a:sym typeface="Englebert"/>
              </a:defRPr>
            </a:lvl8pPr>
            <a:lvl9pPr lvl="8" algn="ctr" rtl="0">
              <a:lnSpc>
                <a:spcPct val="100000"/>
              </a:lnSpc>
              <a:spcBef>
                <a:spcPts val="0"/>
              </a:spcBef>
              <a:spcAft>
                <a:spcPts val="0"/>
              </a:spcAft>
              <a:buSzPts val="2400"/>
              <a:buFont typeface="Englebert"/>
              <a:buNone/>
              <a:defRPr sz="32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2407005856"/>
      </p:ext>
    </p:extLst>
  </p:cSld>
  <p:clrMapOvr>
    <a:masterClrMapping/>
  </p:clrMapOvr>
  <p:extLst mod="1">
    <p:ext uri="{DCECCB84-F9BA-43D5-87BE-67443E8EF086}">
      <p15:sldGuideLst xmlns:p15="http://schemas.microsoft.com/office/powerpoint/2012/main" xmlns="">
        <p15:guide id="1" orient="horz" pos="2835">
          <p15:clr>
            <a:srgbClr val="FA7B17"/>
          </p15:clr>
        </p15:guide>
        <p15:guide id="2" orient="horz" pos="340">
          <p15:clr>
            <a:srgbClr val="FA7B17"/>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164"/>
        <p:cNvGrpSpPr/>
        <p:nvPr/>
      </p:nvGrpSpPr>
      <p:grpSpPr>
        <a:xfrm>
          <a:off x="0" y="0"/>
          <a:ext cx="0" cy="0"/>
          <a:chOff x="0" y="0"/>
          <a:chExt cx="0" cy="0"/>
        </a:xfrm>
      </p:grpSpPr>
      <p:sp>
        <p:nvSpPr>
          <p:cNvPr id="165" name="Google Shape;165;p21"/>
          <p:cNvSpPr txBox="1">
            <a:spLocks noGrp="1"/>
          </p:cNvSpPr>
          <p:nvPr>
            <p:ph type="subTitle" idx="1"/>
          </p:nvPr>
        </p:nvSpPr>
        <p:spPr>
          <a:xfrm>
            <a:off x="1739867" y="2049600"/>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6" name="Google Shape;166;p21"/>
          <p:cNvSpPr txBox="1">
            <a:spLocks noGrp="1"/>
          </p:cNvSpPr>
          <p:nvPr>
            <p:ph type="subTitle" idx="2"/>
          </p:nvPr>
        </p:nvSpPr>
        <p:spPr>
          <a:xfrm>
            <a:off x="1739868" y="1623200"/>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solidFill>
                  <a:schemeClr val="lt1"/>
                </a:solidFill>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7" name="Google Shape;167;p21"/>
          <p:cNvSpPr txBox="1">
            <a:spLocks noGrp="1"/>
          </p:cNvSpPr>
          <p:nvPr>
            <p:ph type="subTitle" idx="3"/>
          </p:nvPr>
        </p:nvSpPr>
        <p:spPr>
          <a:xfrm>
            <a:off x="5316297" y="2049600"/>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8" name="Google Shape;168;p21"/>
          <p:cNvSpPr txBox="1">
            <a:spLocks noGrp="1"/>
          </p:cNvSpPr>
          <p:nvPr>
            <p:ph type="subTitle" idx="4"/>
          </p:nvPr>
        </p:nvSpPr>
        <p:spPr>
          <a:xfrm>
            <a:off x="5316320" y="1623200"/>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9" name="Google Shape;169;p21"/>
          <p:cNvSpPr txBox="1">
            <a:spLocks noGrp="1"/>
          </p:cNvSpPr>
          <p:nvPr>
            <p:ph type="subTitle" idx="5"/>
          </p:nvPr>
        </p:nvSpPr>
        <p:spPr>
          <a:xfrm>
            <a:off x="5316297" y="4010467"/>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70" name="Google Shape;170;p21"/>
          <p:cNvSpPr txBox="1">
            <a:spLocks noGrp="1"/>
          </p:cNvSpPr>
          <p:nvPr>
            <p:ph type="subTitle" idx="6"/>
          </p:nvPr>
        </p:nvSpPr>
        <p:spPr>
          <a:xfrm>
            <a:off x="5316300" y="3584067"/>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solidFill>
                  <a:schemeClr val="lt1"/>
                </a:solidFill>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71" name="Google Shape;171;p21"/>
          <p:cNvSpPr txBox="1">
            <a:spLocks noGrp="1"/>
          </p:cNvSpPr>
          <p:nvPr>
            <p:ph type="subTitle" idx="7"/>
          </p:nvPr>
        </p:nvSpPr>
        <p:spPr>
          <a:xfrm>
            <a:off x="8836133" y="4010467"/>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72" name="Google Shape;172;p21"/>
          <p:cNvSpPr txBox="1">
            <a:spLocks noGrp="1"/>
          </p:cNvSpPr>
          <p:nvPr>
            <p:ph type="subTitle" idx="8"/>
          </p:nvPr>
        </p:nvSpPr>
        <p:spPr>
          <a:xfrm>
            <a:off x="8836135" y="3584067"/>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73" name="Google Shape;173;p21"/>
          <p:cNvSpPr txBox="1">
            <a:spLocks noGrp="1"/>
          </p:cNvSpPr>
          <p:nvPr>
            <p:ph type="ctrTitle"/>
          </p:nvPr>
        </p:nvSpPr>
        <p:spPr>
          <a:xfrm>
            <a:off x="3533800" y="5504167"/>
            <a:ext cx="7841200" cy="770400"/>
          </a:xfrm>
          <a:prstGeom prst="rect">
            <a:avLst/>
          </a:prstGeom>
        </p:spPr>
        <p:txBody>
          <a:bodyPr spcFirstLastPara="1" wrap="square" lIns="91423" tIns="91423" rIns="91423" bIns="91423" anchor="b" anchorCtr="0">
            <a:noAutofit/>
          </a:bodyPr>
          <a:lstStyle>
            <a:lvl1pPr lvl="0" algn="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174" name="Google Shape;174;p21"/>
          <p:cNvPicPr preferRelativeResize="0"/>
          <p:nvPr/>
        </p:nvPicPr>
        <p:blipFill>
          <a:blip r:embed="rId2">
            <a:alphaModFix/>
          </a:blip>
          <a:stretch>
            <a:fillRect/>
          </a:stretch>
        </p:blipFill>
        <p:spPr>
          <a:xfrm>
            <a:off x="-14" y="3390886"/>
            <a:ext cx="5981700" cy="3467100"/>
          </a:xfrm>
          <a:prstGeom prst="rect">
            <a:avLst/>
          </a:prstGeom>
          <a:noFill/>
          <a:ln>
            <a:noFill/>
          </a:ln>
        </p:spPr>
      </p:pic>
      <p:pic>
        <p:nvPicPr>
          <p:cNvPr id="175" name="Google Shape;175;p21"/>
          <p:cNvPicPr preferRelativeResize="0"/>
          <p:nvPr/>
        </p:nvPicPr>
        <p:blipFill>
          <a:blip r:embed="rId3">
            <a:alphaModFix/>
          </a:blip>
          <a:stretch>
            <a:fillRect/>
          </a:stretch>
        </p:blipFill>
        <p:spPr>
          <a:xfrm rot="10800000">
            <a:off x="8216886" y="386"/>
            <a:ext cx="3975100" cy="2552700"/>
          </a:xfrm>
          <a:prstGeom prst="rect">
            <a:avLst/>
          </a:prstGeom>
          <a:noFill/>
          <a:ln>
            <a:noFill/>
          </a:ln>
        </p:spPr>
      </p:pic>
    </p:spTree>
    <p:extLst>
      <p:ext uri="{BB962C8B-B14F-4D97-AF65-F5344CB8AC3E}">
        <p14:creationId xmlns:p14="http://schemas.microsoft.com/office/powerpoint/2010/main" val="300510792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2"/>
        </a:solidFill>
        <a:effectLst/>
      </p:bgPr>
    </p:bg>
    <p:spTree>
      <p:nvGrpSpPr>
        <p:cNvPr id="1" name="Shape 176"/>
        <p:cNvGrpSpPr/>
        <p:nvPr/>
      </p:nvGrpSpPr>
      <p:grpSpPr>
        <a:xfrm>
          <a:off x="0" y="0"/>
          <a:ext cx="0" cy="0"/>
          <a:chOff x="0" y="0"/>
          <a:chExt cx="0" cy="0"/>
        </a:xfrm>
      </p:grpSpPr>
      <p:sp>
        <p:nvSpPr>
          <p:cNvPr id="177" name="Google Shape;177;p22"/>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178" name="Google Shape;178;p22"/>
          <p:cNvSpPr txBox="1">
            <a:spLocks noGrp="1"/>
          </p:cNvSpPr>
          <p:nvPr>
            <p:ph type="subTitle" idx="1"/>
          </p:nvPr>
        </p:nvSpPr>
        <p:spPr>
          <a:xfrm>
            <a:off x="1579267" y="3321333"/>
            <a:ext cx="4237600" cy="1344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179" name="Google Shape;179;p22"/>
          <p:cNvSpPr txBox="1">
            <a:spLocks noGrp="1"/>
          </p:cNvSpPr>
          <p:nvPr>
            <p:ph type="subTitle" idx="2"/>
          </p:nvPr>
        </p:nvSpPr>
        <p:spPr>
          <a:xfrm>
            <a:off x="2327367" y="1256900"/>
            <a:ext cx="27416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ctr" rtl="0">
              <a:lnSpc>
                <a:spcPct val="100000"/>
              </a:lnSpc>
              <a:spcBef>
                <a:spcPts val="0"/>
              </a:spcBef>
              <a:spcAft>
                <a:spcPts val="0"/>
              </a:spcAft>
              <a:buSzPts val="2400"/>
              <a:buFont typeface="Englebert"/>
              <a:buNone/>
              <a:defRPr sz="3200">
                <a:latin typeface="Englebert"/>
                <a:ea typeface="Englebert"/>
                <a:cs typeface="Englebert"/>
                <a:sym typeface="Englebert"/>
              </a:defRPr>
            </a:lvl2pPr>
            <a:lvl3pPr lvl="2" algn="ctr" rtl="0">
              <a:lnSpc>
                <a:spcPct val="100000"/>
              </a:lnSpc>
              <a:spcBef>
                <a:spcPts val="0"/>
              </a:spcBef>
              <a:spcAft>
                <a:spcPts val="0"/>
              </a:spcAft>
              <a:buSzPts val="2400"/>
              <a:buFont typeface="Englebert"/>
              <a:buNone/>
              <a:defRPr sz="3200">
                <a:latin typeface="Englebert"/>
                <a:ea typeface="Englebert"/>
                <a:cs typeface="Englebert"/>
                <a:sym typeface="Englebert"/>
              </a:defRPr>
            </a:lvl3pPr>
            <a:lvl4pPr lvl="3" algn="ctr" rtl="0">
              <a:lnSpc>
                <a:spcPct val="100000"/>
              </a:lnSpc>
              <a:spcBef>
                <a:spcPts val="0"/>
              </a:spcBef>
              <a:spcAft>
                <a:spcPts val="0"/>
              </a:spcAft>
              <a:buSzPts val="2400"/>
              <a:buFont typeface="Englebert"/>
              <a:buNone/>
              <a:defRPr sz="3200">
                <a:latin typeface="Englebert"/>
                <a:ea typeface="Englebert"/>
                <a:cs typeface="Englebert"/>
                <a:sym typeface="Englebert"/>
              </a:defRPr>
            </a:lvl4pPr>
            <a:lvl5pPr lvl="4" algn="ctr" rtl="0">
              <a:lnSpc>
                <a:spcPct val="100000"/>
              </a:lnSpc>
              <a:spcBef>
                <a:spcPts val="0"/>
              </a:spcBef>
              <a:spcAft>
                <a:spcPts val="0"/>
              </a:spcAft>
              <a:buSzPts val="2400"/>
              <a:buFont typeface="Englebert"/>
              <a:buNone/>
              <a:defRPr sz="3200">
                <a:latin typeface="Englebert"/>
                <a:ea typeface="Englebert"/>
                <a:cs typeface="Englebert"/>
                <a:sym typeface="Englebert"/>
              </a:defRPr>
            </a:lvl5pPr>
            <a:lvl6pPr lvl="5" algn="ctr" rtl="0">
              <a:lnSpc>
                <a:spcPct val="100000"/>
              </a:lnSpc>
              <a:spcBef>
                <a:spcPts val="0"/>
              </a:spcBef>
              <a:spcAft>
                <a:spcPts val="0"/>
              </a:spcAft>
              <a:buSzPts val="2400"/>
              <a:buFont typeface="Englebert"/>
              <a:buNone/>
              <a:defRPr sz="3200">
                <a:latin typeface="Englebert"/>
                <a:ea typeface="Englebert"/>
                <a:cs typeface="Englebert"/>
                <a:sym typeface="Englebert"/>
              </a:defRPr>
            </a:lvl6pPr>
            <a:lvl7pPr lvl="6" algn="ctr" rtl="0">
              <a:lnSpc>
                <a:spcPct val="100000"/>
              </a:lnSpc>
              <a:spcBef>
                <a:spcPts val="0"/>
              </a:spcBef>
              <a:spcAft>
                <a:spcPts val="0"/>
              </a:spcAft>
              <a:buSzPts val="2400"/>
              <a:buFont typeface="Englebert"/>
              <a:buNone/>
              <a:defRPr sz="3200">
                <a:latin typeface="Englebert"/>
                <a:ea typeface="Englebert"/>
                <a:cs typeface="Englebert"/>
                <a:sym typeface="Englebert"/>
              </a:defRPr>
            </a:lvl7pPr>
            <a:lvl8pPr lvl="7" algn="ctr" rtl="0">
              <a:lnSpc>
                <a:spcPct val="100000"/>
              </a:lnSpc>
              <a:spcBef>
                <a:spcPts val="0"/>
              </a:spcBef>
              <a:spcAft>
                <a:spcPts val="0"/>
              </a:spcAft>
              <a:buSzPts val="2400"/>
              <a:buFont typeface="Englebert"/>
              <a:buNone/>
              <a:defRPr sz="3200">
                <a:latin typeface="Englebert"/>
                <a:ea typeface="Englebert"/>
                <a:cs typeface="Englebert"/>
                <a:sym typeface="Englebert"/>
              </a:defRPr>
            </a:lvl8pPr>
            <a:lvl9pPr lvl="8" algn="ctr" rtl="0">
              <a:lnSpc>
                <a:spcPct val="100000"/>
              </a:lnSpc>
              <a:spcBef>
                <a:spcPts val="0"/>
              </a:spcBef>
              <a:spcAft>
                <a:spcPts val="0"/>
              </a:spcAft>
              <a:buSzPts val="2400"/>
              <a:buFont typeface="Englebert"/>
              <a:buNone/>
              <a:defRPr sz="3200">
                <a:latin typeface="Englebert"/>
                <a:ea typeface="Englebert"/>
                <a:cs typeface="Englebert"/>
                <a:sym typeface="Englebert"/>
              </a:defRPr>
            </a:lvl9pPr>
          </a:lstStyle>
          <a:p>
            <a:endParaRPr/>
          </a:p>
        </p:txBody>
      </p:sp>
      <p:sp>
        <p:nvSpPr>
          <p:cNvPr id="180" name="Google Shape;180;p22"/>
          <p:cNvSpPr txBox="1">
            <a:spLocks noGrp="1"/>
          </p:cNvSpPr>
          <p:nvPr>
            <p:ph type="subTitle" idx="3"/>
          </p:nvPr>
        </p:nvSpPr>
        <p:spPr>
          <a:xfrm>
            <a:off x="6375033" y="3321333"/>
            <a:ext cx="4237600" cy="1344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181" name="Google Shape;181;p22"/>
          <p:cNvSpPr txBox="1">
            <a:spLocks noGrp="1"/>
          </p:cNvSpPr>
          <p:nvPr>
            <p:ph type="subTitle" idx="4"/>
          </p:nvPr>
        </p:nvSpPr>
        <p:spPr>
          <a:xfrm>
            <a:off x="7123033" y="1256900"/>
            <a:ext cx="27416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ctr" rtl="0">
              <a:lnSpc>
                <a:spcPct val="100000"/>
              </a:lnSpc>
              <a:spcBef>
                <a:spcPts val="0"/>
              </a:spcBef>
              <a:spcAft>
                <a:spcPts val="0"/>
              </a:spcAft>
              <a:buSzPts val="2400"/>
              <a:buFont typeface="Englebert"/>
              <a:buNone/>
              <a:defRPr sz="3200">
                <a:latin typeface="Englebert"/>
                <a:ea typeface="Englebert"/>
                <a:cs typeface="Englebert"/>
                <a:sym typeface="Englebert"/>
              </a:defRPr>
            </a:lvl2pPr>
            <a:lvl3pPr lvl="2" algn="ctr" rtl="0">
              <a:lnSpc>
                <a:spcPct val="100000"/>
              </a:lnSpc>
              <a:spcBef>
                <a:spcPts val="0"/>
              </a:spcBef>
              <a:spcAft>
                <a:spcPts val="0"/>
              </a:spcAft>
              <a:buSzPts val="2400"/>
              <a:buFont typeface="Englebert"/>
              <a:buNone/>
              <a:defRPr sz="3200">
                <a:latin typeface="Englebert"/>
                <a:ea typeface="Englebert"/>
                <a:cs typeface="Englebert"/>
                <a:sym typeface="Englebert"/>
              </a:defRPr>
            </a:lvl3pPr>
            <a:lvl4pPr lvl="3" algn="ctr" rtl="0">
              <a:lnSpc>
                <a:spcPct val="100000"/>
              </a:lnSpc>
              <a:spcBef>
                <a:spcPts val="0"/>
              </a:spcBef>
              <a:spcAft>
                <a:spcPts val="0"/>
              </a:spcAft>
              <a:buSzPts val="2400"/>
              <a:buFont typeface="Englebert"/>
              <a:buNone/>
              <a:defRPr sz="3200">
                <a:latin typeface="Englebert"/>
                <a:ea typeface="Englebert"/>
                <a:cs typeface="Englebert"/>
                <a:sym typeface="Englebert"/>
              </a:defRPr>
            </a:lvl4pPr>
            <a:lvl5pPr lvl="4" algn="ctr" rtl="0">
              <a:lnSpc>
                <a:spcPct val="100000"/>
              </a:lnSpc>
              <a:spcBef>
                <a:spcPts val="0"/>
              </a:spcBef>
              <a:spcAft>
                <a:spcPts val="0"/>
              </a:spcAft>
              <a:buSzPts val="2400"/>
              <a:buFont typeface="Englebert"/>
              <a:buNone/>
              <a:defRPr sz="3200">
                <a:latin typeface="Englebert"/>
                <a:ea typeface="Englebert"/>
                <a:cs typeface="Englebert"/>
                <a:sym typeface="Englebert"/>
              </a:defRPr>
            </a:lvl5pPr>
            <a:lvl6pPr lvl="5" algn="ctr" rtl="0">
              <a:lnSpc>
                <a:spcPct val="100000"/>
              </a:lnSpc>
              <a:spcBef>
                <a:spcPts val="0"/>
              </a:spcBef>
              <a:spcAft>
                <a:spcPts val="0"/>
              </a:spcAft>
              <a:buSzPts val="2400"/>
              <a:buFont typeface="Englebert"/>
              <a:buNone/>
              <a:defRPr sz="3200">
                <a:latin typeface="Englebert"/>
                <a:ea typeface="Englebert"/>
                <a:cs typeface="Englebert"/>
                <a:sym typeface="Englebert"/>
              </a:defRPr>
            </a:lvl6pPr>
            <a:lvl7pPr lvl="6" algn="ctr" rtl="0">
              <a:lnSpc>
                <a:spcPct val="100000"/>
              </a:lnSpc>
              <a:spcBef>
                <a:spcPts val="0"/>
              </a:spcBef>
              <a:spcAft>
                <a:spcPts val="0"/>
              </a:spcAft>
              <a:buSzPts val="2400"/>
              <a:buFont typeface="Englebert"/>
              <a:buNone/>
              <a:defRPr sz="3200">
                <a:latin typeface="Englebert"/>
                <a:ea typeface="Englebert"/>
                <a:cs typeface="Englebert"/>
                <a:sym typeface="Englebert"/>
              </a:defRPr>
            </a:lvl7pPr>
            <a:lvl8pPr lvl="7" algn="ctr" rtl="0">
              <a:lnSpc>
                <a:spcPct val="100000"/>
              </a:lnSpc>
              <a:spcBef>
                <a:spcPts val="0"/>
              </a:spcBef>
              <a:spcAft>
                <a:spcPts val="0"/>
              </a:spcAft>
              <a:buSzPts val="2400"/>
              <a:buFont typeface="Englebert"/>
              <a:buNone/>
              <a:defRPr sz="3200">
                <a:latin typeface="Englebert"/>
                <a:ea typeface="Englebert"/>
                <a:cs typeface="Englebert"/>
                <a:sym typeface="Englebert"/>
              </a:defRPr>
            </a:lvl8pPr>
            <a:lvl9pPr lvl="8" algn="ctr" rtl="0">
              <a:lnSpc>
                <a:spcPct val="100000"/>
              </a:lnSpc>
              <a:spcBef>
                <a:spcPts val="0"/>
              </a:spcBef>
              <a:spcAft>
                <a:spcPts val="0"/>
              </a:spcAft>
              <a:buSzPts val="2400"/>
              <a:buFont typeface="Englebert"/>
              <a:buNone/>
              <a:defRPr sz="32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18579291"/>
      </p:ext>
    </p:extLst>
  </p:cSld>
  <p:clrMapOvr>
    <a:masterClrMapping/>
  </p:clrMapOvr>
  <p:extLst mod="1">
    <p:ext uri="{DCECCB84-F9BA-43D5-87BE-67443E8EF086}">
      <p15:sldGuideLst xmlns:p15="http://schemas.microsoft.com/office/powerpoint/2012/main" xmlns="">
        <p15:guide id="1" orient="horz" pos="2835">
          <p15:clr>
            <a:srgbClr val="FA7B17"/>
          </p15:clr>
        </p15:guide>
        <p15:guide id="2" orient="horz" pos="340">
          <p15:clr>
            <a:srgbClr val="FA7B17"/>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182"/>
        <p:cNvGrpSpPr/>
        <p:nvPr/>
      </p:nvGrpSpPr>
      <p:grpSpPr>
        <a:xfrm>
          <a:off x="0" y="0"/>
          <a:ext cx="0" cy="0"/>
          <a:chOff x="0" y="0"/>
          <a:chExt cx="0" cy="0"/>
        </a:xfrm>
      </p:grpSpPr>
      <p:grpSp>
        <p:nvGrpSpPr>
          <p:cNvPr id="183" name="Google Shape;183;p23"/>
          <p:cNvGrpSpPr/>
          <p:nvPr/>
        </p:nvGrpSpPr>
        <p:grpSpPr>
          <a:xfrm>
            <a:off x="8065521" y="1853767"/>
            <a:ext cx="2554800" cy="2554800"/>
            <a:chOff x="4398728" y="364850"/>
            <a:chExt cx="1916100" cy="1916100"/>
          </a:xfrm>
        </p:grpSpPr>
        <p:sp>
          <p:nvSpPr>
            <p:cNvPr id="184" name="Google Shape;184;p23"/>
            <p:cNvSpPr/>
            <p:nvPr/>
          </p:nvSpPr>
          <p:spPr>
            <a:xfrm>
              <a:off x="4398728" y="364850"/>
              <a:ext cx="1916100" cy="1916100"/>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185" name="Google Shape;185;p23"/>
            <p:cNvGrpSpPr/>
            <p:nvPr/>
          </p:nvGrpSpPr>
          <p:grpSpPr>
            <a:xfrm>
              <a:off x="4705098" y="790125"/>
              <a:ext cx="1303360" cy="1191540"/>
              <a:chOff x="4166100" y="2738500"/>
              <a:chExt cx="1303360" cy="1191540"/>
            </a:xfrm>
          </p:grpSpPr>
          <p:sp>
            <p:nvSpPr>
              <p:cNvPr id="186" name="Google Shape;186;p23"/>
              <p:cNvSpPr/>
              <p:nvPr/>
            </p:nvSpPr>
            <p:spPr>
              <a:xfrm>
                <a:off x="4166100" y="3298484"/>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23"/>
              <p:cNvSpPr/>
              <p:nvPr/>
            </p:nvSpPr>
            <p:spPr>
              <a:xfrm>
                <a:off x="5193483" y="273850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23"/>
              <p:cNvSpPr/>
              <p:nvPr/>
            </p:nvSpPr>
            <p:spPr>
              <a:xfrm>
                <a:off x="5380280" y="3319777"/>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23"/>
              <p:cNvSpPr/>
              <p:nvPr/>
            </p:nvSpPr>
            <p:spPr>
              <a:xfrm>
                <a:off x="5036285" y="388594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23"/>
              <p:cNvSpPr/>
              <p:nvPr/>
            </p:nvSpPr>
            <p:spPr>
              <a:xfrm>
                <a:off x="5425360" y="2955586"/>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23"/>
              <p:cNvSpPr/>
              <p:nvPr/>
            </p:nvSpPr>
            <p:spPr>
              <a:xfrm>
                <a:off x="4243982" y="2801609"/>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23"/>
              <p:cNvSpPr/>
              <p:nvPr/>
            </p:nvSpPr>
            <p:spPr>
              <a:xfrm>
                <a:off x="5013356" y="2999738"/>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93" name="Google Shape;193;p23"/>
          <p:cNvGrpSpPr/>
          <p:nvPr/>
        </p:nvGrpSpPr>
        <p:grpSpPr>
          <a:xfrm>
            <a:off x="1571837" y="1853767"/>
            <a:ext cx="2554800" cy="2554800"/>
            <a:chOff x="4398728" y="364850"/>
            <a:chExt cx="1916100" cy="1916100"/>
          </a:xfrm>
        </p:grpSpPr>
        <p:sp>
          <p:nvSpPr>
            <p:cNvPr id="194" name="Google Shape;194;p23"/>
            <p:cNvSpPr/>
            <p:nvPr/>
          </p:nvSpPr>
          <p:spPr>
            <a:xfrm>
              <a:off x="4398728" y="364850"/>
              <a:ext cx="1916100" cy="1916100"/>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195" name="Google Shape;195;p23"/>
            <p:cNvGrpSpPr/>
            <p:nvPr/>
          </p:nvGrpSpPr>
          <p:grpSpPr>
            <a:xfrm>
              <a:off x="4705098" y="790125"/>
              <a:ext cx="1303360" cy="1191540"/>
              <a:chOff x="4166100" y="2738500"/>
              <a:chExt cx="1303360" cy="1191540"/>
            </a:xfrm>
          </p:grpSpPr>
          <p:sp>
            <p:nvSpPr>
              <p:cNvPr id="196" name="Google Shape;196;p23"/>
              <p:cNvSpPr/>
              <p:nvPr/>
            </p:nvSpPr>
            <p:spPr>
              <a:xfrm>
                <a:off x="4166100" y="3298484"/>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23"/>
              <p:cNvSpPr/>
              <p:nvPr/>
            </p:nvSpPr>
            <p:spPr>
              <a:xfrm>
                <a:off x="5193483" y="273850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23"/>
              <p:cNvSpPr/>
              <p:nvPr/>
            </p:nvSpPr>
            <p:spPr>
              <a:xfrm>
                <a:off x="5380280" y="3319777"/>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23"/>
              <p:cNvSpPr/>
              <p:nvPr/>
            </p:nvSpPr>
            <p:spPr>
              <a:xfrm>
                <a:off x="5036285" y="388594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23"/>
              <p:cNvSpPr/>
              <p:nvPr/>
            </p:nvSpPr>
            <p:spPr>
              <a:xfrm>
                <a:off x="5425360" y="2955586"/>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23"/>
              <p:cNvSpPr/>
              <p:nvPr/>
            </p:nvSpPr>
            <p:spPr>
              <a:xfrm>
                <a:off x="4243982" y="2801609"/>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23"/>
              <p:cNvSpPr/>
              <p:nvPr/>
            </p:nvSpPr>
            <p:spPr>
              <a:xfrm>
                <a:off x="5013356" y="2999738"/>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03" name="Google Shape;203;p23"/>
          <p:cNvPicPr preferRelativeResize="0"/>
          <p:nvPr/>
        </p:nvPicPr>
        <p:blipFill rotWithShape="1">
          <a:blip r:embed="rId2">
            <a:alphaModFix/>
          </a:blip>
          <a:srcRect t="59574" r="48885" b="8751"/>
          <a:stretch/>
        </p:blipFill>
        <p:spPr>
          <a:xfrm flipH="1">
            <a:off x="5960169" y="4685402"/>
            <a:ext cx="6231833" cy="2172601"/>
          </a:xfrm>
          <a:prstGeom prst="rect">
            <a:avLst/>
          </a:prstGeom>
          <a:noFill/>
          <a:ln>
            <a:noFill/>
          </a:ln>
        </p:spPr>
      </p:pic>
      <p:sp>
        <p:nvSpPr>
          <p:cNvPr id="204" name="Google Shape;204;p2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05" name="Google Shape;205;p23"/>
          <p:cNvSpPr txBox="1">
            <a:spLocks noGrp="1"/>
          </p:cNvSpPr>
          <p:nvPr>
            <p:ph type="subTitle" idx="1"/>
          </p:nvPr>
        </p:nvSpPr>
        <p:spPr>
          <a:xfrm>
            <a:off x="1797833" y="286507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06" name="Google Shape;206;p23"/>
          <p:cNvSpPr txBox="1">
            <a:spLocks noGrp="1"/>
          </p:cNvSpPr>
          <p:nvPr>
            <p:ph type="subTitle" idx="2"/>
          </p:nvPr>
        </p:nvSpPr>
        <p:spPr>
          <a:xfrm>
            <a:off x="1797621" y="2292484"/>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07" name="Google Shape;207;p23"/>
          <p:cNvSpPr txBox="1">
            <a:spLocks noGrp="1"/>
          </p:cNvSpPr>
          <p:nvPr>
            <p:ph type="subTitle" idx="3"/>
          </p:nvPr>
        </p:nvSpPr>
        <p:spPr>
          <a:xfrm>
            <a:off x="8291567" y="286503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08" name="Google Shape;208;p23"/>
          <p:cNvSpPr txBox="1">
            <a:spLocks noGrp="1"/>
          </p:cNvSpPr>
          <p:nvPr>
            <p:ph type="subTitle" idx="4"/>
          </p:nvPr>
        </p:nvSpPr>
        <p:spPr>
          <a:xfrm>
            <a:off x="8291549" y="2292467"/>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09" name="Google Shape;209;p23"/>
          <p:cNvPicPr preferRelativeResize="0"/>
          <p:nvPr/>
        </p:nvPicPr>
        <p:blipFill rotWithShape="1">
          <a:blip r:embed="rId3">
            <a:alphaModFix/>
          </a:blip>
          <a:srcRect l="60718" b="38141"/>
          <a:stretch/>
        </p:blipFill>
        <p:spPr>
          <a:xfrm rot="-5400000">
            <a:off x="-142200" y="142198"/>
            <a:ext cx="2489840" cy="2205465"/>
          </a:xfrm>
          <a:prstGeom prst="rect">
            <a:avLst/>
          </a:prstGeom>
          <a:noFill/>
          <a:ln>
            <a:noFill/>
          </a:ln>
        </p:spPr>
      </p:pic>
    </p:spTree>
    <p:extLst>
      <p:ext uri="{BB962C8B-B14F-4D97-AF65-F5344CB8AC3E}">
        <p14:creationId xmlns:p14="http://schemas.microsoft.com/office/powerpoint/2010/main" val="393136249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210"/>
        <p:cNvGrpSpPr/>
        <p:nvPr/>
      </p:nvGrpSpPr>
      <p:grpSpPr>
        <a:xfrm>
          <a:off x="0" y="0"/>
          <a:ext cx="0" cy="0"/>
          <a:chOff x="0" y="0"/>
          <a:chExt cx="0" cy="0"/>
        </a:xfrm>
      </p:grpSpPr>
      <p:pic>
        <p:nvPicPr>
          <p:cNvPr id="211" name="Google Shape;211;p24"/>
          <p:cNvPicPr preferRelativeResize="0"/>
          <p:nvPr/>
        </p:nvPicPr>
        <p:blipFill>
          <a:blip r:embed="rId2">
            <a:alphaModFix/>
          </a:blip>
          <a:stretch>
            <a:fillRect/>
          </a:stretch>
        </p:blipFill>
        <p:spPr>
          <a:xfrm rot="10800000" flipH="1">
            <a:off x="5809467" y="402"/>
            <a:ext cx="6382532" cy="4028033"/>
          </a:xfrm>
          <a:prstGeom prst="rect">
            <a:avLst/>
          </a:prstGeom>
          <a:noFill/>
          <a:ln>
            <a:noFill/>
          </a:ln>
        </p:spPr>
      </p:pic>
      <p:sp>
        <p:nvSpPr>
          <p:cNvPr id="212" name="Google Shape;212;p24"/>
          <p:cNvSpPr/>
          <p:nvPr/>
        </p:nvSpPr>
        <p:spPr>
          <a:xfrm rot="10800000" flipH="1">
            <a:off x="1571849" y="1853783"/>
            <a:ext cx="2554800" cy="25548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24"/>
          <p:cNvSpPr/>
          <p:nvPr/>
        </p:nvSpPr>
        <p:spPr>
          <a:xfrm rot="10800000" flipH="1">
            <a:off x="8065549" y="1853783"/>
            <a:ext cx="2554800" cy="25548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2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15" name="Google Shape;215;p24"/>
          <p:cNvSpPr txBox="1">
            <a:spLocks noGrp="1"/>
          </p:cNvSpPr>
          <p:nvPr>
            <p:ph type="subTitle" idx="1"/>
          </p:nvPr>
        </p:nvSpPr>
        <p:spPr>
          <a:xfrm>
            <a:off x="1797833" y="286507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dk2"/>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16" name="Google Shape;216;p24"/>
          <p:cNvSpPr txBox="1">
            <a:spLocks noGrp="1"/>
          </p:cNvSpPr>
          <p:nvPr>
            <p:ph type="subTitle" idx="2"/>
          </p:nvPr>
        </p:nvSpPr>
        <p:spPr>
          <a:xfrm>
            <a:off x="1797621" y="2292484"/>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solidFill>
                  <a:schemeClr val="dk2"/>
                </a:solidFill>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17" name="Google Shape;217;p24"/>
          <p:cNvSpPr txBox="1">
            <a:spLocks noGrp="1"/>
          </p:cNvSpPr>
          <p:nvPr>
            <p:ph type="subTitle" idx="3"/>
          </p:nvPr>
        </p:nvSpPr>
        <p:spPr>
          <a:xfrm>
            <a:off x="8291567" y="286503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dk2"/>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18" name="Google Shape;218;p24"/>
          <p:cNvSpPr txBox="1">
            <a:spLocks noGrp="1"/>
          </p:cNvSpPr>
          <p:nvPr>
            <p:ph type="subTitle" idx="4"/>
          </p:nvPr>
        </p:nvSpPr>
        <p:spPr>
          <a:xfrm>
            <a:off x="8291549" y="2292467"/>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solidFill>
                  <a:schemeClr val="dk2"/>
                </a:solidFill>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19" name="Google Shape;219;p24"/>
          <p:cNvPicPr preferRelativeResize="0"/>
          <p:nvPr/>
        </p:nvPicPr>
        <p:blipFill rotWithShape="1">
          <a:blip r:embed="rId3">
            <a:alphaModFix/>
          </a:blip>
          <a:srcRect l="28341" b="53555"/>
          <a:stretch/>
        </p:blipFill>
        <p:spPr>
          <a:xfrm flipH="1">
            <a:off x="3" y="5387767"/>
            <a:ext cx="4032733" cy="1470232"/>
          </a:xfrm>
          <a:prstGeom prst="rect">
            <a:avLst/>
          </a:prstGeom>
          <a:noFill/>
          <a:ln>
            <a:noFill/>
          </a:ln>
        </p:spPr>
      </p:pic>
    </p:spTree>
    <p:extLst>
      <p:ext uri="{BB962C8B-B14F-4D97-AF65-F5344CB8AC3E}">
        <p14:creationId xmlns:p14="http://schemas.microsoft.com/office/powerpoint/2010/main" val="169050913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220"/>
        <p:cNvGrpSpPr/>
        <p:nvPr/>
      </p:nvGrpSpPr>
      <p:grpSpPr>
        <a:xfrm>
          <a:off x="0" y="0"/>
          <a:ext cx="0" cy="0"/>
          <a:chOff x="0" y="0"/>
          <a:chExt cx="0" cy="0"/>
        </a:xfrm>
      </p:grpSpPr>
      <p:pic>
        <p:nvPicPr>
          <p:cNvPr id="221" name="Google Shape;221;p25"/>
          <p:cNvPicPr preferRelativeResize="0"/>
          <p:nvPr/>
        </p:nvPicPr>
        <p:blipFill rotWithShape="1">
          <a:blip r:embed="rId2">
            <a:alphaModFix/>
          </a:blip>
          <a:srcRect l="6670" t="23465" r="19457"/>
          <a:stretch/>
        </p:blipFill>
        <p:spPr>
          <a:xfrm>
            <a:off x="0" y="2643000"/>
            <a:ext cx="7240800" cy="4219800"/>
          </a:xfrm>
          <a:prstGeom prst="rect">
            <a:avLst/>
          </a:prstGeom>
          <a:noFill/>
          <a:ln>
            <a:noFill/>
          </a:ln>
        </p:spPr>
      </p:pic>
      <p:pic>
        <p:nvPicPr>
          <p:cNvPr id="222" name="Google Shape;222;p25"/>
          <p:cNvPicPr preferRelativeResize="0"/>
          <p:nvPr/>
        </p:nvPicPr>
        <p:blipFill rotWithShape="1">
          <a:blip r:embed="rId3">
            <a:alphaModFix/>
          </a:blip>
          <a:srcRect l="60718" b="38141"/>
          <a:stretch/>
        </p:blipFill>
        <p:spPr>
          <a:xfrm>
            <a:off x="10088733" y="0"/>
            <a:ext cx="2103267" cy="1863029"/>
          </a:xfrm>
          <a:prstGeom prst="rect">
            <a:avLst/>
          </a:prstGeom>
          <a:noFill/>
          <a:ln>
            <a:noFill/>
          </a:ln>
        </p:spPr>
      </p:pic>
      <p:sp>
        <p:nvSpPr>
          <p:cNvPr id="223" name="Google Shape;223;p25"/>
          <p:cNvSpPr txBox="1">
            <a:spLocks noGrp="1"/>
          </p:cNvSpPr>
          <p:nvPr>
            <p:ph type="ctrTitle"/>
          </p:nvPr>
        </p:nvSpPr>
        <p:spPr>
          <a:xfrm>
            <a:off x="3965027" y="3775500"/>
            <a:ext cx="5242400" cy="411200"/>
          </a:xfrm>
          <a:prstGeom prst="rect">
            <a:avLst/>
          </a:prstGeom>
        </p:spPr>
        <p:txBody>
          <a:bodyPr spcFirstLastPara="1" wrap="square" lIns="91423" tIns="91423" rIns="91423" bIns="91423" anchor="t" anchorCtr="0">
            <a:noAutofit/>
          </a:bodyPr>
          <a:lstStyle>
            <a:lvl1pPr lvl="0" algn="r" rtl="0">
              <a:spcBef>
                <a:spcPts val="0"/>
              </a:spcBef>
              <a:spcAft>
                <a:spcPts val="0"/>
              </a:spcAft>
              <a:buSzPts val="1200"/>
              <a:buNone/>
              <a:defRPr sz="1900">
                <a:solidFill>
                  <a:srgbClr val="F6F2E9"/>
                </a:solidFill>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224" name="Google Shape;224;p25"/>
          <p:cNvSpPr txBox="1">
            <a:spLocks noGrp="1"/>
          </p:cNvSpPr>
          <p:nvPr>
            <p:ph type="subTitle" idx="1"/>
          </p:nvPr>
        </p:nvSpPr>
        <p:spPr>
          <a:xfrm flipH="1">
            <a:off x="4824568" y="2886515"/>
            <a:ext cx="4382800" cy="809200"/>
          </a:xfrm>
          <a:prstGeom prst="rect">
            <a:avLst/>
          </a:prstGeom>
        </p:spPr>
        <p:txBody>
          <a:bodyPr spcFirstLastPara="1" wrap="square" lIns="91423" tIns="91423" rIns="91423" bIns="91423" anchor="ctr" anchorCtr="0">
            <a:noAutofit/>
          </a:bodyPr>
          <a:lstStyle>
            <a:lvl1pPr lvl="0" algn="r" rtl="0">
              <a:lnSpc>
                <a:spcPct val="100000"/>
              </a:lnSpc>
              <a:spcBef>
                <a:spcPts val="0"/>
              </a:spcBef>
              <a:spcAft>
                <a:spcPts val="0"/>
              </a:spcAft>
              <a:buSzPts val="1400"/>
              <a:buNone/>
              <a:defRPr sz="1900">
                <a:solidFill>
                  <a:srgbClr val="F6F2E9"/>
                </a:solidFill>
              </a:defRPr>
            </a:lvl1pPr>
            <a:lvl2pPr lvl="1" algn="ctr" rtl="0">
              <a:lnSpc>
                <a:spcPct val="100000"/>
              </a:lnSpc>
              <a:spcBef>
                <a:spcPts val="0"/>
              </a:spcBef>
              <a:spcAft>
                <a:spcPts val="0"/>
              </a:spcAft>
              <a:buSzPts val="1400"/>
              <a:buNone/>
              <a:defRPr sz="1900"/>
            </a:lvl2pPr>
            <a:lvl3pPr lvl="2" algn="ctr" rtl="0">
              <a:lnSpc>
                <a:spcPct val="100000"/>
              </a:lnSpc>
              <a:spcBef>
                <a:spcPts val="0"/>
              </a:spcBef>
              <a:spcAft>
                <a:spcPts val="0"/>
              </a:spcAft>
              <a:buSzPts val="1400"/>
              <a:buNone/>
              <a:defRPr sz="1900"/>
            </a:lvl3pPr>
            <a:lvl4pPr lvl="3" algn="ctr" rtl="0">
              <a:lnSpc>
                <a:spcPct val="100000"/>
              </a:lnSpc>
              <a:spcBef>
                <a:spcPts val="0"/>
              </a:spcBef>
              <a:spcAft>
                <a:spcPts val="0"/>
              </a:spcAft>
              <a:buSzPts val="1400"/>
              <a:buNone/>
              <a:defRPr sz="1900"/>
            </a:lvl4pPr>
            <a:lvl5pPr lvl="4" algn="ctr" rtl="0">
              <a:lnSpc>
                <a:spcPct val="100000"/>
              </a:lnSpc>
              <a:spcBef>
                <a:spcPts val="0"/>
              </a:spcBef>
              <a:spcAft>
                <a:spcPts val="0"/>
              </a:spcAft>
              <a:buSzPts val="1400"/>
              <a:buNone/>
              <a:defRPr sz="1900"/>
            </a:lvl5pPr>
            <a:lvl6pPr lvl="5" algn="ctr" rtl="0">
              <a:lnSpc>
                <a:spcPct val="100000"/>
              </a:lnSpc>
              <a:spcBef>
                <a:spcPts val="0"/>
              </a:spcBef>
              <a:spcAft>
                <a:spcPts val="0"/>
              </a:spcAft>
              <a:buSzPts val="1400"/>
              <a:buNone/>
              <a:defRPr sz="1900"/>
            </a:lvl6pPr>
            <a:lvl7pPr lvl="6" algn="ctr" rtl="0">
              <a:lnSpc>
                <a:spcPct val="100000"/>
              </a:lnSpc>
              <a:spcBef>
                <a:spcPts val="0"/>
              </a:spcBef>
              <a:spcAft>
                <a:spcPts val="0"/>
              </a:spcAft>
              <a:buSzPts val="1400"/>
              <a:buNone/>
              <a:defRPr sz="1900"/>
            </a:lvl7pPr>
            <a:lvl8pPr lvl="7" algn="ctr" rtl="0">
              <a:lnSpc>
                <a:spcPct val="100000"/>
              </a:lnSpc>
              <a:spcBef>
                <a:spcPts val="0"/>
              </a:spcBef>
              <a:spcAft>
                <a:spcPts val="0"/>
              </a:spcAft>
              <a:buSzPts val="1400"/>
              <a:buNone/>
              <a:defRPr sz="1900"/>
            </a:lvl8pPr>
            <a:lvl9pPr lvl="8" algn="ctr" rtl="0">
              <a:lnSpc>
                <a:spcPct val="100000"/>
              </a:lnSpc>
              <a:spcBef>
                <a:spcPts val="0"/>
              </a:spcBef>
              <a:spcAft>
                <a:spcPts val="0"/>
              </a:spcAft>
              <a:buSzPts val="1400"/>
              <a:buNone/>
              <a:defRPr sz="1900"/>
            </a:lvl9pPr>
          </a:lstStyle>
          <a:p>
            <a:endParaRPr/>
          </a:p>
        </p:txBody>
      </p:sp>
    </p:spTree>
    <p:extLst>
      <p:ext uri="{BB962C8B-B14F-4D97-AF65-F5344CB8AC3E}">
        <p14:creationId xmlns:p14="http://schemas.microsoft.com/office/powerpoint/2010/main" val="400911325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225"/>
        <p:cNvGrpSpPr/>
        <p:nvPr/>
      </p:nvGrpSpPr>
      <p:grpSpPr>
        <a:xfrm>
          <a:off x="0" y="0"/>
          <a:ext cx="0" cy="0"/>
          <a:chOff x="0" y="0"/>
          <a:chExt cx="0" cy="0"/>
        </a:xfrm>
      </p:grpSpPr>
      <p:pic>
        <p:nvPicPr>
          <p:cNvPr id="226" name="Google Shape;226;p26"/>
          <p:cNvPicPr preferRelativeResize="0"/>
          <p:nvPr/>
        </p:nvPicPr>
        <p:blipFill>
          <a:blip r:embed="rId2">
            <a:alphaModFix/>
          </a:blip>
          <a:stretch>
            <a:fillRect/>
          </a:stretch>
        </p:blipFill>
        <p:spPr>
          <a:xfrm rot="10800000">
            <a:off x="6210286" y="-14"/>
            <a:ext cx="5981700" cy="3467100"/>
          </a:xfrm>
          <a:prstGeom prst="rect">
            <a:avLst/>
          </a:prstGeom>
          <a:noFill/>
          <a:ln>
            <a:noFill/>
          </a:ln>
        </p:spPr>
      </p:pic>
      <p:sp>
        <p:nvSpPr>
          <p:cNvPr id="227" name="Google Shape;227;p26"/>
          <p:cNvSpPr txBox="1">
            <a:spLocks noGrp="1"/>
          </p:cNvSpPr>
          <p:nvPr>
            <p:ph type="ctrTitle"/>
          </p:nvPr>
        </p:nvSpPr>
        <p:spPr>
          <a:xfrm>
            <a:off x="1275167" y="4506600"/>
            <a:ext cx="3923200" cy="411200"/>
          </a:xfrm>
          <a:prstGeom prst="rect">
            <a:avLst/>
          </a:prstGeom>
        </p:spPr>
        <p:txBody>
          <a:bodyPr spcFirstLastPara="1" wrap="square" lIns="91423" tIns="91423" rIns="91423" bIns="91423" anchor="t" anchorCtr="0">
            <a:noAutofit/>
          </a:bodyPr>
          <a:lstStyle>
            <a:lvl1pPr lvl="0" rtl="0">
              <a:spcBef>
                <a:spcPts val="0"/>
              </a:spcBef>
              <a:spcAft>
                <a:spcPts val="0"/>
              </a:spcAft>
              <a:buSzPts val="1200"/>
              <a:buNone/>
              <a:defRPr sz="1900">
                <a:solidFill>
                  <a:schemeClr val="lt1"/>
                </a:solidFill>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228" name="Google Shape;228;p26"/>
          <p:cNvSpPr txBox="1">
            <a:spLocks noGrp="1"/>
          </p:cNvSpPr>
          <p:nvPr>
            <p:ph type="subTitle" idx="1"/>
          </p:nvPr>
        </p:nvSpPr>
        <p:spPr>
          <a:xfrm flipH="1">
            <a:off x="1275100" y="2124200"/>
            <a:ext cx="4472000" cy="26096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4800"/>
              <a:buFont typeface="Englebert"/>
              <a:buNone/>
              <a:defRPr sz="2900">
                <a:solidFill>
                  <a:schemeClr val="lt1"/>
                </a:solidFill>
                <a:latin typeface="Zilla Slab"/>
                <a:ea typeface="Zilla Slab"/>
                <a:cs typeface="Zilla Slab"/>
                <a:sym typeface="Zilla Slab"/>
              </a:defRPr>
            </a:lvl1pPr>
            <a:lvl2pPr lvl="1" rtl="0">
              <a:lnSpc>
                <a:spcPct val="100000"/>
              </a:lnSpc>
              <a:spcBef>
                <a:spcPts val="0"/>
              </a:spcBef>
              <a:spcAft>
                <a:spcPts val="0"/>
              </a:spcAft>
              <a:buSzPts val="4800"/>
              <a:buFont typeface="Englebert"/>
              <a:buNone/>
              <a:defRPr sz="6400">
                <a:latin typeface="Englebert"/>
                <a:ea typeface="Englebert"/>
                <a:cs typeface="Englebert"/>
                <a:sym typeface="Englebert"/>
              </a:defRPr>
            </a:lvl2pPr>
            <a:lvl3pPr lvl="2" rtl="0">
              <a:lnSpc>
                <a:spcPct val="100000"/>
              </a:lnSpc>
              <a:spcBef>
                <a:spcPts val="0"/>
              </a:spcBef>
              <a:spcAft>
                <a:spcPts val="0"/>
              </a:spcAft>
              <a:buSzPts val="4800"/>
              <a:buFont typeface="Englebert"/>
              <a:buNone/>
              <a:defRPr sz="6400">
                <a:latin typeface="Englebert"/>
                <a:ea typeface="Englebert"/>
                <a:cs typeface="Englebert"/>
                <a:sym typeface="Englebert"/>
              </a:defRPr>
            </a:lvl3pPr>
            <a:lvl4pPr lvl="3" rtl="0">
              <a:lnSpc>
                <a:spcPct val="100000"/>
              </a:lnSpc>
              <a:spcBef>
                <a:spcPts val="0"/>
              </a:spcBef>
              <a:spcAft>
                <a:spcPts val="0"/>
              </a:spcAft>
              <a:buSzPts val="4800"/>
              <a:buFont typeface="Englebert"/>
              <a:buNone/>
              <a:defRPr sz="6400">
                <a:latin typeface="Englebert"/>
                <a:ea typeface="Englebert"/>
                <a:cs typeface="Englebert"/>
                <a:sym typeface="Englebert"/>
              </a:defRPr>
            </a:lvl4pPr>
            <a:lvl5pPr lvl="4" rtl="0">
              <a:lnSpc>
                <a:spcPct val="100000"/>
              </a:lnSpc>
              <a:spcBef>
                <a:spcPts val="0"/>
              </a:spcBef>
              <a:spcAft>
                <a:spcPts val="0"/>
              </a:spcAft>
              <a:buSzPts val="4800"/>
              <a:buFont typeface="Englebert"/>
              <a:buNone/>
              <a:defRPr sz="6400">
                <a:latin typeface="Englebert"/>
                <a:ea typeface="Englebert"/>
                <a:cs typeface="Englebert"/>
                <a:sym typeface="Englebert"/>
              </a:defRPr>
            </a:lvl5pPr>
            <a:lvl6pPr lvl="5" rtl="0">
              <a:lnSpc>
                <a:spcPct val="100000"/>
              </a:lnSpc>
              <a:spcBef>
                <a:spcPts val="0"/>
              </a:spcBef>
              <a:spcAft>
                <a:spcPts val="0"/>
              </a:spcAft>
              <a:buSzPts val="4800"/>
              <a:buFont typeface="Englebert"/>
              <a:buNone/>
              <a:defRPr sz="6400">
                <a:latin typeface="Englebert"/>
                <a:ea typeface="Englebert"/>
                <a:cs typeface="Englebert"/>
                <a:sym typeface="Englebert"/>
              </a:defRPr>
            </a:lvl6pPr>
            <a:lvl7pPr lvl="6" rtl="0">
              <a:lnSpc>
                <a:spcPct val="100000"/>
              </a:lnSpc>
              <a:spcBef>
                <a:spcPts val="0"/>
              </a:spcBef>
              <a:spcAft>
                <a:spcPts val="0"/>
              </a:spcAft>
              <a:buSzPts val="4800"/>
              <a:buFont typeface="Englebert"/>
              <a:buNone/>
              <a:defRPr sz="6400">
                <a:latin typeface="Englebert"/>
                <a:ea typeface="Englebert"/>
                <a:cs typeface="Englebert"/>
                <a:sym typeface="Englebert"/>
              </a:defRPr>
            </a:lvl7pPr>
            <a:lvl8pPr lvl="7" rtl="0">
              <a:lnSpc>
                <a:spcPct val="100000"/>
              </a:lnSpc>
              <a:spcBef>
                <a:spcPts val="0"/>
              </a:spcBef>
              <a:spcAft>
                <a:spcPts val="0"/>
              </a:spcAft>
              <a:buSzPts val="4800"/>
              <a:buFont typeface="Englebert"/>
              <a:buNone/>
              <a:defRPr sz="6400">
                <a:latin typeface="Englebert"/>
                <a:ea typeface="Englebert"/>
                <a:cs typeface="Englebert"/>
                <a:sym typeface="Englebert"/>
              </a:defRPr>
            </a:lvl8pPr>
            <a:lvl9pPr lvl="8" rtl="0">
              <a:lnSpc>
                <a:spcPct val="100000"/>
              </a:lnSpc>
              <a:spcBef>
                <a:spcPts val="0"/>
              </a:spcBef>
              <a:spcAft>
                <a:spcPts val="0"/>
              </a:spcAft>
              <a:buSzPts val="4800"/>
              <a:buFont typeface="Englebert"/>
              <a:buNone/>
              <a:defRPr sz="64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55606078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solidFill>
          <a:schemeClr val="lt2"/>
        </a:solidFill>
        <a:effectLst/>
      </p:bgPr>
    </p:bg>
    <p:spTree>
      <p:nvGrpSpPr>
        <p:cNvPr id="1" name="Shape 229"/>
        <p:cNvGrpSpPr/>
        <p:nvPr/>
      </p:nvGrpSpPr>
      <p:grpSpPr>
        <a:xfrm>
          <a:off x="0" y="0"/>
          <a:ext cx="0" cy="0"/>
          <a:chOff x="0" y="0"/>
          <a:chExt cx="0" cy="0"/>
        </a:xfrm>
      </p:grpSpPr>
      <p:pic>
        <p:nvPicPr>
          <p:cNvPr id="230" name="Google Shape;230;p27"/>
          <p:cNvPicPr preferRelativeResize="0"/>
          <p:nvPr/>
        </p:nvPicPr>
        <p:blipFill rotWithShape="1">
          <a:blip r:embed="rId2">
            <a:alphaModFix/>
          </a:blip>
          <a:srcRect l="22124" b="5401"/>
          <a:stretch/>
        </p:blipFill>
        <p:spPr>
          <a:xfrm>
            <a:off x="0" y="0"/>
            <a:ext cx="10037093" cy="6858000"/>
          </a:xfrm>
          <a:prstGeom prst="rect">
            <a:avLst/>
          </a:prstGeom>
          <a:noFill/>
          <a:ln>
            <a:noFill/>
          </a:ln>
        </p:spPr>
      </p:pic>
      <p:sp>
        <p:nvSpPr>
          <p:cNvPr id="231" name="Google Shape;231;p27"/>
          <p:cNvSpPr txBox="1">
            <a:spLocks noGrp="1"/>
          </p:cNvSpPr>
          <p:nvPr>
            <p:ph type="title" hasCustomPrompt="1"/>
          </p:nvPr>
        </p:nvSpPr>
        <p:spPr>
          <a:xfrm flipH="1">
            <a:off x="8640833" y="2057667"/>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232" name="Google Shape;232;p27"/>
          <p:cNvSpPr txBox="1">
            <a:spLocks noGrp="1"/>
          </p:cNvSpPr>
          <p:nvPr>
            <p:ph type="ctrTitle" idx="2"/>
          </p:nvPr>
        </p:nvSpPr>
        <p:spPr>
          <a:xfrm flipH="1">
            <a:off x="2280833" y="34107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233" name="Google Shape;233;p27"/>
          <p:cNvSpPr txBox="1">
            <a:spLocks noGrp="1"/>
          </p:cNvSpPr>
          <p:nvPr>
            <p:ph type="subTitle" idx="1"/>
          </p:nvPr>
        </p:nvSpPr>
        <p:spPr>
          <a:xfrm>
            <a:off x="8371567" y="4798400"/>
            <a:ext cx="30040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113497569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and four columns 3">
  <p:cSld name="TItle and four columns 3">
    <p:spTree>
      <p:nvGrpSpPr>
        <p:cNvPr id="1" name="Shape 234"/>
        <p:cNvGrpSpPr/>
        <p:nvPr/>
      </p:nvGrpSpPr>
      <p:grpSpPr>
        <a:xfrm>
          <a:off x="0" y="0"/>
          <a:ext cx="0" cy="0"/>
          <a:chOff x="0" y="0"/>
          <a:chExt cx="0" cy="0"/>
        </a:xfrm>
      </p:grpSpPr>
      <p:sp>
        <p:nvSpPr>
          <p:cNvPr id="235" name="Google Shape;235;p28"/>
          <p:cNvSpPr txBox="1">
            <a:spLocks noGrp="1"/>
          </p:cNvSpPr>
          <p:nvPr>
            <p:ph type="ctrTitle"/>
          </p:nvPr>
        </p:nvSpPr>
        <p:spPr>
          <a:xfrm>
            <a:off x="816867" y="5504167"/>
            <a:ext cx="105584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36" name="Google Shape;236;p28"/>
          <p:cNvSpPr txBox="1">
            <a:spLocks noGrp="1"/>
          </p:cNvSpPr>
          <p:nvPr>
            <p:ph type="subTitle" idx="1"/>
          </p:nvPr>
        </p:nvSpPr>
        <p:spPr>
          <a:xfrm>
            <a:off x="744633" y="4311671"/>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37" name="Google Shape;237;p28"/>
          <p:cNvSpPr txBox="1">
            <a:spLocks noGrp="1"/>
          </p:cNvSpPr>
          <p:nvPr>
            <p:ph type="subTitle" idx="2"/>
          </p:nvPr>
        </p:nvSpPr>
        <p:spPr>
          <a:xfrm>
            <a:off x="744633"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38" name="Google Shape;238;p28"/>
          <p:cNvSpPr txBox="1">
            <a:spLocks noGrp="1"/>
          </p:cNvSpPr>
          <p:nvPr>
            <p:ph type="subTitle" idx="3"/>
          </p:nvPr>
        </p:nvSpPr>
        <p:spPr>
          <a:xfrm>
            <a:off x="3576893" y="4311643"/>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39" name="Google Shape;239;p28"/>
          <p:cNvSpPr txBox="1">
            <a:spLocks noGrp="1"/>
          </p:cNvSpPr>
          <p:nvPr>
            <p:ph type="subTitle" idx="4"/>
          </p:nvPr>
        </p:nvSpPr>
        <p:spPr>
          <a:xfrm>
            <a:off x="3576893"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0" name="Google Shape;240;p28"/>
          <p:cNvSpPr txBox="1">
            <a:spLocks noGrp="1"/>
          </p:cNvSpPr>
          <p:nvPr>
            <p:ph type="subTitle" idx="5"/>
          </p:nvPr>
        </p:nvSpPr>
        <p:spPr>
          <a:xfrm>
            <a:off x="6439264" y="4311632"/>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41" name="Google Shape;241;p28"/>
          <p:cNvSpPr txBox="1">
            <a:spLocks noGrp="1"/>
          </p:cNvSpPr>
          <p:nvPr>
            <p:ph type="subTitle" idx="6"/>
          </p:nvPr>
        </p:nvSpPr>
        <p:spPr>
          <a:xfrm>
            <a:off x="6439264"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2" name="Google Shape;242;p28"/>
          <p:cNvSpPr txBox="1">
            <a:spLocks noGrp="1"/>
          </p:cNvSpPr>
          <p:nvPr>
            <p:ph type="subTitle" idx="7"/>
          </p:nvPr>
        </p:nvSpPr>
        <p:spPr>
          <a:xfrm>
            <a:off x="9271533" y="4311643"/>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43" name="Google Shape;243;p28"/>
          <p:cNvSpPr txBox="1">
            <a:spLocks noGrp="1"/>
          </p:cNvSpPr>
          <p:nvPr>
            <p:ph type="subTitle" idx="8"/>
          </p:nvPr>
        </p:nvSpPr>
        <p:spPr>
          <a:xfrm>
            <a:off x="9271533" y="39032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404745431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itle and four columns right">
  <p:cSld name="Title and four columns right">
    <p:spTree>
      <p:nvGrpSpPr>
        <p:cNvPr id="1" name="Shape 244"/>
        <p:cNvGrpSpPr/>
        <p:nvPr/>
      </p:nvGrpSpPr>
      <p:grpSpPr>
        <a:xfrm>
          <a:off x="0" y="0"/>
          <a:ext cx="0" cy="0"/>
          <a:chOff x="0" y="0"/>
          <a:chExt cx="0" cy="0"/>
        </a:xfrm>
      </p:grpSpPr>
      <p:sp>
        <p:nvSpPr>
          <p:cNvPr id="245" name="Google Shape;245;p29"/>
          <p:cNvSpPr txBox="1">
            <a:spLocks noGrp="1"/>
          </p:cNvSpPr>
          <p:nvPr>
            <p:ph type="subTitle" idx="1"/>
          </p:nvPr>
        </p:nvSpPr>
        <p:spPr>
          <a:xfrm flipH="1">
            <a:off x="5851400" y="2201965"/>
            <a:ext cx="2239600" cy="670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46" name="Google Shape;246;p29"/>
          <p:cNvSpPr txBox="1">
            <a:spLocks noGrp="1"/>
          </p:cNvSpPr>
          <p:nvPr>
            <p:ph type="subTitle" idx="2"/>
          </p:nvPr>
        </p:nvSpPr>
        <p:spPr>
          <a:xfrm flipH="1">
            <a:off x="5851400" y="1946900"/>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7" name="Google Shape;247;p29"/>
          <p:cNvSpPr txBox="1">
            <a:spLocks noGrp="1"/>
          </p:cNvSpPr>
          <p:nvPr>
            <p:ph type="subTitle" idx="3"/>
          </p:nvPr>
        </p:nvSpPr>
        <p:spPr>
          <a:xfrm flipH="1">
            <a:off x="9025867" y="2201965"/>
            <a:ext cx="2239600" cy="670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48" name="Google Shape;248;p29"/>
          <p:cNvSpPr txBox="1">
            <a:spLocks noGrp="1"/>
          </p:cNvSpPr>
          <p:nvPr>
            <p:ph type="subTitle" idx="4"/>
          </p:nvPr>
        </p:nvSpPr>
        <p:spPr>
          <a:xfrm flipH="1">
            <a:off x="9025867" y="1946900"/>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9" name="Google Shape;249;p29"/>
          <p:cNvSpPr txBox="1">
            <a:spLocks noGrp="1"/>
          </p:cNvSpPr>
          <p:nvPr>
            <p:ph type="subTitle" idx="5"/>
          </p:nvPr>
        </p:nvSpPr>
        <p:spPr>
          <a:xfrm flipH="1">
            <a:off x="5851367" y="4407279"/>
            <a:ext cx="2239600" cy="69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50" name="Google Shape;250;p29"/>
          <p:cNvSpPr txBox="1">
            <a:spLocks noGrp="1"/>
          </p:cNvSpPr>
          <p:nvPr>
            <p:ph type="subTitle" idx="6"/>
          </p:nvPr>
        </p:nvSpPr>
        <p:spPr>
          <a:xfrm flipH="1">
            <a:off x="5851367" y="4152117"/>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51" name="Google Shape;251;p29"/>
          <p:cNvSpPr txBox="1">
            <a:spLocks noGrp="1"/>
          </p:cNvSpPr>
          <p:nvPr>
            <p:ph type="subTitle" idx="7"/>
          </p:nvPr>
        </p:nvSpPr>
        <p:spPr>
          <a:xfrm flipH="1">
            <a:off x="9025833" y="4407279"/>
            <a:ext cx="2239600" cy="69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52" name="Google Shape;252;p29"/>
          <p:cNvSpPr txBox="1">
            <a:spLocks noGrp="1"/>
          </p:cNvSpPr>
          <p:nvPr>
            <p:ph type="subTitle" idx="8"/>
          </p:nvPr>
        </p:nvSpPr>
        <p:spPr>
          <a:xfrm flipH="1">
            <a:off x="9025833" y="4152117"/>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53" name="Google Shape;253;p29"/>
          <p:cNvSpPr txBox="1">
            <a:spLocks noGrp="1"/>
          </p:cNvSpPr>
          <p:nvPr>
            <p:ph type="ctrTitle"/>
          </p:nvPr>
        </p:nvSpPr>
        <p:spPr>
          <a:xfrm>
            <a:off x="816867" y="5228500"/>
            <a:ext cx="105584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254" name="Google Shape;254;p29"/>
          <p:cNvPicPr preferRelativeResize="0"/>
          <p:nvPr/>
        </p:nvPicPr>
        <p:blipFill>
          <a:blip r:embed="rId2">
            <a:alphaModFix/>
          </a:blip>
          <a:stretch>
            <a:fillRect/>
          </a:stretch>
        </p:blipFill>
        <p:spPr>
          <a:xfrm rot="10800000" flipH="1">
            <a:off x="0" y="-14"/>
            <a:ext cx="6527800" cy="5194300"/>
          </a:xfrm>
          <a:prstGeom prst="rect">
            <a:avLst/>
          </a:prstGeom>
          <a:noFill/>
          <a:ln>
            <a:noFill/>
          </a:ln>
        </p:spPr>
      </p:pic>
    </p:spTree>
    <p:extLst>
      <p:ext uri="{BB962C8B-B14F-4D97-AF65-F5344CB8AC3E}">
        <p14:creationId xmlns:p14="http://schemas.microsoft.com/office/powerpoint/2010/main" val="179987003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55"/>
        <p:cNvGrpSpPr/>
        <p:nvPr/>
      </p:nvGrpSpPr>
      <p:grpSpPr>
        <a:xfrm>
          <a:off x="0" y="0"/>
          <a:ext cx="0" cy="0"/>
          <a:chOff x="0" y="0"/>
          <a:chExt cx="0" cy="0"/>
        </a:xfrm>
      </p:grpSpPr>
      <p:pic>
        <p:nvPicPr>
          <p:cNvPr id="256" name="Google Shape;256;p30"/>
          <p:cNvPicPr preferRelativeResize="0"/>
          <p:nvPr/>
        </p:nvPicPr>
        <p:blipFill rotWithShape="1">
          <a:blip r:embed="rId2">
            <a:alphaModFix/>
          </a:blip>
          <a:srcRect l="39445"/>
          <a:stretch/>
        </p:blipFill>
        <p:spPr>
          <a:xfrm flipH="1">
            <a:off x="6280100" y="0"/>
            <a:ext cx="5911901" cy="6858000"/>
          </a:xfrm>
          <a:prstGeom prst="rect">
            <a:avLst/>
          </a:prstGeom>
          <a:noFill/>
          <a:ln>
            <a:noFill/>
          </a:ln>
        </p:spPr>
      </p:pic>
      <p:sp>
        <p:nvSpPr>
          <p:cNvPr id="257" name="Google Shape;257;p30"/>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354656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60718" b="38141"/>
          <a:stretch/>
        </p:blipFill>
        <p:spPr>
          <a:xfrm>
            <a:off x="9702167" y="-2"/>
            <a:ext cx="2489840" cy="2205465"/>
          </a:xfrm>
          <a:prstGeom prst="rect">
            <a:avLst/>
          </a:prstGeom>
          <a:noFill/>
          <a:ln>
            <a:noFill/>
          </a:ln>
        </p:spPr>
      </p:pic>
      <p:pic>
        <p:nvPicPr>
          <p:cNvPr id="20" name="Google Shape;20;p4"/>
          <p:cNvPicPr preferRelativeResize="0"/>
          <p:nvPr/>
        </p:nvPicPr>
        <p:blipFill rotWithShape="1">
          <a:blip r:embed="rId2">
            <a:alphaModFix/>
          </a:blip>
          <a:srcRect l="60718" b="38141"/>
          <a:stretch/>
        </p:blipFill>
        <p:spPr>
          <a:xfrm rot="-5400000" flipH="1">
            <a:off x="-142200" y="4510365"/>
            <a:ext cx="2489840" cy="2205465"/>
          </a:xfrm>
          <a:prstGeom prst="rect">
            <a:avLst/>
          </a:prstGeom>
          <a:noFill/>
          <a:ln>
            <a:noFill/>
          </a:ln>
        </p:spPr>
      </p:pic>
      <p:sp>
        <p:nvSpPr>
          <p:cNvPr id="21" name="Google Shape;21;p4"/>
          <p:cNvSpPr txBox="1">
            <a:spLocks noGrp="1"/>
          </p:cNvSpPr>
          <p:nvPr>
            <p:ph type="subTitle" idx="1"/>
          </p:nvPr>
        </p:nvSpPr>
        <p:spPr>
          <a:xfrm>
            <a:off x="3598800" y="1062700"/>
            <a:ext cx="4994400" cy="1530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sp>
        <p:nvSpPr>
          <p:cNvPr id="22" name="Google Shape;22;p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495853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182"/>
        <p:cNvGrpSpPr/>
        <p:nvPr/>
      </p:nvGrpSpPr>
      <p:grpSpPr>
        <a:xfrm>
          <a:off x="0" y="0"/>
          <a:ext cx="0" cy="0"/>
          <a:chOff x="0" y="0"/>
          <a:chExt cx="0" cy="0"/>
        </a:xfrm>
      </p:grpSpPr>
      <p:grpSp>
        <p:nvGrpSpPr>
          <p:cNvPr id="183" name="Google Shape;183;p23"/>
          <p:cNvGrpSpPr/>
          <p:nvPr/>
        </p:nvGrpSpPr>
        <p:grpSpPr>
          <a:xfrm>
            <a:off x="8065521" y="1853767"/>
            <a:ext cx="2554800" cy="2554800"/>
            <a:chOff x="4398728" y="364850"/>
            <a:chExt cx="1916100" cy="1916100"/>
          </a:xfrm>
        </p:grpSpPr>
        <p:sp>
          <p:nvSpPr>
            <p:cNvPr id="184" name="Google Shape;184;p23"/>
            <p:cNvSpPr/>
            <p:nvPr/>
          </p:nvSpPr>
          <p:spPr>
            <a:xfrm>
              <a:off x="4398728" y="364850"/>
              <a:ext cx="1916100" cy="1916100"/>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185" name="Google Shape;185;p23"/>
            <p:cNvGrpSpPr/>
            <p:nvPr/>
          </p:nvGrpSpPr>
          <p:grpSpPr>
            <a:xfrm>
              <a:off x="4705098" y="790125"/>
              <a:ext cx="1303360" cy="1191540"/>
              <a:chOff x="4166100" y="2738500"/>
              <a:chExt cx="1303360" cy="1191540"/>
            </a:xfrm>
          </p:grpSpPr>
          <p:sp>
            <p:nvSpPr>
              <p:cNvPr id="186" name="Google Shape;186;p23"/>
              <p:cNvSpPr/>
              <p:nvPr/>
            </p:nvSpPr>
            <p:spPr>
              <a:xfrm>
                <a:off x="4166100" y="3298484"/>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23"/>
              <p:cNvSpPr/>
              <p:nvPr/>
            </p:nvSpPr>
            <p:spPr>
              <a:xfrm>
                <a:off x="5193483" y="273850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23"/>
              <p:cNvSpPr/>
              <p:nvPr/>
            </p:nvSpPr>
            <p:spPr>
              <a:xfrm>
                <a:off x="5380280" y="3319777"/>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23"/>
              <p:cNvSpPr/>
              <p:nvPr/>
            </p:nvSpPr>
            <p:spPr>
              <a:xfrm>
                <a:off x="5036285" y="388594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23"/>
              <p:cNvSpPr/>
              <p:nvPr/>
            </p:nvSpPr>
            <p:spPr>
              <a:xfrm>
                <a:off x="5425360" y="2955586"/>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23"/>
              <p:cNvSpPr/>
              <p:nvPr/>
            </p:nvSpPr>
            <p:spPr>
              <a:xfrm>
                <a:off x="4243982" y="2801609"/>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23"/>
              <p:cNvSpPr/>
              <p:nvPr/>
            </p:nvSpPr>
            <p:spPr>
              <a:xfrm>
                <a:off x="5013356" y="2999738"/>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93" name="Google Shape;193;p23"/>
          <p:cNvGrpSpPr/>
          <p:nvPr/>
        </p:nvGrpSpPr>
        <p:grpSpPr>
          <a:xfrm>
            <a:off x="1571837" y="1853767"/>
            <a:ext cx="2554800" cy="2554800"/>
            <a:chOff x="4398728" y="364850"/>
            <a:chExt cx="1916100" cy="1916100"/>
          </a:xfrm>
        </p:grpSpPr>
        <p:sp>
          <p:nvSpPr>
            <p:cNvPr id="194" name="Google Shape;194;p23"/>
            <p:cNvSpPr/>
            <p:nvPr/>
          </p:nvSpPr>
          <p:spPr>
            <a:xfrm>
              <a:off x="4398728" y="364850"/>
              <a:ext cx="1916100" cy="1916100"/>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195" name="Google Shape;195;p23"/>
            <p:cNvGrpSpPr/>
            <p:nvPr/>
          </p:nvGrpSpPr>
          <p:grpSpPr>
            <a:xfrm>
              <a:off x="4705098" y="790125"/>
              <a:ext cx="1303360" cy="1191540"/>
              <a:chOff x="4166100" y="2738500"/>
              <a:chExt cx="1303360" cy="1191540"/>
            </a:xfrm>
          </p:grpSpPr>
          <p:sp>
            <p:nvSpPr>
              <p:cNvPr id="196" name="Google Shape;196;p23"/>
              <p:cNvSpPr/>
              <p:nvPr/>
            </p:nvSpPr>
            <p:spPr>
              <a:xfrm>
                <a:off x="4166100" y="3298484"/>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23"/>
              <p:cNvSpPr/>
              <p:nvPr/>
            </p:nvSpPr>
            <p:spPr>
              <a:xfrm>
                <a:off x="5193483" y="273850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23"/>
              <p:cNvSpPr/>
              <p:nvPr/>
            </p:nvSpPr>
            <p:spPr>
              <a:xfrm>
                <a:off x="5380280" y="3319777"/>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23"/>
              <p:cNvSpPr/>
              <p:nvPr/>
            </p:nvSpPr>
            <p:spPr>
              <a:xfrm>
                <a:off x="5036285" y="388594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23"/>
              <p:cNvSpPr/>
              <p:nvPr/>
            </p:nvSpPr>
            <p:spPr>
              <a:xfrm>
                <a:off x="5425360" y="2955586"/>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23"/>
              <p:cNvSpPr/>
              <p:nvPr/>
            </p:nvSpPr>
            <p:spPr>
              <a:xfrm>
                <a:off x="4243982" y="2801609"/>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23"/>
              <p:cNvSpPr/>
              <p:nvPr/>
            </p:nvSpPr>
            <p:spPr>
              <a:xfrm>
                <a:off x="5013356" y="2999738"/>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03" name="Google Shape;203;p23"/>
          <p:cNvPicPr preferRelativeResize="0"/>
          <p:nvPr/>
        </p:nvPicPr>
        <p:blipFill rotWithShape="1">
          <a:blip r:embed="rId2">
            <a:alphaModFix/>
          </a:blip>
          <a:srcRect t="59574" r="48885" b="8751"/>
          <a:stretch/>
        </p:blipFill>
        <p:spPr>
          <a:xfrm flipH="1">
            <a:off x="5960169" y="4685402"/>
            <a:ext cx="6231833" cy="2172601"/>
          </a:xfrm>
          <a:prstGeom prst="rect">
            <a:avLst/>
          </a:prstGeom>
          <a:noFill/>
          <a:ln>
            <a:noFill/>
          </a:ln>
        </p:spPr>
      </p:pic>
      <p:sp>
        <p:nvSpPr>
          <p:cNvPr id="204" name="Google Shape;204;p2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05" name="Google Shape;205;p23"/>
          <p:cNvSpPr txBox="1">
            <a:spLocks noGrp="1"/>
          </p:cNvSpPr>
          <p:nvPr>
            <p:ph type="subTitle" idx="1"/>
          </p:nvPr>
        </p:nvSpPr>
        <p:spPr>
          <a:xfrm>
            <a:off x="1797833" y="286507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06" name="Google Shape;206;p23"/>
          <p:cNvSpPr txBox="1">
            <a:spLocks noGrp="1"/>
          </p:cNvSpPr>
          <p:nvPr>
            <p:ph type="subTitle" idx="2"/>
          </p:nvPr>
        </p:nvSpPr>
        <p:spPr>
          <a:xfrm>
            <a:off x="1797621" y="2292484"/>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07" name="Google Shape;207;p23"/>
          <p:cNvSpPr txBox="1">
            <a:spLocks noGrp="1"/>
          </p:cNvSpPr>
          <p:nvPr>
            <p:ph type="subTitle" idx="3"/>
          </p:nvPr>
        </p:nvSpPr>
        <p:spPr>
          <a:xfrm>
            <a:off x="8291567" y="286503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08" name="Google Shape;208;p23"/>
          <p:cNvSpPr txBox="1">
            <a:spLocks noGrp="1"/>
          </p:cNvSpPr>
          <p:nvPr>
            <p:ph type="subTitle" idx="4"/>
          </p:nvPr>
        </p:nvSpPr>
        <p:spPr>
          <a:xfrm>
            <a:off x="8291549" y="2292467"/>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09" name="Google Shape;209;p23"/>
          <p:cNvPicPr preferRelativeResize="0"/>
          <p:nvPr/>
        </p:nvPicPr>
        <p:blipFill rotWithShape="1">
          <a:blip r:embed="rId3">
            <a:alphaModFix/>
          </a:blip>
          <a:srcRect l="60718" b="38141"/>
          <a:stretch/>
        </p:blipFill>
        <p:spPr>
          <a:xfrm rot="-5400000">
            <a:off x="-142200" y="142198"/>
            <a:ext cx="2489840" cy="2205465"/>
          </a:xfrm>
          <a:prstGeom prst="rect">
            <a:avLst/>
          </a:prstGeom>
          <a:noFill/>
          <a:ln>
            <a:noFill/>
          </a:ln>
        </p:spPr>
      </p:pic>
    </p:spTree>
    <p:extLst>
      <p:ext uri="{BB962C8B-B14F-4D97-AF65-F5344CB8AC3E}">
        <p14:creationId xmlns:p14="http://schemas.microsoft.com/office/powerpoint/2010/main" val="190217925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 and four columns 4">
  <p:cSld name="Title and four columns 4">
    <p:bg>
      <p:bgPr>
        <a:solidFill>
          <a:schemeClr val="lt2"/>
        </a:solidFill>
        <a:effectLst/>
      </p:bgPr>
    </p:bg>
    <p:spTree>
      <p:nvGrpSpPr>
        <p:cNvPr id="1" name="Shape 258"/>
        <p:cNvGrpSpPr/>
        <p:nvPr/>
      </p:nvGrpSpPr>
      <p:grpSpPr>
        <a:xfrm>
          <a:off x="0" y="0"/>
          <a:ext cx="0" cy="0"/>
          <a:chOff x="0" y="0"/>
          <a:chExt cx="0" cy="0"/>
        </a:xfrm>
      </p:grpSpPr>
      <p:pic>
        <p:nvPicPr>
          <p:cNvPr id="259" name="Google Shape;259;p31"/>
          <p:cNvPicPr preferRelativeResize="0"/>
          <p:nvPr/>
        </p:nvPicPr>
        <p:blipFill rotWithShape="1">
          <a:blip r:embed="rId2">
            <a:alphaModFix/>
          </a:blip>
          <a:srcRect l="13058" t="14965" b="58884"/>
          <a:stretch/>
        </p:blipFill>
        <p:spPr>
          <a:xfrm>
            <a:off x="3032768" y="5308403"/>
            <a:ext cx="9159227" cy="1549597"/>
          </a:xfrm>
          <a:prstGeom prst="rect">
            <a:avLst/>
          </a:prstGeom>
          <a:noFill/>
          <a:ln>
            <a:noFill/>
          </a:ln>
        </p:spPr>
      </p:pic>
      <p:sp>
        <p:nvSpPr>
          <p:cNvPr id="260" name="Google Shape;260;p31"/>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61" name="Google Shape;261;p31"/>
          <p:cNvSpPr txBox="1">
            <a:spLocks noGrp="1"/>
          </p:cNvSpPr>
          <p:nvPr>
            <p:ph type="subTitle" idx="1"/>
          </p:nvPr>
        </p:nvSpPr>
        <p:spPr>
          <a:xfrm>
            <a:off x="1821500" y="3632933"/>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2" name="Google Shape;262;p31"/>
          <p:cNvSpPr txBox="1">
            <a:spLocks noGrp="1"/>
          </p:cNvSpPr>
          <p:nvPr>
            <p:ph type="subTitle" idx="2"/>
          </p:nvPr>
        </p:nvSpPr>
        <p:spPr>
          <a:xfrm>
            <a:off x="1821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3" name="Google Shape;263;p31"/>
          <p:cNvSpPr txBox="1">
            <a:spLocks noGrp="1"/>
          </p:cNvSpPr>
          <p:nvPr>
            <p:ph type="subTitle" idx="3"/>
          </p:nvPr>
        </p:nvSpPr>
        <p:spPr>
          <a:xfrm>
            <a:off x="4106500" y="3632887"/>
            <a:ext cx="1900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4" name="Google Shape;264;p31"/>
          <p:cNvSpPr txBox="1">
            <a:spLocks noGrp="1"/>
          </p:cNvSpPr>
          <p:nvPr>
            <p:ph type="subTitle" idx="4"/>
          </p:nvPr>
        </p:nvSpPr>
        <p:spPr>
          <a:xfrm>
            <a:off x="4005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5" name="Google Shape;265;p31"/>
          <p:cNvSpPr txBox="1">
            <a:spLocks noGrp="1"/>
          </p:cNvSpPr>
          <p:nvPr>
            <p:ph type="subTitle" idx="5"/>
          </p:nvPr>
        </p:nvSpPr>
        <p:spPr>
          <a:xfrm>
            <a:off x="6189500" y="363288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6" name="Google Shape;266;p31"/>
          <p:cNvSpPr txBox="1">
            <a:spLocks noGrp="1"/>
          </p:cNvSpPr>
          <p:nvPr>
            <p:ph type="subTitle" idx="6"/>
          </p:nvPr>
        </p:nvSpPr>
        <p:spPr>
          <a:xfrm>
            <a:off x="6189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7" name="Google Shape;267;p31"/>
          <p:cNvSpPr txBox="1">
            <a:spLocks noGrp="1"/>
          </p:cNvSpPr>
          <p:nvPr>
            <p:ph type="subTitle" idx="7"/>
          </p:nvPr>
        </p:nvSpPr>
        <p:spPr>
          <a:xfrm>
            <a:off x="8435533" y="3632887"/>
            <a:ext cx="1978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8" name="Google Shape;268;p31"/>
          <p:cNvSpPr txBox="1">
            <a:spLocks noGrp="1"/>
          </p:cNvSpPr>
          <p:nvPr>
            <p:ph type="subTitle" idx="8"/>
          </p:nvPr>
        </p:nvSpPr>
        <p:spPr>
          <a:xfrm>
            <a:off x="8373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69" name="Google Shape;269;p31"/>
          <p:cNvPicPr preferRelativeResize="0"/>
          <p:nvPr/>
        </p:nvPicPr>
        <p:blipFill rotWithShape="1">
          <a:blip r:embed="rId3">
            <a:alphaModFix/>
          </a:blip>
          <a:srcRect l="-7359" t="18396" r="-8905" b="36778"/>
          <a:stretch/>
        </p:blipFill>
        <p:spPr>
          <a:xfrm rot="10800000">
            <a:off x="1785661" y="9897"/>
            <a:ext cx="7846907" cy="1701803"/>
          </a:xfrm>
          <a:prstGeom prst="rect">
            <a:avLst/>
          </a:prstGeom>
          <a:noFill/>
          <a:ln>
            <a:noFill/>
          </a:ln>
        </p:spPr>
      </p:pic>
    </p:spTree>
    <p:extLst>
      <p:ext uri="{BB962C8B-B14F-4D97-AF65-F5344CB8AC3E}">
        <p14:creationId xmlns:p14="http://schemas.microsoft.com/office/powerpoint/2010/main" val="180341351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70"/>
        <p:cNvGrpSpPr/>
        <p:nvPr/>
      </p:nvGrpSpPr>
      <p:grpSpPr>
        <a:xfrm>
          <a:off x="0" y="0"/>
          <a:ext cx="0" cy="0"/>
          <a:chOff x="0" y="0"/>
          <a:chExt cx="0" cy="0"/>
        </a:xfrm>
      </p:grpSpPr>
      <p:pic>
        <p:nvPicPr>
          <p:cNvPr id="271" name="Google Shape;271;p32"/>
          <p:cNvPicPr preferRelativeResize="0"/>
          <p:nvPr/>
        </p:nvPicPr>
        <p:blipFill rotWithShape="1">
          <a:blip r:embed="rId2">
            <a:alphaModFix/>
          </a:blip>
          <a:srcRect l="60718" b="38141"/>
          <a:stretch/>
        </p:blipFill>
        <p:spPr>
          <a:xfrm rot="10800000" flipH="1">
            <a:off x="9702167" y="4663798"/>
            <a:ext cx="2489840" cy="2205465"/>
          </a:xfrm>
          <a:prstGeom prst="rect">
            <a:avLst/>
          </a:prstGeom>
          <a:noFill/>
          <a:ln>
            <a:noFill/>
          </a:ln>
        </p:spPr>
      </p:pic>
      <p:grpSp>
        <p:nvGrpSpPr>
          <p:cNvPr id="272" name="Google Shape;272;p32"/>
          <p:cNvGrpSpPr/>
          <p:nvPr/>
        </p:nvGrpSpPr>
        <p:grpSpPr>
          <a:xfrm rot="322651">
            <a:off x="11858707" y="4471403"/>
            <a:ext cx="216725" cy="968284"/>
            <a:chOff x="6091275" y="1941325"/>
            <a:chExt cx="329725" cy="1472275"/>
          </a:xfrm>
        </p:grpSpPr>
        <p:sp>
          <p:nvSpPr>
            <p:cNvPr id="273" name="Google Shape;273;p32"/>
            <p:cNvSpPr/>
            <p:nvPr/>
          </p:nvSpPr>
          <p:spPr>
            <a:xfrm>
              <a:off x="6234100" y="2368250"/>
              <a:ext cx="65350" cy="1045350"/>
            </a:xfrm>
            <a:custGeom>
              <a:avLst/>
              <a:gdLst/>
              <a:ahLst/>
              <a:cxnLst/>
              <a:rect l="l" t="t" r="r" b="b"/>
              <a:pathLst>
                <a:path w="2614" h="41814" extrusionOk="0">
                  <a:moveTo>
                    <a:pt x="1" y="1"/>
                  </a:moveTo>
                  <a:lnTo>
                    <a:pt x="1" y="40537"/>
                  </a:lnTo>
                  <a:cubicBezTo>
                    <a:pt x="1" y="41206"/>
                    <a:pt x="608" y="41813"/>
                    <a:pt x="1277" y="41813"/>
                  </a:cubicBezTo>
                  <a:cubicBezTo>
                    <a:pt x="2006" y="41813"/>
                    <a:pt x="2614" y="41206"/>
                    <a:pt x="2614" y="40537"/>
                  </a:cubicBezTo>
                  <a:lnTo>
                    <a:pt x="261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32"/>
            <p:cNvSpPr/>
            <p:nvPr/>
          </p:nvSpPr>
          <p:spPr>
            <a:xfrm>
              <a:off x="6091275" y="1941325"/>
              <a:ext cx="329725" cy="376825"/>
            </a:xfrm>
            <a:custGeom>
              <a:avLst/>
              <a:gdLst/>
              <a:ahLst/>
              <a:cxnLst/>
              <a:rect l="l" t="t" r="r" b="b"/>
              <a:pathLst>
                <a:path w="13189" h="15073" extrusionOk="0">
                  <a:moveTo>
                    <a:pt x="6808" y="0"/>
                  </a:moveTo>
                  <a:cubicBezTo>
                    <a:pt x="1" y="7779"/>
                    <a:pt x="5045" y="15072"/>
                    <a:pt x="5045" y="15072"/>
                  </a:cubicBezTo>
                  <a:lnTo>
                    <a:pt x="8935" y="15072"/>
                  </a:lnTo>
                  <a:cubicBezTo>
                    <a:pt x="8935" y="15072"/>
                    <a:pt x="13189" y="7536"/>
                    <a:pt x="6808"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32"/>
            <p:cNvSpPr/>
            <p:nvPr/>
          </p:nvSpPr>
          <p:spPr>
            <a:xfrm>
              <a:off x="6212825" y="2055275"/>
              <a:ext cx="83600" cy="287175"/>
            </a:xfrm>
            <a:custGeom>
              <a:avLst/>
              <a:gdLst/>
              <a:ahLst/>
              <a:cxnLst/>
              <a:rect l="l" t="t" r="r" b="b"/>
              <a:pathLst>
                <a:path w="3344" h="11487" extrusionOk="0">
                  <a:moveTo>
                    <a:pt x="183" y="4254"/>
                  </a:moveTo>
                  <a:lnTo>
                    <a:pt x="183" y="4254"/>
                  </a:lnTo>
                  <a:cubicBezTo>
                    <a:pt x="1" y="6746"/>
                    <a:pt x="426" y="9177"/>
                    <a:pt x="1399" y="11486"/>
                  </a:cubicBezTo>
                  <a:lnTo>
                    <a:pt x="1946" y="11486"/>
                  </a:lnTo>
                  <a:cubicBezTo>
                    <a:pt x="1946" y="11486"/>
                    <a:pt x="1399" y="8995"/>
                    <a:pt x="183" y="4254"/>
                  </a:cubicBezTo>
                  <a:close/>
                  <a:moveTo>
                    <a:pt x="2128" y="0"/>
                  </a:moveTo>
                  <a:cubicBezTo>
                    <a:pt x="1763" y="3768"/>
                    <a:pt x="1946" y="11486"/>
                    <a:pt x="1946" y="11486"/>
                  </a:cubicBezTo>
                  <a:lnTo>
                    <a:pt x="2796" y="11486"/>
                  </a:lnTo>
                  <a:cubicBezTo>
                    <a:pt x="2796" y="11486"/>
                    <a:pt x="3343" y="4619"/>
                    <a:pt x="2128"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32"/>
            <p:cNvSpPr/>
            <p:nvPr/>
          </p:nvSpPr>
          <p:spPr>
            <a:xfrm>
              <a:off x="6217400" y="2318125"/>
              <a:ext cx="97250" cy="123075"/>
            </a:xfrm>
            <a:custGeom>
              <a:avLst/>
              <a:gdLst/>
              <a:ahLst/>
              <a:cxnLst/>
              <a:rect l="l" t="t" r="r" b="b"/>
              <a:pathLst>
                <a:path w="3890" h="4923" extrusionOk="0">
                  <a:moveTo>
                    <a:pt x="0" y="0"/>
                  </a:moveTo>
                  <a:lnTo>
                    <a:pt x="0" y="3586"/>
                  </a:lnTo>
                  <a:cubicBezTo>
                    <a:pt x="0" y="4315"/>
                    <a:pt x="547" y="4923"/>
                    <a:pt x="1337" y="4923"/>
                  </a:cubicBezTo>
                  <a:lnTo>
                    <a:pt x="2553" y="4923"/>
                  </a:lnTo>
                  <a:cubicBezTo>
                    <a:pt x="3343" y="4923"/>
                    <a:pt x="3890" y="4315"/>
                    <a:pt x="3890" y="3586"/>
                  </a:cubicBezTo>
                  <a:lnTo>
                    <a:pt x="389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77" name="Google Shape;277;p32"/>
          <p:cNvPicPr preferRelativeResize="0"/>
          <p:nvPr/>
        </p:nvPicPr>
        <p:blipFill rotWithShape="1">
          <a:blip r:embed="rId2">
            <a:alphaModFix/>
          </a:blip>
          <a:srcRect l="60718" b="38141"/>
          <a:stretch/>
        </p:blipFill>
        <p:spPr>
          <a:xfrm rot="-5400000" flipH="1">
            <a:off x="-142200" y="4510365"/>
            <a:ext cx="2489840" cy="2205465"/>
          </a:xfrm>
          <a:prstGeom prst="rect">
            <a:avLst/>
          </a:prstGeom>
          <a:noFill/>
          <a:ln>
            <a:noFill/>
          </a:ln>
        </p:spPr>
      </p:pic>
      <p:grpSp>
        <p:nvGrpSpPr>
          <p:cNvPr id="278" name="Google Shape;278;p32"/>
          <p:cNvGrpSpPr/>
          <p:nvPr/>
        </p:nvGrpSpPr>
        <p:grpSpPr>
          <a:xfrm>
            <a:off x="10253679" y="5323567"/>
            <a:ext cx="1386812" cy="1131576"/>
            <a:chOff x="1223275" y="284825"/>
            <a:chExt cx="1581675" cy="1290575"/>
          </a:xfrm>
        </p:grpSpPr>
        <p:sp>
          <p:nvSpPr>
            <p:cNvPr id="279" name="Google Shape;279;p32"/>
            <p:cNvSpPr/>
            <p:nvPr/>
          </p:nvSpPr>
          <p:spPr>
            <a:xfrm>
              <a:off x="1360025" y="377900"/>
              <a:ext cx="109400" cy="41050"/>
            </a:xfrm>
            <a:custGeom>
              <a:avLst/>
              <a:gdLst/>
              <a:ahLst/>
              <a:cxnLst/>
              <a:rect l="l" t="t" r="r" b="b"/>
              <a:pathLst>
                <a:path w="4376" h="1642" extrusionOk="0">
                  <a:moveTo>
                    <a:pt x="3647" y="0"/>
                  </a:moveTo>
                  <a:lnTo>
                    <a:pt x="547" y="304"/>
                  </a:lnTo>
                  <a:cubicBezTo>
                    <a:pt x="243" y="365"/>
                    <a:pt x="0" y="669"/>
                    <a:pt x="0" y="973"/>
                  </a:cubicBezTo>
                  <a:lnTo>
                    <a:pt x="0" y="1094"/>
                  </a:lnTo>
                  <a:cubicBezTo>
                    <a:pt x="61" y="1398"/>
                    <a:pt x="365" y="1641"/>
                    <a:pt x="669" y="1641"/>
                  </a:cubicBezTo>
                  <a:lnTo>
                    <a:pt x="3768" y="1337"/>
                  </a:lnTo>
                  <a:cubicBezTo>
                    <a:pt x="4133" y="1277"/>
                    <a:pt x="4376" y="973"/>
                    <a:pt x="4376" y="669"/>
                  </a:cubicBezTo>
                  <a:lnTo>
                    <a:pt x="4315" y="608"/>
                  </a:lnTo>
                  <a:cubicBezTo>
                    <a:pt x="4315" y="243"/>
                    <a:pt x="4011" y="0"/>
                    <a:pt x="36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32"/>
            <p:cNvSpPr/>
            <p:nvPr/>
          </p:nvSpPr>
          <p:spPr>
            <a:xfrm>
              <a:off x="1224800" y="630100"/>
              <a:ext cx="42550" cy="109425"/>
            </a:xfrm>
            <a:custGeom>
              <a:avLst/>
              <a:gdLst/>
              <a:ahLst/>
              <a:cxnLst/>
              <a:rect l="l" t="t" r="r" b="b"/>
              <a:pathLst>
                <a:path w="1702" h="4377" extrusionOk="0">
                  <a:moveTo>
                    <a:pt x="608" y="1"/>
                  </a:moveTo>
                  <a:cubicBezTo>
                    <a:pt x="243" y="62"/>
                    <a:pt x="0" y="365"/>
                    <a:pt x="61" y="669"/>
                  </a:cubicBezTo>
                  <a:lnTo>
                    <a:pt x="365" y="3769"/>
                  </a:lnTo>
                  <a:cubicBezTo>
                    <a:pt x="365" y="4133"/>
                    <a:pt x="669" y="4377"/>
                    <a:pt x="1033" y="4377"/>
                  </a:cubicBezTo>
                  <a:lnTo>
                    <a:pt x="1094" y="4377"/>
                  </a:lnTo>
                  <a:cubicBezTo>
                    <a:pt x="1459" y="4316"/>
                    <a:pt x="1702" y="4012"/>
                    <a:pt x="1641" y="3647"/>
                  </a:cubicBezTo>
                  <a:lnTo>
                    <a:pt x="1337" y="548"/>
                  </a:lnTo>
                  <a:cubicBezTo>
                    <a:pt x="1337" y="244"/>
                    <a:pt x="1033" y="1"/>
                    <a:pt x="6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32"/>
            <p:cNvSpPr/>
            <p:nvPr/>
          </p:nvSpPr>
          <p:spPr>
            <a:xfrm>
              <a:off x="1584875" y="356625"/>
              <a:ext cx="109425" cy="41050"/>
            </a:xfrm>
            <a:custGeom>
              <a:avLst/>
              <a:gdLst/>
              <a:ahLst/>
              <a:cxnLst/>
              <a:rect l="l" t="t" r="r" b="b"/>
              <a:pathLst>
                <a:path w="4377" h="1642" extrusionOk="0">
                  <a:moveTo>
                    <a:pt x="3647" y="0"/>
                  </a:moveTo>
                  <a:lnTo>
                    <a:pt x="548" y="304"/>
                  </a:lnTo>
                  <a:cubicBezTo>
                    <a:pt x="244" y="365"/>
                    <a:pt x="1" y="669"/>
                    <a:pt x="1" y="973"/>
                  </a:cubicBezTo>
                  <a:lnTo>
                    <a:pt x="1" y="1094"/>
                  </a:lnTo>
                  <a:cubicBezTo>
                    <a:pt x="61" y="1398"/>
                    <a:pt x="365" y="1641"/>
                    <a:pt x="669" y="1641"/>
                  </a:cubicBezTo>
                  <a:lnTo>
                    <a:pt x="3769" y="1337"/>
                  </a:lnTo>
                  <a:cubicBezTo>
                    <a:pt x="4133" y="1277"/>
                    <a:pt x="4376" y="973"/>
                    <a:pt x="4316" y="669"/>
                  </a:cubicBezTo>
                  <a:lnTo>
                    <a:pt x="4316" y="608"/>
                  </a:lnTo>
                  <a:cubicBezTo>
                    <a:pt x="4316" y="243"/>
                    <a:pt x="4012" y="0"/>
                    <a:pt x="36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32"/>
            <p:cNvSpPr/>
            <p:nvPr/>
          </p:nvSpPr>
          <p:spPr>
            <a:xfrm>
              <a:off x="1223275" y="284825"/>
              <a:ext cx="1581675" cy="1290575"/>
            </a:xfrm>
            <a:custGeom>
              <a:avLst/>
              <a:gdLst/>
              <a:ahLst/>
              <a:cxnLst/>
              <a:rect l="l" t="t" r="r" b="b"/>
              <a:pathLst>
                <a:path w="63267" h="51623" extrusionOk="0">
                  <a:moveTo>
                    <a:pt x="55939" y="0"/>
                  </a:moveTo>
                  <a:cubicBezTo>
                    <a:pt x="55830" y="0"/>
                    <a:pt x="55720" y="5"/>
                    <a:pt x="55609" y="16"/>
                  </a:cubicBezTo>
                  <a:lnTo>
                    <a:pt x="2796" y="5000"/>
                  </a:lnTo>
                  <a:cubicBezTo>
                    <a:pt x="1216" y="5182"/>
                    <a:pt x="0" y="6580"/>
                    <a:pt x="183" y="8160"/>
                  </a:cubicBezTo>
                  <a:lnTo>
                    <a:pt x="4072" y="49000"/>
                  </a:lnTo>
                  <a:cubicBezTo>
                    <a:pt x="4188" y="50504"/>
                    <a:pt x="5459" y="51622"/>
                    <a:pt x="6944" y="51622"/>
                  </a:cubicBezTo>
                  <a:cubicBezTo>
                    <a:pt x="7019" y="51622"/>
                    <a:pt x="7095" y="51619"/>
                    <a:pt x="7172" y="51613"/>
                  </a:cubicBezTo>
                  <a:lnTo>
                    <a:pt x="60532" y="46569"/>
                  </a:lnTo>
                  <a:cubicBezTo>
                    <a:pt x="62112" y="46387"/>
                    <a:pt x="63266" y="44989"/>
                    <a:pt x="63145" y="43409"/>
                  </a:cubicBezTo>
                  <a:lnTo>
                    <a:pt x="59316" y="3115"/>
                  </a:lnTo>
                  <a:cubicBezTo>
                    <a:pt x="59144" y="1342"/>
                    <a:pt x="57681" y="0"/>
                    <a:pt x="5593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32"/>
            <p:cNvSpPr/>
            <p:nvPr/>
          </p:nvSpPr>
          <p:spPr>
            <a:xfrm>
              <a:off x="1288600" y="338275"/>
              <a:ext cx="1452525" cy="1183725"/>
            </a:xfrm>
            <a:custGeom>
              <a:avLst/>
              <a:gdLst/>
              <a:ahLst/>
              <a:cxnLst/>
              <a:rect l="l" t="t" r="r" b="b"/>
              <a:pathLst>
                <a:path w="58101" h="47349" extrusionOk="0">
                  <a:moveTo>
                    <a:pt x="52872" y="1"/>
                  </a:moveTo>
                  <a:cubicBezTo>
                    <a:pt x="52833" y="1"/>
                    <a:pt x="52793" y="2"/>
                    <a:pt x="52753" y="5"/>
                  </a:cubicBezTo>
                  <a:lnTo>
                    <a:pt x="52631" y="5"/>
                  </a:lnTo>
                  <a:lnTo>
                    <a:pt x="48681" y="370"/>
                  </a:lnTo>
                  <a:lnTo>
                    <a:pt x="47465" y="491"/>
                  </a:lnTo>
                  <a:lnTo>
                    <a:pt x="44062" y="795"/>
                  </a:lnTo>
                  <a:lnTo>
                    <a:pt x="41145" y="1099"/>
                  </a:lnTo>
                  <a:lnTo>
                    <a:pt x="35007" y="1646"/>
                  </a:lnTo>
                  <a:lnTo>
                    <a:pt x="31117" y="2011"/>
                  </a:lnTo>
                  <a:lnTo>
                    <a:pt x="29780" y="2132"/>
                  </a:lnTo>
                  <a:lnTo>
                    <a:pt x="27471" y="2375"/>
                  </a:lnTo>
                  <a:lnTo>
                    <a:pt x="27349" y="2375"/>
                  </a:lnTo>
                  <a:lnTo>
                    <a:pt x="25647" y="2558"/>
                  </a:lnTo>
                  <a:lnTo>
                    <a:pt x="14708" y="3591"/>
                  </a:lnTo>
                  <a:lnTo>
                    <a:pt x="13006" y="3773"/>
                  </a:lnTo>
                  <a:lnTo>
                    <a:pt x="12581" y="3834"/>
                  </a:lnTo>
                  <a:lnTo>
                    <a:pt x="10272" y="4016"/>
                  </a:lnTo>
                  <a:lnTo>
                    <a:pt x="1338" y="4867"/>
                  </a:lnTo>
                  <a:cubicBezTo>
                    <a:pt x="548" y="4928"/>
                    <a:pt x="1" y="5596"/>
                    <a:pt x="62" y="6386"/>
                  </a:cubicBezTo>
                  <a:lnTo>
                    <a:pt x="1946" y="26867"/>
                  </a:lnTo>
                  <a:lnTo>
                    <a:pt x="2432" y="31790"/>
                  </a:lnTo>
                  <a:lnTo>
                    <a:pt x="3769" y="46011"/>
                  </a:lnTo>
                  <a:cubicBezTo>
                    <a:pt x="3830" y="46315"/>
                    <a:pt x="3951" y="46680"/>
                    <a:pt x="4194" y="46923"/>
                  </a:cubicBezTo>
                  <a:cubicBezTo>
                    <a:pt x="4498" y="47166"/>
                    <a:pt x="4863" y="47348"/>
                    <a:pt x="5288" y="47348"/>
                  </a:cubicBezTo>
                  <a:lnTo>
                    <a:pt x="5774" y="47288"/>
                  </a:lnTo>
                  <a:lnTo>
                    <a:pt x="11366" y="46741"/>
                  </a:lnTo>
                  <a:lnTo>
                    <a:pt x="13675" y="46497"/>
                  </a:lnTo>
                  <a:lnTo>
                    <a:pt x="16714" y="46254"/>
                  </a:lnTo>
                  <a:lnTo>
                    <a:pt x="18415" y="46072"/>
                  </a:lnTo>
                  <a:lnTo>
                    <a:pt x="18902" y="46011"/>
                  </a:lnTo>
                  <a:lnTo>
                    <a:pt x="22244" y="45707"/>
                  </a:lnTo>
                  <a:lnTo>
                    <a:pt x="32272" y="44735"/>
                  </a:lnTo>
                  <a:lnTo>
                    <a:pt x="32636" y="44735"/>
                  </a:lnTo>
                  <a:lnTo>
                    <a:pt x="35128" y="44492"/>
                  </a:lnTo>
                  <a:lnTo>
                    <a:pt x="36587" y="44370"/>
                  </a:lnTo>
                  <a:lnTo>
                    <a:pt x="38592" y="44188"/>
                  </a:lnTo>
                  <a:lnTo>
                    <a:pt x="41266" y="43945"/>
                  </a:lnTo>
                  <a:lnTo>
                    <a:pt x="56764" y="42426"/>
                  </a:lnTo>
                  <a:cubicBezTo>
                    <a:pt x="57554" y="42365"/>
                    <a:pt x="58101" y="41696"/>
                    <a:pt x="58101" y="40906"/>
                  </a:cubicBezTo>
                  <a:lnTo>
                    <a:pt x="54758" y="6447"/>
                  </a:lnTo>
                  <a:lnTo>
                    <a:pt x="54272" y="1281"/>
                  </a:lnTo>
                  <a:cubicBezTo>
                    <a:pt x="54214" y="531"/>
                    <a:pt x="53609" y="1"/>
                    <a:pt x="528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32"/>
            <p:cNvSpPr/>
            <p:nvPr/>
          </p:nvSpPr>
          <p:spPr>
            <a:xfrm>
              <a:off x="1293100" y="990625"/>
              <a:ext cx="22875" cy="17875"/>
            </a:xfrm>
            <a:custGeom>
              <a:avLst/>
              <a:gdLst/>
              <a:ahLst/>
              <a:cxnLst/>
              <a:rect l="l" t="t" r="r" b="b"/>
              <a:pathLst>
                <a:path w="915" h="715" extrusionOk="0">
                  <a:moveTo>
                    <a:pt x="758" y="1"/>
                  </a:moveTo>
                  <a:cubicBezTo>
                    <a:pt x="486" y="1"/>
                    <a:pt x="0" y="715"/>
                    <a:pt x="445" y="715"/>
                  </a:cubicBezTo>
                  <a:cubicBezTo>
                    <a:pt x="459" y="715"/>
                    <a:pt x="474" y="714"/>
                    <a:pt x="489" y="713"/>
                  </a:cubicBezTo>
                  <a:cubicBezTo>
                    <a:pt x="732" y="652"/>
                    <a:pt x="915" y="470"/>
                    <a:pt x="915" y="226"/>
                  </a:cubicBezTo>
                  <a:cubicBezTo>
                    <a:pt x="901" y="63"/>
                    <a:pt x="839" y="1"/>
                    <a:pt x="7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32"/>
            <p:cNvSpPr/>
            <p:nvPr/>
          </p:nvSpPr>
          <p:spPr>
            <a:xfrm>
              <a:off x="1296200" y="950700"/>
              <a:ext cx="9150" cy="9125"/>
            </a:xfrm>
            <a:custGeom>
              <a:avLst/>
              <a:gdLst/>
              <a:ahLst/>
              <a:cxnLst/>
              <a:rect l="l" t="t" r="r" b="b"/>
              <a:pathLst>
                <a:path w="366" h="365" extrusionOk="0">
                  <a:moveTo>
                    <a:pt x="183" y="0"/>
                  </a:moveTo>
                  <a:cubicBezTo>
                    <a:pt x="61" y="0"/>
                    <a:pt x="1" y="61"/>
                    <a:pt x="1" y="183"/>
                  </a:cubicBezTo>
                  <a:cubicBezTo>
                    <a:pt x="1" y="304"/>
                    <a:pt x="92" y="365"/>
                    <a:pt x="183" y="365"/>
                  </a:cubicBezTo>
                  <a:cubicBezTo>
                    <a:pt x="274" y="365"/>
                    <a:pt x="365" y="304"/>
                    <a:pt x="365" y="183"/>
                  </a:cubicBezTo>
                  <a:lnTo>
                    <a:pt x="365" y="122"/>
                  </a:lnTo>
                  <a:cubicBezTo>
                    <a:pt x="365" y="61"/>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32"/>
            <p:cNvSpPr/>
            <p:nvPr/>
          </p:nvSpPr>
          <p:spPr>
            <a:xfrm>
              <a:off x="1761125" y="347500"/>
              <a:ext cx="744500" cy="1141075"/>
            </a:xfrm>
            <a:custGeom>
              <a:avLst/>
              <a:gdLst/>
              <a:ahLst/>
              <a:cxnLst/>
              <a:rect l="l" t="t" r="r" b="b"/>
              <a:pathLst>
                <a:path w="29780" h="45643" extrusionOk="0">
                  <a:moveTo>
                    <a:pt x="29780" y="1"/>
                  </a:moveTo>
                  <a:lnTo>
                    <a:pt x="28564" y="122"/>
                  </a:lnTo>
                  <a:lnTo>
                    <a:pt x="25161" y="426"/>
                  </a:lnTo>
                  <a:lnTo>
                    <a:pt x="22244" y="730"/>
                  </a:lnTo>
                  <a:lnTo>
                    <a:pt x="16106" y="1277"/>
                  </a:lnTo>
                  <a:lnTo>
                    <a:pt x="1" y="45642"/>
                  </a:lnTo>
                  <a:lnTo>
                    <a:pt x="3343" y="45338"/>
                  </a:lnTo>
                  <a:lnTo>
                    <a:pt x="13371" y="44427"/>
                  </a:lnTo>
                  <a:lnTo>
                    <a:pt x="13735" y="44366"/>
                  </a:lnTo>
                  <a:lnTo>
                    <a:pt x="29780" y="1"/>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2"/>
            <p:cNvSpPr/>
            <p:nvPr/>
          </p:nvSpPr>
          <p:spPr>
            <a:xfrm>
              <a:off x="2203250" y="338275"/>
              <a:ext cx="455850" cy="1109275"/>
            </a:xfrm>
            <a:custGeom>
              <a:avLst/>
              <a:gdLst/>
              <a:ahLst/>
              <a:cxnLst/>
              <a:rect l="l" t="t" r="r" b="b"/>
              <a:pathLst>
                <a:path w="18234" h="44371" extrusionOk="0">
                  <a:moveTo>
                    <a:pt x="16286" y="1"/>
                  </a:moveTo>
                  <a:cubicBezTo>
                    <a:pt x="16247" y="1"/>
                    <a:pt x="16207" y="2"/>
                    <a:pt x="16167" y="5"/>
                  </a:cubicBezTo>
                  <a:lnTo>
                    <a:pt x="16045" y="5"/>
                  </a:lnTo>
                  <a:lnTo>
                    <a:pt x="1" y="44370"/>
                  </a:lnTo>
                  <a:lnTo>
                    <a:pt x="2006" y="44188"/>
                  </a:lnTo>
                  <a:lnTo>
                    <a:pt x="4680" y="43945"/>
                  </a:lnTo>
                  <a:lnTo>
                    <a:pt x="18233" y="6447"/>
                  </a:lnTo>
                  <a:lnTo>
                    <a:pt x="17686" y="1281"/>
                  </a:lnTo>
                  <a:cubicBezTo>
                    <a:pt x="17628" y="531"/>
                    <a:pt x="17023" y="1"/>
                    <a:pt x="16286" y="1"/>
                  </a:cubicBez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32"/>
            <p:cNvSpPr/>
            <p:nvPr/>
          </p:nvSpPr>
          <p:spPr>
            <a:xfrm>
              <a:off x="1572725" y="391575"/>
              <a:ext cx="460400" cy="1115225"/>
            </a:xfrm>
            <a:custGeom>
              <a:avLst/>
              <a:gdLst/>
              <a:ahLst/>
              <a:cxnLst/>
              <a:rect l="l" t="t" r="r" b="b"/>
              <a:pathLst>
                <a:path w="18416" h="44609" extrusionOk="0">
                  <a:moveTo>
                    <a:pt x="18415" y="0"/>
                  </a:moveTo>
                  <a:lnTo>
                    <a:pt x="16106" y="243"/>
                  </a:lnTo>
                  <a:lnTo>
                    <a:pt x="1" y="44609"/>
                  </a:lnTo>
                  <a:lnTo>
                    <a:pt x="2371" y="44426"/>
                  </a:lnTo>
                  <a:lnTo>
                    <a:pt x="18415" y="0"/>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32"/>
            <p:cNvSpPr/>
            <p:nvPr/>
          </p:nvSpPr>
          <p:spPr>
            <a:xfrm>
              <a:off x="1337225" y="432600"/>
              <a:ext cx="265900" cy="700450"/>
            </a:xfrm>
            <a:custGeom>
              <a:avLst/>
              <a:gdLst/>
              <a:ahLst/>
              <a:cxnLst/>
              <a:rect l="l" t="t" r="r" b="b"/>
              <a:pathLst>
                <a:path w="10636" h="28018" extrusionOk="0">
                  <a:moveTo>
                    <a:pt x="10636" y="0"/>
                  </a:moveTo>
                  <a:lnTo>
                    <a:pt x="8327" y="243"/>
                  </a:lnTo>
                  <a:lnTo>
                    <a:pt x="1" y="23094"/>
                  </a:lnTo>
                  <a:lnTo>
                    <a:pt x="487" y="28017"/>
                  </a:lnTo>
                  <a:lnTo>
                    <a:pt x="10636" y="0"/>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0" name="Google Shape;290;p32"/>
          <p:cNvGrpSpPr/>
          <p:nvPr/>
        </p:nvGrpSpPr>
        <p:grpSpPr>
          <a:xfrm rot="-809226">
            <a:off x="372438" y="5066247"/>
            <a:ext cx="1062028" cy="1473716"/>
            <a:chOff x="1214150" y="2918750"/>
            <a:chExt cx="2057250" cy="2466975"/>
          </a:xfrm>
        </p:grpSpPr>
        <p:sp>
          <p:nvSpPr>
            <p:cNvPr id="291" name="Google Shape;291;p32"/>
            <p:cNvSpPr/>
            <p:nvPr/>
          </p:nvSpPr>
          <p:spPr>
            <a:xfrm>
              <a:off x="1921525" y="2919750"/>
              <a:ext cx="567400" cy="485725"/>
            </a:xfrm>
            <a:custGeom>
              <a:avLst/>
              <a:gdLst/>
              <a:ahLst/>
              <a:cxnLst/>
              <a:rect l="l" t="t" r="r" b="b"/>
              <a:pathLst>
                <a:path w="22696" h="19429" extrusionOk="0">
                  <a:moveTo>
                    <a:pt x="12951" y="4250"/>
                  </a:moveTo>
                  <a:cubicBezTo>
                    <a:pt x="15758" y="4250"/>
                    <a:pt x="18441" y="6429"/>
                    <a:pt x="18441" y="9726"/>
                  </a:cubicBezTo>
                  <a:cubicBezTo>
                    <a:pt x="18380" y="12704"/>
                    <a:pt x="16010" y="15074"/>
                    <a:pt x="13032" y="15074"/>
                  </a:cubicBezTo>
                  <a:cubicBezTo>
                    <a:pt x="13007" y="15074"/>
                    <a:pt x="12982" y="15074"/>
                    <a:pt x="12957" y="15074"/>
                  </a:cubicBezTo>
                  <a:cubicBezTo>
                    <a:pt x="8145" y="15074"/>
                    <a:pt x="5757" y="9282"/>
                    <a:pt x="9143" y="5836"/>
                  </a:cubicBezTo>
                  <a:cubicBezTo>
                    <a:pt x="10258" y="4741"/>
                    <a:pt x="11618" y="4250"/>
                    <a:pt x="12951" y="4250"/>
                  </a:cubicBezTo>
                  <a:close/>
                  <a:moveTo>
                    <a:pt x="12883" y="1"/>
                  </a:moveTo>
                  <a:cubicBezTo>
                    <a:pt x="4351" y="1"/>
                    <a:pt x="1" y="10369"/>
                    <a:pt x="6043" y="16532"/>
                  </a:cubicBezTo>
                  <a:cubicBezTo>
                    <a:pt x="8023" y="18532"/>
                    <a:pt x="10473" y="19429"/>
                    <a:pt x="12879" y="19429"/>
                  </a:cubicBezTo>
                  <a:cubicBezTo>
                    <a:pt x="17861" y="19429"/>
                    <a:pt x="22654" y="15586"/>
                    <a:pt x="22695" y="9726"/>
                  </a:cubicBezTo>
                  <a:cubicBezTo>
                    <a:pt x="22695" y="4378"/>
                    <a:pt x="18380" y="2"/>
                    <a:pt x="13032" y="2"/>
                  </a:cubicBezTo>
                  <a:cubicBezTo>
                    <a:pt x="12982" y="1"/>
                    <a:pt x="12933" y="1"/>
                    <a:pt x="12883" y="1"/>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32"/>
            <p:cNvSpPr/>
            <p:nvPr/>
          </p:nvSpPr>
          <p:spPr>
            <a:xfrm>
              <a:off x="1214150" y="3153775"/>
              <a:ext cx="673150" cy="777175"/>
            </a:xfrm>
            <a:custGeom>
              <a:avLst/>
              <a:gdLst/>
              <a:ahLst/>
              <a:cxnLst/>
              <a:rect l="l" t="t" r="r" b="b"/>
              <a:pathLst>
                <a:path w="26926" h="31087" extrusionOk="0">
                  <a:moveTo>
                    <a:pt x="3890" y="0"/>
                  </a:moveTo>
                  <a:cubicBezTo>
                    <a:pt x="3890" y="0"/>
                    <a:pt x="1" y="27409"/>
                    <a:pt x="13675" y="30691"/>
                  </a:cubicBezTo>
                  <a:cubicBezTo>
                    <a:pt x="14804" y="30962"/>
                    <a:pt x="15822" y="31086"/>
                    <a:pt x="16739" y="31086"/>
                  </a:cubicBezTo>
                  <a:cubicBezTo>
                    <a:pt x="26926" y="31086"/>
                    <a:pt x="24675" y="15741"/>
                    <a:pt x="24675" y="15741"/>
                  </a:cubicBezTo>
                  <a:lnTo>
                    <a:pt x="11001" y="0"/>
                  </a:ln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32"/>
            <p:cNvSpPr/>
            <p:nvPr/>
          </p:nvSpPr>
          <p:spPr>
            <a:xfrm>
              <a:off x="1293175" y="2918750"/>
              <a:ext cx="663975" cy="628550"/>
            </a:xfrm>
            <a:custGeom>
              <a:avLst/>
              <a:gdLst/>
              <a:ahLst/>
              <a:cxnLst/>
              <a:rect l="l" t="t" r="r" b="b"/>
              <a:pathLst>
                <a:path w="26559" h="25142" extrusionOk="0">
                  <a:moveTo>
                    <a:pt x="13321" y="1"/>
                  </a:moveTo>
                  <a:cubicBezTo>
                    <a:pt x="13153" y="1"/>
                    <a:pt x="12987" y="14"/>
                    <a:pt x="12823" y="42"/>
                  </a:cubicBezTo>
                  <a:cubicBezTo>
                    <a:pt x="10939" y="406"/>
                    <a:pt x="9116" y="1075"/>
                    <a:pt x="7475" y="2108"/>
                  </a:cubicBezTo>
                  <a:cubicBezTo>
                    <a:pt x="6624" y="2594"/>
                    <a:pt x="5834" y="3141"/>
                    <a:pt x="5044" y="3749"/>
                  </a:cubicBezTo>
                  <a:cubicBezTo>
                    <a:pt x="2796" y="5511"/>
                    <a:pt x="1094" y="7639"/>
                    <a:pt x="729" y="9401"/>
                  </a:cubicBezTo>
                  <a:cubicBezTo>
                    <a:pt x="0" y="12926"/>
                    <a:pt x="10514" y="25142"/>
                    <a:pt x="10514" y="25142"/>
                  </a:cubicBezTo>
                  <a:lnTo>
                    <a:pt x="16652" y="20766"/>
                  </a:lnTo>
                  <a:lnTo>
                    <a:pt x="19144" y="19064"/>
                  </a:lnTo>
                  <a:lnTo>
                    <a:pt x="26558" y="13777"/>
                  </a:lnTo>
                  <a:cubicBezTo>
                    <a:pt x="26558" y="13777"/>
                    <a:pt x="18727" y="1"/>
                    <a:pt x="1332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32"/>
            <p:cNvSpPr/>
            <p:nvPr/>
          </p:nvSpPr>
          <p:spPr>
            <a:xfrm>
              <a:off x="1419275" y="2969925"/>
              <a:ext cx="477100" cy="628650"/>
            </a:xfrm>
            <a:custGeom>
              <a:avLst/>
              <a:gdLst/>
              <a:ahLst/>
              <a:cxnLst/>
              <a:rect l="l" t="t" r="r" b="b"/>
              <a:pathLst>
                <a:path w="19084" h="25146" extrusionOk="0">
                  <a:moveTo>
                    <a:pt x="2431" y="0"/>
                  </a:moveTo>
                  <a:cubicBezTo>
                    <a:pt x="1580" y="487"/>
                    <a:pt x="790" y="1033"/>
                    <a:pt x="0" y="1641"/>
                  </a:cubicBezTo>
                  <a:cubicBezTo>
                    <a:pt x="4558" y="6746"/>
                    <a:pt x="7779" y="13067"/>
                    <a:pt x="11608" y="18719"/>
                  </a:cubicBezTo>
                  <a:cubicBezTo>
                    <a:pt x="12581" y="20117"/>
                    <a:pt x="13614" y="21575"/>
                    <a:pt x="14586" y="22851"/>
                  </a:cubicBezTo>
                  <a:cubicBezTo>
                    <a:pt x="15515" y="23998"/>
                    <a:pt x="16738" y="25145"/>
                    <a:pt x="18123" y="25145"/>
                  </a:cubicBezTo>
                  <a:cubicBezTo>
                    <a:pt x="18279" y="25145"/>
                    <a:pt x="18437" y="25131"/>
                    <a:pt x="18597" y="25100"/>
                  </a:cubicBezTo>
                  <a:cubicBezTo>
                    <a:pt x="19083" y="24432"/>
                    <a:pt x="18597" y="23520"/>
                    <a:pt x="18111" y="22791"/>
                  </a:cubicBezTo>
                  <a:cubicBezTo>
                    <a:pt x="16774" y="20846"/>
                    <a:pt x="15437" y="18901"/>
                    <a:pt x="14100" y="17017"/>
                  </a:cubicBezTo>
                  <a:cubicBezTo>
                    <a:pt x="10210" y="11365"/>
                    <a:pt x="6321" y="5713"/>
                    <a:pt x="243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32"/>
            <p:cNvSpPr/>
            <p:nvPr/>
          </p:nvSpPr>
          <p:spPr>
            <a:xfrm>
              <a:off x="2598250" y="3153775"/>
              <a:ext cx="673150" cy="777175"/>
            </a:xfrm>
            <a:custGeom>
              <a:avLst/>
              <a:gdLst/>
              <a:ahLst/>
              <a:cxnLst/>
              <a:rect l="l" t="t" r="r" b="b"/>
              <a:pathLst>
                <a:path w="26926" h="31087" extrusionOk="0">
                  <a:moveTo>
                    <a:pt x="15925" y="0"/>
                  </a:moveTo>
                  <a:lnTo>
                    <a:pt x="2251" y="15741"/>
                  </a:lnTo>
                  <a:cubicBezTo>
                    <a:pt x="2251" y="15741"/>
                    <a:pt x="0" y="31086"/>
                    <a:pt x="10187" y="31086"/>
                  </a:cubicBezTo>
                  <a:cubicBezTo>
                    <a:pt x="11104" y="31086"/>
                    <a:pt x="12122" y="30962"/>
                    <a:pt x="13251" y="30691"/>
                  </a:cubicBezTo>
                  <a:cubicBezTo>
                    <a:pt x="26925" y="27409"/>
                    <a:pt x="23036" y="0"/>
                    <a:pt x="23036"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32"/>
            <p:cNvSpPr/>
            <p:nvPr/>
          </p:nvSpPr>
          <p:spPr>
            <a:xfrm>
              <a:off x="2528400" y="2918750"/>
              <a:ext cx="663975" cy="628550"/>
            </a:xfrm>
            <a:custGeom>
              <a:avLst/>
              <a:gdLst/>
              <a:ahLst/>
              <a:cxnLst/>
              <a:rect l="l" t="t" r="r" b="b"/>
              <a:pathLst>
                <a:path w="26559" h="25142" extrusionOk="0">
                  <a:moveTo>
                    <a:pt x="13238" y="1"/>
                  </a:moveTo>
                  <a:cubicBezTo>
                    <a:pt x="7832" y="1"/>
                    <a:pt x="0" y="13777"/>
                    <a:pt x="0" y="13777"/>
                  </a:cubicBezTo>
                  <a:lnTo>
                    <a:pt x="7415" y="19064"/>
                  </a:lnTo>
                  <a:lnTo>
                    <a:pt x="9907" y="20766"/>
                  </a:lnTo>
                  <a:lnTo>
                    <a:pt x="16045" y="25142"/>
                  </a:lnTo>
                  <a:cubicBezTo>
                    <a:pt x="16045" y="25142"/>
                    <a:pt x="26559" y="12926"/>
                    <a:pt x="25830" y="9401"/>
                  </a:cubicBezTo>
                  <a:cubicBezTo>
                    <a:pt x="25465" y="7639"/>
                    <a:pt x="23763" y="5511"/>
                    <a:pt x="21515" y="3749"/>
                  </a:cubicBezTo>
                  <a:cubicBezTo>
                    <a:pt x="20724" y="3141"/>
                    <a:pt x="19934" y="2594"/>
                    <a:pt x="19084" y="2108"/>
                  </a:cubicBezTo>
                  <a:cubicBezTo>
                    <a:pt x="17443" y="1075"/>
                    <a:pt x="15619" y="406"/>
                    <a:pt x="13735" y="42"/>
                  </a:cubicBezTo>
                  <a:cubicBezTo>
                    <a:pt x="13572" y="14"/>
                    <a:pt x="13406" y="1"/>
                    <a:pt x="132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32"/>
            <p:cNvSpPr/>
            <p:nvPr/>
          </p:nvSpPr>
          <p:spPr>
            <a:xfrm>
              <a:off x="2589175" y="2969925"/>
              <a:ext cx="477100" cy="628650"/>
            </a:xfrm>
            <a:custGeom>
              <a:avLst/>
              <a:gdLst/>
              <a:ahLst/>
              <a:cxnLst/>
              <a:rect l="l" t="t" r="r" b="b"/>
              <a:pathLst>
                <a:path w="19084" h="25146" extrusionOk="0">
                  <a:moveTo>
                    <a:pt x="16653" y="0"/>
                  </a:moveTo>
                  <a:lnTo>
                    <a:pt x="4984" y="16956"/>
                  </a:lnTo>
                  <a:lnTo>
                    <a:pt x="973" y="22791"/>
                  </a:lnTo>
                  <a:cubicBezTo>
                    <a:pt x="487" y="23520"/>
                    <a:pt x="0" y="24432"/>
                    <a:pt x="487" y="25100"/>
                  </a:cubicBezTo>
                  <a:cubicBezTo>
                    <a:pt x="647" y="25131"/>
                    <a:pt x="805" y="25145"/>
                    <a:pt x="961" y="25145"/>
                  </a:cubicBezTo>
                  <a:cubicBezTo>
                    <a:pt x="2346" y="25145"/>
                    <a:pt x="3569" y="23998"/>
                    <a:pt x="4498" y="22851"/>
                  </a:cubicBezTo>
                  <a:cubicBezTo>
                    <a:pt x="5470" y="21575"/>
                    <a:pt x="6503" y="20117"/>
                    <a:pt x="7476" y="18719"/>
                  </a:cubicBezTo>
                  <a:cubicBezTo>
                    <a:pt x="11304" y="13067"/>
                    <a:pt x="14525" y="6746"/>
                    <a:pt x="19084" y="1641"/>
                  </a:cubicBezTo>
                  <a:cubicBezTo>
                    <a:pt x="18293" y="1033"/>
                    <a:pt x="17503" y="487"/>
                    <a:pt x="1665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32"/>
            <p:cNvSpPr/>
            <p:nvPr/>
          </p:nvSpPr>
          <p:spPr>
            <a:xfrm>
              <a:off x="1288600" y="3130975"/>
              <a:ext cx="1903775" cy="2254750"/>
            </a:xfrm>
            <a:custGeom>
              <a:avLst/>
              <a:gdLst/>
              <a:ahLst/>
              <a:cxnLst/>
              <a:rect l="l" t="t" r="r" b="b"/>
              <a:pathLst>
                <a:path w="76151" h="90190" extrusionOk="0">
                  <a:moveTo>
                    <a:pt x="33244" y="0"/>
                  </a:moveTo>
                  <a:cubicBezTo>
                    <a:pt x="14890" y="0"/>
                    <a:pt x="1" y="14829"/>
                    <a:pt x="1" y="33183"/>
                  </a:cubicBezTo>
                  <a:lnTo>
                    <a:pt x="1" y="84416"/>
                  </a:lnTo>
                  <a:cubicBezTo>
                    <a:pt x="1" y="87576"/>
                    <a:pt x="2553" y="90190"/>
                    <a:pt x="5714" y="90190"/>
                  </a:cubicBezTo>
                  <a:lnTo>
                    <a:pt x="70438" y="90190"/>
                  </a:lnTo>
                  <a:cubicBezTo>
                    <a:pt x="73598" y="90129"/>
                    <a:pt x="76151" y="87576"/>
                    <a:pt x="76151" y="84416"/>
                  </a:cubicBezTo>
                  <a:lnTo>
                    <a:pt x="76151" y="33183"/>
                  </a:lnTo>
                  <a:cubicBezTo>
                    <a:pt x="76151" y="14829"/>
                    <a:pt x="61261" y="0"/>
                    <a:pt x="4296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32"/>
            <p:cNvSpPr/>
            <p:nvPr/>
          </p:nvSpPr>
          <p:spPr>
            <a:xfrm>
              <a:off x="1288600" y="5042325"/>
              <a:ext cx="1903775" cy="343400"/>
            </a:xfrm>
            <a:custGeom>
              <a:avLst/>
              <a:gdLst/>
              <a:ahLst/>
              <a:cxnLst/>
              <a:rect l="l" t="t" r="r" b="b"/>
              <a:pathLst>
                <a:path w="76151" h="13736" extrusionOk="0">
                  <a:moveTo>
                    <a:pt x="1" y="1"/>
                  </a:moveTo>
                  <a:lnTo>
                    <a:pt x="1" y="7962"/>
                  </a:lnTo>
                  <a:cubicBezTo>
                    <a:pt x="1" y="11122"/>
                    <a:pt x="2553" y="13736"/>
                    <a:pt x="5714" y="13736"/>
                  </a:cubicBezTo>
                  <a:lnTo>
                    <a:pt x="70438" y="13736"/>
                  </a:lnTo>
                  <a:cubicBezTo>
                    <a:pt x="73598" y="13675"/>
                    <a:pt x="76151" y="11122"/>
                    <a:pt x="76151" y="7962"/>
                  </a:cubicBezTo>
                  <a:lnTo>
                    <a:pt x="7615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32"/>
            <p:cNvSpPr/>
            <p:nvPr/>
          </p:nvSpPr>
          <p:spPr>
            <a:xfrm>
              <a:off x="1578800" y="4442175"/>
              <a:ext cx="1321875" cy="770350"/>
            </a:xfrm>
            <a:custGeom>
              <a:avLst/>
              <a:gdLst/>
              <a:ahLst/>
              <a:cxnLst/>
              <a:rect l="l" t="t" r="r" b="b"/>
              <a:pathLst>
                <a:path w="52875" h="30814" extrusionOk="0">
                  <a:moveTo>
                    <a:pt x="7901" y="1"/>
                  </a:moveTo>
                  <a:cubicBezTo>
                    <a:pt x="3526" y="1"/>
                    <a:pt x="1" y="3526"/>
                    <a:pt x="1" y="7901"/>
                  </a:cubicBezTo>
                  <a:lnTo>
                    <a:pt x="1" y="22913"/>
                  </a:lnTo>
                  <a:cubicBezTo>
                    <a:pt x="1" y="27288"/>
                    <a:pt x="3526" y="30813"/>
                    <a:pt x="7901" y="30813"/>
                  </a:cubicBezTo>
                  <a:lnTo>
                    <a:pt x="44974" y="30813"/>
                  </a:lnTo>
                  <a:cubicBezTo>
                    <a:pt x="49349" y="30813"/>
                    <a:pt x="52874" y="27288"/>
                    <a:pt x="52874" y="22913"/>
                  </a:cubicBezTo>
                  <a:lnTo>
                    <a:pt x="52874" y="7901"/>
                  </a:lnTo>
                  <a:cubicBezTo>
                    <a:pt x="52874" y="3526"/>
                    <a:pt x="49349" y="1"/>
                    <a:pt x="44974"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32"/>
            <p:cNvSpPr/>
            <p:nvPr/>
          </p:nvSpPr>
          <p:spPr>
            <a:xfrm>
              <a:off x="1578800" y="4442175"/>
              <a:ext cx="1321875" cy="385950"/>
            </a:xfrm>
            <a:custGeom>
              <a:avLst/>
              <a:gdLst/>
              <a:ahLst/>
              <a:cxnLst/>
              <a:rect l="l" t="t" r="r" b="b"/>
              <a:pathLst>
                <a:path w="52875" h="15438" extrusionOk="0">
                  <a:moveTo>
                    <a:pt x="2614" y="1"/>
                  </a:moveTo>
                  <a:cubicBezTo>
                    <a:pt x="1155" y="1"/>
                    <a:pt x="1" y="1216"/>
                    <a:pt x="1" y="2614"/>
                  </a:cubicBezTo>
                  <a:lnTo>
                    <a:pt x="1" y="15437"/>
                  </a:lnTo>
                  <a:lnTo>
                    <a:pt x="52874" y="15437"/>
                  </a:lnTo>
                  <a:lnTo>
                    <a:pt x="52874" y="2614"/>
                  </a:lnTo>
                  <a:cubicBezTo>
                    <a:pt x="52874" y="1216"/>
                    <a:pt x="51719" y="1"/>
                    <a:pt x="503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32"/>
            <p:cNvSpPr/>
            <p:nvPr/>
          </p:nvSpPr>
          <p:spPr>
            <a:xfrm>
              <a:off x="2092350" y="4676150"/>
              <a:ext cx="303900" cy="303900"/>
            </a:xfrm>
            <a:custGeom>
              <a:avLst/>
              <a:gdLst/>
              <a:ahLst/>
              <a:cxnLst/>
              <a:rect l="l" t="t" r="r" b="b"/>
              <a:pathLst>
                <a:path w="12156" h="12156" extrusionOk="0">
                  <a:moveTo>
                    <a:pt x="6078" y="1"/>
                  </a:moveTo>
                  <a:cubicBezTo>
                    <a:pt x="2735" y="1"/>
                    <a:pt x="0" y="2736"/>
                    <a:pt x="0" y="6078"/>
                  </a:cubicBezTo>
                  <a:cubicBezTo>
                    <a:pt x="0" y="9421"/>
                    <a:pt x="2735" y="12156"/>
                    <a:pt x="6078" y="12156"/>
                  </a:cubicBezTo>
                  <a:cubicBezTo>
                    <a:pt x="9481" y="12156"/>
                    <a:pt x="12155" y="9421"/>
                    <a:pt x="12155" y="6078"/>
                  </a:cubicBezTo>
                  <a:cubicBezTo>
                    <a:pt x="12155" y="2736"/>
                    <a:pt x="9481" y="1"/>
                    <a:pt x="607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32"/>
            <p:cNvSpPr/>
            <p:nvPr/>
          </p:nvSpPr>
          <p:spPr>
            <a:xfrm>
              <a:off x="2156150" y="4761125"/>
              <a:ext cx="155000" cy="133850"/>
            </a:xfrm>
            <a:custGeom>
              <a:avLst/>
              <a:gdLst/>
              <a:ahLst/>
              <a:cxnLst/>
              <a:rect l="l" t="t" r="r" b="b"/>
              <a:pathLst>
                <a:path w="6200" h="5354" extrusionOk="0">
                  <a:moveTo>
                    <a:pt x="3518" y="0"/>
                  </a:moveTo>
                  <a:cubicBezTo>
                    <a:pt x="2862" y="0"/>
                    <a:pt x="2192" y="245"/>
                    <a:pt x="1642" y="795"/>
                  </a:cubicBezTo>
                  <a:cubicBezTo>
                    <a:pt x="1" y="2436"/>
                    <a:pt x="1156" y="5353"/>
                    <a:pt x="3586" y="5353"/>
                  </a:cubicBezTo>
                  <a:cubicBezTo>
                    <a:pt x="5045" y="5353"/>
                    <a:pt x="6200" y="4138"/>
                    <a:pt x="6200" y="2679"/>
                  </a:cubicBezTo>
                  <a:cubicBezTo>
                    <a:pt x="6200" y="1075"/>
                    <a:pt x="4891" y="0"/>
                    <a:pt x="35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32"/>
            <p:cNvSpPr/>
            <p:nvPr/>
          </p:nvSpPr>
          <p:spPr>
            <a:xfrm>
              <a:off x="1761125" y="4554600"/>
              <a:ext cx="86625" cy="527250"/>
            </a:xfrm>
            <a:custGeom>
              <a:avLst/>
              <a:gdLst/>
              <a:ahLst/>
              <a:cxnLst/>
              <a:rect l="l" t="t" r="r" b="b"/>
              <a:pathLst>
                <a:path w="3465" h="21090" extrusionOk="0">
                  <a:moveTo>
                    <a:pt x="1763" y="1"/>
                  </a:moveTo>
                  <a:cubicBezTo>
                    <a:pt x="791" y="1"/>
                    <a:pt x="1" y="791"/>
                    <a:pt x="1" y="1763"/>
                  </a:cubicBezTo>
                  <a:lnTo>
                    <a:pt x="1" y="19327"/>
                  </a:lnTo>
                  <a:cubicBezTo>
                    <a:pt x="1" y="20300"/>
                    <a:pt x="791" y="21090"/>
                    <a:pt x="1763" y="21090"/>
                  </a:cubicBezTo>
                  <a:cubicBezTo>
                    <a:pt x="2675" y="21029"/>
                    <a:pt x="3465" y="20300"/>
                    <a:pt x="3465" y="19327"/>
                  </a:cubicBezTo>
                  <a:lnTo>
                    <a:pt x="3465" y="1763"/>
                  </a:lnTo>
                  <a:cubicBezTo>
                    <a:pt x="3465" y="791"/>
                    <a:pt x="2675" y="1"/>
                    <a:pt x="17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32"/>
            <p:cNvSpPr/>
            <p:nvPr/>
          </p:nvSpPr>
          <p:spPr>
            <a:xfrm>
              <a:off x="1712500" y="4929900"/>
              <a:ext cx="176275" cy="50150"/>
            </a:xfrm>
            <a:custGeom>
              <a:avLst/>
              <a:gdLst/>
              <a:ahLst/>
              <a:cxnLst/>
              <a:rect l="l" t="t" r="r" b="b"/>
              <a:pathLst>
                <a:path w="7051" h="2006" extrusionOk="0">
                  <a:moveTo>
                    <a:pt x="1" y="0"/>
                  </a:moveTo>
                  <a:lnTo>
                    <a:pt x="1" y="2006"/>
                  </a:lnTo>
                  <a:lnTo>
                    <a:pt x="7051" y="2006"/>
                  </a:lnTo>
                  <a:lnTo>
                    <a:pt x="7051" y="0"/>
                  </a:ln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32"/>
            <p:cNvSpPr/>
            <p:nvPr/>
          </p:nvSpPr>
          <p:spPr>
            <a:xfrm>
              <a:off x="2627150" y="4554600"/>
              <a:ext cx="86625" cy="527250"/>
            </a:xfrm>
            <a:custGeom>
              <a:avLst/>
              <a:gdLst/>
              <a:ahLst/>
              <a:cxnLst/>
              <a:rect l="l" t="t" r="r" b="b"/>
              <a:pathLst>
                <a:path w="3465" h="21090" extrusionOk="0">
                  <a:moveTo>
                    <a:pt x="1763" y="1"/>
                  </a:moveTo>
                  <a:cubicBezTo>
                    <a:pt x="791" y="1"/>
                    <a:pt x="1" y="791"/>
                    <a:pt x="1" y="1763"/>
                  </a:cubicBezTo>
                  <a:lnTo>
                    <a:pt x="1" y="19327"/>
                  </a:lnTo>
                  <a:cubicBezTo>
                    <a:pt x="1" y="20300"/>
                    <a:pt x="791" y="21090"/>
                    <a:pt x="1763" y="21090"/>
                  </a:cubicBezTo>
                  <a:cubicBezTo>
                    <a:pt x="2675" y="21090"/>
                    <a:pt x="3465" y="20300"/>
                    <a:pt x="3465" y="19327"/>
                  </a:cubicBezTo>
                  <a:lnTo>
                    <a:pt x="3465" y="1763"/>
                  </a:lnTo>
                  <a:cubicBezTo>
                    <a:pt x="3465" y="791"/>
                    <a:pt x="2675" y="1"/>
                    <a:pt x="17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32"/>
            <p:cNvSpPr/>
            <p:nvPr/>
          </p:nvSpPr>
          <p:spPr>
            <a:xfrm>
              <a:off x="2578550" y="4929900"/>
              <a:ext cx="176250" cy="50150"/>
            </a:xfrm>
            <a:custGeom>
              <a:avLst/>
              <a:gdLst/>
              <a:ahLst/>
              <a:cxnLst/>
              <a:rect l="l" t="t" r="r" b="b"/>
              <a:pathLst>
                <a:path w="7050" h="2006" extrusionOk="0">
                  <a:moveTo>
                    <a:pt x="0" y="0"/>
                  </a:moveTo>
                  <a:lnTo>
                    <a:pt x="0" y="2006"/>
                  </a:lnTo>
                  <a:lnTo>
                    <a:pt x="7050" y="2006"/>
                  </a:lnTo>
                  <a:lnTo>
                    <a:pt x="7050" y="0"/>
                  </a:ln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32"/>
            <p:cNvSpPr/>
            <p:nvPr/>
          </p:nvSpPr>
          <p:spPr>
            <a:xfrm>
              <a:off x="1414725" y="3974225"/>
              <a:ext cx="15200" cy="39525"/>
            </a:xfrm>
            <a:custGeom>
              <a:avLst/>
              <a:gdLst/>
              <a:ahLst/>
              <a:cxnLst/>
              <a:rect l="l" t="t" r="r" b="b"/>
              <a:pathLst>
                <a:path w="608" h="1581" extrusionOk="0">
                  <a:moveTo>
                    <a:pt x="425" y="0"/>
                  </a:moveTo>
                  <a:cubicBezTo>
                    <a:pt x="243" y="0"/>
                    <a:pt x="182" y="61"/>
                    <a:pt x="122" y="182"/>
                  </a:cubicBezTo>
                  <a:cubicBezTo>
                    <a:pt x="0" y="912"/>
                    <a:pt x="0" y="1337"/>
                    <a:pt x="0" y="1337"/>
                  </a:cubicBezTo>
                  <a:cubicBezTo>
                    <a:pt x="0" y="1459"/>
                    <a:pt x="61" y="1580"/>
                    <a:pt x="182" y="1580"/>
                  </a:cubicBezTo>
                  <a:cubicBezTo>
                    <a:pt x="304" y="1580"/>
                    <a:pt x="425" y="1520"/>
                    <a:pt x="425" y="1398"/>
                  </a:cubicBezTo>
                  <a:cubicBezTo>
                    <a:pt x="425" y="1337"/>
                    <a:pt x="486" y="973"/>
                    <a:pt x="608" y="243"/>
                  </a:cubicBezTo>
                  <a:cubicBezTo>
                    <a:pt x="608" y="122"/>
                    <a:pt x="547" y="0"/>
                    <a:pt x="4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32"/>
            <p:cNvSpPr/>
            <p:nvPr/>
          </p:nvSpPr>
          <p:spPr>
            <a:xfrm>
              <a:off x="1426875" y="3237325"/>
              <a:ext cx="1607500" cy="692850"/>
            </a:xfrm>
            <a:custGeom>
              <a:avLst/>
              <a:gdLst/>
              <a:ahLst/>
              <a:cxnLst/>
              <a:rect l="l" t="t" r="r" b="b"/>
              <a:pathLst>
                <a:path w="64300" h="27714" extrusionOk="0">
                  <a:moveTo>
                    <a:pt x="30995" y="1"/>
                  </a:moveTo>
                  <a:cubicBezTo>
                    <a:pt x="30873" y="1"/>
                    <a:pt x="30752" y="122"/>
                    <a:pt x="30752" y="244"/>
                  </a:cubicBezTo>
                  <a:cubicBezTo>
                    <a:pt x="30813" y="365"/>
                    <a:pt x="30873" y="426"/>
                    <a:pt x="30995" y="426"/>
                  </a:cubicBezTo>
                  <a:lnTo>
                    <a:pt x="33304" y="426"/>
                  </a:lnTo>
                  <a:cubicBezTo>
                    <a:pt x="33365" y="426"/>
                    <a:pt x="33487" y="365"/>
                    <a:pt x="33487" y="244"/>
                  </a:cubicBezTo>
                  <a:cubicBezTo>
                    <a:pt x="33487" y="122"/>
                    <a:pt x="33426" y="1"/>
                    <a:pt x="33304" y="1"/>
                  </a:cubicBezTo>
                  <a:close/>
                  <a:moveTo>
                    <a:pt x="28797" y="117"/>
                  </a:moveTo>
                  <a:cubicBezTo>
                    <a:pt x="28781" y="117"/>
                    <a:pt x="28764" y="119"/>
                    <a:pt x="28746" y="122"/>
                  </a:cubicBezTo>
                  <a:cubicBezTo>
                    <a:pt x="28017" y="183"/>
                    <a:pt x="27288" y="244"/>
                    <a:pt x="26559" y="365"/>
                  </a:cubicBezTo>
                  <a:cubicBezTo>
                    <a:pt x="26376" y="365"/>
                    <a:pt x="26315" y="487"/>
                    <a:pt x="26315" y="608"/>
                  </a:cubicBezTo>
                  <a:cubicBezTo>
                    <a:pt x="26376" y="730"/>
                    <a:pt x="26437" y="791"/>
                    <a:pt x="26559" y="851"/>
                  </a:cubicBezTo>
                  <a:lnTo>
                    <a:pt x="26619" y="851"/>
                  </a:lnTo>
                  <a:cubicBezTo>
                    <a:pt x="27288" y="730"/>
                    <a:pt x="28017" y="608"/>
                    <a:pt x="28807" y="548"/>
                  </a:cubicBezTo>
                  <a:cubicBezTo>
                    <a:pt x="29093" y="548"/>
                    <a:pt x="29056" y="117"/>
                    <a:pt x="28797" y="117"/>
                  </a:cubicBezTo>
                  <a:close/>
                  <a:moveTo>
                    <a:pt x="35492" y="122"/>
                  </a:moveTo>
                  <a:cubicBezTo>
                    <a:pt x="35371" y="122"/>
                    <a:pt x="35249" y="183"/>
                    <a:pt x="35249" y="304"/>
                  </a:cubicBezTo>
                  <a:cubicBezTo>
                    <a:pt x="35249" y="426"/>
                    <a:pt x="35310" y="548"/>
                    <a:pt x="35432" y="548"/>
                  </a:cubicBezTo>
                  <a:cubicBezTo>
                    <a:pt x="36222" y="669"/>
                    <a:pt x="36951" y="730"/>
                    <a:pt x="37680" y="851"/>
                  </a:cubicBezTo>
                  <a:lnTo>
                    <a:pt x="37741" y="851"/>
                  </a:lnTo>
                  <a:cubicBezTo>
                    <a:pt x="38045" y="851"/>
                    <a:pt x="38045" y="365"/>
                    <a:pt x="37741" y="365"/>
                  </a:cubicBezTo>
                  <a:cubicBezTo>
                    <a:pt x="37012" y="244"/>
                    <a:pt x="36222" y="183"/>
                    <a:pt x="35492" y="122"/>
                  </a:cubicBezTo>
                  <a:close/>
                  <a:moveTo>
                    <a:pt x="24310" y="912"/>
                  </a:moveTo>
                  <a:cubicBezTo>
                    <a:pt x="23581" y="1095"/>
                    <a:pt x="22851" y="1277"/>
                    <a:pt x="22122" y="1459"/>
                  </a:cubicBezTo>
                  <a:cubicBezTo>
                    <a:pt x="22000" y="1520"/>
                    <a:pt x="21940" y="1642"/>
                    <a:pt x="21940" y="1763"/>
                  </a:cubicBezTo>
                  <a:cubicBezTo>
                    <a:pt x="22000" y="1824"/>
                    <a:pt x="22061" y="1885"/>
                    <a:pt x="22183" y="1885"/>
                  </a:cubicBezTo>
                  <a:lnTo>
                    <a:pt x="22244" y="1885"/>
                  </a:lnTo>
                  <a:cubicBezTo>
                    <a:pt x="22912" y="1702"/>
                    <a:pt x="23641" y="1520"/>
                    <a:pt x="24371" y="1338"/>
                  </a:cubicBezTo>
                  <a:cubicBezTo>
                    <a:pt x="24492" y="1338"/>
                    <a:pt x="24614" y="1216"/>
                    <a:pt x="24553" y="1095"/>
                  </a:cubicBezTo>
                  <a:cubicBezTo>
                    <a:pt x="24553" y="973"/>
                    <a:pt x="24431" y="912"/>
                    <a:pt x="24310" y="912"/>
                  </a:cubicBezTo>
                  <a:close/>
                  <a:moveTo>
                    <a:pt x="39929" y="912"/>
                  </a:moveTo>
                  <a:cubicBezTo>
                    <a:pt x="39807" y="912"/>
                    <a:pt x="39686" y="973"/>
                    <a:pt x="39625" y="1095"/>
                  </a:cubicBezTo>
                  <a:cubicBezTo>
                    <a:pt x="39625" y="1216"/>
                    <a:pt x="39686" y="1338"/>
                    <a:pt x="39807" y="1338"/>
                  </a:cubicBezTo>
                  <a:cubicBezTo>
                    <a:pt x="40537" y="1520"/>
                    <a:pt x="41266" y="1702"/>
                    <a:pt x="41995" y="1885"/>
                  </a:cubicBezTo>
                  <a:lnTo>
                    <a:pt x="42056" y="1885"/>
                  </a:lnTo>
                  <a:lnTo>
                    <a:pt x="42056" y="1945"/>
                  </a:lnTo>
                  <a:cubicBezTo>
                    <a:pt x="42299" y="1945"/>
                    <a:pt x="42360" y="1520"/>
                    <a:pt x="42117" y="1459"/>
                  </a:cubicBezTo>
                  <a:cubicBezTo>
                    <a:pt x="41387" y="1277"/>
                    <a:pt x="40658" y="1095"/>
                    <a:pt x="39929" y="912"/>
                  </a:cubicBezTo>
                  <a:close/>
                  <a:moveTo>
                    <a:pt x="20090" y="2104"/>
                  </a:moveTo>
                  <a:cubicBezTo>
                    <a:pt x="20060" y="2104"/>
                    <a:pt x="20027" y="2111"/>
                    <a:pt x="19995" y="2128"/>
                  </a:cubicBezTo>
                  <a:cubicBezTo>
                    <a:pt x="19266" y="2371"/>
                    <a:pt x="18597" y="2675"/>
                    <a:pt x="17868" y="2979"/>
                  </a:cubicBezTo>
                  <a:cubicBezTo>
                    <a:pt x="17807" y="3039"/>
                    <a:pt x="17746" y="3161"/>
                    <a:pt x="17807" y="3282"/>
                  </a:cubicBezTo>
                  <a:cubicBezTo>
                    <a:pt x="17807" y="3404"/>
                    <a:pt x="17929" y="3404"/>
                    <a:pt x="17989" y="3404"/>
                  </a:cubicBezTo>
                  <a:lnTo>
                    <a:pt x="17989" y="3343"/>
                  </a:lnTo>
                  <a:cubicBezTo>
                    <a:pt x="18050" y="3343"/>
                    <a:pt x="18050" y="3404"/>
                    <a:pt x="18111" y="3404"/>
                  </a:cubicBezTo>
                  <a:cubicBezTo>
                    <a:pt x="18779" y="3100"/>
                    <a:pt x="19448" y="2796"/>
                    <a:pt x="20116" y="2553"/>
                  </a:cubicBezTo>
                  <a:cubicBezTo>
                    <a:pt x="20238" y="2492"/>
                    <a:pt x="20299" y="2371"/>
                    <a:pt x="20238" y="2249"/>
                  </a:cubicBezTo>
                  <a:cubicBezTo>
                    <a:pt x="20238" y="2160"/>
                    <a:pt x="20173" y="2104"/>
                    <a:pt x="20090" y="2104"/>
                  </a:cubicBezTo>
                  <a:close/>
                  <a:moveTo>
                    <a:pt x="44147" y="2165"/>
                  </a:moveTo>
                  <a:cubicBezTo>
                    <a:pt x="44061" y="2165"/>
                    <a:pt x="43984" y="2221"/>
                    <a:pt x="43940" y="2310"/>
                  </a:cubicBezTo>
                  <a:cubicBezTo>
                    <a:pt x="43879" y="2432"/>
                    <a:pt x="43940" y="2553"/>
                    <a:pt x="44061" y="2553"/>
                  </a:cubicBezTo>
                  <a:cubicBezTo>
                    <a:pt x="44730" y="2857"/>
                    <a:pt x="45459" y="3100"/>
                    <a:pt x="46128" y="3404"/>
                  </a:cubicBezTo>
                  <a:lnTo>
                    <a:pt x="46189" y="3404"/>
                  </a:lnTo>
                  <a:lnTo>
                    <a:pt x="46249" y="3282"/>
                  </a:lnTo>
                  <a:cubicBezTo>
                    <a:pt x="46310" y="3343"/>
                    <a:pt x="46371" y="3343"/>
                    <a:pt x="46432" y="3343"/>
                  </a:cubicBezTo>
                  <a:cubicBezTo>
                    <a:pt x="46492" y="3222"/>
                    <a:pt x="46432" y="3100"/>
                    <a:pt x="46310" y="3039"/>
                  </a:cubicBezTo>
                  <a:cubicBezTo>
                    <a:pt x="45642" y="2675"/>
                    <a:pt x="44912" y="2432"/>
                    <a:pt x="44244" y="2188"/>
                  </a:cubicBezTo>
                  <a:cubicBezTo>
                    <a:pt x="44211" y="2172"/>
                    <a:pt x="44179" y="2165"/>
                    <a:pt x="44147" y="2165"/>
                  </a:cubicBezTo>
                  <a:close/>
                  <a:moveTo>
                    <a:pt x="16046" y="3967"/>
                  </a:moveTo>
                  <a:cubicBezTo>
                    <a:pt x="16007" y="3967"/>
                    <a:pt x="15965" y="3980"/>
                    <a:pt x="15923" y="4012"/>
                  </a:cubicBezTo>
                  <a:cubicBezTo>
                    <a:pt x="15255" y="4376"/>
                    <a:pt x="14586" y="4741"/>
                    <a:pt x="13978" y="5166"/>
                  </a:cubicBezTo>
                  <a:cubicBezTo>
                    <a:pt x="13796" y="5288"/>
                    <a:pt x="13857" y="5592"/>
                    <a:pt x="14100" y="5592"/>
                  </a:cubicBezTo>
                  <a:lnTo>
                    <a:pt x="14161" y="5531"/>
                  </a:lnTo>
                  <a:lnTo>
                    <a:pt x="14221" y="5531"/>
                  </a:lnTo>
                  <a:cubicBezTo>
                    <a:pt x="14829" y="5166"/>
                    <a:pt x="15498" y="4741"/>
                    <a:pt x="16105" y="4376"/>
                  </a:cubicBezTo>
                  <a:cubicBezTo>
                    <a:pt x="16357" y="4276"/>
                    <a:pt x="16234" y="3967"/>
                    <a:pt x="16046" y="3967"/>
                  </a:cubicBezTo>
                  <a:close/>
                  <a:moveTo>
                    <a:pt x="48169" y="3972"/>
                  </a:moveTo>
                  <a:cubicBezTo>
                    <a:pt x="48104" y="3972"/>
                    <a:pt x="48047" y="4001"/>
                    <a:pt x="48012" y="4072"/>
                  </a:cubicBezTo>
                  <a:cubicBezTo>
                    <a:pt x="47951" y="4194"/>
                    <a:pt x="47951" y="4316"/>
                    <a:pt x="48073" y="4376"/>
                  </a:cubicBezTo>
                  <a:cubicBezTo>
                    <a:pt x="48741" y="4741"/>
                    <a:pt x="49349" y="5166"/>
                    <a:pt x="49957" y="5531"/>
                  </a:cubicBezTo>
                  <a:cubicBezTo>
                    <a:pt x="50017" y="5592"/>
                    <a:pt x="50078" y="5592"/>
                    <a:pt x="50078" y="5592"/>
                  </a:cubicBezTo>
                  <a:lnTo>
                    <a:pt x="50139" y="5470"/>
                  </a:lnTo>
                  <a:cubicBezTo>
                    <a:pt x="50169" y="5501"/>
                    <a:pt x="50184" y="5516"/>
                    <a:pt x="50200" y="5516"/>
                  </a:cubicBezTo>
                  <a:cubicBezTo>
                    <a:pt x="50215" y="5516"/>
                    <a:pt x="50230" y="5501"/>
                    <a:pt x="50260" y="5470"/>
                  </a:cubicBezTo>
                  <a:cubicBezTo>
                    <a:pt x="50382" y="5410"/>
                    <a:pt x="50321" y="5227"/>
                    <a:pt x="50200" y="5166"/>
                  </a:cubicBezTo>
                  <a:cubicBezTo>
                    <a:pt x="49592" y="4741"/>
                    <a:pt x="48984" y="4376"/>
                    <a:pt x="48316" y="4012"/>
                  </a:cubicBezTo>
                  <a:cubicBezTo>
                    <a:pt x="48265" y="3987"/>
                    <a:pt x="48215" y="3972"/>
                    <a:pt x="48169" y="3972"/>
                  </a:cubicBezTo>
                  <a:close/>
                  <a:moveTo>
                    <a:pt x="12309" y="6433"/>
                  </a:moveTo>
                  <a:cubicBezTo>
                    <a:pt x="12258" y="6433"/>
                    <a:pt x="12206" y="6452"/>
                    <a:pt x="12155" y="6503"/>
                  </a:cubicBezTo>
                  <a:cubicBezTo>
                    <a:pt x="11608" y="6929"/>
                    <a:pt x="11061" y="7476"/>
                    <a:pt x="10453" y="7962"/>
                  </a:cubicBezTo>
                  <a:cubicBezTo>
                    <a:pt x="10393" y="8023"/>
                    <a:pt x="10393" y="8205"/>
                    <a:pt x="10453" y="8266"/>
                  </a:cubicBezTo>
                  <a:cubicBezTo>
                    <a:pt x="10514" y="8327"/>
                    <a:pt x="10575" y="8327"/>
                    <a:pt x="10636" y="8387"/>
                  </a:cubicBezTo>
                  <a:lnTo>
                    <a:pt x="10636" y="8327"/>
                  </a:lnTo>
                  <a:cubicBezTo>
                    <a:pt x="10696" y="8327"/>
                    <a:pt x="10757" y="8327"/>
                    <a:pt x="10818" y="8266"/>
                  </a:cubicBezTo>
                  <a:cubicBezTo>
                    <a:pt x="11365" y="7780"/>
                    <a:pt x="11912" y="7294"/>
                    <a:pt x="12520" y="6868"/>
                  </a:cubicBezTo>
                  <a:cubicBezTo>
                    <a:pt x="12580" y="6747"/>
                    <a:pt x="12580" y="6625"/>
                    <a:pt x="12520" y="6503"/>
                  </a:cubicBezTo>
                  <a:cubicBezTo>
                    <a:pt x="12450" y="6468"/>
                    <a:pt x="12379" y="6433"/>
                    <a:pt x="12309" y="6433"/>
                  </a:cubicBezTo>
                  <a:close/>
                  <a:moveTo>
                    <a:pt x="51926" y="6430"/>
                  </a:moveTo>
                  <a:cubicBezTo>
                    <a:pt x="51736" y="6430"/>
                    <a:pt x="51588" y="6725"/>
                    <a:pt x="51780" y="6868"/>
                  </a:cubicBezTo>
                  <a:cubicBezTo>
                    <a:pt x="52388" y="7294"/>
                    <a:pt x="52935" y="7780"/>
                    <a:pt x="53481" y="8266"/>
                  </a:cubicBezTo>
                  <a:cubicBezTo>
                    <a:pt x="53481" y="8327"/>
                    <a:pt x="53542" y="8387"/>
                    <a:pt x="53603" y="8387"/>
                  </a:cubicBezTo>
                  <a:lnTo>
                    <a:pt x="53603" y="8266"/>
                  </a:lnTo>
                  <a:cubicBezTo>
                    <a:pt x="53644" y="8266"/>
                    <a:pt x="53684" y="8293"/>
                    <a:pt x="53725" y="8293"/>
                  </a:cubicBezTo>
                  <a:cubicBezTo>
                    <a:pt x="53745" y="8293"/>
                    <a:pt x="53765" y="8286"/>
                    <a:pt x="53785" y="8266"/>
                  </a:cubicBezTo>
                  <a:cubicBezTo>
                    <a:pt x="53846" y="8205"/>
                    <a:pt x="53846" y="8084"/>
                    <a:pt x="53785" y="7962"/>
                  </a:cubicBezTo>
                  <a:cubicBezTo>
                    <a:pt x="53238" y="7476"/>
                    <a:pt x="52631" y="6990"/>
                    <a:pt x="52084" y="6503"/>
                  </a:cubicBezTo>
                  <a:cubicBezTo>
                    <a:pt x="52032" y="6452"/>
                    <a:pt x="51978" y="6430"/>
                    <a:pt x="51926" y="6430"/>
                  </a:cubicBezTo>
                  <a:close/>
                  <a:moveTo>
                    <a:pt x="9100" y="9453"/>
                  </a:moveTo>
                  <a:cubicBezTo>
                    <a:pt x="9041" y="9453"/>
                    <a:pt x="8981" y="9479"/>
                    <a:pt x="8934" y="9542"/>
                  </a:cubicBezTo>
                  <a:cubicBezTo>
                    <a:pt x="8448" y="10089"/>
                    <a:pt x="7962" y="10636"/>
                    <a:pt x="7475" y="11244"/>
                  </a:cubicBezTo>
                  <a:cubicBezTo>
                    <a:pt x="7415" y="11305"/>
                    <a:pt x="7415" y="11487"/>
                    <a:pt x="7475" y="11548"/>
                  </a:cubicBezTo>
                  <a:cubicBezTo>
                    <a:pt x="7536" y="11609"/>
                    <a:pt x="7597" y="11609"/>
                    <a:pt x="7597" y="11609"/>
                  </a:cubicBezTo>
                  <a:cubicBezTo>
                    <a:pt x="7719" y="11609"/>
                    <a:pt x="7779" y="11548"/>
                    <a:pt x="7840" y="11548"/>
                  </a:cubicBezTo>
                  <a:cubicBezTo>
                    <a:pt x="8265" y="10940"/>
                    <a:pt x="8752" y="10393"/>
                    <a:pt x="9299" y="9846"/>
                  </a:cubicBezTo>
                  <a:cubicBezTo>
                    <a:pt x="9434" y="9666"/>
                    <a:pt x="9269" y="9453"/>
                    <a:pt x="9100" y="9453"/>
                  </a:cubicBezTo>
                  <a:close/>
                  <a:moveTo>
                    <a:pt x="55193" y="9479"/>
                  </a:moveTo>
                  <a:cubicBezTo>
                    <a:pt x="55025" y="9479"/>
                    <a:pt x="54909" y="9662"/>
                    <a:pt x="55001" y="9846"/>
                  </a:cubicBezTo>
                  <a:cubicBezTo>
                    <a:pt x="55548" y="10393"/>
                    <a:pt x="55973" y="10940"/>
                    <a:pt x="56459" y="11548"/>
                  </a:cubicBezTo>
                  <a:cubicBezTo>
                    <a:pt x="56520" y="11548"/>
                    <a:pt x="56581" y="11609"/>
                    <a:pt x="56642" y="11609"/>
                  </a:cubicBezTo>
                  <a:cubicBezTo>
                    <a:pt x="56824" y="11609"/>
                    <a:pt x="56946" y="11365"/>
                    <a:pt x="56824" y="11244"/>
                  </a:cubicBezTo>
                  <a:cubicBezTo>
                    <a:pt x="56338" y="10636"/>
                    <a:pt x="55852" y="10089"/>
                    <a:pt x="55365" y="9542"/>
                  </a:cubicBezTo>
                  <a:cubicBezTo>
                    <a:pt x="55306" y="9498"/>
                    <a:pt x="55247" y="9479"/>
                    <a:pt x="55193" y="9479"/>
                  </a:cubicBezTo>
                  <a:close/>
                  <a:moveTo>
                    <a:pt x="6289" y="12966"/>
                  </a:moveTo>
                  <a:cubicBezTo>
                    <a:pt x="6230" y="12966"/>
                    <a:pt x="6174" y="12996"/>
                    <a:pt x="6138" y="13067"/>
                  </a:cubicBezTo>
                  <a:cubicBezTo>
                    <a:pt x="5652" y="13675"/>
                    <a:pt x="5288" y="14283"/>
                    <a:pt x="4923" y="14951"/>
                  </a:cubicBezTo>
                  <a:cubicBezTo>
                    <a:pt x="4801" y="15073"/>
                    <a:pt x="4862" y="15194"/>
                    <a:pt x="4984" y="15255"/>
                  </a:cubicBezTo>
                  <a:lnTo>
                    <a:pt x="5105" y="15255"/>
                  </a:lnTo>
                  <a:cubicBezTo>
                    <a:pt x="5166" y="15255"/>
                    <a:pt x="5227" y="15255"/>
                    <a:pt x="5288" y="15194"/>
                  </a:cubicBezTo>
                  <a:cubicBezTo>
                    <a:pt x="5652" y="14526"/>
                    <a:pt x="6078" y="13918"/>
                    <a:pt x="6503" y="13310"/>
                  </a:cubicBezTo>
                  <a:cubicBezTo>
                    <a:pt x="6589" y="13138"/>
                    <a:pt x="6432" y="12966"/>
                    <a:pt x="6289" y="12966"/>
                  </a:cubicBezTo>
                  <a:close/>
                  <a:moveTo>
                    <a:pt x="57977" y="12907"/>
                  </a:moveTo>
                  <a:cubicBezTo>
                    <a:pt x="57815" y="12907"/>
                    <a:pt x="57666" y="13093"/>
                    <a:pt x="57796" y="13310"/>
                  </a:cubicBezTo>
                  <a:cubicBezTo>
                    <a:pt x="58222" y="13857"/>
                    <a:pt x="58587" y="14526"/>
                    <a:pt x="59012" y="15133"/>
                  </a:cubicBezTo>
                  <a:cubicBezTo>
                    <a:pt x="59012" y="15194"/>
                    <a:pt x="59073" y="15255"/>
                    <a:pt x="59194" y="15255"/>
                  </a:cubicBezTo>
                  <a:lnTo>
                    <a:pt x="59316" y="15255"/>
                  </a:lnTo>
                  <a:cubicBezTo>
                    <a:pt x="59377" y="15133"/>
                    <a:pt x="59437" y="15012"/>
                    <a:pt x="59377" y="14890"/>
                  </a:cubicBezTo>
                  <a:cubicBezTo>
                    <a:pt x="59012" y="14283"/>
                    <a:pt x="58587" y="13614"/>
                    <a:pt x="58161" y="13006"/>
                  </a:cubicBezTo>
                  <a:cubicBezTo>
                    <a:pt x="58109" y="12937"/>
                    <a:pt x="58042" y="12907"/>
                    <a:pt x="57977" y="12907"/>
                  </a:cubicBezTo>
                  <a:close/>
                  <a:moveTo>
                    <a:pt x="60293" y="16781"/>
                  </a:moveTo>
                  <a:cubicBezTo>
                    <a:pt x="60153" y="16781"/>
                    <a:pt x="60005" y="16916"/>
                    <a:pt x="60045" y="17078"/>
                  </a:cubicBezTo>
                  <a:cubicBezTo>
                    <a:pt x="60410" y="17747"/>
                    <a:pt x="60714" y="18415"/>
                    <a:pt x="61017" y="19084"/>
                  </a:cubicBezTo>
                  <a:cubicBezTo>
                    <a:pt x="61078" y="19205"/>
                    <a:pt x="61139" y="19205"/>
                    <a:pt x="61261" y="19205"/>
                  </a:cubicBezTo>
                  <a:lnTo>
                    <a:pt x="61321" y="19205"/>
                  </a:lnTo>
                  <a:cubicBezTo>
                    <a:pt x="61443" y="19145"/>
                    <a:pt x="61504" y="19023"/>
                    <a:pt x="61443" y="18901"/>
                  </a:cubicBezTo>
                  <a:cubicBezTo>
                    <a:pt x="61139" y="18233"/>
                    <a:pt x="60835" y="17564"/>
                    <a:pt x="60471" y="16896"/>
                  </a:cubicBezTo>
                  <a:cubicBezTo>
                    <a:pt x="60430" y="16815"/>
                    <a:pt x="60362" y="16781"/>
                    <a:pt x="60293" y="16781"/>
                  </a:cubicBezTo>
                  <a:close/>
                  <a:moveTo>
                    <a:pt x="4033" y="16752"/>
                  </a:moveTo>
                  <a:cubicBezTo>
                    <a:pt x="3928" y="16752"/>
                    <a:pt x="3814" y="16820"/>
                    <a:pt x="3768" y="16957"/>
                  </a:cubicBezTo>
                  <a:cubicBezTo>
                    <a:pt x="3464" y="17625"/>
                    <a:pt x="3100" y="18294"/>
                    <a:pt x="2796" y="18962"/>
                  </a:cubicBezTo>
                  <a:cubicBezTo>
                    <a:pt x="2796" y="19084"/>
                    <a:pt x="2796" y="19205"/>
                    <a:pt x="2917" y="19266"/>
                  </a:cubicBezTo>
                  <a:lnTo>
                    <a:pt x="3039" y="19266"/>
                  </a:lnTo>
                  <a:cubicBezTo>
                    <a:pt x="3160" y="19266"/>
                    <a:pt x="3221" y="19205"/>
                    <a:pt x="3282" y="19084"/>
                  </a:cubicBezTo>
                  <a:cubicBezTo>
                    <a:pt x="3586" y="18415"/>
                    <a:pt x="3890" y="17747"/>
                    <a:pt x="4254" y="17078"/>
                  </a:cubicBezTo>
                  <a:cubicBezTo>
                    <a:pt x="4315" y="16957"/>
                    <a:pt x="4254" y="16835"/>
                    <a:pt x="4133" y="16774"/>
                  </a:cubicBezTo>
                  <a:cubicBezTo>
                    <a:pt x="4102" y="16759"/>
                    <a:pt x="4068" y="16752"/>
                    <a:pt x="4033" y="16752"/>
                  </a:cubicBezTo>
                  <a:close/>
                  <a:moveTo>
                    <a:pt x="2249" y="20846"/>
                  </a:moveTo>
                  <a:cubicBezTo>
                    <a:pt x="2127" y="20846"/>
                    <a:pt x="2006" y="20907"/>
                    <a:pt x="1945" y="21029"/>
                  </a:cubicBezTo>
                  <a:cubicBezTo>
                    <a:pt x="1702" y="21697"/>
                    <a:pt x="1459" y="22426"/>
                    <a:pt x="1216" y="23095"/>
                  </a:cubicBezTo>
                  <a:cubicBezTo>
                    <a:pt x="1155" y="23216"/>
                    <a:pt x="1216" y="23338"/>
                    <a:pt x="1337" y="23399"/>
                  </a:cubicBezTo>
                  <a:lnTo>
                    <a:pt x="1398" y="23399"/>
                  </a:lnTo>
                  <a:cubicBezTo>
                    <a:pt x="1520" y="23399"/>
                    <a:pt x="1580" y="23338"/>
                    <a:pt x="1641" y="23277"/>
                  </a:cubicBezTo>
                  <a:cubicBezTo>
                    <a:pt x="1884" y="22548"/>
                    <a:pt x="2127" y="21879"/>
                    <a:pt x="2370" y="21150"/>
                  </a:cubicBezTo>
                  <a:cubicBezTo>
                    <a:pt x="2431" y="21029"/>
                    <a:pt x="2370" y="20907"/>
                    <a:pt x="2249" y="20846"/>
                  </a:cubicBezTo>
                  <a:close/>
                  <a:moveTo>
                    <a:pt x="62116" y="20853"/>
                  </a:moveTo>
                  <a:cubicBezTo>
                    <a:pt x="61976" y="20853"/>
                    <a:pt x="61828" y="20988"/>
                    <a:pt x="61868" y="21150"/>
                  </a:cubicBezTo>
                  <a:cubicBezTo>
                    <a:pt x="62172" y="21819"/>
                    <a:pt x="62415" y="22548"/>
                    <a:pt x="62658" y="23277"/>
                  </a:cubicBezTo>
                  <a:cubicBezTo>
                    <a:pt x="62658" y="23338"/>
                    <a:pt x="62780" y="23399"/>
                    <a:pt x="62841" y="23399"/>
                  </a:cubicBezTo>
                  <a:lnTo>
                    <a:pt x="62901" y="23399"/>
                  </a:lnTo>
                  <a:cubicBezTo>
                    <a:pt x="63023" y="23338"/>
                    <a:pt x="63084" y="23216"/>
                    <a:pt x="63084" y="23095"/>
                  </a:cubicBezTo>
                  <a:cubicBezTo>
                    <a:pt x="62841" y="22366"/>
                    <a:pt x="62537" y="21697"/>
                    <a:pt x="62294" y="20968"/>
                  </a:cubicBezTo>
                  <a:cubicBezTo>
                    <a:pt x="62253" y="20887"/>
                    <a:pt x="62186" y="20853"/>
                    <a:pt x="62116" y="20853"/>
                  </a:cubicBezTo>
                  <a:close/>
                  <a:moveTo>
                    <a:pt x="851" y="25100"/>
                  </a:moveTo>
                  <a:cubicBezTo>
                    <a:pt x="729" y="25100"/>
                    <a:pt x="608" y="25161"/>
                    <a:pt x="547" y="25283"/>
                  </a:cubicBezTo>
                  <a:cubicBezTo>
                    <a:pt x="365" y="26012"/>
                    <a:pt x="183" y="26741"/>
                    <a:pt x="61" y="27471"/>
                  </a:cubicBezTo>
                  <a:cubicBezTo>
                    <a:pt x="0" y="27592"/>
                    <a:pt x="61" y="27714"/>
                    <a:pt x="243" y="27714"/>
                  </a:cubicBezTo>
                  <a:cubicBezTo>
                    <a:pt x="365" y="27714"/>
                    <a:pt x="486" y="27653"/>
                    <a:pt x="486" y="27531"/>
                  </a:cubicBezTo>
                  <a:cubicBezTo>
                    <a:pt x="608" y="26802"/>
                    <a:pt x="790" y="26073"/>
                    <a:pt x="1033" y="25404"/>
                  </a:cubicBezTo>
                  <a:cubicBezTo>
                    <a:pt x="1033" y="25283"/>
                    <a:pt x="973" y="25161"/>
                    <a:pt x="851" y="25100"/>
                  </a:cubicBezTo>
                  <a:close/>
                  <a:moveTo>
                    <a:pt x="63448" y="25040"/>
                  </a:moveTo>
                  <a:cubicBezTo>
                    <a:pt x="63327" y="25100"/>
                    <a:pt x="63266" y="25222"/>
                    <a:pt x="63266" y="25344"/>
                  </a:cubicBezTo>
                  <a:cubicBezTo>
                    <a:pt x="63448" y="26073"/>
                    <a:pt x="63631" y="26802"/>
                    <a:pt x="63813" y="27531"/>
                  </a:cubicBezTo>
                  <a:cubicBezTo>
                    <a:pt x="63813" y="27592"/>
                    <a:pt x="63935" y="27653"/>
                    <a:pt x="64056" y="27714"/>
                  </a:cubicBezTo>
                  <a:cubicBezTo>
                    <a:pt x="64178" y="27653"/>
                    <a:pt x="64299" y="27531"/>
                    <a:pt x="64239" y="27410"/>
                  </a:cubicBezTo>
                  <a:cubicBezTo>
                    <a:pt x="64117" y="26681"/>
                    <a:pt x="63935" y="26012"/>
                    <a:pt x="63692" y="25222"/>
                  </a:cubicBezTo>
                  <a:cubicBezTo>
                    <a:pt x="63692" y="25100"/>
                    <a:pt x="63570" y="25040"/>
                    <a:pt x="63448" y="2504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32"/>
            <p:cNvSpPr/>
            <p:nvPr/>
          </p:nvSpPr>
          <p:spPr>
            <a:xfrm>
              <a:off x="3031300" y="3974225"/>
              <a:ext cx="16750" cy="39525"/>
            </a:xfrm>
            <a:custGeom>
              <a:avLst/>
              <a:gdLst/>
              <a:ahLst/>
              <a:cxnLst/>
              <a:rect l="l" t="t" r="r" b="b"/>
              <a:pathLst>
                <a:path w="670" h="1581" extrusionOk="0">
                  <a:moveTo>
                    <a:pt x="244" y="0"/>
                  </a:moveTo>
                  <a:cubicBezTo>
                    <a:pt x="122" y="0"/>
                    <a:pt x="1" y="122"/>
                    <a:pt x="62" y="243"/>
                  </a:cubicBezTo>
                  <a:cubicBezTo>
                    <a:pt x="183" y="973"/>
                    <a:pt x="183" y="1398"/>
                    <a:pt x="183" y="1398"/>
                  </a:cubicBezTo>
                  <a:cubicBezTo>
                    <a:pt x="183" y="1459"/>
                    <a:pt x="305" y="1580"/>
                    <a:pt x="426" y="1580"/>
                  </a:cubicBezTo>
                  <a:cubicBezTo>
                    <a:pt x="548" y="1580"/>
                    <a:pt x="669" y="1459"/>
                    <a:pt x="669" y="1337"/>
                  </a:cubicBezTo>
                  <a:cubicBezTo>
                    <a:pt x="669" y="1276"/>
                    <a:pt x="608" y="912"/>
                    <a:pt x="487" y="182"/>
                  </a:cubicBezTo>
                  <a:cubicBezTo>
                    <a:pt x="487" y="61"/>
                    <a:pt x="365" y="0"/>
                    <a:pt x="2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32"/>
            <p:cNvSpPr/>
            <p:nvPr/>
          </p:nvSpPr>
          <p:spPr>
            <a:xfrm>
              <a:off x="1385850" y="3962050"/>
              <a:ext cx="80550" cy="147425"/>
            </a:xfrm>
            <a:custGeom>
              <a:avLst/>
              <a:gdLst/>
              <a:ahLst/>
              <a:cxnLst/>
              <a:rect l="l" t="t" r="r" b="b"/>
              <a:pathLst>
                <a:path w="3222" h="5897" extrusionOk="0">
                  <a:moveTo>
                    <a:pt x="1580" y="1"/>
                  </a:moveTo>
                  <a:cubicBezTo>
                    <a:pt x="669" y="1"/>
                    <a:pt x="0" y="730"/>
                    <a:pt x="0" y="1642"/>
                  </a:cubicBezTo>
                  <a:lnTo>
                    <a:pt x="0" y="4255"/>
                  </a:lnTo>
                  <a:cubicBezTo>
                    <a:pt x="0" y="5167"/>
                    <a:pt x="669" y="5896"/>
                    <a:pt x="1580" y="5896"/>
                  </a:cubicBezTo>
                  <a:cubicBezTo>
                    <a:pt x="2492" y="5896"/>
                    <a:pt x="3221" y="5167"/>
                    <a:pt x="3221" y="4255"/>
                  </a:cubicBezTo>
                  <a:lnTo>
                    <a:pt x="3221" y="1642"/>
                  </a:lnTo>
                  <a:cubicBezTo>
                    <a:pt x="3221" y="730"/>
                    <a:pt x="2492" y="1"/>
                    <a:pt x="1580" y="1"/>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32"/>
            <p:cNvSpPr/>
            <p:nvPr/>
          </p:nvSpPr>
          <p:spPr>
            <a:xfrm>
              <a:off x="1364575" y="4072975"/>
              <a:ext cx="124425" cy="153600"/>
            </a:xfrm>
            <a:custGeom>
              <a:avLst/>
              <a:gdLst/>
              <a:ahLst/>
              <a:cxnLst/>
              <a:rect l="l" t="t" r="r" b="b"/>
              <a:pathLst>
                <a:path w="4977" h="6144" extrusionOk="0">
                  <a:moveTo>
                    <a:pt x="3569" y="4192"/>
                  </a:moveTo>
                  <a:cubicBezTo>
                    <a:pt x="4119" y="4192"/>
                    <a:pt x="4119" y="5290"/>
                    <a:pt x="3569" y="5290"/>
                  </a:cubicBezTo>
                  <a:cubicBezTo>
                    <a:pt x="3555" y="5290"/>
                    <a:pt x="3540" y="5289"/>
                    <a:pt x="3525" y="5288"/>
                  </a:cubicBezTo>
                  <a:lnTo>
                    <a:pt x="1520" y="5288"/>
                  </a:lnTo>
                  <a:cubicBezTo>
                    <a:pt x="1505" y="5289"/>
                    <a:pt x="1491" y="5290"/>
                    <a:pt x="1476" y="5290"/>
                  </a:cubicBezTo>
                  <a:cubicBezTo>
                    <a:pt x="927" y="5290"/>
                    <a:pt x="927" y="4192"/>
                    <a:pt x="1476" y="4192"/>
                  </a:cubicBezTo>
                  <a:cubicBezTo>
                    <a:pt x="1491" y="4192"/>
                    <a:pt x="1505" y="4192"/>
                    <a:pt x="1520" y="4194"/>
                  </a:cubicBezTo>
                  <a:lnTo>
                    <a:pt x="3525" y="4194"/>
                  </a:lnTo>
                  <a:cubicBezTo>
                    <a:pt x="3540" y="4192"/>
                    <a:pt x="3555" y="4192"/>
                    <a:pt x="3569" y="4192"/>
                  </a:cubicBezTo>
                  <a:close/>
                  <a:moveTo>
                    <a:pt x="1763" y="0"/>
                  </a:moveTo>
                  <a:cubicBezTo>
                    <a:pt x="1337" y="0"/>
                    <a:pt x="1034" y="304"/>
                    <a:pt x="973" y="669"/>
                  </a:cubicBezTo>
                  <a:lnTo>
                    <a:pt x="122" y="5227"/>
                  </a:lnTo>
                  <a:cubicBezTo>
                    <a:pt x="0" y="5713"/>
                    <a:pt x="365" y="6139"/>
                    <a:pt x="851" y="6139"/>
                  </a:cubicBezTo>
                  <a:lnTo>
                    <a:pt x="4012" y="6139"/>
                  </a:lnTo>
                  <a:cubicBezTo>
                    <a:pt x="4043" y="6142"/>
                    <a:pt x="4074" y="6144"/>
                    <a:pt x="4104" y="6144"/>
                  </a:cubicBezTo>
                  <a:cubicBezTo>
                    <a:pt x="4605" y="6144"/>
                    <a:pt x="4977" y="5685"/>
                    <a:pt x="4862" y="5227"/>
                  </a:cubicBezTo>
                  <a:lnTo>
                    <a:pt x="4012" y="669"/>
                  </a:lnTo>
                  <a:cubicBezTo>
                    <a:pt x="3951" y="304"/>
                    <a:pt x="3647" y="0"/>
                    <a:pt x="32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32"/>
            <p:cNvSpPr/>
            <p:nvPr/>
          </p:nvSpPr>
          <p:spPr>
            <a:xfrm>
              <a:off x="1404075" y="4037275"/>
              <a:ext cx="47125" cy="44450"/>
            </a:xfrm>
            <a:custGeom>
              <a:avLst/>
              <a:gdLst/>
              <a:ahLst/>
              <a:cxnLst/>
              <a:rect l="l" t="t" r="r" b="b"/>
              <a:pathLst>
                <a:path w="1885" h="1778" extrusionOk="0">
                  <a:moveTo>
                    <a:pt x="943" y="0"/>
                  </a:moveTo>
                  <a:cubicBezTo>
                    <a:pt x="532" y="0"/>
                    <a:pt x="122" y="274"/>
                    <a:pt x="61" y="821"/>
                  </a:cubicBezTo>
                  <a:cubicBezTo>
                    <a:pt x="1" y="1459"/>
                    <a:pt x="472" y="1778"/>
                    <a:pt x="943" y="1778"/>
                  </a:cubicBezTo>
                  <a:cubicBezTo>
                    <a:pt x="1414" y="1778"/>
                    <a:pt x="1885" y="1459"/>
                    <a:pt x="1824" y="821"/>
                  </a:cubicBezTo>
                  <a:cubicBezTo>
                    <a:pt x="1763" y="274"/>
                    <a:pt x="1353" y="0"/>
                    <a:pt x="9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4" name="Google Shape;314;p32"/>
          <p:cNvGrpSpPr/>
          <p:nvPr/>
        </p:nvGrpSpPr>
        <p:grpSpPr>
          <a:xfrm rot="1892561">
            <a:off x="11421788" y="5576371"/>
            <a:ext cx="438753" cy="898720"/>
            <a:chOff x="5342250" y="1892700"/>
            <a:chExt cx="668525" cy="1368950"/>
          </a:xfrm>
        </p:grpSpPr>
        <p:sp>
          <p:nvSpPr>
            <p:cNvPr id="315" name="Google Shape;315;p32"/>
            <p:cNvSpPr/>
            <p:nvPr/>
          </p:nvSpPr>
          <p:spPr>
            <a:xfrm>
              <a:off x="5342250" y="1892700"/>
              <a:ext cx="668525" cy="1368950"/>
            </a:xfrm>
            <a:custGeom>
              <a:avLst/>
              <a:gdLst/>
              <a:ahLst/>
              <a:cxnLst/>
              <a:rect l="l" t="t" r="r" b="b"/>
              <a:pathLst>
                <a:path w="26741" h="54758" extrusionOk="0">
                  <a:moveTo>
                    <a:pt x="5045" y="0"/>
                  </a:moveTo>
                  <a:cubicBezTo>
                    <a:pt x="2249" y="0"/>
                    <a:pt x="0" y="2249"/>
                    <a:pt x="0" y="5045"/>
                  </a:cubicBezTo>
                  <a:lnTo>
                    <a:pt x="0" y="49714"/>
                  </a:lnTo>
                  <a:cubicBezTo>
                    <a:pt x="0" y="52509"/>
                    <a:pt x="2249" y="54758"/>
                    <a:pt x="5045" y="54758"/>
                  </a:cubicBezTo>
                  <a:lnTo>
                    <a:pt x="21697" y="54758"/>
                  </a:lnTo>
                  <a:cubicBezTo>
                    <a:pt x="24492" y="54758"/>
                    <a:pt x="26741" y="52509"/>
                    <a:pt x="26741" y="49714"/>
                  </a:cubicBezTo>
                  <a:lnTo>
                    <a:pt x="26741" y="5045"/>
                  </a:lnTo>
                  <a:cubicBezTo>
                    <a:pt x="26741" y="2249"/>
                    <a:pt x="24492" y="0"/>
                    <a:pt x="21697"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32"/>
            <p:cNvSpPr/>
            <p:nvPr/>
          </p:nvSpPr>
          <p:spPr>
            <a:xfrm>
              <a:off x="5407575" y="1968675"/>
              <a:ext cx="259825" cy="259825"/>
            </a:xfrm>
            <a:custGeom>
              <a:avLst/>
              <a:gdLst/>
              <a:ahLst/>
              <a:cxnLst/>
              <a:rect l="l" t="t" r="r" b="b"/>
              <a:pathLst>
                <a:path w="10393" h="10393" extrusionOk="0">
                  <a:moveTo>
                    <a:pt x="5227" y="0"/>
                  </a:moveTo>
                  <a:cubicBezTo>
                    <a:pt x="2310" y="0"/>
                    <a:pt x="1" y="2370"/>
                    <a:pt x="1" y="5227"/>
                  </a:cubicBezTo>
                  <a:cubicBezTo>
                    <a:pt x="1" y="8083"/>
                    <a:pt x="2310" y="10392"/>
                    <a:pt x="5227" y="10392"/>
                  </a:cubicBezTo>
                  <a:cubicBezTo>
                    <a:pt x="8084" y="10392"/>
                    <a:pt x="10393" y="8083"/>
                    <a:pt x="10393" y="5227"/>
                  </a:cubicBezTo>
                  <a:cubicBezTo>
                    <a:pt x="10393" y="2370"/>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32"/>
            <p:cNvSpPr/>
            <p:nvPr/>
          </p:nvSpPr>
          <p:spPr>
            <a:xfrm>
              <a:off x="5445550" y="2006650"/>
              <a:ext cx="183875" cy="183875"/>
            </a:xfrm>
            <a:custGeom>
              <a:avLst/>
              <a:gdLst/>
              <a:ahLst/>
              <a:cxnLst/>
              <a:rect l="l" t="t" r="r" b="b"/>
              <a:pathLst>
                <a:path w="7355" h="7355" extrusionOk="0">
                  <a:moveTo>
                    <a:pt x="3708" y="0"/>
                  </a:moveTo>
                  <a:cubicBezTo>
                    <a:pt x="1642" y="0"/>
                    <a:pt x="1" y="1641"/>
                    <a:pt x="1" y="3708"/>
                  </a:cubicBezTo>
                  <a:cubicBezTo>
                    <a:pt x="1" y="5713"/>
                    <a:pt x="1642" y="7354"/>
                    <a:pt x="3708" y="7354"/>
                  </a:cubicBezTo>
                  <a:cubicBezTo>
                    <a:pt x="5714" y="7354"/>
                    <a:pt x="7355" y="5713"/>
                    <a:pt x="7355" y="3708"/>
                  </a:cubicBezTo>
                  <a:cubicBezTo>
                    <a:pt x="7355" y="1641"/>
                    <a:pt x="5714" y="0"/>
                    <a:pt x="37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32"/>
            <p:cNvSpPr/>
            <p:nvPr/>
          </p:nvSpPr>
          <p:spPr>
            <a:xfrm>
              <a:off x="5700800" y="1968675"/>
              <a:ext cx="259850" cy="259825"/>
            </a:xfrm>
            <a:custGeom>
              <a:avLst/>
              <a:gdLst/>
              <a:ahLst/>
              <a:cxnLst/>
              <a:rect l="l" t="t" r="r" b="b"/>
              <a:pathLst>
                <a:path w="10394" h="10393" extrusionOk="0">
                  <a:moveTo>
                    <a:pt x="5167" y="0"/>
                  </a:moveTo>
                  <a:cubicBezTo>
                    <a:pt x="2310" y="0"/>
                    <a:pt x="1" y="2370"/>
                    <a:pt x="1" y="5227"/>
                  </a:cubicBezTo>
                  <a:cubicBezTo>
                    <a:pt x="1" y="8083"/>
                    <a:pt x="2310" y="10392"/>
                    <a:pt x="5167" y="10392"/>
                  </a:cubicBezTo>
                  <a:cubicBezTo>
                    <a:pt x="8084" y="10392"/>
                    <a:pt x="10393" y="8083"/>
                    <a:pt x="10393" y="5227"/>
                  </a:cubicBezTo>
                  <a:cubicBezTo>
                    <a:pt x="10393" y="2370"/>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32"/>
            <p:cNvSpPr/>
            <p:nvPr/>
          </p:nvSpPr>
          <p:spPr>
            <a:xfrm>
              <a:off x="5738800" y="2006650"/>
              <a:ext cx="183850" cy="183875"/>
            </a:xfrm>
            <a:custGeom>
              <a:avLst/>
              <a:gdLst/>
              <a:ahLst/>
              <a:cxnLst/>
              <a:rect l="l" t="t" r="r" b="b"/>
              <a:pathLst>
                <a:path w="7354" h="7355" extrusionOk="0">
                  <a:moveTo>
                    <a:pt x="3647" y="0"/>
                  </a:moveTo>
                  <a:cubicBezTo>
                    <a:pt x="1641" y="0"/>
                    <a:pt x="0" y="1641"/>
                    <a:pt x="0" y="3708"/>
                  </a:cubicBezTo>
                  <a:cubicBezTo>
                    <a:pt x="0" y="5713"/>
                    <a:pt x="1641" y="7354"/>
                    <a:pt x="3647" y="7354"/>
                  </a:cubicBezTo>
                  <a:cubicBezTo>
                    <a:pt x="5713" y="7354"/>
                    <a:pt x="7354" y="5713"/>
                    <a:pt x="7354" y="3708"/>
                  </a:cubicBezTo>
                  <a:cubicBezTo>
                    <a:pt x="7354" y="1641"/>
                    <a:pt x="5713" y="0"/>
                    <a:pt x="3647"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32"/>
            <p:cNvSpPr/>
            <p:nvPr/>
          </p:nvSpPr>
          <p:spPr>
            <a:xfrm>
              <a:off x="5407575" y="2289250"/>
              <a:ext cx="259825" cy="259825"/>
            </a:xfrm>
            <a:custGeom>
              <a:avLst/>
              <a:gdLst/>
              <a:ahLst/>
              <a:cxnLst/>
              <a:rect l="l" t="t" r="r" b="b"/>
              <a:pathLst>
                <a:path w="10393" h="10393" extrusionOk="0">
                  <a:moveTo>
                    <a:pt x="5227" y="0"/>
                  </a:moveTo>
                  <a:cubicBezTo>
                    <a:pt x="2310" y="0"/>
                    <a:pt x="1" y="2310"/>
                    <a:pt x="1" y="5166"/>
                  </a:cubicBezTo>
                  <a:cubicBezTo>
                    <a:pt x="1" y="8023"/>
                    <a:pt x="2310" y="10393"/>
                    <a:pt x="5227" y="10393"/>
                  </a:cubicBezTo>
                  <a:cubicBezTo>
                    <a:pt x="8084" y="10393"/>
                    <a:pt x="10393" y="8023"/>
                    <a:pt x="10393" y="5166"/>
                  </a:cubicBezTo>
                  <a:cubicBezTo>
                    <a:pt x="10393" y="2310"/>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32"/>
            <p:cNvSpPr/>
            <p:nvPr/>
          </p:nvSpPr>
          <p:spPr>
            <a:xfrm>
              <a:off x="5445550" y="2327225"/>
              <a:ext cx="183875" cy="183875"/>
            </a:xfrm>
            <a:custGeom>
              <a:avLst/>
              <a:gdLst/>
              <a:ahLst/>
              <a:cxnLst/>
              <a:rect l="l" t="t" r="r" b="b"/>
              <a:pathLst>
                <a:path w="7355" h="7355" extrusionOk="0">
                  <a:moveTo>
                    <a:pt x="3708" y="1"/>
                  </a:moveTo>
                  <a:cubicBezTo>
                    <a:pt x="1642" y="1"/>
                    <a:pt x="1" y="1642"/>
                    <a:pt x="1" y="3647"/>
                  </a:cubicBezTo>
                  <a:cubicBezTo>
                    <a:pt x="1" y="5653"/>
                    <a:pt x="1642" y="7354"/>
                    <a:pt x="3708" y="7354"/>
                  </a:cubicBezTo>
                  <a:cubicBezTo>
                    <a:pt x="5714" y="7354"/>
                    <a:pt x="7355" y="5653"/>
                    <a:pt x="7355" y="3647"/>
                  </a:cubicBezTo>
                  <a:cubicBezTo>
                    <a:pt x="7355" y="1642"/>
                    <a:pt x="5714" y="1"/>
                    <a:pt x="3708"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32"/>
            <p:cNvSpPr/>
            <p:nvPr/>
          </p:nvSpPr>
          <p:spPr>
            <a:xfrm>
              <a:off x="5700800" y="2289250"/>
              <a:ext cx="259850" cy="259825"/>
            </a:xfrm>
            <a:custGeom>
              <a:avLst/>
              <a:gdLst/>
              <a:ahLst/>
              <a:cxnLst/>
              <a:rect l="l" t="t" r="r" b="b"/>
              <a:pathLst>
                <a:path w="10394" h="10393" extrusionOk="0">
                  <a:moveTo>
                    <a:pt x="5167" y="0"/>
                  </a:moveTo>
                  <a:cubicBezTo>
                    <a:pt x="2310" y="0"/>
                    <a:pt x="1" y="2310"/>
                    <a:pt x="1" y="5166"/>
                  </a:cubicBezTo>
                  <a:cubicBezTo>
                    <a:pt x="1" y="8023"/>
                    <a:pt x="2310" y="10393"/>
                    <a:pt x="5167" y="10393"/>
                  </a:cubicBezTo>
                  <a:cubicBezTo>
                    <a:pt x="8084" y="10393"/>
                    <a:pt x="10393" y="8023"/>
                    <a:pt x="10393" y="5166"/>
                  </a:cubicBezTo>
                  <a:cubicBezTo>
                    <a:pt x="10393" y="2310"/>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32"/>
            <p:cNvSpPr/>
            <p:nvPr/>
          </p:nvSpPr>
          <p:spPr>
            <a:xfrm>
              <a:off x="5738800" y="2327225"/>
              <a:ext cx="183850" cy="183875"/>
            </a:xfrm>
            <a:custGeom>
              <a:avLst/>
              <a:gdLst/>
              <a:ahLst/>
              <a:cxnLst/>
              <a:rect l="l" t="t" r="r" b="b"/>
              <a:pathLst>
                <a:path w="7354" h="7355" extrusionOk="0">
                  <a:moveTo>
                    <a:pt x="3647" y="1"/>
                  </a:moveTo>
                  <a:cubicBezTo>
                    <a:pt x="1641" y="1"/>
                    <a:pt x="0" y="1642"/>
                    <a:pt x="0" y="3647"/>
                  </a:cubicBezTo>
                  <a:cubicBezTo>
                    <a:pt x="0" y="5653"/>
                    <a:pt x="1641" y="7354"/>
                    <a:pt x="3647" y="7354"/>
                  </a:cubicBezTo>
                  <a:cubicBezTo>
                    <a:pt x="5713" y="7354"/>
                    <a:pt x="7354" y="5653"/>
                    <a:pt x="7354" y="3647"/>
                  </a:cubicBezTo>
                  <a:cubicBezTo>
                    <a:pt x="7354" y="1642"/>
                    <a:pt x="5713" y="1"/>
                    <a:pt x="3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32"/>
            <p:cNvSpPr/>
            <p:nvPr/>
          </p:nvSpPr>
          <p:spPr>
            <a:xfrm>
              <a:off x="5407575" y="2608325"/>
              <a:ext cx="259825" cy="259825"/>
            </a:xfrm>
            <a:custGeom>
              <a:avLst/>
              <a:gdLst/>
              <a:ahLst/>
              <a:cxnLst/>
              <a:rect l="l" t="t" r="r" b="b"/>
              <a:pathLst>
                <a:path w="10393" h="10393" extrusionOk="0">
                  <a:moveTo>
                    <a:pt x="5227" y="0"/>
                  </a:moveTo>
                  <a:cubicBezTo>
                    <a:pt x="2310" y="0"/>
                    <a:pt x="1" y="2309"/>
                    <a:pt x="1" y="5166"/>
                  </a:cubicBezTo>
                  <a:cubicBezTo>
                    <a:pt x="1" y="8083"/>
                    <a:pt x="2310" y="10392"/>
                    <a:pt x="5227" y="10392"/>
                  </a:cubicBezTo>
                  <a:cubicBezTo>
                    <a:pt x="8084" y="10392"/>
                    <a:pt x="10393" y="8083"/>
                    <a:pt x="10393" y="5166"/>
                  </a:cubicBezTo>
                  <a:cubicBezTo>
                    <a:pt x="10393" y="2309"/>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32"/>
            <p:cNvSpPr/>
            <p:nvPr/>
          </p:nvSpPr>
          <p:spPr>
            <a:xfrm>
              <a:off x="5445550" y="2646300"/>
              <a:ext cx="183875" cy="183875"/>
            </a:xfrm>
            <a:custGeom>
              <a:avLst/>
              <a:gdLst/>
              <a:ahLst/>
              <a:cxnLst/>
              <a:rect l="l" t="t" r="r" b="b"/>
              <a:pathLst>
                <a:path w="7355" h="7355" extrusionOk="0">
                  <a:moveTo>
                    <a:pt x="3708" y="0"/>
                  </a:moveTo>
                  <a:cubicBezTo>
                    <a:pt x="1642" y="0"/>
                    <a:pt x="1" y="1641"/>
                    <a:pt x="1" y="3647"/>
                  </a:cubicBezTo>
                  <a:cubicBezTo>
                    <a:pt x="1" y="5713"/>
                    <a:pt x="1642" y="7354"/>
                    <a:pt x="3708" y="7354"/>
                  </a:cubicBezTo>
                  <a:cubicBezTo>
                    <a:pt x="5714" y="7354"/>
                    <a:pt x="7355" y="5713"/>
                    <a:pt x="7355" y="3647"/>
                  </a:cubicBezTo>
                  <a:cubicBezTo>
                    <a:pt x="7355" y="1641"/>
                    <a:pt x="5714" y="0"/>
                    <a:pt x="37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32"/>
            <p:cNvSpPr/>
            <p:nvPr/>
          </p:nvSpPr>
          <p:spPr>
            <a:xfrm>
              <a:off x="5700800" y="2608325"/>
              <a:ext cx="259850" cy="259825"/>
            </a:xfrm>
            <a:custGeom>
              <a:avLst/>
              <a:gdLst/>
              <a:ahLst/>
              <a:cxnLst/>
              <a:rect l="l" t="t" r="r" b="b"/>
              <a:pathLst>
                <a:path w="10394" h="10393" extrusionOk="0">
                  <a:moveTo>
                    <a:pt x="5167" y="0"/>
                  </a:moveTo>
                  <a:cubicBezTo>
                    <a:pt x="2310" y="0"/>
                    <a:pt x="1" y="2309"/>
                    <a:pt x="1" y="5166"/>
                  </a:cubicBezTo>
                  <a:cubicBezTo>
                    <a:pt x="1" y="8083"/>
                    <a:pt x="2310" y="10392"/>
                    <a:pt x="5167" y="10392"/>
                  </a:cubicBezTo>
                  <a:cubicBezTo>
                    <a:pt x="8084" y="10392"/>
                    <a:pt x="10393" y="8083"/>
                    <a:pt x="10393" y="5166"/>
                  </a:cubicBezTo>
                  <a:cubicBezTo>
                    <a:pt x="10393" y="2309"/>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32"/>
            <p:cNvSpPr/>
            <p:nvPr/>
          </p:nvSpPr>
          <p:spPr>
            <a:xfrm>
              <a:off x="5738800" y="2646300"/>
              <a:ext cx="183850" cy="183875"/>
            </a:xfrm>
            <a:custGeom>
              <a:avLst/>
              <a:gdLst/>
              <a:ahLst/>
              <a:cxnLst/>
              <a:rect l="l" t="t" r="r" b="b"/>
              <a:pathLst>
                <a:path w="7354" h="7355" extrusionOk="0">
                  <a:moveTo>
                    <a:pt x="3647" y="0"/>
                  </a:moveTo>
                  <a:cubicBezTo>
                    <a:pt x="1641" y="0"/>
                    <a:pt x="0" y="1641"/>
                    <a:pt x="0" y="3647"/>
                  </a:cubicBezTo>
                  <a:cubicBezTo>
                    <a:pt x="0" y="5713"/>
                    <a:pt x="1641" y="7354"/>
                    <a:pt x="3647" y="7354"/>
                  </a:cubicBezTo>
                  <a:cubicBezTo>
                    <a:pt x="5713" y="7354"/>
                    <a:pt x="7354" y="5713"/>
                    <a:pt x="7354" y="3647"/>
                  </a:cubicBezTo>
                  <a:cubicBezTo>
                    <a:pt x="7354" y="1641"/>
                    <a:pt x="5713" y="0"/>
                    <a:pt x="364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32"/>
            <p:cNvSpPr/>
            <p:nvPr/>
          </p:nvSpPr>
          <p:spPr>
            <a:xfrm>
              <a:off x="5398450" y="2927425"/>
              <a:ext cx="279600" cy="260125"/>
            </a:xfrm>
            <a:custGeom>
              <a:avLst/>
              <a:gdLst/>
              <a:ahLst/>
              <a:cxnLst/>
              <a:rect l="l" t="t" r="r" b="b"/>
              <a:pathLst>
                <a:path w="11184" h="10405" extrusionOk="0">
                  <a:moveTo>
                    <a:pt x="5526" y="1"/>
                  </a:moveTo>
                  <a:cubicBezTo>
                    <a:pt x="5268" y="1"/>
                    <a:pt x="5005" y="20"/>
                    <a:pt x="4741" y="59"/>
                  </a:cubicBezTo>
                  <a:cubicBezTo>
                    <a:pt x="1885" y="546"/>
                    <a:pt x="1" y="3220"/>
                    <a:pt x="426" y="6076"/>
                  </a:cubicBezTo>
                  <a:cubicBezTo>
                    <a:pt x="862" y="8582"/>
                    <a:pt x="3057" y="10405"/>
                    <a:pt x="5521" y="10405"/>
                  </a:cubicBezTo>
                  <a:cubicBezTo>
                    <a:pt x="5805" y="10405"/>
                    <a:pt x="6093" y="10381"/>
                    <a:pt x="6382" y="10330"/>
                  </a:cubicBezTo>
                  <a:cubicBezTo>
                    <a:pt x="9239" y="9905"/>
                    <a:pt x="11183" y="7231"/>
                    <a:pt x="10697" y="4374"/>
                  </a:cubicBezTo>
                  <a:cubicBezTo>
                    <a:pt x="10256" y="1837"/>
                    <a:pt x="8063" y="1"/>
                    <a:pt x="552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32"/>
            <p:cNvSpPr/>
            <p:nvPr/>
          </p:nvSpPr>
          <p:spPr>
            <a:xfrm>
              <a:off x="5433400" y="2965800"/>
              <a:ext cx="208175" cy="183850"/>
            </a:xfrm>
            <a:custGeom>
              <a:avLst/>
              <a:gdLst/>
              <a:ahLst/>
              <a:cxnLst/>
              <a:rect l="l" t="t" r="r" b="b"/>
              <a:pathLst>
                <a:path w="8327" h="7354" extrusionOk="0">
                  <a:moveTo>
                    <a:pt x="4180" y="1"/>
                  </a:moveTo>
                  <a:cubicBezTo>
                    <a:pt x="2742" y="1"/>
                    <a:pt x="1386" y="857"/>
                    <a:pt x="791" y="2232"/>
                  </a:cubicBezTo>
                  <a:cubicBezTo>
                    <a:pt x="1" y="4116"/>
                    <a:pt x="912" y="6304"/>
                    <a:pt x="2736" y="7094"/>
                  </a:cubicBezTo>
                  <a:cubicBezTo>
                    <a:pt x="3189" y="7269"/>
                    <a:pt x="3661" y="7353"/>
                    <a:pt x="4126" y="7353"/>
                  </a:cubicBezTo>
                  <a:cubicBezTo>
                    <a:pt x="5592" y="7353"/>
                    <a:pt x="6998" y="6518"/>
                    <a:pt x="7597" y="5088"/>
                  </a:cubicBezTo>
                  <a:cubicBezTo>
                    <a:pt x="8327" y="3204"/>
                    <a:pt x="7476" y="1077"/>
                    <a:pt x="5592" y="287"/>
                  </a:cubicBezTo>
                  <a:cubicBezTo>
                    <a:pt x="5128" y="92"/>
                    <a:pt x="4649" y="1"/>
                    <a:pt x="4180" y="1"/>
                  </a:cubicBezTo>
                  <a:close/>
                </a:path>
              </a:pathLst>
            </a:custGeom>
            <a:solidFill>
              <a:srgbClr val="54C7E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32"/>
            <p:cNvSpPr/>
            <p:nvPr/>
          </p:nvSpPr>
          <p:spPr>
            <a:xfrm>
              <a:off x="5690175" y="2927425"/>
              <a:ext cx="279575" cy="260125"/>
            </a:xfrm>
            <a:custGeom>
              <a:avLst/>
              <a:gdLst/>
              <a:ahLst/>
              <a:cxnLst/>
              <a:rect l="l" t="t" r="r" b="b"/>
              <a:pathLst>
                <a:path w="11183" h="10405" extrusionOk="0">
                  <a:moveTo>
                    <a:pt x="5573" y="1"/>
                  </a:moveTo>
                  <a:cubicBezTo>
                    <a:pt x="5318" y="1"/>
                    <a:pt x="5060" y="20"/>
                    <a:pt x="4802" y="59"/>
                  </a:cubicBezTo>
                  <a:cubicBezTo>
                    <a:pt x="1945" y="546"/>
                    <a:pt x="1" y="3220"/>
                    <a:pt x="487" y="6076"/>
                  </a:cubicBezTo>
                  <a:cubicBezTo>
                    <a:pt x="868" y="8582"/>
                    <a:pt x="3057" y="10405"/>
                    <a:pt x="5564" y="10405"/>
                  </a:cubicBezTo>
                  <a:cubicBezTo>
                    <a:pt x="5853" y="10405"/>
                    <a:pt x="6147" y="10381"/>
                    <a:pt x="6443" y="10330"/>
                  </a:cubicBezTo>
                  <a:cubicBezTo>
                    <a:pt x="9238" y="9905"/>
                    <a:pt x="11183" y="7231"/>
                    <a:pt x="10758" y="4374"/>
                  </a:cubicBezTo>
                  <a:cubicBezTo>
                    <a:pt x="10316" y="1837"/>
                    <a:pt x="8073" y="1"/>
                    <a:pt x="55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32"/>
            <p:cNvSpPr/>
            <p:nvPr/>
          </p:nvSpPr>
          <p:spPr>
            <a:xfrm>
              <a:off x="5726650" y="2965800"/>
              <a:ext cx="208175" cy="183850"/>
            </a:xfrm>
            <a:custGeom>
              <a:avLst/>
              <a:gdLst/>
              <a:ahLst/>
              <a:cxnLst/>
              <a:rect l="l" t="t" r="r" b="b"/>
              <a:pathLst>
                <a:path w="8327" h="7354" extrusionOk="0">
                  <a:moveTo>
                    <a:pt x="4171" y="1"/>
                  </a:moveTo>
                  <a:cubicBezTo>
                    <a:pt x="2718" y="1"/>
                    <a:pt x="1340" y="857"/>
                    <a:pt x="790" y="2232"/>
                  </a:cubicBezTo>
                  <a:cubicBezTo>
                    <a:pt x="0" y="4116"/>
                    <a:pt x="851" y="6304"/>
                    <a:pt x="2735" y="7094"/>
                  </a:cubicBezTo>
                  <a:cubicBezTo>
                    <a:pt x="3189" y="7269"/>
                    <a:pt x="3656" y="7353"/>
                    <a:pt x="4116" y="7353"/>
                  </a:cubicBezTo>
                  <a:cubicBezTo>
                    <a:pt x="5566" y="7353"/>
                    <a:pt x="6936" y="6518"/>
                    <a:pt x="7536" y="5088"/>
                  </a:cubicBezTo>
                  <a:cubicBezTo>
                    <a:pt x="8326" y="3204"/>
                    <a:pt x="7475" y="1077"/>
                    <a:pt x="5591" y="287"/>
                  </a:cubicBezTo>
                  <a:cubicBezTo>
                    <a:pt x="5127" y="92"/>
                    <a:pt x="4645" y="1"/>
                    <a:pt x="417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2" name="Google Shape;332;p32"/>
          <p:cNvGrpSpPr/>
          <p:nvPr/>
        </p:nvGrpSpPr>
        <p:grpSpPr>
          <a:xfrm rot="978564">
            <a:off x="1284710" y="5904012"/>
            <a:ext cx="1145225" cy="661493"/>
            <a:chOff x="3265275" y="2122650"/>
            <a:chExt cx="1900750" cy="1098000"/>
          </a:xfrm>
        </p:grpSpPr>
        <p:sp>
          <p:nvSpPr>
            <p:cNvPr id="333" name="Google Shape;333;p32"/>
            <p:cNvSpPr/>
            <p:nvPr/>
          </p:nvSpPr>
          <p:spPr>
            <a:xfrm>
              <a:off x="3265275" y="2122650"/>
              <a:ext cx="594100" cy="842725"/>
            </a:xfrm>
            <a:custGeom>
              <a:avLst/>
              <a:gdLst/>
              <a:ahLst/>
              <a:cxnLst/>
              <a:rect l="l" t="t" r="r" b="b"/>
              <a:pathLst>
                <a:path w="23764" h="33709" extrusionOk="0">
                  <a:moveTo>
                    <a:pt x="7070" y="0"/>
                  </a:moveTo>
                  <a:cubicBezTo>
                    <a:pt x="6106" y="0"/>
                    <a:pt x="5144" y="260"/>
                    <a:pt x="4316" y="769"/>
                  </a:cubicBezTo>
                  <a:cubicBezTo>
                    <a:pt x="1520" y="2471"/>
                    <a:pt x="1" y="6361"/>
                    <a:pt x="183" y="11526"/>
                  </a:cubicBezTo>
                  <a:cubicBezTo>
                    <a:pt x="426" y="19123"/>
                    <a:pt x="2067" y="28969"/>
                    <a:pt x="8266" y="32433"/>
                  </a:cubicBezTo>
                  <a:cubicBezTo>
                    <a:pt x="9786" y="33284"/>
                    <a:pt x="11487" y="33709"/>
                    <a:pt x="13250" y="33709"/>
                  </a:cubicBezTo>
                  <a:cubicBezTo>
                    <a:pt x="16288" y="33709"/>
                    <a:pt x="19813" y="32554"/>
                    <a:pt x="23764" y="30245"/>
                  </a:cubicBezTo>
                  <a:lnTo>
                    <a:pt x="23277" y="29455"/>
                  </a:lnTo>
                  <a:cubicBezTo>
                    <a:pt x="19493" y="31634"/>
                    <a:pt x="16142" y="32730"/>
                    <a:pt x="13269" y="32730"/>
                  </a:cubicBezTo>
                  <a:cubicBezTo>
                    <a:pt x="11574" y="32730"/>
                    <a:pt x="10045" y="32349"/>
                    <a:pt x="8692" y="31582"/>
                  </a:cubicBezTo>
                  <a:cubicBezTo>
                    <a:pt x="5471" y="29819"/>
                    <a:pt x="1581" y="24836"/>
                    <a:pt x="1095" y="11405"/>
                  </a:cubicBezTo>
                  <a:cubicBezTo>
                    <a:pt x="973" y="6664"/>
                    <a:pt x="2310" y="3018"/>
                    <a:pt x="4802" y="1499"/>
                  </a:cubicBezTo>
                  <a:cubicBezTo>
                    <a:pt x="5508" y="1050"/>
                    <a:pt x="6315" y="821"/>
                    <a:pt x="7116" y="821"/>
                  </a:cubicBezTo>
                  <a:cubicBezTo>
                    <a:pt x="7834" y="821"/>
                    <a:pt x="8546" y="1004"/>
                    <a:pt x="9178" y="1377"/>
                  </a:cubicBezTo>
                  <a:cubicBezTo>
                    <a:pt x="11123" y="2532"/>
                    <a:pt x="12217" y="4902"/>
                    <a:pt x="12217" y="8001"/>
                  </a:cubicBezTo>
                  <a:cubicBezTo>
                    <a:pt x="12217" y="13532"/>
                    <a:pt x="13371" y="16996"/>
                    <a:pt x="15498" y="18333"/>
                  </a:cubicBezTo>
                  <a:cubicBezTo>
                    <a:pt x="16152" y="18675"/>
                    <a:pt x="16869" y="18842"/>
                    <a:pt x="17584" y="18842"/>
                  </a:cubicBezTo>
                  <a:cubicBezTo>
                    <a:pt x="18266" y="18842"/>
                    <a:pt x="18947" y="18690"/>
                    <a:pt x="19570" y="18394"/>
                  </a:cubicBezTo>
                  <a:lnTo>
                    <a:pt x="19145" y="17604"/>
                  </a:lnTo>
                  <a:cubicBezTo>
                    <a:pt x="18673" y="17840"/>
                    <a:pt x="18144" y="17961"/>
                    <a:pt x="17613" y="17961"/>
                  </a:cubicBezTo>
                  <a:cubicBezTo>
                    <a:pt x="17050" y="17961"/>
                    <a:pt x="16485" y="17825"/>
                    <a:pt x="15985" y="17543"/>
                  </a:cubicBezTo>
                  <a:cubicBezTo>
                    <a:pt x="14648" y="16814"/>
                    <a:pt x="13128" y="14504"/>
                    <a:pt x="13128" y="8062"/>
                  </a:cubicBezTo>
                  <a:cubicBezTo>
                    <a:pt x="13128" y="4598"/>
                    <a:pt x="11913" y="1924"/>
                    <a:pt x="9603" y="648"/>
                  </a:cubicBezTo>
                  <a:cubicBezTo>
                    <a:pt x="8823" y="214"/>
                    <a:pt x="7945" y="0"/>
                    <a:pt x="7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32"/>
            <p:cNvSpPr/>
            <p:nvPr/>
          </p:nvSpPr>
          <p:spPr>
            <a:xfrm>
              <a:off x="4573450" y="2124175"/>
              <a:ext cx="592575" cy="841350"/>
            </a:xfrm>
            <a:custGeom>
              <a:avLst/>
              <a:gdLst/>
              <a:ahLst/>
              <a:cxnLst/>
              <a:rect l="l" t="t" r="r" b="b"/>
              <a:pathLst>
                <a:path w="23703" h="33654" extrusionOk="0">
                  <a:moveTo>
                    <a:pt x="16633" y="0"/>
                  </a:moveTo>
                  <a:cubicBezTo>
                    <a:pt x="15758" y="0"/>
                    <a:pt x="14881" y="214"/>
                    <a:pt x="14100" y="648"/>
                  </a:cubicBezTo>
                  <a:cubicBezTo>
                    <a:pt x="11852" y="1924"/>
                    <a:pt x="10575" y="4598"/>
                    <a:pt x="10575" y="8062"/>
                  </a:cubicBezTo>
                  <a:cubicBezTo>
                    <a:pt x="10575" y="14504"/>
                    <a:pt x="8995" y="16813"/>
                    <a:pt x="7719" y="17543"/>
                  </a:cubicBezTo>
                  <a:cubicBezTo>
                    <a:pt x="7218" y="17824"/>
                    <a:pt x="6653" y="17961"/>
                    <a:pt x="6090" y="17961"/>
                  </a:cubicBezTo>
                  <a:cubicBezTo>
                    <a:pt x="5560" y="17961"/>
                    <a:pt x="5030" y="17839"/>
                    <a:pt x="4559" y="17604"/>
                  </a:cubicBezTo>
                  <a:lnTo>
                    <a:pt x="4133" y="18394"/>
                  </a:lnTo>
                  <a:cubicBezTo>
                    <a:pt x="4757" y="18721"/>
                    <a:pt x="5440" y="18888"/>
                    <a:pt x="6124" y="18888"/>
                  </a:cubicBezTo>
                  <a:cubicBezTo>
                    <a:pt x="6838" y="18888"/>
                    <a:pt x="7553" y="18705"/>
                    <a:pt x="8205" y="18333"/>
                  </a:cubicBezTo>
                  <a:cubicBezTo>
                    <a:pt x="10393" y="17057"/>
                    <a:pt x="11487" y="13592"/>
                    <a:pt x="11487" y="8062"/>
                  </a:cubicBezTo>
                  <a:cubicBezTo>
                    <a:pt x="11487" y="4962"/>
                    <a:pt x="12581" y="2532"/>
                    <a:pt x="14526" y="1438"/>
                  </a:cubicBezTo>
                  <a:cubicBezTo>
                    <a:pt x="15157" y="1064"/>
                    <a:pt x="15870" y="881"/>
                    <a:pt x="16587" y="881"/>
                  </a:cubicBezTo>
                  <a:cubicBezTo>
                    <a:pt x="17389" y="881"/>
                    <a:pt x="18196" y="1110"/>
                    <a:pt x="18901" y="1559"/>
                  </a:cubicBezTo>
                  <a:cubicBezTo>
                    <a:pt x="21454" y="3078"/>
                    <a:pt x="22791" y="6664"/>
                    <a:pt x="22609" y="11465"/>
                  </a:cubicBezTo>
                  <a:cubicBezTo>
                    <a:pt x="22183" y="24836"/>
                    <a:pt x="18233" y="29819"/>
                    <a:pt x="15012" y="31642"/>
                  </a:cubicBezTo>
                  <a:cubicBezTo>
                    <a:pt x="13656" y="32388"/>
                    <a:pt x="12132" y="32764"/>
                    <a:pt x="10440" y="32764"/>
                  </a:cubicBezTo>
                  <a:cubicBezTo>
                    <a:pt x="7581" y="32764"/>
                    <a:pt x="4243" y="31691"/>
                    <a:pt x="426" y="29515"/>
                  </a:cubicBezTo>
                  <a:lnTo>
                    <a:pt x="1" y="30305"/>
                  </a:lnTo>
                  <a:cubicBezTo>
                    <a:pt x="3890" y="32493"/>
                    <a:pt x="7415" y="33648"/>
                    <a:pt x="10454" y="33648"/>
                  </a:cubicBezTo>
                  <a:cubicBezTo>
                    <a:pt x="10564" y="33652"/>
                    <a:pt x="10675" y="33654"/>
                    <a:pt x="10785" y="33654"/>
                  </a:cubicBezTo>
                  <a:cubicBezTo>
                    <a:pt x="12429" y="33654"/>
                    <a:pt x="14013" y="33230"/>
                    <a:pt x="15437" y="32432"/>
                  </a:cubicBezTo>
                  <a:cubicBezTo>
                    <a:pt x="21697" y="28968"/>
                    <a:pt x="23277" y="19123"/>
                    <a:pt x="23520" y="11526"/>
                  </a:cubicBezTo>
                  <a:cubicBezTo>
                    <a:pt x="23702" y="6360"/>
                    <a:pt x="22183" y="2471"/>
                    <a:pt x="19388" y="769"/>
                  </a:cubicBezTo>
                  <a:cubicBezTo>
                    <a:pt x="18559" y="259"/>
                    <a:pt x="17597" y="0"/>
                    <a:pt x="166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32"/>
            <p:cNvSpPr/>
            <p:nvPr/>
          </p:nvSpPr>
          <p:spPr>
            <a:xfrm>
              <a:off x="3674000" y="2324200"/>
              <a:ext cx="1112175" cy="896450"/>
            </a:xfrm>
            <a:custGeom>
              <a:avLst/>
              <a:gdLst/>
              <a:ahLst/>
              <a:cxnLst/>
              <a:rect l="l" t="t" r="r" b="b"/>
              <a:pathLst>
                <a:path w="44487" h="35858" extrusionOk="0">
                  <a:moveTo>
                    <a:pt x="21514" y="0"/>
                  </a:moveTo>
                  <a:cubicBezTo>
                    <a:pt x="15558" y="0"/>
                    <a:pt x="2978" y="4619"/>
                    <a:pt x="1884" y="7232"/>
                  </a:cubicBezTo>
                  <a:cubicBezTo>
                    <a:pt x="243" y="11061"/>
                    <a:pt x="0" y="24006"/>
                    <a:pt x="1884" y="25343"/>
                  </a:cubicBezTo>
                  <a:cubicBezTo>
                    <a:pt x="3762" y="26736"/>
                    <a:pt x="18801" y="35857"/>
                    <a:pt x="21488" y="35857"/>
                  </a:cubicBezTo>
                  <a:cubicBezTo>
                    <a:pt x="21497" y="35857"/>
                    <a:pt x="21506" y="35857"/>
                    <a:pt x="21514" y="35857"/>
                  </a:cubicBezTo>
                  <a:cubicBezTo>
                    <a:pt x="23641" y="35796"/>
                    <a:pt x="36829" y="29780"/>
                    <a:pt x="41934" y="27409"/>
                  </a:cubicBezTo>
                  <a:cubicBezTo>
                    <a:pt x="43211" y="26802"/>
                    <a:pt x="44062" y="25586"/>
                    <a:pt x="44183" y="24249"/>
                  </a:cubicBezTo>
                  <a:cubicBezTo>
                    <a:pt x="44487" y="19630"/>
                    <a:pt x="44001" y="10028"/>
                    <a:pt x="43332" y="7962"/>
                  </a:cubicBezTo>
                  <a:cubicBezTo>
                    <a:pt x="42421" y="5227"/>
                    <a:pt x="27531" y="0"/>
                    <a:pt x="215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32"/>
            <p:cNvSpPr/>
            <p:nvPr/>
          </p:nvSpPr>
          <p:spPr>
            <a:xfrm>
              <a:off x="4211850" y="2324200"/>
              <a:ext cx="574325" cy="896450"/>
            </a:xfrm>
            <a:custGeom>
              <a:avLst/>
              <a:gdLst/>
              <a:ahLst/>
              <a:cxnLst/>
              <a:rect l="l" t="t" r="r" b="b"/>
              <a:pathLst>
                <a:path w="22973" h="35858" extrusionOk="0">
                  <a:moveTo>
                    <a:pt x="0" y="0"/>
                  </a:moveTo>
                  <a:lnTo>
                    <a:pt x="0" y="35857"/>
                  </a:lnTo>
                  <a:cubicBezTo>
                    <a:pt x="2127" y="35796"/>
                    <a:pt x="15315" y="29780"/>
                    <a:pt x="20420" y="27409"/>
                  </a:cubicBezTo>
                  <a:cubicBezTo>
                    <a:pt x="21697" y="26802"/>
                    <a:pt x="22548" y="25586"/>
                    <a:pt x="22669" y="24249"/>
                  </a:cubicBezTo>
                  <a:cubicBezTo>
                    <a:pt x="22973" y="19630"/>
                    <a:pt x="22487" y="10028"/>
                    <a:pt x="21818" y="7962"/>
                  </a:cubicBezTo>
                  <a:cubicBezTo>
                    <a:pt x="20907" y="5227"/>
                    <a:pt x="6017" y="0"/>
                    <a:pt x="0" y="0"/>
                  </a:cubicBezTo>
                  <a:close/>
                </a:path>
              </a:pathLst>
            </a:custGeom>
            <a:solidFill>
              <a:srgbClr val="54C7E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32"/>
            <p:cNvSpPr/>
            <p:nvPr/>
          </p:nvSpPr>
          <p:spPr>
            <a:xfrm>
              <a:off x="3783375" y="2574875"/>
              <a:ext cx="919250" cy="69275"/>
            </a:xfrm>
            <a:custGeom>
              <a:avLst/>
              <a:gdLst/>
              <a:ahLst/>
              <a:cxnLst/>
              <a:rect l="l" t="t" r="r" b="b"/>
              <a:pathLst>
                <a:path w="36770" h="2771" extrusionOk="0">
                  <a:moveTo>
                    <a:pt x="36769" y="1"/>
                  </a:moveTo>
                  <a:cubicBezTo>
                    <a:pt x="31691" y="865"/>
                    <a:pt x="23864" y="1105"/>
                    <a:pt x="16735" y="1105"/>
                  </a:cubicBezTo>
                  <a:cubicBezTo>
                    <a:pt x="7823" y="1105"/>
                    <a:pt x="1" y="730"/>
                    <a:pt x="1" y="730"/>
                  </a:cubicBezTo>
                  <a:lnTo>
                    <a:pt x="1" y="730"/>
                  </a:lnTo>
                  <a:cubicBezTo>
                    <a:pt x="1" y="730"/>
                    <a:pt x="8728" y="2771"/>
                    <a:pt x="18991" y="2771"/>
                  </a:cubicBezTo>
                  <a:cubicBezTo>
                    <a:pt x="24863" y="2771"/>
                    <a:pt x="31239" y="2102"/>
                    <a:pt x="367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32"/>
            <p:cNvSpPr/>
            <p:nvPr/>
          </p:nvSpPr>
          <p:spPr>
            <a:xfrm>
              <a:off x="3783375" y="2796725"/>
              <a:ext cx="899500" cy="143225"/>
            </a:xfrm>
            <a:custGeom>
              <a:avLst/>
              <a:gdLst/>
              <a:ahLst/>
              <a:cxnLst/>
              <a:rect l="l" t="t" r="r" b="b"/>
              <a:pathLst>
                <a:path w="35980" h="5729" extrusionOk="0">
                  <a:moveTo>
                    <a:pt x="1" y="0"/>
                  </a:moveTo>
                  <a:cubicBezTo>
                    <a:pt x="2" y="0"/>
                    <a:pt x="8899" y="5729"/>
                    <a:pt x="20567" y="5729"/>
                  </a:cubicBezTo>
                  <a:cubicBezTo>
                    <a:pt x="25377" y="5729"/>
                    <a:pt x="30657" y="4755"/>
                    <a:pt x="35979" y="2006"/>
                  </a:cubicBezTo>
                  <a:lnTo>
                    <a:pt x="35979" y="2006"/>
                  </a:lnTo>
                  <a:cubicBezTo>
                    <a:pt x="31728" y="4080"/>
                    <a:pt x="27013" y="4824"/>
                    <a:pt x="22434" y="4824"/>
                  </a:cubicBezTo>
                  <a:cubicBezTo>
                    <a:pt x="10778" y="4824"/>
                    <a:pt x="2"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
        <p:nvSpPr>
          <p:cNvPr id="339" name="Google Shape;339;p32"/>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11648163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Section header 5">
  <p:cSld name="Section header 5">
    <p:bg>
      <p:bgPr>
        <a:solidFill>
          <a:schemeClr val="lt2"/>
        </a:solidFill>
        <a:effectLst/>
      </p:bgPr>
    </p:bg>
    <p:spTree>
      <p:nvGrpSpPr>
        <p:cNvPr id="1" name="Shape 340"/>
        <p:cNvGrpSpPr/>
        <p:nvPr/>
      </p:nvGrpSpPr>
      <p:grpSpPr>
        <a:xfrm>
          <a:off x="0" y="0"/>
          <a:ext cx="0" cy="0"/>
          <a:chOff x="0" y="0"/>
          <a:chExt cx="0" cy="0"/>
        </a:xfrm>
      </p:grpSpPr>
      <p:pic>
        <p:nvPicPr>
          <p:cNvPr id="341" name="Google Shape;341;p33"/>
          <p:cNvPicPr preferRelativeResize="0"/>
          <p:nvPr/>
        </p:nvPicPr>
        <p:blipFill rotWithShape="1">
          <a:blip r:embed="rId2">
            <a:alphaModFix/>
          </a:blip>
          <a:srcRect l="11620" r="3991"/>
          <a:stretch/>
        </p:blipFill>
        <p:spPr>
          <a:xfrm>
            <a:off x="2368167" y="0"/>
            <a:ext cx="9674760" cy="6448800"/>
          </a:xfrm>
          <a:prstGeom prst="rect">
            <a:avLst/>
          </a:prstGeom>
          <a:noFill/>
          <a:ln>
            <a:noFill/>
          </a:ln>
        </p:spPr>
      </p:pic>
      <p:sp>
        <p:nvSpPr>
          <p:cNvPr id="342" name="Google Shape;342;p33"/>
          <p:cNvSpPr txBox="1">
            <a:spLocks noGrp="1"/>
          </p:cNvSpPr>
          <p:nvPr>
            <p:ph type="title" hasCustomPrompt="1"/>
          </p:nvPr>
        </p:nvSpPr>
        <p:spPr>
          <a:xfrm>
            <a:off x="812569" y="2101067"/>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43" name="Google Shape;343;p33"/>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344" name="Google Shape;344;p33"/>
          <p:cNvSpPr txBox="1">
            <a:spLocks noGrp="1"/>
          </p:cNvSpPr>
          <p:nvPr>
            <p:ph type="subTitle" idx="1"/>
          </p:nvPr>
        </p:nvSpPr>
        <p:spPr>
          <a:xfrm flipH="1">
            <a:off x="812567" y="4859400"/>
            <a:ext cx="41444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264454557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45"/>
        <p:cNvGrpSpPr/>
        <p:nvPr/>
      </p:nvGrpSpPr>
      <p:grpSpPr>
        <a:xfrm>
          <a:off x="0" y="0"/>
          <a:ext cx="0" cy="0"/>
          <a:chOff x="0" y="0"/>
          <a:chExt cx="0" cy="0"/>
        </a:xfrm>
      </p:grpSpPr>
      <p:pic>
        <p:nvPicPr>
          <p:cNvPr id="346" name="Google Shape;346;p34"/>
          <p:cNvPicPr preferRelativeResize="0"/>
          <p:nvPr/>
        </p:nvPicPr>
        <p:blipFill rotWithShape="1">
          <a:blip r:embed="rId2">
            <a:alphaModFix/>
          </a:blip>
          <a:srcRect l="35119"/>
          <a:stretch/>
        </p:blipFill>
        <p:spPr>
          <a:xfrm>
            <a:off x="2" y="0"/>
            <a:ext cx="6334468" cy="6858000"/>
          </a:xfrm>
          <a:prstGeom prst="rect">
            <a:avLst/>
          </a:prstGeom>
          <a:noFill/>
          <a:ln>
            <a:noFill/>
          </a:ln>
        </p:spPr>
      </p:pic>
      <p:sp>
        <p:nvSpPr>
          <p:cNvPr id="347" name="Google Shape;347;p34"/>
          <p:cNvSpPr txBox="1">
            <a:spLocks noGrp="1"/>
          </p:cNvSpPr>
          <p:nvPr>
            <p:ph type="subTitle" idx="1"/>
          </p:nvPr>
        </p:nvSpPr>
        <p:spPr>
          <a:xfrm>
            <a:off x="8269601" y="4572500"/>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48" name="Google Shape;348;p34"/>
          <p:cNvSpPr txBox="1">
            <a:spLocks noGrp="1"/>
          </p:cNvSpPr>
          <p:nvPr>
            <p:ph type="subTitle" idx="2"/>
          </p:nvPr>
        </p:nvSpPr>
        <p:spPr>
          <a:xfrm>
            <a:off x="8269601" y="4166733"/>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49" name="Google Shape;349;p34"/>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50" name="Google Shape;350;p34"/>
          <p:cNvSpPr txBox="1">
            <a:spLocks noGrp="1"/>
          </p:cNvSpPr>
          <p:nvPr>
            <p:ph type="subTitle" idx="3"/>
          </p:nvPr>
        </p:nvSpPr>
        <p:spPr>
          <a:xfrm>
            <a:off x="8269601" y="3041733"/>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1" name="Google Shape;351;p34"/>
          <p:cNvSpPr txBox="1">
            <a:spLocks noGrp="1"/>
          </p:cNvSpPr>
          <p:nvPr>
            <p:ph type="subTitle" idx="4"/>
          </p:nvPr>
        </p:nvSpPr>
        <p:spPr>
          <a:xfrm>
            <a:off x="8269601" y="2635967"/>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2" name="Google Shape;352;p34"/>
          <p:cNvSpPr txBox="1">
            <a:spLocks noGrp="1"/>
          </p:cNvSpPr>
          <p:nvPr>
            <p:ph type="subTitle" idx="5"/>
          </p:nvPr>
        </p:nvSpPr>
        <p:spPr>
          <a:xfrm>
            <a:off x="8269601" y="1510967"/>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3" name="Google Shape;353;p34"/>
          <p:cNvSpPr txBox="1">
            <a:spLocks noGrp="1"/>
          </p:cNvSpPr>
          <p:nvPr>
            <p:ph type="subTitle" idx="6"/>
          </p:nvPr>
        </p:nvSpPr>
        <p:spPr>
          <a:xfrm>
            <a:off x="8269601" y="1105200"/>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4" name="Google Shape;354;p34"/>
          <p:cNvSpPr txBox="1">
            <a:spLocks noGrp="1"/>
          </p:cNvSpPr>
          <p:nvPr>
            <p:ph type="subTitle" idx="7"/>
          </p:nvPr>
        </p:nvSpPr>
        <p:spPr>
          <a:xfrm>
            <a:off x="1317900" y="4572500"/>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5" name="Google Shape;355;p34"/>
          <p:cNvSpPr txBox="1">
            <a:spLocks noGrp="1"/>
          </p:cNvSpPr>
          <p:nvPr>
            <p:ph type="subTitle" idx="8"/>
          </p:nvPr>
        </p:nvSpPr>
        <p:spPr>
          <a:xfrm>
            <a:off x="1317899" y="4166733"/>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6" name="Google Shape;356;p34"/>
          <p:cNvSpPr txBox="1">
            <a:spLocks noGrp="1"/>
          </p:cNvSpPr>
          <p:nvPr>
            <p:ph type="subTitle" idx="9"/>
          </p:nvPr>
        </p:nvSpPr>
        <p:spPr>
          <a:xfrm>
            <a:off x="1317900" y="3041733"/>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7" name="Google Shape;357;p34"/>
          <p:cNvSpPr txBox="1">
            <a:spLocks noGrp="1"/>
          </p:cNvSpPr>
          <p:nvPr>
            <p:ph type="subTitle" idx="13"/>
          </p:nvPr>
        </p:nvSpPr>
        <p:spPr>
          <a:xfrm>
            <a:off x="1317899" y="2635967"/>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8" name="Google Shape;358;p34"/>
          <p:cNvSpPr txBox="1">
            <a:spLocks noGrp="1"/>
          </p:cNvSpPr>
          <p:nvPr>
            <p:ph type="subTitle" idx="14"/>
          </p:nvPr>
        </p:nvSpPr>
        <p:spPr>
          <a:xfrm>
            <a:off x="1317900" y="1510967"/>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9" name="Google Shape;359;p34"/>
          <p:cNvSpPr txBox="1">
            <a:spLocks noGrp="1"/>
          </p:cNvSpPr>
          <p:nvPr>
            <p:ph type="subTitle" idx="15"/>
          </p:nvPr>
        </p:nvSpPr>
        <p:spPr>
          <a:xfrm>
            <a:off x="1317899" y="1105200"/>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60300147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60"/>
        <p:cNvGrpSpPr/>
        <p:nvPr/>
      </p:nvGrpSpPr>
      <p:grpSpPr>
        <a:xfrm>
          <a:off x="0" y="0"/>
          <a:ext cx="0" cy="0"/>
          <a:chOff x="0" y="0"/>
          <a:chExt cx="0" cy="0"/>
        </a:xfrm>
      </p:grpSpPr>
      <p:pic>
        <p:nvPicPr>
          <p:cNvPr id="361" name="Google Shape;361;p35"/>
          <p:cNvPicPr preferRelativeResize="0"/>
          <p:nvPr/>
        </p:nvPicPr>
        <p:blipFill rotWithShape="1">
          <a:blip r:embed="rId2">
            <a:alphaModFix/>
          </a:blip>
          <a:srcRect r="69858" b="58913"/>
          <a:stretch/>
        </p:blipFill>
        <p:spPr>
          <a:xfrm flipH="1">
            <a:off x="10280000" y="0"/>
            <a:ext cx="1912000" cy="1466032"/>
          </a:xfrm>
          <a:prstGeom prst="rect">
            <a:avLst/>
          </a:prstGeom>
          <a:noFill/>
          <a:ln>
            <a:noFill/>
          </a:ln>
        </p:spPr>
      </p:pic>
      <p:pic>
        <p:nvPicPr>
          <p:cNvPr id="362" name="Google Shape;362;p35"/>
          <p:cNvPicPr preferRelativeResize="0"/>
          <p:nvPr/>
        </p:nvPicPr>
        <p:blipFill rotWithShape="1">
          <a:blip r:embed="rId3">
            <a:alphaModFix/>
          </a:blip>
          <a:srcRect l="-11499" t="9065" r="6578" b="40121"/>
          <a:stretch/>
        </p:blipFill>
        <p:spPr>
          <a:xfrm flipH="1">
            <a:off x="-3469" y="5233902"/>
            <a:ext cx="5785601" cy="1624100"/>
          </a:xfrm>
          <a:prstGeom prst="rect">
            <a:avLst/>
          </a:prstGeom>
          <a:noFill/>
          <a:ln>
            <a:noFill/>
          </a:ln>
        </p:spPr>
      </p:pic>
      <p:sp>
        <p:nvSpPr>
          <p:cNvPr id="363" name="Google Shape;363;p35"/>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99085186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364"/>
        <p:cNvGrpSpPr/>
        <p:nvPr/>
      </p:nvGrpSpPr>
      <p:grpSpPr>
        <a:xfrm>
          <a:off x="0" y="0"/>
          <a:ext cx="0" cy="0"/>
          <a:chOff x="0" y="0"/>
          <a:chExt cx="0" cy="0"/>
        </a:xfrm>
      </p:grpSpPr>
      <p:sp>
        <p:nvSpPr>
          <p:cNvPr id="365" name="Google Shape;365;p3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66" name="Google Shape;366;p36"/>
          <p:cNvSpPr txBox="1">
            <a:spLocks noGrp="1"/>
          </p:cNvSpPr>
          <p:nvPr>
            <p:ph type="subTitle" idx="1"/>
          </p:nvPr>
        </p:nvSpPr>
        <p:spPr>
          <a:xfrm>
            <a:off x="1642957" y="2080267"/>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67" name="Google Shape;367;p36"/>
          <p:cNvSpPr txBox="1">
            <a:spLocks noGrp="1"/>
          </p:cNvSpPr>
          <p:nvPr>
            <p:ph type="subTitle" idx="2"/>
          </p:nvPr>
        </p:nvSpPr>
        <p:spPr>
          <a:xfrm>
            <a:off x="1642957" y="16724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68" name="Google Shape;368;p36"/>
          <p:cNvSpPr txBox="1">
            <a:spLocks noGrp="1"/>
          </p:cNvSpPr>
          <p:nvPr>
            <p:ph type="subTitle" idx="3"/>
          </p:nvPr>
        </p:nvSpPr>
        <p:spPr>
          <a:xfrm>
            <a:off x="7579851" y="2080257"/>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69" name="Google Shape;369;p36"/>
          <p:cNvSpPr txBox="1">
            <a:spLocks noGrp="1"/>
          </p:cNvSpPr>
          <p:nvPr>
            <p:ph type="subTitle" idx="4"/>
          </p:nvPr>
        </p:nvSpPr>
        <p:spPr>
          <a:xfrm>
            <a:off x="7579851" y="16724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70" name="Google Shape;370;p36"/>
          <p:cNvSpPr txBox="1">
            <a:spLocks noGrp="1"/>
          </p:cNvSpPr>
          <p:nvPr>
            <p:ph type="subTitle" idx="5"/>
          </p:nvPr>
        </p:nvSpPr>
        <p:spPr>
          <a:xfrm>
            <a:off x="1642949" y="4068100"/>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71" name="Google Shape;371;p36"/>
          <p:cNvSpPr txBox="1">
            <a:spLocks noGrp="1"/>
          </p:cNvSpPr>
          <p:nvPr>
            <p:ph type="subTitle" idx="6"/>
          </p:nvPr>
        </p:nvSpPr>
        <p:spPr>
          <a:xfrm>
            <a:off x="1642949" y="36602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372" name="Google Shape;372;p36"/>
          <p:cNvPicPr preferRelativeResize="0"/>
          <p:nvPr/>
        </p:nvPicPr>
        <p:blipFill rotWithShape="1">
          <a:blip r:embed="rId2">
            <a:alphaModFix/>
          </a:blip>
          <a:srcRect l="13058" t="14965" b="58884"/>
          <a:stretch/>
        </p:blipFill>
        <p:spPr>
          <a:xfrm rot="10800000" flipH="1">
            <a:off x="1516385" y="3"/>
            <a:ext cx="9159227" cy="1549597"/>
          </a:xfrm>
          <a:prstGeom prst="rect">
            <a:avLst/>
          </a:prstGeom>
          <a:noFill/>
          <a:ln>
            <a:noFill/>
          </a:ln>
        </p:spPr>
      </p:pic>
      <p:sp>
        <p:nvSpPr>
          <p:cNvPr id="373" name="Google Shape;373;p36"/>
          <p:cNvSpPr txBox="1">
            <a:spLocks noGrp="1"/>
          </p:cNvSpPr>
          <p:nvPr>
            <p:ph type="subTitle" idx="7"/>
          </p:nvPr>
        </p:nvSpPr>
        <p:spPr>
          <a:xfrm>
            <a:off x="7579849" y="4068100"/>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74" name="Google Shape;374;p36"/>
          <p:cNvSpPr txBox="1">
            <a:spLocks noGrp="1"/>
          </p:cNvSpPr>
          <p:nvPr>
            <p:ph type="subTitle" idx="8"/>
          </p:nvPr>
        </p:nvSpPr>
        <p:spPr>
          <a:xfrm>
            <a:off x="7579849" y="36602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grpSp>
        <p:nvGrpSpPr>
          <p:cNvPr id="375" name="Google Shape;375;p36"/>
          <p:cNvGrpSpPr/>
          <p:nvPr/>
        </p:nvGrpSpPr>
        <p:grpSpPr>
          <a:xfrm rot="-5400000">
            <a:off x="10599263" y="4851625"/>
            <a:ext cx="2153272" cy="1950931"/>
            <a:chOff x="2901036" y="2896802"/>
            <a:chExt cx="1154033" cy="1045589"/>
          </a:xfrm>
        </p:grpSpPr>
        <p:sp>
          <p:nvSpPr>
            <p:cNvPr id="376" name="Google Shape;376;p36"/>
            <p:cNvSpPr/>
            <p:nvPr/>
          </p:nvSpPr>
          <p:spPr>
            <a:xfrm rot="7514404">
              <a:off x="3116934" y="2991793"/>
              <a:ext cx="675735" cy="855607"/>
            </a:xfrm>
            <a:custGeom>
              <a:avLst/>
              <a:gdLst/>
              <a:ahLst/>
              <a:cxnLst/>
              <a:rect l="l" t="t" r="r" b="b"/>
              <a:pathLst>
                <a:path w="26256" h="33245" extrusionOk="0">
                  <a:moveTo>
                    <a:pt x="4012" y="1"/>
                  </a:moveTo>
                  <a:lnTo>
                    <a:pt x="1" y="2979"/>
                  </a:lnTo>
                  <a:lnTo>
                    <a:pt x="22244" y="33244"/>
                  </a:lnTo>
                  <a:lnTo>
                    <a:pt x="26255" y="30266"/>
                  </a:lnTo>
                  <a:lnTo>
                    <a:pt x="40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6"/>
            <p:cNvSpPr/>
            <p:nvPr/>
          </p:nvSpPr>
          <p:spPr>
            <a:xfrm rot="7514404">
              <a:off x="3905792" y="3353273"/>
              <a:ext cx="120446" cy="132980"/>
            </a:xfrm>
            <a:custGeom>
              <a:avLst/>
              <a:gdLst/>
              <a:ahLst/>
              <a:cxnLst/>
              <a:rect l="l" t="t" r="r" b="b"/>
              <a:pathLst>
                <a:path w="4680" h="5167" extrusionOk="0">
                  <a:moveTo>
                    <a:pt x="0" y="1"/>
                  </a:moveTo>
                  <a:lnTo>
                    <a:pt x="365" y="2736"/>
                  </a:lnTo>
                  <a:lnTo>
                    <a:pt x="669" y="5167"/>
                  </a:lnTo>
                  <a:cubicBezTo>
                    <a:pt x="2310" y="4681"/>
                    <a:pt x="3768" y="3647"/>
                    <a:pt x="4680" y="2189"/>
                  </a:cubicBezTo>
                  <a:lnTo>
                    <a:pt x="2553" y="1156"/>
                  </a:lnTo>
                  <a:lnTo>
                    <a:pt x="0" y="1"/>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6"/>
            <p:cNvSpPr/>
            <p:nvPr/>
          </p:nvSpPr>
          <p:spPr>
            <a:xfrm rot="7514404">
              <a:off x="2912085" y="3387275"/>
              <a:ext cx="109508" cy="83772"/>
            </a:xfrm>
            <a:custGeom>
              <a:avLst/>
              <a:gdLst/>
              <a:ahLst/>
              <a:cxnLst/>
              <a:rect l="l" t="t" r="r" b="b"/>
              <a:pathLst>
                <a:path w="4255" h="3255" extrusionOk="0">
                  <a:moveTo>
                    <a:pt x="4011" y="0"/>
                  </a:moveTo>
                  <a:lnTo>
                    <a:pt x="0" y="2978"/>
                  </a:lnTo>
                  <a:cubicBezTo>
                    <a:pt x="0" y="2978"/>
                    <a:pt x="645" y="3255"/>
                    <a:pt x="1438" y="3255"/>
                  </a:cubicBezTo>
                  <a:cubicBezTo>
                    <a:pt x="1933" y="3255"/>
                    <a:pt x="2487" y="3147"/>
                    <a:pt x="2978" y="2796"/>
                  </a:cubicBezTo>
                  <a:cubicBezTo>
                    <a:pt x="4254" y="1884"/>
                    <a:pt x="4011" y="1"/>
                    <a:pt x="401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6"/>
            <p:cNvSpPr/>
            <p:nvPr/>
          </p:nvSpPr>
          <p:spPr>
            <a:xfrm rot="7514404">
              <a:off x="3976364" y="3380858"/>
              <a:ext cx="64161" cy="68845"/>
            </a:xfrm>
            <a:custGeom>
              <a:avLst/>
              <a:gdLst/>
              <a:ahLst/>
              <a:cxnLst/>
              <a:rect l="l" t="t" r="r" b="b"/>
              <a:pathLst>
                <a:path w="2493" h="2675" extrusionOk="0">
                  <a:moveTo>
                    <a:pt x="0" y="1"/>
                  </a:moveTo>
                  <a:lnTo>
                    <a:pt x="365" y="2675"/>
                  </a:lnTo>
                  <a:cubicBezTo>
                    <a:pt x="1277" y="2553"/>
                    <a:pt x="2067" y="2006"/>
                    <a:pt x="2492" y="1156"/>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0" name="Google Shape;380;p36"/>
          <p:cNvGrpSpPr/>
          <p:nvPr/>
        </p:nvGrpSpPr>
        <p:grpSpPr>
          <a:xfrm rot="-4994195">
            <a:off x="10243257" y="4550631"/>
            <a:ext cx="2111961" cy="2023336"/>
            <a:chOff x="3225951" y="2457618"/>
            <a:chExt cx="1131943" cy="1084443"/>
          </a:xfrm>
        </p:grpSpPr>
        <p:sp>
          <p:nvSpPr>
            <p:cNvPr id="381" name="Google Shape;381;p36"/>
            <p:cNvSpPr/>
            <p:nvPr/>
          </p:nvSpPr>
          <p:spPr>
            <a:xfrm rot="7514404">
              <a:off x="3369478" y="2629132"/>
              <a:ext cx="803980" cy="741415"/>
            </a:xfrm>
            <a:custGeom>
              <a:avLst/>
              <a:gdLst/>
              <a:ahLst/>
              <a:cxnLst/>
              <a:rect l="l" t="t" r="r" b="b"/>
              <a:pathLst>
                <a:path w="31239" h="28808" extrusionOk="0">
                  <a:moveTo>
                    <a:pt x="3344" y="1"/>
                  </a:moveTo>
                  <a:lnTo>
                    <a:pt x="1" y="3708"/>
                  </a:lnTo>
                  <a:lnTo>
                    <a:pt x="27957" y="28808"/>
                  </a:lnTo>
                  <a:lnTo>
                    <a:pt x="31239" y="25101"/>
                  </a:lnTo>
                  <a:lnTo>
                    <a:pt x="33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6"/>
            <p:cNvSpPr/>
            <p:nvPr/>
          </p:nvSpPr>
          <p:spPr>
            <a:xfrm rot="7514404">
              <a:off x="4201885" y="2820495"/>
              <a:ext cx="131410" cy="125156"/>
            </a:xfrm>
            <a:custGeom>
              <a:avLst/>
              <a:gdLst/>
              <a:ahLst/>
              <a:cxnLst/>
              <a:rect l="l" t="t" r="r" b="b"/>
              <a:pathLst>
                <a:path w="5106" h="4863" extrusionOk="0">
                  <a:moveTo>
                    <a:pt x="0" y="0"/>
                  </a:moveTo>
                  <a:lnTo>
                    <a:pt x="973" y="2613"/>
                  </a:lnTo>
                  <a:lnTo>
                    <a:pt x="1763" y="4862"/>
                  </a:lnTo>
                  <a:cubicBezTo>
                    <a:pt x="3282" y="4072"/>
                    <a:pt x="4498" y="2796"/>
                    <a:pt x="5106" y="1155"/>
                  </a:cubicBezTo>
                  <a:lnTo>
                    <a:pt x="2735" y="608"/>
                  </a:lnTo>
                  <a:lnTo>
                    <a:pt x="0" y="0"/>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6"/>
            <p:cNvSpPr/>
            <p:nvPr/>
          </p:nvSpPr>
          <p:spPr>
            <a:xfrm rot="7514404">
              <a:off x="3244631" y="3064270"/>
              <a:ext cx="100115" cy="97592"/>
            </a:xfrm>
            <a:custGeom>
              <a:avLst/>
              <a:gdLst/>
              <a:ahLst/>
              <a:cxnLst/>
              <a:rect l="l" t="t" r="r" b="b"/>
              <a:pathLst>
                <a:path w="3890" h="3792" extrusionOk="0">
                  <a:moveTo>
                    <a:pt x="3282" y="1"/>
                  </a:moveTo>
                  <a:lnTo>
                    <a:pt x="0" y="3708"/>
                  </a:lnTo>
                  <a:cubicBezTo>
                    <a:pt x="225" y="3764"/>
                    <a:pt x="456" y="3791"/>
                    <a:pt x="689" y="3791"/>
                  </a:cubicBezTo>
                  <a:cubicBezTo>
                    <a:pt x="1462" y="3791"/>
                    <a:pt x="2249" y="3493"/>
                    <a:pt x="2856" y="2979"/>
                  </a:cubicBezTo>
                  <a:cubicBezTo>
                    <a:pt x="3890" y="1763"/>
                    <a:pt x="3282" y="1"/>
                    <a:pt x="3282"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6"/>
            <p:cNvSpPr/>
            <p:nvPr/>
          </p:nvSpPr>
          <p:spPr>
            <a:xfrm rot="7514404">
              <a:off x="4274899" y="2842132"/>
              <a:ext cx="70415" cy="67275"/>
            </a:xfrm>
            <a:custGeom>
              <a:avLst/>
              <a:gdLst/>
              <a:ahLst/>
              <a:cxnLst/>
              <a:rect l="l" t="t" r="r" b="b"/>
              <a:pathLst>
                <a:path w="2736" h="2614" extrusionOk="0">
                  <a:moveTo>
                    <a:pt x="0" y="0"/>
                  </a:moveTo>
                  <a:lnTo>
                    <a:pt x="973" y="2614"/>
                  </a:lnTo>
                  <a:cubicBezTo>
                    <a:pt x="1398" y="2431"/>
                    <a:pt x="1763" y="2188"/>
                    <a:pt x="2128" y="1824"/>
                  </a:cubicBezTo>
                  <a:cubicBezTo>
                    <a:pt x="2431" y="1520"/>
                    <a:pt x="2614" y="1094"/>
                    <a:pt x="2735" y="669"/>
                  </a:cubicBez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5" name="Google Shape;385;p36"/>
          <p:cNvGrpSpPr/>
          <p:nvPr/>
        </p:nvGrpSpPr>
        <p:grpSpPr>
          <a:xfrm rot="-3605709">
            <a:off x="11076717" y="4597308"/>
            <a:ext cx="1835608" cy="1929976"/>
            <a:chOff x="3279588" y="1256966"/>
            <a:chExt cx="983764" cy="1034339"/>
          </a:xfrm>
        </p:grpSpPr>
        <p:sp>
          <p:nvSpPr>
            <p:cNvPr id="386" name="Google Shape;386;p36"/>
            <p:cNvSpPr/>
            <p:nvPr/>
          </p:nvSpPr>
          <p:spPr>
            <a:xfrm rot="7514404">
              <a:off x="3278480" y="1552017"/>
              <a:ext cx="952582" cy="444236"/>
            </a:xfrm>
            <a:custGeom>
              <a:avLst/>
              <a:gdLst/>
              <a:ahLst/>
              <a:cxnLst/>
              <a:rect l="l" t="t" r="r" b="b"/>
              <a:pathLst>
                <a:path w="37013" h="17261" extrusionOk="0">
                  <a:moveTo>
                    <a:pt x="1642" y="1"/>
                  </a:moveTo>
                  <a:lnTo>
                    <a:pt x="1" y="4741"/>
                  </a:lnTo>
                  <a:lnTo>
                    <a:pt x="35371" y="17261"/>
                  </a:lnTo>
                  <a:lnTo>
                    <a:pt x="37012" y="12581"/>
                  </a:lnTo>
                  <a:lnTo>
                    <a:pt x="1642" y="1"/>
                  </a:ln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6"/>
            <p:cNvSpPr/>
            <p:nvPr/>
          </p:nvSpPr>
          <p:spPr>
            <a:xfrm rot="7514404">
              <a:off x="4108061" y="1399150"/>
              <a:ext cx="134550" cy="120472"/>
            </a:xfrm>
            <a:custGeom>
              <a:avLst/>
              <a:gdLst/>
              <a:ahLst/>
              <a:cxnLst/>
              <a:rect l="l" t="t" r="r" b="b"/>
              <a:pathLst>
                <a:path w="5228" h="4681" extrusionOk="0">
                  <a:moveTo>
                    <a:pt x="5167" y="1"/>
                  </a:moveTo>
                  <a:lnTo>
                    <a:pt x="2797" y="426"/>
                  </a:lnTo>
                  <a:lnTo>
                    <a:pt x="1" y="852"/>
                  </a:lnTo>
                  <a:lnTo>
                    <a:pt x="1885" y="2918"/>
                  </a:lnTo>
                  <a:lnTo>
                    <a:pt x="3526" y="4680"/>
                  </a:lnTo>
                  <a:cubicBezTo>
                    <a:pt x="4620" y="3404"/>
                    <a:pt x="5228" y="1763"/>
                    <a:pt x="5167"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6"/>
            <p:cNvSpPr/>
            <p:nvPr/>
          </p:nvSpPr>
          <p:spPr>
            <a:xfrm rot="7514404">
              <a:off x="3312891" y="2005658"/>
              <a:ext cx="75099" cy="120446"/>
            </a:xfrm>
            <a:custGeom>
              <a:avLst/>
              <a:gdLst/>
              <a:ahLst/>
              <a:cxnLst/>
              <a:rect l="l" t="t" r="r" b="b"/>
              <a:pathLst>
                <a:path w="2918" h="4680" extrusionOk="0">
                  <a:moveTo>
                    <a:pt x="1641" y="0"/>
                  </a:moveTo>
                  <a:lnTo>
                    <a:pt x="0" y="4680"/>
                  </a:lnTo>
                  <a:cubicBezTo>
                    <a:pt x="0" y="4680"/>
                    <a:pt x="1824" y="4376"/>
                    <a:pt x="2371" y="2917"/>
                  </a:cubicBezTo>
                  <a:cubicBezTo>
                    <a:pt x="2918" y="1398"/>
                    <a:pt x="1641" y="0"/>
                    <a:pt x="164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6"/>
            <p:cNvSpPr/>
            <p:nvPr/>
          </p:nvSpPr>
          <p:spPr>
            <a:xfrm rot="7514404">
              <a:off x="4170208" y="1412337"/>
              <a:ext cx="73555" cy="64135"/>
            </a:xfrm>
            <a:custGeom>
              <a:avLst/>
              <a:gdLst/>
              <a:ahLst/>
              <a:cxnLst/>
              <a:rect l="l" t="t" r="r" b="b"/>
              <a:pathLst>
                <a:path w="2858" h="2492" extrusionOk="0">
                  <a:moveTo>
                    <a:pt x="2797" y="0"/>
                  </a:moveTo>
                  <a:lnTo>
                    <a:pt x="1" y="426"/>
                  </a:lnTo>
                  <a:lnTo>
                    <a:pt x="1885" y="2492"/>
                  </a:lnTo>
                  <a:cubicBezTo>
                    <a:pt x="2250" y="2127"/>
                    <a:pt x="2493" y="1763"/>
                    <a:pt x="2614" y="1337"/>
                  </a:cubicBezTo>
                  <a:cubicBezTo>
                    <a:pt x="2797" y="851"/>
                    <a:pt x="2857" y="426"/>
                    <a:pt x="2797"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24169259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lt2"/>
        </a:solidFill>
        <a:effectLst/>
      </p:bgPr>
    </p:bg>
    <p:spTree>
      <p:nvGrpSpPr>
        <p:cNvPr id="1" name="Shape 390"/>
        <p:cNvGrpSpPr/>
        <p:nvPr/>
      </p:nvGrpSpPr>
      <p:grpSpPr>
        <a:xfrm>
          <a:off x="0" y="0"/>
          <a:ext cx="0" cy="0"/>
          <a:chOff x="0" y="0"/>
          <a:chExt cx="0" cy="0"/>
        </a:xfrm>
      </p:grpSpPr>
      <p:pic>
        <p:nvPicPr>
          <p:cNvPr id="391" name="Google Shape;391;p37"/>
          <p:cNvPicPr preferRelativeResize="0"/>
          <p:nvPr/>
        </p:nvPicPr>
        <p:blipFill rotWithShape="1">
          <a:blip r:embed="rId2">
            <a:alphaModFix/>
          </a:blip>
          <a:srcRect/>
          <a:stretch/>
        </p:blipFill>
        <p:spPr>
          <a:xfrm flipH="1">
            <a:off x="0" y="2"/>
            <a:ext cx="12192000" cy="6858031"/>
          </a:xfrm>
          <a:prstGeom prst="rect">
            <a:avLst/>
          </a:prstGeom>
          <a:noFill/>
          <a:ln>
            <a:noFill/>
          </a:ln>
        </p:spPr>
      </p:pic>
      <p:sp>
        <p:nvSpPr>
          <p:cNvPr id="392" name="Google Shape;392;p37"/>
          <p:cNvSpPr txBox="1">
            <a:spLocks noGrp="1"/>
          </p:cNvSpPr>
          <p:nvPr>
            <p:ph type="title" hasCustomPrompt="1"/>
          </p:nvPr>
        </p:nvSpPr>
        <p:spPr>
          <a:xfrm flipH="1">
            <a:off x="8640833" y="2141100"/>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93" name="Google Shape;393;p37"/>
          <p:cNvSpPr txBox="1">
            <a:spLocks noGrp="1"/>
          </p:cNvSpPr>
          <p:nvPr>
            <p:ph type="ctrTitle" idx="2"/>
          </p:nvPr>
        </p:nvSpPr>
        <p:spPr>
          <a:xfrm flipH="1">
            <a:off x="2280833" y="34691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394" name="Google Shape;394;p37"/>
          <p:cNvSpPr txBox="1">
            <a:spLocks noGrp="1"/>
          </p:cNvSpPr>
          <p:nvPr>
            <p:ph type="subTitle" idx="1"/>
          </p:nvPr>
        </p:nvSpPr>
        <p:spPr>
          <a:xfrm>
            <a:off x="7231233" y="4861933"/>
            <a:ext cx="41444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248246742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395"/>
        <p:cNvGrpSpPr/>
        <p:nvPr/>
      </p:nvGrpSpPr>
      <p:grpSpPr>
        <a:xfrm>
          <a:off x="0" y="0"/>
          <a:ext cx="0" cy="0"/>
          <a:chOff x="0" y="0"/>
          <a:chExt cx="0" cy="0"/>
        </a:xfrm>
      </p:grpSpPr>
      <p:sp>
        <p:nvSpPr>
          <p:cNvPr id="396" name="Google Shape;396;p38"/>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35725639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and four columns 6">
  <p:cSld name="Title and four columns 6">
    <p:spTree>
      <p:nvGrpSpPr>
        <p:cNvPr id="1" name="Shape 397"/>
        <p:cNvGrpSpPr/>
        <p:nvPr/>
      </p:nvGrpSpPr>
      <p:grpSpPr>
        <a:xfrm>
          <a:off x="0" y="0"/>
          <a:ext cx="0" cy="0"/>
          <a:chOff x="0" y="0"/>
          <a:chExt cx="0" cy="0"/>
        </a:xfrm>
      </p:grpSpPr>
      <p:pic>
        <p:nvPicPr>
          <p:cNvPr id="398" name="Google Shape;398;p39"/>
          <p:cNvPicPr preferRelativeResize="0"/>
          <p:nvPr/>
        </p:nvPicPr>
        <p:blipFill>
          <a:blip r:embed="rId2">
            <a:alphaModFix/>
          </a:blip>
          <a:stretch>
            <a:fillRect/>
          </a:stretch>
        </p:blipFill>
        <p:spPr>
          <a:xfrm>
            <a:off x="1925785" y="1886668"/>
            <a:ext cx="8340433" cy="4971333"/>
          </a:xfrm>
          <a:prstGeom prst="rect">
            <a:avLst/>
          </a:prstGeom>
          <a:noFill/>
          <a:ln>
            <a:noFill/>
          </a:ln>
        </p:spPr>
      </p:pic>
      <p:sp>
        <p:nvSpPr>
          <p:cNvPr id="399" name="Google Shape;399;p39"/>
          <p:cNvSpPr txBox="1">
            <a:spLocks noGrp="1"/>
          </p:cNvSpPr>
          <p:nvPr>
            <p:ph type="ctrTitle"/>
          </p:nvPr>
        </p:nvSpPr>
        <p:spPr>
          <a:xfrm>
            <a:off x="3429400" y="4421767"/>
            <a:ext cx="5333200" cy="1852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00" name="Google Shape;400;p39"/>
          <p:cNvSpPr txBox="1">
            <a:spLocks noGrp="1"/>
          </p:cNvSpPr>
          <p:nvPr>
            <p:ph type="subTitle" idx="1"/>
          </p:nvPr>
        </p:nvSpPr>
        <p:spPr>
          <a:xfrm>
            <a:off x="928400" y="2542731"/>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1" name="Google Shape;401;p39"/>
          <p:cNvSpPr txBox="1">
            <a:spLocks noGrp="1"/>
          </p:cNvSpPr>
          <p:nvPr>
            <p:ph type="subTitle" idx="2"/>
          </p:nvPr>
        </p:nvSpPr>
        <p:spPr>
          <a:xfrm>
            <a:off x="3672543" y="10841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2" name="Google Shape;402;p39"/>
          <p:cNvSpPr txBox="1">
            <a:spLocks noGrp="1"/>
          </p:cNvSpPr>
          <p:nvPr>
            <p:ph type="subTitle" idx="3"/>
          </p:nvPr>
        </p:nvSpPr>
        <p:spPr>
          <a:xfrm>
            <a:off x="9160829" y="25427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3" name="Google Shape;403;p39"/>
          <p:cNvSpPr txBox="1">
            <a:spLocks noGrp="1"/>
          </p:cNvSpPr>
          <p:nvPr>
            <p:ph type="subTitle" idx="4"/>
          </p:nvPr>
        </p:nvSpPr>
        <p:spPr>
          <a:xfrm>
            <a:off x="6416687" y="10841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4" name="Google Shape;404;p39"/>
          <p:cNvSpPr txBox="1">
            <a:spLocks noGrp="1"/>
          </p:cNvSpPr>
          <p:nvPr>
            <p:ph type="subTitle" idx="5"/>
          </p:nvPr>
        </p:nvSpPr>
        <p:spPr>
          <a:xfrm>
            <a:off x="928400" y="2117112"/>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5" name="Google Shape;405;p39"/>
          <p:cNvSpPr txBox="1">
            <a:spLocks noGrp="1"/>
          </p:cNvSpPr>
          <p:nvPr>
            <p:ph type="subTitle" idx="6"/>
          </p:nvPr>
        </p:nvSpPr>
        <p:spPr>
          <a:xfrm>
            <a:off x="3672533" y="65866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6" name="Google Shape;406;p39"/>
          <p:cNvSpPr txBox="1">
            <a:spLocks noGrp="1"/>
          </p:cNvSpPr>
          <p:nvPr>
            <p:ph type="subTitle" idx="7"/>
          </p:nvPr>
        </p:nvSpPr>
        <p:spPr>
          <a:xfrm>
            <a:off x="9160832" y="211709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7" name="Google Shape;407;p39"/>
          <p:cNvSpPr txBox="1">
            <a:spLocks noGrp="1"/>
          </p:cNvSpPr>
          <p:nvPr>
            <p:ph type="subTitle" idx="8"/>
          </p:nvPr>
        </p:nvSpPr>
        <p:spPr>
          <a:xfrm>
            <a:off x="6416689" y="65866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73223518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408"/>
        <p:cNvGrpSpPr/>
        <p:nvPr/>
      </p:nvGrpSpPr>
      <p:grpSpPr>
        <a:xfrm>
          <a:off x="0" y="0"/>
          <a:ext cx="0" cy="0"/>
          <a:chOff x="0" y="0"/>
          <a:chExt cx="0" cy="0"/>
        </a:xfrm>
      </p:grpSpPr>
      <p:sp>
        <p:nvSpPr>
          <p:cNvPr id="409" name="Google Shape;409;p40"/>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2482036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210"/>
        <p:cNvGrpSpPr/>
        <p:nvPr/>
      </p:nvGrpSpPr>
      <p:grpSpPr>
        <a:xfrm>
          <a:off x="0" y="0"/>
          <a:ext cx="0" cy="0"/>
          <a:chOff x="0" y="0"/>
          <a:chExt cx="0" cy="0"/>
        </a:xfrm>
      </p:grpSpPr>
      <p:pic>
        <p:nvPicPr>
          <p:cNvPr id="211" name="Google Shape;211;p24"/>
          <p:cNvPicPr preferRelativeResize="0"/>
          <p:nvPr/>
        </p:nvPicPr>
        <p:blipFill>
          <a:blip r:embed="rId2">
            <a:alphaModFix/>
          </a:blip>
          <a:stretch>
            <a:fillRect/>
          </a:stretch>
        </p:blipFill>
        <p:spPr>
          <a:xfrm rot="10800000" flipH="1">
            <a:off x="5809467" y="402"/>
            <a:ext cx="6382532" cy="4028033"/>
          </a:xfrm>
          <a:prstGeom prst="rect">
            <a:avLst/>
          </a:prstGeom>
          <a:noFill/>
          <a:ln>
            <a:noFill/>
          </a:ln>
        </p:spPr>
      </p:pic>
      <p:sp>
        <p:nvSpPr>
          <p:cNvPr id="212" name="Google Shape;212;p24"/>
          <p:cNvSpPr/>
          <p:nvPr/>
        </p:nvSpPr>
        <p:spPr>
          <a:xfrm rot="10800000" flipH="1">
            <a:off x="1571849" y="1853783"/>
            <a:ext cx="2554800" cy="25548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24"/>
          <p:cNvSpPr/>
          <p:nvPr/>
        </p:nvSpPr>
        <p:spPr>
          <a:xfrm rot="10800000" flipH="1">
            <a:off x="8065549" y="1853783"/>
            <a:ext cx="2554800" cy="25548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2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15" name="Google Shape;215;p24"/>
          <p:cNvSpPr txBox="1">
            <a:spLocks noGrp="1"/>
          </p:cNvSpPr>
          <p:nvPr>
            <p:ph type="subTitle" idx="1"/>
          </p:nvPr>
        </p:nvSpPr>
        <p:spPr>
          <a:xfrm>
            <a:off x="1797833" y="286507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dk2"/>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16" name="Google Shape;216;p24"/>
          <p:cNvSpPr txBox="1">
            <a:spLocks noGrp="1"/>
          </p:cNvSpPr>
          <p:nvPr>
            <p:ph type="subTitle" idx="2"/>
          </p:nvPr>
        </p:nvSpPr>
        <p:spPr>
          <a:xfrm>
            <a:off x="1797621" y="2292484"/>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solidFill>
                  <a:schemeClr val="dk2"/>
                </a:solidFill>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17" name="Google Shape;217;p24"/>
          <p:cNvSpPr txBox="1">
            <a:spLocks noGrp="1"/>
          </p:cNvSpPr>
          <p:nvPr>
            <p:ph type="subTitle" idx="3"/>
          </p:nvPr>
        </p:nvSpPr>
        <p:spPr>
          <a:xfrm>
            <a:off x="8291567" y="286503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dk2"/>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18" name="Google Shape;218;p24"/>
          <p:cNvSpPr txBox="1">
            <a:spLocks noGrp="1"/>
          </p:cNvSpPr>
          <p:nvPr>
            <p:ph type="subTitle" idx="4"/>
          </p:nvPr>
        </p:nvSpPr>
        <p:spPr>
          <a:xfrm>
            <a:off x="8291549" y="2292467"/>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solidFill>
                  <a:schemeClr val="dk2"/>
                </a:solidFill>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19" name="Google Shape;219;p24"/>
          <p:cNvPicPr preferRelativeResize="0"/>
          <p:nvPr/>
        </p:nvPicPr>
        <p:blipFill rotWithShape="1">
          <a:blip r:embed="rId3">
            <a:alphaModFix/>
          </a:blip>
          <a:srcRect l="28341" b="53555"/>
          <a:stretch/>
        </p:blipFill>
        <p:spPr>
          <a:xfrm flipH="1">
            <a:off x="3" y="5387767"/>
            <a:ext cx="4032733" cy="1470232"/>
          </a:xfrm>
          <a:prstGeom prst="rect">
            <a:avLst/>
          </a:prstGeom>
          <a:noFill/>
          <a:ln>
            <a:noFill/>
          </a:ln>
        </p:spPr>
      </p:pic>
    </p:spTree>
    <p:extLst>
      <p:ext uri="{BB962C8B-B14F-4D97-AF65-F5344CB8AC3E}">
        <p14:creationId xmlns:p14="http://schemas.microsoft.com/office/powerpoint/2010/main" val="96494764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410"/>
        <p:cNvGrpSpPr/>
        <p:nvPr/>
      </p:nvGrpSpPr>
      <p:grpSpPr>
        <a:xfrm>
          <a:off x="0" y="0"/>
          <a:ext cx="0" cy="0"/>
          <a:chOff x="0" y="0"/>
          <a:chExt cx="0" cy="0"/>
        </a:xfrm>
      </p:grpSpPr>
      <p:sp>
        <p:nvSpPr>
          <p:cNvPr id="411" name="Google Shape;411;p41"/>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412" name="Google Shape;412;p41"/>
          <p:cNvPicPr preferRelativeResize="0"/>
          <p:nvPr/>
        </p:nvPicPr>
        <p:blipFill rotWithShape="1">
          <a:blip r:embed="rId2">
            <a:alphaModFix/>
          </a:blip>
          <a:srcRect r="69858" b="58913"/>
          <a:stretch/>
        </p:blipFill>
        <p:spPr>
          <a:xfrm>
            <a:off x="11567" y="1"/>
            <a:ext cx="1912000" cy="1466032"/>
          </a:xfrm>
          <a:prstGeom prst="rect">
            <a:avLst/>
          </a:prstGeom>
          <a:noFill/>
          <a:ln>
            <a:noFill/>
          </a:ln>
        </p:spPr>
      </p:pic>
    </p:spTree>
    <p:extLst>
      <p:ext uri="{BB962C8B-B14F-4D97-AF65-F5344CB8AC3E}">
        <p14:creationId xmlns:p14="http://schemas.microsoft.com/office/powerpoint/2010/main" val="382812062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Title and four columns 7">
  <p:cSld name="Title and four columns 7">
    <p:spTree>
      <p:nvGrpSpPr>
        <p:cNvPr id="1" name="Shape 413"/>
        <p:cNvGrpSpPr/>
        <p:nvPr/>
      </p:nvGrpSpPr>
      <p:grpSpPr>
        <a:xfrm>
          <a:off x="0" y="0"/>
          <a:ext cx="0" cy="0"/>
          <a:chOff x="0" y="0"/>
          <a:chExt cx="0" cy="0"/>
        </a:xfrm>
      </p:grpSpPr>
      <p:sp>
        <p:nvSpPr>
          <p:cNvPr id="414" name="Google Shape;414;p42"/>
          <p:cNvSpPr txBox="1">
            <a:spLocks noGrp="1"/>
          </p:cNvSpPr>
          <p:nvPr>
            <p:ph type="subTitle" idx="1"/>
          </p:nvPr>
        </p:nvSpPr>
        <p:spPr>
          <a:xfrm flipH="1">
            <a:off x="3460767" y="1973876"/>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5" name="Google Shape;415;p42"/>
          <p:cNvSpPr txBox="1">
            <a:spLocks noGrp="1"/>
          </p:cNvSpPr>
          <p:nvPr>
            <p:ph type="subTitle" idx="2"/>
          </p:nvPr>
        </p:nvSpPr>
        <p:spPr>
          <a:xfrm flipH="1">
            <a:off x="3460767" y="1555333"/>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16" name="Google Shape;416;p42"/>
          <p:cNvSpPr txBox="1">
            <a:spLocks noGrp="1"/>
          </p:cNvSpPr>
          <p:nvPr>
            <p:ph type="subTitle" idx="3"/>
          </p:nvPr>
        </p:nvSpPr>
        <p:spPr>
          <a:xfrm flipH="1">
            <a:off x="7543633" y="1973875"/>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7" name="Google Shape;417;p42"/>
          <p:cNvSpPr txBox="1">
            <a:spLocks noGrp="1"/>
          </p:cNvSpPr>
          <p:nvPr>
            <p:ph type="subTitle" idx="4"/>
          </p:nvPr>
        </p:nvSpPr>
        <p:spPr>
          <a:xfrm flipH="1">
            <a:off x="7543633" y="1555333"/>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18" name="Google Shape;418;p42"/>
          <p:cNvSpPr txBox="1">
            <a:spLocks noGrp="1"/>
          </p:cNvSpPr>
          <p:nvPr>
            <p:ph type="subTitle" idx="5"/>
          </p:nvPr>
        </p:nvSpPr>
        <p:spPr>
          <a:xfrm flipH="1">
            <a:off x="3460767" y="3866100"/>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9" name="Google Shape;419;p42"/>
          <p:cNvSpPr txBox="1">
            <a:spLocks noGrp="1"/>
          </p:cNvSpPr>
          <p:nvPr>
            <p:ph type="subTitle" idx="6"/>
          </p:nvPr>
        </p:nvSpPr>
        <p:spPr>
          <a:xfrm flipH="1">
            <a:off x="3460767" y="3449759"/>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20" name="Google Shape;420;p42"/>
          <p:cNvSpPr txBox="1">
            <a:spLocks noGrp="1"/>
          </p:cNvSpPr>
          <p:nvPr>
            <p:ph type="subTitle" idx="7"/>
          </p:nvPr>
        </p:nvSpPr>
        <p:spPr>
          <a:xfrm flipH="1">
            <a:off x="7543633" y="3866100"/>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21" name="Google Shape;421;p42"/>
          <p:cNvSpPr txBox="1">
            <a:spLocks noGrp="1"/>
          </p:cNvSpPr>
          <p:nvPr>
            <p:ph type="subTitle" idx="8"/>
          </p:nvPr>
        </p:nvSpPr>
        <p:spPr>
          <a:xfrm flipH="1">
            <a:off x="7543633" y="3449759"/>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22" name="Google Shape;422;p42"/>
          <p:cNvSpPr txBox="1">
            <a:spLocks noGrp="1"/>
          </p:cNvSpPr>
          <p:nvPr>
            <p:ph type="ctrTitle"/>
          </p:nvPr>
        </p:nvSpPr>
        <p:spPr>
          <a:xfrm>
            <a:off x="816867" y="5228500"/>
            <a:ext cx="105584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423" name="Google Shape;423;p42"/>
          <p:cNvPicPr preferRelativeResize="0"/>
          <p:nvPr/>
        </p:nvPicPr>
        <p:blipFill>
          <a:blip r:embed="rId2">
            <a:alphaModFix/>
          </a:blip>
          <a:stretch>
            <a:fillRect/>
          </a:stretch>
        </p:blipFill>
        <p:spPr>
          <a:xfrm rot="-5400000" flipH="1">
            <a:off x="7511867" y="2167919"/>
            <a:ext cx="6838100" cy="2522167"/>
          </a:xfrm>
          <a:prstGeom prst="rect">
            <a:avLst/>
          </a:prstGeom>
          <a:noFill/>
          <a:ln>
            <a:noFill/>
          </a:ln>
        </p:spPr>
      </p:pic>
      <p:pic>
        <p:nvPicPr>
          <p:cNvPr id="424" name="Google Shape;424;p42"/>
          <p:cNvPicPr preferRelativeResize="0"/>
          <p:nvPr/>
        </p:nvPicPr>
        <p:blipFill rotWithShape="1">
          <a:blip r:embed="rId3">
            <a:alphaModFix/>
          </a:blip>
          <a:srcRect l="28341" b="53555"/>
          <a:stretch/>
        </p:blipFill>
        <p:spPr>
          <a:xfrm rot="10800000">
            <a:off x="3" y="12933"/>
            <a:ext cx="4032733" cy="1470232"/>
          </a:xfrm>
          <a:prstGeom prst="rect">
            <a:avLst/>
          </a:prstGeom>
          <a:noFill/>
          <a:ln>
            <a:noFill/>
          </a:ln>
        </p:spPr>
      </p:pic>
    </p:spTree>
    <p:extLst>
      <p:ext uri="{BB962C8B-B14F-4D97-AF65-F5344CB8AC3E}">
        <p14:creationId xmlns:p14="http://schemas.microsoft.com/office/powerpoint/2010/main" val="360940592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425"/>
        <p:cNvGrpSpPr/>
        <p:nvPr/>
      </p:nvGrpSpPr>
      <p:grpSpPr>
        <a:xfrm>
          <a:off x="0" y="0"/>
          <a:ext cx="0" cy="0"/>
          <a:chOff x="0" y="0"/>
          <a:chExt cx="0" cy="0"/>
        </a:xfrm>
      </p:grpSpPr>
      <p:pic>
        <p:nvPicPr>
          <p:cNvPr id="426" name="Google Shape;426;p43"/>
          <p:cNvPicPr preferRelativeResize="0"/>
          <p:nvPr/>
        </p:nvPicPr>
        <p:blipFill rotWithShape="1">
          <a:blip r:embed="rId2">
            <a:alphaModFix/>
          </a:blip>
          <a:srcRect t="9" b="9"/>
          <a:stretch/>
        </p:blipFill>
        <p:spPr>
          <a:xfrm>
            <a:off x="0" y="0"/>
            <a:ext cx="12192000" cy="6858000"/>
          </a:xfrm>
          <a:prstGeom prst="rect">
            <a:avLst/>
          </a:prstGeom>
          <a:noFill/>
          <a:ln>
            <a:noFill/>
          </a:ln>
        </p:spPr>
      </p:pic>
      <p:pic>
        <p:nvPicPr>
          <p:cNvPr id="427" name="Google Shape;427;p43"/>
          <p:cNvPicPr preferRelativeResize="0"/>
          <p:nvPr/>
        </p:nvPicPr>
        <p:blipFill rotWithShape="1">
          <a:blip r:embed="rId3">
            <a:alphaModFix/>
          </a:blip>
          <a:srcRect b="73756"/>
          <a:stretch/>
        </p:blipFill>
        <p:spPr>
          <a:xfrm>
            <a:off x="6564500" y="6027269"/>
            <a:ext cx="5627493" cy="830729"/>
          </a:xfrm>
          <a:prstGeom prst="rect">
            <a:avLst/>
          </a:prstGeom>
          <a:noFill/>
          <a:ln>
            <a:noFill/>
          </a:ln>
        </p:spPr>
      </p:pic>
      <p:sp>
        <p:nvSpPr>
          <p:cNvPr id="428" name="Google Shape;428;p4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59890442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429"/>
        <p:cNvGrpSpPr/>
        <p:nvPr/>
      </p:nvGrpSpPr>
      <p:grpSpPr>
        <a:xfrm>
          <a:off x="0" y="0"/>
          <a:ext cx="0" cy="0"/>
          <a:chOff x="0" y="0"/>
          <a:chExt cx="0" cy="0"/>
        </a:xfrm>
      </p:grpSpPr>
      <p:sp>
        <p:nvSpPr>
          <p:cNvPr id="430" name="Google Shape;430;p4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431" name="Google Shape;431;p44"/>
          <p:cNvPicPr preferRelativeResize="0"/>
          <p:nvPr/>
        </p:nvPicPr>
        <p:blipFill>
          <a:blip r:embed="rId2">
            <a:alphaModFix/>
          </a:blip>
          <a:stretch>
            <a:fillRect/>
          </a:stretch>
        </p:blipFill>
        <p:spPr>
          <a:xfrm flipH="1">
            <a:off x="2" y="2"/>
            <a:ext cx="3482500" cy="2979679"/>
          </a:xfrm>
          <a:prstGeom prst="rect">
            <a:avLst/>
          </a:prstGeom>
          <a:noFill/>
          <a:ln>
            <a:noFill/>
          </a:ln>
        </p:spPr>
      </p:pic>
    </p:spTree>
    <p:extLst>
      <p:ext uri="{BB962C8B-B14F-4D97-AF65-F5344CB8AC3E}">
        <p14:creationId xmlns:p14="http://schemas.microsoft.com/office/powerpoint/2010/main" val="81223332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Section header 7">
  <p:cSld name="Section header 7">
    <p:spTree>
      <p:nvGrpSpPr>
        <p:cNvPr id="1" name="Shape 432"/>
        <p:cNvGrpSpPr/>
        <p:nvPr/>
      </p:nvGrpSpPr>
      <p:grpSpPr>
        <a:xfrm>
          <a:off x="0" y="0"/>
          <a:ext cx="0" cy="0"/>
          <a:chOff x="0" y="0"/>
          <a:chExt cx="0" cy="0"/>
        </a:xfrm>
      </p:grpSpPr>
      <p:pic>
        <p:nvPicPr>
          <p:cNvPr id="433" name="Google Shape;433;p45"/>
          <p:cNvPicPr preferRelativeResize="0"/>
          <p:nvPr/>
        </p:nvPicPr>
        <p:blipFill rotWithShape="1">
          <a:blip r:embed="rId2">
            <a:alphaModFix/>
          </a:blip>
          <a:srcRect l="30429"/>
          <a:stretch/>
        </p:blipFill>
        <p:spPr>
          <a:xfrm>
            <a:off x="3709733" y="0"/>
            <a:ext cx="8482267" cy="6858000"/>
          </a:xfrm>
          <a:prstGeom prst="rect">
            <a:avLst/>
          </a:prstGeom>
          <a:noFill/>
          <a:ln>
            <a:noFill/>
          </a:ln>
        </p:spPr>
      </p:pic>
      <p:sp>
        <p:nvSpPr>
          <p:cNvPr id="434" name="Google Shape;434;p45"/>
          <p:cNvSpPr txBox="1">
            <a:spLocks noGrp="1"/>
          </p:cNvSpPr>
          <p:nvPr>
            <p:ph type="title" hasCustomPrompt="1"/>
          </p:nvPr>
        </p:nvSpPr>
        <p:spPr>
          <a:xfrm>
            <a:off x="812569" y="2115300"/>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35" name="Google Shape;435;p45"/>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436" name="Google Shape;436;p45"/>
          <p:cNvSpPr txBox="1">
            <a:spLocks noGrp="1"/>
          </p:cNvSpPr>
          <p:nvPr>
            <p:ph type="subTitle" idx="1"/>
          </p:nvPr>
        </p:nvSpPr>
        <p:spPr>
          <a:xfrm flipH="1">
            <a:off x="812400" y="4853033"/>
            <a:ext cx="35156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14742740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itle only 10">
  <p:cSld name="Title only 10">
    <p:spTree>
      <p:nvGrpSpPr>
        <p:cNvPr id="1" name="Shape 437"/>
        <p:cNvGrpSpPr/>
        <p:nvPr/>
      </p:nvGrpSpPr>
      <p:grpSpPr>
        <a:xfrm>
          <a:off x="0" y="0"/>
          <a:ext cx="0" cy="0"/>
          <a:chOff x="0" y="0"/>
          <a:chExt cx="0" cy="0"/>
        </a:xfrm>
      </p:grpSpPr>
      <p:pic>
        <p:nvPicPr>
          <p:cNvPr id="438" name="Google Shape;438;p46"/>
          <p:cNvPicPr preferRelativeResize="0"/>
          <p:nvPr/>
        </p:nvPicPr>
        <p:blipFill rotWithShape="1">
          <a:blip r:embed="rId2">
            <a:alphaModFix/>
          </a:blip>
          <a:srcRect l="33457"/>
          <a:stretch/>
        </p:blipFill>
        <p:spPr>
          <a:xfrm rot="10800000">
            <a:off x="0" y="2252632"/>
            <a:ext cx="5447000" cy="4605368"/>
          </a:xfrm>
          <a:prstGeom prst="rect">
            <a:avLst/>
          </a:prstGeom>
          <a:noFill/>
          <a:ln>
            <a:noFill/>
          </a:ln>
        </p:spPr>
      </p:pic>
      <p:pic>
        <p:nvPicPr>
          <p:cNvPr id="439" name="Google Shape;439;p46"/>
          <p:cNvPicPr preferRelativeResize="0"/>
          <p:nvPr/>
        </p:nvPicPr>
        <p:blipFill rotWithShape="1">
          <a:blip r:embed="rId3">
            <a:alphaModFix/>
          </a:blip>
          <a:srcRect l="32313" b="44084"/>
          <a:stretch/>
        </p:blipFill>
        <p:spPr>
          <a:xfrm>
            <a:off x="4641901" y="0"/>
            <a:ext cx="7550107" cy="3508568"/>
          </a:xfrm>
          <a:prstGeom prst="rect">
            <a:avLst/>
          </a:prstGeom>
          <a:noFill/>
          <a:ln>
            <a:noFill/>
          </a:ln>
        </p:spPr>
      </p:pic>
      <p:sp>
        <p:nvSpPr>
          <p:cNvPr id="440" name="Google Shape;440;p4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10725988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Title, three columns and numbers">
  <p:cSld name="Title, three columns and numbers">
    <p:spTree>
      <p:nvGrpSpPr>
        <p:cNvPr id="1" name="Shape 441"/>
        <p:cNvGrpSpPr/>
        <p:nvPr/>
      </p:nvGrpSpPr>
      <p:grpSpPr>
        <a:xfrm>
          <a:off x="0" y="0"/>
          <a:ext cx="0" cy="0"/>
          <a:chOff x="0" y="0"/>
          <a:chExt cx="0" cy="0"/>
        </a:xfrm>
      </p:grpSpPr>
      <p:sp>
        <p:nvSpPr>
          <p:cNvPr id="442" name="Google Shape;442;p47"/>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43" name="Google Shape;443;p47"/>
          <p:cNvSpPr txBox="1">
            <a:spLocks noGrp="1"/>
          </p:cNvSpPr>
          <p:nvPr>
            <p:ph type="subTitle" idx="1"/>
          </p:nvPr>
        </p:nvSpPr>
        <p:spPr>
          <a:xfrm>
            <a:off x="1917984" y="406206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4" name="Google Shape;444;p47"/>
          <p:cNvSpPr txBox="1">
            <a:spLocks noGrp="1"/>
          </p:cNvSpPr>
          <p:nvPr>
            <p:ph type="subTitle" idx="2"/>
          </p:nvPr>
        </p:nvSpPr>
        <p:spPr>
          <a:xfrm>
            <a:off x="1917984" y="36557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5" name="Google Shape;445;p47"/>
          <p:cNvSpPr txBox="1">
            <a:spLocks noGrp="1"/>
          </p:cNvSpPr>
          <p:nvPr>
            <p:ph type="subTitle" idx="3"/>
          </p:nvPr>
        </p:nvSpPr>
        <p:spPr>
          <a:xfrm>
            <a:off x="5059664" y="4062053"/>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6" name="Google Shape;446;p47"/>
          <p:cNvSpPr txBox="1">
            <a:spLocks noGrp="1"/>
          </p:cNvSpPr>
          <p:nvPr>
            <p:ph type="subTitle" idx="4"/>
          </p:nvPr>
        </p:nvSpPr>
        <p:spPr>
          <a:xfrm>
            <a:off x="5059664" y="36557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7" name="Google Shape;447;p47"/>
          <p:cNvSpPr txBox="1">
            <a:spLocks noGrp="1"/>
          </p:cNvSpPr>
          <p:nvPr>
            <p:ph type="subTitle" idx="5"/>
          </p:nvPr>
        </p:nvSpPr>
        <p:spPr>
          <a:xfrm>
            <a:off x="8171200" y="406206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8" name="Google Shape;448;p47"/>
          <p:cNvSpPr txBox="1">
            <a:spLocks noGrp="1"/>
          </p:cNvSpPr>
          <p:nvPr>
            <p:ph type="subTitle" idx="6"/>
          </p:nvPr>
        </p:nvSpPr>
        <p:spPr>
          <a:xfrm>
            <a:off x="8171200" y="3655700"/>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9" name="Google Shape;449;p47"/>
          <p:cNvSpPr txBox="1">
            <a:spLocks noGrp="1"/>
          </p:cNvSpPr>
          <p:nvPr>
            <p:ph type="title" idx="7" hasCustomPrompt="1"/>
          </p:nvPr>
        </p:nvSpPr>
        <p:spPr>
          <a:xfrm>
            <a:off x="1918016"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sp>
        <p:nvSpPr>
          <p:cNvPr id="450" name="Google Shape;450;p47"/>
          <p:cNvSpPr txBox="1">
            <a:spLocks noGrp="1"/>
          </p:cNvSpPr>
          <p:nvPr>
            <p:ph type="title" idx="8" hasCustomPrompt="1"/>
          </p:nvPr>
        </p:nvSpPr>
        <p:spPr>
          <a:xfrm>
            <a:off x="5059683"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sp>
        <p:nvSpPr>
          <p:cNvPr id="451" name="Google Shape;451;p47"/>
          <p:cNvSpPr txBox="1">
            <a:spLocks noGrp="1"/>
          </p:cNvSpPr>
          <p:nvPr>
            <p:ph type="title" idx="9" hasCustomPrompt="1"/>
          </p:nvPr>
        </p:nvSpPr>
        <p:spPr>
          <a:xfrm>
            <a:off x="8171216"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pic>
        <p:nvPicPr>
          <p:cNvPr id="452" name="Google Shape;452;p47"/>
          <p:cNvPicPr preferRelativeResize="0"/>
          <p:nvPr/>
        </p:nvPicPr>
        <p:blipFill>
          <a:blip r:embed="rId2">
            <a:alphaModFix/>
          </a:blip>
          <a:stretch>
            <a:fillRect/>
          </a:stretch>
        </p:blipFill>
        <p:spPr>
          <a:xfrm rot="10800000" flipH="1">
            <a:off x="4409836" y="402"/>
            <a:ext cx="3372333" cy="1497833"/>
          </a:xfrm>
          <a:prstGeom prst="rect">
            <a:avLst/>
          </a:prstGeom>
          <a:noFill/>
          <a:ln>
            <a:noFill/>
          </a:ln>
        </p:spPr>
      </p:pic>
    </p:spTree>
    <p:extLst>
      <p:ext uri="{BB962C8B-B14F-4D97-AF65-F5344CB8AC3E}">
        <p14:creationId xmlns:p14="http://schemas.microsoft.com/office/powerpoint/2010/main" val="150412069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453"/>
        <p:cNvGrpSpPr/>
        <p:nvPr/>
      </p:nvGrpSpPr>
      <p:grpSpPr>
        <a:xfrm>
          <a:off x="0" y="0"/>
          <a:ext cx="0" cy="0"/>
          <a:chOff x="0" y="0"/>
          <a:chExt cx="0" cy="0"/>
        </a:xfrm>
      </p:grpSpPr>
      <p:pic>
        <p:nvPicPr>
          <p:cNvPr id="454" name="Google Shape;454;p48"/>
          <p:cNvPicPr preferRelativeResize="0"/>
          <p:nvPr/>
        </p:nvPicPr>
        <p:blipFill rotWithShape="1">
          <a:blip r:embed="rId2">
            <a:alphaModFix/>
          </a:blip>
          <a:srcRect r="20420"/>
          <a:stretch/>
        </p:blipFill>
        <p:spPr>
          <a:xfrm>
            <a:off x="-29603" y="2"/>
            <a:ext cx="7801907" cy="5514668"/>
          </a:xfrm>
          <a:prstGeom prst="rect">
            <a:avLst/>
          </a:prstGeom>
          <a:noFill/>
          <a:ln>
            <a:noFill/>
          </a:ln>
        </p:spPr>
      </p:pic>
      <p:sp>
        <p:nvSpPr>
          <p:cNvPr id="455" name="Google Shape;455;p48"/>
          <p:cNvSpPr txBox="1">
            <a:spLocks noGrp="1"/>
          </p:cNvSpPr>
          <p:nvPr>
            <p:ph type="title" hasCustomPrompt="1"/>
          </p:nvPr>
        </p:nvSpPr>
        <p:spPr>
          <a:xfrm flipH="1">
            <a:off x="8640833" y="2107733"/>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56" name="Google Shape;456;p48"/>
          <p:cNvSpPr txBox="1">
            <a:spLocks noGrp="1"/>
          </p:cNvSpPr>
          <p:nvPr>
            <p:ph type="ctrTitle" idx="2"/>
          </p:nvPr>
        </p:nvSpPr>
        <p:spPr>
          <a:xfrm flipH="1">
            <a:off x="2280833" y="34691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457" name="Google Shape;457;p48"/>
          <p:cNvSpPr txBox="1">
            <a:spLocks noGrp="1"/>
          </p:cNvSpPr>
          <p:nvPr>
            <p:ph type="subTitle" idx="1"/>
          </p:nvPr>
        </p:nvSpPr>
        <p:spPr>
          <a:xfrm>
            <a:off x="7231233" y="4858167"/>
            <a:ext cx="41444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99643240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Title and one column">
  <p:cSld name="Title and one column">
    <p:spTree>
      <p:nvGrpSpPr>
        <p:cNvPr id="1" name="Shape 458"/>
        <p:cNvGrpSpPr/>
        <p:nvPr/>
      </p:nvGrpSpPr>
      <p:grpSpPr>
        <a:xfrm>
          <a:off x="0" y="0"/>
          <a:ext cx="0" cy="0"/>
          <a:chOff x="0" y="0"/>
          <a:chExt cx="0" cy="0"/>
        </a:xfrm>
      </p:grpSpPr>
      <p:sp>
        <p:nvSpPr>
          <p:cNvPr id="459" name="Google Shape;459;p49"/>
          <p:cNvSpPr txBox="1">
            <a:spLocks noGrp="1"/>
          </p:cNvSpPr>
          <p:nvPr>
            <p:ph type="ctrTitle"/>
          </p:nvPr>
        </p:nvSpPr>
        <p:spPr>
          <a:xfrm>
            <a:off x="1886367" y="5252600"/>
            <a:ext cx="5190000" cy="10220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60" name="Google Shape;460;p49"/>
          <p:cNvSpPr txBox="1">
            <a:spLocks noGrp="1"/>
          </p:cNvSpPr>
          <p:nvPr>
            <p:ph type="subTitle" idx="1"/>
          </p:nvPr>
        </p:nvSpPr>
        <p:spPr>
          <a:xfrm>
            <a:off x="1886365" y="4077167"/>
            <a:ext cx="3590800" cy="11048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pic>
        <p:nvPicPr>
          <p:cNvPr id="461" name="Google Shape;461;p49"/>
          <p:cNvPicPr preferRelativeResize="0"/>
          <p:nvPr/>
        </p:nvPicPr>
        <p:blipFill>
          <a:blip r:embed="rId2">
            <a:alphaModFix/>
          </a:blip>
          <a:stretch>
            <a:fillRect/>
          </a:stretch>
        </p:blipFill>
        <p:spPr>
          <a:xfrm rot="10800000" flipH="1">
            <a:off x="-14" y="386"/>
            <a:ext cx="5981700" cy="3467100"/>
          </a:xfrm>
          <a:prstGeom prst="rect">
            <a:avLst/>
          </a:prstGeom>
          <a:noFill/>
          <a:ln>
            <a:noFill/>
          </a:ln>
        </p:spPr>
      </p:pic>
      <p:pic>
        <p:nvPicPr>
          <p:cNvPr id="462" name="Google Shape;462;p49"/>
          <p:cNvPicPr preferRelativeResize="0"/>
          <p:nvPr/>
        </p:nvPicPr>
        <p:blipFill rotWithShape="1">
          <a:blip r:embed="rId3">
            <a:alphaModFix/>
          </a:blip>
          <a:srcRect r="10482" b="10201"/>
          <a:stretch/>
        </p:blipFill>
        <p:spPr>
          <a:xfrm>
            <a:off x="5904933" y="2877702"/>
            <a:ext cx="6287067" cy="3980300"/>
          </a:xfrm>
          <a:prstGeom prst="rect">
            <a:avLst/>
          </a:prstGeom>
          <a:noFill/>
          <a:ln>
            <a:noFill/>
          </a:ln>
        </p:spPr>
      </p:pic>
    </p:spTree>
    <p:extLst>
      <p:ext uri="{BB962C8B-B14F-4D97-AF65-F5344CB8AC3E}">
        <p14:creationId xmlns:p14="http://schemas.microsoft.com/office/powerpoint/2010/main" val="88535712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wo columns">
  <p:cSld name="Two columns">
    <p:bg>
      <p:bgPr>
        <a:blipFill>
          <a:blip r:embed="rId2">
            <a:alphaModFix/>
          </a:blip>
          <a:stretch>
            <a:fillRect/>
          </a:stretch>
        </a:blipFill>
        <a:effectLst/>
      </p:bgPr>
    </p:bg>
    <p:spTree>
      <p:nvGrpSpPr>
        <p:cNvPr id="1" name="Shape 463"/>
        <p:cNvGrpSpPr/>
        <p:nvPr/>
      </p:nvGrpSpPr>
      <p:grpSpPr>
        <a:xfrm>
          <a:off x="0" y="0"/>
          <a:ext cx="0" cy="0"/>
          <a:chOff x="0" y="0"/>
          <a:chExt cx="0" cy="0"/>
        </a:xfrm>
      </p:grpSpPr>
      <p:sp>
        <p:nvSpPr>
          <p:cNvPr id="464" name="Google Shape;464;p50"/>
          <p:cNvSpPr txBox="1">
            <a:spLocks noGrp="1"/>
          </p:cNvSpPr>
          <p:nvPr>
            <p:ph type="subTitle" idx="1"/>
          </p:nvPr>
        </p:nvSpPr>
        <p:spPr>
          <a:xfrm>
            <a:off x="1166111" y="3519520"/>
            <a:ext cx="26580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lvl1pPr>
            <a:lvl2pPr lvl="1" algn="r" rtl="0">
              <a:lnSpc>
                <a:spcPct val="100000"/>
              </a:lnSpc>
              <a:spcBef>
                <a:spcPts val="0"/>
              </a:spcBef>
              <a:spcAft>
                <a:spcPts val="0"/>
              </a:spcAft>
              <a:buSzPts val="1100"/>
              <a:buNone/>
              <a:defRPr sz="1500"/>
            </a:lvl2pPr>
            <a:lvl3pPr lvl="2" algn="r" rtl="0">
              <a:lnSpc>
                <a:spcPct val="100000"/>
              </a:lnSpc>
              <a:spcBef>
                <a:spcPts val="0"/>
              </a:spcBef>
              <a:spcAft>
                <a:spcPts val="0"/>
              </a:spcAft>
              <a:buSzPts val="1100"/>
              <a:buNone/>
              <a:defRPr sz="1500"/>
            </a:lvl3pPr>
            <a:lvl4pPr lvl="3" algn="r" rtl="0">
              <a:lnSpc>
                <a:spcPct val="100000"/>
              </a:lnSpc>
              <a:spcBef>
                <a:spcPts val="0"/>
              </a:spcBef>
              <a:spcAft>
                <a:spcPts val="0"/>
              </a:spcAft>
              <a:buSzPts val="1100"/>
              <a:buNone/>
              <a:defRPr sz="1500"/>
            </a:lvl4pPr>
            <a:lvl5pPr lvl="4" algn="r" rtl="0">
              <a:lnSpc>
                <a:spcPct val="100000"/>
              </a:lnSpc>
              <a:spcBef>
                <a:spcPts val="0"/>
              </a:spcBef>
              <a:spcAft>
                <a:spcPts val="0"/>
              </a:spcAft>
              <a:buSzPts val="1100"/>
              <a:buNone/>
              <a:defRPr sz="1500"/>
            </a:lvl5pPr>
            <a:lvl6pPr lvl="5" algn="r" rtl="0">
              <a:lnSpc>
                <a:spcPct val="100000"/>
              </a:lnSpc>
              <a:spcBef>
                <a:spcPts val="0"/>
              </a:spcBef>
              <a:spcAft>
                <a:spcPts val="0"/>
              </a:spcAft>
              <a:buSzPts val="1100"/>
              <a:buNone/>
              <a:defRPr sz="1500"/>
            </a:lvl6pPr>
            <a:lvl7pPr lvl="6" algn="r" rtl="0">
              <a:lnSpc>
                <a:spcPct val="100000"/>
              </a:lnSpc>
              <a:spcBef>
                <a:spcPts val="0"/>
              </a:spcBef>
              <a:spcAft>
                <a:spcPts val="0"/>
              </a:spcAft>
              <a:buSzPts val="1100"/>
              <a:buNone/>
              <a:defRPr sz="1500"/>
            </a:lvl7pPr>
            <a:lvl8pPr lvl="7" algn="r" rtl="0">
              <a:lnSpc>
                <a:spcPct val="100000"/>
              </a:lnSpc>
              <a:spcBef>
                <a:spcPts val="0"/>
              </a:spcBef>
              <a:spcAft>
                <a:spcPts val="0"/>
              </a:spcAft>
              <a:buSzPts val="1100"/>
              <a:buNone/>
              <a:defRPr sz="1500"/>
            </a:lvl8pPr>
            <a:lvl9pPr lvl="8" algn="r" rtl="0">
              <a:lnSpc>
                <a:spcPct val="100000"/>
              </a:lnSpc>
              <a:spcBef>
                <a:spcPts val="0"/>
              </a:spcBef>
              <a:spcAft>
                <a:spcPts val="0"/>
              </a:spcAft>
              <a:buSzPts val="1100"/>
              <a:buNone/>
              <a:defRPr sz="1500"/>
            </a:lvl9pPr>
          </a:lstStyle>
          <a:p>
            <a:endParaRPr/>
          </a:p>
        </p:txBody>
      </p:sp>
      <p:sp>
        <p:nvSpPr>
          <p:cNvPr id="465" name="Google Shape;465;p50"/>
          <p:cNvSpPr txBox="1">
            <a:spLocks noGrp="1"/>
          </p:cNvSpPr>
          <p:nvPr>
            <p:ph type="subTitle" idx="2"/>
          </p:nvPr>
        </p:nvSpPr>
        <p:spPr>
          <a:xfrm>
            <a:off x="1166111" y="3133327"/>
            <a:ext cx="26580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66" name="Google Shape;466;p50"/>
          <p:cNvSpPr txBox="1">
            <a:spLocks noGrp="1"/>
          </p:cNvSpPr>
          <p:nvPr>
            <p:ph type="subTitle" idx="3"/>
          </p:nvPr>
        </p:nvSpPr>
        <p:spPr>
          <a:xfrm flipH="1">
            <a:off x="8367893" y="3519520"/>
            <a:ext cx="26580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67" name="Google Shape;467;p50"/>
          <p:cNvSpPr txBox="1">
            <a:spLocks noGrp="1"/>
          </p:cNvSpPr>
          <p:nvPr>
            <p:ph type="subTitle" idx="4"/>
          </p:nvPr>
        </p:nvSpPr>
        <p:spPr>
          <a:xfrm flipH="1">
            <a:off x="8367893" y="3133327"/>
            <a:ext cx="26580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2352878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225"/>
        <p:cNvGrpSpPr/>
        <p:nvPr/>
      </p:nvGrpSpPr>
      <p:grpSpPr>
        <a:xfrm>
          <a:off x="0" y="0"/>
          <a:ext cx="0" cy="0"/>
          <a:chOff x="0" y="0"/>
          <a:chExt cx="0" cy="0"/>
        </a:xfrm>
      </p:grpSpPr>
      <p:pic>
        <p:nvPicPr>
          <p:cNvPr id="226" name="Google Shape;226;p26"/>
          <p:cNvPicPr preferRelativeResize="0"/>
          <p:nvPr/>
        </p:nvPicPr>
        <p:blipFill>
          <a:blip r:embed="rId2">
            <a:alphaModFix/>
          </a:blip>
          <a:stretch>
            <a:fillRect/>
          </a:stretch>
        </p:blipFill>
        <p:spPr>
          <a:xfrm rot="10800000">
            <a:off x="6210286" y="-14"/>
            <a:ext cx="5981700" cy="3467100"/>
          </a:xfrm>
          <a:prstGeom prst="rect">
            <a:avLst/>
          </a:prstGeom>
          <a:noFill/>
          <a:ln>
            <a:noFill/>
          </a:ln>
        </p:spPr>
      </p:pic>
      <p:sp>
        <p:nvSpPr>
          <p:cNvPr id="227" name="Google Shape;227;p26"/>
          <p:cNvSpPr txBox="1">
            <a:spLocks noGrp="1"/>
          </p:cNvSpPr>
          <p:nvPr>
            <p:ph type="ctrTitle"/>
          </p:nvPr>
        </p:nvSpPr>
        <p:spPr>
          <a:xfrm>
            <a:off x="1275167" y="4506600"/>
            <a:ext cx="3923200" cy="411200"/>
          </a:xfrm>
          <a:prstGeom prst="rect">
            <a:avLst/>
          </a:prstGeom>
        </p:spPr>
        <p:txBody>
          <a:bodyPr spcFirstLastPara="1" wrap="square" lIns="91423" tIns="91423" rIns="91423" bIns="91423" anchor="t" anchorCtr="0">
            <a:noAutofit/>
          </a:bodyPr>
          <a:lstStyle>
            <a:lvl1pPr lvl="0" rtl="0">
              <a:spcBef>
                <a:spcPts val="0"/>
              </a:spcBef>
              <a:spcAft>
                <a:spcPts val="0"/>
              </a:spcAft>
              <a:buSzPts val="1200"/>
              <a:buNone/>
              <a:defRPr sz="1900">
                <a:solidFill>
                  <a:schemeClr val="lt1"/>
                </a:solidFill>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228" name="Google Shape;228;p26"/>
          <p:cNvSpPr txBox="1">
            <a:spLocks noGrp="1"/>
          </p:cNvSpPr>
          <p:nvPr>
            <p:ph type="subTitle" idx="1"/>
          </p:nvPr>
        </p:nvSpPr>
        <p:spPr>
          <a:xfrm flipH="1">
            <a:off x="1275100" y="2124200"/>
            <a:ext cx="4472000" cy="26096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4800"/>
              <a:buFont typeface="Englebert"/>
              <a:buNone/>
              <a:defRPr sz="2900">
                <a:solidFill>
                  <a:schemeClr val="lt1"/>
                </a:solidFill>
                <a:latin typeface="Zilla Slab"/>
                <a:ea typeface="Zilla Slab"/>
                <a:cs typeface="Zilla Slab"/>
                <a:sym typeface="Zilla Slab"/>
              </a:defRPr>
            </a:lvl1pPr>
            <a:lvl2pPr lvl="1" rtl="0">
              <a:lnSpc>
                <a:spcPct val="100000"/>
              </a:lnSpc>
              <a:spcBef>
                <a:spcPts val="0"/>
              </a:spcBef>
              <a:spcAft>
                <a:spcPts val="0"/>
              </a:spcAft>
              <a:buSzPts val="4800"/>
              <a:buFont typeface="Englebert"/>
              <a:buNone/>
              <a:defRPr sz="6400">
                <a:latin typeface="Englebert"/>
                <a:ea typeface="Englebert"/>
                <a:cs typeface="Englebert"/>
                <a:sym typeface="Englebert"/>
              </a:defRPr>
            </a:lvl2pPr>
            <a:lvl3pPr lvl="2" rtl="0">
              <a:lnSpc>
                <a:spcPct val="100000"/>
              </a:lnSpc>
              <a:spcBef>
                <a:spcPts val="0"/>
              </a:spcBef>
              <a:spcAft>
                <a:spcPts val="0"/>
              </a:spcAft>
              <a:buSzPts val="4800"/>
              <a:buFont typeface="Englebert"/>
              <a:buNone/>
              <a:defRPr sz="6400">
                <a:latin typeface="Englebert"/>
                <a:ea typeface="Englebert"/>
                <a:cs typeface="Englebert"/>
                <a:sym typeface="Englebert"/>
              </a:defRPr>
            </a:lvl3pPr>
            <a:lvl4pPr lvl="3" rtl="0">
              <a:lnSpc>
                <a:spcPct val="100000"/>
              </a:lnSpc>
              <a:spcBef>
                <a:spcPts val="0"/>
              </a:spcBef>
              <a:spcAft>
                <a:spcPts val="0"/>
              </a:spcAft>
              <a:buSzPts val="4800"/>
              <a:buFont typeface="Englebert"/>
              <a:buNone/>
              <a:defRPr sz="6400">
                <a:latin typeface="Englebert"/>
                <a:ea typeface="Englebert"/>
                <a:cs typeface="Englebert"/>
                <a:sym typeface="Englebert"/>
              </a:defRPr>
            </a:lvl4pPr>
            <a:lvl5pPr lvl="4" rtl="0">
              <a:lnSpc>
                <a:spcPct val="100000"/>
              </a:lnSpc>
              <a:spcBef>
                <a:spcPts val="0"/>
              </a:spcBef>
              <a:spcAft>
                <a:spcPts val="0"/>
              </a:spcAft>
              <a:buSzPts val="4800"/>
              <a:buFont typeface="Englebert"/>
              <a:buNone/>
              <a:defRPr sz="6400">
                <a:latin typeface="Englebert"/>
                <a:ea typeface="Englebert"/>
                <a:cs typeface="Englebert"/>
                <a:sym typeface="Englebert"/>
              </a:defRPr>
            </a:lvl5pPr>
            <a:lvl6pPr lvl="5" rtl="0">
              <a:lnSpc>
                <a:spcPct val="100000"/>
              </a:lnSpc>
              <a:spcBef>
                <a:spcPts val="0"/>
              </a:spcBef>
              <a:spcAft>
                <a:spcPts val="0"/>
              </a:spcAft>
              <a:buSzPts val="4800"/>
              <a:buFont typeface="Englebert"/>
              <a:buNone/>
              <a:defRPr sz="6400">
                <a:latin typeface="Englebert"/>
                <a:ea typeface="Englebert"/>
                <a:cs typeface="Englebert"/>
                <a:sym typeface="Englebert"/>
              </a:defRPr>
            </a:lvl6pPr>
            <a:lvl7pPr lvl="6" rtl="0">
              <a:lnSpc>
                <a:spcPct val="100000"/>
              </a:lnSpc>
              <a:spcBef>
                <a:spcPts val="0"/>
              </a:spcBef>
              <a:spcAft>
                <a:spcPts val="0"/>
              </a:spcAft>
              <a:buSzPts val="4800"/>
              <a:buFont typeface="Englebert"/>
              <a:buNone/>
              <a:defRPr sz="6400">
                <a:latin typeface="Englebert"/>
                <a:ea typeface="Englebert"/>
                <a:cs typeface="Englebert"/>
                <a:sym typeface="Englebert"/>
              </a:defRPr>
            </a:lvl7pPr>
            <a:lvl8pPr lvl="7" rtl="0">
              <a:lnSpc>
                <a:spcPct val="100000"/>
              </a:lnSpc>
              <a:spcBef>
                <a:spcPts val="0"/>
              </a:spcBef>
              <a:spcAft>
                <a:spcPts val="0"/>
              </a:spcAft>
              <a:buSzPts val="4800"/>
              <a:buFont typeface="Englebert"/>
              <a:buNone/>
              <a:defRPr sz="6400">
                <a:latin typeface="Englebert"/>
                <a:ea typeface="Englebert"/>
                <a:cs typeface="Englebert"/>
                <a:sym typeface="Englebert"/>
              </a:defRPr>
            </a:lvl8pPr>
            <a:lvl9pPr lvl="8" rtl="0">
              <a:lnSpc>
                <a:spcPct val="100000"/>
              </a:lnSpc>
              <a:spcBef>
                <a:spcPts val="0"/>
              </a:spcBef>
              <a:spcAft>
                <a:spcPts val="0"/>
              </a:spcAft>
              <a:buSzPts val="4800"/>
              <a:buFont typeface="Englebert"/>
              <a:buNone/>
              <a:defRPr sz="64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127063979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and two columns right">
  <p:cSld name="Title and two columns right">
    <p:spTree>
      <p:nvGrpSpPr>
        <p:cNvPr id="1" name="Shape 468"/>
        <p:cNvGrpSpPr/>
        <p:nvPr/>
      </p:nvGrpSpPr>
      <p:grpSpPr>
        <a:xfrm>
          <a:off x="0" y="0"/>
          <a:ext cx="0" cy="0"/>
          <a:chOff x="0" y="0"/>
          <a:chExt cx="0" cy="0"/>
        </a:xfrm>
      </p:grpSpPr>
      <p:sp>
        <p:nvSpPr>
          <p:cNvPr id="469" name="Google Shape;469;p51"/>
          <p:cNvSpPr txBox="1">
            <a:spLocks noGrp="1"/>
          </p:cNvSpPr>
          <p:nvPr>
            <p:ph type="subTitle" idx="1"/>
          </p:nvPr>
        </p:nvSpPr>
        <p:spPr>
          <a:xfrm flipH="1">
            <a:off x="4519867" y="4182501"/>
            <a:ext cx="2494800" cy="1046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70" name="Google Shape;470;p51"/>
          <p:cNvSpPr txBox="1">
            <a:spLocks noGrp="1"/>
          </p:cNvSpPr>
          <p:nvPr>
            <p:ph type="subTitle" idx="2"/>
          </p:nvPr>
        </p:nvSpPr>
        <p:spPr>
          <a:xfrm flipH="1">
            <a:off x="4519867" y="3918233"/>
            <a:ext cx="24948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71" name="Google Shape;471;p51"/>
          <p:cNvSpPr txBox="1">
            <a:spLocks noGrp="1"/>
          </p:cNvSpPr>
          <p:nvPr>
            <p:ph type="subTitle" idx="3"/>
          </p:nvPr>
        </p:nvSpPr>
        <p:spPr>
          <a:xfrm flipH="1">
            <a:off x="8614933" y="4182501"/>
            <a:ext cx="2494800" cy="1046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72" name="Google Shape;472;p51"/>
          <p:cNvSpPr txBox="1">
            <a:spLocks noGrp="1"/>
          </p:cNvSpPr>
          <p:nvPr>
            <p:ph type="subTitle" idx="4"/>
          </p:nvPr>
        </p:nvSpPr>
        <p:spPr>
          <a:xfrm flipH="1">
            <a:off x="8614933" y="3918233"/>
            <a:ext cx="24948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73" name="Google Shape;473;p51"/>
          <p:cNvSpPr txBox="1">
            <a:spLocks noGrp="1"/>
          </p:cNvSpPr>
          <p:nvPr>
            <p:ph type="ctrTitle"/>
          </p:nvPr>
        </p:nvSpPr>
        <p:spPr>
          <a:xfrm>
            <a:off x="4165800" y="5228500"/>
            <a:ext cx="70996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474" name="Google Shape;474;p51"/>
          <p:cNvPicPr preferRelativeResize="0"/>
          <p:nvPr/>
        </p:nvPicPr>
        <p:blipFill>
          <a:blip r:embed="rId2">
            <a:alphaModFix/>
          </a:blip>
          <a:stretch>
            <a:fillRect/>
          </a:stretch>
        </p:blipFill>
        <p:spPr>
          <a:xfrm rot="10800000" flipH="1">
            <a:off x="0" y="-14"/>
            <a:ext cx="6527800" cy="5194300"/>
          </a:xfrm>
          <a:prstGeom prst="rect">
            <a:avLst/>
          </a:prstGeom>
          <a:noFill/>
          <a:ln>
            <a:noFill/>
          </a:ln>
        </p:spPr>
      </p:pic>
    </p:spTree>
    <p:extLst>
      <p:ext uri="{BB962C8B-B14F-4D97-AF65-F5344CB8AC3E}">
        <p14:creationId xmlns:p14="http://schemas.microsoft.com/office/powerpoint/2010/main" val="107710306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475"/>
        <p:cNvGrpSpPr/>
        <p:nvPr/>
      </p:nvGrpSpPr>
      <p:grpSpPr>
        <a:xfrm>
          <a:off x="0" y="0"/>
          <a:ext cx="0" cy="0"/>
          <a:chOff x="0" y="0"/>
          <a:chExt cx="0" cy="0"/>
        </a:xfrm>
      </p:grpSpPr>
      <p:sp>
        <p:nvSpPr>
          <p:cNvPr id="476" name="Google Shape;476;p52"/>
          <p:cNvSpPr/>
          <p:nvPr/>
        </p:nvSpPr>
        <p:spPr>
          <a:xfrm>
            <a:off x="7536375" y="1715793"/>
            <a:ext cx="4144400" cy="4144400"/>
          </a:xfrm>
          <a:prstGeom prst="ellipse">
            <a:avLst/>
          </a:prstGeom>
          <a:solidFill>
            <a:srgbClr val="FFFFFF">
              <a:alpha val="80390"/>
            </a:srgbClr>
          </a:solidFill>
          <a:ln>
            <a:noFill/>
          </a:ln>
        </p:spPr>
        <p:txBody>
          <a:bodyPr spcFirstLastPara="1" wrap="square" lIns="91431" tIns="45699" rIns="91431" bIns="45699"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645CA7"/>
              </a:solidFill>
              <a:effectLst/>
              <a:uLnTx/>
              <a:uFillTx/>
              <a:latin typeface="Calibri"/>
              <a:ea typeface="Calibri"/>
              <a:cs typeface="Calibri"/>
              <a:sym typeface="Calibri"/>
            </a:endParaRPr>
          </a:p>
        </p:txBody>
      </p:sp>
      <p:sp>
        <p:nvSpPr>
          <p:cNvPr id="477" name="Google Shape;477;p52"/>
          <p:cNvSpPr txBox="1">
            <a:spLocks noGrp="1"/>
          </p:cNvSpPr>
          <p:nvPr>
            <p:ph type="ctrTitle"/>
          </p:nvPr>
        </p:nvSpPr>
        <p:spPr>
          <a:xfrm flipH="1">
            <a:off x="7538000" y="2427500"/>
            <a:ext cx="4137600" cy="836000"/>
          </a:xfrm>
          <a:prstGeom prst="rect">
            <a:avLst/>
          </a:prstGeom>
        </p:spPr>
        <p:txBody>
          <a:bodyPr spcFirstLastPara="1" wrap="square" lIns="91423" tIns="91423" rIns="91423" bIns="91423" anchor="b" anchorCtr="0">
            <a:noAutofit/>
          </a:bodyPr>
          <a:lstStyle>
            <a:lvl1pPr lvl="0" algn="ctr" rtl="0">
              <a:spcBef>
                <a:spcPts val="0"/>
              </a:spcBef>
              <a:spcAft>
                <a:spcPts val="0"/>
              </a:spcAft>
              <a:buClr>
                <a:schemeClr val="dk2"/>
              </a:buClr>
              <a:buSzPts val="6000"/>
              <a:buNone/>
              <a:defRPr sz="6700">
                <a:solidFill>
                  <a:schemeClr val="dk2"/>
                </a:solidFill>
              </a:defRPr>
            </a:lvl1pPr>
            <a:lvl2pPr lvl="1" algn="ctr" rtl="0">
              <a:spcBef>
                <a:spcPts val="0"/>
              </a:spcBef>
              <a:spcAft>
                <a:spcPts val="0"/>
              </a:spcAft>
              <a:buClr>
                <a:schemeClr val="dk2"/>
              </a:buClr>
              <a:buSzPts val="5200"/>
              <a:buNone/>
              <a:defRPr sz="6900">
                <a:solidFill>
                  <a:schemeClr val="dk2"/>
                </a:solidFill>
              </a:defRPr>
            </a:lvl2pPr>
            <a:lvl3pPr lvl="2" algn="ctr" rtl="0">
              <a:spcBef>
                <a:spcPts val="0"/>
              </a:spcBef>
              <a:spcAft>
                <a:spcPts val="0"/>
              </a:spcAft>
              <a:buClr>
                <a:schemeClr val="dk2"/>
              </a:buClr>
              <a:buSzPts val="5200"/>
              <a:buNone/>
              <a:defRPr sz="6900">
                <a:solidFill>
                  <a:schemeClr val="dk2"/>
                </a:solidFill>
              </a:defRPr>
            </a:lvl3pPr>
            <a:lvl4pPr lvl="3" algn="ctr" rtl="0">
              <a:spcBef>
                <a:spcPts val="0"/>
              </a:spcBef>
              <a:spcAft>
                <a:spcPts val="0"/>
              </a:spcAft>
              <a:buClr>
                <a:schemeClr val="dk2"/>
              </a:buClr>
              <a:buSzPts val="5200"/>
              <a:buNone/>
              <a:defRPr sz="6900">
                <a:solidFill>
                  <a:schemeClr val="dk2"/>
                </a:solidFill>
              </a:defRPr>
            </a:lvl4pPr>
            <a:lvl5pPr lvl="4" algn="ctr" rtl="0">
              <a:spcBef>
                <a:spcPts val="0"/>
              </a:spcBef>
              <a:spcAft>
                <a:spcPts val="0"/>
              </a:spcAft>
              <a:buClr>
                <a:schemeClr val="dk2"/>
              </a:buClr>
              <a:buSzPts val="5200"/>
              <a:buNone/>
              <a:defRPr sz="6900">
                <a:solidFill>
                  <a:schemeClr val="dk2"/>
                </a:solidFill>
              </a:defRPr>
            </a:lvl5pPr>
            <a:lvl6pPr lvl="5" algn="ctr" rtl="0">
              <a:spcBef>
                <a:spcPts val="0"/>
              </a:spcBef>
              <a:spcAft>
                <a:spcPts val="0"/>
              </a:spcAft>
              <a:buClr>
                <a:schemeClr val="dk2"/>
              </a:buClr>
              <a:buSzPts val="5200"/>
              <a:buNone/>
              <a:defRPr sz="6900">
                <a:solidFill>
                  <a:schemeClr val="dk2"/>
                </a:solidFill>
              </a:defRPr>
            </a:lvl6pPr>
            <a:lvl7pPr lvl="6" algn="ctr" rtl="0">
              <a:spcBef>
                <a:spcPts val="0"/>
              </a:spcBef>
              <a:spcAft>
                <a:spcPts val="0"/>
              </a:spcAft>
              <a:buClr>
                <a:schemeClr val="dk2"/>
              </a:buClr>
              <a:buSzPts val="5200"/>
              <a:buNone/>
              <a:defRPr sz="6900">
                <a:solidFill>
                  <a:schemeClr val="dk2"/>
                </a:solidFill>
              </a:defRPr>
            </a:lvl7pPr>
            <a:lvl8pPr lvl="7" algn="ctr" rtl="0">
              <a:spcBef>
                <a:spcPts val="0"/>
              </a:spcBef>
              <a:spcAft>
                <a:spcPts val="0"/>
              </a:spcAft>
              <a:buClr>
                <a:schemeClr val="dk2"/>
              </a:buClr>
              <a:buSzPts val="5200"/>
              <a:buNone/>
              <a:defRPr sz="6900">
                <a:solidFill>
                  <a:schemeClr val="dk2"/>
                </a:solidFill>
              </a:defRPr>
            </a:lvl8pPr>
            <a:lvl9pPr lvl="8" algn="ctr" rtl="0">
              <a:spcBef>
                <a:spcPts val="0"/>
              </a:spcBef>
              <a:spcAft>
                <a:spcPts val="0"/>
              </a:spcAft>
              <a:buClr>
                <a:schemeClr val="dk2"/>
              </a:buClr>
              <a:buSzPts val="5200"/>
              <a:buNone/>
              <a:defRPr sz="6900">
                <a:solidFill>
                  <a:schemeClr val="dk2"/>
                </a:solidFill>
              </a:defRPr>
            </a:lvl9pPr>
          </a:lstStyle>
          <a:p>
            <a:endParaRPr/>
          </a:p>
        </p:txBody>
      </p:sp>
      <p:sp>
        <p:nvSpPr>
          <p:cNvPr id="478" name="Google Shape;478;p52"/>
          <p:cNvSpPr txBox="1">
            <a:spLocks noGrp="1"/>
          </p:cNvSpPr>
          <p:nvPr>
            <p:ph type="subTitle" idx="1"/>
          </p:nvPr>
        </p:nvSpPr>
        <p:spPr>
          <a:xfrm flipH="1">
            <a:off x="7679900" y="3669900"/>
            <a:ext cx="3854000" cy="8940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Clr>
                <a:schemeClr val="dk2"/>
              </a:buClr>
              <a:buSzPts val="1200"/>
              <a:buNone/>
              <a:defRPr>
                <a:solidFill>
                  <a:schemeClr val="dk2"/>
                </a:solidFill>
              </a:defRPr>
            </a:lvl1pPr>
            <a:lvl2pPr lvl="1" algn="ctr" rtl="0">
              <a:lnSpc>
                <a:spcPct val="100000"/>
              </a:lnSpc>
              <a:spcBef>
                <a:spcPts val="0"/>
              </a:spcBef>
              <a:spcAft>
                <a:spcPts val="0"/>
              </a:spcAft>
              <a:buClr>
                <a:schemeClr val="dk2"/>
              </a:buClr>
              <a:buSzPts val="1200"/>
              <a:buNone/>
              <a:defRPr sz="1600">
                <a:solidFill>
                  <a:schemeClr val="dk2"/>
                </a:solidFill>
              </a:defRPr>
            </a:lvl2pPr>
            <a:lvl3pPr lvl="2" algn="ctr" rtl="0">
              <a:lnSpc>
                <a:spcPct val="100000"/>
              </a:lnSpc>
              <a:spcBef>
                <a:spcPts val="0"/>
              </a:spcBef>
              <a:spcAft>
                <a:spcPts val="0"/>
              </a:spcAft>
              <a:buClr>
                <a:schemeClr val="dk2"/>
              </a:buClr>
              <a:buSzPts val="1200"/>
              <a:buNone/>
              <a:defRPr sz="1600">
                <a:solidFill>
                  <a:schemeClr val="dk2"/>
                </a:solidFill>
              </a:defRPr>
            </a:lvl3pPr>
            <a:lvl4pPr lvl="3" algn="ctr" rtl="0">
              <a:lnSpc>
                <a:spcPct val="100000"/>
              </a:lnSpc>
              <a:spcBef>
                <a:spcPts val="0"/>
              </a:spcBef>
              <a:spcAft>
                <a:spcPts val="0"/>
              </a:spcAft>
              <a:buClr>
                <a:schemeClr val="dk2"/>
              </a:buClr>
              <a:buSzPts val="1200"/>
              <a:buNone/>
              <a:defRPr sz="1600">
                <a:solidFill>
                  <a:schemeClr val="dk2"/>
                </a:solidFill>
              </a:defRPr>
            </a:lvl4pPr>
            <a:lvl5pPr lvl="4" algn="ctr" rtl="0">
              <a:lnSpc>
                <a:spcPct val="100000"/>
              </a:lnSpc>
              <a:spcBef>
                <a:spcPts val="0"/>
              </a:spcBef>
              <a:spcAft>
                <a:spcPts val="0"/>
              </a:spcAft>
              <a:buClr>
                <a:schemeClr val="dk2"/>
              </a:buClr>
              <a:buSzPts val="1200"/>
              <a:buNone/>
              <a:defRPr sz="1600">
                <a:solidFill>
                  <a:schemeClr val="dk2"/>
                </a:solidFill>
              </a:defRPr>
            </a:lvl5pPr>
            <a:lvl6pPr lvl="5" algn="ctr" rtl="0">
              <a:lnSpc>
                <a:spcPct val="100000"/>
              </a:lnSpc>
              <a:spcBef>
                <a:spcPts val="0"/>
              </a:spcBef>
              <a:spcAft>
                <a:spcPts val="0"/>
              </a:spcAft>
              <a:buClr>
                <a:schemeClr val="dk2"/>
              </a:buClr>
              <a:buSzPts val="1200"/>
              <a:buNone/>
              <a:defRPr sz="1600">
                <a:solidFill>
                  <a:schemeClr val="dk2"/>
                </a:solidFill>
              </a:defRPr>
            </a:lvl6pPr>
            <a:lvl7pPr lvl="6" algn="ctr" rtl="0">
              <a:lnSpc>
                <a:spcPct val="100000"/>
              </a:lnSpc>
              <a:spcBef>
                <a:spcPts val="0"/>
              </a:spcBef>
              <a:spcAft>
                <a:spcPts val="0"/>
              </a:spcAft>
              <a:buClr>
                <a:schemeClr val="dk2"/>
              </a:buClr>
              <a:buSzPts val="1200"/>
              <a:buNone/>
              <a:defRPr sz="1600">
                <a:solidFill>
                  <a:schemeClr val="dk2"/>
                </a:solidFill>
              </a:defRPr>
            </a:lvl7pPr>
            <a:lvl8pPr lvl="7" algn="ctr" rtl="0">
              <a:lnSpc>
                <a:spcPct val="100000"/>
              </a:lnSpc>
              <a:spcBef>
                <a:spcPts val="0"/>
              </a:spcBef>
              <a:spcAft>
                <a:spcPts val="0"/>
              </a:spcAft>
              <a:buClr>
                <a:schemeClr val="dk2"/>
              </a:buClr>
              <a:buSzPts val="1200"/>
              <a:buNone/>
              <a:defRPr sz="1600">
                <a:solidFill>
                  <a:schemeClr val="dk2"/>
                </a:solidFill>
              </a:defRPr>
            </a:lvl8pPr>
            <a:lvl9pPr lvl="8" algn="ctr" rtl="0">
              <a:lnSpc>
                <a:spcPct val="100000"/>
              </a:lnSpc>
              <a:spcBef>
                <a:spcPts val="0"/>
              </a:spcBef>
              <a:spcAft>
                <a:spcPts val="0"/>
              </a:spcAft>
              <a:buClr>
                <a:schemeClr val="dk2"/>
              </a:buClr>
              <a:buSzPts val="1200"/>
              <a:buNone/>
              <a:defRPr sz="1600">
                <a:solidFill>
                  <a:schemeClr val="dk2"/>
                </a:solidFill>
              </a:defRPr>
            </a:lvl9pPr>
          </a:lstStyle>
          <a:p>
            <a:endParaRPr/>
          </a:p>
        </p:txBody>
      </p:sp>
      <p:sp>
        <p:nvSpPr>
          <p:cNvPr id="479" name="Google Shape;479;p52"/>
          <p:cNvSpPr txBox="1"/>
          <p:nvPr/>
        </p:nvSpPr>
        <p:spPr>
          <a:xfrm>
            <a:off x="3457200" y="703967"/>
            <a:ext cx="5277600" cy="628000"/>
          </a:xfrm>
          <a:prstGeom prst="rect">
            <a:avLst/>
          </a:prstGeom>
          <a:noFill/>
          <a:ln>
            <a:noFill/>
          </a:ln>
        </p:spPr>
        <p:txBody>
          <a:bodyPr spcFirstLastPara="1" wrap="square" lIns="121897" tIns="121897" rIns="121897" bIns="121897" anchor="t" anchorCtr="0">
            <a:noAutofit/>
          </a:bodyPr>
          <a:lstStyle/>
          <a:p>
            <a:pPr marL="0" marR="0" lvl="0" indent="0" algn="ctr" defTabSz="1219140" rtl="0" eaLnBrk="1" fontAlgn="auto" latinLnBrk="0" hangingPunct="1">
              <a:lnSpc>
                <a:spcPct val="80000"/>
              </a:lnSpc>
              <a:spcBef>
                <a:spcPts val="0"/>
              </a:spcBef>
              <a:spcAft>
                <a:spcPts val="0"/>
              </a:spcAft>
              <a:buClr>
                <a:srgbClr val="000000"/>
              </a:buClr>
              <a:buSzTx/>
              <a:buFont typeface="Arial"/>
              <a:buNone/>
              <a:tabLst/>
              <a:defRPr/>
            </a:pP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CREDITS: This presentation template was created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 including icons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 and infographics &amp; images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endParaRPr kumimoji="0" sz="1300" b="1" i="0" u="none" strike="noStrike" kern="0" cap="none" spc="0" normalizeH="0" baseline="0" noProof="0">
              <a:ln>
                <a:noFill/>
              </a:ln>
              <a:solidFill>
                <a:srgbClr val="FFFFFF"/>
              </a:solidFill>
              <a:effectLst/>
              <a:uLnTx/>
              <a:uFillTx/>
              <a:latin typeface="Zilla Slab"/>
              <a:ea typeface="Zilla Slab"/>
              <a:cs typeface="Zilla Slab"/>
              <a:sym typeface="Zilla Slab"/>
            </a:endParaRPr>
          </a:p>
        </p:txBody>
      </p:sp>
    </p:spTree>
    <p:extLst>
      <p:ext uri="{BB962C8B-B14F-4D97-AF65-F5344CB8AC3E}">
        <p14:creationId xmlns:p14="http://schemas.microsoft.com/office/powerpoint/2010/main" val="589931720"/>
      </p:ext>
    </p:extLst>
  </p:cSld>
  <p:clrMapOvr>
    <a:masterClrMapping/>
  </p:clrMapOvr>
  <p:extLst mod="1">
    <p:ext uri="{DCECCB84-F9BA-43D5-87BE-67443E8EF086}">
      <p15:sldGuideLst xmlns:p15="http://schemas.microsoft.com/office/powerpoint/2012/main" xmlns="">
        <p15:guide id="1" pos="454">
          <p15:clr>
            <a:srgbClr val="FA7B17"/>
          </p15:clr>
        </p15:guide>
        <p15:guide id="2" pos="5306">
          <p15:clr>
            <a:srgbClr val="FA7B17"/>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spTree>
      <p:nvGrpSpPr>
        <p:cNvPr id="1" name="Shape 480"/>
        <p:cNvGrpSpPr/>
        <p:nvPr/>
      </p:nvGrpSpPr>
      <p:grpSpPr>
        <a:xfrm>
          <a:off x="0" y="0"/>
          <a:ext cx="0" cy="0"/>
          <a:chOff x="0" y="0"/>
          <a:chExt cx="0" cy="0"/>
        </a:xfrm>
      </p:grpSpPr>
      <p:sp>
        <p:nvSpPr>
          <p:cNvPr id="481" name="Google Shape;481;p5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82" name="Google Shape;482;p53"/>
          <p:cNvSpPr txBox="1">
            <a:spLocks noGrp="1"/>
          </p:cNvSpPr>
          <p:nvPr>
            <p:ph type="subTitle" idx="1"/>
          </p:nvPr>
        </p:nvSpPr>
        <p:spPr>
          <a:xfrm flipH="1">
            <a:off x="1547896" y="2175229"/>
            <a:ext cx="3964000" cy="130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Clr>
                <a:schemeClr val="lt1"/>
              </a:buClr>
              <a:buSzPts val="1400"/>
              <a:buFont typeface="Arial"/>
              <a:buChar char="●"/>
              <a:defRPr sz="1300">
                <a:solidFill>
                  <a:schemeClr val="lt1"/>
                </a:solidFill>
              </a:defRPr>
            </a:lvl1pPr>
            <a:lvl2pPr lvl="1" rtl="0">
              <a:lnSpc>
                <a:spcPct val="100000"/>
              </a:lnSpc>
              <a:spcBef>
                <a:spcPts val="0"/>
              </a:spcBef>
              <a:spcAft>
                <a:spcPts val="0"/>
              </a:spcAft>
              <a:buClr>
                <a:schemeClr val="lt1"/>
              </a:buClr>
              <a:buSzPts val="1400"/>
              <a:buFont typeface="Arial"/>
              <a:buChar char="○"/>
              <a:defRPr sz="1500">
                <a:solidFill>
                  <a:schemeClr val="lt1"/>
                </a:solidFill>
              </a:defRPr>
            </a:lvl2pPr>
            <a:lvl3pPr lvl="2" rtl="0">
              <a:lnSpc>
                <a:spcPct val="100000"/>
              </a:lnSpc>
              <a:spcBef>
                <a:spcPts val="0"/>
              </a:spcBef>
              <a:spcAft>
                <a:spcPts val="0"/>
              </a:spcAft>
              <a:buClr>
                <a:schemeClr val="lt1"/>
              </a:buClr>
              <a:buSzPts val="1400"/>
              <a:buFont typeface="Arial"/>
              <a:buChar char="■"/>
              <a:defRPr sz="1500">
                <a:solidFill>
                  <a:schemeClr val="lt1"/>
                </a:solidFill>
              </a:defRPr>
            </a:lvl3pPr>
            <a:lvl4pPr lvl="3" rtl="0">
              <a:lnSpc>
                <a:spcPct val="100000"/>
              </a:lnSpc>
              <a:spcBef>
                <a:spcPts val="0"/>
              </a:spcBef>
              <a:spcAft>
                <a:spcPts val="0"/>
              </a:spcAft>
              <a:buClr>
                <a:schemeClr val="lt1"/>
              </a:buClr>
              <a:buSzPts val="1400"/>
              <a:buFont typeface="Arial"/>
              <a:buChar char="●"/>
              <a:defRPr sz="1500">
                <a:solidFill>
                  <a:schemeClr val="lt1"/>
                </a:solidFill>
              </a:defRPr>
            </a:lvl4pPr>
            <a:lvl5pPr lvl="4" rtl="0">
              <a:lnSpc>
                <a:spcPct val="100000"/>
              </a:lnSpc>
              <a:spcBef>
                <a:spcPts val="0"/>
              </a:spcBef>
              <a:spcAft>
                <a:spcPts val="0"/>
              </a:spcAft>
              <a:buClr>
                <a:schemeClr val="lt1"/>
              </a:buClr>
              <a:buSzPts val="1400"/>
              <a:buFont typeface="Arial"/>
              <a:buChar char="○"/>
              <a:defRPr sz="1500">
                <a:solidFill>
                  <a:schemeClr val="lt1"/>
                </a:solidFill>
              </a:defRPr>
            </a:lvl5pPr>
            <a:lvl6pPr lvl="5" rtl="0">
              <a:lnSpc>
                <a:spcPct val="100000"/>
              </a:lnSpc>
              <a:spcBef>
                <a:spcPts val="0"/>
              </a:spcBef>
              <a:spcAft>
                <a:spcPts val="0"/>
              </a:spcAft>
              <a:buClr>
                <a:schemeClr val="lt1"/>
              </a:buClr>
              <a:buSzPts val="1400"/>
              <a:buFont typeface="Arial"/>
              <a:buChar char="■"/>
              <a:defRPr sz="1500">
                <a:solidFill>
                  <a:schemeClr val="lt1"/>
                </a:solidFill>
              </a:defRPr>
            </a:lvl6pPr>
            <a:lvl7pPr lvl="6" rtl="0">
              <a:lnSpc>
                <a:spcPct val="100000"/>
              </a:lnSpc>
              <a:spcBef>
                <a:spcPts val="0"/>
              </a:spcBef>
              <a:spcAft>
                <a:spcPts val="0"/>
              </a:spcAft>
              <a:buClr>
                <a:schemeClr val="lt1"/>
              </a:buClr>
              <a:buSzPts val="1400"/>
              <a:buFont typeface="Arial"/>
              <a:buChar char="●"/>
              <a:defRPr sz="1500">
                <a:solidFill>
                  <a:schemeClr val="lt1"/>
                </a:solidFill>
              </a:defRPr>
            </a:lvl7pPr>
            <a:lvl8pPr lvl="7" rtl="0">
              <a:lnSpc>
                <a:spcPct val="100000"/>
              </a:lnSpc>
              <a:spcBef>
                <a:spcPts val="0"/>
              </a:spcBef>
              <a:spcAft>
                <a:spcPts val="0"/>
              </a:spcAft>
              <a:buClr>
                <a:schemeClr val="lt1"/>
              </a:buClr>
              <a:buSzPts val="1400"/>
              <a:buFont typeface="Arial"/>
              <a:buChar char="○"/>
              <a:defRPr sz="1500">
                <a:solidFill>
                  <a:schemeClr val="lt1"/>
                </a:solidFill>
              </a:defRPr>
            </a:lvl8pPr>
            <a:lvl9pPr lvl="8" rtl="0">
              <a:lnSpc>
                <a:spcPct val="100000"/>
              </a:lnSpc>
              <a:spcBef>
                <a:spcPts val="0"/>
              </a:spcBef>
              <a:spcAft>
                <a:spcPts val="0"/>
              </a:spcAft>
              <a:buClr>
                <a:schemeClr val="lt1"/>
              </a:buClr>
              <a:buSzPts val="1400"/>
              <a:buFont typeface="Arial"/>
              <a:buChar char="■"/>
              <a:defRPr sz="1500">
                <a:solidFill>
                  <a:schemeClr val="lt1"/>
                </a:solidFill>
              </a:defRPr>
            </a:lvl9pPr>
          </a:lstStyle>
          <a:p>
            <a:endParaRPr/>
          </a:p>
        </p:txBody>
      </p:sp>
      <p:sp>
        <p:nvSpPr>
          <p:cNvPr id="483" name="Google Shape;483;p53"/>
          <p:cNvSpPr txBox="1">
            <a:spLocks noGrp="1"/>
          </p:cNvSpPr>
          <p:nvPr>
            <p:ph type="subTitle" idx="2"/>
          </p:nvPr>
        </p:nvSpPr>
        <p:spPr>
          <a:xfrm flipH="1">
            <a:off x="1547883" y="1562467"/>
            <a:ext cx="3964000" cy="5752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13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84" name="Google Shape;484;p53"/>
          <p:cNvSpPr txBox="1">
            <a:spLocks noGrp="1"/>
          </p:cNvSpPr>
          <p:nvPr>
            <p:ph type="subTitle" idx="3"/>
          </p:nvPr>
        </p:nvSpPr>
        <p:spPr>
          <a:xfrm flipH="1">
            <a:off x="6708096" y="2175229"/>
            <a:ext cx="3964000" cy="130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Clr>
                <a:schemeClr val="lt1"/>
              </a:buClr>
              <a:buSzPts val="1400"/>
              <a:buFont typeface="Arial"/>
              <a:buChar char="●"/>
              <a:defRPr sz="1300">
                <a:solidFill>
                  <a:schemeClr val="lt1"/>
                </a:solidFill>
              </a:defRPr>
            </a:lvl1pPr>
            <a:lvl2pPr lvl="1" rtl="0">
              <a:lnSpc>
                <a:spcPct val="100000"/>
              </a:lnSpc>
              <a:spcBef>
                <a:spcPts val="0"/>
              </a:spcBef>
              <a:spcAft>
                <a:spcPts val="0"/>
              </a:spcAft>
              <a:buClr>
                <a:schemeClr val="lt1"/>
              </a:buClr>
              <a:buSzPts val="1400"/>
              <a:buFont typeface="Arial"/>
              <a:buChar char="○"/>
              <a:defRPr sz="1500">
                <a:solidFill>
                  <a:schemeClr val="lt1"/>
                </a:solidFill>
              </a:defRPr>
            </a:lvl2pPr>
            <a:lvl3pPr lvl="2" rtl="0">
              <a:lnSpc>
                <a:spcPct val="100000"/>
              </a:lnSpc>
              <a:spcBef>
                <a:spcPts val="0"/>
              </a:spcBef>
              <a:spcAft>
                <a:spcPts val="0"/>
              </a:spcAft>
              <a:buClr>
                <a:schemeClr val="lt1"/>
              </a:buClr>
              <a:buSzPts val="1400"/>
              <a:buFont typeface="Arial"/>
              <a:buChar char="■"/>
              <a:defRPr sz="1500">
                <a:solidFill>
                  <a:schemeClr val="lt1"/>
                </a:solidFill>
              </a:defRPr>
            </a:lvl3pPr>
            <a:lvl4pPr lvl="3" rtl="0">
              <a:lnSpc>
                <a:spcPct val="100000"/>
              </a:lnSpc>
              <a:spcBef>
                <a:spcPts val="0"/>
              </a:spcBef>
              <a:spcAft>
                <a:spcPts val="0"/>
              </a:spcAft>
              <a:buClr>
                <a:schemeClr val="lt1"/>
              </a:buClr>
              <a:buSzPts val="1400"/>
              <a:buFont typeface="Arial"/>
              <a:buChar char="●"/>
              <a:defRPr sz="1500">
                <a:solidFill>
                  <a:schemeClr val="lt1"/>
                </a:solidFill>
              </a:defRPr>
            </a:lvl4pPr>
            <a:lvl5pPr lvl="4" rtl="0">
              <a:lnSpc>
                <a:spcPct val="100000"/>
              </a:lnSpc>
              <a:spcBef>
                <a:spcPts val="0"/>
              </a:spcBef>
              <a:spcAft>
                <a:spcPts val="0"/>
              </a:spcAft>
              <a:buClr>
                <a:schemeClr val="lt1"/>
              </a:buClr>
              <a:buSzPts val="1400"/>
              <a:buFont typeface="Arial"/>
              <a:buChar char="○"/>
              <a:defRPr sz="1500">
                <a:solidFill>
                  <a:schemeClr val="lt1"/>
                </a:solidFill>
              </a:defRPr>
            </a:lvl5pPr>
            <a:lvl6pPr lvl="5" rtl="0">
              <a:lnSpc>
                <a:spcPct val="100000"/>
              </a:lnSpc>
              <a:spcBef>
                <a:spcPts val="0"/>
              </a:spcBef>
              <a:spcAft>
                <a:spcPts val="0"/>
              </a:spcAft>
              <a:buClr>
                <a:schemeClr val="lt1"/>
              </a:buClr>
              <a:buSzPts val="1400"/>
              <a:buFont typeface="Arial"/>
              <a:buChar char="■"/>
              <a:defRPr sz="1500">
                <a:solidFill>
                  <a:schemeClr val="lt1"/>
                </a:solidFill>
              </a:defRPr>
            </a:lvl6pPr>
            <a:lvl7pPr lvl="6" rtl="0">
              <a:lnSpc>
                <a:spcPct val="100000"/>
              </a:lnSpc>
              <a:spcBef>
                <a:spcPts val="0"/>
              </a:spcBef>
              <a:spcAft>
                <a:spcPts val="0"/>
              </a:spcAft>
              <a:buClr>
                <a:schemeClr val="lt1"/>
              </a:buClr>
              <a:buSzPts val="1400"/>
              <a:buFont typeface="Arial"/>
              <a:buChar char="●"/>
              <a:defRPr sz="1500">
                <a:solidFill>
                  <a:schemeClr val="lt1"/>
                </a:solidFill>
              </a:defRPr>
            </a:lvl7pPr>
            <a:lvl8pPr lvl="7" rtl="0">
              <a:lnSpc>
                <a:spcPct val="100000"/>
              </a:lnSpc>
              <a:spcBef>
                <a:spcPts val="0"/>
              </a:spcBef>
              <a:spcAft>
                <a:spcPts val="0"/>
              </a:spcAft>
              <a:buClr>
                <a:schemeClr val="lt1"/>
              </a:buClr>
              <a:buSzPts val="1400"/>
              <a:buFont typeface="Arial"/>
              <a:buChar char="○"/>
              <a:defRPr sz="1500">
                <a:solidFill>
                  <a:schemeClr val="lt1"/>
                </a:solidFill>
              </a:defRPr>
            </a:lvl8pPr>
            <a:lvl9pPr lvl="8" rtl="0">
              <a:lnSpc>
                <a:spcPct val="100000"/>
              </a:lnSpc>
              <a:spcBef>
                <a:spcPts val="0"/>
              </a:spcBef>
              <a:spcAft>
                <a:spcPts val="0"/>
              </a:spcAft>
              <a:buClr>
                <a:schemeClr val="lt1"/>
              </a:buClr>
              <a:buSzPts val="1400"/>
              <a:buFont typeface="Arial"/>
              <a:buChar char="■"/>
              <a:defRPr sz="1500">
                <a:solidFill>
                  <a:schemeClr val="lt1"/>
                </a:solidFill>
              </a:defRPr>
            </a:lvl9pPr>
          </a:lstStyle>
          <a:p>
            <a:endParaRPr/>
          </a:p>
        </p:txBody>
      </p:sp>
      <p:sp>
        <p:nvSpPr>
          <p:cNvPr id="485" name="Google Shape;485;p53"/>
          <p:cNvSpPr txBox="1">
            <a:spLocks noGrp="1"/>
          </p:cNvSpPr>
          <p:nvPr>
            <p:ph type="subTitle" idx="4"/>
          </p:nvPr>
        </p:nvSpPr>
        <p:spPr>
          <a:xfrm flipH="1">
            <a:off x="6708083" y="1562467"/>
            <a:ext cx="3964000" cy="5752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13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57101330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486"/>
        <p:cNvGrpSpPr/>
        <p:nvPr/>
      </p:nvGrpSpPr>
      <p:grpSpPr>
        <a:xfrm>
          <a:off x="0" y="0"/>
          <a:ext cx="0" cy="0"/>
          <a:chOff x="0" y="0"/>
          <a:chExt cx="0" cy="0"/>
        </a:xfrm>
      </p:grpSpPr>
    </p:spTree>
    <p:extLst>
      <p:ext uri="{BB962C8B-B14F-4D97-AF65-F5344CB8AC3E}">
        <p14:creationId xmlns:p14="http://schemas.microsoft.com/office/powerpoint/2010/main" val="221808171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487"/>
        <p:cNvGrpSpPr/>
        <p:nvPr/>
      </p:nvGrpSpPr>
      <p:grpSpPr>
        <a:xfrm>
          <a:off x="0" y="0"/>
          <a:ext cx="0" cy="0"/>
          <a:chOff x="0" y="0"/>
          <a:chExt cx="0" cy="0"/>
        </a:xfrm>
      </p:grpSpPr>
    </p:spTree>
    <p:extLst>
      <p:ext uri="{BB962C8B-B14F-4D97-AF65-F5344CB8AC3E}">
        <p14:creationId xmlns:p14="http://schemas.microsoft.com/office/powerpoint/2010/main" val="51631979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4853" y="2010647"/>
            <a:ext cx="235" cy="229"/>
          </a:xfrm>
          <a:custGeom>
            <a:avLst/>
            <a:gdLst/>
            <a:ahLst/>
            <a:cxnLst/>
            <a:rect l="l" t="t" r="r" b="b"/>
            <a:pathLst>
              <a:path w="1" h="1" extrusionOk="0">
                <a:moveTo>
                  <a:pt x="0" y="0"/>
                </a:moveTo>
                <a:lnTo>
                  <a:pt x="0" y="0"/>
                </a:lnTo>
                <a:lnTo>
                  <a:pt x="0"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p2"/>
          <p:cNvSpPr/>
          <p:nvPr/>
        </p:nvSpPr>
        <p:spPr>
          <a:xfrm>
            <a:off x="24853" y="3225479"/>
            <a:ext cx="235" cy="229"/>
          </a:xfrm>
          <a:custGeom>
            <a:avLst/>
            <a:gdLst/>
            <a:ahLst/>
            <a:cxnLst/>
            <a:rect l="l" t="t" r="r" b="b"/>
            <a:pathLst>
              <a:path w="1" h="1" extrusionOk="0">
                <a:moveTo>
                  <a:pt x="0" y="0"/>
                </a:moveTo>
                <a:lnTo>
                  <a:pt x="0"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txBox="1">
            <a:spLocks noGrp="1"/>
          </p:cNvSpPr>
          <p:nvPr>
            <p:ph type="ctrTitle"/>
          </p:nvPr>
        </p:nvSpPr>
        <p:spPr>
          <a:xfrm flipH="1">
            <a:off x="4708833" y="4159667"/>
            <a:ext cx="6742400" cy="1345200"/>
          </a:xfrm>
          <a:prstGeom prst="rect">
            <a:avLst/>
          </a:prstGeom>
        </p:spPr>
        <p:txBody>
          <a:bodyPr spcFirstLastPara="1" wrap="square" lIns="91423" tIns="91423" rIns="91423" bIns="91423" anchor="b" anchorCtr="0">
            <a:noAutofit/>
          </a:bodyPr>
          <a:lstStyle>
            <a:lvl1pPr lvl="0" algn="r" rtl="0">
              <a:spcBef>
                <a:spcPts val="0"/>
              </a:spcBef>
              <a:spcAft>
                <a:spcPts val="0"/>
              </a:spcAft>
              <a:buSzPts val="9000"/>
              <a:buFont typeface="Englebert"/>
              <a:buNone/>
              <a:defRPr sz="12000">
                <a:latin typeface="Englebert"/>
                <a:ea typeface="Englebert"/>
                <a:cs typeface="Englebert"/>
                <a:sym typeface="Englebert"/>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endParaRPr/>
          </a:p>
        </p:txBody>
      </p:sp>
      <p:sp>
        <p:nvSpPr>
          <p:cNvPr id="12" name="Google Shape;12;p2"/>
          <p:cNvSpPr txBox="1">
            <a:spLocks noGrp="1"/>
          </p:cNvSpPr>
          <p:nvPr>
            <p:ph type="subTitle" idx="1"/>
          </p:nvPr>
        </p:nvSpPr>
        <p:spPr>
          <a:xfrm flipH="1">
            <a:off x="7061633" y="5029767"/>
            <a:ext cx="43896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283882444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 name="Google Shape;15;p3"/>
          <p:cNvSpPr txBox="1">
            <a:spLocks noGrp="1"/>
          </p:cNvSpPr>
          <p:nvPr>
            <p:ph type="title" hasCustomPrompt="1"/>
          </p:nvPr>
        </p:nvSpPr>
        <p:spPr>
          <a:xfrm>
            <a:off x="812569" y="2057667"/>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6" name="Google Shape;16;p3"/>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17" name="Google Shape;17;p3"/>
          <p:cNvSpPr txBox="1">
            <a:spLocks noGrp="1"/>
          </p:cNvSpPr>
          <p:nvPr>
            <p:ph type="subTitle" idx="1"/>
          </p:nvPr>
        </p:nvSpPr>
        <p:spPr>
          <a:xfrm flipH="1">
            <a:off x="812567" y="4866245"/>
            <a:ext cx="41444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39043532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60718" b="38141"/>
          <a:stretch/>
        </p:blipFill>
        <p:spPr>
          <a:xfrm>
            <a:off x="9702167" y="-2"/>
            <a:ext cx="2489840" cy="2205465"/>
          </a:xfrm>
          <a:prstGeom prst="rect">
            <a:avLst/>
          </a:prstGeom>
          <a:noFill/>
          <a:ln>
            <a:noFill/>
          </a:ln>
        </p:spPr>
      </p:pic>
      <p:pic>
        <p:nvPicPr>
          <p:cNvPr id="20" name="Google Shape;20;p4"/>
          <p:cNvPicPr preferRelativeResize="0"/>
          <p:nvPr/>
        </p:nvPicPr>
        <p:blipFill rotWithShape="1">
          <a:blip r:embed="rId2">
            <a:alphaModFix/>
          </a:blip>
          <a:srcRect l="60718" b="38141"/>
          <a:stretch/>
        </p:blipFill>
        <p:spPr>
          <a:xfrm rot="-5400000" flipH="1">
            <a:off x="-142200" y="4510365"/>
            <a:ext cx="2489840" cy="2205465"/>
          </a:xfrm>
          <a:prstGeom prst="rect">
            <a:avLst/>
          </a:prstGeom>
          <a:noFill/>
          <a:ln>
            <a:noFill/>
          </a:ln>
        </p:spPr>
      </p:pic>
      <p:sp>
        <p:nvSpPr>
          <p:cNvPr id="21" name="Google Shape;21;p4"/>
          <p:cNvSpPr txBox="1">
            <a:spLocks noGrp="1"/>
          </p:cNvSpPr>
          <p:nvPr>
            <p:ph type="subTitle" idx="1"/>
          </p:nvPr>
        </p:nvSpPr>
        <p:spPr>
          <a:xfrm>
            <a:off x="3598800" y="1062700"/>
            <a:ext cx="4994400" cy="1530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sp>
        <p:nvSpPr>
          <p:cNvPr id="22" name="Google Shape;22;p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75669850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61232940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rot="10800000" flipH="1">
            <a:off x="-14" y="386"/>
            <a:ext cx="5981700" cy="3467100"/>
          </a:xfrm>
          <a:prstGeom prst="rect">
            <a:avLst/>
          </a:prstGeom>
          <a:noFill/>
          <a:ln>
            <a:noFill/>
          </a:ln>
        </p:spPr>
      </p:pic>
      <p:pic>
        <p:nvPicPr>
          <p:cNvPr id="31" name="Google Shape;31;p7"/>
          <p:cNvPicPr preferRelativeResize="0"/>
          <p:nvPr/>
        </p:nvPicPr>
        <p:blipFill>
          <a:blip r:embed="rId3">
            <a:alphaModFix/>
          </a:blip>
          <a:stretch>
            <a:fillRect/>
          </a:stretch>
        </p:blipFill>
        <p:spPr>
          <a:xfrm flipH="1">
            <a:off x="8216886" y="4305286"/>
            <a:ext cx="3975100" cy="2552700"/>
          </a:xfrm>
          <a:prstGeom prst="rect">
            <a:avLst/>
          </a:prstGeom>
          <a:noFill/>
          <a:ln>
            <a:noFill/>
          </a:ln>
        </p:spPr>
      </p:pic>
      <p:sp>
        <p:nvSpPr>
          <p:cNvPr id="32" name="Google Shape;32;p7"/>
          <p:cNvSpPr txBox="1">
            <a:spLocks noGrp="1"/>
          </p:cNvSpPr>
          <p:nvPr>
            <p:ph type="ctrTitle"/>
          </p:nvPr>
        </p:nvSpPr>
        <p:spPr>
          <a:xfrm>
            <a:off x="6911467" y="4690067"/>
            <a:ext cx="4463600" cy="15844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3" name="Google Shape;33;p7"/>
          <p:cNvSpPr txBox="1">
            <a:spLocks noGrp="1"/>
          </p:cNvSpPr>
          <p:nvPr>
            <p:ph type="subTitle" idx="1"/>
          </p:nvPr>
        </p:nvSpPr>
        <p:spPr>
          <a:xfrm>
            <a:off x="6911600" y="1358033"/>
            <a:ext cx="4463600" cy="25952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Clr>
                <a:srgbClr val="434343"/>
              </a:buClr>
              <a:buSzPts val="1200"/>
              <a:buChar char="○"/>
              <a:defRPr sz="1600">
                <a:solidFill>
                  <a:srgbClr val="434343"/>
                </a:solidFill>
              </a:defRPr>
            </a:lvl2pPr>
            <a:lvl3pPr lvl="2" algn="ctr" rtl="0">
              <a:lnSpc>
                <a:spcPct val="100000"/>
              </a:lnSpc>
              <a:spcBef>
                <a:spcPts val="0"/>
              </a:spcBef>
              <a:spcAft>
                <a:spcPts val="0"/>
              </a:spcAft>
              <a:buClr>
                <a:srgbClr val="434343"/>
              </a:buClr>
              <a:buSzPts val="1200"/>
              <a:buChar char="■"/>
              <a:defRPr sz="1600">
                <a:solidFill>
                  <a:srgbClr val="434343"/>
                </a:solidFill>
              </a:defRPr>
            </a:lvl3pPr>
            <a:lvl4pPr lvl="3" algn="ctr" rtl="0">
              <a:lnSpc>
                <a:spcPct val="100000"/>
              </a:lnSpc>
              <a:spcBef>
                <a:spcPts val="0"/>
              </a:spcBef>
              <a:spcAft>
                <a:spcPts val="0"/>
              </a:spcAft>
              <a:buClr>
                <a:srgbClr val="434343"/>
              </a:buClr>
              <a:buSzPts val="1200"/>
              <a:buChar char="●"/>
              <a:defRPr sz="1600">
                <a:solidFill>
                  <a:srgbClr val="434343"/>
                </a:solidFill>
              </a:defRPr>
            </a:lvl4pPr>
            <a:lvl5pPr lvl="4" algn="ctr" rtl="0">
              <a:lnSpc>
                <a:spcPct val="100000"/>
              </a:lnSpc>
              <a:spcBef>
                <a:spcPts val="0"/>
              </a:spcBef>
              <a:spcAft>
                <a:spcPts val="0"/>
              </a:spcAft>
              <a:buClr>
                <a:srgbClr val="434343"/>
              </a:buClr>
              <a:buSzPts val="1200"/>
              <a:buChar char="○"/>
              <a:defRPr sz="1600">
                <a:solidFill>
                  <a:srgbClr val="434343"/>
                </a:solidFill>
              </a:defRPr>
            </a:lvl5pPr>
            <a:lvl6pPr lvl="5" algn="ctr" rtl="0">
              <a:lnSpc>
                <a:spcPct val="100000"/>
              </a:lnSpc>
              <a:spcBef>
                <a:spcPts val="0"/>
              </a:spcBef>
              <a:spcAft>
                <a:spcPts val="0"/>
              </a:spcAft>
              <a:buClr>
                <a:srgbClr val="434343"/>
              </a:buClr>
              <a:buSzPts val="1200"/>
              <a:buChar char="■"/>
              <a:defRPr sz="1600">
                <a:solidFill>
                  <a:srgbClr val="434343"/>
                </a:solidFill>
              </a:defRPr>
            </a:lvl6pPr>
            <a:lvl7pPr lvl="6" algn="ctr" rtl="0">
              <a:lnSpc>
                <a:spcPct val="100000"/>
              </a:lnSpc>
              <a:spcBef>
                <a:spcPts val="0"/>
              </a:spcBef>
              <a:spcAft>
                <a:spcPts val="0"/>
              </a:spcAft>
              <a:buClr>
                <a:srgbClr val="434343"/>
              </a:buClr>
              <a:buSzPts val="1200"/>
              <a:buChar char="●"/>
              <a:defRPr sz="1600">
                <a:solidFill>
                  <a:srgbClr val="434343"/>
                </a:solidFill>
              </a:defRPr>
            </a:lvl7pPr>
            <a:lvl8pPr lvl="7" algn="ctr" rtl="0">
              <a:lnSpc>
                <a:spcPct val="100000"/>
              </a:lnSpc>
              <a:spcBef>
                <a:spcPts val="0"/>
              </a:spcBef>
              <a:spcAft>
                <a:spcPts val="0"/>
              </a:spcAft>
              <a:buClr>
                <a:srgbClr val="434343"/>
              </a:buClr>
              <a:buSzPts val="1200"/>
              <a:buChar char="○"/>
              <a:defRPr sz="1600">
                <a:solidFill>
                  <a:srgbClr val="434343"/>
                </a:solidFill>
              </a:defRPr>
            </a:lvl8pPr>
            <a:lvl9pPr lvl="8" algn="ctr" rtl="0">
              <a:lnSpc>
                <a:spcPct val="100000"/>
              </a:lnSpc>
              <a:spcBef>
                <a:spcPts val="0"/>
              </a:spcBef>
              <a:spcAft>
                <a:spcPts val="0"/>
              </a:spcAft>
              <a:buClr>
                <a:srgbClr val="434343"/>
              </a:buClr>
              <a:buSzPts val="1200"/>
              <a:buChar char="■"/>
              <a:defRPr sz="1600">
                <a:solidFill>
                  <a:srgbClr val="434343"/>
                </a:solidFill>
              </a:defRPr>
            </a:lvl9pPr>
          </a:lstStyle>
          <a:p>
            <a:endParaRPr/>
          </a:p>
        </p:txBody>
      </p:sp>
    </p:spTree>
    <p:extLst>
      <p:ext uri="{BB962C8B-B14F-4D97-AF65-F5344CB8AC3E}">
        <p14:creationId xmlns:p14="http://schemas.microsoft.com/office/powerpoint/2010/main" val="4089530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solidFill>
          <a:schemeClr val="lt2"/>
        </a:solidFill>
        <a:effectLst/>
      </p:bgPr>
    </p:bg>
    <p:spTree>
      <p:nvGrpSpPr>
        <p:cNvPr id="1" name="Shape 229"/>
        <p:cNvGrpSpPr/>
        <p:nvPr/>
      </p:nvGrpSpPr>
      <p:grpSpPr>
        <a:xfrm>
          <a:off x="0" y="0"/>
          <a:ext cx="0" cy="0"/>
          <a:chOff x="0" y="0"/>
          <a:chExt cx="0" cy="0"/>
        </a:xfrm>
      </p:grpSpPr>
      <p:pic>
        <p:nvPicPr>
          <p:cNvPr id="230" name="Google Shape;230;p27"/>
          <p:cNvPicPr preferRelativeResize="0"/>
          <p:nvPr/>
        </p:nvPicPr>
        <p:blipFill rotWithShape="1">
          <a:blip r:embed="rId2">
            <a:alphaModFix/>
          </a:blip>
          <a:srcRect l="22124" b="5401"/>
          <a:stretch/>
        </p:blipFill>
        <p:spPr>
          <a:xfrm>
            <a:off x="0" y="0"/>
            <a:ext cx="10037093" cy="6858000"/>
          </a:xfrm>
          <a:prstGeom prst="rect">
            <a:avLst/>
          </a:prstGeom>
          <a:noFill/>
          <a:ln>
            <a:noFill/>
          </a:ln>
        </p:spPr>
      </p:pic>
      <p:sp>
        <p:nvSpPr>
          <p:cNvPr id="231" name="Google Shape;231;p27"/>
          <p:cNvSpPr txBox="1">
            <a:spLocks noGrp="1"/>
          </p:cNvSpPr>
          <p:nvPr>
            <p:ph type="title" hasCustomPrompt="1"/>
          </p:nvPr>
        </p:nvSpPr>
        <p:spPr>
          <a:xfrm flipH="1">
            <a:off x="8640833" y="2057667"/>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232" name="Google Shape;232;p27"/>
          <p:cNvSpPr txBox="1">
            <a:spLocks noGrp="1"/>
          </p:cNvSpPr>
          <p:nvPr>
            <p:ph type="ctrTitle" idx="2"/>
          </p:nvPr>
        </p:nvSpPr>
        <p:spPr>
          <a:xfrm flipH="1">
            <a:off x="2280833" y="34107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233" name="Google Shape;233;p27"/>
          <p:cNvSpPr txBox="1">
            <a:spLocks noGrp="1"/>
          </p:cNvSpPr>
          <p:nvPr>
            <p:ph type="subTitle" idx="1"/>
          </p:nvPr>
        </p:nvSpPr>
        <p:spPr>
          <a:xfrm>
            <a:off x="8371567" y="4798400"/>
            <a:ext cx="30040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276594795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grpSp>
        <p:nvGrpSpPr>
          <p:cNvPr id="35" name="Google Shape;35;p8"/>
          <p:cNvGrpSpPr/>
          <p:nvPr/>
        </p:nvGrpSpPr>
        <p:grpSpPr>
          <a:xfrm>
            <a:off x="3499739" y="956838"/>
            <a:ext cx="5192511" cy="5192511"/>
            <a:chOff x="1620827" y="1344966"/>
            <a:chExt cx="2272500" cy="2272500"/>
          </a:xfrm>
        </p:grpSpPr>
        <p:sp>
          <p:nvSpPr>
            <p:cNvPr id="36" name="Google Shape;36;p8"/>
            <p:cNvSpPr/>
            <p:nvPr/>
          </p:nvSpPr>
          <p:spPr>
            <a:xfrm flipH="1">
              <a:off x="2918248" y="2243766"/>
              <a:ext cx="585697" cy="522996"/>
            </a:xfrm>
            <a:custGeom>
              <a:avLst/>
              <a:gdLst/>
              <a:ahLst/>
              <a:cxnLst/>
              <a:rect l="l" t="t" r="r" b="b"/>
              <a:pathLst>
                <a:path w="10051" h="8975" extrusionOk="0">
                  <a:moveTo>
                    <a:pt x="7828" y="0"/>
                  </a:moveTo>
                  <a:cubicBezTo>
                    <a:pt x="7828" y="0"/>
                    <a:pt x="1066" y="3591"/>
                    <a:pt x="533" y="4635"/>
                  </a:cubicBezTo>
                  <a:cubicBezTo>
                    <a:pt x="1" y="5677"/>
                    <a:pt x="325" y="8254"/>
                    <a:pt x="1162" y="8940"/>
                  </a:cubicBezTo>
                  <a:cubicBezTo>
                    <a:pt x="1190" y="8963"/>
                    <a:pt x="1228" y="8975"/>
                    <a:pt x="1273" y="8975"/>
                  </a:cubicBezTo>
                  <a:cubicBezTo>
                    <a:pt x="2541" y="8975"/>
                    <a:pt x="10051" y="0"/>
                    <a:pt x="10051" y="0"/>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8"/>
            <p:cNvSpPr/>
            <p:nvPr/>
          </p:nvSpPr>
          <p:spPr>
            <a:xfrm flipH="1">
              <a:off x="2868309" y="2600685"/>
              <a:ext cx="176099" cy="721122"/>
            </a:xfrm>
            <a:custGeom>
              <a:avLst/>
              <a:gdLst/>
              <a:ahLst/>
              <a:cxnLst/>
              <a:rect l="l" t="t" r="r" b="b"/>
              <a:pathLst>
                <a:path w="3022" h="12375" extrusionOk="0">
                  <a:moveTo>
                    <a:pt x="1146" y="0"/>
                  </a:moveTo>
                  <a:cubicBezTo>
                    <a:pt x="932" y="0"/>
                    <a:pt x="717" y="633"/>
                    <a:pt x="823" y="1272"/>
                  </a:cubicBezTo>
                  <a:cubicBezTo>
                    <a:pt x="963" y="2102"/>
                    <a:pt x="0" y="4014"/>
                    <a:pt x="331" y="4453"/>
                  </a:cubicBezTo>
                  <a:cubicBezTo>
                    <a:pt x="796" y="5068"/>
                    <a:pt x="441" y="5529"/>
                    <a:pt x="847" y="6174"/>
                  </a:cubicBezTo>
                  <a:cubicBezTo>
                    <a:pt x="1250" y="6820"/>
                    <a:pt x="1916" y="9427"/>
                    <a:pt x="577" y="9588"/>
                  </a:cubicBezTo>
                  <a:cubicBezTo>
                    <a:pt x="577" y="9588"/>
                    <a:pt x="451" y="11875"/>
                    <a:pt x="1417" y="12309"/>
                  </a:cubicBezTo>
                  <a:cubicBezTo>
                    <a:pt x="1519" y="12354"/>
                    <a:pt x="1618" y="12375"/>
                    <a:pt x="1713" y="12375"/>
                  </a:cubicBezTo>
                  <a:cubicBezTo>
                    <a:pt x="2512" y="12375"/>
                    <a:pt x="3022" y="10926"/>
                    <a:pt x="3022" y="10926"/>
                  </a:cubicBezTo>
                  <a:cubicBezTo>
                    <a:pt x="3022" y="10926"/>
                    <a:pt x="2356" y="8243"/>
                    <a:pt x="1913" y="6711"/>
                  </a:cubicBezTo>
                  <a:cubicBezTo>
                    <a:pt x="1059" y="3764"/>
                    <a:pt x="1513" y="398"/>
                    <a:pt x="1270" y="78"/>
                  </a:cubicBezTo>
                  <a:cubicBezTo>
                    <a:pt x="1231" y="25"/>
                    <a:pt x="1188" y="0"/>
                    <a:pt x="1146" y="0"/>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8"/>
            <p:cNvSpPr/>
            <p:nvPr/>
          </p:nvSpPr>
          <p:spPr>
            <a:xfrm flipH="1">
              <a:off x="2919239" y="2236191"/>
              <a:ext cx="755736" cy="1073263"/>
            </a:xfrm>
            <a:custGeom>
              <a:avLst/>
              <a:gdLst/>
              <a:ahLst/>
              <a:cxnLst/>
              <a:rect l="l" t="t" r="r" b="b"/>
              <a:pathLst>
                <a:path w="12969" h="18418" extrusionOk="0">
                  <a:moveTo>
                    <a:pt x="12969" y="1"/>
                  </a:moveTo>
                  <a:cubicBezTo>
                    <a:pt x="12968" y="1"/>
                    <a:pt x="9118" y="1451"/>
                    <a:pt x="4561" y="5162"/>
                  </a:cubicBezTo>
                  <a:cubicBezTo>
                    <a:pt x="0" y="8869"/>
                    <a:pt x="1656" y="17007"/>
                    <a:pt x="3210" y="18256"/>
                  </a:cubicBezTo>
                  <a:cubicBezTo>
                    <a:pt x="3347" y="18367"/>
                    <a:pt x="3485" y="18418"/>
                    <a:pt x="3623" y="18418"/>
                  </a:cubicBezTo>
                  <a:cubicBezTo>
                    <a:pt x="5037" y="18418"/>
                    <a:pt x="6367" y="13057"/>
                    <a:pt x="6367" y="13057"/>
                  </a:cubicBezTo>
                  <a:lnTo>
                    <a:pt x="6367" y="13057"/>
                  </a:lnTo>
                  <a:cubicBezTo>
                    <a:pt x="6367" y="13057"/>
                    <a:pt x="6218" y="13089"/>
                    <a:pt x="6004" y="13089"/>
                  </a:cubicBezTo>
                  <a:cubicBezTo>
                    <a:pt x="5261" y="13089"/>
                    <a:pt x="3731" y="12703"/>
                    <a:pt x="4875" y="9251"/>
                  </a:cubicBezTo>
                  <a:cubicBezTo>
                    <a:pt x="6350" y="4803"/>
                    <a:pt x="12968" y="1"/>
                    <a:pt x="12969"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8"/>
            <p:cNvSpPr/>
            <p:nvPr/>
          </p:nvSpPr>
          <p:spPr>
            <a:xfrm flipH="1">
              <a:off x="2927805" y="2101524"/>
              <a:ext cx="133910" cy="97140"/>
            </a:xfrm>
            <a:custGeom>
              <a:avLst/>
              <a:gdLst/>
              <a:ahLst/>
              <a:cxnLst/>
              <a:rect l="l" t="t" r="r" b="b"/>
              <a:pathLst>
                <a:path w="2298" h="1667" extrusionOk="0">
                  <a:moveTo>
                    <a:pt x="946" y="0"/>
                  </a:moveTo>
                  <a:cubicBezTo>
                    <a:pt x="817" y="0"/>
                    <a:pt x="690" y="21"/>
                    <a:pt x="578" y="62"/>
                  </a:cubicBezTo>
                  <a:cubicBezTo>
                    <a:pt x="407" y="127"/>
                    <a:pt x="260" y="239"/>
                    <a:pt x="161" y="399"/>
                  </a:cubicBezTo>
                  <a:cubicBezTo>
                    <a:pt x="59" y="560"/>
                    <a:pt x="1" y="771"/>
                    <a:pt x="1" y="1031"/>
                  </a:cubicBezTo>
                  <a:lnTo>
                    <a:pt x="69" y="1031"/>
                  </a:lnTo>
                  <a:cubicBezTo>
                    <a:pt x="69" y="864"/>
                    <a:pt x="93" y="721"/>
                    <a:pt x="137" y="601"/>
                  </a:cubicBezTo>
                  <a:cubicBezTo>
                    <a:pt x="202" y="420"/>
                    <a:pt x="315" y="287"/>
                    <a:pt x="451" y="198"/>
                  </a:cubicBezTo>
                  <a:cubicBezTo>
                    <a:pt x="591" y="113"/>
                    <a:pt x="762" y="68"/>
                    <a:pt x="946" y="68"/>
                  </a:cubicBezTo>
                  <a:cubicBezTo>
                    <a:pt x="1144" y="68"/>
                    <a:pt x="1359" y="116"/>
                    <a:pt x="1570" y="215"/>
                  </a:cubicBezTo>
                  <a:cubicBezTo>
                    <a:pt x="1761" y="303"/>
                    <a:pt x="1946" y="428"/>
                    <a:pt x="2119" y="588"/>
                  </a:cubicBezTo>
                  <a:lnTo>
                    <a:pt x="2119" y="588"/>
                  </a:lnTo>
                  <a:cubicBezTo>
                    <a:pt x="2096" y="588"/>
                    <a:pt x="2070" y="587"/>
                    <a:pt x="2042" y="587"/>
                  </a:cubicBezTo>
                  <a:cubicBezTo>
                    <a:pt x="1960" y="587"/>
                    <a:pt x="1854" y="594"/>
                    <a:pt x="1745" y="608"/>
                  </a:cubicBezTo>
                  <a:cubicBezTo>
                    <a:pt x="1581" y="628"/>
                    <a:pt x="1403" y="669"/>
                    <a:pt x="1260" y="758"/>
                  </a:cubicBezTo>
                  <a:cubicBezTo>
                    <a:pt x="1192" y="803"/>
                    <a:pt x="1131" y="861"/>
                    <a:pt x="1086" y="932"/>
                  </a:cubicBezTo>
                  <a:cubicBezTo>
                    <a:pt x="1042" y="1004"/>
                    <a:pt x="1017" y="1089"/>
                    <a:pt x="1017" y="1188"/>
                  </a:cubicBezTo>
                  <a:lnTo>
                    <a:pt x="1017" y="1215"/>
                  </a:lnTo>
                  <a:cubicBezTo>
                    <a:pt x="1022" y="1304"/>
                    <a:pt x="1038" y="1376"/>
                    <a:pt x="1063" y="1434"/>
                  </a:cubicBezTo>
                  <a:cubicBezTo>
                    <a:pt x="1083" y="1478"/>
                    <a:pt x="1107" y="1516"/>
                    <a:pt x="1134" y="1546"/>
                  </a:cubicBezTo>
                  <a:cubicBezTo>
                    <a:pt x="1178" y="1591"/>
                    <a:pt x="1230" y="1622"/>
                    <a:pt x="1284" y="1642"/>
                  </a:cubicBezTo>
                  <a:cubicBezTo>
                    <a:pt x="1339" y="1659"/>
                    <a:pt x="1400" y="1666"/>
                    <a:pt x="1458" y="1666"/>
                  </a:cubicBezTo>
                  <a:cubicBezTo>
                    <a:pt x="1564" y="1666"/>
                    <a:pt x="1670" y="1642"/>
                    <a:pt x="1752" y="1619"/>
                  </a:cubicBezTo>
                  <a:cubicBezTo>
                    <a:pt x="1830" y="1595"/>
                    <a:pt x="1882" y="1570"/>
                    <a:pt x="1885" y="1570"/>
                  </a:cubicBezTo>
                  <a:lnTo>
                    <a:pt x="1854" y="1509"/>
                  </a:lnTo>
                  <a:cubicBezTo>
                    <a:pt x="1851" y="1509"/>
                    <a:pt x="1796" y="1533"/>
                    <a:pt x="1725" y="1557"/>
                  </a:cubicBezTo>
                  <a:cubicBezTo>
                    <a:pt x="1649" y="1578"/>
                    <a:pt x="1550" y="1598"/>
                    <a:pt x="1458" y="1598"/>
                  </a:cubicBezTo>
                  <a:cubicBezTo>
                    <a:pt x="1411" y="1598"/>
                    <a:pt x="1366" y="1595"/>
                    <a:pt x="1321" y="1581"/>
                  </a:cubicBezTo>
                  <a:cubicBezTo>
                    <a:pt x="1291" y="1574"/>
                    <a:pt x="1260" y="1560"/>
                    <a:pt x="1233" y="1543"/>
                  </a:cubicBezTo>
                  <a:cubicBezTo>
                    <a:pt x="1195" y="1516"/>
                    <a:pt x="1161" y="1478"/>
                    <a:pt x="1134" y="1427"/>
                  </a:cubicBezTo>
                  <a:cubicBezTo>
                    <a:pt x="1107" y="1373"/>
                    <a:pt x="1090" y="1304"/>
                    <a:pt x="1086" y="1215"/>
                  </a:cubicBezTo>
                  <a:lnTo>
                    <a:pt x="1086" y="1188"/>
                  </a:lnTo>
                  <a:cubicBezTo>
                    <a:pt x="1086" y="1130"/>
                    <a:pt x="1096" y="1079"/>
                    <a:pt x="1113" y="1031"/>
                  </a:cubicBezTo>
                  <a:cubicBezTo>
                    <a:pt x="1144" y="952"/>
                    <a:pt x="1195" y="888"/>
                    <a:pt x="1267" y="837"/>
                  </a:cubicBezTo>
                  <a:cubicBezTo>
                    <a:pt x="1373" y="762"/>
                    <a:pt x="1513" y="717"/>
                    <a:pt x="1652" y="689"/>
                  </a:cubicBezTo>
                  <a:cubicBezTo>
                    <a:pt x="1796" y="662"/>
                    <a:pt x="1936" y="656"/>
                    <a:pt x="2042" y="656"/>
                  </a:cubicBezTo>
                  <a:cubicBezTo>
                    <a:pt x="2090" y="656"/>
                    <a:pt x="2131" y="659"/>
                    <a:pt x="2161" y="659"/>
                  </a:cubicBezTo>
                  <a:cubicBezTo>
                    <a:pt x="2175" y="662"/>
                    <a:pt x="2185" y="662"/>
                    <a:pt x="2196" y="662"/>
                  </a:cubicBezTo>
                  <a:lnTo>
                    <a:pt x="2205" y="662"/>
                  </a:lnTo>
                  <a:lnTo>
                    <a:pt x="2298" y="673"/>
                  </a:lnTo>
                  <a:lnTo>
                    <a:pt x="2233" y="604"/>
                  </a:lnTo>
                  <a:cubicBezTo>
                    <a:pt x="2038" y="407"/>
                    <a:pt x="1820" y="256"/>
                    <a:pt x="1602" y="154"/>
                  </a:cubicBezTo>
                  <a:cubicBezTo>
                    <a:pt x="1380" y="51"/>
                    <a:pt x="1154" y="0"/>
                    <a:pt x="946" y="0"/>
                  </a:cubicBezTo>
                  <a:close/>
                </a:path>
              </a:pathLst>
            </a:custGeom>
            <a:solidFill>
              <a:srgbClr val="A57D5E"/>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8"/>
            <p:cNvSpPr/>
            <p:nvPr/>
          </p:nvSpPr>
          <p:spPr>
            <a:xfrm flipH="1">
              <a:off x="2457138" y="2062015"/>
              <a:ext cx="91546" cy="41548"/>
            </a:xfrm>
            <a:custGeom>
              <a:avLst/>
              <a:gdLst/>
              <a:ahLst/>
              <a:cxnLst/>
              <a:rect l="l" t="t" r="r" b="b"/>
              <a:pathLst>
                <a:path w="1571" h="713" extrusionOk="0">
                  <a:moveTo>
                    <a:pt x="7" y="0"/>
                  </a:moveTo>
                  <a:cubicBezTo>
                    <a:pt x="6" y="0"/>
                    <a:pt x="4" y="1"/>
                    <a:pt x="4" y="3"/>
                  </a:cubicBezTo>
                  <a:cubicBezTo>
                    <a:pt x="1" y="6"/>
                    <a:pt x="1" y="9"/>
                    <a:pt x="4" y="12"/>
                  </a:cubicBezTo>
                  <a:cubicBezTo>
                    <a:pt x="4" y="12"/>
                    <a:pt x="7" y="16"/>
                    <a:pt x="14" y="23"/>
                  </a:cubicBezTo>
                  <a:cubicBezTo>
                    <a:pt x="89" y="118"/>
                    <a:pt x="513" y="712"/>
                    <a:pt x="1195" y="712"/>
                  </a:cubicBezTo>
                  <a:cubicBezTo>
                    <a:pt x="1311" y="712"/>
                    <a:pt x="1434" y="696"/>
                    <a:pt x="1567" y="658"/>
                  </a:cubicBezTo>
                  <a:cubicBezTo>
                    <a:pt x="1570" y="655"/>
                    <a:pt x="1570" y="651"/>
                    <a:pt x="1570" y="647"/>
                  </a:cubicBezTo>
                  <a:cubicBezTo>
                    <a:pt x="1570" y="644"/>
                    <a:pt x="1567" y="644"/>
                    <a:pt x="1564" y="644"/>
                  </a:cubicBezTo>
                  <a:cubicBezTo>
                    <a:pt x="1434" y="685"/>
                    <a:pt x="1311" y="702"/>
                    <a:pt x="1195" y="702"/>
                  </a:cubicBezTo>
                  <a:cubicBezTo>
                    <a:pt x="836" y="702"/>
                    <a:pt x="546" y="532"/>
                    <a:pt x="345" y="361"/>
                  </a:cubicBezTo>
                  <a:cubicBezTo>
                    <a:pt x="242" y="275"/>
                    <a:pt x="164" y="190"/>
                    <a:pt x="110" y="122"/>
                  </a:cubicBezTo>
                  <a:cubicBezTo>
                    <a:pt x="83" y="91"/>
                    <a:pt x="58" y="61"/>
                    <a:pt x="42" y="40"/>
                  </a:cubicBezTo>
                  <a:cubicBezTo>
                    <a:pt x="34" y="30"/>
                    <a:pt x="28" y="23"/>
                    <a:pt x="24" y="16"/>
                  </a:cubicBezTo>
                  <a:cubicBezTo>
                    <a:pt x="17" y="9"/>
                    <a:pt x="14" y="6"/>
                    <a:pt x="10" y="3"/>
                  </a:cubicBezTo>
                  <a:cubicBezTo>
                    <a:pt x="10" y="1"/>
                    <a:pt x="9" y="0"/>
                    <a:pt x="7" y="0"/>
                  </a:cubicBezTo>
                  <a:close/>
                </a:path>
              </a:pathLst>
            </a:custGeom>
            <a:solidFill>
              <a:srgbClr val="B26E47"/>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8"/>
            <p:cNvSpPr/>
            <p:nvPr/>
          </p:nvSpPr>
          <p:spPr>
            <a:xfrm flipH="1">
              <a:off x="2122363" y="1817679"/>
              <a:ext cx="74822" cy="223592"/>
            </a:xfrm>
            <a:custGeom>
              <a:avLst/>
              <a:gdLst/>
              <a:ahLst/>
              <a:cxnLst/>
              <a:rect l="l" t="t" r="r" b="b"/>
              <a:pathLst>
                <a:path w="1284" h="3837" extrusionOk="0">
                  <a:moveTo>
                    <a:pt x="584" y="2294"/>
                  </a:moveTo>
                  <a:cubicBezTo>
                    <a:pt x="608" y="2294"/>
                    <a:pt x="608" y="2332"/>
                    <a:pt x="584" y="2332"/>
                  </a:cubicBezTo>
                  <a:cubicBezTo>
                    <a:pt x="556" y="2332"/>
                    <a:pt x="556" y="2294"/>
                    <a:pt x="584" y="2294"/>
                  </a:cubicBezTo>
                  <a:close/>
                  <a:moveTo>
                    <a:pt x="345" y="0"/>
                  </a:moveTo>
                  <a:lnTo>
                    <a:pt x="345" y="0"/>
                  </a:lnTo>
                  <a:cubicBezTo>
                    <a:pt x="362" y="194"/>
                    <a:pt x="372" y="386"/>
                    <a:pt x="379" y="574"/>
                  </a:cubicBezTo>
                  <a:cubicBezTo>
                    <a:pt x="433" y="659"/>
                    <a:pt x="471" y="751"/>
                    <a:pt x="498" y="850"/>
                  </a:cubicBezTo>
                  <a:cubicBezTo>
                    <a:pt x="577" y="1123"/>
                    <a:pt x="577" y="1413"/>
                    <a:pt x="560" y="1697"/>
                  </a:cubicBezTo>
                  <a:cubicBezTo>
                    <a:pt x="560" y="1707"/>
                    <a:pt x="550" y="1714"/>
                    <a:pt x="543" y="1714"/>
                  </a:cubicBezTo>
                  <a:cubicBezTo>
                    <a:pt x="533" y="1714"/>
                    <a:pt x="523" y="1707"/>
                    <a:pt x="523" y="1697"/>
                  </a:cubicBezTo>
                  <a:cubicBezTo>
                    <a:pt x="539" y="1427"/>
                    <a:pt x="539" y="1154"/>
                    <a:pt x="471" y="895"/>
                  </a:cubicBezTo>
                  <a:cubicBezTo>
                    <a:pt x="451" y="809"/>
                    <a:pt x="420" y="724"/>
                    <a:pt x="379" y="649"/>
                  </a:cubicBezTo>
                  <a:lnTo>
                    <a:pt x="379" y="649"/>
                  </a:lnTo>
                  <a:cubicBezTo>
                    <a:pt x="396" y="2137"/>
                    <a:pt x="0" y="3345"/>
                    <a:pt x="0" y="3345"/>
                  </a:cubicBezTo>
                  <a:cubicBezTo>
                    <a:pt x="208" y="3397"/>
                    <a:pt x="369" y="3570"/>
                    <a:pt x="488" y="3837"/>
                  </a:cubicBezTo>
                  <a:cubicBezTo>
                    <a:pt x="580" y="3762"/>
                    <a:pt x="659" y="3676"/>
                    <a:pt x="731" y="3588"/>
                  </a:cubicBezTo>
                  <a:cubicBezTo>
                    <a:pt x="1171" y="2932"/>
                    <a:pt x="1191" y="2055"/>
                    <a:pt x="1191" y="1905"/>
                  </a:cubicBezTo>
                  <a:cubicBezTo>
                    <a:pt x="1191" y="1676"/>
                    <a:pt x="1205" y="1431"/>
                    <a:pt x="1222" y="1195"/>
                  </a:cubicBezTo>
                  <a:cubicBezTo>
                    <a:pt x="1249" y="741"/>
                    <a:pt x="1284" y="174"/>
                    <a:pt x="1154" y="17"/>
                  </a:cubicBezTo>
                  <a:lnTo>
                    <a:pt x="1137" y="17"/>
                  </a:lnTo>
                  <a:cubicBezTo>
                    <a:pt x="990" y="17"/>
                    <a:pt x="703" y="10"/>
                    <a:pt x="345" y="0"/>
                  </a:cubicBezTo>
                  <a:close/>
                </a:path>
              </a:pathLst>
            </a:custGeom>
            <a:solidFill>
              <a:srgbClr val="D1DBD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8"/>
            <p:cNvSpPr/>
            <p:nvPr/>
          </p:nvSpPr>
          <p:spPr>
            <a:xfrm flipH="1">
              <a:off x="2168689" y="2004034"/>
              <a:ext cx="171146" cy="58331"/>
            </a:xfrm>
            <a:custGeom>
              <a:avLst/>
              <a:gdLst/>
              <a:ahLst/>
              <a:cxnLst/>
              <a:rect l="l" t="t" r="r" b="b"/>
              <a:pathLst>
                <a:path w="2937" h="1001" extrusionOk="0">
                  <a:moveTo>
                    <a:pt x="1318" y="1"/>
                  </a:moveTo>
                  <a:cubicBezTo>
                    <a:pt x="844" y="1"/>
                    <a:pt x="447" y="79"/>
                    <a:pt x="1" y="130"/>
                  </a:cubicBezTo>
                  <a:cubicBezTo>
                    <a:pt x="304" y="724"/>
                    <a:pt x="891" y="1001"/>
                    <a:pt x="1813" y="1001"/>
                  </a:cubicBezTo>
                  <a:lnTo>
                    <a:pt x="1875" y="1001"/>
                  </a:lnTo>
                  <a:cubicBezTo>
                    <a:pt x="2336" y="998"/>
                    <a:pt x="2680" y="854"/>
                    <a:pt x="2936" y="639"/>
                  </a:cubicBezTo>
                  <a:cubicBezTo>
                    <a:pt x="2817" y="372"/>
                    <a:pt x="2656" y="199"/>
                    <a:pt x="2448" y="147"/>
                  </a:cubicBezTo>
                  <a:cubicBezTo>
                    <a:pt x="2008" y="38"/>
                    <a:pt x="1643" y="1"/>
                    <a:pt x="13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8"/>
            <p:cNvSpPr/>
            <p:nvPr/>
          </p:nvSpPr>
          <p:spPr>
            <a:xfrm flipH="1">
              <a:off x="2199923" y="1815290"/>
              <a:ext cx="77619" cy="16957"/>
            </a:xfrm>
            <a:custGeom>
              <a:avLst/>
              <a:gdLst/>
              <a:ahLst/>
              <a:cxnLst/>
              <a:rect l="l" t="t" r="r" b="b"/>
              <a:pathLst>
                <a:path w="1332" h="291" extrusionOk="0">
                  <a:moveTo>
                    <a:pt x="0" y="0"/>
                  </a:moveTo>
                  <a:cubicBezTo>
                    <a:pt x="304" y="167"/>
                    <a:pt x="659" y="290"/>
                    <a:pt x="928" y="290"/>
                  </a:cubicBezTo>
                  <a:cubicBezTo>
                    <a:pt x="1127" y="290"/>
                    <a:pt x="1280" y="222"/>
                    <a:pt x="1328" y="51"/>
                  </a:cubicBezTo>
                  <a:cubicBezTo>
                    <a:pt x="1328" y="44"/>
                    <a:pt x="1328" y="38"/>
                    <a:pt x="1332" y="35"/>
                  </a:cubicBezTo>
                  <a:cubicBezTo>
                    <a:pt x="1242" y="30"/>
                    <a:pt x="1150" y="27"/>
                    <a:pt x="1058" y="27"/>
                  </a:cubicBezTo>
                  <a:cubicBezTo>
                    <a:pt x="710" y="17"/>
                    <a:pt x="345" y="10"/>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8"/>
            <p:cNvSpPr/>
            <p:nvPr/>
          </p:nvSpPr>
          <p:spPr>
            <a:xfrm flipH="1">
              <a:off x="2482428" y="2028508"/>
              <a:ext cx="200341" cy="48774"/>
            </a:xfrm>
            <a:custGeom>
              <a:avLst/>
              <a:gdLst/>
              <a:ahLst/>
              <a:cxnLst/>
              <a:rect l="l" t="t" r="r" b="b"/>
              <a:pathLst>
                <a:path w="3438" h="837" extrusionOk="0">
                  <a:moveTo>
                    <a:pt x="3438" y="1"/>
                  </a:moveTo>
                  <a:lnTo>
                    <a:pt x="3438" y="1"/>
                  </a:lnTo>
                  <a:cubicBezTo>
                    <a:pt x="2370" y="206"/>
                    <a:pt x="1073" y="492"/>
                    <a:pt x="0" y="652"/>
                  </a:cubicBezTo>
                  <a:cubicBezTo>
                    <a:pt x="479" y="775"/>
                    <a:pt x="1079" y="836"/>
                    <a:pt x="1831" y="836"/>
                  </a:cubicBezTo>
                  <a:cubicBezTo>
                    <a:pt x="2015" y="836"/>
                    <a:pt x="2189" y="820"/>
                    <a:pt x="2352" y="786"/>
                  </a:cubicBezTo>
                  <a:cubicBezTo>
                    <a:pt x="2387" y="779"/>
                    <a:pt x="2414" y="768"/>
                    <a:pt x="2445" y="759"/>
                  </a:cubicBezTo>
                  <a:cubicBezTo>
                    <a:pt x="2379" y="683"/>
                    <a:pt x="2335" y="622"/>
                    <a:pt x="2315" y="598"/>
                  </a:cubicBezTo>
                  <a:cubicBezTo>
                    <a:pt x="2308" y="591"/>
                    <a:pt x="2305" y="587"/>
                    <a:pt x="2305" y="587"/>
                  </a:cubicBezTo>
                  <a:cubicBezTo>
                    <a:pt x="2302" y="584"/>
                    <a:pt x="2302" y="581"/>
                    <a:pt x="2305" y="578"/>
                  </a:cubicBezTo>
                  <a:lnTo>
                    <a:pt x="2308" y="574"/>
                  </a:lnTo>
                  <a:cubicBezTo>
                    <a:pt x="2311" y="574"/>
                    <a:pt x="2311" y="578"/>
                    <a:pt x="2311" y="578"/>
                  </a:cubicBezTo>
                  <a:cubicBezTo>
                    <a:pt x="2315" y="581"/>
                    <a:pt x="2318" y="584"/>
                    <a:pt x="2325" y="591"/>
                  </a:cubicBezTo>
                  <a:cubicBezTo>
                    <a:pt x="2329" y="598"/>
                    <a:pt x="2335" y="605"/>
                    <a:pt x="2343" y="615"/>
                  </a:cubicBezTo>
                  <a:cubicBezTo>
                    <a:pt x="2359" y="636"/>
                    <a:pt x="2384" y="666"/>
                    <a:pt x="2411" y="697"/>
                  </a:cubicBezTo>
                  <a:cubicBezTo>
                    <a:pt x="2424" y="714"/>
                    <a:pt x="2441" y="734"/>
                    <a:pt x="2458" y="755"/>
                  </a:cubicBezTo>
                  <a:cubicBezTo>
                    <a:pt x="2759" y="649"/>
                    <a:pt x="3018" y="485"/>
                    <a:pt x="3233" y="253"/>
                  </a:cubicBezTo>
                  <a:cubicBezTo>
                    <a:pt x="3308" y="174"/>
                    <a:pt x="3376" y="89"/>
                    <a:pt x="34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8"/>
            <p:cNvSpPr/>
            <p:nvPr/>
          </p:nvSpPr>
          <p:spPr>
            <a:xfrm flipH="1">
              <a:off x="2539477" y="2061957"/>
              <a:ext cx="9207" cy="10780"/>
            </a:xfrm>
            <a:custGeom>
              <a:avLst/>
              <a:gdLst/>
              <a:ahLst/>
              <a:cxnLst/>
              <a:rect l="l" t="t" r="r" b="b"/>
              <a:pathLst>
                <a:path w="158" h="185" extrusionOk="0">
                  <a:moveTo>
                    <a:pt x="7" y="0"/>
                  </a:moveTo>
                  <a:lnTo>
                    <a:pt x="4" y="4"/>
                  </a:lnTo>
                  <a:cubicBezTo>
                    <a:pt x="1" y="7"/>
                    <a:pt x="1" y="10"/>
                    <a:pt x="4" y="13"/>
                  </a:cubicBezTo>
                  <a:cubicBezTo>
                    <a:pt x="4" y="13"/>
                    <a:pt x="7" y="17"/>
                    <a:pt x="14" y="24"/>
                  </a:cubicBezTo>
                  <a:cubicBezTo>
                    <a:pt x="34" y="48"/>
                    <a:pt x="78" y="109"/>
                    <a:pt x="144" y="185"/>
                  </a:cubicBezTo>
                  <a:cubicBezTo>
                    <a:pt x="151" y="185"/>
                    <a:pt x="154" y="181"/>
                    <a:pt x="157" y="181"/>
                  </a:cubicBezTo>
                  <a:cubicBezTo>
                    <a:pt x="140" y="160"/>
                    <a:pt x="123" y="140"/>
                    <a:pt x="110" y="123"/>
                  </a:cubicBezTo>
                  <a:cubicBezTo>
                    <a:pt x="83" y="92"/>
                    <a:pt x="58" y="62"/>
                    <a:pt x="42" y="41"/>
                  </a:cubicBezTo>
                  <a:cubicBezTo>
                    <a:pt x="34" y="31"/>
                    <a:pt x="28" y="24"/>
                    <a:pt x="24" y="17"/>
                  </a:cubicBezTo>
                  <a:cubicBezTo>
                    <a:pt x="17" y="10"/>
                    <a:pt x="14" y="7"/>
                    <a:pt x="10" y="4"/>
                  </a:cubicBezTo>
                  <a:cubicBezTo>
                    <a:pt x="10" y="4"/>
                    <a:pt x="10" y="0"/>
                    <a:pt x="7" y="0"/>
                  </a:cubicBezTo>
                  <a:close/>
                </a:path>
              </a:pathLst>
            </a:custGeom>
            <a:solidFill>
              <a:srgbClr val="A96E47"/>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8"/>
            <p:cNvSpPr/>
            <p:nvPr/>
          </p:nvSpPr>
          <p:spPr>
            <a:xfrm flipH="1">
              <a:off x="2111815" y="1814591"/>
              <a:ext cx="9498" cy="15442"/>
            </a:xfrm>
            <a:custGeom>
              <a:avLst/>
              <a:gdLst/>
              <a:ahLst/>
              <a:cxnLst/>
              <a:rect l="l" t="t" r="r" b="b"/>
              <a:pathLst>
                <a:path w="163" h="265" extrusionOk="0">
                  <a:moveTo>
                    <a:pt x="9" y="1"/>
                  </a:moveTo>
                  <a:cubicBezTo>
                    <a:pt x="4" y="1"/>
                    <a:pt x="0" y="6"/>
                    <a:pt x="6" y="9"/>
                  </a:cubicBezTo>
                  <a:cubicBezTo>
                    <a:pt x="84" y="70"/>
                    <a:pt x="135" y="159"/>
                    <a:pt x="152" y="261"/>
                  </a:cubicBezTo>
                  <a:cubicBezTo>
                    <a:pt x="152" y="264"/>
                    <a:pt x="154" y="265"/>
                    <a:pt x="156" y="265"/>
                  </a:cubicBezTo>
                  <a:cubicBezTo>
                    <a:pt x="159" y="265"/>
                    <a:pt x="163" y="262"/>
                    <a:pt x="163" y="258"/>
                  </a:cubicBezTo>
                  <a:cubicBezTo>
                    <a:pt x="146" y="155"/>
                    <a:pt x="94" y="67"/>
                    <a:pt x="12" y="1"/>
                  </a:cubicBezTo>
                  <a:cubicBezTo>
                    <a:pt x="11" y="1"/>
                    <a:pt x="10" y="1"/>
                    <a:pt x="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8"/>
            <p:cNvSpPr/>
            <p:nvPr/>
          </p:nvSpPr>
          <p:spPr>
            <a:xfrm flipH="1">
              <a:off x="2110417" y="1843319"/>
              <a:ext cx="699" cy="466"/>
            </a:xfrm>
            <a:custGeom>
              <a:avLst/>
              <a:gdLst/>
              <a:ahLst/>
              <a:cxnLst/>
              <a:rect l="l" t="t" r="r" b="b"/>
              <a:pathLst>
                <a:path w="12" h="8" extrusionOk="0">
                  <a:moveTo>
                    <a:pt x="8" y="0"/>
                  </a:moveTo>
                  <a:cubicBezTo>
                    <a:pt x="1" y="0"/>
                    <a:pt x="1" y="7"/>
                    <a:pt x="8" y="7"/>
                  </a:cubicBezTo>
                  <a:cubicBezTo>
                    <a:pt x="12" y="7"/>
                    <a:pt x="12" y="0"/>
                    <a:pt x="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8"/>
            <p:cNvSpPr/>
            <p:nvPr/>
          </p:nvSpPr>
          <p:spPr>
            <a:xfrm flipH="1">
              <a:off x="2163561" y="1851069"/>
              <a:ext cx="11538" cy="66489"/>
            </a:xfrm>
            <a:custGeom>
              <a:avLst/>
              <a:gdLst/>
              <a:ahLst/>
              <a:cxnLst/>
              <a:rect l="l" t="t" r="r" b="b"/>
              <a:pathLst>
                <a:path w="198" h="1141" extrusionOk="0">
                  <a:moveTo>
                    <a:pt x="0" y="1"/>
                  </a:moveTo>
                  <a:lnTo>
                    <a:pt x="0" y="76"/>
                  </a:lnTo>
                  <a:cubicBezTo>
                    <a:pt x="41" y="151"/>
                    <a:pt x="72" y="236"/>
                    <a:pt x="92" y="322"/>
                  </a:cubicBezTo>
                  <a:cubicBezTo>
                    <a:pt x="160" y="581"/>
                    <a:pt x="160" y="854"/>
                    <a:pt x="144" y="1124"/>
                  </a:cubicBezTo>
                  <a:cubicBezTo>
                    <a:pt x="144" y="1134"/>
                    <a:pt x="154" y="1141"/>
                    <a:pt x="164" y="1141"/>
                  </a:cubicBezTo>
                  <a:cubicBezTo>
                    <a:pt x="171" y="1141"/>
                    <a:pt x="181" y="1134"/>
                    <a:pt x="181" y="1124"/>
                  </a:cubicBezTo>
                  <a:cubicBezTo>
                    <a:pt x="198" y="840"/>
                    <a:pt x="198" y="550"/>
                    <a:pt x="119" y="277"/>
                  </a:cubicBezTo>
                  <a:cubicBezTo>
                    <a:pt x="92" y="178"/>
                    <a:pt x="54" y="86"/>
                    <a:pt x="0" y="1"/>
                  </a:cubicBezTo>
                  <a:close/>
                </a:path>
              </a:pathLst>
            </a:custGeom>
            <a:solidFill>
              <a:srgbClr val="ECF0F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8"/>
            <p:cNvSpPr/>
            <p:nvPr/>
          </p:nvSpPr>
          <p:spPr>
            <a:xfrm flipH="1">
              <a:off x="2175041" y="1839531"/>
              <a:ext cx="13461" cy="15967"/>
            </a:xfrm>
            <a:custGeom>
              <a:avLst/>
              <a:gdLst/>
              <a:ahLst/>
              <a:cxnLst/>
              <a:rect l="l" t="t" r="r" b="b"/>
              <a:pathLst>
                <a:path w="231" h="274" extrusionOk="0">
                  <a:moveTo>
                    <a:pt x="29" y="0"/>
                  </a:moveTo>
                  <a:cubicBezTo>
                    <a:pt x="12" y="0"/>
                    <a:pt x="1" y="24"/>
                    <a:pt x="18" y="35"/>
                  </a:cubicBezTo>
                  <a:cubicBezTo>
                    <a:pt x="111" y="96"/>
                    <a:pt x="179" y="178"/>
                    <a:pt x="230" y="274"/>
                  </a:cubicBezTo>
                  <a:lnTo>
                    <a:pt x="230" y="199"/>
                  </a:lnTo>
                  <a:cubicBezTo>
                    <a:pt x="179" y="120"/>
                    <a:pt x="117" y="55"/>
                    <a:pt x="39" y="4"/>
                  </a:cubicBezTo>
                  <a:cubicBezTo>
                    <a:pt x="35" y="0"/>
                    <a:pt x="32" y="0"/>
                    <a:pt x="29" y="0"/>
                  </a:cubicBezTo>
                  <a:close/>
                </a:path>
              </a:pathLst>
            </a:custGeom>
            <a:solidFill>
              <a:srgbClr val="EBDED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8"/>
            <p:cNvSpPr/>
            <p:nvPr/>
          </p:nvSpPr>
          <p:spPr>
            <a:xfrm flipH="1">
              <a:off x="2161755" y="1951356"/>
              <a:ext cx="3030" cy="2214"/>
            </a:xfrm>
            <a:custGeom>
              <a:avLst/>
              <a:gdLst/>
              <a:ahLst/>
              <a:cxnLst/>
              <a:rect l="l" t="t" r="r" b="b"/>
              <a:pathLst>
                <a:path w="52" h="38" extrusionOk="0">
                  <a:moveTo>
                    <a:pt x="28" y="0"/>
                  </a:moveTo>
                  <a:cubicBezTo>
                    <a:pt x="0" y="0"/>
                    <a:pt x="0" y="38"/>
                    <a:pt x="28" y="38"/>
                  </a:cubicBezTo>
                  <a:cubicBezTo>
                    <a:pt x="52" y="38"/>
                    <a:pt x="52" y="0"/>
                    <a:pt x="28" y="0"/>
                  </a:cubicBezTo>
                  <a:close/>
                </a:path>
              </a:pathLst>
            </a:custGeom>
            <a:solidFill>
              <a:srgbClr val="ECF0F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8"/>
            <p:cNvSpPr/>
            <p:nvPr/>
          </p:nvSpPr>
          <p:spPr>
            <a:xfrm flipH="1">
              <a:off x="3034036" y="3038019"/>
              <a:ext cx="197777" cy="26048"/>
            </a:xfrm>
            <a:custGeom>
              <a:avLst/>
              <a:gdLst/>
              <a:ahLst/>
              <a:cxnLst/>
              <a:rect l="l" t="t" r="r" b="b"/>
              <a:pathLst>
                <a:path w="3394" h="447" extrusionOk="0">
                  <a:moveTo>
                    <a:pt x="1774" y="1"/>
                  </a:moveTo>
                  <a:cubicBezTo>
                    <a:pt x="1405" y="1"/>
                    <a:pt x="1037" y="38"/>
                    <a:pt x="677" y="140"/>
                  </a:cubicBezTo>
                  <a:cubicBezTo>
                    <a:pt x="448" y="202"/>
                    <a:pt x="226" y="294"/>
                    <a:pt x="21" y="410"/>
                  </a:cubicBezTo>
                  <a:cubicBezTo>
                    <a:pt x="1" y="419"/>
                    <a:pt x="13" y="446"/>
                    <a:pt x="30" y="446"/>
                  </a:cubicBezTo>
                  <a:cubicBezTo>
                    <a:pt x="33" y="446"/>
                    <a:pt x="36" y="446"/>
                    <a:pt x="38" y="444"/>
                  </a:cubicBezTo>
                  <a:cubicBezTo>
                    <a:pt x="573" y="139"/>
                    <a:pt x="1177" y="40"/>
                    <a:pt x="1782" y="40"/>
                  </a:cubicBezTo>
                  <a:cubicBezTo>
                    <a:pt x="2042" y="40"/>
                    <a:pt x="2302" y="58"/>
                    <a:pt x="2558" y="86"/>
                  </a:cubicBezTo>
                  <a:cubicBezTo>
                    <a:pt x="2827" y="117"/>
                    <a:pt x="3093" y="154"/>
                    <a:pt x="3360" y="195"/>
                  </a:cubicBezTo>
                  <a:cubicBezTo>
                    <a:pt x="3361" y="195"/>
                    <a:pt x="3362" y="195"/>
                    <a:pt x="3363" y="195"/>
                  </a:cubicBezTo>
                  <a:cubicBezTo>
                    <a:pt x="3384" y="195"/>
                    <a:pt x="3393" y="161"/>
                    <a:pt x="3370" y="158"/>
                  </a:cubicBezTo>
                  <a:cubicBezTo>
                    <a:pt x="2844" y="79"/>
                    <a:pt x="2307" y="1"/>
                    <a:pt x="17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8"/>
            <p:cNvSpPr/>
            <p:nvPr/>
          </p:nvSpPr>
          <p:spPr>
            <a:xfrm flipH="1">
              <a:off x="3009561" y="2822935"/>
              <a:ext cx="141660" cy="26223"/>
            </a:xfrm>
            <a:custGeom>
              <a:avLst/>
              <a:gdLst/>
              <a:ahLst/>
              <a:cxnLst/>
              <a:rect l="l" t="t" r="r" b="b"/>
              <a:pathLst>
                <a:path w="2431" h="450" extrusionOk="0">
                  <a:moveTo>
                    <a:pt x="990" y="1"/>
                  </a:moveTo>
                  <a:cubicBezTo>
                    <a:pt x="660" y="1"/>
                    <a:pt x="330" y="62"/>
                    <a:pt x="21" y="186"/>
                  </a:cubicBezTo>
                  <a:cubicBezTo>
                    <a:pt x="0" y="195"/>
                    <a:pt x="5" y="228"/>
                    <a:pt x="23" y="228"/>
                  </a:cubicBezTo>
                  <a:cubicBezTo>
                    <a:pt x="26" y="228"/>
                    <a:pt x="28" y="228"/>
                    <a:pt x="31" y="227"/>
                  </a:cubicBezTo>
                  <a:cubicBezTo>
                    <a:pt x="337" y="104"/>
                    <a:pt x="665" y="43"/>
                    <a:pt x="992" y="43"/>
                  </a:cubicBezTo>
                  <a:cubicBezTo>
                    <a:pt x="1482" y="43"/>
                    <a:pt x="1972" y="179"/>
                    <a:pt x="2390" y="445"/>
                  </a:cubicBezTo>
                  <a:cubicBezTo>
                    <a:pt x="2394" y="448"/>
                    <a:pt x="2398" y="450"/>
                    <a:pt x="2402" y="450"/>
                  </a:cubicBezTo>
                  <a:cubicBezTo>
                    <a:pt x="2420" y="450"/>
                    <a:pt x="2430" y="422"/>
                    <a:pt x="2410" y="411"/>
                  </a:cubicBezTo>
                  <a:cubicBezTo>
                    <a:pt x="1987" y="140"/>
                    <a:pt x="1489" y="1"/>
                    <a:pt x="990"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8"/>
            <p:cNvSpPr/>
            <p:nvPr/>
          </p:nvSpPr>
          <p:spPr>
            <a:xfrm flipH="1">
              <a:off x="3005191" y="2872991"/>
              <a:ext cx="128549" cy="52270"/>
            </a:xfrm>
            <a:custGeom>
              <a:avLst/>
              <a:gdLst/>
              <a:ahLst/>
              <a:cxnLst/>
              <a:rect l="l" t="t" r="r" b="b"/>
              <a:pathLst>
                <a:path w="2206" h="897" extrusionOk="0">
                  <a:moveTo>
                    <a:pt x="212" y="1"/>
                  </a:moveTo>
                  <a:cubicBezTo>
                    <a:pt x="151" y="1"/>
                    <a:pt x="90" y="4"/>
                    <a:pt x="28" y="10"/>
                  </a:cubicBezTo>
                  <a:cubicBezTo>
                    <a:pt x="2" y="13"/>
                    <a:pt x="1" y="51"/>
                    <a:pt x="25" y="51"/>
                  </a:cubicBezTo>
                  <a:cubicBezTo>
                    <a:pt x="26" y="51"/>
                    <a:pt x="27" y="51"/>
                    <a:pt x="28" y="51"/>
                  </a:cubicBezTo>
                  <a:cubicBezTo>
                    <a:pt x="90" y="45"/>
                    <a:pt x="150" y="42"/>
                    <a:pt x="210" y="42"/>
                  </a:cubicBezTo>
                  <a:cubicBezTo>
                    <a:pt x="943" y="42"/>
                    <a:pt x="1584" y="483"/>
                    <a:pt x="2165" y="894"/>
                  </a:cubicBezTo>
                  <a:cubicBezTo>
                    <a:pt x="2169" y="896"/>
                    <a:pt x="2172" y="897"/>
                    <a:pt x="2176" y="897"/>
                  </a:cubicBezTo>
                  <a:cubicBezTo>
                    <a:pt x="2194" y="897"/>
                    <a:pt x="2206" y="871"/>
                    <a:pt x="2185" y="856"/>
                  </a:cubicBezTo>
                  <a:cubicBezTo>
                    <a:pt x="1602" y="443"/>
                    <a:pt x="951" y="1"/>
                    <a:pt x="212"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8"/>
            <p:cNvSpPr/>
            <p:nvPr/>
          </p:nvSpPr>
          <p:spPr>
            <a:xfrm flipH="1">
              <a:off x="2185006" y="2161544"/>
              <a:ext cx="23775" cy="255000"/>
            </a:xfrm>
            <a:custGeom>
              <a:avLst/>
              <a:gdLst/>
              <a:ahLst/>
              <a:cxnLst/>
              <a:rect l="l" t="t" r="r" b="b"/>
              <a:pathLst>
                <a:path w="408" h="4376" extrusionOk="0">
                  <a:moveTo>
                    <a:pt x="259" y="0"/>
                  </a:moveTo>
                  <a:cubicBezTo>
                    <a:pt x="249" y="0"/>
                    <a:pt x="240" y="6"/>
                    <a:pt x="240" y="18"/>
                  </a:cubicBezTo>
                  <a:cubicBezTo>
                    <a:pt x="322" y="1148"/>
                    <a:pt x="407" y="2295"/>
                    <a:pt x="226" y="3418"/>
                  </a:cubicBezTo>
                  <a:cubicBezTo>
                    <a:pt x="175" y="3735"/>
                    <a:pt x="103" y="4047"/>
                    <a:pt x="5" y="4354"/>
                  </a:cubicBezTo>
                  <a:cubicBezTo>
                    <a:pt x="1" y="4368"/>
                    <a:pt x="12" y="4376"/>
                    <a:pt x="23" y="4376"/>
                  </a:cubicBezTo>
                  <a:cubicBezTo>
                    <a:pt x="31" y="4376"/>
                    <a:pt x="39" y="4372"/>
                    <a:pt x="42" y="4364"/>
                  </a:cubicBezTo>
                  <a:cubicBezTo>
                    <a:pt x="387" y="3275"/>
                    <a:pt x="404" y="2117"/>
                    <a:pt x="342" y="987"/>
                  </a:cubicBezTo>
                  <a:cubicBezTo>
                    <a:pt x="325" y="663"/>
                    <a:pt x="301" y="343"/>
                    <a:pt x="278" y="18"/>
                  </a:cubicBezTo>
                  <a:cubicBezTo>
                    <a:pt x="278" y="6"/>
                    <a:pt x="268" y="0"/>
                    <a:pt x="259" y="0"/>
                  </a:cubicBezTo>
                  <a:close/>
                </a:path>
              </a:pathLst>
            </a:custGeom>
            <a:solidFill>
              <a:srgbClr val="2B526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8"/>
            <p:cNvSpPr/>
            <p:nvPr/>
          </p:nvSpPr>
          <p:spPr>
            <a:xfrm rot="10800000" flipH="1">
              <a:off x="1620827" y="1344966"/>
              <a:ext cx="2272500" cy="2272500"/>
            </a:xfrm>
            <a:prstGeom prst="ellipse">
              <a:avLst/>
            </a:prstGeom>
            <a:gradFill>
              <a:gsLst>
                <a:gs pos="0">
                  <a:srgbClr val="645CA7">
                    <a:alpha val="76470"/>
                  </a:srgbClr>
                </a:gs>
                <a:gs pos="100000">
                  <a:srgbClr val="D77EAD">
                    <a:alpha val="76470"/>
                  </a:srgbClr>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8"/>
            <p:cNvSpPr/>
            <p:nvPr/>
          </p:nvSpPr>
          <p:spPr>
            <a:xfrm flipH="1">
              <a:off x="3548625" y="2798241"/>
              <a:ext cx="62400" cy="6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8"/>
            <p:cNvSpPr/>
            <p:nvPr/>
          </p:nvSpPr>
          <p:spPr>
            <a:xfrm flipH="1">
              <a:off x="2096900" y="2006966"/>
              <a:ext cx="62400" cy="6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8"/>
            <p:cNvSpPr/>
            <p:nvPr/>
          </p:nvSpPr>
          <p:spPr>
            <a:xfrm flipH="1">
              <a:off x="3418150" y="2828329"/>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8"/>
            <p:cNvSpPr/>
            <p:nvPr/>
          </p:nvSpPr>
          <p:spPr>
            <a:xfrm flipH="1">
              <a:off x="3096375" y="2239779"/>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8"/>
            <p:cNvSpPr/>
            <p:nvPr/>
          </p:nvSpPr>
          <p:spPr>
            <a:xfrm flipH="1">
              <a:off x="3324450" y="2313716"/>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8"/>
            <p:cNvSpPr/>
            <p:nvPr/>
          </p:nvSpPr>
          <p:spPr>
            <a:xfrm flipH="1">
              <a:off x="3438575" y="2096141"/>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8"/>
            <p:cNvSpPr/>
            <p:nvPr/>
          </p:nvSpPr>
          <p:spPr>
            <a:xfrm flipH="1">
              <a:off x="2484750" y="2684666"/>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8"/>
            <p:cNvSpPr/>
            <p:nvPr/>
          </p:nvSpPr>
          <p:spPr>
            <a:xfrm flipH="1">
              <a:off x="3810475" y="2328704"/>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8"/>
            <p:cNvSpPr/>
            <p:nvPr/>
          </p:nvSpPr>
          <p:spPr>
            <a:xfrm flipH="1">
              <a:off x="2381425" y="2376104"/>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8"/>
            <p:cNvSpPr/>
            <p:nvPr/>
          </p:nvSpPr>
          <p:spPr>
            <a:xfrm flipH="1">
              <a:off x="2884739" y="2181094"/>
              <a:ext cx="1735" cy="1370"/>
            </a:xfrm>
            <a:custGeom>
              <a:avLst/>
              <a:gdLst/>
              <a:ahLst/>
              <a:cxnLst/>
              <a:rect l="l" t="t" r="r" b="b"/>
              <a:pathLst>
                <a:path w="19" h="15" extrusionOk="0">
                  <a:moveTo>
                    <a:pt x="8" y="1"/>
                  </a:moveTo>
                  <a:cubicBezTo>
                    <a:pt x="1" y="1"/>
                    <a:pt x="1" y="15"/>
                    <a:pt x="8" y="15"/>
                  </a:cubicBezTo>
                  <a:cubicBezTo>
                    <a:pt x="18" y="15"/>
                    <a:pt x="18" y="1"/>
                    <a:pt x="8" y="1"/>
                  </a:cubicBezTo>
                  <a:close/>
                </a:path>
              </a:pathLst>
            </a:custGeom>
            <a:solidFill>
              <a:srgbClr val="7C1E1E"/>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6" name="Google Shape;66;p8"/>
          <p:cNvPicPr preferRelativeResize="0"/>
          <p:nvPr/>
        </p:nvPicPr>
        <p:blipFill>
          <a:blip r:embed="rId2">
            <a:alphaModFix/>
          </a:blip>
          <a:stretch>
            <a:fillRect/>
          </a:stretch>
        </p:blipFill>
        <p:spPr>
          <a:xfrm rot="10800000" flipH="1">
            <a:off x="8978902" y="4432484"/>
            <a:ext cx="3213100" cy="2438400"/>
          </a:xfrm>
          <a:prstGeom prst="rect">
            <a:avLst/>
          </a:prstGeom>
          <a:noFill/>
          <a:ln>
            <a:noFill/>
          </a:ln>
        </p:spPr>
      </p:pic>
      <p:pic>
        <p:nvPicPr>
          <p:cNvPr id="67" name="Google Shape;67;p8"/>
          <p:cNvPicPr preferRelativeResize="0"/>
          <p:nvPr/>
        </p:nvPicPr>
        <p:blipFill>
          <a:blip r:embed="rId3">
            <a:alphaModFix/>
          </a:blip>
          <a:stretch>
            <a:fillRect/>
          </a:stretch>
        </p:blipFill>
        <p:spPr>
          <a:xfrm rot="10800000" flipH="1">
            <a:off x="-2" y="400"/>
            <a:ext cx="3621267" cy="2325467"/>
          </a:xfrm>
          <a:prstGeom prst="rect">
            <a:avLst/>
          </a:prstGeom>
          <a:noFill/>
          <a:ln>
            <a:noFill/>
          </a:ln>
        </p:spPr>
      </p:pic>
      <p:sp>
        <p:nvSpPr>
          <p:cNvPr id="68" name="Google Shape;68;p8"/>
          <p:cNvSpPr txBox="1">
            <a:spLocks noGrp="1"/>
          </p:cNvSpPr>
          <p:nvPr>
            <p:ph type="title"/>
          </p:nvPr>
        </p:nvSpPr>
        <p:spPr>
          <a:xfrm>
            <a:off x="4225584" y="1928984"/>
            <a:ext cx="3740800" cy="2394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69" name="Google Shape;69;p8"/>
          <p:cNvSpPr txBox="1">
            <a:spLocks noGrp="1"/>
          </p:cNvSpPr>
          <p:nvPr>
            <p:ph type="subTitle" idx="1"/>
          </p:nvPr>
        </p:nvSpPr>
        <p:spPr>
          <a:xfrm>
            <a:off x="4225584" y="4335191"/>
            <a:ext cx="3740800" cy="6800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76085994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0"/>
        <p:cNvGrpSpPr/>
        <p:nvPr/>
      </p:nvGrpSpPr>
      <p:grpSpPr>
        <a:xfrm>
          <a:off x="0" y="0"/>
          <a:ext cx="0" cy="0"/>
          <a:chOff x="0" y="0"/>
          <a:chExt cx="0" cy="0"/>
        </a:xfrm>
      </p:grpSpPr>
      <p:sp>
        <p:nvSpPr>
          <p:cNvPr id="71" name="Google Shape;71;p9"/>
          <p:cNvSpPr txBox="1">
            <a:spLocks noGrp="1"/>
          </p:cNvSpPr>
          <p:nvPr>
            <p:ph type="title"/>
          </p:nvPr>
        </p:nvSpPr>
        <p:spPr>
          <a:xfrm>
            <a:off x="7621733" y="1071600"/>
            <a:ext cx="3753600" cy="3714000"/>
          </a:xfrm>
          <a:prstGeom prst="rect">
            <a:avLst/>
          </a:prstGeom>
        </p:spPr>
        <p:txBody>
          <a:bodyPr spcFirstLastPara="1" wrap="square" lIns="91423" tIns="91423" rIns="91423" bIns="91423" anchor="b" anchorCtr="0">
            <a:noAutofit/>
          </a:bodyPr>
          <a:lstStyle>
            <a:lvl1pPr lvl="0" algn="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2" name="Google Shape;72;p9"/>
          <p:cNvSpPr txBox="1">
            <a:spLocks noGrp="1"/>
          </p:cNvSpPr>
          <p:nvPr>
            <p:ph type="subTitle" idx="1"/>
          </p:nvPr>
        </p:nvSpPr>
        <p:spPr>
          <a:xfrm>
            <a:off x="8191200" y="4696667"/>
            <a:ext cx="3184000" cy="1000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6316058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3"/>
        <p:cNvGrpSpPr/>
        <p:nvPr/>
      </p:nvGrpSpPr>
      <p:grpSpPr>
        <a:xfrm>
          <a:off x="0" y="0"/>
          <a:ext cx="0" cy="0"/>
          <a:chOff x="0" y="0"/>
          <a:chExt cx="0" cy="0"/>
        </a:xfrm>
      </p:grpSpPr>
      <p:pic>
        <p:nvPicPr>
          <p:cNvPr id="74" name="Google Shape;74;p10"/>
          <p:cNvPicPr preferRelativeResize="0"/>
          <p:nvPr/>
        </p:nvPicPr>
        <p:blipFill rotWithShape="1">
          <a:blip r:embed="rId2">
            <a:alphaModFix/>
          </a:blip>
          <a:srcRect l="48234" t="10" b="45894"/>
          <a:stretch/>
        </p:blipFill>
        <p:spPr>
          <a:xfrm>
            <a:off x="5880668" y="0"/>
            <a:ext cx="6311333" cy="3710600"/>
          </a:xfrm>
          <a:prstGeom prst="rect">
            <a:avLst/>
          </a:prstGeom>
          <a:noFill/>
          <a:ln>
            <a:noFill/>
          </a:ln>
        </p:spPr>
      </p:pic>
      <p:sp>
        <p:nvSpPr>
          <p:cNvPr id="75" name="Google Shape;75;p10"/>
          <p:cNvSpPr txBox="1">
            <a:spLocks noGrp="1"/>
          </p:cNvSpPr>
          <p:nvPr>
            <p:ph type="title"/>
          </p:nvPr>
        </p:nvSpPr>
        <p:spPr>
          <a:xfrm>
            <a:off x="6555600" y="3159233"/>
            <a:ext cx="4819600" cy="18488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Zilla Slab Light"/>
                <a:ea typeface="Zilla Slab Light"/>
                <a:cs typeface="Zilla Slab Light"/>
                <a:sym typeface="Zilla Slab Light"/>
              </a:defRPr>
            </a:lvl2pPr>
            <a:lvl3pPr lvl="2" rtl="0">
              <a:spcBef>
                <a:spcPts val="0"/>
              </a:spcBef>
              <a:spcAft>
                <a:spcPts val="0"/>
              </a:spcAft>
              <a:buSzPts val="2800"/>
              <a:buNone/>
              <a:defRPr>
                <a:latin typeface="Zilla Slab Light"/>
                <a:ea typeface="Zilla Slab Light"/>
                <a:cs typeface="Zilla Slab Light"/>
                <a:sym typeface="Zilla Slab Light"/>
              </a:defRPr>
            </a:lvl3pPr>
            <a:lvl4pPr lvl="3" rtl="0">
              <a:spcBef>
                <a:spcPts val="0"/>
              </a:spcBef>
              <a:spcAft>
                <a:spcPts val="0"/>
              </a:spcAft>
              <a:buSzPts val="2800"/>
              <a:buNone/>
              <a:defRPr>
                <a:latin typeface="Zilla Slab Light"/>
                <a:ea typeface="Zilla Slab Light"/>
                <a:cs typeface="Zilla Slab Light"/>
                <a:sym typeface="Zilla Slab Light"/>
              </a:defRPr>
            </a:lvl4pPr>
            <a:lvl5pPr lvl="4" rtl="0">
              <a:spcBef>
                <a:spcPts val="0"/>
              </a:spcBef>
              <a:spcAft>
                <a:spcPts val="0"/>
              </a:spcAft>
              <a:buSzPts val="2800"/>
              <a:buNone/>
              <a:defRPr>
                <a:latin typeface="Zilla Slab Light"/>
                <a:ea typeface="Zilla Slab Light"/>
                <a:cs typeface="Zilla Slab Light"/>
                <a:sym typeface="Zilla Slab Light"/>
              </a:defRPr>
            </a:lvl5pPr>
            <a:lvl6pPr lvl="5" rtl="0">
              <a:spcBef>
                <a:spcPts val="0"/>
              </a:spcBef>
              <a:spcAft>
                <a:spcPts val="0"/>
              </a:spcAft>
              <a:buSzPts val="2800"/>
              <a:buNone/>
              <a:defRPr>
                <a:latin typeface="Zilla Slab Light"/>
                <a:ea typeface="Zilla Slab Light"/>
                <a:cs typeface="Zilla Slab Light"/>
                <a:sym typeface="Zilla Slab Light"/>
              </a:defRPr>
            </a:lvl6pPr>
            <a:lvl7pPr lvl="6" rtl="0">
              <a:spcBef>
                <a:spcPts val="0"/>
              </a:spcBef>
              <a:spcAft>
                <a:spcPts val="0"/>
              </a:spcAft>
              <a:buSzPts val="2800"/>
              <a:buNone/>
              <a:defRPr>
                <a:latin typeface="Zilla Slab Light"/>
                <a:ea typeface="Zilla Slab Light"/>
                <a:cs typeface="Zilla Slab Light"/>
                <a:sym typeface="Zilla Slab Light"/>
              </a:defRPr>
            </a:lvl7pPr>
            <a:lvl8pPr lvl="7" rtl="0">
              <a:spcBef>
                <a:spcPts val="0"/>
              </a:spcBef>
              <a:spcAft>
                <a:spcPts val="0"/>
              </a:spcAft>
              <a:buSzPts val="2800"/>
              <a:buNone/>
              <a:defRPr>
                <a:latin typeface="Zilla Slab Light"/>
                <a:ea typeface="Zilla Slab Light"/>
                <a:cs typeface="Zilla Slab Light"/>
                <a:sym typeface="Zilla Slab Light"/>
              </a:defRPr>
            </a:lvl8pPr>
            <a:lvl9pPr lvl="8" rtl="0">
              <a:spcBef>
                <a:spcPts val="0"/>
              </a:spcBef>
              <a:spcAft>
                <a:spcPts val="0"/>
              </a:spcAft>
              <a:buSzPts val="2800"/>
              <a:buNone/>
              <a:defRPr>
                <a:latin typeface="Zilla Slab Light"/>
                <a:ea typeface="Zilla Slab Light"/>
                <a:cs typeface="Zilla Slab Light"/>
                <a:sym typeface="Zilla Slab Light"/>
              </a:defRPr>
            </a:lvl9pPr>
          </a:lstStyle>
          <a:p>
            <a:endParaRPr/>
          </a:p>
        </p:txBody>
      </p:sp>
    </p:spTree>
    <p:extLst>
      <p:ext uri="{BB962C8B-B14F-4D97-AF65-F5344CB8AC3E}">
        <p14:creationId xmlns:p14="http://schemas.microsoft.com/office/powerpoint/2010/main" val="353464759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6"/>
        <p:cNvGrpSpPr/>
        <p:nvPr/>
      </p:nvGrpSpPr>
      <p:grpSpPr>
        <a:xfrm>
          <a:off x="0" y="0"/>
          <a:ext cx="0" cy="0"/>
          <a:chOff x="0" y="0"/>
          <a:chExt cx="0" cy="0"/>
        </a:xfrm>
      </p:grpSpPr>
      <p:pic>
        <p:nvPicPr>
          <p:cNvPr id="77" name="Google Shape;77;p11"/>
          <p:cNvPicPr preferRelativeResize="0"/>
          <p:nvPr/>
        </p:nvPicPr>
        <p:blipFill rotWithShape="1">
          <a:blip r:embed="rId2">
            <a:alphaModFix/>
          </a:blip>
          <a:srcRect l="33457"/>
          <a:stretch/>
        </p:blipFill>
        <p:spPr>
          <a:xfrm>
            <a:off x="6745007" y="0"/>
            <a:ext cx="5447000" cy="4605368"/>
          </a:xfrm>
          <a:prstGeom prst="rect">
            <a:avLst/>
          </a:prstGeom>
          <a:noFill/>
          <a:ln>
            <a:noFill/>
          </a:ln>
        </p:spPr>
      </p:pic>
      <p:pic>
        <p:nvPicPr>
          <p:cNvPr id="78" name="Google Shape;78;p11"/>
          <p:cNvPicPr preferRelativeResize="0"/>
          <p:nvPr/>
        </p:nvPicPr>
        <p:blipFill rotWithShape="1">
          <a:blip r:embed="rId3">
            <a:alphaModFix/>
          </a:blip>
          <a:srcRect l="32313" b="44084"/>
          <a:stretch/>
        </p:blipFill>
        <p:spPr>
          <a:xfrm rot="10800000">
            <a:off x="1" y="3349432"/>
            <a:ext cx="7550107" cy="3508568"/>
          </a:xfrm>
          <a:prstGeom prst="rect">
            <a:avLst/>
          </a:prstGeom>
          <a:noFill/>
          <a:ln>
            <a:noFill/>
          </a:ln>
        </p:spPr>
      </p:pic>
      <p:sp>
        <p:nvSpPr>
          <p:cNvPr id="79" name="Google Shape;79;p11"/>
          <p:cNvSpPr txBox="1">
            <a:spLocks noGrp="1"/>
          </p:cNvSpPr>
          <p:nvPr>
            <p:ph type="title" hasCustomPrompt="1"/>
          </p:nvPr>
        </p:nvSpPr>
        <p:spPr>
          <a:xfrm>
            <a:off x="2773400" y="2586433"/>
            <a:ext cx="6645200" cy="12716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0" name="Google Shape;80;p11"/>
          <p:cNvSpPr txBox="1">
            <a:spLocks noGrp="1"/>
          </p:cNvSpPr>
          <p:nvPr>
            <p:ph type="subTitle" idx="1"/>
          </p:nvPr>
        </p:nvSpPr>
        <p:spPr>
          <a:xfrm>
            <a:off x="3575800" y="3795100"/>
            <a:ext cx="5040400" cy="4212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Tree>
    <p:extLst>
      <p:ext uri="{BB962C8B-B14F-4D97-AF65-F5344CB8AC3E}">
        <p14:creationId xmlns:p14="http://schemas.microsoft.com/office/powerpoint/2010/main" val="388378149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1"/>
        <p:cNvGrpSpPr/>
        <p:nvPr/>
      </p:nvGrpSpPr>
      <p:grpSpPr>
        <a:xfrm>
          <a:off x="0" y="0"/>
          <a:ext cx="0" cy="0"/>
          <a:chOff x="0" y="0"/>
          <a:chExt cx="0" cy="0"/>
        </a:xfrm>
      </p:grpSpPr>
    </p:spTree>
    <p:extLst>
      <p:ext uri="{BB962C8B-B14F-4D97-AF65-F5344CB8AC3E}">
        <p14:creationId xmlns:p14="http://schemas.microsoft.com/office/powerpoint/2010/main" val="189785534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84" name="Google Shape;84;p13"/>
          <p:cNvSpPr txBox="1">
            <a:spLocks noGrp="1"/>
          </p:cNvSpPr>
          <p:nvPr>
            <p:ph type="subTitle" idx="1"/>
          </p:nvPr>
        </p:nvSpPr>
        <p:spPr>
          <a:xfrm>
            <a:off x="1024600" y="665967"/>
            <a:ext cx="10142800" cy="4590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200"/>
              <a:buFont typeface="Livvic"/>
              <a:buAutoNum type="arabicPeriod"/>
              <a:defRPr sz="1600"/>
            </a:lvl1pPr>
            <a:lvl2pPr lvl="1"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2pPr>
            <a:lvl3pPr lvl="2"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3pPr>
            <a:lvl4pPr lvl="3"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4pPr>
            <a:lvl5pPr lvl="4"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5pPr>
            <a:lvl6pPr lvl="5"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6pPr>
            <a:lvl7pPr lvl="6"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7pPr>
            <a:lvl8pPr lvl="7"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8pPr>
            <a:lvl9pPr lvl="8"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9pPr>
          </a:lstStyle>
          <a:p>
            <a:endParaRPr/>
          </a:p>
        </p:txBody>
      </p:sp>
    </p:spTree>
    <p:extLst>
      <p:ext uri="{BB962C8B-B14F-4D97-AF65-F5344CB8AC3E}">
        <p14:creationId xmlns:p14="http://schemas.microsoft.com/office/powerpoint/2010/main" val="3791641123"/>
      </p:ext>
    </p:extLst>
  </p:cSld>
  <p:clrMapOvr>
    <a:masterClrMapping/>
  </p:clrMapOvr>
  <p:extLst mod="1">
    <p:ext uri="{DCECCB84-F9BA-43D5-87BE-67443E8EF086}">
      <p15:sldGuideLst xmlns:p15="http://schemas.microsoft.com/office/powerpoint/2012/main" xmlns="">
        <p15:guide id="1" orient="horz" pos="1620">
          <p15:clr>
            <a:srgbClr val="FA7B17"/>
          </p15:clr>
        </p15:guide>
        <p15:guide id="2" pos="2880">
          <p15:clr>
            <a:srgbClr val="FA7B17"/>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
        <p:cNvGrpSpPr/>
        <p:nvPr/>
      </p:nvGrpSpPr>
      <p:grpSpPr>
        <a:xfrm>
          <a:off x="0" y="0"/>
          <a:ext cx="0" cy="0"/>
          <a:chOff x="0" y="0"/>
          <a:chExt cx="0" cy="0"/>
        </a:xfrm>
      </p:grpSpPr>
      <p:pic>
        <p:nvPicPr>
          <p:cNvPr id="86" name="Google Shape;86;p14"/>
          <p:cNvPicPr preferRelativeResize="0"/>
          <p:nvPr/>
        </p:nvPicPr>
        <p:blipFill>
          <a:blip r:embed="rId2">
            <a:alphaModFix/>
          </a:blip>
          <a:stretch>
            <a:fillRect/>
          </a:stretch>
        </p:blipFill>
        <p:spPr>
          <a:xfrm>
            <a:off x="0" y="2"/>
            <a:ext cx="12192000" cy="6941071"/>
          </a:xfrm>
          <a:prstGeom prst="rect">
            <a:avLst/>
          </a:prstGeom>
          <a:noFill/>
          <a:ln>
            <a:noFill/>
          </a:ln>
        </p:spPr>
      </p:pic>
      <p:sp>
        <p:nvSpPr>
          <p:cNvPr id="87" name="Google Shape;87;p14"/>
          <p:cNvSpPr txBox="1">
            <a:spLocks noGrp="1"/>
          </p:cNvSpPr>
          <p:nvPr>
            <p:ph type="ctrTitle"/>
          </p:nvPr>
        </p:nvSpPr>
        <p:spPr>
          <a:xfrm>
            <a:off x="3903768" y="1253400"/>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88" name="Google Shape;88;p14"/>
          <p:cNvSpPr txBox="1">
            <a:spLocks noGrp="1"/>
          </p:cNvSpPr>
          <p:nvPr>
            <p:ph type="subTitle" idx="1"/>
          </p:nvPr>
        </p:nvSpPr>
        <p:spPr>
          <a:xfrm>
            <a:off x="3903759" y="1624067"/>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89" name="Google Shape;89;p14"/>
          <p:cNvSpPr txBox="1">
            <a:spLocks noGrp="1"/>
          </p:cNvSpPr>
          <p:nvPr>
            <p:ph type="title" idx="2" hasCustomPrompt="1"/>
          </p:nvPr>
        </p:nvSpPr>
        <p:spPr>
          <a:xfrm>
            <a:off x="2569633" y="1253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0" name="Google Shape;90;p14"/>
          <p:cNvSpPr txBox="1">
            <a:spLocks noGrp="1"/>
          </p:cNvSpPr>
          <p:nvPr>
            <p:ph type="ctrTitle" idx="3"/>
          </p:nvPr>
        </p:nvSpPr>
        <p:spPr>
          <a:xfrm>
            <a:off x="7327601" y="1253400"/>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1" name="Google Shape;91;p14"/>
          <p:cNvSpPr txBox="1">
            <a:spLocks noGrp="1"/>
          </p:cNvSpPr>
          <p:nvPr>
            <p:ph type="subTitle" idx="4"/>
          </p:nvPr>
        </p:nvSpPr>
        <p:spPr>
          <a:xfrm>
            <a:off x="7327592" y="1624067"/>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2" name="Google Shape;92;p14"/>
          <p:cNvSpPr txBox="1">
            <a:spLocks noGrp="1"/>
          </p:cNvSpPr>
          <p:nvPr>
            <p:ph type="title" idx="5" hasCustomPrompt="1"/>
          </p:nvPr>
        </p:nvSpPr>
        <p:spPr>
          <a:xfrm>
            <a:off x="5996800" y="1253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3" name="Google Shape;93;p14"/>
          <p:cNvSpPr txBox="1">
            <a:spLocks noGrp="1"/>
          </p:cNvSpPr>
          <p:nvPr>
            <p:ph type="ctrTitle" idx="6"/>
          </p:nvPr>
        </p:nvSpPr>
        <p:spPr>
          <a:xfrm>
            <a:off x="3903768" y="2736467"/>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4" name="Google Shape;94;p14"/>
          <p:cNvSpPr txBox="1">
            <a:spLocks noGrp="1"/>
          </p:cNvSpPr>
          <p:nvPr>
            <p:ph type="subTitle" idx="7"/>
          </p:nvPr>
        </p:nvSpPr>
        <p:spPr>
          <a:xfrm>
            <a:off x="3903759" y="3107133"/>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5" name="Google Shape;95;p14"/>
          <p:cNvSpPr txBox="1">
            <a:spLocks noGrp="1"/>
          </p:cNvSpPr>
          <p:nvPr>
            <p:ph type="title" idx="8" hasCustomPrompt="1"/>
          </p:nvPr>
        </p:nvSpPr>
        <p:spPr>
          <a:xfrm>
            <a:off x="2569633" y="2736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6" name="Google Shape;96;p14"/>
          <p:cNvSpPr txBox="1">
            <a:spLocks noGrp="1"/>
          </p:cNvSpPr>
          <p:nvPr>
            <p:ph type="ctrTitle" idx="9"/>
          </p:nvPr>
        </p:nvSpPr>
        <p:spPr>
          <a:xfrm>
            <a:off x="7327601" y="2736467"/>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7" name="Google Shape;97;p14"/>
          <p:cNvSpPr txBox="1">
            <a:spLocks noGrp="1"/>
          </p:cNvSpPr>
          <p:nvPr>
            <p:ph type="subTitle" idx="13"/>
          </p:nvPr>
        </p:nvSpPr>
        <p:spPr>
          <a:xfrm>
            <a:off x="7327592" y="3107133"/>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8" name="Google Shape;98;p14"/>
          <p:cNvSpPr txBox="1">
            <a:spLocks noGrp="1"/>
          </p:cNvSpPr>
          <p:nvPr>
            <p:ph type="title" idx="14" hasCustomPrompt="1"/>
          </p:nvPr>
        </p:nvSpPr>
        <p:spPr>
          <a:xfrm>
            <a:off x="5996800" y="2736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9" name="Google Shape;99;p14"/>
          <p:cNvSpPr txBox="1">
            <a:spLocks noGrp="1"/>
          </p:cNvSpPr>
          <p:nvPr>
            <p:ph type="ctrTitle" idx="15"/>
          </p:nvPr>
        </p:nvSpPr>
        <p:spPr>
          <a:xfrm>
            <a:off x="3903768" y="4219533"/>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100" name="Google Shape;100;p14"/>
          <p:cNvSpPr txBox="1">
            <a:spLocks noGrp="1"/>
          </p:cNvSpPr>
          <p:nvPr>
            <p:ph type="subTitle" idx="16"/>
          </p:nvPr>
        </p:nvSpPr>
        <p:spPr>
          <a:xfrm>
            <a:off x="3903759" y="4590200"/>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1" name="Google Shape;101;p14"/>
          <p:cNvSpPr txBox="1">
            <a:spLocks noGrp="1"/>
          </p:cNvSpPr>
          <p:nvPr>
            <p:ph type="title" idx="17" hasCustomPrompt="1"/>
          </p:nvPr>
        </p:nvSpPr>
        <p:spPr>
          <a:xfrm>
            <a:off x="2569633" y="4219533"/>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02" name="Google Shape;102;p14"/>
          <p:cNvSpPr txBox="1">
            <a:spLocks noGrp="1"/>
          </p:cNvSpPr>
          <p:nvPr>
            <p:ph type="ctrTitle" idx="18"/>
          </p:nvPr>
        </p:nvSpPr>
        <p:spPr>
          <a:xfrm>
            <a:off x="7327601" y="4219533"/>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103" name="Google Shape;103;p14"/>
          <p:cNvSpPr txBox="1">
            <a:spLocks noGrp="1"/>
          </p:cNvSpPr>
          <p:nvPr>
            <p:ph type="subTitle" idx="19"/>
          </p:nvPr>
        </p:nvSpPr>
        <p:spPr>
          <a:xfrm>
            <a:off x="7327592" y="4590200"/>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4" name="Google Shape;104;p14"/>
          <p:cNvSpPr txBox="1">
            <a:spLocks noGrp="1"/>
          </p:cNvSpPr>
          <p:nvPr>
            <p:ph type="title" idx="20" hasCustomPrompt="1"/>
          </p:nvPr>
        </p:nvSpPr>
        <p:spPr>
          <a:xfrm>
            <a:off x="5996800" y="4219533"/>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428038341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105"/>
        <p:cNvGrpSpPr/>
        <p:nvPr/>
      </p:nvGrpSpPr>
      <p:grpSpPr>
        <a:xfrm>
          <a:off x="0" y="0"/>
          <a:ext cx="0" cy="0"/>
          <a:chOff x="0" y="0"/>
          <a:chExt cx="0" cy="0"/>
        </a:xfrm>
      </p:grpSpPr>
      <p:sp>
        <p:nvSpPr>
          <p:cNvPr id="106" name="Google Shape;106;p15"/>
          <p:cNvSpPr/>
          <p:nvPr/>
        </p:nvSpPr>
        <p:spPr>
          <a:xfrm rot="-5400000">
            <a:off x="1898059"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15"/>
          <p:cNvSpPr/>
          <p:nvPr/>
        </p:nvSpPr>
        <p:spPr>
          <a:xfrm rot="-5400000">
            <a:off x="1898059"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15"/>
          <p:cNvSpPr/>
          <p:nvPr/>
        </p:nvSpPr>
        <p:spPr>
          <a:xfrm rot="-5400000">
            <a:off x="5689392"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15"/>
          <p:cNvSpPr/>
          <p:nvPr/>
        </p:nvSpPr>
        <p:spPr>
          <a:xfrm rot="-5400000">
            <a:off x="5689392"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15"/>
          <p:cNvSpPr/>
          <p:nvPr/>
        </p:nvSpPr>
        <p:spPr>
          <a:xfrm rot="-5400000">
            <a:off x="9480741"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5"/>
          <p:cNvSpPr/>
          <p:nvPr/>
        </p:nvSpPr>
        <p:spPr>
          <a:xfrm rot="-5400000">
            <a:off x="9480741"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pic>
        <p:nvPicPr>
          <p:cNvPr id="112" name="Google Shape;112;p15"/>
          <p:cNvPicPr preferRelativeResize="0"/>
          <p:nvPr/>
        </p:nvPicPr>
        <p:blipFill>
          <a:blip r:embed="rId2">
            <a:alphaModFix/>
          </a:blip>
          <a:stretch>
            <a:fillRect/>
          </a:stretch>
        </p:blipFill>
        <p:spPr>
          <a:xfrm rot="10800000" flipH="1">
            <a:off x="0" y="4229086"/>
            <a:ext cx="4089400" cy="2628900"/>
          </a:xfrm>
          <a:prstGeom prst="rect">
            <a:avLst/>
          </a:prstGeom>
          <a:noFill/>
          <a:ln>
            <a:noFill/>
          </a:ln>
        </p:spPr>
      </p:pic>
      <p:sp>
        <p:nvSpPr>
          <p:cNvPr id="113" name="Google Shape;113;p15"/>
          <p:cNvSpPr txBox="1">
            <a:spLocks noGrp="1"/>
          </p:cNvSpPr>
          <p:nvPr>
            <p:ph type="subTitle" idx="1"/>
          </p:nvPr>
        </p:nvSpPr>
        <p:spPr>
          <a:xfrm>
            <a:off x="4839592" y="228286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4" name="Google Shape;114;p15"/>
          <p:cNvSpPr txBox="1">
            <a:spLocks noGrp="1"/>
          </p:cNvSpPr>
          <p:nvPr>
            <p:ph type="subTitle" idx="2"/>
          </p:nvPr>
        </p:nvSpPr>
        <p:spPr>
          <a:xfrm>
            <a:off x="4839592"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5" name="Google Shape;115;p15"/>
          <p:cNvSpPr txBox="1">
            <a:spLocks noGrp="1"/>
          </p:cNvSpPr>
          <p:nvPr>
            <p:ph type="subTitle" idx="3"/>
          </p:nvPr>
        </p:nvSpPr>
        <p:spPr>
          <a:xfrm>
            <a:off x="8630941" y="228286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6" name="Google Shape;116;p15"/>
          <p:cNvSpPr txBox="1">
            <a:spLocks noGrp="1"/>
          </p:cNvSpPr>
          <p:nvPr>
            <p:ph type="subTitle" idx="4"/>
          </p:nvPr>
        </p:nvSpPr>
        <p:spPr>
          <a:xfrm>
            <a:off x="8630941"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7" name="Google Shape;117;p15"/>
          <p:cNvSpPr txBox="1">
            <a:spLocks noGrp="1"/>
          </p:cNvSpPr>
          <p:nvPr>
            <p:ph type="subTitle" idx="5"/>
          </p:nvPr>
        </p:nvSpPr>
        <p:spPr>
          <a:xfrm>
            <a:off x="4839592" y="4520500"/>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8" name="Google Shape;118;p15"/>
          <p:cNvSpPr txBox="1">
            <a:spLocks noGrp="1"/>
          </p:cNvSpPr>
          <p:nvPr>
            <p:ph type="subTitle" idx="6"/>
          </p:nvPr>
        </p:nvSpPr>
        <p:spPr>
          <a:xfrm>
            <a:off x="4839592" y="4110733"/>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9" name="Google Shape;119;p15"/>
          <p:cNvSpPr txBox="1">
            <a:spLocks noGrp="1"/>
          </p:cNvSpPr>
          <p:nvPr>
            <p:ph type="subTitle" idx="7"/>
          </p:nvPr>
        </p:nvSpPr>
        <p:spPr>
          <a:xfrm>
            <a:off x="8630941" y="4520500"/>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0" name="Google Shape;120;p15"/>
          <p:cNvSpPr txBox="1">
            <a:spLocks noGrp="1"/>
          </p:cNvSpPr>
          <p:nvPr>
            <p:ph type="subTitle" idx="8"/>
          </p:nvPr>
        </p:nvSpPr>
        <p:spPr>
          <a:xfrm>
            <a:off x="8630941" y="4110733"/>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1" name="Google Shape;121;p15"/>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122" name="Google Shape;122;p15"/>
          <p:cNvSpPr txBox="1">
            <a:spLocks noGrp="1"/>
          </p:cNvSpPr>
          <p:nvPr>
            <p:ph type="subTitle" idx="9"/>
          </p:nvPr>
        </p:nvSpPr>
        <p:spPr>
          <a:xfrm>
            <a:off x="1048259" y="2282869"/>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3" name="Google Shape;123;p15"/>
          <p:cNvSpPr txBox="1">
            <a:spLocks noGrp="1"/>
          </p:cNvSpPr>
          <p:nvPr>
            <p:ph type="subTitle" idx="13"/>
          </p:nvPr>
        </p:nvSpPr>
        <p:spPr>
          <a:xfrm>
            <a:off x="1048259"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4" name="Google Shape;124;p15"/>
          <p:cNvSpPr txBox="1">
            <a:spLocks noGrp="1"/>
          </p:cNvSpPr>
          <p:nvPr>
            <p:ph type="subTitle" idx="14"/>
          </p:nvPr>
        </p:nvSpPr>
        <p:spPr>
          <a:xfrm>
            <a:off x="1048259" y="452049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5" name="Google Shape;125;p15"/>
          <p:cNvSpPr txBox="1">
            <a:spLocks noGrp="1"/>
          </p:cNvSpPr>
          <p:nvPr>
            <p:ph type="subTitle" idx="15"/>
          </p:nvPr>
        </p:nvSpPr>
        <p:spPr>
          <a:xfrm>
            <a:off x="1048259" y="4110728"/>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6" name="Google Shape;126;p15"/>
          <p:cNvSpPr txBox="1">
            <a:spLocks noGrp="1"/>
          </p:cNvSpPr>
          <p:nvPr>
            <p:ph type="title" idx="16" hasCustomPrompt="1"/>
          </p:nvPr>
        </p:nvSpPr>
        <p:spPr>
          <a:xfrm>
            <a:off x="1853867"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7" name="Google Shape;127;p15"/>
          <p:cNvSpPr txBox="1">
            <a:spLocks noGrp="1"/>
          </p:cNvSpPr>
          <p:nvPr>
            <p:ph type="title" idx="17" hasCustomPrompt="1"/>
          </p:nvPr>
        </p:nvSpPr>
        <p:spPr>
          <a:xfrm>
            <a:off x="5645200"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8" name="Google Shape;128;p15"/>
          <p:cNvSpPr txBox="1">
            <a:spLocks noGrp="1"/>
          </p:cNvSpPr>
          <p:nvPr>
            <p:ph type="title" idx="18" hasCustomPrompt="1"/>
          </p:nvPr>
        </p:nvSpPr>
        <p:spPr>
          <a:xfrm>
            <a:off x="9436533"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9" name="Google Shape;129;p15"/>
          <p:cNvSpPr txBox="1">
            <a:spLocks noGrp="1"/>
          </p:cNvSpPr>
          <p:nvPr>
            <p:ph type="title" idx="19" hasCustomPrompt="1"/>
          </p:nvPr>
        </p:nvSpPr>
        <p:spPr>
          <a:xfrm>
            <a:off x="1853867"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30" name="Google Shape;130;p15"/>
          <p:cNvSpPr txBox="1">
            <a:spLocks noGrp="1"/>
          </p:cNvSpPr>
          <p:nvPr>
            <p:ph type="title" idx="20" hasCustomPrompt="1"/>
          </p:nvPr>
        </p:nvSpPr>
        <p:spPr>
          <a:xfrm>
            <a:off x="5645200"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31" name="Google Shape;131;p15"/>
          <p:cNvSpPr txBox="1">
            <a:spLocks noGrp="1"/>
          </p:cNvSpPr>
          <p:nvPr>
            <p:ph type="title" idx="21" hasCustomPrompt="1"/>
          </p:nvPr>
        </p:nvSpPr>
        <p:spPr>
          <a:xfrm>
            <a:off x="9436533"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Tree>
    <p:extLst>
      <p:ext uri="{BB962C8B-B14F-4D97-AF65-F5344CB8AC3E}">
        <p14:creationId xmlns:p14="http://schemas.microsoft.com/office/powerpoint/2010/main" val="181605375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32"/>
        <p:cNvGrpSpPr/>
        <p:nvPr/>
      </p:nvGrpSpPr>
      <p:grpSpPr>
        <a:xfrm>
          <a:off x="0" y="0"/>
          <a:ext cx="0" cy="0"/>
          <a:chOff x="0" y="0"/>
          <a:chExt cx="0" cy="0"/>
        </a:xfrm>
      </p:grpSpPr>
      <p:sp>
        <p:nvSpPr>
          <p:cNvPr id="133" name="Google Shape;133;p16"/>
          <p:cNvSpPr txBox="1">
            <a:spLocks noGrp="1"/>
          </p:cNvSpPr>
          <p:nvPr>
            <p:ph type="title"/>
          </p:nvPr>
        </p:nvSpPr>
        <p:spPr>
          <a:xfrm>
            <a:off x="4013400" y="3495167"/>
            <a:ext cx="4165200" cy="14052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34" name="Google Shape;134;p16"/>
          <p:cNvSpPr txBox="1">
            <a:spLocks noGrp="1"/>
          </p:cNvSpPr>
          <p:nvPr>
            <p:ph type="subTitle" idx="1"/>
          </p:nvPr>
        </p:nvSpPr>
        <p:spPr>
          <a:xfrm>
            <a:off x="4625500" y="4881133"/>
            <a:ext cx="2891200" cy="5368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35" name="Google Shape;135;p16"/>
          <p:cNvPicPr preferRelativeResize="0"/>
          <p:nvPr/>
        </p:nvPicPr>
        <p:blipFill>
          <a:blip r:embed="rId2">
            <a:alphaModFix/>
          </a:blip>
          <a:stretch>
            <a:fillRect/>
          </a:stretch>
        </p:blipFill>
        <p:spPr>
          <a:xfrm rot="-5400000">
            <a:off x="7511867" y="2167919"/>
            <a:ext cx="6838100" cy="2522167"/>
          </a:xfrm>
          <a:prstGeom prst="rect">
            <a:avLst/>
          </a:prstGeom>
          <a:noFill/>
          <a:ln>
            <a:noFill/>
          </a:ln>
        </p:spPr>
      </p:pic>
      <p:pic>
        <p:nvPicPr>
          <p:cNvPr id="136" name="Google Shape;136;p16"/>
          <p:cNvPicPr preferRelativeResize="0"/>
          <p:nvPr/>
        </p:nvPicPr>
        <p:blipFill>
          <a:blip r:embed="rId2">
            <a:alphaModFix/>
          </a:blip>
          <a:stretch>
            <a:fillRect/>
          </a:stretch>
        </p:blipFill>
        <p:spPr>
          <a:xfrm rot="5400000" flipH="1">
            <a:off x="-2157966" y="2167919"/>
            <a:ext cx="6838100" cy="2522167"/>
          </a:xfrm>
          <a:prstGeom prst="rect">
            <a:avLst/>
          </a:prstGeom>
          <a:noFill/>
          <a:ln>
            <a:noFill/>
          </a:ln>
        </p:spPr>
      </p:pic>
      <p:sp>
        <p:nvSpPr>
          <p:cNvPr id="137" name="Google Shape;137;p16"/>
          <p:cNvSpPr txBox="1">
            <a:spLocks noGrp="1"/>
          </p:cNvSpPr>
          <p:nvPr>
            <p:ph type="title" idx="2" hasCustomPrompt="1"/>
          </p:nvPr>
        </p:nvSpPr>
        <p:spPr>
          <a:xfrm>
            <a:off x="4703703" y="2122711"/>
            <a:ext cx="2734800" cy="17076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pic>
        <p:nvPicPr>
          <p:cNvPr id="138" name="Google Shape;138;p16"/>
          <p:cNvPicPr preferRelativeResize="0"/>
          <p:nvPr/>
        </p:nvPicPr>
        <p:blipFill>
          <a:blip r:embed="rId3">
            <a:alphaModFix/>
          </a:blip>
          <a:stretch>
            <a:fillRect/>
          </a:stretch>
        </p:blipFill>
        <p:spPr>
          <a:xfrm flipH="1">
            <a:off x="8910503" y="2326398"/>
            <a:ext cx="2530500" cy="3593537"/>
          </a:xfrm>
          <a:prstGeom prst="rect">
            <a:avLst/>
          </a:prstGeom>
          <a:noFill/>
          <a:ln>
            <a:noFill/>
          </a:ln>
        </p:spPr>
      </p:pic>
      <p:pic>
        <p:nvPicPr>
          <p:cNvPr id="139" name="Google Shape;139;p16"/>
          <p:cNvPicPr preferRelativeResize="0"/>
          <p:nvPr/>
        </p:nvPicPr>
        <p:blipFill>
          <a:blip r:embed="rId4">
            <a:alphaModFix/>
          </a:blip>
          <a:stretch>
            <a:fillRect/>
          </a:stretch>
        </p:blipFill>
        <p:spPr>
          <a:xfrm flipH="1">
            <a:off x="1076802" y="1728669"/>
            <a:ext cx="2587833" cy="4266433"/>
          </a:xfrm>
          <a:prstGeom prst="rect">
            <a:avLst/>
          </a:prstGeom>
          <a:noFill/>
          <a:ln>
            <a:noFill/>
          </a:ln>
        </p:spPr>
      </p:pic>
    </p:spTree>
    <p:extLst>
      <p:ext uri="{BB962C8B-B14F-4D97-AF65-F5344CB8AC3E}">
        <p14:creationId xmlns:p14="http://schemas.microsoft.com/office/powerpoint/2010/main" val="274139352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2">
            <a:alphaModFix/>
          </a:blip>
          <a:srcRect l="3484"/>
          <a:stretch/>
        </p:blipFill>
        <p:spPr>
          <a:xfrm flipH="1">
            <a:off x="2768600" y="0"/>
            <a:ext cx="9423400" cy="6858000"/>
          </a:xfrm>
          <a:prstGeom prst="rect">
            <a:avLst/>
          </a:prstGeom>
          <a:noFill/>
          <a:ln>
            <a:noFill/>
          </a:ln>
        </p:spPr>
      </p:pic>
      <p:sp>
        <p:nvSpPr>
          <p:cNvPr id="142" name="Google Shape;142;p17"/>
          <p:cNvSpPr txBox="1">
            <a:spLocks noGrp="1"/>
          </p:cNvSpPr>
          <p:nvPr>
            <p:ph type="title"/>
          </p:nvPr>
        </p:nvSpPr>
        <p:spPr>
          <a:xfrm>
            <a:off x="6036868" y="3166500"/>
            <a:ext cx="4165200" cy="13900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3" name="Google Shape;143;p17"/>
          <p:cNvSpPr txBox="1">
            <a:spLocks noGrp="1"/>
          </p:cNvSpPr>
          <p:nvPr>
            <p:ph type="subTitle" idx="1"/>
          </p:nvPr>
        </p:nvSpPr>
        <p:spPr>
          <a:xfrm>
            <a:off x="6673867" y="4564372"/>
            <a:ext cx="2891200" cy="5368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7"/>
          <p:cNvSpPr txBox="1">
            <a:spLocks noGrp="1"/>
          </p:cNvSpPr>
          <p:nvPr>
            <p:ph type="title" idx="2" hasCustomPrompt="1"/>
          </p:nvPr>
        </p:nvSpPr>
        <p:spPr>
          <a:xfrm>
            <a:off x="6752068" y="1777500"/>
            <a:ext cx="2734800" cy="17076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8037997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3">
  <p:cSld name="TItle and four columns 3">
    <p:spTree>
      <p:nvGrpSpPr>
        <p:cNvPr id="1" name="Shape 234"/>
        <p:cNvGrpSpPr/>
        <p:nvPr/>
      </p:nvGrpSpPr>
      <p:grpSpPr>
        <a:xfrm>
          <a:off x="0" y="0"/>
          <a:ext cx="0" cy="0"/>
          <a:chOff x="0" y="0"/>
          <a:chExt cx="0" cy="0"/>
        </a:xfrm>
      </p:grpSpPr>
      <p:sp>
        <p:nvSpPr>
          <p:cNvPr id="235" name="Google Shape;235;p28"/>
          <p:cNvSpPr txBox="1">
            <a:spLocks noGrp="1"/>
          </p:cNvSpPr>
          <p:nvPr>
            <p:ph type="ctrTitle"/>
          </p:nvPr>
        </p:nvSpPr>
        <p:spPr>
          <a:xfrm>
            <a:off x="816867" y="5504167"/>
            <a:ext cx="105584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36" name="Google Shape;236;p28"/>
          <p:cNvSpPr txBox="1">
            <a:spLocks noGrp="1"/>
          </p:cNvSpPr>
          <p:nvPr>
            <p:ph type="subTitle" idx="1"/>
          </p:nvPr>
        </p:nvSpPr>
        <p:spPr>
          <a:xfrm>
            <a:off x="744633" y="4311671"/>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37" name="Google Shape;237;p28"/>
          <p:cNvSpPr txBox="1">
            <a:spLocks noGrp="1"/>
          </p:cNvSpPr>
          <p:nvPr>
            <p:ph type="subTitle" idx="2"/>
          </p:nvPr>
        </p:nvSpPr>
        <p:spPr>
          <a:xfrm>
            <a:off x="744633"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38" name="Google Shape;238;p28"/>
          <p:cNvSpPr txBox="1">
            <a:spLocks noGrp="1"/>
          </p:cNvSpPr>
          <p:nvPr>
            <p:ph type="subTitle" idx="3"/>
          </p:nvPr>
        </p:nvSpPr>
        <p:spPr>
          <a:xfrm>
            <a:off x="3576893" y="4311643"/>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39" name="Google Shape;239;p28"/>
          <p:cNvSpPr txBox="1">
            <a:spLocks noGrp="1"/>
          </p:cNvSpPr>
          <p:nvPr>
            <p:ph type="subTitle" idx="4"/>
          </p:nvPr>
        </p:nvSpPr>
        <p:spPr>
          <a:xfrm>
            <a:off x="3576893"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0" name="Google Shape;240;p28"/>
          <p:cNvSpPr txBox="1">
            <a:spLocks noGrp="1"/>
          </p:cNvSpPr>
          <p:nvPr>
            <p:ph type="subTitle" idx="5"/>
          </p:nvPr>
        </p:nvSpPr>
        <p:spPr>
          <a:xfrm>
            <a:off x="6439264" y="4311632"/>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41" name="Google Shape;241;p28"/>
          <p:cNvSpPr txBox="1">
            <a:spLocks noGrp="1"/>
          </p:cNvSpPr>
          <p:nvPr>
            <p:ph type="subTitle" idx="6"/>
          </p:nvPr>
        </p:nvSpPr>
        <p:spPr>
          <a:xfrm>
            <a:off x="6439264"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2" name="Google Shape;242;p28"/>
          <p:cNvSpPr txBox="1">
            <a:spLocks noGrp="1"/>
          </p:cNvSpPr>
          <p:nvPr>
            <p:ph type="subTitle" idx="7"/>
          </p:nvPr>
        </p:nvSpPr>
        <p:spPr>
          <a:xfrm>
            <a:off x="9271533" y="4311643"/>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43" name="Google Shape;243;p28"/>
          <p:cNvSpPr txBox="1">
            <a:spLocks noGrp="1"/>
          </p:cNvSpPr>
          <p:nvPr>
            <p:ph type="subTitle" idx="8"/>
          </p:nvPr>
        </p:nvSpPr>
        <p:spPr>
          <a:xfrm>
            <a:off x="9271533" y="39032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104038377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Title and body right">
  <p:cSld name="Title and body right">
    <p:spTree>
      <p:nvGrpSpPr>
        <p:cNvPr id="1" name="Shape 145"/>
        <p:cNvGrpSpPr/>
        <p:nvPr/>
      </p:nvGrpSpPr>
      <p:grpSpPr>
        <a:xfrm>
          <a:off x="0" y="0"/>
          <a:ext cx="0" cy="0"/>
          <a:chOff x="0" y="0"/>
          <a:chExt cx="0" cy="0"/>
        </a:xfrm>
      </p:grpSpPr>
      <p:pic>
        <p:nvPicPr>
          <p:cNvPr id="146" name="Google Shape;146;p18"/>
          <p:cNvPicPr preferRelativeResize="0"/>
          <p:nvPr/>
        </p:nvPicPr>
        <p:blipFill>
          <a:blip r:embed="rId2">
            <a:alphaModFix/>
          </a:blip>
          <a:stretch>
            <a:fillRect/>
          </a:stretch>
        </p:blipFill>
        <p:spPr>
          <a:xfrm flipH="1">
            <a:off x="2" y="2425702"/>
            <a:ext cx="7023100" cy="4432300"/>
          </a:xfrm>
          <a:prstGeom prst="rect">
            <a:avLst/>
          </a:prstGeom>
          <a:noFill/>
          <a:ln>
            <a:noFill/>
          </a:ln>
        </p:spPr>
      </p:pic>
      <p:sp>
        <p:nvSpPr>
          <p:cNvPr id="147" name="Google Shape;147;p18"/>
          <p:cNvSpPr txBox="1">
            <a:spLocks noGrp="1"/>
          </p:cNvSpPr>
          <p:nvPr>
            <p:ph type="subTitle" idx="1"/>
          </p:nvPr>
        </p:nvSpPr>
        <p:spPr>
          <a:xfrm>
            <a:off x="7878200" y="3683000"/>
            <a:ext cx="3496800" cy="15532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algn="r" rtl="0">
              <a:lnSpc>
                <a:spcPct val="100000"/>
              </a:lnSpc>
              <a:spcBef>
                <a:spcPts val="0"/>
              </a:spcBef>
              <a:spcAft>
                <a:spcPts val="0"/>
              </a:spcAft>
              <a:buSzPts val="1100"/>
              <a:buNone/>
              <a:defRPr sz="1500"/>
            </a:lvl2pPr>
            <a:lvl3pPr lvl="2" algn="r" rtl="0">
              <a:lnSpc>
                <a:spcPct val="100000"/>
              </a:lnSpc>
              <a:spcBef>
                <a:spcPts val="0"/>
              </a:spcBef>
              <a:spcAft>
                <a:spcPts val="0"/>
              </a:spcAft>
              <a:buSzPts val="1100"/>
              <a:buNone/>
              <a:defRPr sz="1500"/>
            </a:lvl3pPr>
            <a:lvl4pPr lvl="3" algn="r" rtl="0">
              <a:lnSpc>
                <a:spcPct val="100000"/>
              </a:lnSpc>
              <a:spcBef>
                <a:spcPts val="0"/>
              </a:spcBef>
              <a:spcAft>
                <a:spcPts val="0"/>
              </a:spcAft>
              <a:buSzPts val="1100"/>
              <a:buNone/>
              <a:defRPr sz="1500"/>
            </a:lvl4pPr>
            <a:lvl5pPr lvl="4" algn="r" rtl="0">
              <a:lnSpc>
                <a:spcPct val="100000"/>
              </a:lnSpc>
              <a:spcBef>
                <a:spcPts val="0"/>
              </a:spcBef>
              <a:spcAft>
                <a:spcPts val="0"/>
              </a:spcAft>
              <a:buSzPts val="1100"/>
              <a:buNone/>
              <a:defRPr sz="1500"/>
            </a:lvl5pPr>
            <a:lvl6pPr lvl="5" algn="r" rtl="0">
              <a:lnSpc>
                <a:spcPct val="100000"/>
              </a:lnSpc>
              <a:spcBef>
                <a:spcPts val="0"/>
              </a:spcBef>
              <a:spcAft>
                <a:spcPts val="0"/>
              </a:spcAft>
              <a:buSzPts val="1100"/>
              <a:buNone/>
              <a:defRPr sz="1500"/>
            </a:lvl6pPr>
            <a:lvl7pPr lvl="6" algn="r" rtl="0">
              <a:lnSpc>
                <a:spcPct val="100000"/>
              </a:lnSpc>
              <a:spcBef>
                <a:spcPts val="0"/>
              </a:spcBef>
              <a:spcAft>
                <a:spcPts val="0"/>
              </a:spcAft>
              <a:buSzPts val="1100"/>
              <a:buNone/>
              <a:defRPr sz="1500"/>
            </a:lvl7pPr>
            <a:lvl8pPr lvl="7" algn="r" rtl="0">
              <a:lnSpc>
                <a:spcPct val="100000"/>
              </a:lnSpc>
              <a:spcBef>
                <a:spcPts val="0"/>
              </a:spcBef>
              <a:spcAft>
                <a:spcPts val="0"/>
              </a:spcAft>
              <a:buSzPts val="1100"/>
              <a:buNone/>
              <a:defRPr sz="1500"/>
            </a:lvl8pPr>
            <a:lvl9pPr lvl="8" algn="r" rtl="0">
              <a:lnSpc>
                <a:spcPct val="100000"/>
              </a:lnSpc>
              <a:spcBef>
                <a:spcPts val="0"/>
              </a:spcBef>
              <a:spcAft>
                <a:spcPts val="0"/>
              </a:spcAft>
              <a:buSzPts val="1100"/>
              <a:buNone/>
              <a:defRPr sz="1500"/>
            </a:lvl9pPr>
          </a:lstStyle>
          <a:p>
            <a:endParaRPr/>
          </a:p>
        </p:txBody>
      </p:sp>
      <p:sp>
        <p:nvSpPr>
          <p:cNvPr id="148" name="Google Shape;148;p18"/>
          <p:cNvSpPr txBox="1">
            <a:spLocks noGrp="1"/>
          </p:cNvSpPr>
          <p:nvPr>
            <p:ph type="ctrTitle"/>
          </p:nvPr>
        </p:nvSpPr>
        <p:spPr>
          <a:xfrm>
            <a:off x="6107033" y="5504167"/>
            <a:ext cx="5268000" cy="770400"/>
          </a:xfrm>
          <a:prstGeom prst="rect">
            <a:avLst/>
          </a:prstGeom>
        </p:spPr>
        <p:txBody>
          <a:bodyPr spcFirstLastPara="1" wrap="square" lIns="91423" tIns="91423" rIns="91423" bIns="91423" anchor="b" anchorCtr="0">
            <a:noAutofit/>
          </a:bodyPr>
          <a:lstStyle>
            <a:lvl1pPr lvl="0" algn="r" rtl="0">
              <a:spcBef>
                <a:spcPts val="0"/>
              </a:spcBef>
              <a:spcAft>
                <a:spcPts val="0"/>
              </a:spcAft>
              <a:buSzPts val="3600"/>
              <a:buNone/>
              <a:defRPr sz="4800"/>
            </a:lvl1pPr>
            <a:lvl2pPr lvl="1" algn="r" rtl="0">
              <a:spcBef>
                <a:spcPts val="0"/>
              </a:spcBef>
              <a:spcAft>
                <a:spcPts val="0"/>
              </a:spcAft>
              <a:buClr>
                <a:srgbClr val="434343"/>
              </a:buClr>
              <a:buSzPts val="4800"/>
              <a:buNone/>
              <a:defRPr sz="6400">
                <a:solidFill>
                  <a:srgbClr val="434343"/>
                </a:solidFill>
              </a:defRPr>
            </a:lvl2pPr>
            <a:lvl3pPr lvl="2" algn="r" rtl="0">
              <a:spcBef>
                <a:spcPts val="0"/>
              </a:spcBef>
              <a:spcAft>
                <a:spcPts val="0"/>
              </a:spcAft>
              <a:buClr>
                <a:srgbClr val="434343"/>
              </a:buClr>
              <a:buSzPts val="4800"/>
              <a:buNone/>
              <a:defRPr sz="6400">
                <a:solidFill>
                  <a:srgbClr val="434343"/>
                </a:solidFill>
              </a:defRPr>
            </a:lvl3pPr>
            <a:lvl4pPr lvl="3" algn="r" rtl="0">
              <a:spcBef>
                <a:spcPts val="0"/>
              </a:spcBef>
              <a:spcAft>
                <a:spcPts val="0"/>
              </a:spcAft>
              <a:buClr>
                <a:srgbClr val="434343"/>
              </a:buClr>
              <a:buSzPts val="4800"/>
              <a:buNone/>
              <a:defRPr sz="6400">
                <a:solidFill>
                  <a:srgbClr val="434343"/>
                </a:solidFill>
              </a:defRPr>
            </a:lvl4pPr>
            <a:lvl5pPr lvl="4" algn="r" rtl="0">
              <a:spcBef>
                <a:spcPts val="0"/>
              </a:spcBef>
              <a:spcAft>
                <a:spcPts val="0"/>
              </a:spcAft>
              <a:buClr>
                <a:srgbClr val="434343"/>
              </a:buClr>
              <a:buSzPts val="4800"/>
              <a:buNone/>
              <a:defRPr sz="6400">
                <a:solidFill>
                  <a:srgbClr val="434343"/>
                </a:solidFill>
              </a:defRPr>
            </a:lvl5pPr>
            <a:lvl6pPr lvl="5" algn="r" rtl="0">
              <a:spcBef>
                <a:spcPts val="0"/>
              </a:spcBef>
              <a:spcAft>
                <a:spcPts val="0"/>
              </a:spcAft>
              <a:buClr>
                <a:srgbClr val="434343"/>
              </a:buClr>
              <a:buSzPts val="4800"/>
              <a:buNone/>
              <a:defRPr sz="6400">
                <a:solidFill>
                  <a:srgbClr val="434343"/>
                </a:solidFill>
              </a:defRPr>
            </a:lvl6pPr>
            <a:lvl7pPr lvl="6" algn="r" rtl="0">
              <a:spcBef>
                <a:spcPts val="0"/>
              </a:spcBef>
              <a:spcAft>
                <a:spcPts val="0"/>
              </a:spcAft>
              <a:buClr>
                <a:srgbClr val="434343"/>
              </a:buClr>
              <a:buSzPts val="4800"/>
              <a:buNone/>
              <a:defRPr sz="6400">
                <a:solidFill>
                  <a:srgbClr val="434343"/>
                </a:solidFill>
              </a:defRPr>
            </a:lvl7pPr>
            <a:lvl8pPr lvl="7" algn="r" rtl="0">
              <a:spcBef>
                <a:spcPts val="0"/>
              </a:spcBef>
              <a:spcAft>
                <a:spcPts val="0"/>
              </a:spcAft>
              <a:buClr>
                <a:srgbClr val="434343"/>
              </a:buClr>
              <a:buSzPts val="4800"/>
              <a:buNone/>
              <a:defRPr sz="6400">
                <a:solidFill>
                  <a:srgbClr val="434343"/>
                </a:solidFill>
              </a:defRPr>
            </a:lvl8pPr>
            <a:lvl9pPr lvl="8" algn="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93488070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Title and body left">
  <p:cSld name="Title and body left">
    <p:spTree>
      <p:nvGrpSpPr>
        <p:cNvPr id="1" name="Shape 149"/>
        <p:cNvGrpSpPr/>
        <p:nvPr/>
      </p:nvGrpSpPr>
      <p:grpSpPr>
        <a:xfrm>
          <a:off x="0" y="0"/>
          <a:ext cx="0" cy="0"/>
          <a:chOff x="0" y="0"/>
          <a:chExt cx="0" cy="0"/>
        </a:xfrm>
      </p:grpSpPr>
      <p:sp>
        <p:nvSpPr>
          <p:cNvPr id="150" name="Google Shape;150;p19"/>
          <p:cNvSpPr txBox="1">
            <a:spLocks noGrp="1"/>
          </p:cNvSpPr>
          <p:nvPr>
            <p:ph type="subTitle" idx="1"/>
          </p:nvPr>
        </p:nvSpPr>
        <p:spPr>
          <a:xfrm>
            <a:off x="816867" y="3612600"/>
            <a:ext cx="3557600" cy="17916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1" name="Google Shape;151;p19"/>
          <p:cNvSpPr txBox="1">
            <a:spLocks noGrp="1"/>
          </p:cNvSpPr>
          <p:nvPr>
            <p:ph type="ctrTitle"/>
          </p:nvPr>
        </p:nvSpPr>
        <p:spPr>
          <a:xfrm>
            <a:off x="816867" y="5504167"/>
            <a:ext cx="4638400" cy="7704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152" name="Google Shape;152;p19"/>
          <p:cNvPicPr preferRelativeResize="0"/>
          <p:nvPr/>
        </p:nvPicPr>
        <p:blipFill>
          <a:blip r:embed="rId2">
            <a:alphaModFix/>
          </a:blip>
          <a:stretch>
            <a:fillRect/>
          </a:stretch>
        </p:blipFill>
        <p:spPr>
          <a:xfrm rot="10800000">
            <a:off x="5664200" y="386"/>
            <a:ext cx="6527800" cy="5194300"/>
          </a:xfrm>
          <a:prstGeom prst="rect">
            <a:avLst/>
          </a:prstGeom>
          <a:noFill/>
          <a:ln>
            <a:noFill/>
          </a:ln>
        </p:spPr>
      </p:pic>
      <p:pic>
        <p:nvPicPr>
          <p:cNvPr id="153" name="Google Shape;153;p19"/>
          <p:cNvPicPr preferRelativeResize="0"/>
          <p:nvPr/>
        </p:nvPicPr>
        <p:blipFill>
          <a:blip r:embed="rId3">
            <a:alphaModFix/>
          </a:blip>
          <a:stretch>
            <a:fillRect/>
          </a:stretch>
        </p:blipFill>
        <p:spPr>
          <a:xfrm>
            <a:off x="5664215" y="1105216"/>
            <a:ext cx="4444205" cy="3694099"/>
          </a:xfrm>
          <a:prstGeom prst="rect">
            <a:avLst/>
          </a:prstGeom>
          <a:noFill/>
          <a:ln>
            <a:noFill/>
          </a:ln>
        </p:spPr>
      </p:pic>
    </p:spTree>
    <p:extLst>
      <p:ext uri="{BB962C8B-B14F-4D97-AF65-F5344CB8AC3E}">
        <p14:creationId xmlns:p14="http://schemas.microsoft.com/office/powerpoint/2010/main" val="61870151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2"/>
        </a:solidFill>
        <a:effectLst/>
      </p:bgPr>
    </p:bg>
    <p:spTree>
      <p:nvGrpSpPr>
        <p:cNvPr id="1" name="Shape 154"/>
        <p:cNvGrpSpPr/>
        <p:nvPr/>
      </p:nvGrpSpPr>
      <p:grpSpPr>
        <a:xfrm>
          <a:off x="0" y="0"/>
          <a:ext cx="0" cy="0"/>
          <a:chOff x="0" y="0"/>
          <a:chExt cx="0" cy="0"/>
        </a:xfrm>
      </p:grpSpPr>
      <p:sp>
        <p:nvSpPr>
          <p:cNvPr id="155" name="Google Shape;155;p20"/>
          <p:cNvSpPr txBox="1">
            <a:spLocks noGrp="1"/>
          </p:cNvSpPr>
          <p:nvPr>
            <p:ph type="subTitle" idx="1"/>
          </p:nvPr>
        </p:nvSpPr>
        <p:spPr>
          <a:xfrm>
            <a:off x="3498249" y="1624133"/>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6" name="Google Shape;156;p20"/>
          <p:cNvSpPr txBox="1">
            <a:spLocks noGrp="1"/>
          </p:cNvSpPr>
          <p:nvPr>
            <p:ph type="subTitle" idx="2"/>
          </p:nvPr>
        </p:nvSpPr>
        <p:spPr>
          <a:xfrm>
            <a:off x="3498249" y="1197733"/>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57" name="Google Shape;157;p20"/>
          <p:cNvSpPr txBox="1">
            <a:spLocks noGrp="1"/>
          </p:cNvSpPr>
          <p:nvPr>
            <p:ph type="subTitle" idx="3"/>
          </p:nvPr>
        </p:nvSpPr>
        <p:spPr>
          <a:xfrm>
            <a:off x="7492783" y="1624133"/>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8" name="Google Shape;158;p20"/>
          <p:cNvSpPr txBox="1">
            <a:spLocks noGrp="1"/>
          </p:cNvSpPr>
          <p:nvPr>
            <p:ph type="subTitle" idx="4"/>
          </p:nvPr>
        </p:nvSpPr>
        <p:spPr>
          <a:xfrm>
            <a:off x="7492783" y="1197733"/>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59" name="Google Shape;159;p20"/>
          <p:cNvSpPr txBox="1">
            <a:spLocks noGrp="1"/>
          </p:cNvSpPr>
          <p:nvPr>
            <p:ph type="subTitle" idx="5"/>
          </p:nvPr>
        </p:nvSpPr>
        <p:spPr>
          <a:xfrm>
            <a:off x="3498249" y="3834467"/>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0" name="Google Shape;160;p20"/>
          <p:cNvSpPr txBox="1">
            <a:spLocks noGrp="1"/>
          </p:cNvSpPr>
          <p:nvPr>
            <p:ph type="subTitle" idx="6"/>
          </p:nvPr>
        </p:nvSpPr>
        <p:spPr>
          <a:xfrm>
            <a:off x="3498249" y="3408067"/>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1" name="Google Shape;161;p20"/>
          <p:cNvSpPr txBox="1">
            <a:spLocks noGrp="1"/>
          </p:cNvSpPr>
          <p:nvPr>
            <p:ph type="subTitle" idx="7"/>
          </p:nvPr>
        </p:nvSpPr>
        <p:spPr>
          <a:xfrm>
            <a:off x="7492784" y="3834467"/>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2" name="Google Shape;162;p20"/>
          <p:cNvSpPr txBox="1">
            <a:spLocks noGrp="1"/>
          </p:cNvSpPr>
          <p:nvPr>
            <p:ph type="subTitle" idx="8"/>
          </p:nvPr>
        </p:nvSpPr>
        <p:spPr>
          <a:xfrm>
            <a:off x="7492783" y="3408067"/>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3" name="Google Shape;163;p20"/>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43939639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164"/>
        <p:cNvGrpSpPr/>
        <p:nvPr/>
      </p:nvGrpSpPr>
      <p:grpSpPr>
        <a:xfrm>
          <a:off x="0" y="0"/>
          <a:ext cx="0" cy="0"/>
          <a:chOff x="0" y="0"/>
          <a:chExt cx="0" cy="0"/>
        </a:xfrm>
      </p:grpSpPr>
      <p:sp>
        <p:nvSpPr>
          <p:cNvPr id="165" name="Google Shape;165;p21"/>
          <p:cNvSpPr txBox="1">
            <a:spLocks noGrp="1"/>
          </p:cNvSpPr>
          <p:nvPr>
            <p:ph type="subTitle" idx="1"/>
          </p:nvPr>
        </p:nvSpPr>
        <p:spPr>
          <a:xfrm>
            <a:off x="1739867" y="2049600"/>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6" name="Google Shape;166;p21"/>
          <p:cNvSpPr txBox="1">
            <a:spLocks noGrp="1"/>
          </p:cNvSpPr>
          <p:nvPr>
            <p:ph type="subTitle" idx="2"/>
          </p:nvPr>
        </p:nvSpPr>
        <p:spPr>
          <a:xfrm>
            <a:off x="1739868" y="1623200"/>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solidFill>
                  <a:schemeClr val="lt1"/>
                </a:solidFill>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7" name="Google Shape;167;p21"/>
          <p:cNvSpPr txBox="1">
            <a:spLocks noGrp="1"/>
          </p:cNvSpPr>
          <p:nvPr>
            <p:ph type="subTitle" idx="3"/>
          </p:nvPr>
        </p:nvSpPr>
        <p:spPr>
          <a:xfrm>
            <a:off x="5316297" y="2049600"/>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8" name="Google Shape;168;p21"/>
          <p:cNvSpPr txBox="1">
            <a:spLocks noGrp="1"/>
          </p:cNvSpPr>
          <p:nvPr>
            <p:ph type="subTitle" idx="4"/>
          </p:nvPr>
        </p:nvSpPr>
        <p:spPr>
          <a:xfrm>
            <a:off x="5316320" y="1623200"/>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9" name="Google Shape;169;p21"/>
          <p:cNvSpPr txBox="1">
            <a:spLocks noGrp="1"/>
          </p:cNvSpPr>
          <p:nvPr>
            <p:ph type="subTitle" idx="5"/>
          </p:nvPr>
        </p:nvSpPr>
        <p:spPr>
          <a:xfrm>
            <a:off x="5316297" y="4010467"/>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70" name="Google Shape;170;p21"/>
          <p:cNvSpPr txBox="1">
            <a:spLocks noGrp="1"/>
          </p:cNvSpPr>
          <p:nvPr>
            <p:ph type="subTitle" idx="6"/>
          </p:nvPr>
        </p:nvSpPr>
        <p:spPr>
          <a:xfrm>
            <a:off x="5316300" y="3584067"/>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solidFill>
                  <a:schemeClr val="lt1"/>
                </a:solidFill>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71" name="Google Shape;171;p21"/>
          <p:cNvSpPr txBox="1">
            <a:spLocks noGrp="1"/>
          </p:cNvSpPr>
          <p:nvPr>
            <p:ph type="subTitle" idx="7"/>
          </p:nvPr>
        </p:nvSpPr>
        <p:spPr>
          <a:xfrm>
            <a:off x="8836133" y="4010467"/>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72" name="Google Shape;172;p21"/>
          <p:cNvSpPr txBox="1">
            <a:spLocks noGrp="1"/>
          </p:cNvSpPr>
          <p:nvPr>
            <p:ph type="subTitle" idx="8"/>
          </p:nvPr>
        </p:nvSpPr>
        <p:spPr>
          <a:xfrm>
            <a:off x="8836135" y="3584067"/>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73" name="Google Shape;173;p21"/>
          <p:cNvSpPr txBox="1">
            <a:spLocks noGrp="1"/>
          </p:cNvSpPr>
          <p:nvPr>
            <p:ph type="ctrTitle"/>
          </p:nvPr>
        </p:nvSpPr>
        <p:spPr>
          <a:xfrm>
            <a:off x="3533800" y="5504167"/>
            <a:ext cx="7841200" cy="770400"/>
          </a:xfrm>
          <a:prstGeom prst="rect">
            <a:avLst/>
          </a:prstGeom>
        </p:spPr>
        <p:txBody>
          <a:bodyPr spcFirstLastPara="1" wrap="square" lIns="91423" tIns="91423" rIns="91423" bIns="91423" anchor="b" anchorCtr="0">
            <a:noAutofit/>
          </a:bodyPr>
          <a:lstStyle>
            <a:lvl1pPr lvl="0" algn="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174" name="Google Shape;174;p21"/>
          <p:cNvPicPr preferRelativeResize="0"/>
          <p:nvPr/>
        </p:nvPicPr>
        <p:blipFill>
          <a:blip r:embed="rId2">
            <a:alphaModFix/>
          </a:blip>
          <a:stretch>
            <a:fillRect/>
          </a:stretch>
        </p:blipFill>
        <p:spPr>
          <a:xfrm>
            <a:off x="-14" y="3390886"/>
            <a:ext cx="5981700" cy="3467100"/>
          </a:xfrm>
          <a:prstGeom prst="rect">
            <a:avLst/>
          </a:prstGeom>
          <a:noFill/>
          <a:ln>
            <a:noFill/>
          </a:ln>
        </p:spPr>
      </p:pic>
      <p:pic>
        <p:nvPicPr>
          <p:cNvPr id="175" name="Google Shape;175;p21"/>
          <p:cNvPicPr preferRelativeResize="0"/>
          <p:nvPr/>
        </p:nvPicPr>
        <p:blipFill>
          <a:blip r:embed="rId3">
            <a:alphaModFix/>
          </a:blip>
          <a:stretch>
            <a:fillRect/>
          </a:stretch>
        </p:blipFill>
        <p:spPr>
          <a:xfrm rot="10800000">
            <a:off x="8216886" y="386"/>
            <a:ext cx="3975100" cy="2552700"/>
          </a:xfrm>
          <a:prstGeom prst="rect">
            <a:avLst/>
          </a:prstGeom>
          <a:noFill/>
          <a:ln>
            <a:noFill/>
          </a:ln>
        </p:spPr>
      </p:pic>
    </p:spTree>
    <p:extLst>
      <p:ext uri="{BB962C8B-B14F-4D97-AF65-F5344CB8AC3E}">
        <p14:creationId xmlns:p14="http://schemas.microsoft.com/office/powerpoint/2010/main" val="393861206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2"/>
        </a:solidFill>
        <a:effectLst/>
      </p:bgPr>
    </p:bg>
    <p:spTree>
      <p:nvGrpSpPr>
        <p:cNvPr id="1" name="Shape 176"/>
        <p:cNvGrpSpPr/>
        <p:nvPr/>
      </p:nvGrpSpPr>
      <p:grpSpPr>
        <a:xfrm>
          <a:off x="0" y="0"/>
          <a:ext cx="0" cy="0"/>
          <a:chOff x="0" y="0"/>
          <a:chExt cx="0" cy="0"/>
        </a:xfrm>
      </p:grpSpPr>
      <p:sp>
        <p:nvSpPr>
          <p:cNvPr id="177" name="Google Shape;177;p22"/>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178" name="Google Shape;178;p22"/>
          <p:cNvSpPr txBox="1">
            <a:spLocks noGrp="1"/>
          </p:cNvSpPr>
          <p:nvPr>
            <p:ph type="subTitle" idx="1"/>
          </p:nvPr>
        </p:nvSpPr>
        <p:spPr>
          <a:xfrm>
            <a:off x="1579267" y="3321333"/>
            <a:ext cx="4237600" cy="1344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179" name="Google Shape;179;p22"/>
          <p:cNvSpPr txBox="1">
            <a:spLocks noGrp="1"/>
          </p:cNvSpPr>
          <p:nvPr>
            <p:ph type="subTitle" idx="2"/>
          </p:nvPr>
        </p:nvSpPr>
        <p:spPr>
          <a:xfrm>
            <a:off x="2327367" y="1256900"/>
            <a:ext cx="27416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ctr" rtl="0">
              <a:lnSpc>
                <a:spcPct val="100000"/>
              </a:lnSpc>
              <a:spcBef>
                <a:spcPts val="0"/>
              </a:spcBef>
              <a:spcAft>
                <a:spcPts val="0"/>
              </a:spcAft>
              <a:buSzPts val="2400"/>
              <a:buFont typeface="Englebert"/>
              <a:buNone/>
              <a:defRPr sz="3200">
                <a:latin typeface="Englebert"/>
                <a:ea typeface="Englebert"/>
                <a:cs typeface="Englebert"/>
                <a:sym typeface="Englebert"/>
              </a:defRPr>
            </a:lvl2pPr>
            <a:lvl3pPr lvl="2" algn="ctr" rtl="0">
              <a:lnSpc>
                <a:spcPct val="100000"/>
              </a:lnSpc>
              <a:spcBef>
                <a:spcPts val="0"/>
              </a:spcBef>
              <a:spcAft>
                <a:spcPts val="0"/>
              </a:spcAft>
              <a:buSzPts val="2400"/>
              <a:buFont typeface="Englebert"/>
              <a:buNone/>
              <a:defRPr sz="3200">
                <a:latin typeface="Englebert"/>
                <a:ea typeface="Englebert"/>
                <a:cs typeface="Englebert"/>
                <a:sym typeface="Englebert"/>
              </a:defRPr>
            </a:lvl3pPr>
            <a:lvl4pPr lvl="3" algn="ctr" rtl="0">
              <a:lnSpc>
                <a:spcPct val="100000"/>
              </a:lnSpc>
              <a:spcBef>
                <a:spcPts val="0"/>
              </a:spcBef>
              <a:spcAft>
                <a:spcPts val="0"/>
              </a:spcAft>
              <a:buSzPts val="2400"/>
              <a:buFont typeface="Englebert"/>
              <a:buNone/>
              <a:defRPr sz="3200">
                <a:latin typeface="Englebert"/>
                <a:ea typeface="Englebert"/>
                <a:cs typeface="Englebert"/>
                <a:sym typeface="Englebert"/>
              </a:defRPr>
            </a:lvl4pPr>
            <a:lvl5pPr lvl="4" algn="ctr" rtl="0">
              <a:lnSpc>
                <a:spcPct val="100000"/>
              </a:lnSpc>
              <a:spcBef>
                <a:spcPts val="0"/>
              </a:spcBef>
              <a:spcAft>
                <a:spcPts val="0"/>
              </a:spcAft>
              <a:buSzPts val="2400"/>
              <a:buFont typeface="Englebert"/>
              <a:buNone/>
              <a:defRPr sz="3200">
                <a:latin typeface="Englebert"/>
                <a:ea typeface="Englebert"/>
                <a:cs typeface="Englebert"/>
                <a:sym typeface="Englebert"/>
              </a:defRPr>
            </a:lvl5pPr>
            <a:lvl6pPr lvl="5" algn="ctr" rtl="0">
              <a:lnSpc>
                <a:spcPct val="100000"/>
              </a:lnSpc>
              <a:spcBef>
                <a:spcPts val="0"/>
              </a:spcBef>
              <a:spcAft>
                <a:spcPts val="0"/>
              </a:spcAft>
              <a:buSzPts val="2400"/>
              <a:buFont typeface="Englebert"/>
              <a:buNone/>
              <a:defRPr sz="3200">
                <a:latin typeface="Englebert"/>
                <a:ea typeface="Englebert"/>
                <a:cs typeface="Englebert"/>
                <a:sym typeface="Englebert"/>
              </a:defRPr>
            </a:lvl6pPr>
            <a:lvl7pPr lvl="6" algn="ctr" rtl="0">
              <a:lnSpc>
                <a:spcPct val="100000"/>
              </a:lnSpc>
              <a:spcBef>
                <a:spcPts val="0"/>
              </a:spcBef>
              <a:spcAft>
                <a:spcPts val="0"/>
              </a:spcAft>
              <a:buSzPts val="2400"/>
              <a:buFont typeface="Englebert"/>
              <a:buNone/>
              <a:defRPr sz="3200">
                <a:latin typeface="Englebert"/>
                <a:ea typeface="Englebert"/>
                <a:cs typeface="Englebert"/>
                <a:sym typeface="Englebert"/>
              </a:defRPr>
            </a:lvl7pPr>
            <a:lvl8pPr lvl="7" algn="ctr" rtl="0">
              <a:lnSpc>
                <a:spcPct val="100000"/>
              </a:lnSpc>
              <a:spcBef>
                <a:spcPts val="0"/>
              </a:spcBef>
              <a:spcAft>
                <a:spcPts val="0"/>
              </a:spcAft>
              <a:buSzPts val="2400"/>
              <a:buFont typeface="Englebert"/>
              <a:buNone/>
              <a:defRPr sz="3200">
                <a:latin typeface="Englebert"/>
                <a:ea typeface="Englebert"/>
                <a:cs typeface="Englebert"/>
                <a:sym typeface="Englebert"/>
              </a:defRPr>
            </a:lvl8pPr>
            <a:lvl9pPr lvl="8" algn="ctr" rtl="0">
              <a:lnSpc>
                <a:spcPct val="100000"/>
              </a:lnSpc>
              <a:spcBef>
                <a:spcPts val="0"/>
              </a:spcBef>
              <a:spcAft>
                <a:spcPts val="0"/>
              </a:spcAft>
              <a:buSzPts val="2400"/>
              <a:buFont typeface="Englebert"/>
              <a:buNone/>
              <a:defRPr sz="3200">
                <a:latin typeface="Englebert"/>
                <a:ea typeface="Englebert"/>
                <a:cs typeface="Englebert"/>
                <a:sym typeface="Englebert"/>
              </a:defRPr>
            </a:lvl9pPr>
          </a:lstStyle>
          <a:p>
            <a:endParaRPr/>
          </a:p>
        </p:txBody>
      </p:sp>
      <p:sp>
        <p:nvSpPr>
          <p:cNvPr id="180" name="Google Shape;180;p22"/>
          <p:cNvSpPr txBox="1">
            <a:spLocks noGrp="1"/>
          </p:cNvSpPr>
          <p:nvPr>
            <p:ph type="subTitle" idx="3"/>
          </p:nvPr>
        </p:nvSpPr>
        <p:spPr>
          <a:xfrm>
            <a:off x="6375033" y="3321333"/>
            <a:ext cx="4237600" cy="1344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181" name="Google Shape;181;p22"/>
          <p:cNvSpPr txBox="1">
            <a:spLocks noGrp="1"/>
          </p:cNvSpPr>
          <p:nvPr>
            <p:ph type="subTitle" idx="4"/>
          </p:nvPr>
        </p:nvSpPr>
        <p:spPr>
          <a:xfrm>
            <a:off x="7123033" y="1256900"/>
            <a:ext cx="27416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ctr" rtl="0">
              <a:lnSpc>
                <a:spcPct val="100000"/>
              </a:lnSpc>
              <a:spcBef>
                <a:spcPts val="0"/>
              </a:spcBef>
              <a:spcAft>
                <a:spcPts val="0"/>
              </a:spcAft>
              <a:buSzPts val="2400"/>
              <a:buFont typeface="Englebert"/>
              <a:buNone/>
              <a:defRPr sz="3200">
                <a:latin typeface="Englebert"/>
                <a:ea typeface="Englebert"/>
                <a:cs typeface="Englebert"/>
                <a:sym typeface="Englebert"/>
              </a:defRPr>
            </a:lvl2pPr>
            <a:lvl3pPr lvl="2" algn="ctr" rtl="0">
              <a:lnSpc>
                <a:spcPct val="100000"/>
              </a:lnSpc>
              <a:spcBef>
                <a:spcPts val="0"/>
              </a:spcBef>
              <a:spcAft>
                <a:spcPts val="0"/>
              </a:spcAft>
              <a:buSzPts val="2400"/>
              <a:buFont typeface="Englebert"/>
              <a:buNone/>
              <a:defRPr sz="3200">
                <a:latin typeface="Englebert"/>
                <a:ea typeface="Englebert"/>
                <a:cs typeface="Englebert"/>
                <a:sym typeface="Englebert"/>
              </a:defRPr>
            </a:lvl3pPr>
            <a:lvl4pPr lvl="3" algn="ctr" rtl="0">
              <a:lnSpc>
                <a:spcPct val="100000"/>
              </a:lnSpc>
              <a:spcBef>
                <a:spcPts val="0"/>
              </a:spcBef>
              <a:spcAft>
                <a:spcPts val="0"/>
              </a:spcAft>
              <a:buSzPts val="2400"/>
              <a:buFont typeface="Englebert"/>
              <a:buNone/>
              <a:defRPr sz="3200">
                <a:latin typeface="Englebert"/>
                <a:ea typeface="Englebert"/>
                <a:cs typeface="Englebert"/>
                <a:sym typeface="Englebert"/>
              </a:defRPr>
            </a:lvl4pPr>
            <a:lvl5pPr lvl="4" algn="ctr" rtl="0">
              <a:lnSpc>
                <a:spcPct val="100000"/>
              </a:lnSpc>
              <a:spcBef>
                <a:spcPts val="0"/>
              </a:spcBef>
              <a:spcAft>
                <a:spcPts val="0"/>
              </a:spcAft>
              <a:buSzPts val="2400"/>
              <a:buFont typeface="Englebert"/>
              <a:buNone/>
              <a:defRPr sz="3200">
                <a:latin typeface="Englebert"/>
                <a:ea typeface="Englebert"/>
                <a:cs typeface="Englebert"/>
                <a:sym typeface="Englebert"/>
              </a:defRPr>
            </a:lvl5pPr>
            <a:lvl6pPr lvl="5" algn="ctr" rtl="0">
              <a:lnSpc>
                <a:spcPct val="100000"/>
              </a:lnSpc>
              <a:spcBef>
                <a:spcPts val="0"/>
              </a:spcBef>
              <a:spcAft>
                <a:spcPts val="0"/>
              </a:spcAft>
              <a:buSzPts val="2400"/>
              <a:buFont typeface="Englebert"/>
              <a:buNone/>
              <a:defRPr sz="3200">
                <a:latin typeface="Englebert"/>
                <a:ea typeface="Englebert"/>
                <a:cs typeface="Englebert"/>
                <a:sym typeface="Englebert"/>
              </a:defRPr>
            </a:lvl6pPr>
            <a:lvl7pPr lvl="6" algn="ctr" rtl="0">
              <a:lnSpc>
                <a:spcPct val="100000"/>
              </a:lnSpc>
              <a:spcBef>
                <a:spcPts val="0"/>
              </a:spcBef>
              <a:spcAft>
                <a:spcPts val="0"/>
              </a:spcAft>
              <a:buSzPts val="2400"/>
              <a:buFont typeface="Englebert"/>
              <a:buNone/>
              <a:defRPr sz="3200">
                <a:latin typeface="Englebert"/>
                <a:ea typeface="Englebert"/>
                <a:cs typeface="Englebert"/>
                <a:sym typeface="Englebert"/>
              </a:defRPr>
            </a:lvl7pPr>
            <a:lvl8pPr lvl="7" algn="ctr" rtl="0">
              <a:lnSpc>
                <a:spcPct val="100000"/>
              </a:lnSpc>
              <a:spcBef>
                <a:spcPts val="0"/>
              </a:spcBef>
              <a:spcAft>
                <a:spcPts val="0"/>
              </a:spcAft>
              <a:buSzPts val="2400"/>
              <a:buFont typeface="Englebert"/>
              <a:buNone/>
              <a:defRPr sz="3200">
                <a:latin typeface="Englebert"/>
                <a:ea typeface="Englebert"/>
                <a:cs typeface="Englebert"/>
                <a:sym typeface="Englebert"/>
              </a:defRPr>
            </a:lvl8pPr>
            <a:lvl9pPr lvl="8" algn="ctr" rtl="0">
              <a:lnSpc>
                <a:spcPct val="100000"/>
              </a:lnSpc>
              <a:spcBef>
                <a:spcPts val="0"/>
              </a:spcBef>
              <a:spcAft>
                <a:spcPts val="0"/>
              </a:spcAft>
              <a:buSzPts val="2400"/>
              <a:buFont typeface="Englebert"/>
              <a:buNone/>
              <a:defRPr sz="32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2839712794"/>
      </p:ext>
    </p:extLst>
  </p:cSld>
  <p:clrMapOvr>
    <a:masterClrMapping/>
  </p:clrMapOvr>
  <p:extLst mod="1">
    <p:ext uri="{DCECCB84-F9BA-43D5-87BE-67443E8EF086}">
      <p15:sldGuideLst xmlns:p15="http://schemas.microsoft.com/office/powerpoint/2012/main" xmlns="">
        <p15:guide id="1" orient="horz" pos="2835">
          <p15:clr>
            <a:srgbClr val="FA7B17"/>
          </p15:clr>
        </p15:guide>
        <p15:guide id="2" orient="horz" pos="340">
          <p15:clr>
            <a:srgbClr val="FA7B17"/>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182"/>
        <p:cNvGrpSpPr/>
        <p:nvPr/>
      </p:nvGrpSpPr>
      <p:grpSpPr>
        <a:xfrm>
          <a:off x="0" y="0"/>
          <a:ext cx="0" cy="0"/>
          <a:chOff x="0" y="0"/>
          <a:chExt cx="0" cy="0"/>
        </a:xfrm>
      </p:grpSpPr>
      <p:grpSp>
        <p:nvGrpSpPr>
          <p:cNvPr id="183" name="Google Shape;183;p23"/>
          <p:cNvGrpSpPr/>
          <p:nvPr/>
        </p:nvGrpSpPr>
        <p:grpSpPr>
          <a:xfrm>
            <a:off x="8065521" y="1853767"/>
            <a:ext cx="2554800" cy="2554800"/>
            <a:chOff x="4398728" y="364850"/>
            <a:chExt cx="1916100" cy="1916100"/>
          </a:xfrm>
        </p:grpSpPr>
        <p:sp>
          <p:nvSpPr>
            <p:cNvPr id="184" name="Google Shape;184;p23"/>
            <p:cNvSpPr/>
            <p:nvPr/>
          </p:nvSpPr>
          <p:spPr>
            <a:xfrm>
              <a:off x="4398728" y="364850"/>
              <a:ext cx="1916100" cy="1916100"/>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185" name="Google Shape;185;p23"/>
            <p:cNvGrpSpPr/>
            <p:nvPr/>
          </p:nvGrpSpPr>
          <p:grpSpPr>
            <a:xfrm>
              <a:off x="4705098" y="790125"/>
              <a:ext cx="1303360" cy="1191540"/>
              <a:chOff x="4166100" y="2738500"/>
              <a:chExt cx="1303360" cy="1191540"/>
            </a:xfrm>
          </p:grpSpPr>
          <p:sp>
            <p:nvSpPr>
              <p:cNvPr id="186" name="Google Shape;186;p23"/>
              <p:cNvSpPr/>
              <p:nvPr/>
            </p:nvSpPr>
            <p:spPr>
              <a:xfrm>
                <a:off x="4166100" y="3298484"/>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23"/>
              <p:cNvSpPr/>
              <p:nvPr/>
            </p:nvSpPr>
            <p:spPr>
              <a:xfrm>
                <a:off x="5193483" y="273850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23"/>
              <p:cNvSpPr/>
              <p:nvPr/>
            </p:nvSpPr>
            <p:spPr>
              <a:xfrm>
                <a:off x="5380280" y="3319777"/>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23"/>
              <p:cNvSpPr/>
              <p:nvPr/>
            </p:nvSpPr>
            <p:spPr>
              <a:xfrm>
                <a:off x="5036285" y="388594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23"/>
              <p:cNvSpPr/>
              <p:nvPr/>
            </p:nvSpPr>
            <p:spPr>
              <a:xfrm>
                <a:off x="5425360" y="2955586"/>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23"/>
              <p:cNvSpPr/>
              <p:nvPr/>
            </p:nvSpPr>
            <p:spPr>
              <a:xfrm>
                <a:off x="4243982" y="2801609"/>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23"/>
              <p:cNvSpPr/>
              <p:nvPr/>
            </p:nvSpPr>
            <p:spPr>
              <a:xfrm>
                <a:off x="5013356" y="2999738"/>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93" name="Google Shape;193;p23"/>
          <p:cNvGrpSpPr/>
          <p:nvPr/>
        </p:nvGrpSpPr>
        <p:grpSpPr>
          <a:xfrm>
            <a:off x="1571837" y="1853767"/>
            <a:ext cx="2554800" cy="2554800"/>
            <a:chOff x="4398728" y="364850"/>
            <a:chExt cx="1916100" cy="1916100"/>
          </a:xfrm>
        </p:grpSpPr>
        <p:sp>
          <p:nvSpPr>
            <p:cNvPr id="194" name="Google Shape;194;p23"/>
            <p:cNvSpPr/>
            <p:nvPr/>
          </p:nvSpPr>
          <p:spPr>
            <a:xfrm>
              <a:off x="4398728" y="364850"/>
              <a:ext cx="1916100" cy="1916100"/>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195" name="Google Shape;195;p23"/>
            <p:cNvGrpSpPr/>
            <p:nvPr/>
          </p:nvGrpSpPr>
          <p:grpSpPr>
            <a:xfrm>
              <a:off x="4705098" y="790125"/>
              <a:ext cx="1303360" cy="1191540"/>
              <a:chOff x="4166100" y="2738500"/>
              <a:chExt cx="1303360" cy="1191540"/>
            </a:xfrm>
          </p:grpSpPr>
          <p:sp>
            <p:nvSpPr>
              <p:cNvPr id="196" name="Google Shape;196;p23"/>
              <p:cNvSpPr/>
              <p:nvPr/>
            </p:nvSpPr>
            <p:spPr>
              <a:xfrm>
                <a:off x="4166100" y="3298484"/>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23"/>
              <p:cNvSpPr/>
              <p:nvPr/>
            </p:nvSpPr>
            <p:spPr>
              <a:xfrm>
                <a:off x="5193483" y="273850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23"/>
              <p:cNvSpPr/>
              <p:nvPr/>
            </p:nvSpPr>
            <p:spPr>
              <a:xfrm>
                <a:off x="5380280" y="3319777"/>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23"/>
              <p:cNvSpPr/>
              <p:nvPr/>
            </p:nvSpPr>
            <p:spPr>
              <a:xfrm>
                <a:off x="5036285" y="388594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23"/>
              <p:cNvSpPr/>
              <p:nvPr/>
            </p:nvSpPr>
            <p:spPr>
              <a:xfrm>
                <a:off x="5425360" y="2955586"/>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23"/>
              <p:cNvSpPr/>
              <p:nvPr/>
            </p:nvSpPr>
            <p:spPr>
              <a:xfrm>
                <a:off x="4243982" y="2801609"/>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23"/>
              <p:cNvSpPr/>
              <p:nvPr/>
            </p:nvSpPr>
            <p:spPr>
              <a:xfrm>
                <a:off x="5013356" y="2999738"/>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03" name="Google Shape;203;p23"/>
          <p:cNvPicPr preferRelativeResize="0"/>
          <p:nvPr/>
        </p:nvPicPr>
        <p:blipFill rotWithShape="1">
          <a:blip r:embed="rId2">
            <a:alphaModFix/>
          </a:blip>
          <a:srcRect t="59574" r="48885" b="8751"/>
          <a:stretch/>
        </p:blipFill>
        <p:spPr>
          <a:xfrm flipH="1">
            <a:off x="5960169" y="4685402"/>
            <a:ext cx="6231833" cy="2172601"/>
          </a:xfrm>
          <a:prstGeom prst="rect">
            <a:avLst/>
          </a:prstGeom>
          <a:noFill/>
          <a:ln>
            <a:noFill/>
          </a:ln>
        </p:spPr>
      </p:pic>
      <p:sp>
        <p:nvSpPr>
          <p:cNvPr id="204" name="Google Shape;204;p2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05" name="Google Shape;205;p23"/>
          <p:cNvSpPr txBox="1">
            <a:spLocks noGrp="1"/>
          </p:cNvSpPr>
          <p:nvPr>
            <p:ph type="subTitle" idx="1"/>
          </p:nvPr>
        </p:nvSpPr>
        <p:spPr>
          <a:xfrm>
            <a:off x="1797833" y="286507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06" name="Google Shape;206;p23"/>
          <p:cNvSpPr txBox="1">
            <a:spLocks noGrp="1"/>
          </p:cNvSpPr>
          <p:nvPr>
            <p:ph type="subTitle" idx="2"/>
          </p:nvPr>
        </p:nvSpPr>
        <p:spPr>
          <a:xfrm>
            <a:off x="1797621" y="2292484"/>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07" name="Google Shape;207;p23"/>
          <p:cNvSpPr txBox="1">
            <a:spLocks noGrp="1"/>
          </p:cNvSpPr>
          <p:nvPr>
            <p:ph type="subTitle" idx="3"/>
          </p:nvPr>
        </p:nvSpPr>
        <p:spPr>
          <a:xfrm>
            <a:off x="8291567" y="286503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08" name="Google Shape;208;p23"/>
          <p:cNvSpPr txBox="1">
            <a:spLocks noGrp="1"/>
          </p:cNvSpPr>
          <p:nvPr>
            <p:ph type="subTitle" idx="4"/>
          </p:nvPr>
        </p:nvSpPr>
        <p:spPr>
          <a:xfrm>
            <a:off x="8291549" y="2292467"/>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09" name="Google Shape;209;p23"/>
          <p:cNvPicPr preferRelativeResize="0"/>
          <p:nvPr/>
        </p:nvPicPr>
        <p:blipFill rotWithShape="1">
          <a:blip r:embed="rId3">
            <a:alphaModFix/>
          </a:blip>
          <a:srcRect l="60718" b="38141"/>
          <a:stretch/>
        </p:blipFill>
        <p:spPr>
          <a:xfrm rot="-5400000">
            <a:off x="-142200" y="142198"/>
            <a:ext cx="2489840" cy="2205465"/>
          </a:xfrm>
          <a:prstGeom prst="rect">
            <a:avLst/>
          </a:prstGeom>
          <a:noFill/>
          <a:ln>
            <a:noFill/>
          </a:ln>
        </p:spPr>
      </p:pic>
    </p:spTree>
    <p:extLst>
      <p:ext uri="{BB962C8B-B14F-4D97-AF65-F5344CB8AC3E}">
        <p14:creationId xmlns:p14="http://schemas.microsoft.com/office/powerpoint/2010/main" val="194670599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210"/>
        <p:cNvGrpSpPr/>
        <p:nvPr/>
      </p:nvGrpSpPr>
      <p:grpSpPr>
        <a:xfrm>
          <a:off x="0" y="0"/>
          <a:ext cx="0" cy="0"/>
          <a:chOff x="0" y="0"/>
          <a:chExt cx="0" cy="0"/>
        </a:xfrm>
      </p:grpSpPr>
      <p:pic>
        <p:nvPicPr>
          <p:cNvPr id="211" name="Google Shape;211;p24"/>
          <p:cNvPicPr preferRelativeResize="0"/>
          <p:nvPr/>
        </p:nvPicPr>
        <p:blipFill>
          <a:blip r:embed="rId2">
            <a:alphaModFix/>
          </a:blip>
          <a:stretch>
            <a:fillRect/>
          </a:stretch>
        </p:blipFill>
        <p:spPr>
          <a:xfrm rot="10800000" flipH="1">
            <a:off x="5809467" y="402"/>
            <a:ext cx="6382532" cy="4028033"/>
          </a:xfrm>
          <a:prstGeom prst="rect">
            <a:avLst/>
          </a:prstGeom>
          <a:noFill/>
          <a:ln>
            <a:noFill/>
          </a:ln>
        </p:spPr>
      </p:pic>
      <p:sp>
        <p:nvSpPr>
          <p:cNvPr id="212" name="Google Shape;212;p24"/>
          <p:cNvSpPr/>
          <p:nvPr/>
        </p:nvSpPr>
        <p:spPr>
          <a:xfrm rot="10800000" flipH="1">
            <a:off x="1571849" y="1853783"/>
            <a:ext cx="2554800" cy="25548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24"/>
          <p:cNvSpPr/>
          <p:nvPr/>
        </p:nvSpPr>
        <p:spPr>
          <a:xfrm rot="10800000" flipH="1">
            <a:off x="8065549" y="1853783"/>
            <a:ext cx="2554800" cy="25548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2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15" name="Google Shape;215;p24"/>
          <p:cNvSpPr txBox="1">
            <a:spLocks noGrp="1"/>
          </p:cNvSpPr>
          <p:nvPr>
            <p:ph type="subTitle" idx="1"/>
          </p:nvPr>
        </p:nvSpPr>
        <p:spPr>
          <a:xfrm>
            <a:off x="1797833" y="286507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dk2"/>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16" name="Google Shape;216;p24"/>
          <p:cNvSpPr txBox="1">
            <a:spLocks noGrp="1"/>
          </p:cNvSpPr>
          <p:nvPr>
            <p:ph type="subTitle" idx="2"/>
          </p:nvPr>
        </p:nvSpPr>
        <p:spPr>
          <a:xfrm>
            <a:off x="1797621" y="2292484"/>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solidFill>
                  <a:schemeClr val="dk2"/>
                </a:solidFill>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17" name="Google Shape;217;p24"/>
          <p:cNvSpPr txBox="1">
            <a:spLocks noGrp="1"/>
          </p:cNvSpPr>
          <p:nvPr>
            <p:ph type="subTitle" idx="3"/>
          </p:nvPr>
        </p:nvSpPr>
        <p:spPr>
          <a:xfrm>
            <a:off x="8291567" y="286503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dk2"/>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18" name="Google Shape;218;p24"/>
          <p:cNvSpPr txBox="1">
            <a:spLocks noGrp="1"/>
          </p:cNvSpPr>
          <p:nvPr>
            <p:ph type="subTitle" idx="4"/>
          </p:nvPr>
        </p:nvSpPr>
        <p:spPr>
          <a:xfrm>
            <a:off x="8291549" y="2292467"/>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solidFill>
                  <a:schemeClr val="dk2"/>
                </a:solidFill>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19" name="Google Shape;219;p24"/>
          <p:cNvPicPr preferRelativeResize="0"/>
          <p:nvPr/>
        </p:nvPicPr>
        <p:blipFill rotWithShape="1">
          <a:blip r:embed="rId3">
            <a:alphaModFix/>
          </a:blip>
          <a:srcRect l="28341" b="53555"/>
          <a:stretch/>
        </p:blipFill>
        <p:spPr>
          <a:xfrm flipH="1">
            <a:off x="3" y="5387767"/>
            <a:ext cx="4032733" cy="1470232"/>
          </a:xfrm>
          <a:prstGeom prst="rect">
            <a:avLst/>
          </a:prstGeom>
          <a:noFill/>
          <a:ln>
            <a:noFill/>
          </a:ln>
        </p:spPr>
      </p:pic>
    </p:spTree>
    <p:extLst>
      <p:ext uri="{BB962C8B-B14F-4D97-AF65-F5344CB8AC3E}">
        <p14:creationId xmlns:p14="http://schemas.microsoft.com/office/powerpoint/2010/main" val="121582466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220"/>
        <p:cNvGrpSpPr/>
        <p:nvPr/>
      </p:nvGrpSpPr>
      <p:grpSpPr>
        <a:xfrm>
          <a:off x="0" y="0"/>
          <a:ext cx="0" cy="0"/>
          <a:chOff x="0" y="0"/>
          <a:chExt cx="0" cy="0"/>
        </a:xfrm>
      </p:grpSpPr>
      <p:pic>
        <p:nvPicPr>
          <p:cNvPr id="221" name="Google Shape;221;p25"/>
          <p:cNvPicPr preferRelativeResize="0"/>
          <p:nvPr/>
        </p:nvPicPr>
        <p:blipFill rotWithShape="1">
          <a:blip r:embed="rId2">
            <a:alphaModFix/>
          </a:blip>
          <a:srcRect l="6670" t="23465" r="19457"/>
          <a:stretch/>
        </p:blipFill>
        <p:spPr>
          <a:xfrm>
            <a:off x="0" y="2643000"/>
            <a:ext cx="7240800" cy="4219800"/>
          </a:xfrm>
          <a:prstGeom prst="rect">
            <a:avLst/>
          </a:prstGeom>
          <a:noFill/>
          <a:ln>
            <a:noFill/>
          </a:ln>
        </p:spPr>
      </p:pic>
      <p:pic>
        <p:nvPicPr>
          <p:cNvPr id="222" name="Google Shape;222;p25"/>
          <p:cNvPicPr preferRelativeResize="0"/>
          <p:nvPr/>
        </p:nvPicPr>
        <p:blipFill rotWithShape="1">
          <a:blip r:embed="rId3">
            <a:alphaModFix/>
          </a:blip>
          <a:srcRect l="60718" b="38141"/>
          <a:stretch/>
        </p:blipFill>
        <p:spPr>
          <a:xfrm>
            <a:off x="10088733" y="0"/>
            <a:ext cx="2103267" cy="1863029"/>
          </a:xfrm>
          <a:prstGeom prst="rect">
            <a:avLst/>
          </a:prstGeom>
          <a:noFill/>
          <a:ln>
            <a:noFill/>
          </a:ln>
        </p:spPr>
      </p:pic>
      <p:sp>
        <p:nvSpPr>
          <p:cNvPr id="223" name="Google Shape;223;p25"/>
          <p:cNvSpPr txBox="1">
            <a:spLocks noGrp="1"/>
          </p:cNvSpPr>
          <p:nvPr>
            <p:ph type="ctrTitle"/>
          </p:nvPr>
        </p:nvSpPr>
        <p:spPr>
          <a:xfrm>
            <a:off x="3965027" y="3775500"/>
            <a:ext cx="5242400" cy="411200"/>
          </a:xfrm>
          <a:prstGeom prst="rect">
            <a:avLst/>
          </a:prstGeom>
        </p:spPr>
        <p:txBody>
          <a:bodyPr spcFirstLastPara="1" wrap="square" lIns="91423" tIns="91423" rIns="91423" bIns="91423" anchor="t" anchorCtr="0">
            <a:noAutofit/>
          </a:bodyPr>
          <a:lstStyle>
            <a:lvl1pPr lvl="0" algn="r" rtl="0">
              <a:spcBef>
                <a:spcPts val="0"/>
              </a:spcBef>
              <a:spcAft>
                <a:spcPts val="0"/>
              </a:spcAft>
              <a:buSzPts val="1200"/>
              <a:buNone/>
              <a:defRPr sz="1900">
                <a:solidFill>
                  <a:srgbClr val="F6F2E9"/>
                </a:solidFill>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224" name="Google Shape;224;p25"/>
          <p:cNvSpPr txBox="1">
            <a:spLocks noGrp="1"/>
          </p:cNvSpPr>
          <p:nvPr>
            <p:ph type="subTitle" idx="1"/>
          </p:nvPr>
        </p:nvSpPr>
        <p:spPr>
          <a:xfrm flipH="1">
            <a:off x="4824568" y="2886515"/>
            <a:ext cx="4382800" cy="809200"/>
          </a:xfrm>
          <a:prstGeom prst="rect">
            <a:avLst/>
          </a:prstGeom>
        </p:spPr>
        <p:txBody>
          <a:bodyPr spcFirstLastPara="1" wrap="square" lIns="91423" tIns="91423" rIns="91423" bIns="91423" anchor="ctr" anchorCtr="0">
            <a:noAutofit/>
          </a:bodyPr>
          <a:lstStyle>
            <a:lvl1pPr lvl="0" algn="r" rtl="0">
              <a:lnSpc>
                <a:spcPct val="100000"/>
              </a:lnSpc>
              <a:spcBef>
                <a:spcPts val="0"/>
              </a:spcBef>
              <a:spcAft>
                <a:spcPts val="0"/>
              </a:spcAft>
              <a:buSzPts val="1400"/>
              <a:buNone/>
              <a:defRPr sz="1900">
                <a:solidFill>
                  <a:srgbClr val="F6F2E9"/>
                </a:solidFill>
              </a:defRPr>
            </a:lvl1pPr>
            <a:lvl2pPr lvl="1" algn="ctr" rtl="0">
              <a:lnSpc>
                <a:spcPct val="100000"/>
              </a:lnSpc>
              <a:spcBef>
                <a:spcPts val="0"/>
              </a:spcBef>
              <a:spcAft>
                <a:spcPts val="0"/>
              </a:spcAft>
              <a:buSzPts val="1400"/>
              <a:buNone/>
              <a:defRPr sz="1900"/>
            </a:lvl2pPr>
            <a:lvl3pPr lvl="2" algn="ctr" rtl="0">
              <a:lnSpc>
                <a:spcPct val="100000"/>
              </a:lnSpc>
              <a:spcBef>
                <a:spcPts val="0"/>
              </a:spcBef>
              <a:spcAft>
                <a:spcPts val="0"/>
              </a:spcAft>
              <a:buSzPts val="1400"/>
              <a:buNone/>
              <a:defRPr sz="1900"/>
            </a:lvl3pPr>
            <a:lvl4pPr lvl="3" algn="ctr" rtl="0">
              <a:lnSpc>
                <a:spcPct val="100000"/>
              </a:lnSpc>
              <a:spcBef>
                <a:spcPts val="0"/>
              </a:spcBef>
              <a:spcAft>
                <a:spcPts val="0"/>
              </a:spcAft>
              <a:buSzPts val="1400"/>
              <a:buNone/>
              <a:defRPr sz="1900"/>
            </a:lvl4pPr>
            <a:lvl5pPr lvl="4" algn="ctr" rtl="0">
              <a:lnSpc>
                <a:spcPct val="100000"/>
              </a:lnSpc>
              <a:spcBef>
                <a:spcPts val="0"/>
              </a:spcBef>
              <a:spcAft>
                <a:spcPts val="0"/>
              </a:spcAft>
              <a:buSzPts val="1400"/>
              <a:buNone/>
              <a:defRPr sz="1900"/>
            </a:lvl5pPr>
            <a:lvl6pPr lvl="5" algn="ctr" rtl="0">
              <a:lnSpc>
                <a:spcPct val="100000"/>
              </a:lnSpc>
              <a:spcBef>
                <a:spcPts val="0"/>
              </a:spcBef>
              <a:spcAft>
                <a:spcPts val="0"/>
              </a:spcAft>
              <a:buSzPts val="1400"/>
              <a:buNone/>
              <a:defRPr sz="1900"/>
            </a:lvl6pPr>
            <a:lvl7pPr lvl="6" algn="ctr" rtl="0">
              <a:lnSpc>
                <a:spcPct val="100000"/>
              </a:lnSpc>
              <a:spcBef>
                <a:spcPts val="0"/>
              </a:spcBef>
              <a:spcAft>
                <a:spcPts val="0"/>
              </a:spcAft>
              <a:buSzPts val="1400"/>
              <a:buNone/>
              <a:defRPr sz="1900"/>
            </a:lvl7pPr>
            <a:lvl8pPr lvl="7" algn="ctr" rtl="0">
              <a:lnSpc>
                <a:spcPct val="100000"/>
              </a:lnSpc>
              <a:spcBef>
                <a:spcPts val="0"/>
              </a:spcBef>
              <a:spcAft>
                <a:spcPts val="0"/>
              </a:spcAft>
              <a:buSzPts val="1400"/>
              <a:buNone/>
              <a:defRPr sz="1900"/>
            </a:lvl8pPr>
            <a:lvl9pPr lvl="8" algn="ctr" rtl="0">
              <a:lnSpc>
                <a:spcPct val="100000"/>
              </a:lnSpc>
              <a:spcBef>
                <a:spcPts val="0"/>
              </a:spcBef>
              <a:spcAft>
                <a:spcPts val="0"/>
              </a:spcAft>
              <a:buSzPts val="1400"/>
              <a:buNone/>
              <a:defRPr sz="1900"/>
            </a:lvl9pPr>
          </a:lstStyle>
          <a:p>
            <a:endParaRPr/>
          </a:p>
        </p:txBody>
      </p:sp>
    </p:spTree>
    <p:extLst>
      <p:ext uri="{BB962C8B-B14F-4D97-AF65-F5344CB8AC3E}">
        <p14:creationId xmlns:p14="http://schemas.microsoft.com/office/powerpoint/2010/main" val="359782115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225"/>
        <p:cNvGrpSpPr/>
        <p:nvPr/>
      </p:nvGrpSpPr>
      <p:grpSpPr>
        <a:xfrm>
          <a:off x="0" y="0"/>
          <a:ext cx="0" cy="0"/>
          <a:chOff x="0" y="0"/>
          <a:chExt cx="0" cy="0"/>
        </a:xfrm>
      </p:grpSpPr>
      <p:pic>
        <p:nvPicPr>
          <p:cNvPr id="226" name="Google Shape;226;p26"/>
          <p:cNvPicPr preferRelativeResize="0"/>
          <p:nvPr/>
        </p:nvPicPr>
        <p:blipFill>
          <a:blip r:embed="rId2">
            <a:alphaModFix/>
          </a:blip>
          <a:stretch>
            <a:fillRect/>
          </a:stretch>
        </p:blipFill>
        <p:spPr>
          <a:xfrm rot="10800000">
            <a:off x="6210286" y="-14"/>
            <a:ext cx="5981700" cy="3467100"/>
          </a:xfrm>
          <a:prstGeom prst="rect">
            <a:avLst/>
          </a:prstGeom>
          <a:noFill/>
          <a:ln>
            <a:noFill/>
          </a:ln>
        </p:spPr>
      </p:pic>
      <p:sp>
        <p:nvSpPr>
          <p:cNvPr id="227" name="Google Shape;227;p26"/>
          <p:cNvSpPr txBox="1">
            <a:spLocks noGrp="1"/>
          </p:cNvSpPr>
          <p:nvPr>
            <p:ph type="ctrTitle"/>
          </p:nvPr>
        </p:nvSpPr>
        <p:spPr>
          <a:xfrm>
            <a:off x="1275167" y="4506600"/>
            <a:ext cx="3923200" cy="411200"/>
          </a:xfrm>
          <a:prstGeom prst="rect">
            <a:avLst/>
          </a:prstGeom>
        </p:spPr>
        <p:txBody>
          <a:bodyPr spcFirstLastPara="1" wrap="square" lIns="91423" tIns="91423" rIns="91423" bIns="91423" anchor="t" anchorCtr="0">
            <a:noAutofit/>
          </a:bodyPr>
          <a:lstStyle>
            <a:lvl1pPr lvl="0" rtl="0">
              <a:spcBef>
                <a:spcPts val="0"/>
              </a:spcBef>
              <a:spcAft>
                <a:spcPts val="0"/>
              </a:spcAft>
              <a:buSzPts val="1200"/>
              <a:buNone/>
              <a:defRPr sz="1900">
                <a:solidFill>
                  <a:schemeClr val="lt1"/>
                </a:solidFill>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228" name="Google Shape;228;p26"/>
          <p:cNvSpPr txBox="1">
            <a:spLocks noGrp="1"/>
          </p:cNvSpPr>
          <p:nvPr>
            <p:ph type="subTitle" idx="1"/>
          </p:nvPr>
        </p:nvSpPr>
        <p:spPr>
          <a:xfrm flipH="1">
            <a:off x="1275100" y="2124200"/>
            <a:ext cx="4472000" cy="26096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4800"/>
              <a:buFont typeface="Englebert"/>
              <a:buNone/>
              <a:defRPr sz="2900">
                <a:solidFill>
                  <a:schemeClr val="lt1"/>
                </a:solidFill>
                <a:latin typeface="Zilla Slab"/>
                <a:ea typeface="Zilla Slab"/>
                <a:cs typeface="Zilla Slab"/>
                <a:sym typeface="Zilla Slab"/>
              </a:defRPr>
            </a:lvl1pPr>
            <a:lvl2pPr lvl="1" rtl="0">
              <a:lnSpc>
                <a:spcPct val="100000"/>
              </a:lnSpc>
              <a:spcBef>
                <a:spcPts val="0"/>
              </a:spcBef>
              <a:spcAft>
                <a:spcPts val="0"/>
              </a:spcAft>
              <a:buSzPts val="4800"/>
              <a:buFont typeface="Englebert"/>
              <a:buNone/>
              <a:defRPr sz="6400">
                <a:latin typeface="Englebert"/>
                <a:ea typeface="Englebert"/>
                <a:cs typeface="Englebert"/>
                <a:sym typeface="Englebert"/>
              </a:defRPr>
            </a:lvl2pPr>
            <a:lvl3pPr lvl="2" rtl="0">
              <a:lnSpc>
                <a:spcPct val="100000"/>
              </a:lnSpc>
              <a:spcBef>
                <a:spcPts val="0"/>
              </a:spcBef>
              <a:spcAft>
                <a:spcPts val="0"/>
              </a:spcAft>
              <a:buSzPts val="4800"/>
              <a:buFont typeface="Englebert"/>
              <a:buNone/>
              <a:defRPr sz="6400">
                <a:latin typeface="Englebert"/>
                <a:ea typeface="Englebert"/>
                <a:cs typeface="Englebert"/>
                <a:sym typeface="Englebert"/>
              </a:defRPr>
            </a:lvl3pPr>
            <a:lvl4pPr lvl="3" rtl="0">
              <a:lnSpc>
                <a:spcPct val="100000"/>
              </a:lnSpc>
              <a:spcBef>
                <a:spcPts val="0"/>
              </a:spcBef>
              <a:spcAft>
                <a:spcPts val="0"/>
              </a:spcAft>
              <a:buSzPts val="4800"/>
              <a:buFont typeface="Englebert"/>
              <a:buNone/>
              <a:defRPr sz="6400">
                <a:latin typeface="Englebert"/>
                <a:ea typeface="Englebert"/>
                <a:cs typeface="Englebert"/>
                <a:sym typeface="Englebert"/>
              </a:defRPr>
            </a:lvl4pPr>
            <a:lvl5pPr lvl="4" rtl="0">
              <a:lnSpc>
                <a:spcPct val="100000"/>
              </a:lnSpc>
              <a:spcBef>
                <a:spcPts val="0"/>
              </a:spcBef>
              <a:spcAft>
                <a:spcPts val="0"/>
              </a:spcAft>
              <a:buSzPts val="4800"/>
              <a:buFont typeface="Englebert"/>
              <a:buNone/>
              <a:defRPr sz="6400">
                <a:latin typeface="Englebert"/>
                <a:ea typeface="Englebert"/>
                <a:cs typeface="Englebert"/>
                <a:sym typeface="Englebert"/>
              </a:defRPr>
            </a:lvl5pPr>
            <a:lvl6pPr lvl="5" rtl="0">
              <a:lnSpc>
                <a:spcPct val="100000"/>
              </a:lnSpc>
              <a:spcBef>
                <a:spcPts val="0"/>
              </a:spcBef>
              <a:spcAft>
                <a:spcPts val="0"/>
              </a:spcAft>
              <a:buSzPts val="4800"/>
              <a:buFont typeface="Englebert"/>
              <a:buNone/>
              <a:defRPr sz="6400">
                <a:latin typeface="Englebert"/>
                <a:ea typeface="Englebert"/>
                <a:cs typeface="Englebert"/>
                <a:sym typeface="Englebert"/>
              </a:defRPr>
            </a:lvl6pPr>
            <a:lvl7pPr lvl="6" rtl="0">
              <a:lnSpc>
                <a:spcPct val="100000"/>
              </a:lnSpc>
              <a:spcBef>
                <a:spcPts val="0"/>
              </a:spcBef>
              <a:spcAft>
                <a:spcPts val="0"/>
              </a:spcAft>
              <a:buSzPts val="4800"/>
              <a:buFont typeface="Englebert"/>
              <a:buNone/>
              <a:defRPr sz="6400">
                <a:latin typeface="Englebert"/>
                <a:ea typeface="Englebert"/>
                <a:cs typeface="Englebert"/>
                <a:sym typeface="Englebert"/>
              </a:defRPr>
            </a:lvl7pPr>
            <a:lvl8pPr lvl="7" rtl="0">
              <a:lnSpc>
                <a:spcPct val="100000"/>
              </a:lnSpc>
              <a:spcBef>
                <a:spcPts val="0"/>
              </a:spcBef>
              <a:spcAft>
                <a:spcPts val="0"/>
              </a:spcAft>
              <a:buSzPts val="4800"/>
              <a:buFont typeface="Englebert"/>
              <a:buNone/>
              <a:defRPr sz="6400">
                <a:latin typeface="Englebert"/>
                <a:ea typeface="Englebert"/>
                <a:cs typeface="Englebert"/>
                <a:sym typeface="Englebert"/>
              </a:defRPr>
            </a:lvl8pPr>
            <a:lvl9pPr lvl="8" rtl="0">
              <a:lnSpc>
                <a:spcPct val="100000"/>
              </a:lnSpc>
              <a:spcBef>
                <a:spcPts val="0"/>
              </a:spcBef>
              <a:spcAft>
                <a:spcPts val="0"/>
              </a:spcAft>
              <a:buSzPts val="4800"/>
              <a:buFont typeface="Englebert"/>
              <a:buNone/>
              <a:defRPr sz="64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36487086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solidFill>
          <a:schemeClr val="lt2"/>
        </a:solidFill>
        <a:effectLst/>
      </p:bgPr>
    </p:bg>
    <p:spTree>
      <p:nvGrpSpPr>
        <p:cNvPr id="1" name="Shape 229"/>
        <p:cNvGrpSpPr/>
        <p:nvPr/>
      </p:nvGrpSpPr>
      <p:grpSpPr>
        <a:xfrm>
          <a:off x="0" y="0"/>
          <a:ext cx="0" cy="0"/>
          <a:chOff x="0" y="0"/>
          <a:chExt cx="0" cy="0"/>
        </a:xfrm>
      </p:grpSpPr>
      <p:pic>
        <p:nvPicPr>
          <p:cNvPr id="230" name="Google Shape;230;p27"/>
          <p:cNvPicPr preferRelativeResize="0"/>
          <p:nvPr/>
        </p:nvPicPr>
        <p:blipFill rotWithShape="1">
          <a:blip r:embed="rId2">
            <a:alphaModFix/>
          </a:blip>
          <a:srcRect l="22124" b="5401"/>
          <a:stretch/>
        </p:blipFill>
        <p:spPr>
          <a:xfrm>
            <a:off x="0" y="0"/>
            <a:ext cx="10037093" cy="6858000"/>
          </a:xfrm>
          <a:prstGeom prst="rect">
            <a:avLst/>
          </a:prstGeom>
          <a:noFill/>
          <a:ln>
            <a:noFill/>
          </a:ln>
        </p:spPr>
      </p:pic>
      <p:sp>
        <p:nvSpPr>
          <p:cNvPr id="231" name="Google Shape;231;p27"/>
          <p:cNvSpPr txBox="1">
            <a:spLocks noGrp="1"/>
          </p:cNvSpPr>
          <p:nvPr>
            <p:ph type="title" hasCustomPrompt="1"/>
          </p:nvPr>
        </p:nvSpPr>
        <p:spPr>
          <a:xfrm flipH="1">
            <a:off x="8640833" y="2057667"/>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232" name="Google Shape;232;p27"/>
          <p:cNvSpPr txBox="1">
            <a:spLocks noGrp="1"/>
          </p:cNvSpPr>
          <p:nvPr>
            <p:ph type="ctrTitle" idx="2"/>
          </p:nvPr>
        </p:nvSpPr>
        <p:spPr>
          <a:xfrm flipH="1">
            <a:off x="2280833" y="34107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233" name="Google Shape;233;p27"/>
          <p:cNvSpPr txBox="1">
            <a:spLocks noGrp="1"/>
          </p:cNvSpPr>
          <p:nvPr>
            <p:ph type="subTitle" idx="1"/>
          </p:nvPr>
        </p:nvSpPr>
        <p:spPr>
          <a:xfrm>
            <a:off x="8371567" y="4798400"/>
            <a:ext cx="30040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1902815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right">
  <p:cSld name="Title and four columns right">
    <p:spTree>
      <p:nvGrpSpPr>
        <p:cNvPr id="1" name="Shape 244"/>
        <p:cNvGrpSpPr/>
        <p:nvPr/>
      </p:nvGrpSpPr>
      <p:grpSpPr>
        <a:xfrm>
          <a:off x="0" y="0"/>
          <a:ext cx="0" cy="0"/>
          <a:chOff x="0" y="0"/>
          <a:chExt cx="0" cy="0"/>
        </a:xfrm>
      </p:grpSpPr>
      <p:sp>
        <p:nvSpPr>
          <p:cNvPr id="245" name="Google Shape;245;p29"/>
          <p:cNvSpPr txBox="1">
            <a:spLocks noGrp="1"/>
          </p:cNvSpPr>
          <p:nvPr>
            <p:ph type="subTitle" idx="1"/>
          </p:nvPr>
        </p:nvSpPr>
        <p:spPr>
          <a:xfrm flipH="1">
            <a:off x="5851400" y="2201965"/>
            <a:ext cx="2239600" cy="670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46" name="Google Shape;246;p29"/>
          <p:cNvSpPr txBox="1">
            <a:spLocks noGrp="1"/>
          </p:cNvSpPr>
          <p:nvPr>
            <p:ph type="subTitle" idx="2"/>
          </p:nvPr>
        </p:nvSpPr>
        <p:spPr>
          <a:xfrm flipH="1">
            <a:off x="5851400" y="1946900"/>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7" name="Google Shape;247;p29"/>
          <p:cNvSpPr txBox="1">
            <a:spLocks noGrp="1"/>
          </p:cNvSpPr>
          <p:nvPr>
            <p:ph type="subTitle" idx="3"/>
          </p:nvPr>
        </p:nvSpPr>
        <p:spPr>
          <a:xfrm flipH="1">
            <a:off x="9025867" y="2201965"/>
            <a:ext cx="2239600" cy="670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48" name="Google Shape;248;p29"/>
          <p:cNvSpPr txBox="1">
            <a:spLocks noGrp="1"/>
          </p:cNvSpPr>
          <p:nvPr>
            <p:ph type="subTitle" idx="4"/>
          </p:nvPr>
        </p:nvSpPr>
        <p:spPr>
          <a:xfrm flipH="1">
            <a:off x="9025867" y="1946900"/>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9" name="Google Shape;249;p29"/>
          <p:cNvSpPr txBox="1">
            <a:spLocks noGrp="1"/>
          </p:cNvSpPr>
          <p:nvPr>
            <p:ph type="subTitle" idx="5"/>
          </p:nvPr>
        </p:nvSpPr>
        <p:spPr>
          <a:xfrm flipH="1">
            <a:off x="5851367" y="4407279"/>
            <a:ext cx="2239600" cy="69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50" name="Google Shape;250;p29"/>
          <p:cNvSpPr txBox="1">
            <a:spLocks noGrp="1"/>
          </p:cNvSpPr>
          <p:nvPr>
            <p:ph type="subTitle" idx="6"/>
          </p:nvPr>
        </p:nvSpPr>
        <p:spPr>
          <a:xfrm flipH="1">
            <a:off x="5851367" y="4152117"/>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51" name="Google Shape;251;p29"/>
          <p:cNvSpPr txBox="1">
            <a:spLocks noGrp="1"/>
          </p:cNvSpPr>
          <p:nvPr>
            <p:ph type="subTitle" idx="7"/>
          </p:nvPr>
        </p:nvSpPr>
        <p:spPr>
          <a:xfrm flipH="1">
            <a:off x="9025833" y="4407279"/>
            <a:ext cx="2239600" cy="69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52" name="Google Shape;252;p29"/>
          <p:cNvSpPr txBox="1">
            <a:spLocks noGrp="1"/>
          </p:cNvSpPr>
          <p:nvPr>
            <p:ph type="subTitle" idx="8"/>
          </p:nvPr>
        </p:nvSpPr>
        <p:spPr>
          <a:xfrm flipH="1">
            <a:off x="9025833" y="4152117"/>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53" name="Google Shape;253;p29"/>
          <p:cNvSpPr txBox="1">
            <a:spLocks noGrp="1"/>
          </p:cNvSpPr>
          <p:nvPr>
            <p:ph type="ctrTitle"/>
          </p:nvPr>
        </p:nvSpPr>
        <p:spPr>
          <a:xfrm>
            <a:off x="816867" y="5228500"/>
            <a:ext cx="105584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254" name="Google Shape;254;p29"/>
          <p:cNvPicPr preferRelativeResize="0"/>
          <p:nvPr/>
        </p:nvPicPr>
        <p:blipFill>
          <a:blip r:embed="rId2">
            <a:alphaModFix/>
          </a:blip>
          <a:stretch>
            <a:fillRect/>
          </a:stretch>
        </p:blipFill>
        <p:spPr>
          <a:xfrm rot="10800000" flipH="1">
            <a:off x="0" y="-14"/>
            <a:ext cx="6527800" cy="5194300"/>
          </a:xfrm>
          <a:prstGeom prst="rect">
            <a:avLst/>
          </a:prstGeom>
          <a:noFill/>
          <a:ln>
            <a:noFill/>
          </a:ln>
        </p:spPr>
      </p:pic>
    </p:spTree>
    <p:extLst>
      <p:ext uri="{BB962C8B-B14F-4D97-AF65-F5344CB8AC3E}">
        <p14:creationId xmlns:p14="http://schemas.microsoft.com/office/powerpoint/2010/main" val="1879402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TItle and four columns 3">
  <p:cSld name="TItle and four columns 3">
    <p:spTree>
      <p:nvGrpSpPr>
        <p:cNvPr id="1" name="Shape 234"/>
        <p:cNvGrpSpPr/>
        <p:nvPr/>
      </p:nvGrpSpPr>
      <p:grpSpPr>
        <a:xfrm>
          <a:off x="0" y="0"/>
          <a:ext cx="0" cy="0"/>
          <a:chOff x="0" y="0"/>
          <a:chExt cx="0" cy="0"/>
        </a:xfrm>
      </p:grpSpPr>
      <p:sp>
        <p:nvSpPr>
          <p:cNvPr id="235" name="Google Shape;235;p28"/>
          <p:cNvSpPr txBox="1">
            <a:spLocks noGrp="1"/>
          </p:cNvSpPr>
          <p:nvPr>
            <p:ph type="ctrTitle"/>
          </p:nvPr>
        </p:nvSpPr>
        <p:spPr>
          <a:xfrm>
            <a:off x="816867" y="5504167"/>
            <a:ext cx="105584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36" name="Google Shape;236;p28"/>
          <p:cNvSpPr txBox="1">
            <a:spLocks noGrp="1"/>
          </p:cNvSpPr>
          <p:nvPr>
            <p:ph type="subTitle" idx="1"/>
          </p:nvPr>
        </p:nvSpPr>
        <p:spPr>
          <a:xfrm>
            <a:off x="744633" y="4311671"/>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37" name="Google Shape;237;p28"/>
          <p:cNvSpPr txBox="1">
            <a:spLocks noGrp="1"/>
          </p:cNvSpPr>
          <p:nvPr>
            <p:ph type="subTitle" idx="2"/>
          </p:nvPr>
        </p:nvSpPr>
        <p:spPr>
          <a:xfrm>
            <a:off x="744633"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38" name="Google Shape;238;p28"/>
          <p:cNvSpPr txBox="1">
            <a:spLocks noGrp="1"/>
          </p:cNvSpPr>
          <p:nvPr>
            <p:ph type="subTitle" idx="3"/>
          </p:nvPr>
        </p:nvSpPr>
        <p:spPr>
          <a:xfrm>
            <a:off x="3576893" y="4311643"/>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39" name="Google Shape;239;p28"/>
          <p:cNvSpPr txBox="1">
            <a:spLocks noGrp="1"/>
          </p:cNvSpPr>
          <p:nvPr>
            <p:ph type="subTitle" idx="4"/>
          </p:nvPr>
        </p:nvSpPr>
        <p:spPr>
          <a:xfrm>
            <a:off x="3576893"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0" name="Google Shape;240;p28"/>
          <p:cNvSpPr txBox="1">
            <a:spLocks noGrp="1"/>
          </p:cNvSpPr>
          <p:nvPr>
            <p:ph type="subTitle" idx="5"/>
          </p:nvPr>
        </p:nvSpPr>
        <p:spPr>
          <a:xfrm>
            <a:off x="6439264" y="4311632"/>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41" name="Google Shape;241;p28"/>
          <p:cNvSpPr txBox="1">
            <a:spLocks noGrp="1"/>
          </p:cNvSpPr>
          <p:nvPr>
            <p:ph type="subTitle" idx="6"/>
          </p:nvPr>
        </p:nvSpPr>
        <p:spPr>
          <a:xfrm>
            <a:off x="6439264"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2" name="Google Shape;242;p28"/>
          <p:cNvSpPr txBox="1">
            <a:spLocks noGrp="1"/>
          </p:cNvSpPr>
          <p:nvPr>
            <p:ph type="subTitle" idx="7"/>
          </p:nvPr>
        </p:nvSpPr>
        <p:spPr>
          <a:xfrm>
            <a:off x="9271533" y="4311643"/>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43" name="Google Shape;243;p28"/>
          <p:cNvSpPr txBox="1">
            <a:spLocks noGrp="1"/>
          </p:cNvSpPr>
          <p:nvPr>
            <p:ph type="subTitle" idx="8"/>
          </p:nvPr>
        </p:nvSpPr>
        <p:spPr>
          <a:xfrm>
            <a:off x="9271533" y="39032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0207573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Title and four columns right">
  <p:cSld name="Title and four columns right">
    <p:spTree>
      <p:nvGrpSpPr>
        <p:cNvPr id="1" name="Shape 244"/>
        <p:cNvGrpSpPr/>
        <p:nvPr/>
      </p:nvGrpSpPr>
      <p:grpSpPr>
        <a:xfrm>
          <a:off x="0" y="0"/>
          <a:ext cx="0" cy="0"/>
          <a:chOff x="0" y="0"/>
          <a:chExt cx="0" cy="0"/>
        </a:xfrm>
      </p:grpSpPr>
      <p:sp>
        <p:nvSpPr>
          <p:cNvPr id="245" name="Google Shape;245;p29"/>
          <p:cNvSpPr txBox="1">
            <a:spLocks noGrp="1"/>
          </p:cNvSpPr>
          <p:nvPr>
            <p:ph type="subTitle" idx="1"/>
          </p:nvPr>
        </p:nvSpPr>
        <p:spPr>
          <a:xfrm flipH="1">
            <a:off x="5851400" y="2201965"/>
            <a:ext cx="2239600" cy="670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46" name="Google Shape;246;p29"/>
          <p:cNvSpPr txBox="1">
            <a:spLocks noGrp="1"/>
          </p:cNvSpPr>
          <p:nvPr>
            <p:ph type="subTitle" idx="2"/>
          </p:nvPr>
        </p:nvSpPr>
        <p:spPr>
          <a:xfrm flipH="1">
            <a:off x="5851400" y="1946900"/>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7" name="Google Shape;247;p29"/>
          <p:cNvSpPr txBox="1">
            <a:spLocks noGrp="1"/>
          </p:cNvSpPr>
          <p:nvPr>
            <p:ph type="subTitle" idx="3"/>
          </p:nvPr>
        </p:nvSpPr>
        <p:spPr>
          <a:xfrm flipH="1">
            <a:off x="9025867" y="2201965"/>
            <a:ext cx="2239600" cy="670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48" name="Google Shape;248;p29"/>
          <p:cNvSpPr txBox="1">
            <a:spLocks noGrp="1"/>
          </p:cNvSpPr>
          <p:nvPr>
            <p:ph type="subTitle" idx="4"/>
          </p:nvPr>
        </p:nvSpPr>
        <p:spPr>
          <a:xfrm flipH="1">
            <a:off x="9025867" y="1946900"/>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9" name="Google Shape;249;p29"/>
          <p:cNvSpPr txBox="1">
            <a:spLocks noGrp="1"/>
          </p:cNvSpPr>
          <p:nvPr>
            <p:ph type="subTitle" idx="5"/>
          </p:nvPr>
        </p:nvSpPr>
        <p:spPr>
          <a:xfrm flipH="1">
            <a:off x="5851367" y="4407279"/>
            <a:ext cx="2239600" cy="69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50" name="Google Shape;250;p29"/>
          <p:cNvSpPr txBox="1">
            <a:spLocks noGrp="1"/>
          </p:cNvSpPr>
          <p:nvPr>
            <p:ph type="subTitle" idx="6"/>
          </p:nvPr>
        </p:nvSpPr>
        <p:spPr>
          <a:xfrm flipH="1">
            <a:off x="5851367" y="4152117"/>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51" name="Google Shape;251;p29"/>
          <p:cNvSpPr txBox="1">
            <a:spLocks noGrp="1"/>
          </p:cNvSpPr>
          <p:nvPr>
            <p:ph type="subTitle" idx="7"/>
          </p:nvPr>
        </p:nvSpPr>
        <p:spPr>
          <a:xfrm flipH="1">
            <a:off x="9025833" y="4407279"/>
            <a:ext cx="2239600" cy="69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52" name="Google Shape;252;p29"/>
          <p:cNvSpPr txBox="1">
            <a:spLocks noGrp="1"/>
          </p:cNvSpPr>
          <p:nvPr>
            <p:ph type="subTitle" idx="8"/>
          </p:nvPr>
        </p:nvSpPr>
        <p:spPr>
          <a:xfrm flipH="1">
            <a:off x="9025833" y="4152117"/>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53" name="Google Shape;253;p29"/>
          <p:cNvSpPr txBox="1">
            <a:spLocks noGrp="1"/>
          </p:cNvSpPr>
          <p:nvPr>
            <p:ph type="ctrTitle"/>
          </p:nvPr>
        </p:nvSpPr>
        <p:spPr>
          <a:xfrm>
            <a:off x="816867" y="5228500"/>
            <a:ext cx="105584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254" name="Google Shape;254;p29"/>
          <p:cNvPicPr preferRelativeResize="0"/>
          <p:nvPr/>
        </p:nvPicPr>
        <p:blipFill>
          <a:blip r:embed="rId2">
            <a:alphaModFix/>
          </a:blip>
          <a:stretch>
            <a:fillRect/>
          </a:stretch>
        </p:blipFill>
        <p:spPr>
          <a:xfrm rot="10800000" flipH="1">
            <a:off x="0" y="-14"/>
            <a:ext cx="6527800" cy="5194300"/>
          </a:xfrm>
          <a:prstGeom prst="rect">
            <a:avLst/>
          </a:prstGeom>
          <a:noFill/>
          <a:ln>
            <a:noFill/>
          </a:ln>
        </p:spPr>
      </p:pic>
    </p:spTree>
    <p:extLst>
      <p:ext uri="{BB962C8B-B14F-4D97-AF65-F5344CB8AC3E}">
        <p14:creationId xmlns:p14="http://schemas.microsoft.com/office/powerpoint/2010/main" val="44564445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55"/>
        <p:cNvGrpSpPr/>
        <p:nvPr/>
      </p:nvGrpSpPr>
      <p:grpSpPr>
        <a:xfrm>
          <a:off x="0" y="0"/>
          <a:ext cx="0" cy="0"/>
          <a:chOff x="0" y="0"/>
          <a:chExt cx="0" cy="0"/>
        </a:xfrm>
      </p:grpSpPr>
      <p:pic>
        <p:nvPicPr>
          <p:cNvPr id="256" name="Google Shape;256;p30"/>
          <p:cNvPicPr preferRelativeResize="0"/>
          <p:nvPr/>
        </p:nvPicPr>
        <p:blipFill rotWithShape="1">
          <a:blip r:embed="rId2">
            <a:alphaModFix/>
          </a:blip>
          <a:srcRect l="39445"/>
          <a:stretch/>
        </p:blipFill>
        <p:spPr>
          <a:xfrm flipH="1">
            <a:off x="6280100" y="0"/>
            <a:ext cx="5911901" cy="6858000"/>
          </a:xfrm>
          <a:prstGeom prst="rect">
            <a:avLst/>
          </a:prstGeom>
          <a:noFill/>
          <a:ln>
            <a:noFill/>
          </a:ln>
        </p:spPr>
      </p:pic>
      <p:sp>
        <p:nvSpPr>
          <p:cNvPr id="257" name="Google Shape;257;p30"/>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21350144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Title and four columns 4">
  <p:cSld name="Title and four columns 4">
    <p:bg>
      <p:bgPr>
        <a:solidFill>
          <a:schemeClr val="lt2"/>
        </a:solidFill>
        <a:effectLst/>
      </p:bgPr>
    </p:bg>
    <p:spTree>
      <p:nvGrpSpPr>
        <p:cNvPr id="1" name="Shape 258"/>
        <p:cNvGrpSpPr/>
        <p:nvPr/>
      </p:nvGrpSpPr>
      <p:grpSpPr>
        <a:xfrm>
          <a:off x="0" y="0"/>
          <a:ext cx="0" cy="0"/>
          <a:chOff x="0" y="0"/>
          <a:chExt cx="0" cy="0"/>
        </a:xfrm>
      </p:grpSpPr>
      <p:pic>
        <p:nvPicPr>
          <p:cNvPr id="259" name="Google Shape;259;p31"/>
          <p:cNvPicPr preferRelativeResize="0"/>
          <p:nvPr/>
        </p:nvPicPr>
        <p:blipFill rotWithShape="1">
          <a:blip r:embed="rId2">
            <a:alphaModFix/>
          </a:blip>
          <a:srcRect l="13058" t="14965" b="58884"/>
          <a:stretch/>
        </p:blipFill>
        <p:spPr>
          <a:xfrm>
            <a:off x="3032768" y="5308403"/>
            <a:ext cx="9159227" cy="1549597"/>
          </a:xfrm>
          <a:prstGeom prst="rect">
            <a:avLst/>
          </a:prstGeom>
          <a:noFill/>
          <a:ln>
            <a:noFill/>
          </a:ln>
        </p:spPr>
      </p:pic>
      <p:sp>
        <p:nvSpPr>
          <p:cNvPr id="260" name="Google Shape;260;p31"/>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61" name="Google Shape;261;p31"/>
          <p:cNvSpPr txBox="1">
            <a:spLocks noGrp="1"/>
          </p:cNvSpPr>
          <p:nvPr>
            <p:ph type="subTitle" idx="1"/>
          </p:nvPr>
        </p:nvSpPr>
        <p:spPr>
          <a:xfrm>
            <a:off x="1821500" y="3632933"/>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2" name="Google Shape;262;p31"/>
          <p:cNvSpPr txBox="1">
            <a:spLocks noGrp="1"/>
          </p:cNvSpPr>
          <p:nvPr>
            <p:ph type="subTitle" idx="2"/>
          </p:nvPr>
        </p:nvSpPr>
        <p:spPr>
          <a:xfrm>
            <a:off x="1821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3" name="Google Shape;263;p31"/>
          <p:cNvSpPr txBox="1">
            <a:spLocks noGrp="1"/>
          </p:cNvSpPr>
          <p:nvPr>
            <p:ph type="subTitle" idx="3"/>
          </p:nvPr>
        </p:nvSpPr>
        <p:spPr>
          <a:xfrm>
            <a:off x="4106500" y="3632887"/>
            <a:ext cx="1900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4" name="Google Shape;264;p31"/>
          <p:cNvSpPr txBox="1">
            <a:spLocks noGrp="1"/>
          </p:cNvSpPr>
          <p:nvPr>
            <p:ph type="subTitle" idx="4"/>
          </p:nvPr>
        </p:nvSpPr>
        <p:spPr>
          <a:xfrm>
            <a:off x="4005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5" name="Google Shape;265;p31"/>
          <p:cNvSpPr txBox="1">
            <a:spLocks noGrp="1"/>
          </p:cNvSpPr>
          <p:nvPr>
            <p:ph type="subTitle" idx="5"/>
          </p:nvPr>
        </p:nvSpPr>
        <p:spPr>
          <a:xfrm>
            <a:off x="6189500" y="363288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6" name="Google Shape;266;p31"/>
          <p:cNvSpPr txBox="1">
            <a:spLocks noGrp="1"/>
          </p:cNvSpPr>
          <p:nvPr>
            <p:ph type="subTitle" idx="6"/>
          </p:nvPr>
        </p:nvSpPr>
        <p:spPr>
          <a:xfrm>
            <a:off x="6189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7" name="Google Shape;267;p31"/>
          <p:cNvSpPr txBox="1">
            <a:spLocks noGrp="1"/>
          </p:cNvSpPr>
          <p:nvPr>
            <p:ph type="subTitle" idx="7"/>
          </p:nvPr>
        </p:nvSpPr>
        <p:spPr>
          <a:xfrm>
            <a:off x="8435533" y="3632887"/>
            <a:ext cx="1978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8" name="Google Shape;268;p31"/>
          <p:cNvSpPr txBox="1">
            <a:spLocks noGrp="1"/>
          </p:cNvSpPr>
          <p:nvPr>
            <p:ph type="subTitle" idx="8"/>
          </p:nvPr>
        </p:nvSpPr>
        <p:spPr>
          <a:xfrm>
            <a:off x="8373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69" name="Google Shape;269;p31"/>
          <p:cNvPicPr preferRelativeResize="0"/>
          <p:nvPr/>
        </p:nvPicPr>
        <p:blipFill rotWithShape="1">
          <a:blip r:embed="rId3">
            <a:alphaModFix/>
          </a:blip>
          <a:srcRect l="-7359" t="18396" r="-8905" b="36778"/>
          <a:stretch/>
        </p:blipFill>
        <p:spPr>
          <a:xfrm rot="10800000">
            <a:off x="1785661" y="9897"/>
            <a:ext cx="7846907" cy="1701803"/>
          </a:xfrm>
          <a:prstGeom prst="rect">
            <a:avLst/>
          </a:prstGeom>
          <a:noFill/>
          <a:ln>
            <a:noFill/>
          </a:ln>
        </p:spPr>
      </p:pic>
    </p:spTree>
    <p:extLst>
      <p:ext uri="{BB962C8B-B14F-4D97-AF65-F5344CB8AC3E}">
        <p14:creationId xmlns:p14="http://schemas.microsoft.com/office/powerpoint/2010/main" val="52590869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70"/>
        <p:cNvGrpSpPr/>
        <p:nvPr/>
      </p:nvGrpSpPr>
      <p:grpSpPr>
        <a:xfrm>
          <a:off x="0" y="0"/>
          <a:ext cx="0" cy="0"/>
          <a:chOff x="0" y="0"/>
          <a:chExt cx="0" cy="0"/>
        </a:xfrm>
      </p:grpSpPr>
      <p:pic>
        <p:nvPicPr>
          <p:cNvPr id="271" name="Google Shape;271;p32"/>
          <p:cNvPicPr preferRelativeResize="0"/>
          <p:nvPr/>
        </p:nvPicPr>
        <p:blipFill rotWithShape="1">
          <a:blip r:embed="rId2">
            <a:alphaModFix/>
          </a:blip>
          <a:srcRect l="60718" b="38141"/>
          <a:stretch/>
        </p:blipFill>
        <p:spPr>
          <a:xfrm rot="10800000" flipH="1">
            <a:off x="9702167" y="4663798"/>
            <a:ext cx="2489840" cy="2205465"/>
          </a:xfrm>
          <a:prstGeom prst="rect">
            <a:avLst/>
          </a:prstGeom>
          <a:noFill/>
          <a:ln>
            <a:noFill/>
          </a:ln>
        </p:spPr>
      </p:pic>
      <p:grpSp>
        <p:nvGrpSpPr>
          <p:cNvPr id="272" name="Google Shape;272;p32"/>
          <p:cNvGrpSpPr/>
          <p:nvPr/>
        </p:nvGrpSpPr>
        <p:grpSpPr>
          <a:xfrm rot="322651">
            <a:off x="11858707" y="4471403"/>
            <a:ext cx="216725" cy="968284"/>
            <a:chOff x="6091275" y="1941325"/>
            <a:chExt cx="329725" cy="1472275"/>
          </a:xfrm>
        </p:grpSpPr>
        <p:sp>
          <p:nvSpPr>
            <p:cNvPr id="273" name="Google Shape;273;p32"/>
            <p:cNvSpPr/>
            <p:nvPr/>
          </p:nvSpPr>
          <p:spPr>
            <a:xfrm>
              <a:off x="6234100" y="2368250"/>
              <a:ext cx="65350" cy="1045350"/>
            </a:xfrm>
            <a:custGeom>
              <a:avLst/>
              <a:gdLst/>
              <a:ahLst/>
              <a:cxnLst/>
              <a:rect l="l" t="t" r="r" b="b"/>
              <a:pathLst>
                <a:path w="2614" h="41814" extrusionOk="0">
                  <a:moveTo>
                    <a:pt x="1" y="1"/>
                  </a:moveTo>
                  <a:lnTo>
                    <a:pt x="1" y="40537"/>
                  </a:lnTo>
                  <a:cubicBezTo>
                    <a:pt x="1" y="41206"/>
                    <a:pt x="608" y="41813"/>
                    <a:pt x="1277" y="41813"/>
                  </a:cubicBezTo>
                  <a:cubicBezTo>
                    <a:pt x="2006" y="41813"/>
                    <a:pt x="2614" y="41206"/>
                    <a:pt x="2614" y="40537"/>
                  </a:cubicBezTo>
                  <a:lnTo>
                    <a:pt x="261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32"/>
            <p:cNvSpPr/>
            <p:nvPr/>
          </p:nvSpPr>
          <p:spPr>
            <a:xfrm>
              <a:off x="6091275" y="1941325"/>
              <a:ext cx="329725" cy="376825"/>
            </a:xfrm>
            <a:custGeom>
              <a:avLst/>
              <a:gdLst/>
              <a:ahLst/>
              <a:cxnLst/>
              <a:rect l="l" t="t" r="r" b="b"/>
              <a:pathLst>
                <a:path w="13189" h="15073" extrusionOk="0">
                  <a:moveTo>
                    <a:pt x="6808" y="0"/>
                  </a:moveTo>
                  <a:cubicBezTo>
                    <a:pt x="1" y="7779"/>
                    <a:pt x="5045" y="15072"/>
                    <a:pt x="5045" y="15072"/>
                  </a:cubicBezTo>
                  <a:lnTo>
                    <a:pt x="8935" y="15072"/>
                  </a:lnTo>
                  <a:cubicBezTo>
                    <a:pt x="8935" y="15072"/>
                    <a:pt x="13189" y="7536"/>
                    <a:pt x="6808"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32"/>
            <p:cNvSpPr/>
            <p:nvPr/>
          </p:nvSpPr>
          <p:spPr>
            <a:xfrm>
              <a:off x="6212825" y="2055275"/>
              <a:ext cx="83600" cy="287175"/>
            </a:xfrm>
            <a:custGeom>
              <a:avLst/>
              <a:gdLst/>
              <a:ahLst/>
              <a:cxnLst/>
              <a:rect l="l" t="t" r="r" b="b"/>
              <a:pathLst>
                <a:path w="3344" h="11487" extrusionOk="0">
                  <a:moveTo>
                    <a:pt x="183" y="4254"/>
                  </a:moveTo>
                  <a:lnTo>
                    <a:pt x="183" y="4254"/>
                  </a:lnTo>
                  <a:cubicBezTo>
                    <a:pt x="1" y="6746"/>
                    <a:pt x="426" y="9177"/>
                    <a:pt x="1399" y="11486"/>
                  </a:cubicBezTo>
                  <a:lnTo>
                    <a:pt x="1946" y="11486"/>
                  </a:lnTo>
                  <a:cubicBezTo>
                    <a:pt x="1946" y="11486"/>
                    <a:pt x="1399" y="8995"/>
                    <a:pt x="183" y="4254"/>
                  </a:cubicBezTo>
                  <a:close/>
                  <a:moveTo>
                    <a:pt x="2128" y="0"/>
                  </a:moveTo>
                  <a:cubicBezTo>
                    <a:pt x="1763" y="3768"/>
                    <a:pt x="1946" y="11486"/>
                    <a:pt x="1946" y="11486"/>
                  </a:cubicBezTo>
                  <a:lnTo>
                    <a:pt x="2796" y="11486"/>
                  </a:lnTo>
                  <a:cubicBezTo>
                    <a:pt x="2796" y="11486"/>
                    <a:pt x="3343" y="4619"/>
                    <a:pt x="2128"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32"/>
            <p:cNvSpPr/>
            <p:nvPr/>
          </p:nvSpPr>
          <p:spPr>
            <a:xfrm>
              <a:off x="6217400" y="2318125"/>
              <a:ext cx="97250" cy="123075"/>
            </a:xfrm>
            <a:custGeom>
              <a:avLst/>
              <a:gdLst/>
              <a:ahLst/>
              <a:cxnLst/>
              <a:rect l="l" t="t" r="r" b="b"/>
              <a:pathLst>
                <a:path w="3890" h="4923" extrusionOk="0">
                  <a:moveTo>
                    <a:pt x="0" y="0"/>
                  </a:moveTo>
                  <a:lnTo>
                    <a:pt x="0" y="3586"/>
                  </a:lnTo>
                  <a:cubicBezTo>
                    <a:pt x="0" y="4315"/>
                    <a:pt x="547" y="4923"/>
                    <a:pt x="1337" y="4923"/>
                  </a:cubicBezTo>
                  <a:lnTo>
                    <a:pt x="2553" y="4923"/>
                  </a:lnTo>
                  <a:cubicBezTo>
                    <a:pt x="3343" y="4923"/>
                    <a:pt x="3890" y="4315"/>
                    <a:pt x="3890" y="3586"/>
                  </a:cubicBezTo>
                  <a:lnTo>
                    <a:pt x="389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77" name="Google Shape;277;p32"/>
          <p:cNvPicPr preferRelativeResize="0"/>
          <p:nvPr/>
        </p:nvPicPr>
        <p:blipFill rotWithShape="1">
          <a:blip r:embed="rId2">
            <a:alphaModFix/>
          </a:blip>
          <a:srcRect l="60718" b="38141"/>
          <a:stretch/>
        </p:blipFill>
        <p:spPr>
          <a:xfrm rot="-5400000" flipH="1">
            <a:off x="-142200" y="4510365"/>
            <a:ext cx="2489840" cy="2205465"/>
          </a:xfrm>
          <a:prstGeom prst="rect">
            <a:avLst/>
          </a:prstGeom>
          <a:noFill/>
          <a:ln>
            <a:noFill/>
          </a:ln>
        </p:spPr>
      </p:pic>
      <p:grpSp>
        <p:nvGrpSpPr>
          <p:cNvPr id="278" name="Google Shape;278;p32"/>
          <p:cNvGrpSpPr/>
          <p:nvPr/>
        </p:nvGrpSpPr>
        <p:grpSpPr>
          <a:xfrm>
            <a:off x="10253679" y="5323567"/>
            <a:ext cx="1386812" cy="1131576"/>
            <a:chOff x="1223275" y="284825"/>
            <a:chExt cx="1581675" cy="1290575"/>
          </a:xfrm>
        </p:grpSpPr>
        <p:sp>
          <p:nvSpPr>
            <p:cNvPr id="279" name="Google Shape;279;p32"/>
            <p:cNvSpPr/>
            <p:nvPr/>
          </p:nvSpPr>
          <p:spPr>
            <a:xfrm>
              <a:off x="1360025" y="377900"/>
              <a:ext cx="109400" cy="41050"/>
            </a:xfrm>
            <a:custGeom>
              <a:avLst/>
              <a:gdLst/>
              <a:ahLst/>
              <a:cxnLst/>
              <a:rect l="l" t="t" r="r" b="b"/>
              <a:pathLst>
                <a:path w="4376" h="1642" extrusionOk="0">
                  <a:moveTo>
                    <a:pt x="3647" y="0"/>
                  </a:moveTo>
                  <a:lnTo>
                    <a:pt x="547" y="304"/>
                  </a:lnTo>
                  <a:cubicBezTo>
                    <a:pt x="243" y="365"/>
                    <a:pt x="0" y="669"/>
                    <a:pt x="0" y="973"/>
                  </a:cubicBezTo>
                  <a:lnTo>
                    <a:pt x="0" y="1094"/>
                  </a:lnTo>
                  <a:cubicBezTo>
                    <a:pt x="61" y="1398"/>
                    <a:pt x="365" y="1641"/>
                    <a:pt x="669" y="1641"/>
                  </a:cubicBezTo>
                  <a:lnTo>
                    <a:pt x="3768" y="1337"/>
                  </a:lnTo>
                  <a:cubicBezTo>
                    <a:pt x="4133" y="1277"/>
                    <a:pt x="4376" y="973"/>
                    <a:pt x="4376" y="669"/>
                  </a:cubicBezTo>
                  <a:lnTo>
                    <a:pt x="4315" y="608"/>
                  </a:lnTo>
                  <a:cubicBezTo>
                    <a:pt x="4315" y="243"/>
                    <a:pt x="4011" y="0"/>
                    <a:pt x="36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32"/>
            <p:cNvSpPr/>
            <p:nvPr/>
          </p:nvSpPr>
          <p:spPr>
            <a:xfrm>
              <a:off x="1224800" y="630100"/>
              <a:ext cx="42550" cy="109425"/>
            </a:xfrm>
            <a:custGeom>
              <a:avLst/>
              <a:gdLst/>
              <a:ahLst/>
              <a:cxnLst/>
              <a:rect l="l" t="t" r="r" b="b"/>
              <a:pathLst>
                <a:path w="1702" h="4377" extrusionOk="0">
                  <a:moveTo>
                    <a:pt x="608" y="1"/>
                  </a:moveTo>
                  <a:cubicBezTo>
                    <a:pt x="243" y="62"/>
                    <a:pt x="0" y="365"/>
                    <a:pt x="61" y="669"/>
                  </a:cubicBezTo>
                  <a:lnTo>
                    <a:pt x="365" y="3769"/>
                  </a:lnTo>
                  <a:cubicBezTo>
                    <a:pt x="365" y="4133"/>
                    <a:pt x="669" y="4377"/>
                    <a:pt x="1033" y="4377"/>
                  </a:cubicBezTo>
                  <a:lnTo>
                    <a:pt x="1094" y="4377"/>
                  </a:lnTo>
                  <a:cubicBezTo>
                    <a:pt x="1459" y="4316"/>
                    <a:pt x="1702" y="4012"/>
                    <a:pt x="1641" y="3647"/>
                  </a:cubicBezTo>
                  <a:lnTo>
                    <a:pt x="1337" y="548"/>
                  </a:lnTo>
                  <a:cubicBezTo>
                    <a:pt x="1337" y="244"/>
                    <a:pt x="1033" y="1"/>
                    <a:pt x="6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32"/>
            <p:cNvSpPr/>
            <p:nvPr/>
          </p:nvSpPr>
          <p:spPr>
            <a:xfrm>
              <a:off x="1584875" y="356625"/>
              <a:ext cx="109425" cy="41050"/>
            </a:xfrm>
            <a:custGeom>
              <a:avLst/>
              <a:gdLst/>
              <a:ahLst/>
              <a:cxnLst/>
              <a:rect l="l" t="t" r="r" b="b"/>
              <a:pathLst>
                <a:path w="4377" h="1642" extrusionOk="0">
                  <a:moveTo>
                    <a:pt x="3647" y="0"/>
                  </a:moveTo>
                  <a:lnTo>
                    <a:pt x="548" y="304"/>
                  </a:lnTo>
                  <a:cubicBezTo>
                    <a:pt x="244" y="365"/>
                    <a:pt x="1" y="669"/>
                    <a:pt x="1" y="973"/>
                  </a:cubicBezTo>
                  <a:lnTo>
                    <a:pt x="1" y="1094"/>
                  </a:lnTo>
                  <a:cubicBezTo>
                    <a:pt x="61" y="1398"/>
                    <a:pt x="365" y="1641"/>
                    <a:pt x="669" y="1641"/>
                  </a:cubicBezTo>
                  <a:lnTo>
                    <a:pt x="3769" y="1337"/>
                  </a:lnTo>
                  <a:cubicBezTo>
                    <a:pt x="4133" y="1277"/>
                    <a:pt x="4376" y="973"/>
                    <a:pt x="4316" y="669"/>
                  </a:cubicBezTo>
                  <a:lnTo>
                    <a:pt x="4316" y="608"/>
                  </a:lnTo>
                  <a:cubicBezTo>
                    <a:pt x="4316" y="243"/>
                    <a:pt x="4012" y="0"/>
                    <a:pt x="36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32"/>
            <p:cNvSpPr/>
            <p:nvPr/>
          </p:nvSpPr>
          <p:spPr>
            <a:xfrm>
              <a:off x="1223275" y="284825"/>
              <a:ext cx="1581675" cy="1290575"/>
            </a:xfrm>
            <a:custGeom>
              <a:avLst/>
              <a:gdLst/>
              <a:ahLst/>
              <a:cxnLst/>
              <a:rect l="l" t="t" r="r" b="b"/>
              <a:pathLst>
                <a:path w="63267" h="51623" extrusionOk="0">
                  <a:moveTo>
                    <a:pt x="55939" y="0"/>
                  </a:moveTo>
                  <a:cubicBezTo>
                    <a:pt x="55830" y="0"/>
                    <a:pt x="55720" y="5"/>
                    <a:pt x="55609" y="16"/>
                  </a:cubicBezTo>
                  <a:lnTo>
                    <a:pt x="2796" y="5000"/>
                  </a:lnTo>
                  <a:cubicBezTo>
                    <a:pt x="1216" y="5182"/>
                    <a:pt x="0" y="6580"/>
                    <a:pt x="183" y="8160"/>
                  </a:cubicBezTo>
                  <a:lnTo>
                    <a:pt x="4072" y="49000"/>
                  </a:lnTo>
                  <a:cubicBezTo>
                    <a:pt x="4188" y="50504"/>
                    <a:pt x="5459" y="51622"/>
                    <a:pt x="6944" y="51622"/>
                  </a:cubicBezTo>
                  <a:cubicBezTo>
                    <a:pt x="7019" y="51622"/>
                    <a:pt x="7095" y="51619"/>
                    <a:pt x="7172" y="51613"/>
                  </a:cubicBezTo>
                  <a:lnTo>
                    <a:pt x="60532" y="46569"/>
                  </a:lnTo>
                  <a:cubicBezTo>
                    <a:pt x="62112" y="46387"/>
                    <a:pt x="63266" y="44989"/>
                    <a:pt x="63145" y="43409"/>
                  </a:cubicBezTo>
                  <a:lnTo>
                    <a:pt x="59316" y="3115"/>
                  </a:lnTo>
                  <a:cubicBezTo>
                    <a:pt x="59144" y="1342"/>
                    <a:pt x="57681" y="0"/>
                    <a:pt x="5593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32"/>
            <p:cNvSpPr/>
            <p:nvPr/>
          </p:nvSpPr>
          <p:spPr>
            <a:xfrm>
              <a:off x="1288600" y="338275"/>
              <a:ext cx="1452525" cy="1183725"/>
            </a:xfrm>
            <a:custGeom>
              <a:avLst/>
              <a:gdLst/>
              <a:ahLst/>
              <a:cxnLst/>
              <a:rect l="l" t="t" r="r" b="b"/>
              <a:pathLst>
                <a:path w="58101" h="47349" extrusionOk="0">
                  <a:moveTo>
                    <a:pt x="52872" y="1"/>
                  </a:moveTo>
                  <a:cubicBezTo>
                    <a:pt x="52833" y="1"/>
                    <a:pt x="52793" y="2"/>
                    <a:pt x="52753" y="5"/>
                  </a:cubicBezTo>
                  <a:lnTo>
                    <a:pt x="52631" y="5"/>
                  </a:lnTo>
                  <a:lnTo>
                    <a:pt x="48681" y="370"/>
                  </a:lnTo>
                  <a:lnTo>
                    <a:pt x="47465" y="491"/>
                  </a:lnTo>
                  <a:lnTo>
                    <a:pt x="44062" y="795"/>
                  </a:lnTo>
                  <a:lnTo>
                    <a:pt x="41145" y="1099"/>
                  </a:lnTo>
                  <a:lnTo>
                    <a:pt x="35007" y="1646"/>
                  </a:lnTo>
                  <a:lnTo>
                    <a:pt x="31117" y="2011"/>
                  </a:lnTo>
                  <a:lnTo>
                    <a:pt x="29780" y="2132"/>
                  </a:lnTo>
                  <a:lnTo>
                    <a:pt x="27471" y="2375"/>
                  </a:lnTo>
                  <a:lnTo>
                    <a:pt x="27349" y="2375"/>
                  </a:lnTo>
                  <a:lnTo>
                    <a:pt x="25647" y="2558"/>
                  </a:lnTo>
                  <a:lnTo>
                    <a:pt x="14708" y="3591"/>
                  </a:lnTo>
                  <a:lnTo>
                    <a:pt x="13006" y="3773"/>
                  </a:lnTo>
                  <a:lnTo>
                    <a:pt x="12581" y="3834"/>
                  </a:lnTo>
                  <a:lnTo>
                    <a:pt x="10272" y="4016"/>
                  </a:lnTo>
                  <a:lnTo>
                    <a:pt x="1338" y="4867"/>
                  </a:lnTo>
                  <a:cubicBezTo>
                    <a:pt x="548" y="4928"/>
                    <a:pt x="1" y="5596"/>
                    <a:pt x="62" y="6386"/>
                  </a:cubicBezTo>
                  <a:lnTo>
                    <a:pt x="1946" y="26867"/>
                  </a:lnTo>
                  <a:lnTo>
                    <a:pt x="2432" y="31790"/>
                  </a:lnTo>
                  <a:lnTo>
                    <a:pt x="3769" y="46011"/>
                  </a:lnTo>
                  <a:cubicBezTo>
                    <a:pt x="3830" y="46315"/>
                    <a:pt x="3951" y="46680"/>
                    <a:pt x="4194" y="46923"/>
                  </a:cubicBezTo>
                  <a:cubicBezTo>
                    <a:pt x="4498" y="47166"/>
                    <a:pt x="4863" y="47348"/>
                    <a:pt x="5288" y="47348"/>
                  </a:cubicBezTo>
                  <a:lnTo>
                    <a:pt x="5774" y="47288"/>
                  </a:lnTo>
                  <a:lnTo>
                    <a:pt x="11366" y="46741"/>
                  </a:lnTo>
                  <a:lnTo>
                    <a:pt x="13675" y="46497"/>
                  </a:lnTo>
                  <a:lnTo>
                    <a:pt x="16714" y="46254"/>
                  </a:lnTo>
                  <a:lnTo>
                    <a:pt x="18415" y="46072"/>
                  </a:lnTo>
                  <a:lnTo>
                    <a:pt x="18902" y="46011"/>
                  </a:lnTo>
                  <a:lnTo>
                    <a:pt x="22244" y="45707"/>
                  </a:lnTo>
                  <a:lnTo>
                    <a:pt x="32272" y="44735"/>
                  </a:lnTo>
                  <a:lnTo>
                    <a:pt x="32636" y="44735"/>
                  </a:lnTo>
                  <a:lnTo>
                    <a:pt x="35128" y="44492"/>
                  </a:lnTo>
                  <a:lnTo>
                    <a:pt x="36587" y="44370"/>
                  </a:lnTo>
                  <a:lnTo>
                    <a:pt x="38592" y="44188"/>
                  </a:lnTo>
                  <a:lnTo>
                    <a:pt x="41266" y="43945"/>
                  </a:lnTo>
                  <a:lnTo>
                    <a:pt x="56764" y="42426"/>
                  </a:lnTo>
                  <a:cubicBezTo>
                    <a:pt x="57554" y="42365"/>
                    <a:pt x="58101" y="41696"/>
                    <a:pt x="58101" y="40906"/>
                  </a:cubicBezTo>
                  <a:lnTo>
                    <a:pt x="54758" y="6447"/>
                  </a:lnTo>
                  <a:lnTo>
                    <a:pt x="54272" y="1281"/>
                  </a:lnTo>
                  <a:cubicBezTo>
                    <a:pt x="54214" y="531"/>
                    <a:pt x="53609" y="1"/>
                    <a:pt x="528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32"/>
            <p:cNvSpPr/>
            <p:nvPr/>
          </p:nvSpPr>
          <p:spPr>
            <a:xfrm>
              <a:off x="1293100" y="990625"/>
              <a:ext cx="22875" cy="17875"/>
            </a:xfrm>
            <a:custGeom>
              <a:avLst/>
              <a:gdLst/>
              <a:ahLst/>
              <a:cxnLst/>
              <a:rect l="l" t="t" r="r" b="b"/>
              <a:pathLst>
                <a:path w="915" h="715" extrusionOk="0">
                  <a:moveTo>
                    <a:pt x="758" y="1"/>
                  </a:moveTo>
                  <a:cubicBezTo>
                    <a:pt x="486" y="1"/>
                    <a:pt x="0" y="715"/>
                    <a:pt x="445" y="715"/>
                  </a:cubicBezTo>
                  <a:cubicBezTo>
                    <a:pt x="459" y="715"/>
                    <a:pt x="474" y="714"/>
                    <a:pt x="489" y="713"/>
                  </a:cubicBezTo>
                  <a:cubicBezTo>
                    <a:pt x="732" y="652"/>
                    <a:pt x="915" y="470"/>
                    <a:pt x="915" y="226"/>
                  </a:cubicBezTo>
                  <a:cubicBezTo>
                    <a:pt x="901" y="63"/>
                    <a:pt x="839" y="1"/>
                    <a:pt x="7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32"/>
            <p:cNvSpPr/>
            <p:nvPr/>
          </p:nvSpPr>
          <p:spPr>
            <a:xfrm>
              <a:off x="1296200" y="950700"/>
              <a:ext cx="9150" cy="9125"/>
            </a:xfrm>
            <a:custGeom>
              <a:avLst/>
              <a:gdLst/>
              <a:ahLst/>
              <a:cxnLst/>
              <a:rect l="l" t="t" r="r" b="b"/>
              <a:pathLst>
                <a:path w="366" h="365" extrusionOk="0">
                  <a:moveTo>
                    <a:pt x="183" y="0"/>
                  </a:moveTo>
                  <a:cubicBezTo>
                    <a:pt x="61" y="0"/>
                    <a:pt x="1" y="61"/>
                    <a:pt x="1" y="183"/>
                  </a:cubicBezTo>
                  <a:cubicBezTo>
                    <a:pt x="1" y="304"/>
                    <a:pt x="92" y="365"/>
                    <a:pt x="183" y="365"/>
                  </a:cubicBezTo>
                  <a:cubicBezTo>
                    <a:pt x="274" y="365"/>
                    <a:pt x="365" y="304"/>
                    <a:pt x="365" y="183"/>
                  </a:cubicBezTo>
                  <a:lnTo>
                    <a:pt x="365" y="122"/>
                  </a:lnTo>
                  <a:cubicBezTo>
                    <a:pt x="365" y="61"/>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32"/>
            <p:cNvSpPr/>
            <p:nvPr/>
          </p:nvSpPr>
          <p:spPr>
            <a:xfrm>
              <a:off x="1761125" y="347500"/>
              <a:ext cx="744500" cy="1141075"/>
            </a:xfrm>
            <a:custGeom>
              <a:avLst/>
              <a:gdLst/>
              <a:ahLst/>
              <a:cxnLst/>
              <a:rect l="l" t="t" r="r" b="b"/>
              <a:pathLst>
                <a:path w="29780" h="45643" extrusionOk="0">
                  <a:moveTo>
                    <a:pt x="29780" y="1"/>
                  </a:moveTo>
                  <a:lnTo>
                    <a:pt x="28564" y="122"/>
                  </a:lnTo>
                  <a:lnTo>
                    <a:pt x="25161" y="426"/>
                  </a:lnTo>
                  <a:lnTo>
                    <a:pt x="22244" y="730"/>
                  </a:lnTo>
                  <a:lnTo>
                    <a:pt x="16106" y="1277"/>
                  </a:lnTo>
                  <a:lnTo>
                    <a:pt x="1" y="45642"/>
                  </a:lnTo>
                  <a:lnTo>
                    <a:pt x="3343" y="45338"/>
                  </a:lnTo>
                  <a:lnTo>
                    <a:pt x="13371" y="44427"/>
                  </a:lnTo>
                  <a:lnTo>
                    <a:pt x="13735" y="44366"/>
                  </a:lnTo>
                  <a:lnTo>
                    <a:pt x="29780" y="1"/>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2"/>
            <p:cNvSpPr/>
            <p:nvPr/>
          </p:nvSpPr>
          <p:spPr>
            <a:xfrm>
              <a:off x="2203250" y="338275"/>
              <a:ext cx="455850" cy="1109275"/>
            </a:xfrm>
            <a:custGeom>
              <a:avLst/>
              <a:gdLst/>
              <a:ahLst/>
              <a:cxnLst/>
              <a:rect l="l" t="t" r="r" b="b"/>
              <a:pathLst>
                <a:path w="18234" h="44371" extrusionOk="0">
                  <a:moveTo>
                    <a:pt x="16286" y="1"/>
                  </a:moveTo>
                  <a:cubicBezTo>
                    <a:pt x="16247" y="1"/>
                    <a:pt x="16207" y="2"/>
                    <a:pt x="16167" y="5"/>
                  </a:cubicBezTo>
                  <a:lnTo>
                    <a:pt x="16045" y="5"/>
                  </a:lnTo>
                  <a:lnTo>
                    <a:pt x="1" y="44370"/>
                  </a:lnTo>
                  <a:lnTo>
                    <a:pt x="2006" y="44188"/>
                  </a:lnTo>
                  <a:lnTo>
                    <a:pt x="4680" y="43945"/>
                  </a:lnTo>
                  <a:lnTo>
                    <a:pt x="18233" y="6447"/>
                  </a:lnTo>
                  <a:lnTo>
                    <a:pt x="17686" y="1281"/>
                  </a:lnTo>
                  <a:cubicBezTo>
                    <a:pt x="17628" y="531"/>
                    <a:pt x="17023" y="1"/>
                    <a:pt x="16286" y="1"/>
                  </a:cubicBez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32"/>
            <p:cNvSpPr/>
            <p:nvPr/>
          </p:nvSpPr>
          <p:spPr>
            <a:xfrm>
              <a:off x="1572725" y="391575"/>
              <a:ext cx="460400" cy="1115225"/>
            </a:xfrm>
            <a:custGeom>
              <a:avLst/>
              <a:gdLst/>
              <a:ahLst/>
              <a:cxnLst/>
              <a:rect l="l" t="t" r="r" b="b"/>
              <a:pathLst>
                <a:path w="18416" h="44609" extrusionOk="0">
                  <a:moveTo>
                    <a:pt x="18415" y="0"/>
                  </a:moveTo>
                  <a:lnTo>
                    <a:pt x="16106" y="243"/>
                  </a:lnTo>
                  <a:lnTo>
                    <a:pt x="1" y="44609"/>
                  </a:lnTo>
                  <a:lnTo>
                    <a:pt x="2371" y="44426"/>
                  </a:lnTo>
                  <a:lnTo>
                    <a:pt x="18415" y="0"/>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32"/>
            <p:cNvSpPr/>
            <p:nvPr/>
          </p:nvSpPr>
          <p:spPr>
            <a:xfrm>
              <a:off x="1337225" y="432600"/>
              <a:ext cx="265900" cy="700450"/>
            </a:xfrm>
            <a:custGeom>
              <a:avLst/>
              <a:gdLst/>
              <a:ahLst/>
              <a:cxnLst/>
              <a:rect l="l" t="t" r="r" b="b"/>
              <a:pathLst>
                <a:path w="10636" h="28018" extrusionOk="0">
                  <a:moveTo>
                    <a:pt x="10636" y="0"/>
                  </a:moveTo>
                  <a:lnTo>
                    <a:pt x="8327" y="243"/>
                  </a:lnTo>
                  <a:lnTo>
                    <a:pt x="1" y="23094"/>
                  </a:lnTo>
                  <a:lnTo>
                    <a:pt x="487" y="28017"/>
                  </a:lnTo>
                  <a:lnTo>
                    <a:pt x="10636" y="0"/>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0" name="Google Shape;290;p32"/>
          <p:cNvGrpSpPr/>
          <p:nvPr/>
        </p:nvGrpSpPr>
        <p:grpSpPr>
          <a:xfrm rot="-809226">
            <a:off x="372438" y="5066247"/>
            <a:ext cx="1062028" cy="1473716"/>
            <a:chOff x="1214150" y="2918750"/>
            <a:chExt cx="2057250" cy="2466975"/>
          </a:xfrm>
        </p:grpSpPr>
        <p:sp>
          <p:nvSpPr>
            <p:cNvPr id="291" name="Google Shape;291;p32"/>
            <p:cNvSpPr/>
            <p:nvPr/>
          </p:nvSpPr>
          <p:spPr>
            <a:xfrm>
              <a:off x="1921525" y="2919750"/>
              <a:ext cx="567400" cy="485725"/>
            </a:xfrm>
            <a:custGeom>
              <a:avLst/>
              <a:gdLst/>
              <a:ahLst/>
              <a:cxnLst/>
              <a:rect l="l" t="t" r="r" b="b"/>
              <a:pathLst>
                <a:path w="22696" h="19429" extrusionOk="0">
                  <a:moveTo>
                    <a:pt x="12951" y="4250"/>
                  </a:moveTo>
                  <a:cubicBezTo>
                    <a:pt x="15758" y="4250"/>
                    <a:pt x="18441" y="6429"/>
                    <a:pt x="18441" y="9726"/>
                  </a:cubicBezTo>
                  <a:cubicBezTo>
                    <a:pt x="18380" y="12704"/>
                    <a:pt x="16010" y="15074"/>
                    <a:pt x="13032" y="15074"/>
                  </a:cubicBezTo>
                  <a:cubicBezTo>
                    <a:pt x="13007" y="15074"/>
                    <a:pt x="12982" y="15074"/>
                    <a:pt x="12957" y="15074"/>
                  </a:cubicBezTo>
                  <a:cubicBezTo>
                    <a:pt x="8145" y="15074"/>
                    <a:pt x="5757" y="9282"/>
                    <a:pt x="9143" y="5836"/>
                  </a:cubicBezTo>
                  <a:cubicBezTo>
                    <a:pt x="10258" y="4741"/>
                    <a:pt x="11618" y="4250"/>
                    <a:pt x="12951" y="4250"/>
                  </a:cubicBezTo>
                  <a:close/>
                  <a:moveTo>
                    <a:pt x="12883" y="1"/>
                  </a:moveTo>
                  <a:cubicBezTo>
                    <a:pt x="4351" y="1"/>
                    <a:pt x="1" y="10369"/>
                    <a:pt x="6043" y="16532"/>
                  </a:cubicBezTo>
                  <a:cubicBezTo>
                    <a:pt x="8023" y="18532"/>
                    <a:pt x="10473" y="19429"/>
                    <a:pt x="12879" y="19429"/>
                  </a:cubicBezTo>
                  <a:cubicBezTo>
                    <a:pt x="17861" y="19429"/>
                    <a:pt x="22654" y="15586"/>
                    <a:pt x="22695" y="9726"/>
                  </a:cubicBezTo>
                  <a:cubicBezTo>
                    <a:pt x="22695" y="4378"/>
                    <a:pt x="18380" y="2"/>
                    <a:pt x="13032" y="2"/>
                  </a:cubicBezTo>
                  <a:cubicBezTo>
                    <a:pt x="12982" y="1"/>
                    <a:pt x="12933" y="1"/>
                    <a:pt x="12883" y="1"/>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32"/>
            <p:cNvSpPr/>
            <p:nvPr/>
          </p:nvSpPr>
          <p:spPr>
            <a:xfrm>
              <a:off x="1214150" y="3153775"/>
              <a:ext cx="673150" cy="777175"/>
            </a:xfrm>
            <a:custGeom>
              <a:avLst/>
              <a:gdLst/>
              <a:ahLst/>
              <a:cxnLst/>
              <a:rect l="l" t="t" r="r" b="b"/>
              <a:pathLst>
                <a:path w="26926" h="31087" extrusionOk="0">
                  <a:moveTo>
                    <a:pt x="3890" y="0"/>
                  </a:moveTo>
                  <a:cubicBezTo>
                    <a:pt x="3890" y="0"/>
                    <a:pt x="1" y="27409"/>
                    <a:pt x="13675" y="30691"/>
                  </a:cubicBezTo>
                  <a:cubicBezTo>
                    <a:pt x="14804" y="30962"/>
                    <a:pt x="15822" y="31086"/>
                    <a:pt x="16739" y="31086"/>
                  </a:cubicBezTo>
                  <a:cubicBezTo>
                    <a:pt x="26926" y="31086"/>
                    <a:pt x="24675" y="15741"/>
                    <a:pt x="24675" y="15741"/>
                  </a:cubicBezTo>
                  <a:lnTo>
                    <a:pt x="11001" y="0"/>
                  </a:ln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32"/>
            <p:cNvSpPr/>
            <p:nvPr/>
          </p:nvSpPr>
          <p:spPr>
            <a:xfrm>
              <a:off x="1293175" y="2918750"/>
              <a:ext cx="663975" cy="628550"/>
            </a:xfrm>
            <a:custGeom>
              <a:avLst/>
              <a:gdLst/>
              <a:ahLst/>
              <a:cxnLst/>
              <a:rect l="l" t="t" r="r" b="b"/>
              <a:pathLst>
                <a:path w="26559" h="25142" extrusionOk="0">
                  <a:moveTo>
                    <a:pt x="13321" y="1"/>
                  </a:moveTo>
                  <a:cubicBezTo>
                    <a:pt x="13153" y="1"/>
                    <a:pt x="12987" y="14"/>
                    <a:pt x="12823" y="42"/>
                  </a:cubicBezTo>
                  <a:cubicBezTo>
                    <a:pt x="10939" y="406"/>
                    <a:pt x="9116" y="1075"/>
                    <a:pt x="7475" y="2108"/>
                  </a:cubicBezTo>
                  <a:cubicBezTo>
                    <a:pt x="6624" y="2594"/>
                    <a:pt x="5834" y="3141"/>
                    <a:pt x="5044" y="3749"/>
                  </a:cubicBezTo>
                  <a:cubicBezTo>
                    <a:pt x="2796" y="5511"/>
                    <a:pt x="1094" y="7639"/>
                    <a:pt x="729" y="9401"/>
                  </a:cubicBezTo>
                  <a:cubicBezTo>
                    <a:pt x="0" y="12926"/>
                    <a:pt x="10514" y="25142"/>
                    <a:pt x="10514" y="25142"/>
                  </a:cubicBezTo>
                  <a:lnTo>
                    <a:pt x="16652" y="20766"/>
                  </a:lnTo>
                  <a:lnTo>
                    <a:pt x="19144" y="19064"/>
                  </a:lnTo>
                  <a:lnTo>
                    <a:pt x="26558" y="13777"/>
                  </a:lnTo>
                  <a:cubicBezTo>
                    <a:pt x="26558" y="13777"/>
                    <a:pt x="18727" y="1"/>
                    <a:pt x="1332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32"/>
            <p:cNvSpPr/>
            <p:nvPr/>
          </p:nvSpPr>
          <p:spPr>
            <a:xfrm>
              <a:off x="1419275" y="2969925"/>
              <a:ext cx="477100" cy="628650"/>
            </a:xfrm>
            <a:custGeom>
              <a:avLst/>
              <a:gdLst/>
              <a:ahLst/>
              <a:cxnLst/>
              <a:rect l="l" t="t" r="r" b="b"/>
              <a:pathLst>
                <a:path w="19084" h="25146" extrusionOk="0">
                  <a:moveTo>
                    <a:pt x="2431" y="0"/>
                  </a:moveTo>
                  <a:cubicBezTo>
                    <a:pt x="1580" y="487"/>
                    <a:pt x="790" y="1033"/>
                    <a:pt x="0" y="1641"/>
                  </a:cubicBezTo>
                  <a:cubicBezTo>
                    <a:pt x="4558" y="6746"/>
                    <a:pt x="7779" y="13067"/>
                    <a:pt x="11608" y="18719"/>
                  </a:cubicBezTo>
                  <a:cubicBezTo>
                    <a:pt x="12581" y="20117"/>
                    <a:pt x="13614" y="21575"/>
                    <a:pt x="14586" y="22851"/>
                  </a:cubicBezTo>
                  <a:cubicBezTo>
                    <a:pt x="15515" y="23998"/>
                    <a:pt x="16738" y="25145"/>
                    <a:pt x="18123" y="25145"/>
                  </a:cubicBezTo>
                  <a:cubicBezTo>
                    <a:pt x="18279" y="25145"/>
                    <a:pt x="18437" y="25131"/>
                    <a:pt x="18597" y="25100"/>
                  </a:cubicBezTo>
                  <a:cubicBezTo>
                    <a:pt x="19083" y="24432"/>
                    <a:pt x="18597" y="23520"/>
                    <a:pt x="18111" y="22791"/>
                  </a:cubicBezTo>
                  <a:cubicBezTo>
                    <a:pt x="16774" y="20846"/>
                    <a:pt x="15437" y="18901"/>
                    <a:pt x="14100" y="17017"/>
                  </a:cubicBezTo>
                  <a:cubicBezTo>
                    <a:pt x="10210" y="11365"/>
                    <a:pt x="6321" y="5713"/>
                    <a:pt x="243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32"/>
            <p:cNvSpPr/>
            <p:nvPr/>
          </p:nvSpPr>
          <p:spPr>
            <a:xfrm>
              <a:off x="2598250" y="3153775"/>
              <a:ext cx="673150" cy="777175"/>
            </a:xfrm>
            <a:custGeom>
              <a:avLst/>
              <a:gdLst/>
              <a:ahLst/>
              <a:cxnLst/>
              <a:rect l="l" t="t" r="r" b="b"/>
              <a:pathLst>
                <a:path w="26926" h="31087" extrusionOk="0">
                  <a:moveTo>
                    <a:pt x="15925" y="0"/>
                  </a:moveTo>
                  <a:lnTo>
                    <a:pt x="2251" y="15741"/>
                  </a:lnTo>
                  <a:cubicBezTo>
                    <a:pt x="2251" y="15741"/>
                    <a:pt x="0" y="31086"/>
                    <a:pt x="10187" y="31086"/>
                  </a:cubicBezTo>
                  <a:cubicBezTo>
                    <a:pt x="11104" y="31086"/>
                    <a:pt x="12122" y="30962"/>
                    <a:pt x="13251" y="30691"/>
                  </a:cubicBezTo>
                  <a:cubicBezTo>
                    <a:pt x="26925" y="27409"/>
                    <a:pt x="23036" y="0"/>
                    <a:pt x="23036"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32"/>
            <p:cNvSpPr/>
            <p:nvPr/>
          </p:nvSpPr>
          <p:spPr>
            <a:xfrm>
              <a:off x="2528400" y="2918750"/>
              <a:ext cx="663975" cy="628550"/>
            </a:xfrm>
            <a:custGeom>
              <a:avLst/>
              <a:gdLst/>
              <a:ahLst/>
              <a:cxnLst/>
              <a:rect l="l" t="t" r="r" b="b"/>
              <a:pathLst>
                <a:path w="26559" h="25142" extrusionOk="0">
                  <a:moveTo>
                    <a:pt x="13238" y="1"/>
                  </a:moveTo>
                  <a:cubicBezTo>
                    <a:pt x="7832" y="1"/>
                    <a:pt x="0" y="13777"/>
                    <a:pt x="0" y="13777"/>
                  </a:cubicBezTo>
                  <a:lnTo>
                    <a:pt x="7415" y="19064"/>
                  </a:lnTo>
                  <a:lnTo>
                    <a:pt x="9907" y="20766"/>
                  </a:lnTo>
                  <a:lnTo>
                    <a:pt x="16045" y="25142"/>
                  </a:lnTo>
                  <a:cubicBezTo>
                    <a:pt x="16045" y="25142"/>
                    <a:pt x="26559" y="12926"/>
                    <a:pt x="25830" y="9401"/>
                  </a:cubicBezTo>
                  <a:cubicBezTo>
                    <a:pt x="25465" y="7639"/>
                    <a:pt x="23763" y="5511"/>
                    <a:pt x="21515" y="3749"/>
                  </a:cubicBezTo>
                  <a:cubicBezTo>
                    <a:pt x="20724" y="3141"/>
                    <a:pt x="19934" y="2594"/>
                    <a:pt x="19084" y="2108"/>
                  </a:cubicBezTo>
                  <a:cubicBezTo>
                    <a:pt x="17443" y="1075"/>
                    <a:pt x="15619" y="406"/>
                    <a:pt x="13735" y="42"/>
                  </a:cubicBezTo>
                  <a:cubicBezTo>
                    <a:pt x="13572" y="14"/>
                    <a:pt x="13406" y="1"/>
                    <a:pt x="132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32"/>
            <p:cNvSpPr/>
            <p:nvPr/>
          </p:nvSpPr>
          <p:spPr>
            <a:xfrm>
              <a:off x="2589175" y="2969925"/>
              <a:ext cx="477100" cy="628650"/>
            </a:xfrm>
            <a:custGeom>
              <a:avLst/>
              <a:gdLst/>
              <a:ahLst/>
              <a:cxnLst/>
              <a:rect l="l" t="t" r="r" b="b"/>
              <a:pathLst>
                <a:path w="19084" h="25146" extrusionOk="0">
                  <a:moveTo>
                    <a:pt x="16653" y="0"/>
                  </a:moveTo>
                  <a:lnTo>
                    <a:pt x="4984" y="16956"/>
                  </a:lnTo>
                  <a:lnTo>
                    <a:pt x="973" y="22791"/>
                  </a:lnTo>
                  <a:cubicBezTo>
                    <a:pt x="487" y="23520"/>
                    <a:pt x="0" y="24432"/>
                    <a:pt x="487" y="25100"/>
                  </a:cubicBezTo>
                  <a:cubicBezTo>
                    <a:pt x="647" y="25131"/>
                    <a:pt x="805" y="25145"/>
                    <a:pt x="961" y="25145"/>
                  </a:cubicBezTo>
                  <a:cubicBezTo>
                    <a:pt x="2346" y="25145"/>
                    <a:pt x="3569" y="23998"/>
                    <a:pt x="4498" y="22851"/>
                  </a:cubicBezTo>
                  <a:cubicBezTo>
                    <a:pt x="5470" y="21575"/>
                    <a:pt x="6503" y="20117"/>
                    <a:pt x="7476" y="18719"/>
                  </a:cubicBezTo>
                  <a:cubicBezTo>
                    <a:pt x="11304" y="13067"/>
                    <a:pt x="14525" y="6746"/>
                    <a:pt x="19084" y="1641"/>
                  </a:cubicBezTo>
                  <a:cubicBezTo>
                    <a:pt x="18293" y="1033"/>
                    <a:pt x="17503" y="487"/>
                    <a:pt x="1665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32"/>
            <p:cNvSpPr/>
            <p:nvPr/>
          </p:nvSpPr>
          <p:spPr>
            <a:xfrm>
              <a:off x="1288600" y="3130975"/>
              <a:ext cx="1903775" cy="2254750"/>
            </a:xfrm>
            <a:custGeom>
              <a:avLst/>
              <a:gdLst/>
              <a:ahLst/>
              <a:cxnLst/>
              <a:rect l="l" t="t" r="r" b="b"/>
              <a:pathLst>
                <a:path w="76151" h="90190" extrusionOk="0">
                  <a:moveTo>
                    <a:pt x="33244" y="0"/>
                  </a:moveTo>
                  <a:cubicBezTo>
                    <a:pt x="14890" y="0"/>
                    <a:pt x="1" y="14829"/>
                    <a:pt x="1" y="33183"/>
                  </a:cubicBezTo>
                  <a:lnTo>
                    <a:pt x="1" y="84416"/>
                  </a:lnTo>
                  <a:cubicBezTo>
                    <a:pt x="1" y="87576"/>
                    <a:pt x="2553" y="90190"/>
                    <a:pt x="5714" y="90190"/>
                  </a:cubicBezTo>
                  <a:lnTo>
                    <a:pt x="70438" y="90190"/>
                  </a:lnTo>
                  <a:cubicBezTo>
                    <a:pt x="73598" y="90129"/>
                    <a:pt x="76151" y="87576"/>
                    <a:pt x="76151" y="84416"/>
                  </a:cubicBezTo>
                  <a:lnTo>
                    <a:pt x="76151" y="33183"/>
                  </a:lnTo>
                  <a:cubicBezTo>
                    <a:pt x="76151" y="14829"/>
                    <a:pt x="61261" y="0"/>
                    <a:pt x="4296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32"/>
            <p:cNvSpPr/>
            <p:nvPr/>
          </p:nvSpPr>
          <p:spPr>
            <a:xfrm>
              <a:off x="1288600" y="5042325"/>
              <a:ext cx="1903775" cy="343400"/>
            </a:xfrm>
            <a:custGeom>
              <a:avLst/>
              <a:gdLst/>
              <a:ahLst/>
              <a:cxnLst/>
              <a:rect l="l" t="t" r="r" b="b"/>
              <a:pathLst>
                <a:path w="76151" h="13736" extrusionOk="0">
                  <a:moveTo>
                    <a:pt x="1" y="1"/>
                  </a:moveTo>
                  <a:lnTo>
                    <a:pt x="1" y="7962"/>
                  </a:lnTo>
                  <a:cubicBezTo>
                    <a:pt x="1" y="11122"/>
                    <a:pt x="2553" y="13736"/>
                    <a:pt x="5714" y="13736"/>
                  </a:cubicBezTo>
                  <a:lnTo>
                    <a:pt x="70438" y="13736"/>
                  </a:lnTo>
                  <a:cubicBezTo>
                    <a:pt x="73598" y="13675"/>
                    <a:pt x="76151" y="11122"/>
                    <a:pt x="76151" y="7962"/>
                  </a:cubicBezTo>
                  <a:lnTo>
                    <a:pt x="7615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32"/>
            <p:cNvSpPr/>
            <p:nvPr/>
          </p:nvSpPr>
          <p:spPr>
            <a:xfrm>
              <a:off x="1578800" y="4442175"/>
              <a:ext cx="1321875" cy="770350"/>
            </a:xfrm>
            <a:custGeom>
              <a:avLst/>
              <a:gdLst/>
              <a:ahLst/>
              <a:cxnLst/>
              <a:rect l="l" t="t" r="r" b="b"/>
              <a:pathLst>
                <a:path w="52875" h="30814" extrusionOk="0">
                  <a:moveTo>
                    <a:pt x="7901" y="1"/>
                  </a:moveTo>
                  <a:cubicBezTo>
                    <a:pt x="3526" y="1"/>
                    <a:pt x="1" y="3526"/>
                    <a:pt x="1" y="7901"/>
                  </a:cubicBezTo>
                  <a:lnTo>
                    <a:pt x="1" y="22913"/>
                  </a:lnTo>
                  <a:cubicBezTo>
                    <a:pt x="1" y="27288"/>
                    <a:pt x="3526" y="30813"/>
                    <a:pt x="7901" y="30813"/>
                  </a:cubicBezTo>
                  <a:lnTo>
                    <a:pt x="44974" y="30813"/>
                  </a:lnTo>
                  <a:cubicBezTo>
                    <a:pt x="49349" y="30813"/>
                    <a:pt x="52874" y="27288"/>
                    <a:pt x="52874" y="22913"/>
                  </a:cubicBezTo>
                  <a:lnTo>
                    <a:pt x="52874" y="7901"/>
                  </a:lnTo>
                  <a:cubicBezTo>
                    <a:pt x="52874" y="3526"/>
                    <a:pt x="49349" y="1"/>
                    <a:pt x="44974"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32"/>
            <p:cNvSpPr/>
            <p:nvPr/>
          </p:nvSpPr>
          <p:spPr>
            <a:xfrm>
              <a:off x="1578800" y="4442175"/>
              <a:ext cx="1321875" cy="385950"/>
            </a:xfrm>
            <a:custGeom>
              <a:avLst/>
              <a:gdLst/>
              <a:ahLst/>
              <a:cxnLst/>
              <a:rect l="l" t="t" r="r" b="b"/>
              <a:pathLst>
                <a:path w="52875" h="15438" extrusionOk="0">
                  <a:moveTo>
                    <a:pt x="2614" y="1"/>
                  </a:moveTo>
                  <a:cubicBezTo>
                    <a:pt x="1155" y="1"/>
                    <a:pt x="1" y="1216"/>
                    <a:pt x="1" y="2614"/>
                  </a:cubicBezTo>
                  <a:lnTo>
                    <a:pt x="1" y="15437"/>
                  </a:lnTo>
                  <a:lnTo>
                    <a:pt x="52874" y="15437"/>
                  </a:lnTo>
                  <a:lnTo>
                    <a:pt x="52874" y="2614"/>
                  </a:lnTo>
                  <a:cubicBezTo>
                    <a:pt x="52874" y="1216"/>
                    <a:pt x="51719" y="1"/>
                    <a:pt x="503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32"/>
            <p:cNvSpPr/>
            <p:nvPr/>
          </p:nvSpPr>
          <p:spPr>
            <a:xfrm>
              <a:off x="2092350" y="4676150"/>
              <a:ext cx="303900" cy="303900"/>
            </a:xfrm>
            <a:custGeom>
              <a:avLst/>
              <a:gdLst/>
              <a:ahLst/>
              <a:cxnLst/>
              <a:rect l="l" t="t" r="r" b="b"/>
              <a:pathLst>
                <a:path w="12156" h="12156" extrusionOk="0">
                  <a:moveTo>
                    <a:pt x="6078" y="1"/>
                  </a:moveTo>
                  <a:cubicBezTo>
                    <a:pt x="2735" y="1"/>
                    <a:pt x="0" y="2736"/>
                    <a:pt x="0" y="6078"/>
                  </a:cubicBezTo>
                  <a:cubicBezTo>
                    <a:pt x="0" y="9421"/>
                    <a:pt x="2735" y="12156"/>
                    <a:pt x="6078" y="12156"/>
                  </a:cubicBezTo>
                  <a:cubicBezTo>
                    <a:pt x="9481" y="12156"/>
                    <a:pt x="12155" y="9421"/>
                    <a:pt x="12155" y="6078"/>
                  </a:cubicBezTo>
                  <a:cubicBezTo>
                    <a:pt x="12155" y="2736"/>
                    <a:pt x="9481" y="1"/>
                    <a:pt x="607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32"/>
            <p:cNvSpPr/>
            <p:nvPr/>
          </p:nvSpPr>
          <p:spPr>
            <a:xfrm>
              <a:off x="2156150" y="4761125"/>
              <a:ext cx="155000" cy="133850"/>
            </a:xfrm>
            <a:custGeom>
              <a:avLst/>
              <a:gdLst/>
              <a:ahLst/>
              <a:cxnLst/>
              <a:rect l="l" t="t" r="r" b="b"/>
              <a:pathLst>
                <a:path w="6200" h="5354" extrusionOk="0">
                  <a:moveTo>
                    <a:pt x="3518" y="0"/>
                  </a:moveTo>
                  <a:cubicBezTo>
                    <a:pt x="2862" y="0"/>
                    <a:pt x="2192" y="245"/>
                    <a:pt x="1642" y="795"/>
                  </a:cubicBezTo>
                  <a:cubicBezTo>
                    <a:pt x="1" y="2436"/>
                    <a:pt x="1156" y="5353"/>
                    <a:pt x="3586" y="5353"/>
                  </a:cubicBezTo>
                  <a:cubicBezTo>
                    <a:pt x="5045" y="5353"/>
                    <a:pt x="6200" y="4138"/>
                    <a:pt x="6200" y="2679"/>
                  </a:cubicBezTo>
                  <a:cubicBezTo>
                    <a:pt x="6200" y="1075"/>
                    <a:pt x="4891" y="0"/>
                    <a:pt x="35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32"/>
            <p:cNvSpPr/>
            <p:nvPr/>
          </p:nvSpPr>
          <p:spPr>
            <a:xfrm>
              <a:off x="1761125" y="4554600"/>
              <a:ext cx="86625" cy="527250"/>
            </a:xfrm>
            <a:custGeom>
              <a:avLst/>
              <a:gdLst/>
              <a:ahLst/>
              <a:cxnLst/>
              <a:rect l="l" t="t" r="r" b="b"/>
              <a:pathLst>
                <a:path w="3465" h="21090" extrusionOk="0">
                  <a:moveTo>
                    <a:pt x="1763" y="1"/>
                  </a:moveTo>
                  <a:cubicBezTo>
                    <a:pt x="791" y="1"/>
                    <a:pt x="1" y="791"/>
                    <a:pt x="1" y="1763"/>
                  </a:cubicBezTo>
                  <a:lnTo>
                    <a:pt x="1" y="19327"/>
                  </a:lnTo>
                  <a:cubicBezTo>
                    <a:pt x="1" y="20300"/>
                    <a:pt x="791" y="21090"/>
                    <a:pt x="1763" y="21090"/>
                  </a:cubicBezTo>
                  <a:cubicBezTo>
                    <a:pt x="2675" y="21029"/>
                    <a:pt x="3465" y="20300"/>
                    <a:pt x="3465" y="19327"/>
                  </a:cubicBezTo>
                  <a:lnTo>
                    <a:pt x="3465" y="1763"/>
                  </a:lnTo>
                  <a:cubicBezTo>
                    <a:pt x="3465" y="791"/>
                    <a:pt x="2675" y="1"/>
                    <a:pt x="17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32"/>
            <p:cNvSpPr/>
            <p:nvPr/>
          </p:nvSpPr>
          <p:spPr>
            <a:xfrm>
              <a:off x="1712500" y="4929900"/>
              <a:ext cx="176275" cy="50150"/>
            </a:xfrm>
            <a:custGeom>
              <a:avLst/>
              <a:gdLst/>
              <a:ahLst/>
              <a:cxnLst/>
              <a:rect l="l" t="t" r="r" b="b"/>
              <a:pathLst>
                <a:path w="7051" h="2006" extrusionOk="0">
                  <a:moveTo>
                    <a:pt x="1" y="0"/>
                  </a:moveTo>
                  <a:lnTo>
                    <a:pt x="1" y="2006"/>
                  </a:lnTo>
                  <a:lnTo>
                    <a:pt x="7051" y="2006"/>
                  </a:lnTo>
                  <a:lnTo>
                    <a:pt x="7051" y="0"/>
                  </a:ln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32"/>
            <p:cNvSpPr/>
            <p:nvPr/>
          </p:nvSpPr>
          <p:spPr>
            <a:xfrm>
              <a:off x="2627150" y="4554600"/>
              <a:ext cx="86625" cy="527250"/>
            </a:xfrm>
            <a:custGeom>
              <a:avLst/>
              <a:gdLst/>
              <a:ahLst/>
              <a:cxnLst/>
              <a:rect l="l" t="t" r="r" b="b"/>
              <a:pathLst>
                <a:path w="3465" h="21090" extrusionOk="0">
                  <a:moveTo>
                    <a:pt x="1763" y="1"/>
                  </a:moveTo>
                  <a:cubicBezTo>
                    <a:pt x="791" y="1"/>
                    <a:pt x="1" y="791"/>
                    <a:pt x="1" y="1763"/>
                  </a:cubicBezTo>
                  <a:lnTo>
                    <a:pt x="1" y="19327"/>
                  </a:lnTo>
                  <a:cubicBezTo>
                    <a:pt x="1" y="20300"/>
                    <a:pt x="791" y="21090"/>
                    <a:pt x="1763" y="21090"/>
                  </a:cubicBezTo>
                  <a:cubicBezTo>
                    <a:pt x="2675" y="21090"/>
                    <a:pt x="3465" y="20300"/>
                    <a:pt x="3465" y="19327"/>
                  </a:cubicBezTo>
                  <a:lnTo>
                    <a:pt x="3465" y="1763"/>
                  </a:lnTo>
                  <a:cubicBezTo>
                    <a:pt x="3465" y="791"/>
                    <a:pt x="2675" y="1"/>
                    <a:pt x="17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32"/>
            <p:cNvSpPr/>
            <p:nvPr/>
          </p:nvSpPr>
          <p:spPr>
            <a:xfrm>
              <a:off x="2578550" y="4929900"/>
              <a:ext cx="176250" cy="50150"/>
            </a:xfrm>
            <a:custGeom>
              <a:avLst/>
              <a:gdLst/>
              <a:ahLst/>
              <a:cxnLst/>
              <a:rect l="l" t="t" r="r" b="b"/>
              <a:pathLst>
                <a:path w="7050" h="2006" extrusionOk="0">
                  <a:moveTo>
                    <a:pt x="0" y="0"/>
                  </a:moveTo>
                  <a:lnTo>
                    <a:pt x="0" y="2006"/>
                  </a:lnTo>
                  <a:lnTo>
                    <a:pt x="7050" y="2006"/>
                  </a:lnTo>
                  <a:lnTo>
                    <a:pt x="7050" y="0"/>
                  </a:ln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32"/>
            <p:cNvSpPr/>
            <p:nvPr/>
          </p:nvSpPr>
          <p:spPr>
            <a:xfrm>
              <a:off x="1414725" y="3974225"/>
              <a:ext cx="15200" cy="39525"/>
            </a:xfrm>
            <a:custGeom>
              <a:avLst/>
              <a:gdLst/>
              <a:ahLst/>
              <a:cxnLst/>
              <a:rect l="l" t="t" r="r" b="b"/>
              <a:pathLst>
                <a:path w="608" h="1581" extrusionOk="0">
                  <a:moveTo>
                    <a:pt x="425" y="0"/>
                  </a:moveTo>
                  <a:cubicBezTo>
                    <a:pt x="243" y="0"/>
                    <a:pt x="182" y="61"/>
                    <a:pt x="122" y="182"/>
                  </a:cubicBezTo>
                  <a:cubicBezTo>
                    <a:pt x="0" y="912"/>
                    <a:pt x="0" y="1337"/>
                    <a:pt x="0" y="1337"/>
                  </a:cubicBezTo>
                  <a:cubicBezTo>
                    <a:pt x="0" y="1459"/>
                    <a:pt x="61" y="1580"/>
                    <a:pt x="182" y="1580"/>
                  </a:cubicBezTo>
                  <a:cubicBezTo>
                    <a:pt x="304" y="1580"/>
                    <a:pt x="425" y="1520"/>
                    <a:pt x="425" y="1398"/>
                  </a:cubicBezTo>
                  <a:cubicBezTo>
                    <a:pt x="425" y="1337"/>
                    <a:pt x="486" y="973"/>
                    <a:pt x="608" y="243"/>
                  </a:cubicBezTo>
                  <a:cubicBezTo>
                    <a:pt x="608" y="122"/>
                    <a:pt x="547" y="0"/>
                    <a:pt x="4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32"/>
            <p:cNvSpPr/>
            <p:nvPr/>
          </p:nvSpPr>
          <p:spPr>
            <a:xfrm>
              <a:off x="1426875" y="3237325"/>
              <a:ext cx="1607500" cy="692850"/>
            </a:xfrm>
            <a:custGeom>
              <a:avLst/>
              <a:gdLst/>
              <a:ahLst/>
              <a:cxnLst/>
              <a:rect l="l" t="t" r="r" b="b"/>
              <a:pathLst>
                <a:path w="64300" h="27714" extrusionOk="0">
                  <a:moveTo>
                    <a:pt x="30995" y="1"/>
                  </a:moveTo>
                  <a:cubicBezTo>
                    <a:pt x="30873" y="1"/>
                    <a:pt x="30752" y="122"/>
                    <a:pt x="30752" y="244"/>
                  </a:cubicBezTo>
                  <a:cubicBezTo>
                    <a:pt x="30813" y="365"/>
                    <a:pt x="30873" y="426"/>
                    <a:pt x="30995" y="426"/>
                  </a:cubicBezTo>
                  <a:lnTo>
                    <a:pt x="33304" y="426"/>
                  </a:lnTo>
                  <a:cubicBezTo>
                    <a:pt x="33365" y="426"/>
                    <a:pt x="33487" y="365"/>
                    <a:pt x="33487" y="244"/>
                  </a:cubicBezTo>
                  <a:cubicBezTo>
                    <a:pt x="33487" y="122"/>
                    <a:pt x="33426" y="1"/>
                    <a:pt x="33304" y="1"/>
                  </a:cubicBezTo>
                  <a:close/>
                  <a:moveTo>
                    <a:pt x="28797" y="117"/>
                  </a:moveTo>
                  <a:cubicBezTo>
                    <a:pt x="28781" y="117"/>
                    <a:pt x="28764" y="119"/>
                    <a:pt x="28746" y="122"/>
                  </a:cubicBezTo>
                  <a:cubicBezTo>
                    <a:pt x="28017" y="183"/>
                    <a:pt x="27288" y="244"/>
                    <a:pt x="26559" y="365"/>
                  </a:cubicBezTo>
                  <a:cubicBezTo>
                    <a:pt x="26376" y="365"/>
                    <a:pt x="26315" y="487"/>
                    <a:pt x="26315" y="608"/>
                  </a:cubicBezTo>
                  <a:cubicBezTo>
                    <a:pt x="26376" y="730"/>
                    <a:pt x="26437" y="791"/>
                    <a:pt x="26559" y="851"/>
                  </a:cubicBezTo>
                  <a:lnTo>
                    <a:pt x="26619" y="851"/>
                  </a:lnTo>
                  <a:cubicBezTo>
                    <a:pt x="27288" y="730"/>
                    <a:pt x="28017" y="608"/>
                    <a:pt x="28807" y="548"/>
                  </a:cubicBezTo>
                  <a:cubicBezTo>
                    <a:pt x="29093" y="548"/>
                    <a:pt x="29056" y="117"/>
                    <a:pt x="28797" y="117"/>
                  </a:cubicBezTo>
                  <a:close/>
                  <a:moveTo>
                    <a:pt x="35492" y="122"/>
                  </a:moveTo>
                  <a:cubicBezTo>
                    <a:pt x="35371" y="122"/>
                    <a:pt x="35249" y="183"/>
                    <a:pt x="35249" y="304"/>
                  </a:cubicBezTo>
                  <a:cubicBezTo>
                    <a:pt x="35249" y="426"/>
                    <a:pt x="35310" y="548"/>
                    <a:pt x="35432" y="548"/>
                  </a:cubicBezTo>
                  <a:cubicBezTo>
                    <a:pt x="36222" y="669"/>
                    <a:pt x="36951" y="730"/>
                    <a:pt x="37680" y="851"/>
                  </a:cubicBezTo>
                  <a:lnTo>
                    <a:pt x="37741" y="851"/>
                  </a:lnTo>
                  <a:cubicBezTo>
                    <a:pt x="38045" y="851"/>
                    <a:pt x="38045" y="365"/>
                    <a:pt x="37741" y="365"/>
                  </a:cubicBezTo>
                  <a:cubicBezTo>
                    <a:pt x="37012" y="244"/>
                    <a:pt x="36222" y="183"/>
                    <a:pt x="35492" y="122"/>
                  </a:cubicBezTo>
                  <a:close/>
                  <a:moveTo>
                    <a:pt x="24310" y="912"/>
                  </a:moveTo>
                  <a:cubicBezTo>
                    <a:pt x="23581" y="1095"/>
                    <a:pt x="22851" y="1277"/>
                    <a:pt x="22122" y="1459"/>
                  </a:cubicBezTo>
                  <a:cubicBezTo>
                    <a:pt x="22000" y="1520"/>
                    <a:pt x="21940" y="1642"/>
                    <a:pt x="21940" y="1763"/>
                  </a:cubicBezTo>
                  <a:cubicBezTo>
                    <a:pt x="22000" y="1824"/>
                    <a:pt x="22061" y="1885"/>
                    <a:pt x="22183" y="1885"/>
                  </a:cubicBezTo>
                  <a:lnTo>
                    <a:pt x="22244" y="1885"/>
                  </a:lnTo>
                  <a:cubicBezTo>
                    <a:pt x="22912" y="1702"/>
                    <a:pt x="23641" y="1520"/>
                    <a:pt x="24371" y="1338"/>
                  </a:cubicBezTo>
                  <a:cubicBezTo>
                    <a:pt x="24492" y="1338"/>
                    <a:pt x="24614" y="1216"/>
                    <a:pt x="24553" y="1095"/>
                  </a:cubicBezTo>
                  <a:cubicBezTo>
                    <a:pt x="24553" y="973"/>
                    <a:pt x="24431" y="912"/>
                    <a:pt x="24310" y="912"/>
                  </a:cubicBezTo>
                  <a:close/>
                  <a:moveTo>
                    <a:pt x="39929" y="912"/>
                  </a:moveTo>
                  <a:cubicBezTo>
                    <a:pt x="39807" y="912"/>
                    <a:pt x="39686" y="973"/>
                    <a:pt x="39625" y="1095"/>
                  </a:cubicBezTo>
                  <a:cubicBezTo>
                    <a:pt x="39625" y="1216"/>
                    <a:pt x="39686" y="1338"/>
                    <a:pt x="39807" y="1338"/>
                  </a:cubicBezTo>
                  <a:cubicBezTo>
                    <a:pt x="40537" y="1520"/>
                    <a:pt x="41266" y="1702"/>
                    <a:pt x="41995" y="1885"/>
                  </a:cubicBezTo>
                  <a:lnTo>
                    <a:pt x="42056" y="1885"/>
                  </a:lnTo>
                  <a:lnTo>
                    <a:pt x="42056" y="1945"/>
                  </a:lnTo>
                  <a:cubicBezTo>
                    <a:pt x="42299" y="1945"/>
                    <a:pt x="42360" y="1520"/>
                    <a:pt x="42117" y="1459"/>
                  </a:cubicBezTo>
                  <a:cubicBezTo>
                    <a:pt x="41387" y="1277"/>
                    <a:pt x="40658" y="1095"/>
                    <a:pt x="39929" y="912"/>
                  </a:cubicBezTo>
                  <a:close/>
                  <a:moveTo>
                    <a:pt x="20090" y="2104"/>
                  </a:moveTo>
                  <a:cubicBezTo>
                    <a:pt x="20060" y="2104"/>
                    <a:pt x="20027" y="2111"/>
                    <a:pt x="19995" y="2128"/>
                  </a:cubicBezTo>
                  <a:cubicBezTo>
                    <a:pt x="19266" y="2371"/>
                    <a:pt x="18597" y="2675"/>
                    <a:pt x="17868" y="2979"/>
                  </a:cubicBezTo>
                  <a:cubicBezTo>
                    <a:pt x="17807" y="3039"/>
                    <a:pt x="17746" y="3161"/>
                    <a:pt x="17807" y="3282"/>
                  </a:cubicBezTo>
                  <a:cubicBezTo>
                    <a:pt x="17807" y="3404"/>
                    <a:pt x="17929" y="3404"/>
                    <a:pt x="17989" y="3404"/>
                  </a:cubicBezTo>
                  <a:lnTo>
                    <a:pt x="17989" y="3343"/>
                  </a:lnTo>
                  <a:cubicBezTo>
                    <a:pt x="18050" y="3343"/>
                    <a:pt x="18050" y="3404"/>
                    <a:pt x="18111" y="3404"/>
                  </a:cubicBezTo>
                  <a:cubicBezTo>
                    <a:pt x="18779" y="3100"/>
                    <a:pt x="19448" y="2796"/>
                    <a:pt x="20116" y="2553"/>
                  </a:cubicBezTo>
                  <a:cubicBezTo>
                    <a:pt x="20238" y="2492"/>
                    <a:pt x="20299" y="2371"/>
                    <a:pt x="20238" y="2249"/>
                  </a:cubicBezTo>
                  <a:cubicBezTo>
                    <a:pt x="20238" y="2160"/>
                    <a:pt x="20173" y="2104"/>
                    <a:pt x="20090" y="2104"/>
                  </a:cubicBezTo>
                  <a:close/>
                  <a:moveTo>
                    <a:pt x="44147" y="2165"/>
                  </a:moveTo>
                  <a:cubicBezTo>
                    <a:pt x="44061" y="2165"/>
                    <a:pt x="43984" y="2221"/>
                    <a:pt x="43940" y="2310"/>
                  </a:cubicBezTo>
                  <a:cubicBezTo>
                    <a:pt x="43879" y="2432"/>
                    <a:pt x="43940" y="2553"/>
                    <a:pt x="44061" y="2553"/>
                  </a:cubicBezTo>
                  <a:cubicBezTo>
                    <a:pt x="44730" y="2857"/>
                    <a:pt x="45459" y="3100"/>
                    <a:pt x="46128" y="3404"/>
                  </a:cubicBezTo>
                  <a:lnTo>
                    <a:pt x="46189" y="3404"/>
                  </a:lnTo>
                  <a:lnTo>
                    <a:pt x="46249" y="3282"/>
                  </a:lnTo>
                  <a:cubicBezTo>
                    <a:pt x="46310" y="3343"/>
                    <a:pt x="46371" y="3343"/>
                    <a:pt x="46432" y="3343"/>
                  </a:cubicBezTo>
                  <a:cubicBezTo>
                    <a:pt x="46492" y="3222"/>
                    <a:pt x="46432" y="3100"/>
                    <a:pt x="46310" y="3039"/>
                  </a:cubicBezTo>
                  <a:cubicBezTo>
                    <a:pt x="45642" y="2675"/>
                    <a:pt x="44912" y="2432"/>
                    <a:pt x="44244" y="2188"/>
                  </a:cubicBezTo>
                  <a:cubicBezTo>
                    <a:pt x="44211" y="2172"/>
                    <a:pt x="44179" y="2165"/>
                    <a:pt x="44147" y="2165"/>
                  </a:cubicBezTo>
                  <a:close/>
                  <a:moveTo>
                    <a:pt x="16046" y="3967"/>
                  </a:moveTo>
                  <a:cubicBezTo>
                    <a:pt x="16007" y="3967"/>
                    <a:pt x="15965" y="3980"/>
                    <a:pt x="15923" y="4012"/>
                  </a:cubicBezTo>
                  <a:cubicBezTo>
                    <a:pt x="15255" y="4376"/>
                    <a:pt x="14586" y="4741"/>
                    <a:pt x="13978" y="5166"/>
                  </a:cubicBezTo>
                  <a:cubicBezTo>
                    <a:pt x="13796" y="5288"/>
                    <a:pt x="13857" y="5592"/>
                    <a:pt x="14100" y="5592"/>
                  </a:cubicBezTo>
                  <a:lnTo>
                    <a:pt x="14161" y="5531"/>
                  </a:lnTo>
                  <a:lnTo>
                    <a:pt x="14221" y="5531"/>
                  </a:lnTo>
                  <a:cubicBezTo>
                    <a:pt x="14829" y="5166"/>
                    <a:pt x="15498" y="4741"/>
                    <a:pt x="16105" y="4376"/>
                  </a:cubicBezTo>
                  <a:cubicBezTo>
                    <a:pt x="16357" y="4276"/>
                    <a:pt x="16234" y="3967"/>
                    <a:pt x="16046" y="3967"/>
                  </a:cubicBezTo>
                  <a:close/>
                  <a:moveTo>
                    <a:pt x="48169" y="3972"/>
                  </a:moveTo>
                  <a:cubicBezTo>
                    <a:pt x="48104" y="3972"/>
                    <a:pt x="48047" y="4001"/>
                    <a:pt x="48012" y="4072"/>
                  </a:cubicBezTo>
                  <a:cubicBezTo>
                    <a:pt x="47951" y="4194"/>
                    <a:pt x="47951" y="4316"/>
                    <a:pt x="48073" y="4376"/>
                  </a:cubicBezTo>
                  <a:cubicBezTo>
                    <a:pt x="48741" y="4741"/>
                    <a:pt x="49349" y="5166"/>
                    <a:pt x="49957" y="5531"/>
                  </a:cubicBezTo>
                  <a:cubicBezTo>
                    <a:pt x="50017" y="5592"/>
                    <a:pt x="50078" y="5592"/>
                    <a:pt x="50078" y="5592"/>
                  </a:cubicBezTo>
                  <a:lnTo>
                    <a:pt x="50139" y="5470"/>
                  </a:lnTo>
                  <a:cubicBezTo>
                    <a:pt x="50169" y="5501"/>
                    <a:pt x="50184" y="5516"/>
                    <a:pt x="50200" y="5516"/>
                  </a:cubicBezTo>
                  <a:cubicBezTo>
                    <a:pt x="50215" y="5516"/>
                    <a:pt x="50230" y="5501"/>
                    <a:pt x="50260" y="5470"/>
                  </a:cubicBezTo>
                  <a:cubicBezTo>
                    <a:pt x="50382" y="5410"/>
                    <a:pt x="50321" y="5227"/>
                    <a:pt x="50200" y="5166"/>
                  </a:cubicBezTo>
                  <a:cubicBezTo>
                    <a:pt x="49592" y="4741"/>
                    <a:pt x="48984" y="4376"/>
                    <a:pt x="48316" y="4012"/>
                  </a:cubicBezTo>
                  <a:cubicBezTo>
                    <a:pt x="48265" y="3987"/>
                    <a:pt x="48215" y="3972"/>
                    <a:pt x="48169" y="3972"/>
                  </a:cubicBezTo>
                  <a:close/>
                  <a:moveTo>
                    <a:pt x="12309" y="6433"/>
                  </a:moveTo>
                  <a:cubicBezTo>
                    <a:pt x="12258" y="6433"/>
                    <a:pt x="12206" y="6452"/>
                    <a:pt x="12155" y="6503"/>
                  </a:cubicBezTo>
                  <a:cubicBezTo>
                    <a:pt x="11608" y="6929"/>
                    <a:pt x="11061" y="7476"/>
                    <a:pt x="10453" y="7962"/>
                  </a:cubicBezTo>
                  <a:cubicBezTo>
                    <a:pt x="10393" y="8023"/>
                    <a:pt x="10393" y="8205"/>
                    <a:pt x="10453" y="8266"/>
                  </a:cubicBezTo>
                  <a:cubicBezTo>
                    <a:pt x="10514" y="8327"/>
                    <a:pt x="10575" y="8327"/>
                    <a:pt x="10636" y="8387"/>
                  </a:cubicBezTo>
                  <a:lnTo>
                    <a:pt x="10636" y="8327"/>
                  </a:lnTo>
                  <a:cubicBezTo>
                    <a:pt x="10696" y="8327"/>
                    <a:pt x="10757" y="8327"/>
                    <a:pt x="10818" y="8266"/>
                  </a:cubicBezTo>
                  <a:cubicBezTo>
                    <a:pt x="11365" y="7780"/>
                    <a:pt x="11912" y="7294"/>
                    <a:pt x="12520" y="6868"/>
                  </a:cubicBezTo>
                  <a:cubicBezTo>
                    <a:pt x="12580" y="6747"/>
                    <a:pt x="12580" y="6625"/>
                    <a:pt x="12520" y="6503"/>
                  </a:cubicBezTo>
                  <a:cubicBezTo>
                    <a:pt x="12450" y="6468"/>
                    <a:pt x="12379" y="6433"/>
                    <a:pt x="12309" y="6433"/>
                  </a:cubicBezTo>
                  <a:close/>
                  <a:moveTo>
                    <a:pt x="51926" y="6430"/>
                  </a:moveTo>
                  <a:cubicBezTo>
                    <a:pt x="51736" y="6430"/>
                    <a:pt x="51588" y="6725"/>
                    <a:pt x="51780" y="6868"/>
                  </a:cubicBezTo>
                  <a:cubicBezTo>
                    <a:pt x="52388" y="7294"/>
                    <a:pt x="52935" y="7780"/>
                    <a:pt x="53481" y="8266"/>
                  </a:cubicBezTo>
                  <a:cubicBezTo>
                    <a:pt x="53481" y="8327"/>
                    <a:pt x="53542" y="8387"/>
                    <a:pt x="53603" y="8387"/>
                  </a:cubicBezTo>
                  <a:lnTo>
                    <a:pt x="53603" y="8266"/>
                  </a:lnTo>
                  <a:cubicBezTo>
                    <a:pt x="53644" y="8266"/>
                    <a:pt x="53684" y="8293"/>
                    <a:pt x="53725" y="8293"/>
                  </a:cubicBezTo>
                  <a:cubicBezTo>
                    <a:pt x="53745" y="8293"/>
                    <a:pt x="53765" y="8286"/>
                    <a:pt x="53785" y="8266"/>
                  </a:cubicBezTo>
                  <a:cubicBezTo>
                    <a:pt x="53846" y="8205"/>
                    <a:pt x="53846" y="8084"/>
                    <a:pt x="53785" y="7962"/>
                  </a:cubicBezTo>
                  <a:cubicBezTo>
                    <a:pt x="53238" y="7476"/>
                    <a:pt x="52631" y="6990"/>
                    <a:pt x="52084" y="6503"/>
                  </a:cubicBezTo>
                  <a:cubicBezTo>
                    <a:pt x="52032" y="6452"/>
                    <a:pt x="51978" y="6430"/>
                    <a:pt x="51926" y="6430"/>
                  </a:cubicBezTo>
                  <a:close/>
                  <a:moveTo>
                    <a:pt x="9100" y="9453"/>
                  </a:moveTo>
                  <a:cubicBezTo>
                    <a:pt x="9041" y="9453"/>
                    <a:pt x="8981" y="9479"/>
                    <a:pt x="8934" y="9542"/>
                  </a:cubicBezTo>
                  <a:cubicBezTo>
                    <a:pt x="8448" y="10089"/>
                    <a:pt x="7962" y="10636"/>
                    <a:pt x="7475" y="11244"/>
                  </a:cubicBezTo>
                  <a:cubicBezTo>
                    <a:pt x="7415" y="11305"/>
                    <a:pt x="7415" y="11487"/>
                    <a:pt x="7475" y="11548"/>
                  </a:cubicBezTo>
                  <a:cubicBezTo>
                    <a:pt x="7536" y="11609"/>
                    <a:pt x="7597" y="11609"/>
                    <a:pt x="7597" y="11609"/>
                  </a:cubicBezTo>
                  <a:cubicBezTo>
                    <a:pt x="7719" y="11609"/>
                    <a:pt x="7779" y="11548"/>
                    <a:pt x="7840" y="11548"/>
                  </a:cubicBezTo>
                  <a:cubicBezTo>
                    <a:pt x="8265" y="10940"/>
                    <a:pt x="8752" y="10393"/>
                    <a:pt x="9299" y="9846"/>
                  </a:cubicBezTo>
                  <a:cubicBezTo>
                    <a:pt x="9434" y="9666"/>
                    <a:pt x="9269" y="9453"/>
                    <a:pt x="9100" y="9453"/>
                  </a:cubicBezTo>
                  <a:close/>
                  <a:moveTo>
                    <a:pt x="55193" y="9479"/>
                  </a:moveTo>
                  <a:cubicBezTo>
                    <a:pt x="55025" y="9479"/>
                    <a:pt x="54909" y="9662"/>
                    <a:pt x="55001" y="9846"/>
                  </a:cubicBezTo>
                  <a:cubicBezTo>
                    <a:pt x="55548" y="10393"/>
                    <a:pt x="55973" y="10940"/>
                    <a:pt x="56459" y="11548"/>
                  </a:cubicBezTo>
                  <a:cubicBezTo>
                    <a:pt x="56520" y="11548"/>
                    <a:pt x="56581" y="11609"/>
                    <a:pt x="56642" y="11609"/>
                  </a:cubicBezTo>
                  <a:cubicBezTo>
                    <a:pt x="56824" y="11609"/>
                    <a:pt x="56946" y="11365"/>
                    <a:pt x="56824" y="11244"/>
                  </a:cubicBezTo>
                  <a:cubicBezTo>
                    <a:pt x="56338" y="10636"/>
                    <a:pt x="55852" y="10089"/>
                    <a:pt x="55365" y="9542"/>
                  </a:cubicBezTo>
                  <a:cubicBezTo>
                    <a:pt x="55306" y="9498"/>
                    <a:pt x="55247" y="9479"/>
                    <a:pt x="55193" y="9479"/>
                  </a:cubicBezTo>
                  <a:close/>
                  <a:moveTo>
                    <a:pt x="6289" y="12966"/>
                  </a:moveTo>
                  <a:cubicBezTo>
                    <a:pt x="6230" y="12966"/>
                    <a:pt x="6174" y="12996"/>
                    <a:pt x="6138" y="13067"/>
                  </a:cubicBezTo>
                  <a:cubicBezTo>
                    <a:pt x="5652" y="13675"/>
                    <a:pt x="5288" y="14283"/>
                    <a:pt x="4923" y="14951"/>
                  </a:cubicBezTo>
                  <a:cubicBezTo>
                    <a:pt x="4801" y="15073"/>
                    <a:pt x="4862" y="15194"/>
                    <a:pt x="4984" y="15255"/>
                  </a:cubicBezTo>
                  <a:lnTo>
                    <a:pt x="5105" y="15255"/>
                  </a:lnTo>
                  <a:cubicBezTo>
                    <a:pt x="5166" y="15255"/>
                    <a:pt x="5227" y="15255"/>
                    <a:pt x="5288" y="15194"/>
                  </a:cubicBezTo>
                  <a:cubicBezTo>
                    <a:pt x="5652" y="14526"/>
                    <a:pt x="6078" y="13918"/>
                    <a:pt x="6503" y="13310"/>
                  </a:cubicBezTo>
                  <a:cubicBezTo>
                    <a:pt x="6589" y="13138"/>
                    <a:pt x="6432" y="12966"/>
                    <a:pt x="6289" y="12966"/>
                  </a:cubicBezTo>
                  <a:close/>
                  <a:moveTo>
                    <a:pt x="57977" y="12907"/>
                  </a:moveTo>
                  <a:cubicBezTo>
                    <a:pt x="57815" y="12907"/>
                    <a:pt x="57666" y="13093"/>
                    <a:pt x="57796" y="13310"/>
                  </a:cubicBezTo>
                  <a:cubicBezTo>
                    <a:pt x="58222" y="13857"/>
                    <a:pt x="58587" y="14526"/>
                    <a:pt x="59012" y="15133"/>
                  </a:cubicBezTo>
                  <a:cubicBezTo>
                    <a:pt x="59012" y="15194"/>
                    <a:pt x="59073" y="15255"/>
                    <a:pt x="59194" y="15255"/>
                  </a:cubicBezTo>
                  <a:lnTo>
                    <a:pt x="59316" y="15255"/>
                  </a:lnTo>
                  <a:cubicBezTo>
                    <a:pt x="59377" y="15133"/>
                    <a:pt x="59437" y="15012"/>
                    <a:pt x="59377" y="14890"/>
                  </a:cubicBezTo>
                  <a:cubicBezTo>
                    <a:pt x="59012" y="14283"/>
                    <a:pt x="58587" y="13614"/>
                    <a:pt x="58161" y="13006"/>
                  </a:cubicBezTo>
                  <a:cubicBezTo>
                    <a:pt x="58109" y="12937"/>
                    <a:pt x="58042" y="12907"/>
                    <a:pt x="57977" y="12907"/>
                  </a:cubicBezTo>
                  <a:close/>
                  <a:moveTo>
                    <a:pt x="60293" y="16781"/>
                  </a:moveTo>
                  <a:cubicBezTo>
                    <a:pt x="60153" y="16781"/>
                    <a:pt x="60005" y="16916"/>
                    <a:pt x="60045" y="17078"/>
                  </a:cubicBezTo>
                  <a:cubicBezTo>
                    <a:pt x="60410" y="17747"/>
                    <a:pt x="60714" y="18415"/>
                    <a:pt x="61017" y="19084"/>
                  </a:cubicBezTo>
                  <a:cubicBezTo>
                    <a:pt x="61078" y="19205"/>
                    <a:pt x="61139" y="19205"/>
                    <a:pt x="61261" y="19205"/>
                  </a:cubicBezTo>
                  <a:lnTo>
                    <a:pt x="61321" y="19205"/>
                  </a:lnTo>
                  <a:cubicBezTo>
                    <a:pt x="61443" y="19145"/>
                    <a:pt x="61504" y="19023"/>
                    <a:pt x="61443" y="18901"/>
                  </a:cubicBezTo>
                  <a:cubicBezTo>
                    <a:pt x="61139" y="18233"/>
                    <a:pt x="60835" y="17564"/>
                    <a:pt x="60471" y="16896"/>
                  </a:cubicBezTo>
                  <a:cubicBezTo>
                    <a:pt x="60430" y="16815"/>
                    <a:pt x="60362" y="16781"/>
                    <a:pt x="60293" y="16781"/>
                  </a:cubicBezTo>
                  <a:close/>
                  <a:moveTo>
                    <a:pt x="4033" y="16752"/>
                  </a:moveTo>
                  <a:cubicBezTo>
                    <a:pt x="3928" y="16752"/>
                    <a:pt x="3814" y="16820"/>
                    <a:pt x="3768" y="16957"/>
                  </a:cubicBezTo>
                  <a:cubicBezTo>
                    <a:pt x="3464" y="17625"/>
                    <a:pt x="3100" y="18294"/>
                    <a:pt x="2796" y="18962"/>
                  </a:cubicBezTo>
                  <a:cubicBezTo>
                    <a:pt x="2796" y="19084"/>
                    <a:pt x="2796" y="19205"/>
                    <a:pt x="2917" y="19266"/>
                  </a:cubicBezTo>
                  <a:lnTo>
                    <a:pt x="3039" y="19266"/>
                  </a:lnTo>
                  <a:cubicBezTo>
                    <a:pt x="3160" y="19266"/>
                    <a:pt x="3221" y="19205"/>
                    <a:pt x="3282" y="19084"/>
                  </a:cubicBezTo>
                  <a:cubicBezTo>
                    <a:pt x="3586" y="18415"/>
                    <a:pt x="3890" y="17747"/>
                    <a:pt x="4254" y="17078"/>
                  </a:cubicBezTo>
                  <a:cubicBezTo>
                    <a:pt x="4315" y="16957"/>
                    <a:pt x="4254" y="16835"/>
                    <a:pt x="4133" y="16774"/>
                  </a:cubicBezTo>
                  <a:cubicBezTo>
                    <a:pt x="4102" y="16759"/>
                    <a:pt x="4068" y="16752"/>
                    <a:pt x="4033" y="16752"/>
                  </a:cubicBezTo>
                  <a:close/>
                  <a:moveTo>
                    <a:pt x="2249" y="20846"/>
                  </a:moveTo>
                  <a:cubicBezTo>
                    <a:pt x="2127" y="20846"/>
                    <a:pt x="2006" y="20907"/>
                    <a:pt x="1945" y="21029"/>
                  </a:cubicBezTo>
                  <a:cubicBezTo>
                    <a:pt x="1702" y="21697"/>
                    <a:pt x="1459" y="22426"/>
                    <a:pt x="1216" y="23095"/>
                  </a:cubicBezTo>
                  <a:cubicBezTo>
                    <a:pt x="1155" y="23216"/>
                    <a:pt x="1216" y="23338"/>
                    <a:pt x="1337" y="23399"/>
                  </a:cubicBezTo>
                  <a:lnTo>
                    <a:pt x="1398" y="23399"/>
                  </a:lnTo>
                  <a:cubicBezTo>
                    <a:pt x="1520" y="23399"/>
                    <a:pt x="1580" y="23338"/>
                    <a:pt x="1641" y="23277"/>
                  </a:cubicBezTo>
                  <a:cubicBezTo>
                    <a:pt x="1884" y="22548"/>
                    <a:pt x="2127" y="21879"/>
                    <a:pt x="2370" y="21150"/>
                  </a:cubicBezTo>
                  <a:cubicBezTo>
                    <a:pt x="2431" y="21029"/>
                    <a:pt x="2370" y="20907"/>
                    <a:pt x="2249" y="20846"/>
                  </a:cubicBezTo>
                  <a:close/>
                  <a:moveTo>
                    <a:pt x="62116" y="20853"/>
                  </a:moveTo>
                  <a:cubicBezTo>
                    <a:pt x="61976" y="20853"/>
                    <a:pt x="61828" y="20988"/>
                    <a:pt x="61868" y="21150"/>
                  </a:cubicBezTo>
                  <a:cubicBezTo>
                    <a:pt x="62172" y="21819"/>
                    <a:pt x="62415" y="22548"/>
                    <a:pt x="62658" y="23277"/>
                  </a:cubicBezTo>
                  <a:cubicBezTo>
                    <a:pt x="62658" y="23338"/>
                    <a:pt x="62780" y="23399"/>
                    <a:pt x="62841" y="23399"/>
                  </a:cubicBezTo>
                  <a:lnTo>
                    <a:pt x="62901" y="23399"/>
                  </a:lnTo>
                  <a:cubicBezTo>
                    <a:pt x="63023" y="23338"/>
                    <a:pt x="63084" y="23216"/>
                    <a:pt x="63084" y="23095"/>
                  </a:cubicBezTo>
                  <a:cubicBezTo>
                    <a:pt x="62841" y="22366"/>
                    <a:pt x="62537" y="21697"/>
                    <a:pt x="62294" y="20968"/>
                  </a:cubicBezTo>
                  <a:cubicBezTo>
                    <a:pt x="62253" y="20887"/>
                    <a:pt x="62186" y="20853"/>
                    <a:pt x="62116" y="20853"/>
                  </a:cubicBezTo>
                  <a:close/>
                  <a:moveTo>
                    <a:pt x="851" y="25100"/>
                  </a:moveTo>
                  <a:cubicBezTo>
                    <a:pt x="729" y="25100"/>
                    <a:pt x="608" y="25161"/>
                    <a:pt x="547" y="25283"/>
                  </a:cubicBezTo>
                  <a:cubicBezTo>
                    <a:pt x="365" y="26012"/>
                    <a:pt x="183" y="26741"/>
                    <a:pt x="61" y="27471"/>
                  </a:cubicBezTo>
                  <a:cubicBezTo>
                    <a:pt x="0" y="27592"/>
                    <a:pt x="61" y="27714"/>
                    <a:pt x="243" y="27714"/>
                  </a:cubicBezTo>
                  <a:cubicBezTo>
                    <a:pt x="365" y="27714"/>
                    <a:pt x="486" y="27653"/>
                    <a:pt x="486" y="27531"/>
                  </a:cubicBezTo>
                  <a:cubicBezTo>
                    <a:pt x="608" y="26802"/>
                    <a:pt x="790" y="26073"/>
                    <a:pt x="1033" y="25404"/>
                  </a:cubicBezTo>
                  <a:cubicBezTo>
                    <a:pt x="1033" y="25283"/>
                    <a:pt x="973" y="25161"/>
                    <a:pt x="851" y="25100"/>
                  </a:cubicBezTo>
                  <a:close/>
                  <a:moveTo>
                    <a:pt x="63448" y="25040"/>
                  </a:moveTo>
                  <a:cubicBezTo>
                    <a:pt x="63327" y="25100"/>
                    <a:pt x="63266" y="25222"/>
                    <a:pt x="63266" y="25344"/>
                  </a:cubicBezTo>
                  <a:cubicBezTo>
                    <a:pt x="63448" y="26073"/>
                    <a:pt x="63631" y="26802"/>
                    <a:pt x="63813" y="27531"/>
                  </a:cubicBezTo>
                  <a:cubicBezTo>
                    <a:pt x="63813" y="27592"/>
                    <a:pt x="63935" y="27653"/>
                    <a:pt x="64056" y="27714"/>
                  </a:cubicBezTo>
                  <a:cubicBezTo>
                    <a:pt x="64178" y="27653"/>
                    <a:pt x="64299" y="27531"/>
                    <a:pt x="64239" y="27410"/>
                  </a:cubicBezTo>
                  <a:cubicBezTo>
                    <a:pt x="64117" y="26681"/>
                    <a:pt x="63935" y="26012"/>
                    <a:pt x="63692" y="25222"/>
                  </a:cubicBezTo>
                  <a:cubicBezTo>
                    <a:pt x="63692" y="25100"/>
                    <a:pt x="63570" y="25040"/>
                    <a:pt x="63448" y="2504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32"/>
            <p:cNvSpPr/>
            <p:nvPr/>
          </p:nvSpPr>
          <p:spPr>
            <a:xfrm>
              <a:off x="3031300" y="3974225"/>
              <a:ext cx="16750" cy="39525"/>
            </a:xfrm>
            <a:custGeom>
              <a:avLst/>
              <a:gdLst/>
              <a:ahLst/>
              <a:cxnLst/>
              <a:rect l="l" t="t" r="r" b="b"/>
              <a:pathLst>
                <a:path w="670" h="1581" extrusionOk="0">
                  <a:moveTo>
                    <a:pt x="244" y="0"/>
                  </a:moveTo>
                  <a:cubicBezTo>
                    <a:pt x="122" y="0"/>
                    <a:pt x="1" y="122"/>
                    <a:pt x="62" y="243"/>
                  </a:cubicBezTo>
                  <a:cubicBezTo>
                    <a:pt x="183" y="973"/>
                    <a:pt x="183" y="1398"/>
                    <a:pt x="183" y="1398"/>
                  </a:cubicBezTo>
                  <a:cubicBezTo>
                    <a:pt x="183" y="1459"/>
                    <a:pt x="305" y="1580"/>
                    <a:pt x="426" y="1580"/>
                  </a:cubicBezTo>
                  <a:cubicBezTo>
                    <a:pt x="548" y="1580"/>
                    <a:pt x="669" y="1459"/>
                    <a:pt x="669" y="1337"/>
                  </a:cubicBezTo>
                  <a:cubicBezTo>
                    <a:pt x="669" y="1276"/>
                    <a:pt x="608" y="912"/>
                    <a:pt x="487" y="182"/>
                  </a:cubicBezTo>
                  <a:cubicBezTo>
                    <a:pt x="487" y="61"/>
                    <a:pt x="365" y="0"/>
                    <a:pt x="2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32"/>
            <p:cNvSpPr/>
            <p:nvPr/>
          </p:nvSpPr>
          <p:spPr>
            <a:xfrm>
              <a:off x="1385850" y="3962050"/>
              <a:ext cx="80550" cy="147425"/>
            </a:xfrm>
            <a:custGeom>
              <a:avLst/>
              <a:gdLst/>
              <a:ahLst/>
              <a:cxnLst/>
              <a:rect l="l" t="t" r="r" b="b"/>
              <a:pathLst>
                <a:path w="3222" h="5897" extrusionOk="0">
                  <a:moveTo>
                    <a:pt x="1580" y="1"/>
                  </a:moveTo>
                  <a:cubicBezTo>
                    <a:pt x="669" y="1"/>
                    <a:pt x="0" y="730"/>
                    <a:pt x="0" y="1642"/>
                  </a:cubicBezTo>
                  <a:lnTo>
                    <a:pt x="0" y="4255"/>
                  </a:lnTo>
                  <a:cubicBezTo>
                    <a:pt x="0" y="5167"/>
                    <a:pt x="669" y="5896"/>
                    <a:pt x="1580" y="5896"/>
                  </a:cubicBezTo>
                  <a:cubicBezTo>
                    <a:pt x="2492" y="5896"/>
                    <a:pt x="3221" y="5167"/>
                    <a:pt x="3221" y="4255"/>
                  </a:cubicBezTo>
                  <a:lnTo>
                    <a:pt x="3221" y="1642"/>
                  </a:lnTo>
                  <a:cubicBezTo>
                    <a:pt x="3221" y="730"/>
                    <a:pt x="2492" y="1"/>
                    <a:pt x="1580" y="1"/>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32"/>
            <p:cNvSpPr/>
            <p:nvPr/>
          </p:nvSpPr>
          <p:spPr>
            <a:xfrm>
              <a:off x="1364575" y="4072975"/>
              <a:ext cx="124425" cy="153600"/>
            </a:xfrm>
            <a:custGeom>
              <a:avLst/>
              <a:gdLst/>
              <a:ahLst/>
              <a:cxnLst/>
              <a:rect l="l" t="t" r="r" b="b"/>
              <a:pathLst>
                <a:path w="4977" h="6144" extrusionOk="0">
                  <a:moveTo>
                    <a:pt x="3569" y="4192"/>
                  </a:moveTo>
                  <a:cubicBezTo>
                    <a:pt x="4119" y="4192"/>
                    <a:pt x="4119" y="5290"/>
                    <a:pt x="3569" y="5290"/>
                  </a:cubicBezTo>
                  <a:cubicBezTo>
                    <a:pt x="3555" y="5290"/>
                    <a:pt x="3540" y="5289"/>
                    <a:pt x="3525" y="5288"/>
                  </a:cubicBezTo>
                  <a:lnTo>
                    <a:pt x="1520" y="5288"/>
                  </a:lnTo>
                  <a:cubicBezTo>
                    <a:pt x="1505" y="5289"/>
                    <a:pt x="1491" y="5290"/>
                    <a:pt x="1476" y="5290"/>
                  </a:cubicBezTo>
                  <a:cubicBezTo>
                    <a:pt x="927" y="5290"/>
                    <a:pt x="927" y="4192"/>
                    <a:pt x="1476" y="4192"/>
                  </a:cubicBezTo>
                  <a:cubicBezTo>
                    <a:pt x="1491" y="4192"/>
                    <a:pt x="1505" y="4192"/>
                    <a:pt x="1520" y="4194"/>
                  </a:cubicBezTo>
                  <a:lnTo>
                    <a:pt x="3525" y="4194"/>
                  </a:lnTo>
                  <a:cubicBezTo>
                    <a:pt x="3540" y="4192"/>
                    <a:pt x="3555" y="4192"/>
                    <a:pt x="3569" y="4192"/>
                  </a:cubicBezTo>
                  <a:close/>
                  <a:moveTo>
                    <a:pt x="1763" y="0"/>
                  </a:moveTo>
                  <a:cubicBezTo>
                    <a:pt x="1337" y="0"/>
                    <a:pt x="1034" y="304"/>
                    <a:pt x="973" y="669"/>
                  </a:cubicBezTo>
                  <a:lnTo>
                    <a:pt x="122" y="5227"/>
                  </a:lnTo>
                  <a:cubicBezTo>
                    <a:pt x="0" y="5713"/>
                    <a:pt x="365" y="6139"/>
                    <a:pt x="851" y="6139"/>
                  </a:cubicBezTo>
                  <a:lnTo>
                    <a:pt x="4012" y="6139"/>
                  </a:lnTo>
                  <a:cubicBezTo>
                    <a:pt x="4043" y="6142"/>
                    <a:pt x="4074" y="6144"/>
                    <a:pt x="4104" y="6144"/>
                  </a:cubicBezTo>
                  <a:cubicBezTo>
                    <a:pt x="4605" y="6144"/>
                    <a:pt x="4977" y="5685"/>
                    <a:pt x="4862" y="5227"/>
                  </a:cubicBezTo>
                  <a:lnTo>
                    <a:pt x="4012" y="669"/>
                  </a:lnTo>
                  <a:cubicBezTo>
                    <a:pt x="3951" y="304"/>
                    <a:pt x="3647" y="0"/>
                    <a:pt x="32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32"/>
            <p:cNvSpPr/>
            <p:nvPr/>
          </p:nvSpPr>
          <p:spPr>
            <a:xfrm>
              <a:off x="1404075" y="4037275"/>
              <a:ext cx="47125" cy="44450"/>
            </a:xfrm>
            <a:custGeom>
              <a:avLst/>
              <a:gdLst/>
              <a:ahLst/>
              <a:cxnLst/>
              <a:rect l="l" t="t" r="r" b="b"/>
              <a:pathLst>
                <a:path w="1885" h="1778" extrusionOk="0">
                  <a:moveTo>
                    <a:pt x="943" y="0"/>
                  </a:moveTo>
                  <a:cubicBezTo>
                    <a:pt x="532" y="0"/>
                    <a:pt x="122" y="274"/>
                    <a:pt x="61" y="821"/>
                  </a:cubicBezTo>
                  <a:cubicBezTo>
                    <a:pt x="1" y="1459"/>
                    <a:pt x="472" y="1778"/>
                    <a:pt x="943" y="1778"/>
                  </a:cubicBezTo>
                  <a:cubicBezTo>
                    <a:pt x="1414" y="1778"/>
                    <a:pt x="1885" y="1459"/>
                    <a:pt x="1824" y="821"/>
                  </a:cubicBezTo>
                  <a:cubicBezTo>
                    <a:pt x="1763" y="274"/>
                    <a:pt x="1353" y="0"/>
                    <a:pt x="9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4" name="Google Shape;314;p32"/>
          <p:cNvGrpSpPr/>
          <p:nvPr/>
        </p:nvGrpSpPr>
        <p:grpSpPr>
          <a:xfrm rot="1892561">
            <a:off x="11421788" y="5576371"/>
            <a:ext cx="438753" cy="898720"/>
            <a:chOff x="5342250" y="1892700"/>
            <a:chExt cx="668525" cy="1368950"/>
          </a:xfrm>
        </p:grpSpPr>
        <p:sp>
          <p:nvSpPr>
            <p:cNvPr id="315" name="Google Shape;315;p32"/>
            <p:cNvSpPr/>
            <p:nvPr/>
          </p:nvSpPr>
          <p:spPr>
            <a:xfrm>
              <a:off x="5342250" y="1892700"/>
              <a:ext cx="668525" cy="1368950"/>
            </a:xfrm>
            <a:custGeom>
              <a:avLst/>
              <a:gdLst/>
              <a:ahLst/>
              <a:cxnLst/>
              <a:rect l="l" t="t" r="r" b="b"/>
              <a:pathLst>
                <a:path w="26741" h="54758" extrusionOk="0">
                  <a:moveTo>
                    <a:pt x="5045" y="0"/>
                  </a:moveTo>
                  <a:cubicBezTo>
                    <a:pt x="2249" y="0"/>
                    <a:pt x="0" y="2249"/>
                    <a:pt x="0" y="5045"/>
                  </a:cubicBezTo>
                  <a:lnTo>
                    <a:pt x="0" y="49714"/>
                  </a:lnTo>
                  <a:cubicBezTo>
                    <a:pt x="0" y="52509"/>
                    <a:pt x="2249" y="54758"/>
                    <a:pt x="5045" y="54758"/>
                  </a:cubicBezTo>
                  <a:lnTo>
                    <a:pt x="21697" y="54758"/>
                  </a:lnTo>
                  <a:cubicBezTo>
                    <a:pt x="24492" y="54758"/>
                    <a:pt x="26741" y="52509"/>
                    <a:pt x="26741" y="49714"/>
                  </a:cubicBezTo>
                  <a:lnTo>
                    <a:pt x="26741" y="5045"/>
                  </a:lnTo>
                  <a:cubicBezTo>
                    <a:pt x="26741" y="2249"/>
                    <a:pt x="24492" y="0"/>
                    <a:pt x="21697"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32"/>
            <p:cNvSpPr/>
            <p:nvPr/>
          </p:nvSpPr>
          <p:spPr>
            <a:xfrm>
              <a:off x="5407575" y="1968675"/>
              <a:ext cx="259825" cy="259825"/>
            </a:xfrm>
            <a:custGeom>
              <a:avLst/>
              <a:gdLst/>
              <a:ahLst/>
              <a:cxnLst/>
              <a:rect l="l" t="t" r="r" b="b"/>
              <a:pathLst>
                <a:path w="10393" h="10393" extrusionOk="0">
                  <a:moveTo>
                    <a:pt x="5227" y="0"/>
                  </a:moveTo>
                  <a:cubicBezTo>
                    <a:pt x="2310" y="0"/>
                    <a:pt x="1" y="2370"/>
                    <a:pt x="1" y="5227"/>
                  </a:cubicBezTo>
                  <a:cubicBezTo>
                    <a:pt x="1" y="8083"/>
                    <a:pt x="2310" y="10392"/>
                    <a:pt x="5227" y="10392"/>
                  </a:cubicBezTo>
                  <a:cubicBezTo>
                    <a:pt x="8084" y="10392"/>
                    <a:pt x="10393" y="8083"/>
                    <a:pt x="10393" y="5227"/>
                  </a:cubicBezTo>
                  <a:cubicBezTo>
                    <a:pt x="10393" y="2370"/>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32"/>
            <p:cNvSpPr/>
            <p:nvPr/>
          </p:nvSpPr>
          <p:spPr>
            <a:xfrm>
              <a:off x="5445550" y="2006650"/>
              <a:ext cx="183875" cy="183875"/>
            </a:xfrm>
            <a:custGeom>
              <a:avLst/>
              <a:gdLst/>
              <a:ahLst/>
              <a:cxnLst/>
              <a:rect l="l" t="t" r="r" b="b"/>
              <a:pathLst>
                <a:path w="7355" h="7355" extrusionOk="0">
                  <a:moveTo>
                    <a:pt x="3708" y="0"/>
                  </a:moveTo>
                  <a:cubicBezTo>
                    <a:pt x="1642" y="0"/>
                    <a:pt x="1" y="1641"/>
                    <a:pt x="1" y="3708"/>
                  </a:cubicBezTo>
                  <a:cubicBezTo>
                    <a:pt x="1" y="5713"/>
                    <a:pt x="1642" y="7354"/>
                    <a:pt x="3708" y="7354"/>
                  </a:cubicBezTo>
                  <a:cubicBezTo>
                    <a:pt x="5714" y="7354"/>
                    <a:pt x="7355" y="5713"/>
                    <a:pt x="7355" y="3708"/>
                  </a:cubicBezTo>
                  <a:cubicBezTo>
                    <a:pt x="7355" y="1641"/>
                    <a:pt x="5714" y="0"/>
                    <a:pt x="37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32"/>
            <p:cNvSpPr/>
            <p:nvPr/>
          </p:nvSpPr>
          <p:spPr>
            <a:xfrm>
              <a:off x="5700800" y="1968675"/>
              <a:ext cx="259850" cy="259825"/>
            </a:xfrm>
            <a:custGeom>
              <a:avLst/>
              <a:gdLst/>
              <a:ahLst/>
              <a:cxnLst/>
              <a:rect l="l" t="t" r="r" b="b"/>
              <a:pathLst>
                <a:path w="10394" h="10393" extrusionOk="0">
                  <a:moveTo>
                    <a:pt x="5167" y="0"/>
                  </a:moveTo>
                  <a:cubicBezTo>
                    <a:pt x="2310" y="0"/>
                    <a:pt x="1" y="2370"/>
                    <a:pt x="1" y="5227"/>
                  </a:cubicBezTo>
                  <a:cubicBezTo>
                    <a:pt x="1" y="8083"/>
                    <a:pt x="2310" y="10392"/>
                    <a:pt x="5167" y="10392"/>
                  </a:cubicBezTo>
                  <a:cubicBezTo>
                    <a:pt x="8084" y="10392"/>
                    <a:pt x="10393" y="8083"/>
                    <a:pt x="10393" y="5227"/>
                  </a:cubicBezTo>
                  <a:cubicBezTo>
                    <a:pt x="10393" y="2370"/>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32"/>
            <p:cNvSpPr/>
            <p:nvPr/>
          </p:nvSpPr>
          <p:spPr>
            <a:xfrm>
              <a:off x="5738800" y="2006650"/>
              <a:ext cx="183850" cy="183875"/>
            </a:xfrm>
            <a:custGeom>
              <a:avLst/>
              <a:gdLst/>
              <a:ahLst/>
              <a:cxnLst/>
              <a:rect l="l" t="t" r="r" b="b"/>
              <a:pathLst>
                <a:path w="7354" h="7355" extrusionOk="0">
                  <a:moveTo>
                    <a:pt x="3647" y="0"/>
                  </a:moveTo>
                  <a:cubicBezTo>
                    <a:pt x="1641" y="0"/>
                    <a:pt x="0" y="1641"/>
                    <a:pt x="0" y="3708"/>
                  </a:cubicBezTo>
                  <a:cubicBezTo>
                    <a:pt x="0" y="5713"/>
                    <a:pt x="1641" y="7354"/>
                    <a:pt x="3647" y="7354"/>
                  </a:cubicBezTo>
                  <a:cubicBezTo>
                    <a:pt x="5713" y="7354"/>
                    <a:pt x="7354" y="5713"/>
                    <a:pt x="7354" y="3708"/>
                  </a:cubicBezTo>
                  <a:cubicBezTo>
                    <a:pt x="7354" y="1641"/>
                    <a:pt x="5713" y="0"/>
                    <a:pt x="3647"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32"/>
            <p:cNvSpPr/>
            <p:nvPr/>
          </p:nvSpPr>
          <p:spPr>
            <a:xfrm>
              <a:off x="5407575" y="2289250"/>
              <a:ext cx="259825" cy="259825"/>
            </a:xfrm>
            <a:custGeom>
              <a:avLst/>
              <a:gdLst/>
              <a:ahLst/>
              <a:cxnLst/>
              <a:rect l="l" t="t" r="r" b="b"/>
              <a:pathLst>
                <a:path w="10393" h="10393" extrusionOk="0">
                  <a:moveTo>
                    <a:pt x="5227" y="0"/>
                  </a:moveTo>
                  <a:cubicBezTo>
                    <a:pt x="2310" y="0"/>
                    <a:pt x="1" y="2310"/>
                    <a:pt x="1" y="5166"/>
                  </a:cubicBezTo>
                  <a:cubicBezTo>
                    <a:pt x="1" y="8023"/>
                    <a:pt x="2310" y="10393"/>
                    <a:pt x="5227" y="10393"/>
                  </a:cubicBezTo>
                  <a:cubicBezTo>
                    <a:pt x="8084" y="10393"/>
                    <a:pt x="10393" y="8023"/>
                    <a:pt x="10393" y="5166"/>
                  </a:cubicBezTo>
                  <a:cubicBezTo>
                    <a:pt x="10393" y="2310"/>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32"/>
            <p:cNvSpPr/>
            <p:nvPr/>
          </p:nvSpPr>
          <p:spPr>
            <a:xfrm>
              <a:off x="5445550" y="2327225"/>
              <a:ext cx="183875" cy="183875"/>
            </a:xfrm>
            <a:custGeom>
              <a:avLst/>
              <a:gdLst/>
              <a:ahLst/>
              <a:cxnLst/>
              <a:rect l="l" t="t" r="r" b="b"/>
              <a:pathLst>
                <a:path w="7355" h="7355" extrusionOk="0">
                  <a:moveTo>
                    <a:pt x="3708" y="1"/>
                  </a:moveTo>
                  <a:cubicBezTo>
                    <a:pt x="1642" y="1"/>
                    <a:pt x="1" y="1642"/>
                    <a:pt x="1" y="3647"/>
                  </a:cubicBezTo>
                  <a:cubicBezTo>
                    <a:pt x="1" y="5653"/>
                    <a:pt x="1642" y="7354"/>
                    <a:pt x="3708" y="7354"/>
                  </a:cubicBezTo>
                  <a:cubicBezTo>
                    <a:pt x="5714" y="7354"/>
                    <a:pt x="7355" y="5653"/>
                    <a:pt x="7355" y="3647"/>
                  </a:cubicBezTo>
                  <a:cubicBezTo>
                    <a:pt x="7355" y="1642"/>
                    <a:pt x="5714" y="1"/>
                    <a:pt x="3708"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32"/>
            <p:cNvSpPr/>
            <p:nvPr/>
          </p:nvSpPr>
          <p:spPr>
            <a:xfrm>
              <a:off x="5700800" y="2289250"/>
              <a:ext cx="259850" cy="259825"/>
            </a:xfrm>
            <a:custGeom>
              <a:avLst/>
              <a:gdLst/>
              <a:ahLst/>
              <a:cxnLst/>
              <a:rect l="l" t="t" r="r" b="b"/>
              <a:pathLst>
                <a:path w="10394" h="10393" extrusionOk="0">
                  <a:moveTo>
                    <a:pt x="5167" y="0"/>
                  </a:moveTo>
                  <a:cubicBezTo>
                    <a:pt x="2310" y="0"/>
                    <a:pt x="1" y="2310"/>
                    <a:pt x="1" y="5166"/>
                  </a:cubicBezTo>
                  <a:cubicBezTo>
                    <a:pt x="1" y="8023"/>
                    <a:pt x="2310" y="10393"/>
                    <a:pt x="5167" y="10393"/>
                  </a:cubicBezTo>
                  <a:cubicBezTo>
                    <a:pt x="8084" y="10393"/>
                    <a:pt x="10393" y="8023"/>
                    <a:pt x="10393" y="5166"/>
                  </a:cubicBezTo>
                  <a:cubicBezTo>
                    <a:pt x="10393" y="2310"/>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32"/>
            <p:cNvSpPr/>
            <p:nvPr/>
          </p:nvSpPr>
          <p:spPr>
            <a:xfrm>
              <a:off x="5738800" y="2327225"/>
              <a:ext cx="183850" cy="183875"/>
            </a:xfrm>
            <a:custGeom>
              <a:avLst/>
              <a:gdLst/>
              <a:ahLst/>
              <a:cxnLst/>
              <a:rect l="l" t="t" r="r" b="b"/>
              <a:pathLst>
                <a:path w="7354" h="7355" extrusionOk="0">
                  <a:moveTo>
                    <a:pt x="3647" y="1"/>
                  </a:moveTo>
                  <a:cubicBezTo>
                    <a:pt x="1641" y="1"/>
                    <a:pt x="0" y="1642"/>
                    <a:pt x="0" y="3647"/>
                  </a:cubicBezTo>
                  <a:cubicBezTo>
                    <a:pt x="0" y="5653"/>
                    <a:pt x="1641" y="7354"/>
                    <a:pt x="3647" y="7354"/>
                  </a:cubicBezTo>
                  <a:cubicBezTo>
                    <a:pt x="5713" y="7354"/>
                    <a:pt x="7354" y="5653"/>
                    <a:pt x="7354" y="3647"/>
                  </a:cubicBezTo>
                  <a:cubicBezTo>
                    <a:pt x="7354" y="1642"/>
                    <a:pt x="5713" y="1"/>
                    <a:pt x="3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32"/>
            <p:cNvSpPr/>
            <p:nvPr/>
          </p:nvSpPr>
          <p:spPr>
            <a:xfrm>
              <a:off x="5407575" y="2608325"/>
              <a:ext cx="259825" cy="259825"/>
            </a:xfrm>
            <a:custGeom>
              <a:avLst/>
              <a:gdLst/>
              <a:ahLst/>
              <a:cxnLst/>
              <a:rect l="l" t="t" r="r" b="b"/>
              <a:pathLst>
                <a:path w="10393" h="10393" extrusionOk="0">
                  <a:moveTo>
                    <a:pt x="5227" y="0"/>
                  </a:moveTo>
                  <a:cubicBezTo>
                    <a:pt x="2310" y="0"/>
                    <a:pt x="1" y="2309"/>
                    <a:pt x="1" y="5166"/>
                  </a:cubicBezTo>
                  <a:cubicBezTo>
                    <a:pt x="1" y="8083"/>
                    <a:pt x="2310" y="10392"/>
                    <a:pt x="5227" y="10392"/>
                  </a:cubicBezTo>
                  <a:cubicBezTo>
                    <a:pt x="8084" y="10392"/>
                    <a:pt x="10393" y="8083"/>
                    <a:pt x="10393" y="5166"/>
                  </a:cubicBezTo>
                  <a:cubicBezTo>
                    <a:pt x="10393" y="2309"/>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32"/>
            <p:cNvSpPr/>
            <p:nvPr/>
          </p:nvSpPr>
          <p:spPr>
            <a:xfrm>
              <a:off x="5445550" y="2646300"/>
              <a:ext cx="183875" cy="183875"/>
            </a:xfrm>
            <a:custGeom>
              <a:avLst/>
              <a:gdLst/>
              <a:ahLst/>
              <a:cxnLst/>
              <a:rect l="l" t="t" r="r" b="b"/>
              <a:pathLst>
                <a:path w="7355" h="7355" extrusionOk="0">
                  <a:moveTo>
                    <a:pt x="3708" y="0"/>
                  </a:moveTo>
                  <a:cubicBezTo>
                    <a:pt x="1642" y="0"/>
                    <a:pt x="1" y="1641"/>
                    <a:pt x="1" y="3647"/>
                  </a:cubicBezTo>
                  <a:cubicBezTo>
                    <a:pt x="1" y="5713"/>
                    <a:pt x="1642" y="7354"/>
                    <a:pt x="3708" y="7354"/>
                  </a:cubicBezTo>
                  <a:cubicBezTo>
                    <a:pt x="5714" y="7354"/>
                    <a:pt x="7355" y="5713"/>
                    <a:pt x="7355" y="3647"/>
                  </a:cubicBezTo>
                  <a:cubicBezTo>
                    <a:pt x="7355" y="1641"/>
                    <a:pt x="5714" y="0"/>
                    <a:pt x="37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32"/>
            <p:cNvSpPr/>
            <p:nvPr/>
          </p:nvSpPr>
          <p:spPr>
            <a:xfrm>
              <a:off x="5700800" y="2608325"/>
              <a:ext cx="259850" cy="259825"/>
            </a:xfrm>
            <a:custGeom>
              <a:avLst/>
              <a:gdLst/>
              <a:ahLst/>
              <a:cxnLst/>
              <a:rect l="l" t="t" r="r" b="b"/>
              <a:pathLst>
                <a:path w="10394" h="10393" extrusionOk="0">
                  <a:moveTo>
                    <a:pt x="5167" y="0"/>
                  </a:moveTo>
                  <a:cubicBezTo>
                    <a:pt x="2310" y="0"/>
                    <a:pt x="1" y="2309"/>
                    <a:pt x="1" y="5166"/>
                  </a:cubicBezTo>
                  <a:cubicBezTo>
                    <a:pt x="1" y="8083"/>
                    <a:pt x="2310" y="10392"/>
                    <a:pt x="5167" y="10392"/>
                  </a:cubicBezTo>
                  <a:cubicBezTo>
                    <a:pt x="8084" y="10392"/>
                    <a:pt x="10393" y="8083"/>
                    <a:pt x="10393" y="5166"/>
                  </a:cubicBezTo>
                  <a:cubicBezTo>
                    <a:pt x="10393" y="2309"/>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32"/>
            <p:cNvSpPr/>
            <p:nvPr/>
          </p:nvSpPr>
          <p:spPr>
            <a:xfrm>
              <a:off x="5738800" y="2646300"/>
              <a:ext cx="183850" cy="183875"/>
            </a:xfrm>
            <a:custGeom>
              <a:avLst/>
              <a:gdLst/>
              <a:ahLst/>
              <a:cxnLst/>
              <a:rect l="l" t="t" r="r" b="b"/>
              <a:pathLst>
                <a:path w="7354" h="7355" extrusionOk="0">
                  <a:moveTo>
                    <a:pt x="3647" y="0"/>
                  </a:moveTo>
                  <a:cubicBezTo>
                    <a:pt x="1641" y="0"/>
                    <a:pt x="0" y="1641"/>
                    <a:pt x="0" y="3647"/>
                  </a:cubicBezTo>
                  <a:cubicBezTo>
                    <a:pt x="0" y="5713"/>
                    <a:pt x="1641" y="7354"/>
                    <a:pt x="3647" y="7354"/>
                  </a:cubicBezTo>
                  <a:cubicBezTo>
                    <a:pt x="5713" y="7354"/>
                    <a:pt x="7354" y="5713"/>
                    <a:pt x="7354" y="3647"/>
                  </a:cubicBezTo>
                  <a:cubicBezTo>
                    <a:pt x="7354" y="1641"/>
                    <a:pt x="5713" y="0"/>
                    <a:pt x="364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32"/>
            <p:cNvSpPr/>
            <p:nvPr/>
          </p:nvSpPr>
          <p:spPr>
            <a:xfrm>
              <a:off x="5398450" y="2927425"/>
              <a:ext cx="279600" cy="260125"/>
            </a:xfrm>
            <a:custGeom>
              <a:avLst/>
              <a:gdLst/>
              <a:ahLst/>
              <a:cxnLst/>
              <a:rect l="l" t="t" r="r" b="b"/>
              <a:pathLst>
                <a:path w="11184" h="10405" extrusionOk="0">
                  <a:moveTo>
                    <a:pt x="5526" y="1"/>
                  </a:moveTo>
                  <a:cubicBezTo>
                    <a:pt x="5268" y="1"/>
                    <a:pt x="5005" y="20"/>
                    <a:pt x="4741" y="59"/>
                  </a:cubicBezTo>
                  <a:cubicBezTo>
                    <a:pt x="1885" y="546"/>
                    <a:pt x="1" y="3220"/>
                    <a:pt x="426" y="6076"/>
                  </a:cubicBezTo>
                  <a:cubicBezTo>
                    <a:pt x="862" y="8582"/>
                    <a:pt x="3057" y="10405"/>
                    <a:pt x="5521" y="10405"/>
                  </a:cubicBezTo>
                  <a:cubicBezTo>
                    <a:pt x="5805" y="10405"/>
                    <a:pt x="6093" y="10381"/>
                    <a:pt x="6382" y="10330"/>
                  </a:cubicBezTo>
                  <a:cubicBezTo>
                    <a:pt x="9239" y="9905"/>
                    <a:pt x="11183" y="7231"/>
                    <a:pt x="10697" y="4374"/>
                  </a:cubicBezTo>
                  <a:cubicBezTo>
                    <a:pt x="10256" y="1837"/>
                    <a:pt x="8063" y="1"/>
                    <a:pt x="552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32"/>
            <p:cNvSpPr/>
            <p:nvPr/>
          </p:nvSpPr>
          <p:spPr>
            <a:xfrm>
              <a:off x="5433400" y="2965800"/>
              <a:ext cx="208175" cy="183850"/>
            </a:xfrm>
            <a:custGeom>
              <a:avLst/>
              <a:gdLst/>
              <a:ahLst/>
              <a:cxnLst/>
              <a:rect l="l" t="t" r="r" b="b"/>
              <a:pathLst>
                <a:path w="8327" h="7354" extrusionOk="0">
                  <a:moveTo>
                    <a:pt x="4180" y="1"/>
                  </a:moveTo>
                  <a:cubicBezTo>
                    <a:pt x="2742" y="1"/>
                    <a:pt x="1386" y="857"/>
                    <a:pt x="791" y="2232"/>
                  </a:cubicBezTo>
                  <a:cubicBezTo>
                    <a:pt x="1" y="4116"/>
                    <a:pt x="912" y="6304"/>
                    <a:pt x="2736" y="7094"/>
                  </a:cubicBezTo>
                  <a:cubicBezTo>
                    <a:pt x="3189" y="7269"/>
                    <a:pt x="3661" y="7353"/>
                    <a:pt x="4126" y="7353"/>
                  </a:cubicBezTo>
                  <a:cubicBezTo>
                    <a:pt x="5592" y="7353"/>
                    <a:pt x="6998" y="6518"/>
                    <a:pt x="7597" y="5088"/>
                  </a:cubicBezTo>
                  <a:cubicBezTo>
                    <a:pt x="8327" y="3204"/>
                    <a:pt x="7476" y="1077"/>
                    <a:pt x="5592" y="287"/>
                  </a:cubicBezTo>
                  <a:cubicBezTo>
                    <a:pt x="5128" y="92"/>
                    <a:pt x="4649" y="1"/>
                    <a:pt x="4180" y="1"/>
                  </a:cubicBezTo>
                  <a:close/>
                </a:path>
              </a:pathLst>
            </a:custGeom>
            <a:solidFill>
              <a:srgbClr val="54C7E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32"/>
            <p:cNvSpPr/>
            <p:nvPr/>
          </p:nvSpPr>
          <p:spPr>
            <a:xfrm>
              <a:off x="5690175" y="2927425"/>
              <a:ext cx="279575" cy="260125"/>
            </a:xfrm>
            <a:custGeom>
              <a:avLst/>
              <a:gdLst/>
              <a:ahLst/>
              <a:cxnLst/>
              <a:rect l="l" t="t" r="r" b="b"/>
              <a:pathLst>
                <a:path w="11183" h="10405" extrusionOk="0">
                  <a:moveTo>
                    <a:pt x="5573" y="1"/>
                  </a:moveTo>
                  <a:cubicBezTo>
                    <a:pt x="5318" y="1"/>
                    <a:pt x="5060" y="20"/>
                    <a:pt x="4802" y="59"/>
                  </a:cubicBezTo>
                  <a:cubicBezTo>
                    <a:pt x="1945" y="546"/>
                    <a:pt x="1" y="3220"/>
                    <a:pt x="487" y="6076"/>
                  </a:cubicBezTo>
                  <a:cubicBezTo>
                    <a:pt x="868" y="8582"/>
                    <a:pt x="3057" y="10405"/>
                    <a:pt x="5564" y="10405"/>
                  </a:cubicBezTo>
                  <a:cubicBezTo>
                    <a:pt x="5853" y="10405"/>
                    <a:pt x="6147" y="10381"/>
                    <a:pt x="6443" y="10330"/>
                  </a:cubicBezTo>
                  <a:cubicBezTo>
                    <a:pt x="9238" y="9905"/>
                    <a:pt x="11183" y="7231"/>
                    <a:pt x="10758" y="4374"/>
                  </a:cubicBezTo>
                  <a:cubicBezTo>
                    <a:pt x="10316" y="1837"/>
                    <a:pt x="8073" y="1"/>
                    <a:pt x="55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32"/>
            <p:cNvSpPr/>
            <p:nvPr/>
          </p:nvSpPr>
          <p:spPr>
            <a:xfrm>
              <a:off x="5726650" y="2965800"/>
              <a:ext cx="208175" cy="183850"/>
            </a:xfrm>
            <a:custGeom>
              <a:avLst/>
              <a:gdLst/>
              <a:ahLst/>
              <a:cxnLst/>
              <a:rect l="l" t="t" r="r" b="b"/>
              <a:pathLst>
                <a:path w="8327" h="7354" extrusionOk="0">
                  <a:moveTo>
                    <a:pt x="4171" y="1"/>
                  </a:moveTo>
                  <a:cubicBezTo>
                    <a:pt x="2718" y="1"/>
                    <a:pt x="1340" y="857"/>
                    <a:pt x="790" y="2232"/>
                  </a:cubicBezTo>
                  <a:cubicBezTo>
                    <a:pt x="0" y="4116"/>
                    <a:pt x="851" y="6304"/>
                    <a:pt x="2735" y="7094"/>
                  </a:cubicBezTo>
                  <a:cubicBezTo>
                    <a:pt x="3189" y="7269"/>
                    <a:pt x="3656" y="7353"/>
                    <a:pt x="4116" y="7353"/>
                  </a:cubicBezTo>
                  <a:cubicBezTo>
                    <a:pt x="5566" y="7353"/>
                    <a:pt x="6936" y="6518"/>
                    <a:pt x="7536" y="5088"/>
                  </a:cubicBezTo>
                  <a:cubicBezTo>
                    <a:pt x="8326" y="3204"/>
                    <a:pt x="7475" y="1077"/>
                    <a:pt x="5591" y="287"/>
                  </a:cubicBezTo>
                  <a:cubicBezTo>
                    <a:pt x="5127" y="92"/>
                    <a:pt x="4645" y="1"/>
                    <a:pt x="417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2" name="Google Shape;332;p32"/>
          <p:cNvGrpSpPr/>
          <p:nvPr/>
        </p:nvGrpSpPr>
        <p:grpSpPr>
          <a:xfrm rot="978564">
            <a:off x="1284710" y="5904012"/>
            <a:ext cx="1145225" cy="661493"/>
            <a:chOff x="3265275" y="2122650"/>
            <a:chExt cx="1900750" cy="1098000"/>
          </a:xfrm>
        </p:grpSpPr>
        <p:sp>
          <p:nvSpPr>
            <p:cNvPr id="333" name="Google Shape;333;p32"/>
            <p:cNvSpPr/>
            <p:nvPr/>
          </p:nvSpPr>
          <p:spPr>
            <a:xfrm>
              <a:off x="3265275" y="2122650"/>
              <a:ext cx="594100" cy="842725"/>
            </a:xfrm>
            <a:custGeom>
              <a:avLst/>
              <a:gdLst/>
              <a:ahLst/>
              <a:cxnLst/>
              <a:rect l="l" t="t" r="r" b="b"/>
              <a:pathLst>
                <a:path w="23764" h="33709" extrusionOk="0">
                  <a:moveTo>
                    <a:pt x="7070" y="0"/>
                  </a:moveTo>
                  <a:cubicBezTo>
                    <a:pt x="6106" y="0"/>
                    <a:pt x="5144" y="260"/>
                    <a:pt x="4316" y="769"/>
                  </a:cubicBezTo>
                  <a:cubicBezTo>
                    <a:pt x="1520" y="2471"/>
                    <a:pt x="1" y="6361"/>
                    <a:pt x="183" y="11526"/>
                  </a:cubicBezTo>
                  <a:cubicBezTo>
                    <a:pt x="426" y="19123"/>
                    <a:pt x="2067" y="28969"/>
                    <a:pt x="8266" y="32433"/>
                  </a:cubicBezTo>
                  <a:cubicBezTo>
                    <a:pt x="9786" y="33284"/>
                    <a:pt x="11487" y="33709"/>
                    <a:pt x="13250" y="33709"/>
                  </a:cubicBezTo>
                  <a:cubicBezTo>
                    <a:pt x="16288" y="33709"/>
                    <a:pt x="19813" y="32554"/>
                    <a:pt x="23764" y="30245"/>
                  </a:cubicBezTo>
                  <a:lnTo>
                    <a:pt x="23277" y="29455"/>
                  </a:lnTo>
                  <a:cubicBezTo>
                    <a:pt x="19493" y="31634"/>
                    <a:pt x="16142" y="32730"/>
                    <a:pt x="13269" y="32730"/>
                  </a:cubicBezTo>
                  <a:cubicBezTo>
                    <a:pt x="11574" y="32730"/>
                    <a:pt x="10045" y="32349"/>
                    <a:pt x="8692" y="31582"/>
                  </a:cubicBezTo>
                  <a:cubicBezTo>
                    <a:pt x="5471" y="29819"/>
                    <a:pt x="1581" y="24836"/>
                    <a:pt x="1095" y="11405"/>
                  </a:cubicBezTo>
                  <a:cubicBezTo>
                    <a:pt x="973" y="6664"/>
                    <a:pt x="2310" y="3018"/>
                    <a:pt x="4802" y="1499"/>
                  </a:cubicBezTo>
                  <a:cubicBezTo>
                    <a:pt x="5508" y="1050"/>
                    <a:pt x="6315" y="821"/>
                    <a:pt x="7116" y="821"/>
                  </a:cubicBezTo>
                  <a:cubicBezTo>
                    <a:pt x="7834" y="821"/>
                    <a:pt x="8546" y="1004"/>
                    <a:pt x="9178" y="1377"/>
                  </a:cubicBezTo>
                  <a:cubicBezTo>
                    <a:pt x="11123" y="2532"/>
                    <a:pt x="12217" y="4902"/>
                    <a:pt x="12217" y="8001"/>
                  </a:cubicBezTo>
                  <a:cubicBezTo>
                    <a:pt x="12217" y="13532"/>
                    <a:pt x="13371" y="16996"/>
                    <a:pt x="15498" y="18333"/>
                  </a:cubicBezTo>
                  <a:cubicBezTo>
                    <a:pt x="16152" y="18675"/>
                    <a:pt x="16869" y="18842"/>
                    <a:pt x="17584" y="18842"/>
                  </a:cubicBezTo>
                  <a:cubicBezTo>
                    <a:pt x="18266" y="18842"/>
                    <a:pt x="18947" y="18690"/>
                    <a:pt x="19570" y="18394"/>
                  </a:cubicBezTo>
                  <a:lnTo>
                    <a:pt x="19145" y="17604"/>
                  </a:lnTo>
                  <a:cubicBezTo>
                    <a:pt x="18673" y="17840"/>
                    <a:pt x="18144" y="17961"/>
                    <a:pt x="17613" y="17961"/>
                  </a:cubicBezTo>
                  <a:cubicBezTo>
                    <a:pt x="17050" y="17961"/>
                    <a:pt x="16485" y="17825"/>
                    <a:pt x="15985" y="17543"/>
                  </a:cubicBezTo>
                  <a:cubicBezTo>
                    <a:pt x="14648" y="16814"/>
                    <a:pt x="13128" y="14504"/>
                    <a:pt x="13128" y="8062"/>
                  </a:cubicBezTo>
                  <a:cubicBezTo>
                    <a:pt x="13128" y="4598"/>
                    <a:pt x="11913" y="1924"/>
                    <a:pt x="9603" y="648"/>
                  </a:cubicBezTo>
                  <a:cubicBezTo>
                    <a:pt x="8823" y="214"/>
                    <a:pt x="7945" y="0"/>
                    <a:pt x="7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32"/>
            <p:cNvSpPr/>
            <p:nvPr/>
          </p:nvSpPr>
          <p:spPr>
            <a:xfrm>
              <a:off x="4573450" y="2124175"/>
              <a:ext cx="592575" cy="841350"/>
            </a:xfrm>
            <a:custGeom>
              <a:avLst/>
              <a:gdLst/>
              <a:ahLst/>
              <a:cxnLst/>
              <a:rect l="l" t="t" r="r" b="b"/>
              <a:pathLst>
                <a:path w="23703" h="33654" extrusionOk="0">
                  <a:moveTo>
                    <a:pt x="16633" y="0"/>
                  </a:moveTo>
                  <a:cubicBezTo>
                    <a:pt x="15758" y="0"/>
                    <a:pt x="14881" y="214"/>
                    <a:pt x="14100" y="648"/>
                  </a:cubicBezTo>
                  <a:cubicBezTo>
                    <a:pt x="11852" y="1924"/>
                    <a:pt x="10575" y="4598"/>
                    <a:pt x="10575" y="8062"/>
                  </a:cubicBezTo>
                  <a:cubicBezTo>
                    <a:pt x="10575" y="14504"/>
                    <a:pt x="8995" y="16813"/>
                    <a:pt x="7719" y="17543"/>
                  </a:cubicBezTo>
                  <a:cubicBezTo>
                    <a:pt x="7218" y="17824"/>
                    <a:pt x="6653" y="17961"/>
                    <a:pt x="6090" y="17961"/>
                  </a:cubicBezTo>
                  <a:cubicBezTo>
                    <a:pt x="5560" y="17961"/>
                    <a:pt x="5030" y="17839"/>
                    <a:pt x="4559" y="17604"/>
                  </a:cubicBezTo>
                  <a:lnTo>
                    <a:pt x="4133" y="18394"/>
                  </a:lnTo>
                  <a:cubicBezTo>
                    <a:pt x="4757" y="18721"/>
                    <a:pt x="5440" y="18888"/>
                    <a:pt x="6124" y="18888"/>
                  </a:cubicBezTo>
                  <a:cubicBezTo>
                    <a:pt x="6838" y="18888"/>
                    <a:pt x="7553" y="18705"/>
                    <a:pt x="8205" y="18333"/>
                  </a:cubicBezTo>
                  <a:cubicBezTo>
                    <a:pt x="10393" y="17057"/>
                    <a:pt x="11487" y="13592"/>
                    <a:pt x="11487" y="8062"/>
                  </a:cubicBezTo>
                  <a:cubicBezTo>
                    <a:pt x="11487" y="4962"/>
                    <a:pt x="12581" y="2532"/>
                    <a:pt x="14526" y="1438"/>
                  </a:cubicBezTo>
                  <a:cubicBezTo>
                    <a:pt x="15157" y="1064"/>
                    <a:pt x="15870" y="881"/>
                    <a:pt x="16587" y="881"/>
                  </a:cubicBezTo>
                  <a:cubicBezTo>
                    <a:pt x="17389" y="881"/>
                    <a:pt x="18196" y="1110"/>
                    <a:pt x="18901" y="1559"/>
                  </a:cubicBezTo>
                  <a:cubicBezTo>
                    <a:pt x="21454" y="3078"/>
                    <a:pt x="22791" y="6664"/>
                    <a:pt x="22609" y="11465"/>
                  </a:cubicBezTo>
                  <a:cubicBezTo>
                    <a:pt x="22183" y="24836"/>
                    <a:pt x="18233" y="29819"/>
                    <a:pt x="15012" y="31642"/>
                  </a:cubicBezTo>
                  <a:cubicBezTo>
                    <a:pt x="13656" y="32388"/>
                    <a:pt x="12132" y="32764"/>
                    <a:pt x="10440" y="32764"/>
                  </a:cubicBezTo>
                  <a:cubicBezTo>
                    <a:pt x="7581" y="32764"/>
                    <a:pt x="4243" y="31691"/>
                    <a:pt x="426" y="29515"/>
                  </a:cubicBezTo>
                  <a:lnTo>
                    <a:pt x="1" y="30305"/>
                  </a:lnTo>
                  <a:cubicBezTo>
                    <a:pt x="3890" y="32493"/>
                    <a:pt x="7415" y="33648"/>
                    <a:pt x="10454" y="33648"/>
                  </a:cubicBezTo>
                  <a:cubicBezTo>
                    <a:pt x="10564" y="33652"/>
                    <a:pt x="10675" y="33654"/>
                    <a:pt x="10785" y="33654"/>
                  </a:cubicBezTo>
                  <a:cubicBezTo>
                    <a:pt x="12429" y="33654"/>
                    <a:pt x="14013" y="33230"/>
                    <a:pt x="15437" y="32432"/>
                  </a:cubicBezTo>
                  <a:cubicBezTo>
                    <a:pt x="21697" y="28968"/>
                    <a:pt x="23277" y="19123"/>
                    <a:pt x="23520" y="11526"/>
                  </a:cubicBezTo>
                  <a:cubicBezTo>
                    <a:pt x="23702" y="6360"/>
                    <a:pt x="22183" y="2471"/>
                    <a:pt x="19388" y="769"/>
                  </a:cubicBezTo>
                  <a:cubicBezTo>
                    <a:pt x="18559" y="259"/>
                    <a:pt x="17597" y="0"/>
                    <a:pt x="166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32"/>
            <p:cNvSpPr/>
            <p:nvPr/>
          </p:nvSpPr>
          <p:spPr>
            <a:xfrm>
              <a:off x="3674000" y="2324200"/>
              <a:ext cx="1112175" cy="896450"/>
            </a:xfrm>
            <a:custGeom>
              <a:avLst/>
              <a:gdLst/>
              <a:ahLst/>
              <a:cxnLst/>
              <a:rect l="l" t="t" r="r" b="b"/>
              <a:pathLst>
                <a:path w="44487" h="35858" extrusionOk="0">
                  <a:moveTo>
                    <a:pt x="21514" y="0"/>
                  </a:moveTo>
                  <a:cubicBezTo>
                    <a:pt x="15558" y="0"/>
                    <a:pt x="2978" y="4619"/>
                    <a:pt x="1884" y="7232"/>
                  </a:cubicBezTo>
                  <a:cubicBezTo>
                    <a:pt x="243" y="11061"/>
                    <a:pt x="0" y="24006"/>
                    <a:pt x="1884" y="25343"/>
                  </a:cubicBezTo>
                  <a:cubicBezTo>
                    <a:pt x="3762" y="26736"/>
                    <a:pt x="18801" y="35857"/>
                    <a:pt x="21488" y="35857"/>
                  </a:cubicBezTo>
                  <a:cubicBezTo>
                    <a:pt x="21497" y="35857"/>
                    <a:pt x="21506" y="35857"/>
                    <a:pt x="21514" y="35857"/>
                  </a:cubicBezTo>
                  <a:cubicBezTo>
                    <a:pt x="23641" y="35796"/>
                    <a:pt x="36829" y="29780"/>
                    <a:pt x="41934" y="27409"/>
                  </a:cubicBezTo>
                  <a:cubicBezTo>
                    <a:pt x="43211" y="26802"/>
                    <a:pt x="44062" y="25586"/>
                    <a:pt x="44183" y="24249"/>
                  </a:cubicBezTo>
                  <a:cubicBezTo>
                    <a:pt x="44487" y="19630"/>
                    <a:pt x="44001" y="10028"/>
                    <a:pt x="43332" y="7962"/>
                  </a:cubicBezTo>
                  <a:cubicBezTo>
                    <a:pt x="42421" y="5227"/>
                    <a:pt x="27531" y="0"/>
                    <a:pt x="215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32"/>
            <p:cNvSpPr/>
            <p:nvPr/>
          </p:nvSpPr>
          <p:spPr>
            <a:xfrm>
              <a:off x="4211850" y="2324200"/>
              <a:ext cx="574325" cy="896450"/>
            </a:xfrm>
            <a:custGeom>
              <a:avLst/>
              <a:gdLst/>
              <a:ahLst/>
              <a:cxnLst/>
              <a:rect l="l" t="t" r="r" b="b"/>
              <a:pathLst>
                <a:path w="22973" h="35858" extrusionOk="0">
                  <a:moveTo>
                    <a:pt x="0" y="0"/>
                  </a:moveTo>
                  <a:lnTo>
                    <a:pt x="0" y="35857"/>
                  </a:lnTo>
                  <a:cubicBezTo>
                    <a:pt x="2127" y="35796"/>
                    <a:pt x="15315" y="29780"/>
                    <a:pt x="20420" y="27409"/>
                  </a:cubicBezTo>
                  <a:cubicBezTo>
                    <a:pt x="21697" y="26802"/>
                    <a:pt x="22548" y="25586"/>
                    <a:pt x="22669" y="24249"/>
                  </a:cubicBezTo>
                  <a:cubicBezTo>
                    <a:pt x="22973" y="19630"/>
                    <a:pt x="22487" y="10028"/>
                    <a:pt x="21818" y="7962"/>
                  </a:cubicBezTo>
                  <a:cubicBezTo>
                    <a:pt x="20907" y="5227"/>
                    <a:pt x="6017" y="0"/>
                    <a:pt x="0" y="0"/>
                  </a:cubicBezTo>
                  <a:close/>
                </a:path>
              </a:pathLst>
            </a:custGeom>
            <a:solidFill>
              <a:srgbClr val="54C7E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32"/>
            <p:cNvSpPr/>
            <p:nvPr/>
          </p:nvSpPr>
          <p:spPr>
            <a:xfrm>
              <a:off x="3783375" y="2574875"/>
              <a:ext cx="919250" cy="69275"/>
            </a:xfrm>
            <a:custGeom>
              <a:avLst/>
              <a:gdLst/>
              <a:ahLst/>
              <a:cxnLst/>
              <a:rect l="l" t="t" r="r" b="b"/>
              <a:pathLst>
                <a:path w="36770" h="2771" extrusionOk="0">
                  <a:moveTo>
                    <a:pt x="36769" y="1"/>
                  </a:moveTo>
                  <a:cubicBezTo>
                    <a:pt x="31691" y="865"/>
                    <a:pt x="23864" y="1105"/>
                    <a:pt x="16735" y="1105"/>
                  </a:cubicBezTo>
                  <a:cubicBezTo>
                    <a:pt x="7823" y="1105"/>
                    <a:pt x="1" y="730"/>
                    <a:pt x="1" y="730"/>
                  </a:cubicBezTo>
                  <a:lnTo>
                    <a:pt x="1" y="730"/>
                  </a:lnTo>
                  <a:cubicBezTo>
                    <a:pt x="1" y="730"/>
                    <a:pt x="8728" y="2771"/>
                    <a:pt x="18991" y="2771"/>
                  </a:cubicBezTo>
                  <a:cubicBezTo>
                    <a:pt x="24863" y="2771"/>
                    <a:pt x="31239" y="2102"/>
                    <a:pt x="367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32"/>
            <p:cNvSpPr/>
            <p:nvPr/>
          </p:nvSpPr>
          <p:spPr>
            <a:xfrm>
              <a:off x="3783375" y="2796725"/>
              <a:ext cx="899500" cy="143225"/>
            </a:xfrm>
            <a:custGeom>
              <a:avLst/>
              <a:gdLst/>
              <a:ahLst/>
              <a:cxnLst/>
              <a:rect l="l" t="t" r="r" b="b"/>
              <a:pathLst>
                <a:path w="35980" h="5729" extrusionOk="0">
                  <a:moveTo>
                    <a:pt x="1" y="0"/>
                  </a:moveTo>
                  <a:cubicBezTo>
                    <a:pt x="2" y="0"/>
                    <a:pt x="8899" y="5729"/>
                    <a:pt x="20567" y="5729"/>
                  </a:cubicBezTo>
                  <a:cubicBezTo>
                    <a:pt x="25377" y="5729"/>
                    <a:pt x="30657" y="4755"/>
                    <a:pt x="35979" y="2006"/>
                  </a:cubicBezTo>
                  <a:lnTo>
                    <a:pt x="35979" y="2006"/>
                  </a:lnTo>
                  <a:cubicBezTo>
                    <a:pt x="31728" y="4080"/>
                    <a:pt x="27013" y="4824"/>
                    <a:pt x="22434" y="4824"/>
                  </a:cubicBezTo>
                  <a:cubicBezTo>
                    <a:pt x="10778" y="4824"/>
                    <a:pt x="2"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
        <p:nvSpPr>
          <p:cNvPr id="339" name="Google Shape;339;p32"/>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36495215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Section header 5">
  <p:cSld name="Section header 5">
    <p:bg>
      <p:bgPr>
        <a:solidFill>
          <a:schemeClr val="lt2"/>
        </a:solidFill>
        <a:effectLst/>
      </p:bgPr>
    </p:bg>
    <p:spTree>
      <p:nvGrpSpPr>
        <p:cNvPr id="1" name="Shape 340"/>
        <p:cNvGrpSpPr/>
        <p:nvPr/>
      </p:nvGrpSpPr>
      <p:grpSpPr>
        <a:xfrm>
          <a:off x="0" y="0"/>
          <a:ext cx="0" cy="0"/>
          <a:chOff x="0" y="0"/>
          <a:chExt cx="0" cy="0"/>
        </a:xfrm>
      </p:grpSpPr>
      <p:pic>
        <p:nvPicPr>
          <p:cNvPr id="341" name="Google Shape;341;p33"/>
          <p:cNvPicPr preferRelativeResize="0"/>
          <p:nvPr/>
        </p:nvPicPr>
        <p:blipFill rotWithShape="1">
          <a:blip r:embed="rId2">
            <a:alphaModFix/>
          </a:blip>
          <a:srcRect l="11620" r="3991"/>
          <a:stretch/>
        </p:blipFill>
        <p:spPr>
          <a:xfrm>
            <a:off x="2368167" y="0"/>
            <a:ext cx="9674760" cy="6448800"/>
          </a:xfrm>
          <a:prstGeom prst="rect">
            <a:avLst/>
          </a:prstGeom>
          <a:noFill/>
          <a:ln>
            <a:noFill/>
          </a:ln>
        </p:spPr>
      </p:pic>
      <p:sp>
        <p:nvSpPr>
          <p:cNvPr id="342" name="Google Shape;342;p33"/>
          <p:cNvSpPr txBox="1">
            <a:spLocks noGrp="1"/>
          </p:cNvSpPr>
          <p:nvPr>
            <p:ph type="title" hasCustomPrompt="1"/>
          </p:nvPr>
        </p:nvSpPr>
        <p:spPr>
          <a:xfrm>
            <a:off x="812569" y="2101067"/>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43" name="Google Shape;343;p33"/>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344" name="Google Shape;344;p33"/>
          <p:cNvSpPr txBox="1">
            <a:spLocks noGrp="1"/>
          </p:cNvSpPr>
          <p:nvPr>
            <p:ph type="subTitle" idx="1"/>
          </p:nvPr>
        </p:nvSpPr>
        <p:spPr>
          <a:xfrm flipH="1">
            <a:off x="812567" y="4859400"/>
            <a:ext cx="41444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50793461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45"/>
        <p:cNvGrpSpPr/>
        <p:nvPr/>
      </p:nvGrpSpPr>
      <p:grpSpPr>
        <a:xfrm>
          <a:off x="0" y="0"/>
          <a:ext cx="0" cy="0"/>
          <a:chOff x="0" y="0"/>
          <a:chExt cx="0" cy="0"/>
        </a:xfrm>
      </p:grpSpPr>
      <p:pic>
        <p:nvPicPr>
          <p:cNvPr id="346" name="Google Shape;346;p34"/>
          <p:cNvPicPr preferRelativeResize="0"/>
          <p:nvPr/>
        </p:nvPicPr>
        <p:blipFill rotWithShape="1">
          <a:blip r:embed="rId2">
            <a:alphaModFix/>
          </a:blip>
          <a:srcRect l="35119"/>
          <a:stretch/>
        </p:blipFill>
        <p:spPr>
          <a:xfrm>
            <a:off x="2" y="0"/>
            <a:ext cx="6334468" cy="6858000"/>
          </a:xfrm>
          <a:prstGeom prst="rect">
            <a:avLst/>
          </a:prstGeom>
          <a:noFill/>
          <a:ln>
            <a:noFill/>
          </a:ln>
        </p:spPr>
      </p:pic>
      <p:sp>
        <p:nvSpPr>
          <p:cNvPr id="347" name="Google Shape;347;p34"/>
          <p:cNvSpPr txBox="1">
            <a:spLocks noGrp="1"/>
          </p:cNvSpPr>
          <p:nvPr>
            <p:ph type="subTitle" idx="1"/>
          </p:nvPr>
        </p:nvSpPr>
        <p:spPr>
          <a:xfrm>
            <a:off x="8269601" y="4572500"/>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48" name="Google Shape;348;p34"/>
          <p:cNvSpPr txBox="1">
            <a:spLocks noGrp="1"/>
          </p:cNvSpPr>
          <p:nvPr>
            <p:ph type="subTitle" idx="2"/>
          </p:nvPr>
        </p:nvSpPr>
        <p:spPr>
          <a:xfrm>
            <a:off x="8269601" y="4166733"/>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49" name="Google Shape;349;p34"/>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50" name="Google Shape;350;p34"/>
          <p:cNvSpPr txBox="1">
            <a:spLocks noGrp="1"/>
          </p:cNvSpPr>
          <p:nvPr>
            <p:ph type="subTitle" idx="3"/>
          </p:nvPr>
        </p:nvSpPr>
        <p:spPr>
          <a:xfrm>
            <a:off x="8269601" y="3041733"/>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1" name="Google Shape;351;p34"/>
          <p:cNvSpPr txBox="1">
            <a:spLocks noGrp="1"/>
          </p:cNvSpPr>
          <p:nvPr>
            <p:ph type="subTitle" idx="4"/>
          </p:nvPr>
        </p:nvSpPr>
        <p:spPr>
          <a:xfrm>
            <a:off x="8269601" y="2635967"/>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2" name="Google Shape;352;p34"/>
          <p:cNvSpPr txBox="1">
            <a:spLocks noGrp="1"/>
          </p:cNvSpPr>
          <p:nvPr>
            <p:ph type="subTitle" idx="5"/>
          </p:nvPr>
        </p:nvSpPr>
        <p:spPr>
          <a:xfrm>
            <a:off x="8269601" y="1510967"/>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3" name="Google Shape;353;p34"/>
          <p:cNvSpPr txBox="1">
            <a:spLocks noGrp="1"/>
          </p:cNvSpPr>
          <p:nvPr>
            <p:ph type="subTitle" idx="6"/>
          </p:nvPr>
        </p:nvSpPr>
        <p:spPr>
          <a:xfrm>
            <a:off x="8269601" y="1105200"/>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4" name="Google Shape;354;p34"/>
          <p:cNvSpPr txBox="1">
            <a:spLocks noGrp="1"/>
          </p:cNvSpPr>
          <p:nvPr>
            <p:ph type="subTitle" idx="7"/>
          </p:nvPr>
        </p:nvSpPr>
        <p:spPr>
          <a:xfrm>
            <a:off x="1317900" y="4572500"/>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5" name="Google Shape;355;p34"/>
          <p:cNvSpPr txBox="1">
            <a:spLocks noGrp="1"/>
          </p:cNvSpPr>
          <p:nvPr>
            <p:ph type="subTitle" idx="8"/>
          </p:nvPr>
        </p:nvSpPr>
        <p:spPr>
          <a:xfrm>
            <a:off x="1317899" y="4166733"/>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6" name="Google Shape;356;p34"/>
          <p:cNvSpPr txBox="1">
            <a:spLocks noGrp="1"/>
          </p:cNvSpPr>
          <p:nvPr>
            <p:ph type="subTitle" idx="9"/>
          </p:nvPr>
        </p:nvSpPr>
        <p:spPr>
          <a:xfrm>
            <a:off x="1317900" y="3041733"/>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7" name="Google Shape;357;p34"/>
          <p:cNvSpPr txBox="1">
            <a:spLocks noGrp="1"/>
          </p:cNvSpPr>
          <p:nvPr>
            <p:ph type="subTitle" idx="13"/>
          </p:nvPr>
        </p:nvSpPr>
        <p:spPr>
          <a:xfrm>
            <a:off x="1317899" y="2635967"/>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8" name="Google Shape;358;p34"/>
          <p:cNvSpPr txBox="1">
            <a:spLocks noGrp="1"/>
          </p:cNvSpPr>
          <p:nvPr>
            <p:ph type="subTitle" idx="14"/>
          </p:nvPr>
        </p:nvSpPr>
        <p:spPr>
          <a:xfrm>
            <a:off x="1317900" y="1510967"/>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9" name="Google Shape;359;p34"/>
          <p:cNvSpPr txBox="1">
            <a:spLocks noGrp="1"/>
          </p:cNvSpPr>
          <p:nvPr>
            <p:ph type="subTitle" idx="15"/>
          </p:nvPr>
        </p:nvSpPr>
        <p:spPr>
          <a:xfrm>
            <a:off x="1317899" y="1105200"/>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00143485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60"/>
        <p:cNvGrpSpPr/>
        <p:nvPr/>
      </p:nvGrpSpPr>
      <p:grpSpPr>
        <a:xfrm>
          <a:off x="0" y="0"/>
          <a:ext cx="0" cy="0"/>
          <a:chOff x="0" y="0"/>
          <a:chExt cx="0" cy="0"/>
        </a:xfrm>
      </p:grpSpPr>
      <p:pic>
        <p:nvPicPr>
          <p:cNvPr id="361" name="Google Shape;361;p35"/>
          <p:cNvPicPr preferRelativeResize="0"/>
          <p:nvPr/>
        </p:nvPicPr>
        <p:blipFill rotWithShape="1">
          <a:blip r:embed="rId2">
            <a:alphaModFix/>
          </a:blip>
          <a:srcRect r="69858" b="58913"/>
          <a:stretch/>
        </p:blipFill>
        <p:spPr>
          <a:xfrm flipH="1">
            <a:off x="10280000" y="0"/>
            <a:ext cx="1912000" cy="1466032"/>
          </a:xfrm>
          <a:prstGeom prst="rect">
            <a:avLst/>
          </a:prstGeom>
          <a:noFill/>
          <a:ln>
            <a:noFill/>
          </a:ln>
        </p:spPr>
      </p:pic>
      <p:pic>
        <p:nvPicPr>
          <p:cNvPr id="362" name="Google Shape;362;p35"/>
          <p:cNvPicPr preferRelativeResize="0"/>
          <p:nvPr/>
        </p:nvPicPr>
        <p:blipFill rotWithShape="1">
          <a:blip r:embed="rId3">
            <a:alphaModFix/>
          </a:blip>
          <a:srcRect l="-11499" t="9065" r="6578" b="40121"/>
          <a:stretch/>
        </p:blipFill>
        <p:spPr>
          <a:xfrm flipH="1">
            <a:off x="-3469" y="5233902"/>
            <a:ext cx="5785601" cy="1624100"/>
          </a:xfrm>
          <a:prstGeom prst="rect">
            <a:avLst/>
          </a:prstGeom>
          <a:noFill/>
          <a:ln>
            <a:noFill/>
          </a:ln>
        </p:spPr>
      </p:pic>
      <p:sp>
        <p:nvSpPr>
          <p:cNvPr id="363" name="Google Shape;363;p35"/>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16357357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364"/>
        <p:cNvGrpSpPr/>
        <p:nvPr/>
      </p:nvGrpSpPr>
      <p:grpSpPr>
        <a:xfrm>
          <a:off x="0" y="0"/>
          <a:ext cx="0" cy="0"/>
          <a:chOff x="0" y="0"/>
          <a:chExt cx="0" cy="0"/>
        </a:xfrm>
      </p:grpSpPr>
      <p:sp>
        <p:nvSpPr>
          <p:cNvPr id="365" name="Google Shape;365;p3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66" name="Google Shape;366;p36"/>
          <p:cNvSpPr txBox="1">
            <a:spLocks noGrp="1"/>
          </p:cNvSpPr>
          <p:nvPr>
            <p:ph type="subTitle" idx="1"/>
          </p:nvPr>
        </p:nvSpPr>
        <p:spPr>
          <a:xfrm>
            <a:off x="1642957" y="2080267"/>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67" name="Google Shape;367;p36"/>
          <p:cNvSpPr txBox="1">
            <a:spLocks noGrp="1"/>
          </p:cNvSpPr>
          <p:nvPr>
            <p:ph type="subTitle" idx="2"/>
          </p:nvPr>
        </p:nvSpPr>
        <p:spPr>
          <a:xfrm>
            <a:off x="1642957" y="16724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68" name="Google Shape;368;p36"/>
          <p:cNvSpPr txBox="1">
            <a:spLocks noGrp="1"/>
          </p:cNvSpPr>
          <p:nvPr>
            <p:ph type="subTitle" idx="3"/>
          </p:nvPr>
        </p:nvSpPr>
        <p:spPr>
          <a:xfrm>
            <a:off x="7579851" y="2080257"/>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69" name="Google Shape;369;p36"/>
          <p:cNvSpPr txBox="1">
            <a:spLocks noGrp="1"/>
          </p:cNvSpPr>
          <p:nvPr>
            <p:ph type="subTitle" idx="4"/>
          </p:nvPr>
        </p:nvSpPr>
        <p:spPr>
          <a:xfrm>
            <a:off x="7579851" y="16724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70" name="Google Shape;370;p36"/>
          <p:cNvSpPr txBox="1">
            <a:spLocks noGrp="1"/>
          </p:cNvSpPr>
          <p:nvPr>
            <p:ph type="subTitle" idx="5"/>
          </p:nvPr>
        </p:nvSpPr>
        <p:spPr>
          <a:xfrm>
            <a:off x="1642949" y="4068100"/>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71" name="Google Shape;371;p36"/>
          <p:cNvSpPr txBox="1">
            <a:spLocks noGrp="1"/>
          </p:cNvSpPr>
          <p:nvPr>
            <p:ph type="subTitle" idx="6"/>
          </p:nvPr>
        </p:nvSpPr>
        <p:spPr>
          <a:xfrm>
            <a:off x="1642949" y="36602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372" name="Google Shape;372;p36"/>
          <p:cNvPicPr preferRelativeResize="0"/>
          <p:nvPr/>
        </p:nvPicPr>
        <p:blipFill rotWithShape="1">
          <a:blip r:embed="rId2">
            <a:alphaModFix/>
          </a:blip>
          <a:srcRect l="13058" t="14965" b="58884"/>
          <a:stretch/>
        </p:blipFill>
        <p:spPr>
          <a:xfrm rot="10800000" flipH="1">
            <a:off x="1516385" y="3"/>
            <a:ext cx="9159227" cy="1549597"/>
          </a:xfrm>
          <a:prstGeom prst="rect">
            <a:avLst/>
          </a:prstGeom>
          <a:noFill/>
          <a:ln>
            <a:noFill/>
          </a:ln>
        </p:spPr>
      </p:pic>
      <p:sp>
        <p:nvSpPr>
          <p:cNvPr id="373" name="Google Shape;373;p36"/>
          <p:cNvSpPr txBox="1">
            <a:spLocks noGrp="1"/>
          </p:cNvSpPr>
          <p:nvPr>
            <p:ph type="subTitle" idx="7"/>
          </p:nvPr>
        </p:nvSpPr>
        <p:spPr>
          <a:xfrm>
            <a:off x="7579849" y="4068100"/>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74" name="Google Shape;374;p36"/>
          <p:cNvSpPr txBox="1">
            <a:spLocks noGrp="1"/>
          </p:cNvSpPr>
          <p:nvPr>
            <p:ph type="subTitle" idx="8"/>
          </p:nvPr>
        </p:nvSpPr>
        <p:spPr>
          <a:xfrm>
            <a:off x="7579849" y="36602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grpSp>
        <p:nvGrpSpPr>
          <p:cNvPr id="375" name="Google Shape;375;p36"/>
          <p:cNvGrpSpPr/>
          <p:nvPr/>
        </p:nvGrpSpPr>
        <p:grpSpPr>
          <a:xfrm rot="-5400000">
            <a:off x="10599263" y="4851625"/>
            <a:ext cx="2153272" cy="1950931"/>
            <a:chOff x="2901036" y="2896802"/>
            <a:chExt cx="1154033" cy="1045589"/>
          </a:xfrm>
        </p:grpSpPr>
        <p:sp>
          <p:nvSpPr>
            <p:cNvPr id="376" name="Google Shape;376;p36"/>
            <p:cNvSpPr/>
            <p:nvPr/>
          </p:nvSpPr>
          <p:spPr>
            <a:xfrm rot="7514404">
              <a:off x="3116934" y="2991793"/>
              <a:ext cx="675735" cy="855607"/>
            </a:xfrm>
            <a:custGeom>
              <a:avLst/>
              <a:gdLst/>
              <a:ahLst/>
              <a:cxnLst/>
              <a:rect l="l" t="t" r="r" b="b"/>
              <a:pathLst>
                <a:path w="26256" h="33245" extrusionOk="0">
                  <a:moveTo>
                    <a:pt x="4012" y="1"/>
                  </a:moveTo>
                  <a:lnTo>
                    <a:pt x="1" y="2979"/>
                  </a:lnTo>
                  <a:lnTo>
                    <a:pt x="22244" y="33244"/>
                  </a:lnTo>
                  <a:lnTo>
                    <a:pt x="26255" y="30266"/>
                  </a:lnTo>
                  <a:lnTo>
                    <a:pt x="40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6"/>
            <p:cNvSpPr/>
            <p:nvPr/>
          </p:nvSpPr>
          <p:spPr>
            <a:xfrm rot="7514404">
              <a:off x="3905792" y="3353273"/>
              <a:ext cx="120446" cy="132980"/>
            </a:xfrm>
            <a:custGeom>
              <a:avLst/>
              <a:gdLst/>
              <a:ahLst/>
              <a:cxnLst/>
              <a:rect l="l" t="t" r="r" b="b"/>
              <a:pathLst>
                <a:path w="4680" h="5167" extrusionOk="0">
                  <a:moveTo>
                    <a:pt x="0" y="1"/>
                  </a:moveTo>
                  <a:lnTo>
                    <a:pt x="365" y="2736"/>
                  </a:lnTo>
                  <a:lnTo>
                    <a:pt x="669" y="5167"/>
                  </a:lnTo>
                  <a:cubicBezTo>
                    <a:pt x="2310" y="4681"/>
                    <a:pt x="3768" y="3647"/>
                    <a:pt x="4680" y="2189"/>
                  </a:cubicBezTo>
                  <a:lnTo>
                    <a:pt x="2553" y="1156"/>
                  </a:lnTo>
                  <a:lnTo>
                    <a:pt x="0" y="1"/>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6"/>
            <p:cNvSpPr/>
            <p:nvPr/>
          </p:nvSpPr>
          <p:spPr>
            <a:xfrm rot="7514404">
              <a:off x="2912085" y="3387275"/>
              <a:ext cx="109508" cy="83772"/>
            </a:xfrm>
            <a:custGeom>
              <a:avLst/>
              <a:gdLst/>
              <a:ahLst/>
              <a:cxnLst/>
              <a:rect l="l" t="t" r="r" b="b"/>
              <a:pathLst>
                <a:path w="4255" h="3255" extrusionOk="0">
                  <a:moveTo>
                    <a:pt x="4011" y="0"/>
                  </a:moveTo>
                  <a:lnTo>
                    <a:pt x="0" y="2978"/>
                  </a:lnTo>
                  <a:cubicBezTo>
                    <a:pt x="0" y="2978"/>
                    <a:pt x="645" y="3255"/>
                    <a:pt x="1438" y="3255"/>
                  </a:cubicBezTo>
                  <a:cubicBezTo>
                    <a:pt x="1933" y="3255"/>
                    <a:pt x="2487" y="3147"/>
                    <a:pt x="2978" y="2796"/>
                  </a:cubicBezTo>
                  <a:cubicBezTo>
                    <a:pt x="4254" y="1884"/>
                    <a:pt x="4011" y="1"/>
                    <a:pt x="401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6"/>
            <p:cNvSpPr/>
            <p:nvPr/>
          </p:nvSpPr>
          <p:spPr>
            <a:xfrm rot="7514404">
              <a:off x="3976364" y="3380858"/>
              <a:ext cx="64161" cy="68845"/>
            </a:xfrm>
            <a:custGeom>
              <a:avLst/>
              <a:gdLst/>
              <a:ahLst/>
              <a:cxnLst/>
              <a:rect l="l" t="t" r="r" b="b"/>
              <a:pathLst>
                <a:path w="2493" h="2675" extrusionOk="0">
                  <a:moveTo>
                    <a:pt x="0" y="1"/>
                  </a:moveTo>
                  <a:lnTo>
                    <a:pt x="365" y="2675"/>
                  </a:lnTo>
                  <a:cubicBezTo>
                    <a:pt x="1277" y="2553"/>
                    <a:pt x="2067" y="2006"/>
                    <a:pt x="2492" y="1156"/>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0" name="Google Shape;380;p36"/>
          <p:cNvGrpSpPr/>
          <p:nvPr/>
        </p:nvGrpSpPr>
        <p:grpSpPr>
          <a:xfrm rot="-4994195">
            <a:off x="10243257" y="4550631"/>
            <a:ext cx="2111961" cy="2023336"/>
            <a:chOff x="3225951" y="2457618"/>
            <a:chExt cx="1131943" cy="1084443"/>
          </a:xfrm>
        </p:grpSpPr>
        <p:sp>
          <p:nvSpPr>
            <p:cNvPr id="381" name="Google Shape;381;p36"/>
            <p:cNvSpPr/>
            <p:nvPr/>
          </p:nvSpPr>
          <p:spPr>
            <a:xfrm rot="7514404">
              <a:off x="3369478" y="2629132"/>
              <a:ext cx="803980" cy="741415"/>
            </a:xfrm>
            <a:custGeom>
              <a:avLst/>
              <a:gdLst/>
              <a:ahLst/>
              <a:cxnLst/>
              <a:rect l="l" t="t" r="r" b="b"/>
              <a:pathLst>
                <a:path w="31239" h="28808" extrusionOk="0">
                  <a:moveTo>
                    <a:pt x="3344" y="1"/>
                  </a:moveTo>
                  <a:lnTo>
                    <a:pt x="1" y="3708"/>
                  </a:lnTo>
                  <a:lnTo>
                    <a:pt x="27957" y="28808"/>
                  </a:lnTo>
                  <a:lnTo>
                    <a:pt x="31239" y="25101"/>
                  </a:lnTo>
                  <a:lnTo>
                    <a:pt x="33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6"/>
            <p:cNvSpPr/>
            <p:nvPr/>
          </p:nvSpPr>
          <p:spPr>
            <a:xfrm rot="7514404">
              <a:off x="4201885" y="2820495"/>
              <a:ext cx="131410" cy="125156"/>
            </a:xfrm>
            <a:custGeom>
              <a:avLst/>
              <a:gdLst/>
              <a:ahLst/>
              <a:cxnLst/>
              <a:rect l="l" t="t" r="r" b="b"/>
              <a:pathLst>
                <a:path w="5106" h="4863" extrusionOk="0">
                  <a:moveTo>
                    <a:pt x="0" y="0"/>
                  </a:moveTo>
                  <a:lnTo>
                    <a:pt x="973" y="2613"/>
                  </a:lnTo>
                  <a:lnTo>
                    <a:pt x="1763" y="4862"/>
                  </a:lnTo>
                  <a:cubicBezTo>
                    <a:pt x="3282" y="4072"/>
                    <a:pt x="4498" y="2796"/>
                    <a:pt x="5106" y="1155"/>
                  </a:cubicBezTo>
                  <a:lnTo>
                    <a:pt x="2735" y="608"/>
                  </a:lnTo>
                  <a:lnTo>
                    <a:pt x="0" y="0"/>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6"/>
            <p:cNvSpPr/>
            <p:nvPr/>
          </p:nvSpPr>
          <p:spPr>
            <a:xfrm rot="7514404">
              <a:off x="3244631" y="3064270"/>
              <a:ext cx="100115" cy="97592"/>
            </a:xfrm>
            <a:custGeom>
              <a:avLst/>
              <a:gdLst/>
              <a:ahLst/>
              <a:cxnLst/>
              <a:rect l="l" t="t" r="r" b="b"/>
              <a:pathLst>
                <a:path w="3890" h="3792" extrusionOk="0">
                  <a:moveTo>
                    <a:pt x="3282" y="1"/>
                  </a:moveTo>
                  <a:lnTo>
                    <a:pt x="0" y="3708"/>
                  </a:lnTo>
                  <a:cubicBezTo>
                    <a:pt x="225" y="3764"/>
                    <a:pt x="456" y="3791"/>
                    <a:pt x="689" y="3791"/>
                  </a:cubicBezTo>
                  <a:cubicBezTo>
                    <a:pt x="1462" y="3791"/>
                    <a:pt x="2249" y="3493"/>
                    <a:pt x="2856" y="2979"/>
                  </a:cubicBezTo>
                  <a:cubicBezTo>
                    <a:pt x="3890" y="1763"/>
                    <a:pt x="3282" y="1"/>
                    <a:pt x="3282"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6"/>
            <p:cNvSpPr/>
            <p:nvPr/>
          </p:nvSpPr>
          <p:spPr>
            <a:xfrm rot="7514404">
              <a:off x="4274899" y="2842132"/>
              <a:ext cx="70415" cy="67275"/>
            </a:xfrm>
            <a:custGeom>
              <a:avLst/>
              <a:gdLst/>
              <a:ahLst/>
              <a:cxnLst/>
              <a:rect l="l" t="t" r="r" b="b"/>
              <a:pathLst>
                <a:path w="2736" h="2614" extrusionOk="0">
                  <a:moveTo>
                    <a:pt x="0" y="0"/>
                  </a:moveTo>
                  <a:lnTo>
                    <a:pt x="973" y="2614"/>
                  </a:lnTo>
                  <a:cubicBezTo>
                    <a:pt x="1398" y="2431"/>
                    <a:pt x="1763" y="2188"/>
                    <a:pt x="2128" y="1824"/>
                  </a:cubicBezTo>
                  <a:cubicBezTo>
                    <a:pt x="2431" y="1520"/>
                    <a:pt x="2614" y="1094"/>
                    <a:pt x="2735" y="669"/>
                  </a:cubicBez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5" name="Google Shape;385;p36"/>
          <p:cNvGrpSpPr/>
          <p:nvPr/>
        </p:nvGrpSpPr>
        <p:grpSpPr>
          <a:xfrm rot="-3605709">
            <a:off x="11076717" y="4597308"/>
            <a:ext cx="1835608" cy="1929976"/>
            <a:chOff x="3279588" y="1256966"/>
            <a:chExt cx="983764" cy="1034339"/>
          </a:xfrm>
        </p:grpSpPr>
        <p:sp>
          <p:nvSpPr>
            <p:cNvPr id="386" name="Google Shape;386;p36"/>
            <p:cNvSpPr/>
            <p:nvPr/>
          </p:nvSpPr>
          <p:spPr>
            <a:xfrm rot="7514404">
              <a:off x="3278480" y="1552017"/>
              <a:ext cx="952582" cy="444236"/>
            </a:xfrm>
            <a:custGeom>
              <a:avLst/>
              <a:gdLst/>
              <a:ahLst/>
              <a:cxnLst/>
              <a:rect l="l" t="t" r="r" b="b"/>
              <a:pathLst>
                <a:path w="37013" h="17261" extrusionOk="0">
                  <a:moveTo>
                    <a:pt x="1642" y="1"/>
                  </a:moveTo>
                  <a:lnTo>
                    <a:pt x="1" y="4741"/>
                  </a:lnTo>
                  <a:lnTo>
                    <a:pt x="35371" y="17261"/>
                  </a:lnTo>
                  <a:lnTo>
                    <a:pt x="37012" y="12581"/>
                  </a:lnTo>
                  <a:lnTo>
                    <a:pt x="1642" y="1"/>
                  </a:ln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6"/>
            <p:cNvSpPr/>
            <p:nvPr/>
          </p:nvSpPr>
          <p:spPr>
            <a:xfrm rot="7514404">
              <a:off x="4108061" y="1399150"/>
              <a:ext cx="134550" cy="120472"/>
            </a:xfrm>
            <a:custGeom>
              <a:avLst/>
              <a:gdLst/>
              <a:ahLst/>
              <a:cxnLst/>
              <a:rect l="l" t="t" r="r" b="b"/>
              <a:pathLst>
                <a:path w="5228" h="4681" extrusionOk="0">
                  <a:moveTo>
                    <a:pt x="5167" y="1"/>
                  </a:moveTo>
                  <a:lnTo>
                    <a:pt x="2797" y="426"/>
                  </a:lnTo>
                  <a:lnTo>
                    <a:pt x="1" y="852"/>
                  </a:lnTo>
                  <a:lnTo>
                    <a:pt x="1885" y="2918"/>
                  </a:lnTo>
                  <a:lnTo>
                    <a:pt x="3526" y="4680"/>
                  </a:lnTo>
                  <a:cubicBezTo>
                    <a:pt x="4620" y="3404"/>
                    <a:pt x="5228" y="1763"/>
                    <a:pt x="5167"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6"/>
            <p:cNvSpPr/>
            <p:nvPr/>
          </p:nvSpPr>
          <p:spPr>
            <a:xfrm rot="7514404">
              <a:off x="3312891" y="2005658"/>
              <a:ext cx="75099" cy="120446"/>
            </a:xfrm>
            <a:custGeom>
              <a:avLst/>
              <a:gdLst/>
              <a:ahLst/>
              <a:cxnLst/>
              <a:rect l="l" t="t" r="r" b="b"/>
              <a:pathLst>
                <a:path w="2918" h="4680" extrusionOk="0">
                  <a:moveTo>
                    <a:pt x="1641" y="0"/>
                  </a:moveTo>
                  <a:lnTo>
                    <a:pt x="0" y="4680"/>
                  </a:lnTo>
                  <a:cubicBezTo>
                    <a:pt x="0" y="4680"/>
                    <a:pt x="1824" y="4376"/>
                    <a:pt x="2371" y="2917"/>
                  </a:cubicBezTo>
                  <a:cubicBezTo>
                    <a:pt x="2918" y="1398"/>
                    <a:pt x="1641" y="0"/>
                    <a:pt x="164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6"/>
            <p:cNvSpPr/>
            <p:nvPr/>
          </p:nvSpPr>
          <p:spPr>
            <a:xfrm rot="7514404">
              <a:off x="4170208" y="1412337"/>
              <a:ext cx="73555" cy="64135"/>
            </a:xfrm>
            <a:custGeom>
              <a:avLst/>
              <a:gdLst/>
              <a:ahLst/>
              <a:cxnLst/>
              <a:rect l="l" t="t" r="r" b="b"/>
              <a:pathLst>
                <a:path w="2858" h="2492" extrusionOk="0">
                  <a:moveTo>
                    <a:pt x="2797" y="0"/>
                  </a:moveTo>
                  <a:lnTo>
                    <a:pt x="1" y="426"/>
                  </a:lnTo>
                  <a:lnTo>
                    <a:pt x="1885" y="2492"/>
                  </a:lnTo>
                  <a:cubicBezTo>
                    <a:pt x="2250" y="2127"/>
                    <a:pt x="2493" y="1763"/>
                    <a:pt x="2614" y="1337"/>
                  </a:cubicBezTo>
                  <a:cubicBezTo>
                    <a:pt x="2797" y="851"/>
                    <a:pt x="2857" y="426"/>
                    <a:pt x="2797"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1572401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lt2"/>
        </a:solidFill>
        <a:effectLst/>
      </p:bgPr>
    </p:bg>
    <p:spTree>
      <p:nvGrpSpPr>
        <p:cNvPr id="1" name="Shape 390"/>
        <p:cNvGrpSpPr/>
        <p:nvPr/>
      </p:nvGrpSpPr>
      <p:grpSpPr>
        <a:xfrm>
          <a:off x="0" y="0"/>
          <a:ext cx="0" cy="0"/>
          <a:chOff x="0" y="0"/>
          <a:chExt cx="0" cy="0"/>
        </a:xfrm>
      </p:grpSpPr>
      <p:pic>
        <p:nvPicPr>
          <p:cNvPr id="391" name="Google Shape;391;p37"/>
          <p:cNvPicPr preferRelativeResize="0"/>
          <p:nvPr/>
        </p:nvPicPr>
        <p:blipFill rotWithShape="1">
          <a:blip r:embed="rId2">
            <a:alphaModFix/>
          </a:blip>
          <a:srcRect/>
          <a:stretch/>
        </p:blipFill>
        <p:spPr>
          <a:xfrm flipH="1">
            <a:off x="0" y="2"/>
            <a:ext cx="12192000" cy="6858031"/>
          </a:xfrm>
          <a:prstGeom prst="rect">
            <a:avLst/>
          </a:prstGeom>
          <a:noFill/>
          <a:ln>
            <a:noFill/>
          </a:ln>
        </p:spPr>
      </p:pic>
      <p:sp>
        <p:nvSpPr>
          <p:cNvPr id="392" name="Google Shape;392;p37"/>
          <p:cNvSpPr txBox="1">
            <a:spLocks noGrp="1"/>
          </p:cNvSpPr>
          <p:nvPr>
            <p:ph type="title" hasCustomPrompt="1"/>
          </p:nvPr>
        </p:nvSpPr>
        <p:spPr>
          <a:xfrm flipH="1">
            <a:off x="8640833" y="2141100"/>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93" name="Google Shape;393;p37"/>
          <p:cNvSpPr txBox="1">
            <a:spLocks noGrp="1"/>
          </p:cNvSpPr>
          <p:nvPr>
            <p:ph type="ctrTitle" idx="2"/>
          </p:nvPr>
        </p:nvSpPr>
        <p:spPr>
          <a:xfrm flipH="1">
            <a:off x="2280833" y="34691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394" name="Google Shape;394;p37"/>
          <p:cNvSpPr txBox="1">
            <a:spLocks noGrp="1"/>
          </p:cNvSpPr>
          <p:nvPr>
            <p:ph type="subTitle" idx="1"/>
          </p:nvPr>
        </p:nvSpPr>
        <p:spPr>
          <a:xfrm>
            <a:off x="7231233" y="4861933"/>
            <a:ext cx="41444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3704865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55"/>
        <p:cNvGrpSpPr/>
        <p:nvPr/>
      </p:nvGrpSpPr>
      <p:grpSpPr>
        <a:xfrm>
          <a:off x="0" y="0"/>
          <a:ext cx="0" cy="0"/>
          <a:chOff x="0" y="0"/>
          <a:chExt cx="0" cy="0"/>
        </a:xfrm>
      </p:grpSpPr>
      <p:pic>
        <p:nvPicPr>
          <p:cNvPr id="256" name="Google Shape;256;p30"/>
          <p:cNvPicPr preferRelativeResize="0"/>
          <p:nvPr/>
        </p:nvPicPr>
        <p:blipFill rotWithShape="1">
          <a:blip r:embed="rId2">
            <a:alphaModFix/>
          </a:blip>
          <a:srcRect l="39445"/>
          <a:stretch/>
        </p:blipFill>
        <p:spPr>
          <a:xfrm flipH="1">
            <a:off x="6280100" y="0"/>
            <a:ext cx="5911901" cy="6858000"/>
          </a:xfrm>
          <a:prstGeom prst="rect">
            <a:avLst/>
          </a:prstGeom>
          <a:noFill/>
          <a:ln>
            <a:noFill/>
          </a:ln>
        </p:spPr>
      </p:pic>
      <p:sp>
        <p:nvSpPr>
          <p:cNvPr id="257" name="Google Shape;257;p30"/>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44474171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395"/>
        <p:cNvGrpSpPr/>
        <p:nvPr/>
      </p:nvGrpSpPr>
      <p:grpSpPr>
        <a:xfrm>
          <a:off x="0" y="0"/>
          <a:ext cx="0" cy="0"/>
          <a:chOff x="0" y="0"/>
          <a:chExt cx="0" cy="0"/>
        </a:xfrm>
      </p:grpSpPr>
      <p:sp>
        <p:nvSpPr>
          <p:cNvPr id="396" name="Google Shape;396;p38"/>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82759916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Title and four columns 6">
  <p:cSld name="Title and four columns 6">
    <p:spTree>
      <p:nvGrpSpPr>
        <p:cNvPr id="1" name="Shape 397"/>
        <p:cNvGrpSpPr/>
        <p:nvPr/>
      </p:nvGrpSpPr>
      <p:grpSpPr>
        <a:xfrm>
          <a:off x="0" y="0"/>
          <a:ext cx="0" cy="0"/>
          <a:chOff x="0" y="0"/>
          <a:chExt cx="0" cy="0"/>
        </a:xfrm>
      </p:grpSpPr>
      <p:pic>
        <p:nvPicPr>
          <p:cNvPr id="398" name="Google Shape;398;p39"/>
          <p:cNvPicPr preferRelativeResize="0"/>
          <p:nvPr/>
        </p:nvPicPr>
        <p:blipFill>
          <a:blip r:embed="rId2">
            <a:alphaModFix/>
          </a:blip>
          <a:stretch>
            <a:fillRect/>
          </a:stretch>
        </p:blipFill>
        <p:spPr>
          <a:xfrm>
            <a:off x="1925785" y="1886668"/>
            <a:ext cx="8340433" cy="4971333"/>
          </a:xfrm>
          <a:prstGeom prst="rect">
            <a:avLst/>
          </a:prstGeom>
          <a:noFill/>
          <a:ln>
            <a:noFill/>
          </a:ln>
        </p:spPr>
      </p:pic>
      <p:sp>
        <p:nvSpPr>
          <p:cNvPr id="399" name="Google Shape;399;p39"/>
          <p:cNvSpPr txBox="1">
            <a:spLocks noGrp="1"/>
          </p:cNvSpPr>
          <p:nvPr>
            <p:ph type="ctrTitle"/>
          </p:nvPr>
        </p:nvSpPr>
        <p:spPr>
          <a:xfrm>
            <a:off x="3429400" y="4421767"/>
            <a:ext cx="5333200" cy="1852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00" name="Google Shape;400;p39"/>
          <p:cNvSpPr txBox="1">
            <a:spLocks noGrp="1"/>
          </p:cNvSpPr>
          <p:nvPr>
            <p:ph type="subTitle" idx="1"/>
          </p:nvPr>
        </p:nvSpPr>
        <p:spPr>
          <a:xfrm>
            <a:off x="928400" y="2542731"/>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1" name="Google Shape;401;p39"/>
          <p:cNvSpPr txBox="1">
            <a:spLocks noGrp="1"/>
          </p:cNvSpPr>
          <p:nvPr>
            <p:ph type="subTitle" idx="2"/>
          </p:nvPr>
        </p:nvSpPr>
        <p:spPr>
          <a:xfrm>
            <a:off x="3672543" y="10841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2" name="Google Shape;402;p39"/>
          <p:cNvSpPr txBox="1">
            <a:spLocks noGrp="1"/>
          </p:cNvSpPr>
          <p:nvPr>
            <p:ph type="subTitle" idx="3"/>
          </p:nvPr>
        </p:nvSpPr>
        <p:spPr>
          <a:xfrm>
            <a:off x="9160829" y="25427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3" name="Google Shape;403;p39"/>
          <p:cNvSpPr txBox="1">
            <a:spLocks noGrp="1"/>
          </p:cNvSpPr>
          <p:nvPr>
            <p:ph type="subTitle" idx="4"/>
          </p:nvPr>
        </p:nvSpPr>
        <p:spPr>
          <a:xfrm>
            <a:off x="6416687" y="10841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4" name="Google Shape;404;p39"/>
          <p:cNvSpPr txBox="1">
            <a:spLocks noGrp="1"/>
          </p:cNvSpPr>
          <p:nvPr>
            <p:ph type="subTitle" idx="5"/>
          </p:nvPr>
        </p:nvSpPr>
        <p:spPr>
          <a:xfrm>
            <a:off x="928400" y="2117112"/>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5" name="Google Shape;405;p39"/>
          <p:cNvSpPr txBox="1">
            <a:spLocks noGrp="1"/>
          </p:cNvSpPr>
          <p:nvPr>
            <p:ph type="subTitle" idx="6"/>
          </p:nvPr>
        </p:nvSpPr>
        <p:spPr>
          <a:xfrm>
            <a:off x="3672533" y="65866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6" name="Google Shape;406;p39"/>
          <p:cNvSpPr txBox="1">
            <a:spLocks noGrp="1"/>
          </p:cNvSpPr>
          <p:nvPr>
            <p:ph type="subTitle" idx="7"/>
          </p:nvPr>
        </p:nvSpPr>
        <p:spPr>
          <a:xfrm>
            <a:off x="9160832" y="211709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7" name="Google Shape;407;p39"/>
          <p:cNvSpPr txBox="1">
            <a:spLocks noGrp="1"/>
          </p:cNvSpPr>
          <p:nvPr>
            <p:ph type="subTitle" idx="8"/>
          </p:nvPr>
        </p:nvSpPr>
        <p:spPr>
          <a:xfrm>
            <a:off x="6416689" y="65866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11843537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408"/>
        <p:cNvGrpSpPr/>
        <p:nvPr/>
      </p:nvGrpSpPr>
      <p:grpSpPr>
        <a:xfrm>
          <a:off x="0" y="0"/>
          <a:ext cx="0" cy="0"/>
          <a:chOff x="0" y="0"/>
          <a:chExt cx="0" cy="0"/>
        </a:xfrm>
      </p:grpSpPr>
      <p:sp>
        <p:nvSpPr>
          <p:cNvPr id="409" name="Google Shape;409;p40"/>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69942743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410"/>
        <p:cNvGrpSpPr/>
        <p:nvPr/>
      </p:nvGrpSpPr>
      <p:grpSpPr>
        <a:xfrm>
          <a:off x="0" y="0"/>
          <a:ext cx="0" cy="0"/>
          <a:chOff x="0" y="0"/>
          <a:chExt cx="0" cy="0"/>
        </a:xfrm>
      </p:grpSpPr>
      <p:sp>
        <p:nvSpPr>
          <p:cNvPr id="411" name="Google Shape;411;p41"/>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412" name="Google Shape;412;p41"/>
          <p:cNvPicPr preferRelativeResize="0"/>
          <p:nvPr/>
        </p:nvPicPr>
        <p:blipFill rotWithShape="1">
          <a:blip r:embed="rId2">
            <a:alphaModFix/>
          </a:blip>
          <a:srcRect r="69858" b="58913"/>
          <a:stretch/>
        </p:blipFill>
        <p:spPr>
          <a:xfrm>
            <a:off x="11567" y="1"/>
            <a:ext cx="1912000" cy="1466032"/>
          </a:xfrm>
          <a:prstGeom prst="rect">
            <a:avLst/>
          </a:prstGeom>
          <a:noFill/>
          <a:ln>
            <a:noFill/>
          </a:ln>
        </p:spPr>
      </p:pic>
    </p:spTree>
    <p:extLst>
      <p:ext uri="{BB962C8B-B14F-4D97-AF65-F5344CB8AC3E}">
        <p14:creationId xmlns:p14="http://schemas.microsoft.com/office/powerpoint/2010/main" val="89780389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Title and four columns 7">
  <p:cSld name="Title and four columns 7">
    <p:spTree>
      <p:nvGrpSpPr>
        <p:cNvPr id="1" name="Shape 413"/>
        <p:cNvGrpSpPr/>
        <p:nvPr/>
      </p:nvGrpSpPr>
      <p:grpSpPr>
        <a:xfrm>
          <a:off x="0" y="0"/>
          <a:ext cx="0" cy="0"/>
          <a:chOff x="0" y="0"/>
          <a:chExt cx="0" cy="0"/>
        </a:xfrm>
      </p:grpSpPr>
      <p:sp>
        <p:nvSpPr>
          <p:cNvPr id="414" name="Google Shape;414;p42"/>
          <p:cNvSpPr txBox="1">
            <a:spLocks noGrp="1"/>
          </p:cNvSpPr>
          <p:nvPr>
            <p:ph type="subTitle" idx="1"/>
          </p:nvPr>
        </p:nvSpPr>
        <p:spPr>
          <a:xfrm flipH="1">
            <a:off x="3460767" y="1973876"/>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5" name="Google Shape;415;p42"/>
          <p:cNvSpPr txBox="1">
            <a:spLocks noGrp="1"/>
          </p:cNvSpPr>
          <p:nvPr>
            <p:ph type="subTitle" idx="2"/>
          </p:nvPr>
        </p:nvSpPr>
        <p:spPr>
          <a:xfrm flipH="1">
            <a:off x="3460767" y="1555333"/>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16" name="Google Shape;416;p42"/>
          <p:cNvSpPr txBox="1">
            <a:spLocks noGrp="1"/>
          </p:cNvSpPr>
          <p:nvPr>
            <p:ph type="subTitle" idx="3"/>
          </p:nvPr>
        </p:nvSpPr>
        <p:spPr>
          <a:xfrm flipH="1">
            <a:off x="7543633" y="1973875"/>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7" name="Google Shape;417;p42"/>
          <p:cNvSpPr txBox="1">
            <a:spLocks noGrp="1"/>
          </p:cNvSpPr>
          <p:nvPr>
            <p:ph type="subTitle" idx="4"/>
          </p:nvPr>
        </p:nvSpPr>
        <p:spPr>
          <a:xfrm flipH="1">
            <a:off x="7543633" y="1555333"/>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18" name="Google Shape;418;p42"/>
          <p:cNvSpPr txBox="1">
            <a:spLocks noGrp="1"/>
          </p:cNvSpPr>
          <p:nvPr>
            <p:ph type="subTitle" idx="5"/>
          </p:nvPr>
        </p:nvSpPr>
        <p:spPr>
          <a:xfrm flipH="1">
            <a:off x="3460767" y="3866100"/>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9" name="Google Shape;419;p42"/>
          <p:cNvSpPr txBox="1">
            <a:spLocks noGrp="1"/>
          </p:cNvSpPr>
          <p:nvPr>
            <p:ph type="subTitle" idx="6"/>
          </p:nvPr>
        </p:nvSpPr>
        <p:spPr>
          <a:xfrm flipH="1">
            <a:off x="3460767" y="3449759"/>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20" name="Google Shape;420;p42"/>
          <p:cNvSpPr txBox="1">
            <a:spLocks noGrp="1"/>
          </p:cNvSpPr>
          <p:nvPr>
            <p:ph type="subTitle" idx="7"/>
          </p:nvPr>
        </p:nvSpPr>
        <p:spPr>
          <a:xfrm flipH="1">
            <a:off x="7543633" y="3866100"/>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21" name="Google Shape;421;p42"/>
          <p:cNvSpPr txBox="1">
            <a:spLocks noGrp="1"/>
          </p:cNvSpPr>
          <p:nvPr>
            <p:ph type="subTitle" idx="8"/>
          </p:nvPr>
        </p:nvSpPr>
        <p:spPr>
          <a:xfrm flipH="1">
            <a:off x="7543633" y="3449759"/>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22" name="Google Shape;422;p42"/>
          <p:cNvSpPr txBox="1">
            <a:spLocks noGrp="1"/>
          </p:cNvSpPr>
          <p:nvPr>
            <p:ph type="ctrTitle"/>
          </p:nvPr>
        </p:nvSpPr>
        <p:spPr>
          <a:xfrm>
            <a:off x="816867" y="5228500"/>
            <a:ext cx="105584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423" name="Google Shape;423;p42"/>
          <p:cNvPicPr preferRelativeResize="0"/>
          <p:nvPr/>
        </p:nvPicPr>
        <p:blipFill>
          <a:blip r:embed="rId2">
            <a:alphaModFix/>
          </a:blip>
          <a:stretch>
            <a:fillRect/>
          </a:stretch>
        </p:blipFill>
        <p:spPr>
          <a:xfrm rot="-5400000" flipH="1">
            <a:off x="7511867" y="2167919"/>
            <a:ext cx="6838100" cy="2522167"/>
          </a:xfrm>
          <a:prstGeom prst="rect">
            <a:avLst/>
          </a:prstGeom>
          <a:noFill/>
          <a:ln>
            <a:noFill/>
          </a:ln>
        </p:spPr>
      </p:pic>
      <p:pic>
        <p:nvPicPr>
          <p:cNvPr id="424" name="Google Shape;424;p42"/>
          <p:cNvPicPr preferRelativeResize="0"/>
          <p:nvPr/>
        </p:nvPicPr>
        <p:blipFill rotWithShape="1">
          <a:blip r:embed="rId3">
            <a:alphaModFix/>
          </a:blip>
          <a:srcRect l="28341" b="53555"/>
          <a:stretch/>
        </p:blipFill>
        <p:spPr>
          <a:xfrm rot="10800000">
            <a:off x="3" y="12933"/>
            <a:ext cx="4032733" cy="1470232"/>
          </a:xfrm>
          <a:prstGeom prst="rect">
            <a:avLst/>
          </a:prstGeom>
          <a:noFill/>
          <a:ln>
            <a:noFill/>
          </a:ln>
        </p:spPr>
      </p:pic>
    </p:spTree>
    <p:extLst>
      <p:ext uri="{BB962C8B-B14F-4D97-AF65-F5344CB8AC3E}">
        <p14:creationId xmlns:p14="http://schemas.microsoft.com/office/powerpoint/2010/main" val="334340083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425"/>
        <p:cNvGrpSpPr/>
        <p:nvPr/>
      </p:nvGrpSpPr>
      <p:grpSpPr>
        <a:xfrm>
          <a:off x="0" y="0"/>
          <a:ext cx="0" cy="0"/>
          <a:chOff x="0" y="0"/>
          <a:chExt cx="0" cy="0"/>
        </a:xfrm>
      </p:grpSpPr>
      <p:pic>
        <p:nvPicPr>
          <p:cNvPr id="426" name="Google Shape;426;p43"/>
          <p:cNvPicPr preferRelativeResize="0"/>
          <p:nvPr/>
        </p:nvPicPr>
        <p:blipFill rotWithShape="1">
          <a:blip r:embed="rId2">
            <a:alphaModFix/>
          </a:blip>
          <a:srcRect t="9" b="9"/>
          <a:stretch/>
        </p:blipFill>
        <p:spPr>
          <a:xfrm>
            <a:off x="0" y="0"/>
            <a:ext cx="12192000" cy="6858000"/>
          </a:xfrm>
          <a:prstGeom prst="rect">
            <a:avLst/>
          </a:prstGeom>
          <a:noFill/>
          <a:ln>
            <a:noFill/>
          </a:ln>
        </p:spPr>
      </p:pic>
      <p:pic>
        <p:nvPicPr>
          <p:cNvPr id="427" name="Google Shape;427;p43"/>
          <p:cNvPicPr preferRelativeResize="0"/>
          <p:nvPr/>
        </p:nvPicPr>
        <p:blipFill rotWithShape="1">
          <a:blip r:embed="rId3">
            <a:alphaModFix/>
          </a:blip>
          <a:srcRect b="73756"/>
          <a:stretch/>
        </p:blipFill>
        <p:spPr>
          <a:xfrm>
            <a:off x="6564500" y="6027269"/>
            <a:ext cx="5627493" cy="830729"/>
          </a:xfrm>
          <a:prstGeom prst="rect">
            <a:avLst/>
          </a:prstGeom>
          <a:noFill/>
          <a:ln>
            <a:noFill/>
          </a:ln>
        </p:spPr>
      </p:pic>
      <p:sp>
        <p:nvSpPr>
          <p:cNvPr id="428" name="Google Shape;428;p4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278855061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429"/>
        <p:cNvGrpSpPr/>
        <p:nvPr/>
      </p:nvGrpSpPr>
      <p:grpSpPr>
        <a:xfrm>
          <a:off x="0" y="0"/>
          <a:ext cx="0" cy="0"/>
          <a:chOff x="0" y="0"/>
          <a:chExt cx="0" cy="0"/>
        </a:xfrm>
      </p:grpSpPr>
      <p:sp>
        <p:nvSpPr>
          <p:cNvPr id="430" name="Google Shape;430;p4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431" name="Google Shape;431;p44"/>
          <p:cNvPicPr preferRelativeResize="0"/>
          <p:nvPr/>
        </p:nvPicPr>
        <p:blipFill>
          <a:blip r:embed="rId2">
            <a:alphaModFix/>
          </a:blip>
          <a:stretch>
            <a:fillRect/>
          </a:stretch>
        </p:blipFill>
        <p:spPr>
          <a:xfrm flipH="1">
            <a:off x="2" y="2"/>
            <a:ext cx="3482500" cy="2979679"/>
          </a:xfrm>
          <a:prstGeom prst="rect">
            <a:avLst/>
          </a:prstGeom>
          <a:noFill/>
          <a:ln>
            <a:noFill/>
          </a:ln>
        </p:spPr>
      </p:pic>
    </p:spTree>
    <p:extLst>
      <p:ext uri="{BB962C8B-B14F-4D97-AF65-F5344CB8AC3E}">
        <p14:creationId xmlns:p14="http://schemas.microsoft.com/office/powerpoint/2010/main" val="26057546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Section header 7">
  <p:cSld name="Section header 7">
    <p:spTree>
      <p:nvGrpSpPr>
        <p:cNvPr id="1" name="Shape 432"/>
        <p:cNvGrpSpPr/>
        <p:nvPr/>
      </p:nvGrpSpPr>
      <p:grpSpPr>
        <a:xfrm>
          <a:off x="0" y="0"/>
          <a:ext cx="0" cy="0"/>
          <a:chOff x="0" y="0"/>
          <a:chExt cx="0" cy="0"/>
        </a:xfrm>
      </p:grpSpPr>
      <p:pic>
        <p:nvPicPr>
          <p:cNvPr id="433" name="Google Shape;433;p45"/>
          <p:cNvPicPr preferRelativeResize="0"/>
          <p:nvPr/>
        </p:nvPicPr>
        <p:blipFill rotWithShape="1">
          <a:blip r:embed="rId2">
            <a:alphaModFix/>
          </a:blip>
          <a:srcRect l="30429"/>
          <a:stretch/>
        </p:blipFill>
        <p:spPr>
          <a:xfrm>
            <a:off x="3709733" y="0"/>
            <a:ext cx="8482267" cy="6858000"/>
          </a:xfrm>
          <a:prstGeom prst="rect">
            <a:avLst/>
          </a:prstGeom>
          <a:noFill/>
          <a:ln>
            <a:noFill/>
          </a:ln>
        </p:spPr>
      </p:pic>
      <p:sp>
        <p:nvSpPr>
          <p:cNvPr id="434" name="Google Shape;434;p45"/>
          <p:cNvSpPr txBox="1">
            <a:spLocks noGrp="1"/>
          </p:cNvSpPr>
          <p:nvPr>
            <p:ph type="title" hasCustomPrompt="1"/>
          </p:nvPr>
        </p:nvSpPr>
        <p:spPr>
          <a:xfrm>
            <a:off x="812569" y="2115300"/>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35" name="Google Shape;435;p45"/>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436" name="Google Shape;436;p45"/>
          <p:cNvSpPr txBox="1">
            <a:spLocks noGrp="1"/>
          </p:cNvSpPr>
          <p:nvPr>
            <p:ph type="subTitle" idx="1"/>
          </p:nvPr>
        </p:nvSpPr>
        <p:spPr>
          <a:xfrm flipH="1">
            <a:off x="812400" y="4853033"/>
            <a:ext cx="35156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158860097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Title only 10">
  <p:cSld name="Title only 10">
    <p:spTree>
      <p:nvGrpSpPr>
        <p:cNvPr id="1" name="Shape 437"/>
        <p:cNvGrpSpPr/>
        <p:nvPr/>
      </p:nvGrpSpPr>
      <p:grpSpPr>
        <a:xfrm>
          <a:off x="0" y="0"/>
          <a:ext cx="0" cy="0"/>
          <a:chOff x="0" y="0"/>
          <a:chExt cx="0" cy="0"/>
        </a:xfrm>
      </p:grpSpPr>
      <p:pic>
        <p:nvPicPr>
          <p:cNvPr id="438" name="Google Shape;438;p46"/>
          <p:cNvPicPr preferRelativeResize="0"/>
          <p:nvPr/>
        </p:nvPicPr>
        <p:blipFill rotWithShape="1">
          <a:blip r:embed="rId2">
            <a:alphaModFix/>
          </a:blip>
          <a:srcRect l="33457"/>
          <a:stretch/>
        </p:blipFill>
        <p:spPr>
          <a:xfrm rot="10800000">
            <a:off x="0" y="2252632"/>
            <a:ext cx="5447000" cy="4605368"/>
          </a:xfrm>
          <a:prstGeom prst="rect">
            <a:avLst/>
          </a:prstGeom>
          <a:noFill/>
          <a:ln>
            <a:noFill/>
          </a:ln>
        </p:spPr>
      </p:pic>
      <p:pic>
        <p:nvPicPr>
          <p:cNvPr id="439" name="Google Shape;439;p46"/>
          <p:cNvPicPr preferRelativeResize="0"/>
          <p:nvPr/>
        </p:nvPicPr>
        <p:blipFill rotWithShape="1">
          <a:blip r:embed="rId3">
            <a:alphaModFix/>
          </a:blip>
          <a:srcRect l="32313" b="44084"/>
          <a:stretch/>
        </p:blipFill>
        <p:spPr>
          <a:xfrm>
            <a:off x="4641901" y="0"/>
            <a:ext cx="7550107" cy="3508568"/>
          </a:xfrm>
          <a:prstGeom prst="rect">
            <a:avLst/>
          </a:prstGeom>
          <a:noFill/>
          <a:ln>
            <a:noFill/>
          </a:ln>
        </p:spPr>
      </p:pic>
      <p:sp>
        <p:nvSpPr>
          <p:cNvPr id="440" name="Google Shape;440;p4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207901927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Title, three columns and numbers">
  <p:cSld name="Title, three columns and numbers">
    <p:spTree>
      <p:nvGrpSpPr>
        <p:cNvPr id="1" name="Shape 441"/>
        <p:cNvGrpSpPr/>
        <p:nvPr/>
      </p:nvGrpSpPr>
      <p:grpSpPr>
        <a:xfrm>
          <a:off x="0" y="0"/>
          <a:ext cx="0" cy="0"/>
          <a:chOff x="0" y="0"/>
          <a:chExt cx="0" cy="0"/>
        </a:xfrm>
      </p:grpSpPr>
      <p:sp>
        <p:nvSpPr>
          <p:cNvPr id="442" name="Google Shape;442;p47"/>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43" name="Google Shape;443;p47"/>
          <p:cNvSpPr txBox="1">
            <a:spLocks noGrp="1"/>
          </p:cNvSpPr>
          <p:nvPr>
            <p:ph type="subTitle" idx="1"/>
          </p:nvPr>
        </p:nvSpPr>
        <p:spPr>
          <a:xfrm>
            <a:off x="1917984" y="406206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4" name="Google Shape;444;p47"/>
          <p:cNvSpPr txBox="1">
            <a:spLocks noGrp="1"/>
          </p:cNvSpPr>
          <p:nvPr>
            <p:ph type="subTitle" idx="2"/>
          </p:nvPr>
        </p:nvSpPr>
        <p:spPr>
          <a:xfrm>
            <a:off x="1917984" y="36557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5" name="Google Shape;445;p47"/>
          <p:cNvSpPr txBox="1">
            <a:spLocks noGrp="1"/>
          </p:cNvSpPr>
          <p:nvPr>
            <p:ph type="subTitle" idx="3"/>
          </p:nvPr>
        </p:nvSpPr>
        <p:spPr>
          <a:xfrm>
            <a:off x="5059664" y="4062053"/>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6" name="Google Shape;446;p47"/>
          <p:cNvSpPr txBox="1">
            <a:spLocks noGrp="1"/>
          </p:cNvSpPr>
          <p:nvPr>
            <p:ph type="subTitle" idx="4"/>
          </p:nvPr>
        </p:nvSpPr>
        <p:spPr>
          <a:xfrm>
            <a:off x="5059664" y="36557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7" name="Google Shape;447;p47"/>
          <p:cNvSpPr txBox="1">
            <a:spLocks noGrp="1"/>
          </p:cNvSpPr>
          <p:nvPr>
            <p:ph type="subTitle" idx="5"/>
          </p:nvPr>
        </p:nvSpPr>
        <p:spPr>
          <a:xfrm>
            <a:off x="8171200" y="406206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8" name="Google Shape;448;p47"/>
          <p:cNvSpPr txBox="1">
            <a:spLocks noGrp="1"/>
          </p:cNvSpPr>
          <p:nvPr>
            <p:ph type="subTitle" idx="6"/>
          </p:nvPr>
        </p:nvSpPr>
        <p:spPr>
          <a:xfrm>
            <a:off x="8171200" y="3655700"/>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9" name="Google Shape;449;p47"/>
          <p:cNvSpPr txBox="1">
            <a:spLocks noGrp="1"/>
          </p:cNvSpPr>
          <p:nvPr>
            <p:ph type="title" idx="7" hasCustomPrompt="1"/>
          </p:nvPr>
        </p:nvSpPr>
        <p:spPr>
          <a:xfrm>
            <a:off x="1918016"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sp>
        <p:nvSpPr>
          <p:cNvPr id="450" name="Google Shape;450;p47"/>
          <p:cNvSpPr txBox="1">
            <a:spLocks noGrp="1"/>
          </p:cNvSpPr>
          <p:nvPr>
            <p:ph type="title" idx="8" hasCustomPrompt="1"/>
          </p:nvPr>
        </p:nvSpPr>
        <p:spPr>
          <a:xfrm>
            <a:off x="5059683"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sp>
        <p:nvSpPr>
          <p:cNvPr id="451" name="Google Shape;451;p47"/>
          <p:cNvSpPr txBox="1">
            <a:spLocks noGrp="1"/>
          </p:cNvSpPr>
          <p:nvPr>
            <p:ph type="title" idx="9" hasCustomPrompt="1"/>
          </p:nvPr>
        </p:nvSpPr>
        <p:spPr>
          <a:xfrm>
            <a:off x="8171216"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pic>
        <p:nvPicPr>
          <p:cNvPr id="452" name="Google Shape;452;p47"/>
          <p:cNvPicPr preferRelativeResize="0"/>
          <p:nvPr/>
        </p:nvPicPr>
        <p:blipFill>
          <a:blip r:embed="rId2">
            <a:alphaModFix/>
          </a:blip>
          <a:stretch>
            <a:fillRect/>
          </a:stretch>
        </p:blipFill>
        <p:spPr>
          <a:xfrm rot="10800000" flipH="1">
            <a:off x="4409836" y="402"/>
            <a:ext cx="3372333" cy="1497833"/>
          </a:xfrm>
          <a:prstGeom prst="rect">
            <a:avLst/>
          </a:prstGeom>
          <a:noFill/>
          <a:ln>
            <a:noFill/>
          </a:ln>
        </p:spPr>
      </p:pic>
    </p:spTree>
    <p:extLst>
      <p:ext uri="{BB962C8B-B14F-4D97-AF65-F5344CB8AC3E}">
        <p14:creationId xmlns:p14="http://schemas.microsoft.com/office/powerpoint/2010/main" val="1939745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4">
  <p:cSld name="Title and four columns 4">
    <p:bg>
      <p:bgPr>
        <a:solidFill>
          <a:schemeClr val="lt2"/>
        </a:solidFill>
        <a:effectLst/>
      </p:bgPr>
    </p:bg>
    <p:spTree>
      <p:nvGrpSpPr>
        <p:cNvPr id="1" name="Shape 258"/>
        <p:cNvGrpSpPr/>
        <p:nvPr/>
      </p:nvGrpSpPr>
      <p:grpSpPr>
        <a:xfrm>
          <a:off x="0" y="0"/>
          <a:ext cx="0" cy="0"/>
          <a:chOff x="0" y="0"/>
          <a:chExt cx="0" cy="0"/>
        </a:xfrm>
      </p:grpSpPr>
      <p:pic>
        <p:nvPicPr>
          <p:cNvPr id="259" name="Google Shape;259;p31"/>
          <p:cNvPicPr preferRelativeResize="0"/>
          <p:nvPr/>
        </p:nvPicPr>
        <p:blipFill rotWithShape="1">
          <a:blip r:embed="rId2">
            <a:alphaModFix/>
          </a:blip>
          <a:srcRect l="13058" t="14965" b="58884"/>
          <a:stretch/>
        </p:blipFill>
        <p:spPr>
          <a:xfrm>
            <a:off x="3032768" y="5308403"/>
            <a:ext cx="9159227" cy="1549597"/>
          </a:xfrm>
          <a:prstGeom prst="rect">
            <a:avLst/>
          </a:prstGeom>
          <a:noFill/>
          <a:ln>
            <a:noFill/>
          </a:ln>
        </p:spPr>
      </p:pic>
      <p:sp>
        <p:nvSpPr>
          <p:cNvPr id="260" name="Google Shape;260;p31"/>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61" name="Google Shape;261;p31"/>
          <p:cNvSpPr txBox="1">
            <a:spLocks noGrp="1"/>
          </p:cNvSpPr>
          <p:nvPr>
            <p:ph type="subTitle" idx="1"/>
          </p:nvPr>
        </p:nvSpPr>
        <p:spPr>
          <a:xfrm>
            <a:off x="1821500" y="3632933"/>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2" name="Google Shape;262;p31"/>
          <p:cNvSpPr txBox="1">
            <a:spLocks noGrp="1"/>
          </p:cNvSpPr>
          <p:nvPr>
            <p:ph type="subTitle" idx="2"/>
          </p:nvPr>
        </p:nvSpPr>
        <p:spPr>
          <a:xfrm>
            <a:off x="1821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3" name="Google Shape;263;p31"/>
          <p:cNvSpPr txBox="1">
            <a:spLocks noGrp="1"/>
          </p:cNvSpPr>
          <p:nvPr>
            <p:ph type="subTitle" idx="3"/>
          </p:nvPr>
        </p:nvSpPr>
        <p:spPr>
          <a:xfrm>
            <a:off x="4106500" y="3632887"/>
            <a:ext cx="1900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4" name="Google Shape;264;p31"/>
          <p:cNvSpPr txBox="1">
            <a:spLocks noGrp="1"/>
          </p:cNvSpPr>
          <p:nvPr>
            <p:ph type="subTitle" idx="4"/>
          </p:nvPr>
        </p:nvSpPr>
        <p:spPr>
          <a:xfrm>
            <a:off x="4005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5" name="Google Shape;265;p31"/>
          <p:cNvSpPr txBox="1">
            <a:spLocks noGrp="1"/>
          </p:cNvSpPr>
          <p:nvPr>
            <p:ph type="subTitle" idx="5"/>
          </p:nvPr>
        </p:nvSpPr>
        <p:spPr>
          <a:xfrm>
            <a:off x="6189500" y="363288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6" name="Google Shape;266;p31"/>
          <p:cNvSpPr txBox="1">
            <a:spLocks noGrp="1"/>
          </p:cNvSpPr>
          <p:nvPr>
            <p:ph type="subTitle" idx="6"/>
          </p:nvPr>
        </p:nvSpPr>
        <p:spPr>
          <a:xfrm>
            <a:off x="6189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7" name="Google Shape;267;p31"/>
          <p:cNvSpPr txBox="1">
            <a:spLocks noGrp="1"/>
          </p:cNvSpPr>
          <p:nvPr>
            <p:ph type="subTitle" idx="7"/>
          </p:nvPr>
        </p:nvSpPr>
        <p:spPr>
          <a:xfrm>
            <a:off x="8435533" y="3632887"/>
            <a:ext cx="1978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8" name="Google Shape;268;p31"/>
          <p:cNvSpPr txBox="1">
            <a:spLocks noGrp="1"/>
          </p:cNvSpPr>
          <p:nvPr>
            <p:ph type="subTitle" idx="8"/>
          </p:nvPr>
        </p:nvSpPr>
        <p:spPr>
          <a:xfrm>
            <a:off x="8373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69" name="Google Shape;269;p31"/>
          <p:cNvPicPr preferRelativeResize="0"/>
          <p:nvPr/>
        </p:nvPicPr>
        <p:blipFill rotWithShape="1">
          <a:blip r:embed="rId3">
            <a:alphaModFix/>
          </a:blip>
          <a:srcRect l="-7359" t="18396" r="-8905" b="36778"/>
          <a:stretch/>
        </p:blipFill>
        <p:spPr>
          <a:xfrm rot="10800000">
            <a:off x="1785661" y="9897"/>
            <a:ext cx="7846907" cy="1701803"/>
          </a:xfrm>
          <a:prstGeom prst="rect">
            <a:avLst/>
          </a:prstGeom>
          <a:noFill/>
          <a:ln>
            <a:noFill/>
          </a:ln>
        </p:spPr>
      </p:pic>
    </p:spTree>
    <p:extLst>
      <p:ext uri="{BB962C8B-B14F-4D97-AF65-F5344CB8AC3E}">
        <p14:creationId xmlns:p14="http://schemas.microsoft.com/office/powerpoint/2010/main" val="118753567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453"/>
        <p:cNvGrpSpPr/>
        <p:nvPr/>
      </p:nvGrpSpPr>
      <p:grpSpPr>
        <a:xfrm>
          <a:off x="0" y="0"/>
          <a:ext cx="0" cy="0"/>
          <a:chOff x="0" y="0"/>
          <a:chExt cx="0" cy="0"/>
        </a:xfrm>
      </p:grpSpPr>
      <p:pic>
        <p:nvPicPr>
          <p:cNvPr id="454" name="Google Shape;454;p48"/>
          <p:cNvPicPr preferRelativeResize="0"/>
          <p:nvPr/>
        </p:nvPicPr>
        <p:blipFill rotWithShape="1">
          <a:blip r:embed="rId2">
            <a:alphaModFix/>
          </a:blip>
          <a:srcRect r="20420"/>
          <a:stretch/>
        </p:blipFill>
        <p:spPr>
          <a:xfrm>
            <a:off x="-29603" y="2"/>
            <a:ext cx="7801907" cy="5514668"/>
          </a:xfrm>
          <a:prstGeom prst="rect">
            <a:avLst/>
          </a:prstGeom>
          <a:noFill/>
          <a:ln>
            <a:noFill/>
          </a:ln>
        </p:spPr>
      </p:pic>
      <p:sp>
        <p:nvSpPr>
          <p:cNvPr id="455" name="Google Shape;455;p48"/>
          <p:cNvSpPr txBox="1">
            <a:spLocks noGrp="1"/>
          </p:cNvSpPr>
          <p:nvPr>
            <p:ph type="title" hasCustomPrompt="1"/>
          </p:nvPr>
        </p:nvSpPr>
        <p:spPr>
          <a:xfrm flipH="1">
            <a:off x="8640833" y="2107733"/>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56" name="Google Shape;456;p48"/>
          <p:cNvSpPr txBox="1">
            <a:spLocks noGrp="1"/>
          </p:cNvSpPr>
          <p:nvPr>
            <p:ph type="ctrTitle" idx="2"/>
          </p:nvPr>
        </p:nvSpPr>
        <p:spPr>
          <a:xfrm flipH="1">
            <a:off x="2280833" y="34691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457" name="Google Shape;457;p48"/>
          <p:cNvSpPr txBox="1">
            <a:spLocks noGrp="1"/>
          </p:cNvSpPr>
          <p:nvPr>
            <p:ph type="subTitle" idx="1"/>
          </p:nvPr>
        </p:nvSpPr>
        <p:spPr>
          <a:xfrm>
            <a:off x="7231233" y="4858167"/>
            <a:ext cx="41444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73821613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Title and one column">
  <p:cSld name="Title and one column">
    <p:spTree>
      <p:nvGrpSpPr>
        <p:cNvPr id="1" name="Shape 458"/>
        <p:cNvGrpSpPr/>
        <p:nvPr/>
      </p:nvGrpSpPr>
      <p:grpSpPr>
        <a:xfrm>
          <a:off x="0" y="0"/>
          <a:ext cx="0" cy="0"/>
          <a:chOff x="0" y="0"/>
          <a:chExt cx="0" cy="0"/>
        </a:xfrm>
      </p:grpSpPr>
      <p:sp>
        <p:nvSpPr>
          <p:cNvPr id="459" name="Google Shape;459;p49"/>
          <p:cNvSpPr txBox="1">
            <a:spLocks noGrp="1"/>
          </p:cNvSpPr>
          <p:nvPr>
            <p:ph type="ctrTitle"/>
          </p:nvPr>
        </p:nvSpPr>
        <p:spPr>
          <a:xfrm>
            <a:off x="1886367" y="5252600"/>
            <a:ext cx="5190000" cy="10220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60" name="Google Shape;460;p49"/>
          <p:cNvSpPr txBox="1">
            <a:spLocks noGrp="1"/>
          </p:cNvSpPr>
          <p:nvPr>
            <p:ph type="subTitle" idx="1"/>
          </p:nvPr>
        </p:nvSpPr>
        <p:spPr>
          <a:xfrm>
            <a:off x="1886365" y="4077167"/>
            <a:ext cx="3590800" cy="11048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pic>
        <p:nvPicPr>
          <p:cNvPr id="461" name="Google Shape;461;p49"/>
          <p:cNvPicPr preferRelativeResize="0"/>
          <p:nvPr/>
        </p:nvPicPr>
        <p:blipFill>
          <a:blip r:embed="rId2">
            <a:alphaModFix/>
          </a:blip>
          <a:stretch>
            <a:fillRect/>
          </a:stretch>
        </p:blipFill>
        <p:spPr>
          <a:xfrm rot="10800000" flipH="1">
            <a:off x="-14" y="386"/>
            <a:ext cx="5981700" cy="3467100"/>
          </a:xfrm>
          <a:prstGeom prst="rect">
            <a:avLst/>
          </a:prstGeom>
          <a:noFill/>
          <a:ln>
            <a:noFill/>
          </a:ln>
        </p:spPr>
      </p:pic>
      <p:pic>
        <p:nvPicPr>
          <p:cNvPr id="462" name="Google Shape;462;p49"/>
          <p:cNvPicPr preferRelativeResize="0"/>
          <p:nvPr/>
        </p:nvPicPr>
        <p:blipFill rotWithShape="1">
          <a:blip r:embed="rId3">
            <a:alphaModFix/>
          </a:blip>
          <a:srcRect r="10482" b="10201"/>
          <a:stretch/>
        </p:blipFill>
        <p:spPr>
          <a:xfrm>
            <a:off x="5904933" y="2877702"/>
            <a:ext cx="6287067" cy="3980300"/>
          </a:xfrm>
          <a:prstGeom prst="rect">
            <a:avLst/>
          </a:prstGeom>
          <a:noFill/>
          <a:ln>
            <a:noFill/>
          </a:ln>
        </p:spPr>
      </p:pic>
    </p:spTree>
    <p:extLst>
      <p:ext uri="{BB962C8B-B14F-4D97-AF65-F5344CB8AC3E}">
        <p14:creationId xmlns:p14="http://schemas.microsoft.com/office/powerpoint/2010/main" val="96359981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Two columns">
  <p:cSld name="Two columns">
    <p:bg>
      <p:bgPr>
        <a:blipFill>
          <a:blip r:embed="rId2">
            <a:alphaModFix/>
          </a:blip>
          <a:stretch>
            <a:fillRect/>
          </a:stretch>
        </a:blipFill>
        <a:effectLst/>
      </p:bgPr>
    </p:bg>
    <p:spTree>
      <p:nvGrpSpPr>
        <p:cNvPr id="1" name="Shape 463"/>
        <p:cNvGrpSpPr/>
        <p:nvPr/>
      </p:nvGrpSpPr>
      <p:grpSpPr>
        <a:xfrm>
          <a:off x="0" y="0"/>
          <a:ext cx="0" cy="0"/>
          <a:chOff x="0" y="0"/>
          <a:chExt cx="0" cy="0"/>
        </a:xfrm>
      </p:grpSpPr>
      <p:sp>
        <p:nvSpPr>
          <p:cNvPr id="464" name="Google Shape;464;p50"/>
          <p:cNvSpPr txBox="1">
            <a:spLocks noGrp="1"/>
          </p:cNvSpPr>
          <p:nvPr>
            <p:ph type="subTitle" idx="1"/>
          </p:nvPr>
        </p:nvSpPr>
        <p:spPr>
          <a:xfrm>
            <a:off x="1166111" y="3519520"/>
            <a:ext cx="26580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lvl1pPr>
            <a:lvl2pPr lvl="1" algn="r" rtl="0">
              <a:lnSpc>
                <a:spcPct val="100000"/>
              </a:lnSpc>
              <a:spcBef>
                <a:spcPts val="0"/>
              </a:spcBef>
              <a:spcAft>
                <a:spcPts val="0"/>
              </a:spcAft>
              <a:buSzPts val="1100"/>
              <a:buNone/>
              <a:defRPr sz="1500"/>
            </a:lvl2pPr>
            <a:lvl3pPr lvl="2" algn="r" rtl="0">
              <a:lnSpc>
                <a:spcPct val="100000"/>
              </a:lnSpc>
              <a:spcBef>
                <a:spcPts val="0"/>
              </a:spcBef>
              <a:spcAft>
                <a:spcPts val="0"/>
              </a:spcAft>
              <a:buSzPts val="1100"/>
              <a:buNone/>
              <a:defRPr sz="1500"/>
            </a:lvl3pPr>
            <a:lvl4pPr lvl="3" algn="r" rtl="0">
              <a:lnSpc>
                <a:spcPct val="100000"/>
              </a:lnSpc>
              <a:spcBef>
                <a:spcPts val="0"/>
              </a:spcBef>
              <a:spcAft>
                <a:spcPts val="0"/>
              </a:spcAft>
              <a:buSzPts val="1100"/>
              <a:buNone/>
              <a:defRPr sz="1500"/>
            </a:lvl4pPr>
            <a:lvl5pPr lvl="4" algn="r" rtl="0">
              <a:lnSpc>
                <a:spcPct val="100000"/>
              </a:lnSpc>
              <a:spcBef>
                <a:spcPts val="0"/>
              </a:spcBef>
              <a:spcAft>
                <a:spcPts val="0"/>
              </a:spcAft>
              <a:buSzPts val="1100"/>
              <a:buNone/>
              <a:defRPr sz="1500"/>
            </a:lvl5pPr>
            <a:lvl6pPr lvl="5" algn="r" rtl="0">
              <a:lnSpc>
                <a:spcPct val="100000"/>
              </a:lnSpc>
              <a:spcBef>
                <a:spcPts val="0"/>
              </a:spcBef>
              <a:spcAft>
                <a:spcPts val="0"/>
              </a:spcAft>
              <a:buSzPts val="1100"/>
              <a:buNone/>
              <a:defRPr sz="1500"/>
            </a:lvl6pPr>
            <a:lvl7pPr lvl="6" algn="r" rtl="0">
              <a:lnSpc>
                <a:spcPct val="100000"/>
              </a:lnSpc>
              <a:spcBef>
                <a:spcPts val="0"/>
              </a:spcBef>
              <a:spcAft>
                <a:spcPts val="0"/>
              </a:spcAft>
              <a:buSzPts val="1100"/>
              <a:buNone/>
              <a:defRPr sz="1500"/>
            </a:lvl7pPr>
            <a:lvl8pPr lvl="7" algn="r" rtl="0">
              <a:lnSpc>
                <a:spcPct val="100000"/>
              </a:lnSpc>
              <a:spcBef>
                <a:spcPts val="0"/>
              </a:spcBef>
              <a:spcAft>
                <a:spcPts val="0"/>
              </a:spcAft>
              <a:buSzPts val="1100"/>
              <a:buNone/>
              <a:defRPr sz="1500"/>
            </a:lvl8pPr>
            <a:lvl9pPr lvl="8" algn="r" rtl="0">
              <a:lnSpc>
                <a:spcPct val="100000"/>
              </a:lnSpc>
              <a:spcBef>
                <a:spcPts val="0"/>
              </a:spcBef>
              <a:spcAft>
                <a:spcPts val="0"/>
              </a:spcAft>
              <a:buSzPts val="1100"/>
              <a:buNone/>
              <a:defRPr sz="1500"/>
            </a:lvl9pPr>
          </a:lstStyle>
          <a:p>
            <a:endParaRPr/>
          </a:p>
        </p:txBody>
      </p:sp>
      <p:sp>
        <p:nvSpPr>
          <p:cNvPr id="465" name="Google Shape;465;p50"/>
          <p:cNvSpPr txBox="1">
            <a:spLocks noGrp="1"/>
          </p:cNvSpPr>
          <p:nvPr>
            <p:ph type="subTitle" idx="2"/>
          </p:nvPr>
        </p:nvSpPr>
        <p:spPr>
          <a:xfrm>
            <a:off x="1166111" y="3133327"/>
            <a:ext cx="26580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66" name="Google Shape;466;p50"/>
          <p:cNvSpPr txBox="1">
            <a:spLocks noGrp="1"/>
          </p:cNvSpPr>
          <p:nvPr>
            <p:ph type="subTitle" idx="3"/>
          </p:nvPr>
        </p:nvSpPr>
        <p:spPr>
          <a:xfrm flipH="1">
            <a:off x="8367893" y="3519520"/>
            <a:ext cx="26580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67" name="Google Shape;467;p50"/>
          <p:cNvSpPr txBox="1">
            <a:spLocks noGrp="1"/>
          </p:cNvSpPr>
          <p:nvPr>
            <p:ph type="subTitle" idx="4"/>
          </p:nvPr>
        </p:nvSpPr>
        <p:spPr>
          <a:xfrm flipH="1">
            <a:off x="8367893" y="3133327"/>
            <a:ext cx="26580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274365132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Title and two columns right">
  <p:cSld name="Title and two columns right">
    <p:spTree>
      <p:nvGrpSpPr>
        <p:cNvPr id="1" name="Shape 468"/>
        <p:cNvGrpSpPr/>
        <p:nvPr/>
      </p:nvGrpSpPr>
      <p:grpSpPr>
        <a:xfrm>
          <a:off x="0" y="0"/>
          <a:ext cx="0" cy="0"/>
          <a:chOff x="0" y="0"/>
          <a:chExt cx="0" cy="0"/>
        </a:xfrm>
      </p:grpSpPr>
      <p:sp>
        <p:nvSpPr>
          <p:cNvPr id="469" name="Google Shape;469;p51"/>
          <p:cNvSpPr txBox="1">
            <a:spLocks noGrp="1"/>
          </p:cNvSpPr>
          <p:nvPr>
            <p:ph type="subTitle" idx="1"/>
          </p:nvPr>
        </p:nvSpPr>
        <p:spPr>
          <a:xfrm flipH="1">
            <a:off x="4519867" y="4182501"/>
            <a:ext cx="2494800" cy="1046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70" name="Google Shape;470;p51"/>
          <p:cNvSpPr txBox="1">
            <a:spLocks noGrp="1"/>
          </p:cNvSpPr>
          <p:nvPr>
            <p:ph type="subTitle" idx="2"/>
          </p:nvPr>
        </p:nvSpPr>
        <p:spPr>
          <a:xfrm flipH="1">
            <a:off x="4519867" y="3918233"/>
            <a:ext cx="24948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71" name="Google Shape;471;p51"/>
          <p:cNvSpPr txBox="1">
            <a:spLocks noGrp="1"/>
          </p:cNvSpPr>
          <p:nvPr>
            <p:ph type="subTitle" idx="3"/>
          </p:nvPr>
        </p:nvSpPr>
        <p:spPr>
          <a:xfrm flipH="1">
            <a:off x="8614933" y="4182501"/>
            <a:ext cx="2494800" cy="1046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72" name="Google Shape;472;p51"/>
          <p:cNvSpPr txBox="1">
            <a:spLocks noGrp="1"/>
          </p:cNvSpPr>
          <p:nvPr>
            <p:ph type="subTitle" idx="4"/>
          </p:nvPr>
        </p:nvSpPr>
        <p:spPr>
          <a:xfrm flipH="1">
            <a:off x="8614933" y="3918233"/>
            <a:ext cx="24948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73" name="Google Shape;473;p51"/>
          <p:cNvSpPr txBox="1">
            <a:spLocks noGrp="1"/>
          </p:cNvSpPr>
          <p:nvPr>
            <p:ph type="ctrTitle"/>
          </p:nvPr>
        </p:nvSpPr>
        <p:spPr>
          <a:xfrm>
            <a:off x="4165800" y="5228500"/>
            <a:ext cx="70996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474" name="Google Shape;474;p51"/>
          <p:cNvPicPr preferRelativeResize="0"/>
          <p:nvPr/>
        </p:nvPicPr>
        <p:blipFill>
          <a:blip r:embed="rId2">
            <a:alphaModFix/>
          </a:blip>
          <a:stretch>
            <a:fillRect/>
          </a:stretch>
        </p:blipFill>
        <p:spPr>
          <a:xfrm rot="10800000" flipH="1">
            <a:off x="0" y="-14"/>
            <a:ext cx="6527800" cy="5194300"/>
          </a:xfrm>
          <a:prstGeom prst="rect">
            <a:avLst/>
          </a:prstGeom>
          <a:noFill/>
          <a:ln>
            <a:noFill/>
          </a:ln>
        </p:spPr>
      </p:pic>
    </p:spTree>
    <p:extLst>
      <p:ext uri="{BB962C8B-B14F-4D97-AF65-F5344CB8AC3E}">
        <p14:creationId xmlns:p14="http://schemas.microsoft.com/office/powerpoint/2010/main" val="379099462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475"/>
        <p:cNvGrpSpPr/>
        <p:nvPr/>
      </p:nvGrpSpPr>
      <p:grpSpPr>
        <a:xfrm>
          <a:off x="0" y="0"/>
          <a:ext cx="0" cy="0"/>
          <a:chOff x="0" y="0"/>
          <a:chExt cx="0" cy="0"/>
        </a:xfrm>
      </p:grpSpPr>
      <p:sp>
        <p:nvSpPr>
          <p:cNvPr id="476" name="Google Shape;476;p52"/>
          <p:cNvSpPr/>
          <p:nvPr/>
        </p:nvSpPr>
        <p:spPr>
          <a:xfrm>
            <a:off x="7536375" y="1715793"/>
            <a:ext cx="4144400" cy="4144400"/>
          </a:xfrm>
          <a:prstGeom prst="ellipse">
            <a:avLst/>
          </a:prstGeom>
          <a:solidFill>
            <a:srgbClr val="FFFFFF">
              <a:alpha val="80390"/>
            </a:srgbClr>
          </a:solidFill>
          <a:ln>
            <a:noFill/>
          </a:ln>
        </p:spPr>
        <p:txBody>
          <a:bodyPr spcFirstLastPara="1" wrap="square" lIns="91431" tIns="45699" rIns="91431" bIns="45699"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645CA7"/>
              </a:solidFill>
              <a:effectLst/>
              <a:uLnTx/>
              <a:uFillTx/>
              <a:latin typeface="Calibri"/>
              <a:ea typeface="Calibri"/>
              <a:cs typeface="Calibri"/>
              <a:sym typeface="Calibri"/>
            </a:endParaRPr>
          </a:p>
        </p:txBody>
      </p:sp>
      <p:sp>
        <p:nvSpPr>
          <p:cNvPr id="477" name="Google Shape;477;p52"/>
          <p:cNvSpPr txBox="1">
            <a:spLocks noGrp="1"/>
          </p:cNvSpPr>
          <p:nvPr>
            <p:ph type="ctrTitle"/>
          </p:nvPr>
        </p:nvSpPr>
        <p:spPr>
          <a:xfrm flipH="1">
            <a:off x="7538000" y="2427500"/>
            <a:ext cx="4137600" cy="836000"/>
          </a:xfrm>
          <a:prstGeom prst="rect">
            <a:avLst/>
          </a:prstGeom>
        </p:spPr>
        <p:txBody>
          <a:bodyPr spcFirstLastPara="1" wrap="square" lIns="91423" tIns="91423" rIns="91423" bIns="91423" anchor="b" anchorCtr="0">
            <a:noAutofit/>
          </a:bodyPr>
          <a:lstStyle>
            <a:lvl1pPr lvl="0" algn="ctr" rtl="0">
              <a:spcBef>
                <a:spcPts val="0"/>
              </a:spcBef>
              <a:spcAft>
                <a:spcPts val="0"/>
              </a:spcAft>
              <a:buClr>
                <a:schemeClr val="dk2"/>
              </a:buClr>
              <a:buSzPts val="6000"/>
              <a:buNone/>
              <a:defRPr sz="6700">
                <a:solidFill>
                  <a:schemeClr val="dk2"/>
                </a:solidFill>
              </a:defRPr>
            </a:lvl1pPr>
            <a:lvl2pPr lvl="1" algn="ctr" rtl="0">
              <a:spcBef>
                <a:spcPts val="0"/>
              </a:spcBef>
              <a:spcAft>
                <a:spcPts val="0"/>
              </a:spcAft>
              <a:buClr>
                <a:schemeClr val="dk2"/>
              </a:buClr>
              <a:buSzPts val="5200"/>
              <a:buNone/>
              <a:defRPr sz="6900">
                <a:solidFill>
                  <a:schemeClr val="dk2"/>
                </a:solidFill>
              </a:defRPr>
            </a:lvl2pPr>
            <a:lvl3pPr lvl="2" algn="ctr" rtl="0">
              <a:spcBef>
                <a:spcPts val="0"/>
              </a:spcBef>
              <a:spcAft>
                <a:spcPts val="0"/>
              </a:spcAft>
              <a:buClr>
                <a:schemeClr val="dk2"/>
              </a:buClr>
              <a:buSzPts val="5200"/>
              <a:buNone/>
              <a:defRPr sz="6900">
                <a:solidFill>
                  <a:schemeClr val="dk2"/>
                </a:solidFill>
              </a:defRPr>
            </a:lvl3pPr>
            <a:lvl4pPr lvl="3" algn="ctr" rtl="0">
              <a:spcBef>
                <a:spcPts val="0"/>
              </a:spcBef>
              <a:spcAft>
                <a:spcPts val="0"/>
              </a:spcAft>
              <a:buClr>
                <a:schemeClr val="dk2"/>
              </a:buClr>
              <a:buSzPts val="5200"/>
              <a:buNone/>
              <a:defRPr sz="6900">
                <a:solidFill>
                  <a:schemeClr val="dk2"/>
                </a:solidFill>
              </a:defRPr>
            </a:lvl4pPr>
            <a:lvl5pPr lvl="4" algn="ctr" rtl="0">
              <a:spcBef>
                <a:spcPts val="0"/>
              </a:spcBef>
              <a:spcAft>
                <a:spcPts val="0"/>
              </a:spcAft>
              <a:buClr>
                <a:schemeClr val="dk2"/>
              </a:buClr>
              <a:buSzPts val="5200"/>
              <a:buNone/>
              <a:defRPr sz="6900">
                <a:solidFill>
                  <a:schemeClr val="dk2"/>
                </a:solidFill>
              </a:defRPr>
            </a:lvl5pPr>
            <a:lvl6pPr lvl="5" algn="ctr" rtl="0">
              <a:spcBef>
                <a:spcPts val="0"/>
              </a:spcBef>
              <a:spcAft>
                <a:spcPts val="0"/>
              </a:spcAft>
              <a:buClr>
                <a:schemeClr val="dk2"/>
              </a:buClr>
              <a:buSzPts val="5200"/>
              <a:buNone/>
              <a:defRPr sz="6900">
                <a:solidFill>
                  <a:schemeClr val="dk2"/>
                </a:solidFill>
              </a:defRPr>
            </a:lvl6pPr>
            <a:lvl7pPr lvl="6" algn="ctr" rtl="0">
              <a:spcBef>
                <a:spcPts val="0"/>
              </a:spcBef>
              <a:spcAft>
                <a:spcPts val="0"/>
              </a:spcAft>
              <a:buClr>
                <a:schemeClr val="dk2"/>
              </a:buClr>
              <a:buSzPts val="5200"/>
              <a:buNone/>
              <a:defRPr sz="6900">
                <a:solidFill>
                  <a:schemeClr val="dk2"/>
                </a:solidFill>
              </a:defRPr>
            </a:lvl7pPr>
            <a:lvl8pPr lvl="7" algn="ctr" rtl="0">
              <a:spcBef>
                <a:spcPts val="0"/>
              </a:spcBef>
              <a:spcAft>
                <a:spcPts val="0"/>
              </a:spcAft>
              <a:buClr>
                <a:schemeClr val="dk2"/>
              </a:buClr>
              <a:buSzPts val="5200"/>
              <a:buNone/>
              <a:defRPr sz="6900">
                <a:solidFill>
                  <a:schemeClr val="dk2"/>
                </a:solidFill>
              </a:defRPr>
            </a:lvl8pPr>
            <a:lvl9pPr lvl="8" algn="ctr" rtl="0">
              <a:spcBef>
                <a:spcPts val="0"/>
              </a:spcBef>
              <a:spcAft>
                <a:spcPts val="0"/>
              </a:spcAft>
              <a:buClr>
                <a:schemeClr val="dk2"/>
              </a:buClr>
              <a:buSzPts val="5200"/>
              <a:buNone/>
              <a:defRPr sz="6900">
                <a:solidFill>
                  <a:schemeClr val="dk2"/>
                </a:solidFill>
              </a:defRPr>
            </a:lvl9pPr>
          </a:lstStyle>
          <a:p>
            <a:endParaRPr/>
          </a:p>
        </p:txBody>
      </p:sp>
      <p:sp>
        <p:nvSpPr>
          <p:cNvPr id="478" name="Google Shape;478;p52"/>
          <p:cNvSpPr txBox="1">
            <a:spLocks noGrp="1"/>
          </p:cNvSpPr>
          <p:nvPr>
            <p:ph type="subTitle" idx="1"/>
          </p:nvPr>
        </p:nvSpPr>
        <p:spPr>
          <a:xfrm flipH="1">
            <a:off x="7679900" y="3669900"/>
            <a:ext cx="3854000" cy="8940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Clr>
                <a:schemeClr val="dk2"/>
              </a:buClr>
              <a:buSzPts val="1200"/>
              <a:buNone/>
              <a:defRPr>
                <a:solidFill>
                  <a:schemeClr val="dk2"/>
                </a:solidFill>
              </a:defRPr>
            </a:lvl1pPr>
            <a:lvl2pPr lvl="1" algn="ctr" rtl="0">
              <a:lnSpc>
                <a:spcPct val="100000"/>
              </a:lnSpc>
              <a:spcBef>
                <a:spcPts val="0"/>
              </a:spcBef>
              <a:spcAft>
                <a:spcPts val="0"/>
              </a:spcAft>
              <a:buClr>
                <a:schemeClr val="dk2"/>
              </a:buClr>
              <a:buSzPts val="1200"/>
              <a:buNone/>
              <a:defRPr sz="1600">
                <a:solidFill>
                  <a:schemeClr val="dk2"/>
                </a:solidFill>
              </a:defRPr>
            </a:lvl2pPr>
            <a:lvl3pPr lvl="2" algn="ctr" rtl="0">
              <a:lnSpc>
                <a:spcPct val="100000"/>
              </a:lnSpc>
              <a:spcBef>
                <a:spcPts val="0"/>
              </a:spcBef>
              <a:spcAft>
                <a:spcPts val="0"/>
              </a:spcAft>
              <a:buClr>
                <a:schemeClr val="dk2"/>
              </a:buClr>
              <a:buSzPts val="1200"/>
              <a:buNone/>
              <a:defRPr sz="1600">
                <a:solidFill>
                  <a:schemeClr val="dk2"/>
                </a:solidFill>
              </a:defRPr>
            </a:lvl3pPr>
            <a:lvl4pPr lvl="3" algn="ctr" rtl="0">
              <a:lnSpc>
                <a:spcPct val="100000"/>
              </a:lnSpc>
              <a:spcBef>
                <a:spcPts val="0"/>
              </a:spcBef>
              <a:spcAft>
                <a:spcPts val="0"/>
              </a:spcAft>
              <a:buClr>
                <a:schemeClr val="dk2"/>
              </a:buClr>
              <a:buSzPts val="1200"/>
              <a:buNone/>
              <a:defRPr sz="1600">
                <a:solidFill>
                  <a:schemeClr val="dk2"/>
                </a:solidFill>
              </a:defRPr>
            </a:lvl4pPr>
            <a:lvl5pPr lvl="4" algn="ctr" rtl="0">
              <a:lnSpc>
                <a:spcPct val="100000"/>
              </a:lnSpc>
              <a:spcBef>
                <a:spcPts val="0"/>
              </a:spcBef>
              <a:spcAft>
                <a:spcPts val="0"/>
              </a:spcAft>
              <a:buClr>
                <a:schemeClr val="dk2"/>
              </a:buClr>
              <a:buSzPts val="1200"/>
              <a:buNone/>
              <a:defRPr sz="1600">
                <a:solidFill>
                  <a:schemeClr val="dk2"/>
                </a:solidFill>
              </a:defRPr>
            </a:lvl5pPr>
            <a:lvl6pPr lvl="5" algn="ctr" rtl="0">
              <a:lnSpc>
                <a:spcPct val="100000"/>
              </a:lnSpc>
              <a:spcBef>
                <a:spcPts val="0"/>
              </a:spcBef>
              <a:spcAft>
                <a:spcPts val="0"/>
              </a:spcAft>
              <a:buClr>
                <a:schemeClr val="dk2"/>
              </a:buClr>
              <a:buSzPts val="1200"/>
              <a:buNone/>
              <a:defRPr sz="1600">
                <a:solidFill>
                  <a:schemeClr val="dk2"/>
                </a:solidFill>
              </a:defRPr>
            </a:lvl6pPr>
            <a:lvl7pPr lvl="6" algn="ctr" rtl="0">
              <a:lnSpc>
                <a:spcPct val="100000"/>
              </a:lnSpc>
              <a:spcBef>
                <a:spcPts val="0"/>
              </a:spcBef>
              <a:spcAft>
                <a:spcPts val="0"/>
              </a:spcAft>
              <a:buClr>
                <a:schemeClr val="dk2"/>
              </a:buClr>
              <a:buSzPts val="1200"/>
              <a:buNone/>
              <a:defRPr sz="1600">
                <a:solidFill>
                  <a:schemeClr val="dk2"/>
                </a:solidFill>
              </a:defRPr>
            </a:lvl7pPr>
            <a:lvl8pPr lvl="7" algn="ctr" rtl="0">
              <a:lnSpc>
                <a:spcPct val="100000"/>
              </a:lnSpc>
              <a:spcBef>
                <a:spcPts val="0"/>
              </a:spcBef>
              <a:spcAft>
                <a:spcPts val="0"/>
              </a:spcAft>
              <a:buClr>
                <a:schemeClr val="dk2"/>
              </a:buClr>
              <a:buSzPts val="1200"/>
              <a:buNone/>
              <a:defRPr sz="1600">
                <a:solidFill>
                  <a:schemeClr val="dk2"/>
                </a:solidFill>
              </a:defRPr>
            </a:lvl8pPr>
            <a:lvl9pPr lvl="8" algn="ctr" rtl="0">
              <a:lnSpc>
                <a:spcPct val="100000"/>
              </a:lnSpc>
              <a:spcBef>
                <a:spcPts val="0"/>
              </a:spcBef>
              <a:spcAft>
                <a:spcPts val="0"/>
              </a:spcAft>
              <a:buClr>
                <a:schemeClr val="dk2"/>
              </a:buClr>
              <a:buSzPts val="1200"/>
              <a:buNone/>
              <a:defRPr sz="1600">
                <a:solidFill>
                  <a:schemeClr val="dk2"/>
                </a:solidFill>
              </a:defRPr>
            </a:lvl9pPr>
          </a:lstStyle>
          <a:p>
            <a:endParaRPr/>
          </a:p>
        </p:txBody>
      </p:sp>
      <p:sp>
        <p:nvSpPr>
          <p:cNvPr id="479" name="Google Shape;479;p52"/>
          <p:cNvSpPr txBox="1"/>
          <p:nvPr/>
        </p:nvSpPr>
        <p:spPr>
          <a:xfrm>
            <a:off x="3457200" y="703967"/>
            <a:ext cx="5277600" cy="628000"/>
          </a:xfrm>
          <a:prstGeom prst="rect">
            <a:avLst/>
          </a:prstGeom>
          <a:noFill/>
          <a:ln>
            <a:noFill/>
          </a:ln>
        </p:spPr>
        <p:txBody>
          <a:bodyPr spcFirstLastPara="1" wrap="square" lIns="121897" tIns="121897" rIns="121897" bIns="121897" anchor="t" anchorCtr="0">
            <a:noAutofit/>
          </a:bodyPr>
          <a:lstStyle/>
          <a:p>
            <a:pPr marL="0" marR="0" lvl="0" indent="0" algn="ctr" defTabSz="1219140" rtl="0" eaLnBrk="1" fontAlgn="auto" latinLnBrk="0" hangingPunct="1">
              <a:lnSpc>
                <a:spcPct val="80000"/>
              </a:lnSpc>
              <a:spcBef>
                <a:spcPts val="0"/>
              </a:spcBef>
              <a:spcAft>
                <a:spcPts val="0"/>
              </a:spcAft>
              <a:buClr>
                <a:srgbClr val="000000"/>
              </a:buClr>
              <a:buSzTx/>
              <a:buFont typeface="Arial"/>
              <a:buNone/>
              <a:tabLst/>
              <a:defRPr/>
            </a:pP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CREDITS: This presentation template was created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 including icons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 and infographics &amp; images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kumimoji="0" sz="1300" b="1" i="0" u="none" strike="noStrike" kern="0" cap="none" spc="0" normalizeH="0" baseline="0" noProof="0">
              <a:ln>
                <a:noFill/>
              </a:ln>
              <a:solidFill>
                <a:srgbClr val="FFFFFF"/>
              </a:solidFill>
              <a:effectLst/>
              <a:uLnTx/>
              <a:uFillTx/>
              <a:latin typeface="Zilla Slab"/>
              <a:ea typeface="Zilla Slab"/>
              <a:cs typeface="Zilla Slab"/>
              <a:sym typeface="Zilla Slab"/>
            </a:endParaRPr>
          </a:p>
        </p:txBody>
      </p:sp>
    </p:spTree>
    <p:extLst>
      <p:ext uri="{BB962C8B-B14F-4D97-AF65-F5344CB8AC3E}">
        <p14:creationId xmlns:p14="http://schemas.microsoft.com/office/powerpoint/2010/main" val="1221757332"/>
      </p:ext>
    </p:extLst>
  </p:cSld>
  <p:clrMapOvr>
    <a:masterClrMapping/>
  </p:clrMapOvr>
  <p:extLst mod="1">
    <p:ext uri="{DCECCB84-F9BA-43D5-87BE-67443E8EF086}">
      <p15:sldGuideLst xmlns:p15="http://schemas.microsoft.com/office/powerpoint/2012/main" xmlns="">
        <p15:guide id="1" pos="454">
          <p15:clr>
            <a:srgbClr val="FA7B17"/>
          </p15:clr>
        </p15:guide>
        <p15:guide id="2" pos="5306">
          <p15:clr>
            <a:srgbClr val="FA7B17"/>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spTree>
      <p:nvGrpSpPr>
        <p:cNvPr id="1" name="Shape 480"/>
        <p:cNvGrpSpPr/>
        <p:nvPr/>
      </p:nvGrpSpPr>
      <p:grpSpPr>
        <a:xfrm>
          <a:off x="0" y="0"/>
          <a:ext cx="0" cy="0"/>
          <a:chOff x="0" y="0"/>
          <a:chExt cx="0" cy="0"/>
        </a:xfrm>
      </p:grpSpPr>
      <p:sp>
        <p:nvSpPr>
          <p:cNvPr id="481" name="Google Shape;481;p5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82" name="Google Shape;482;p53"/>
          <p:cNvSpPr txBox="1">
            <a:spLocks noGrp="1"/>
          </p:cNvSpPr>
          <p:nvPr>
            <p:ph type="subTitle" idx="1"/>
          </p:nvPr>
        </p:nvSpPr>
        <p:spPr>
          <a:xfrm flipH="1">
            <a:off x="1547896" y="2175229"/>
            <a:ext cx="3964000" cy="130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Clr>
                <a:schemeClr val="lt1"/>
              </a:buClr>
              <a:buSzPts val="1400"/>
              <a:buFont typeface="Arial"/>
              <a:buChar char="●"/>
              <a:defRPr sz="1300">
                <a:solidFill>
                  <a:schemeClr val="lt1"/>
                </a:solidFill>
              </a:defRPr>
            </a:lvl1pPr>
            <a:lvl2pPr lvl="1" rtl="0">
              <a:lnSpc>
                <a:spcPct val="100000"/>
              </a:lnSpc>
              <a:spcBef>
                <a:spcPts val="0"/>
              </a:spcBef>
              <a:spcAft>
                <a:spcPts val="0"/>
              </a:spcAft>
              <a:buClr>
                <a:schemeClr val="lt1"/>
              </a:buClr>
              <a:buSzPts val="1400"/>
              <a:buFont typeface="Arial"/>
              <a:buChar char="○"/>
              <a:defRPr sz="1500">
                <a:solidFill>
                  <a:schemeClr val="lt1"/>
                </a:solidFill>
              </a:defRPr>
            </a:lvl2pPr>
            <a:lvl3pPr lvl="2" rtl="0">
              <a:lnSpc>
                <a:spcPct val="100000"/>
              </a:lnSpc>
              <a:spcBef>
                <a:spcPts val="0"/>
              </a:spcBef>
              <a:spcAft>
                <a:spcPts val="0"/>
              </a:spcAft>
              <a:buClr>
                <a:schemeClr val="lt1"/>
              </a:buClr>
              <a:buSzPts val="1400"/>
              <a:buFont typeface="Arial"/>
              <a:buChar char="■"/>
              <a:defRPr sz="1500">
                <a:solidFill>
                  <a:schemeClr val="lt1"/>
                </a:solidFill>
              </a:defRPr>
            </a:lvl3pPr>
            <a:lvl4pPr lvl="3" rtl="0">
              <a:lnSpc>
                <a:spcPct val="100000"/>
              </a:lnSpc>
              <a:spcBef>
                <a:spcPts val="0"/>
              </a:spcBef>
              <a:spcAft>
                <a:spcPts val="0"/>
              </a:spcAft>
              <a:buClr>
                <a:schemeClr val="lt1"/>
              </a:buClr>
              <a:buSzPts val="1400"/>
              <a:buFont typeface="Arial"/>
              <a:buChar char="●"/>
              <a:defRPr sz="1500">
                <a:solidFill>
                  <a:schemeClr val="lt1"/>
                </a:solidFill>
              </a:defRPr>
            </a:lvl4pPr>
            <a:lvl5pPr lvl="4" rtl="0">
              <a:lnSpc>
                <a:spcPct val="100000"/>
              </a:lnSpc>
              <a:spcBef>
                <a:spcPts val="0"/>
              </a:spcBef>
              <a:spcAft>
                <a:spcPts val="0"/>
              </a:spcAft>
              <a:buClr>
                <a:schemeClr val="lt1"/>
              </a:buClr>
              <a:buSzPts val="1400"/>
              <a:buFont typeface="Arial"/>
              <a:buChar char="○"/>
              <a:defRPr sz="1500">
                <a:solidFill>
                  <a:schemeClr val="lt1"/>
                </a:solidFill>
              </a:defRPr>
            </a:lvl5pPr>
            <a:lvl6pPr lvl="5" rtl="0">
              <a:lnSpc>
                <a:spcPct val="100000"/>
              </a:lnSpc>
              <a:spcBef>
                <a:spcPts val="0"/>
              </a:spcBef>
              <a:spcAft>
                <a:spcPts val="0"/>
              </a:spcAft>
              <a:buClr>
                <a:schemeClr val="lt1"/>
              </a:buClr>
              <a:buSzPts val="1400"/>
              <a:buFont typeface="Arial"/>
              <a:buChar char="■"/>
              <a:defRPr sz="1500">
                <a:solidFill>
                  <a:schemeClr val="lt1"/>
                </a:solidFill>
              </a:defRPr>
            </a:lvl6pPr>
            <a:lvl7pPr lvl="6" rtl="0">
              <a:lnSpc>
                <a:spcPct val="100000"/>
              </a:lnSpc>
              <a:spcBef>
                <a:spcPts val="0"/>
              </a:spcBef>
              <a:spcAft>
                <a:spcPts val="0"/>
              </a:spcAft>
              <a:buClr>
                <a:schemeClr val="lt1"/>
              </a:buClr>
              <a:buSzPts val="1400"/>
              <a:buFont typeface="Arial"/>
              <a:buChar char="●"/>
              <a:defRPr sz="1500">
                <a:solidFill>
                  <a:schemeClr val="lt1"/>
                </a:solidFill>
              </a:defRPr>
            </a:lvl7pPr>
            <a:lvl8pPr lvl="7" rtl="0">
              <a:lnSpc>
                <a:spcPct val="100000"/>
              </a:lnSpc>
              <a:spcBef>
                <a:spcPts val="0"/>
              </a:spcBef>
              <a:spcAft>
                <a:spcPts val="0"/>
              </a:spcAft>
              <a:buClr>
                <a:schemeClr val="lt1"/>
              </a:buClr>
              <a:buSzPts val="1400"/>
              <a:buFont typeface="Arial"/>
              <a:buChar char="○"/>
              <a:defRPr sz="1500">
                <a:solidFill>
                  <a:schemeClr val="lt1"/>
                </a:solidFill>
              </a:defRPr>
            </a:lvl8pPr>
            <a:lvl9pPr lvl="8" rtl="0">
              <a:lnSpc>
                <a:spcPct val="100000"/>
              </a:lnSpc>
              <a:spcBef>
                <a:spcPts val="0"/>
              </a:spcBef>
              <a:spcAft>
                <a:spcPts val="0"/>
              </a:spcAft>
              <a:buClr>
                <a:schemeClr val="lt1"/>
              </a:buClr>
              <a:buSzPts val="1400"/>
              <a:buFont typeface="Arial"/>
              <a:buChar char="■"/>
              <a:defRPr sz="1500">
                <a:solidFill>
                  <a:schemeClr val="lt1"/>
                </a:solidFill>
              </a:defRPr>
            </a:lvl9pPr>
          </a:lstStyle>
          <a:p>
            <a:endParaRPr/>
          </a:p>
        </p:txBody>
      </p:sp>
      <p:sp>
        <p:nvSpPr>
          <p:cNvPr id="483" name="Google Shape;483;p53"/>
          <p:cNvSpPr txBox="1">
            <a:spLocks noGrp="1"/>
          </p:cNvSpPr>
          <p:nvPr>
            <p:ph type="subTitle" idx="2"/>
          </p:nvPr>
        </p:nvSpPr>
        <p:spPr>
          <a:xfrm flipH="1">
            <a:off x="1547883" y="1562467"/>
            <a:ext cx="3964000" cy="5752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13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84" name="Google Shape;484;p53"/>
          <p:cNvSpPr txBox="1">
            <a:spLocks noGrp="1"/>
          </p:cNvSpPr>
          <p:nvPr>
            <p:ph type="subTitle" idx="3"/>
          </p:nvPr>
        </p:nvSpPr>
        <p:spPr>
          <a:xfrm flipH="1">
            <a:off x="6708096" y="2175229"/>
            <a:ext cx="3964000" cy="130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Clr>
                <a:schemeClr val="lt1"/>
              </a:buClr>
              <a:buSzPts val="1400"/>
              <a:buFont typeface="Arial"/>
              <a:buChar char="●"/>
              <a:defRPr sz="1300">
                <a:solidFill>
                  <a:schemeClr val="lt1"/>
                </a:solidFill>
              </a:defRPr>
            </a:lvl1pPr>
            <a:lvl2pPr lvl="1" rtl="0">
              <a:lnSpc>
                <a:spcPct val="100000"/>
              </a:lnSpc>
              <a:spcBef>
                <a:spcPts val="0"/>
              </a:spcBef>
              <a:spcAft>
                <a:spcPts val="0"/>
              </a:spcAft>
              <a:buClr>
                <a:schemeClr val="lt1"/>
              </a:buClr>
              <a:buSzPts val="1400"/>
              <a:buFont typeface="Arial"/>
              <a:buChar char="○"/>
              <a:defRPr sz="1500">
                <a:solidFill>
                  <a:schemeClr val="lt1"/>
                </a:solidFill>
              </a:defRPr>
            </a:lvl2pPr>
            <a:lvl3pPr lvl="2" rtl="0">
              <a:lnSpc>
                <a:spcPct val="100000"/>
              </a:lnSpc>
              <a:spcBef>
                <a:spcPts val="0"/>
              </a:spcBef>
              <a:spcAft>
                <a:spcPts val="0"/>
              </a:spcAft>
              <a:buClr>
                <a:schemeClr val="lt1"/>
              </a:buClr>
              <a:buSzPts val="1400"/>
              <a:buFont typeface="Arial"/>
              <a:buChar char="■"/>
              <a:defRPr sz="1500">
                <a:solidFill>
                  <a:schemeClr val="lt1"/>
                </a:solidFill>
              </a:defRPr>
            </a:lvl3pPr>
            <a:lvl4pPr lvl="3" rtl="0">
              <a:lnSpc>
                <a:spcPct val="100000"/>
              </a:lnSpc>
              <a:spcBef>
                <a:spcPts val="0"/>
              </a:spcBef>
              <a:spcAft>
                <a:spcPts val="0"/>
              </a:spcAft>
              <a:buClr>
                <a:schemeClr val="lt1"/>
              </a:buClr>
              <a:buSzPts val="1400"/>
              <a:buFont typeface="Arial"/>
              <a:buChar char="●"/>
              <a:defRPr sz="1500">
                <a:solidFill>
                  <a:schemeClr val="lt1"/>
                </a:solidFill>
              </a:defRPr>
            </a:lvl4pPr>
            <a:lvl5pPr lvl="4" rtl="0">
              <a:lnSpc>
                <a:spcPct val="100000"/>
              </a:lnSpc>
              <a:spcBef>
                <a:spcPts val="0"/>
              </a:spcBef>
              <a:spcAft>
                <a:spcPts val="0"/>
              </a:spcAft>
              <a:buClr>
                <a:schemeClr val="lt1"/>
              </a:buClr>
              <a:buSzPts val="1400"/>
              <a:buFont typeface="Arial"/>
              <a:buChar char="○"/>
              <a:defRPr sz="1500">
                <a:solidFill>
                  <a:schemeClr val="lt1"/>
                </a:solidFill>
              </a:defRPr>
            </a:lvl5pPr>
            <a:lvl6pPr lvl="5" rtl="0">
              <a:lnSpc>
                <a:spcPct val="100000"/>
              </a:lnSpc>
              <a:spcBef>
                <a:spcPts val="0"/>
              </a:spcBef>
              <a:spcAft>
                <a:spcPts val="0"/>
              </a:spcAft>
              <a:buClr>
                <a:schemeClr val="lt1"/>
              </a:buClr>
              <a:buSzPts val="1400"/>
              <a:buFont typeface="Arial"/>
              <a:buChar char="■"/>
              <a:defRPr sz="1500">
                <a:solidFill>
                  <a:schemeClr val="lt1"/>
                </a:solidFill>
              </a:defRPr>
            </a:lvl6pPr>
            <a:lvl7pPr lvl="6" rtl="0">
              <a:lnSpc>
                <a:spcPct val="100000"/>
              </a:lnSpc>
              <a:spcBef>
                <a:spcPts val="0"/>
              </a:spcBef>
              <a:spcAft>
                <a:spcPts val="0"/>
              </a:spcAft>
              <a:buClr>
                <a:schemeClr val="lt1"/>
              </a:buClr>
              <a:buSzPts val="1400"/>
              <a:buFont typeface="Arial"/>
              <a:buChar char="●"/>
              <a:defRPr sz="1500">
                <a:solidFill>
                  <a:schemeClr val="lt1"/>
                </a:solidFill>
              </a:defRPr>
            </a:lvl7pPr>
            <a:lvl8pPr lvl="7" rtl="0">
              <a:lnSpc>
                <a:spcPct val="100000"/>
              </a:lnSpc>
              <a:spcBef>
                <a:spcPts val="0"/>
              </a:spcBef>
              <a:spcAft>
                <a:spcPts val="0"/>
              </a:spcAft>
              <a:buClr>
                <a:schemeClr val="lt1"/>
              </a:buClr>
              <a:buSzPts val="1400"/>
              <a:buFont typeface="Arial"/>
              <a:buChar char="○"/>
              <a:defRPr sz="1500">
                <a:solidFill>
                  <a:schemeClr val="lt1"/>
                </a:solidFill>
              </a:defRPr>
            </a:lvl8pPr>
            <a:lvl9pPr lvl="8" rtl="0">
              <a:lnSpc>
                <a:spcPct val="100000"/>
              </a:lnSpc>
              <a:spcBef>
                <a:spcPts val="0"/>
              </a:spcBef>
              <a:spcAft>
                <a:spcPts val="0"/>
              </a:spcAft>
              <a:buClr>
                <a:schemeClr val="lt1"/>
              </a:buClr>
              <a:buSzPts val="1400"/>
              <a:buFont typeface="Arial"/>
              <a:buChar char="■"/>
              <a:defRPr sz="1500">
                <a:solidFill>
                  <a:schemeClr val="lt1"/>
                </a:solidFill>
              </a:defRPr>
            </a:lvl9pPr>
          </a:lstStyle>
          <a:p>
            <a:endParaRPr/>
          </a:p>
        </p:txBody>
      </p:sp>
      <p:sp>
        <p:nvSpPr>
          <p:cNvPr id="485" name="Google Shape;485;p53"/>
          <p:cNvSpPr txBox="1">
            <a:spLocks noGrp="1"/>
          </p:cNvSpPr>
          <p:nvPr>
            <p:ph type="subTitle" idx="4"/>
          </p:nvPr>
        </p:nvSpPr>
        <p:spPr>
          <a:xfrm flipH="1">
            <a:off x="6708083" y="1562467"/>
            <a:ext cx="3964000" cy="5752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13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176066621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486"/>
        <p:cNvGrpSpPr/>
        <p:nvPr/>
      </p:nvGrpSpPr>
      <p:grpSpPr>
        <a:xfrm>
          <a:off x="0" y="0"/>
          <a:ext cx="0" cy="0"/>
          <a:chOff x="0" y="0"/>
          <a:chExt cx="0" cy="0"/>
        </a:xfrm>
      </p:grpSpPr>
    </p:spTree>
    <p:extLst>
      <p:ext uri="{BB962C8B-B14F-4D97-AF65-F5344CB8AC3E}">
        <p14:creationId xmlns:p14="http://schemas.microsoft.com/office/powerpoint/2010/main" val="137394883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487"/>
        <p:cNvGrpSpPr/>
        <p:nvPr/>
      </p:nvGrpSpPr>
      <p:grpSpPr>
        <a:xfrm>
          <a:off x="0" y="0"/>
          <a:ext cx="0" cy="0"/>
          <a:chOff x="0" y="0"/>
          <a:chExt cx="0" cy="0"/>
        </a:xfrm>
      </p:grpSpPr>
    </p:spTree>
    <p:extLst>
      <p:ext uri="{BB962C8B-B14F-4D97-AF65-F5344CB8AC3E}">
        <p14:creationId xmlns:p14="http://schemas.microsoft.com/office/powerpoint/2010/main" val="394920053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4853" y="2010647"/>
            <a:ext cx="235" cy="229"/>
          </a:xfrm>
          <a:custGeom>
            <a:avLst/>
            <a:gdLst/>
            <a:ahLst/>
            <a:cxnLst/>
            <a:rect l="l" t="t" r="r" b="b"/>
            <a:pathLst>
              <a:path w="1" h="1" extrusionOk="0">
                <a:moveTo>
                  <a:pt x="0" y="0"/>
                </a:moveTo>
                <a:lnTo>
                  <a:pt x="0" y="0"/>
                </a:lnTo>
                <a:lnTo>
                  <a:pt x="0"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p2"/>
          <p:cNvSpPr/>
          <p:nvPr/>
        </p:nvSpPr>
        <p:spPr>
          <a:xfrm>
            <a:off x="24853" y="3225479"/>
            <a:ext cx="235" cy="229"/>
          </a:xfrm>
          <a:custGeom>
            <a:avLst/>
            <a:gdLst/>
            <a:ahLst/>
            <a:cxnLst/>
            <a:rect l="l" t="t" r="r" b="b"/>
            <a:pathLst>
              <a:path w="1" h="1" extrusionOk="0">
                <a:moveTo>
                  <a:pt x="0" y="0"/>
                </a:moveTo>
                <a:lnTo>
                  <a:pt x="0"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txBox="1">
            <a:spLocks noGrp="1"/>
          </p:cNvSpPr>
          <p:nvPr>
            <p:ph type="ctrTitle"/>
          </p:nvPr>
        </p:nvSpPr>
        <p:spPr>
          <a:xfrm flipH="1">
            <a:off x="4708833" y="4159667"/>
            <a:ext cx="6742400" cy="1345200"/>
          </a:xfrm>
          <a:prstGeom prst="rect">
            <a:avLst/>
          </a:prstGeom>
        </p:spPr>
        <p:txBody>
          <a:bodyPr spcFirstLastPara="1" wrap="square" lIns="91423" tIns="91423" rIns="91423" bIns="91423" anchor="b" anchorCtr="0">
            <a:noAutofit/>
          </a:bodyPr>
          <a:lstStyle>
            <a:lvl1pPr lvl="0" algn="r" rtl="0">
              <a:spcBef>
                <a:spcPts val="0"/>
              </a:spcBef>
              <a:spcAft>
                <a:spcPts val="0"/>
              </a:spcAft>
              <a:buSzPts val="9000"/>
              <a:buFont typeface="Englebert"/>
              <a:buNone/>
              <a:defRPr sz="12000">
                <a:latin typeface="Englebert"/>
                <a:ea typeface="Englebert"/>
                <a:cs typeface="Englebert"/>
                <a:sym typeface="Englebert"/>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endParaRPr/>
          </a:p>
        </p:txBody>
      </p:sp>
      <p:sp>
        <p:nvSpPr>
          <p:cNvPr id="12" name="Google Shape;12;p2"/>
          <p:cNvSpPr txBox="1">
            <a:spLocks noGrp="1"/>
          </p:cNvSpPr>
          <p:nvPr>
            <p:ph type="subTitle" idx="1"/>
          </p:nvPr>
        </p:nvSpPr>
        <p:spPr>
          <a:xfrm flipH="1">
            <a:off x="7061633" y="5029767"/>
            <a:ext cx="43896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410902390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 name="Google Shape;15;p3"/>
          <p:cNvSpPr txBox="1">
            <a:spLocks noGrp="1"/>
          </p:cNvSpPr>
          <p:nvPr>
            <p:ph type="title" hasCustomPrompt="1"/>
          </p:nvPr>
        </p:nvSpPr>
        <p:spPr>
          <a:xfrm>
            <a:off x="812569" y="2057667"/>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6" name="Google Shape;16;p3"/>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17" name="Google Shape;17;p3"/>
          <p:cNvSpPr txBox="1">
            <a:spLocks noGrp="1"/>
          </p:cNvSpPr>
          <p:nvPr>
            <p:ph type="subTitle" idx="1"/>
          </p:nvPr>
        </p:nvSpPr>
        <p:spPr>
          <a:xfrm flipH="1">
            <a:off x="812567" y="4866245"/>
            <a:ext cx="41444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1354477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70"/>
        <p:cNvGrpSpPr/>
        <p:nvPr/>
      </p:nvGrpSpPr>
      <p:grpSpPr>
        <a:xfrm>
          <a:off x="0" y="0"/>
          <a:ext cx="0" cy="0"/>
          <a:chOff x="0" y="0"/>
          <a:chExt cx="0" cy="0"/>
        </a:xfrm>
      </p:grpSpPr>
      <p:pic>
        <p:nvPicPr>
          <p:cNvPr id="271" name="Google Shape;271;p32"/>
          <p:cNvPicPr preferRelativeResize="0"/>
          <p:nvPr/>
        </p:nvPicPr>
        <p:blipFill rotWithShape="1">
          <a:blip r:embed="rId2">
            <a:alphaModFix/>
          </a:blip>
          <a:srcRect l="60718" b="38141"/>
          <a:stretch/>
        </p:blipFill>
        <p:spPr>
          <a:xfrm rot="10800000" flipH="1">
            <a:off x="9702167" y="4663798"/>
            <a:ext cx="2489840" cy="2205465"/>
          </a:xfrm>
          <a:prstGeom prst="rect">
            <a:avLst/>
          </a:prstGeom>
          <a:noFill/>
          <a:ln>
            <a:noFill/>
          </a:ln>
        </p:spPr>
      </p:pic>
      <p:grpSp>
        <p:nvGrpSpPr>
          <p:cNvPr id="272" name="Google Shape;272;p32"/>
          <p:cNvGrpSpPr/>
          <p:nvPr/>
        </p:nvGrpSpPr>
        <p:grpSpPr>
          <a:xfrm rot="322651">
            <a:off x="11858707" y="4471403"/>
            <a:ext cx="216725" cy="968284"/>
            <a:chOff x="6091275" y="1941325"/>
            <a:chExt cx="329725" cy="1472275"/>
          </a:xfrm>
        </p:grpSpPr>
        <p:sp>
          <p:nvSpPr>
            <p:cNvPr id="273" name="Google Shape;273;p32"/>
            <p:cNvSpPr/>
            <p:nvPr/>
          </p:nvSpPr>
          <p:spPr>
            <a:xfrm>
              <a:off x="6234100" y="2368250"/>
              <a:ext cx="65350" cy="1045350"/>
            </a:xfrm>
            <a:custGeom>
              <a:avLst/>
              <a:gdLst/>
              <a:ahLst/>
              <a:cxnLst/>
              <a:rect l="l" t="t" r="r" b="b"/>
              <a:pathLst>
                <a:path w="2614" h="41814" extrusionOk="0">
                  <a:moveTo>
                    <a:pt x="1" y="1"/>
                  </a:moveTo>
                  <a:lnTo>
                    <a:pt x="1" y="40537"/>
                  </a:lnTo>
                  <a:cubicBezTo>
                    <a:pt x="1" y="41206"/>
                    <a:pt x="608" y="41813"/>
                    <a:pt x="1277" y="41813"/>
                  </a:cubicBezTo>
                  <a:cubicBezTo>
                    <a:pt x="2006" y="41813"/>
                    <a:pt x="2614" y="41206"/>
                    <a:pt x="2614" y="40537"/>
                  </a:cubicBezTo>
                  <a:lnTo>
                    <a:pt x="261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32"/>
            <p:cNvSpPr/>
            <p:nvPr/>
          </p:nvSpPr>
          <p:spPr>
            <a:xfrm>
              <a:off x="6091275" y="1941325"/>
              <a:ext cx="329725" cy="376825"/>
            </a:xfrm>
            <a:custGeom>
              <a:avLst/>
              <a:gdLst/>
              <a:ahLst/>
              <a:cxnLst/>
              <a:rect l="l" t="t" r="r" b="b"/>
              <a:pathLst>
                <a:path w="13189" h="15073" extrusionOk="0">
                  <a:moveTo>
                    <a:pt x="6808" y="0"/>
                  </a:moveTo>
                  <a:cubicBezTo>
                    <a:pt x="1" y="7779"/>
                    <a:pt x="5045" y="15072"/>
                    <a:pt x="5045" y="15072"/>
                  </a:cubicBezTo>
                  <a:lnTo>
                    <a:pt x="8935" y="15072"/>
                  </a:lnTo>
                  <a:cubicBezTo>
                    <a:pt x="8935" y="15072"/>
                    <a:pt x="13189" y="7536"/>
                    <a:pt x="6808"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32"/>
            <p:cNvSpPr/>
            <p:nvPr/>
          </p:nvSpPr>
          <p:spPr>
            <a:xfrm>
              <a:off x="6212825" y="2055275"/>
              <a:ext cx="83600" cy="287175"/>
            </a:xfrm>
            <a:custGeom>
              <a:avLst/>
              <a:gdLst/>
              <a:ahLst/>
              <a:cxnLst/>
              <a:rect l="l" t="t" r="r" b="b"/>
              <a:pathLst>
                <a:path w="3344" h="11487" extrusionOk="0">
                  <a:moveTo>
                    <a:pt x="183" y="4254"/>
                  </a:moveTo>
                  <a:lnTo>
                    <a:pt x="183" y="4254"/>
                  </a:lnTo>
                  <a:cubicBezTo>
                    <a:pt x="1" y="6746"/>
                    <a:pt x="426" y="9177"/>
                    <a:pt x="1399" y="11486"/>
                  </a:cubicBezTo>
                  <a:lnTo>
                    <a:pt x="1946" y="11486"/>
                  </a:lnTo>
                  <a:cubicBezTo>
                    <a:pt x="1946" y="11486"/>
                    <a:pt x="1399" y="8995"/>
                    <a:pt x="183" y="4254"/>
                  </a:cubicBezTo>
                  <a:close/>
                  <a:moveTo>
                    <a:pt x="2128" y="0"/>
                  </a:moveTo>
                  <a:cubicBezTo>
                    <a:pt x="1763" y="3768"/>
                    <a:pt x="1946" y="11486"/>
                    <a:pt x="1946" y="11486"/>
                  </a:cubicBezTo>
                  <a:lnTo>
                    <a:pt x="2796" y="11486"/>
                  </a:lnTo>
                  <a:cubicBezTo>
                    <a:pt x="2796" y="11486"/>
                    <a:pt x="3343" y="4619"/>
                    <a:pt x="2128"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32"/>
            <p:cNvSpPr/>
            <p:nvPr/>
          </p:nvSpPr>
          <p:spPr>
            <a:xfrm>
              <a:off x="6217400" y="2318125"/>
              <a:ext cx="97250" cy="123075"/>
            </a:xfrm>
            <a:custGeom>
              <a:avLst/>
              <a:gdLst/>
              <a:ahLst/>
              <a:cxnLst/>
              <a:rect l="l" t="t" r="r" b="b"/>
              <a:pathLst>
                <a:path w="3890" h="4923" extrusionOk="0">
                  <a:moveTo>
                    <a:pt x="0" y="0"/>
                  </a:moveTo>
                  <a:lnTo>
                    <a:pt x="0" y="3586"/>
                  </a:lnTo>
                  <a:cubicBezTo>
                    <a:pt x="0" y="4315"/>
                    <a:pt x="547" y="4923"/>
                    <a:pt x="1337" y="4923"/>
                  </a:cubicBezTo>
                  <a:lnTo>
                    <a:pt x="2553" y="4923"/>
                  </a:lnTo>
                  <a:cubicBezTo>
                    <a:pt x="3343" y="4923"/>
                    <a:pt x="3890" y="4315"/>
                    <a:pt x="3890" y="3586"/>
                  </a:cubicBezTo>
                  <a:lnTo>
                    <a:pt x="389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77" name="Google Shape;277;p32"/>
          <p:cNvPicPr preferRelativeResize="0"/>
          <p:nvPr/>
        </p:nvPicPr>
        <p:blipFill rotWithShape="1">
          <a:blip r:embed="rId2">
            <a:alphaModFix/>
          </a:blip>
          <a:srcRect l="60718" b="38141"/>
          <a:stretch/>
        </p:blipFill>
        <p:spPr>
          <a:xfrm rot="-5400000" flipH="1">
            <a:off x="-142200" y="4510365"/>
            <a:ext cx="2489840" cy="2205465"/>
          </a:xfrm>
          <a:prstGeom prst="rect">
            <a:avLst/>
          </a:prstGeom>
          <a:noFill/>
          <a:ln>
            <a:noFill/>
          </a:ln>
        </p:spPr>
      </p:pic>
      <p:grpSp>
        <p:nvGrpSpPr>
          <p:cNvPr id="278" name="Google Shape;278;p32"/>
          <p:cNvGrpSpPr/>
          <p:nvPr/>
        </p:nvGrpSpPr>
        <p:grpSpPr>
          <a:xfrm>
            <a:off x="10253679" y="5323567"/>
            <a:ext cx="1386812" cy="1131576"/>
            <a:chOff x="1223275" y="284825"/>
            <a:chExt cx="1581675" cy="1290575"/>
          </a:xfrm>
        </p:grpSpPr>
        <p:sp>
          <p:nvSpPr>
            <p:cNvPr id="279" name="Google Shape;279;p32"/>
            <p:cNvSpPr/>
            <p:nvPr/>
          </p:nvSpPr>
          <p:spPr>
            <a:xfrm>
              <a:off x="1360025" y="377900"/>
              <a:ext cx="109400" cy="41050"/>
            </a:xfrm>
            <a:custGeom>
              <a:avLst/>
              <a:gdLst/>
              <a:ahLst/>
              <a:cxnLst/>
              <a:rect l="l" t="t" r="r" b="b"/>
              <a:pathLst>
                <a:path w="4376" h="1642" extrusionOk="0">
                  <a:moveTo>
                    <a:pt x="3647" y="0"/>
                  </a:moveTo>
                  <a:lnTo>
                    <a:pt x="547" y="304"/>
                  </a:lnTo>
                  <a:cubicBezTo>
                    <a:pt x="243" y="365"/>
                    <a:pt x="0" y="669"/>
                    <a:pt x="0" y="973"/>
                  </a:cubicBezTo>
                  <a:lnTo>
                    <a:pt x="0" y="1094"/>
                  </a:lnTo>
                  <a:cubicBezTo>
                    <a:pt x="61" y="1398"/>
                    <a:pt x="365" y="1641"/>
                    <a:pt x="669" y="1641"/>
                  </a:cubicBezTo>
                  <a:lnTo>
                    <a:pt x="3768" y="1337"/>
                  </a:lnTo>
                  <a:cubicBezTo>
                    <a:pt x="4133" y="1277"/>
                    <a:pt x="4376" y="973"/>
                    <a:pt x="4376" y="669"/>
                  </a:cubicBezTo>
                  <a:lnTo>
                    <a:pt x="4315" y="608"/>
                  </a:lnTo>
                  <a:cubicBezTo>
                    <a:pt x="4315" y="243"/>
                    <a:pt x="4011" y="0"/>
                    <a:pt x="36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32"/>
            <p:cNvSpPr/>
            <p:nvPr/>
          </p:nvSpPr>
          <p:spPr>
            <a:xfrm>
              <a:off x="1224800" y="630100"/>
              <a:ext cx="42550" cy="109425"/>
            </a:xfrm>
            <a:custGeom>
              <a:avLst/>
              <a:gdLst/>
              <a:ahLst/>
              <a:cxnLst/>
              <a:rect l="l" t="t" r="r" b="b"/>
              <a:pathLst>
                <a:path w="1702" h="4377" extrusionOk="0">
                  <a:moveTo>
                    <a:pt x="608" y="1"/>
                  </a:moveTo>
                  <a:cubicBezTo>
                    <a:pt x="243" y="62"/>
                    <a:pt x="0" y="365"/>
                    <a:pt x="61" y="669"/>
                  </a:cubicBezTo>
                  <a:lnTo>
                    <a:pt x="365" y="3769"/>
                  </a:lnTo>
                  <a:cubicBezTo>
                    <a:pt x="365" y="4133"/>
                    <a:pt x="669" y="4377"/>
                    <a:pt x="1033" y="4377"/>
                  </a:cubicBezTo>
                  <a:lnTo>
                    <a:pt x="1094" y="4377"/>
                  </a:lnTo>
                  <a:cubicBezTo>
                    <a:pt x="1459" y="4316"/>
                    <a:pt x="1702" y="4012"/>
                    <a:pt x="1641" y="3647"/>
                  </a:cubicBezTo>
                  <a:lnTo>
                    <a:pt x="1337" y="548"/>
                  </a:lnTo>
                  <a:cubicBezTo>
                    <a:pt x="1337" y="244"/>
                    <a:pt x="1033" y="1"/>
                    <a:pt x="6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32"/>
            <p:cNvSpPr/>
            <p:nvPr/>
          </p:nvSpPr>
          <p:spPr>
            <a:xfrm>
              <a:off x="1584875" y="356625"/>
              <a:ext cx="109425" cy="41050"/>
            </a:xfrm>
            <a:custGeom>
              <a:avLst/>
              <a:gdLst/>
              <a:ahLst/>
              <a:cxnLst/>
              <a:rect l="l" t="t" r="r" b="b"/>
              <a:pathLst>
                <a:path w="4377" h="1642" extrusionOk="0">
                  <a:moveTo>
                    <a:pt x="3647" y="0"/>
                  </a:moveTo>
                  <a:lnTo>
                    <a:pt x="548" y="304"/>
                  </a:lnTo>
                  <a:cubicBezTo>
                    <a:pt x="244" y="365"/>
                    <a:pt x="1" y="669"/>
                    <a:pt x="1" y="973"/>
                  </a:cubicBezTo>
                  <a:lnTo>
                    <a:pt x="1" y="1094"/>
                  </a:lnTo>
                  <a:cubicBezTo>
                    <a:pt x="61" y="1398"/>
                    <a:pt x="365" y="1641"/>
                    <a:pt x="669" y="1641"/>
                  </a:cubicBezTo>
                  <a:lnTo>
                    <a:pt x="3769" y="1337"/>
                  </a:lnTo>
                  <a:cubicBezTo>
                    <a:pt x="4133" y="1277"/>
                    <a:pt x="4376" y="973"/>
                    <a:pt x="4316" y="669"/>
                  </a:cubicBezTo>
                  <a:lnTo>
                    <a:pt x="4316" y="608"/>
                  </a:lnTo>
                  <a:cubicBezTo>
                    <a:pt x="4316" y="243"/>
                    <a:pt x="4012" y="0"/>
                    <a:pt x="36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32"/>
            <p:cNvSpPr/>
            <p:nvPr/>
          </p:nvSpPr>
          <p:spPr>
            <a:xfrm>
              <a:off x="1223275" y="284825"/>
              <a:ext cx="1581675" cy="1290575"/>
            </a:xfrm>
            <a:custGeom>
              <a:avLst/>
              <a:gdLst/>
              <a:ahLst/>
              <a:cxnLst/>
              <a:rect l="l" t="t" r="r" b="b"/>
              <a:pathLst>
                <a:path w="63267" h="51623" extrusionOk="0">
                  <a:moveTo>
                    <a:pt x="55939" y="0"/>
                  </a:moveTo>
                  <a:cubicBezTo>
                    <a:pt x="55830" y="0"/>
                    <a:pt x="55720" y="5"/>
                    <a:pt x="55609" y="16"/>
                  </a:cubicBezTo>
                  <a:lnTo>
                    <a:pt x="2796" y="5000"/>
                  </a:lnTo>
                  <a:cubicBezTo>
                    <a:pt x="1216" y="5182"/>
                    <a:pt x="0" y="6580"/>
                    <a:pt x="183" y="8160"/>
                  </a:cubicBezTo>
                  <a:lnTo>
                    <a:pt x="4072" y="49000"/>
                  </a:lnTo>
                  <a:cubicBezTo>
                    <a:pt x="4188" y="50504"/>
                    <a:pt x="5459" y="51622"/>
                    <a:pt x="6944" y="51622"/>
                  </a:cubicBezTo>
                  <a:cubicBezTo>
                    <a:pt x="7019" y="51622"/>
                    <a:pt x="7095" y="51619"/>
                    <a:pt x="7172" y="51613"/>
                  </a:cubicBezTo>
                  <a:lnTo>
                    <a:pt x="60532" y="46569"/>
                  </a:lnTo>
                  <a:cubicBezTo>
                    <a:pt x="62112" y="46387"/>
                    <a:pt x="63266" y="44989"/>
                    <a:pt x="63145" y="43409"/>
                  </a:cubicBezTo>
                  <a:lnTo>
                    <a:pt x="59316" y="3115"/>
                  </a:lnTo>
                  <a:cubicBezTo>
                    <a:pt x="59144" y="1342"/>
                    <a:pt x="57681" y="0"/>
                    <a:pt x="5593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32"/>
            <p:cNvSpPr/>
            <p:nvPr/>
          </p:nvSpPr>
          <p:spPr>
            <a:xfrm>
              <a:off x="1288600" y="338275"/>
              <a:ext cx="1452525" cy="1183725"/>
            </a:xfrm>
            <a:custGeom>
              <a:avLst/>
              <a:gdLst/>
              <a:ahLst/>
              <a:cxnLst/>
              <a:rect l="l" t="t" r="r" b="b"/>
              <a:pathLst>
                <a:path w="58101" h="47349" extrusionOk="0">
                  <a:moveTo>
                    <a:pt x="52872" y="1"/>
                  </a:moveTo>
                  <a:cubicBezTo>
                    <a:pt x="52833" y="1"/>
                    <a:pt x="52793" y="2"/>
                    <a:pt x="52753" y="5"/>
                  </a:cubicBezTo>
                  <a:lnTo>
                    <a:pt x="52631" y="5"/>
                  </a:lnTo>
                  <a:lnTo>
                    <a:pt x="48681" y="370"/>
                  </a:lnTo>
                  <a:lnTo>
                    <a:pt x="47465" y="491"/>
                  </a:lnTo>
                  <a:lnTo>
                    <a:pt x="44062" y="795"/>
                  </a:lnTo>
                  <a:lnTo>
                    <a:pt x="41145" y="1099"/>
                  </a:lnTo>
                  <a:lnTo>
                    <a:pt x="35007" y="1646"/>
                  </a:lnTo>
                  <a:lnTo>
                    <a:pt x="31117" y="2011"/>
                  </a:lnTo>
                  <a:lnTo>
                    <a:pt x="29780" y="2132"/>
                  </a:lnTo>
                  <a:lnTo>
                    <a:pt x="27471" y="2375"/>
                  </a:lnTo>
                  <a:lnTo>
                    <a:pt x="27349" y="2375"/>
                  </a:lnTo>
                  <a:lnTo>
                    <a:pt x="25647" y="2558"/>
                  </a:lnTo>
                  <a:lnTo>
                    <a:pt x="14708" y="3591"/>
                  </a:lnTo>
                  <a:lnTo>
                    <a:pt x="13006" y="3773"/>
                  </a:lnTo>
                  <a:lnTo>
                    <a:pt x="12581" y="3834"/>
                  </a:lnTo>
                  <a:lnTo>
                    <a:pt x="10272" y="4016"/>
                  </a:lnTo>
                  <a:lnTo>
                    <a:pt x="1338" y="4867"/>
                  </a:lnTo>
                  <a:cubicBezTo>
                    <a:pt x="548" y="4928"/>
                    <a:pt x="1" y="5596"/>
                    <a:pt x="62" y="6386"/>
                  </a:cubicBezTo>
                  <a:lnTo>
                    <a:pt x="1946" y="26867"/>
                  </a:lnTo>
                  <a:lnTo>
                    <a:pt x="2432" y="31790"/>
                  </a:lnTo>
                  <a:lnTo>
                    <a:pt x="3769" y="46011"/>
                  </a:lnTo>
                  <a:cubicBezTo>
                    <a:pt x="3830" y="46315"/>
                    <a:pt x="3951" y="46680"/>
                    <a:pt x="4194" y="46923"/>
                  </a:cubicBezTo>
                  <a:cubicBezTo>
                    <a:pt x="4498" y="47166"/>
                    <a:pt x="4863" y="47348"/>
                    <a:pt x="5288" y="47348"/>
                  </a:cubicBezTo>
                  <a:lnTo>
                    <a:pt x="5774" y="47288"/>
                  </a:lnTo>
                  <a:lnTo>
                    <a:pt x="11366" y="46741"/>
                  </a:lnTo>
                  <a:lnTo>
                    <a:pt x="13675" y="46497"/>
                  </a:lnTo>
                  <a:lnTo>
                    <a:pt x="16714" y="46254"/>
                  </a:lnTo>
                  <a:lnTo>
                    <a:pt x="18415" y="46072"/>
                  </a:lnTo>
                  <a:lnTo>
                    <a:pt x="18902" y="46011"/>
                  </a:lnTo>
                  <a:lnTo>
                    <a:pt x="22244" y="45707"/>
                  </a:lnTo>
                  <a:lnTo>
                    <a:pt x="32272" y="44735"/>
                  </a:lnTo>
                  <a:lnTo>
                    <a:pt x="32636" y="44735"/>
                  </a:lnTo>
                  <a:lnTo>
                    <a:pt x="35128" y="44492"/>
                  </a:lnTo>
                  <a:lnTo>
                    <a:pt x="36587" y="44370"/>
                  </a:lnTo>
                  <a:lnTo>
                    <a:pt x="38592" y="44188"/>
                  </a:lnTo>
                  <a:lnTo>
                    <a:pt x="41266" y="43945"/>
                  </a:lnTo>
                  <a:lnTo>
                    <a:pt x="56764" y="42426"/>
                  </a:lnTo>
                  <a:cubicBezTo>
                    <a:pt x="57554" y="42365"/>
                    <a:pt x="58101" y="41696"/>
                    <a:pt x="58101" y="40906"/>
                  </a:cubicBezTo>
                  <a:lnTo>
                    <a:pt x="54758" y="6447"/>
                  </a:lnTo>
                  <a:lnTo>
                    <a:pt x="54272" y="1281"/>
                  </a:lnTo>
                  <a:cubicBezTo>
                    <a:pt x="54214" y="531"/>
                    <a:pt x="53609" y="1"/>
                    <a:pt x="528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32"/>
            <p:cNvSpPr/>
            <p:nvPr/>
          </p:nvSpPr>
          <p:spPr>
            <a:xfrm>
              <a:off x="1293100" y="990625"/>
              <a:ext cx="22875" cy="17875"/>
            </a:xfrm>
            <a:custGeom>
              <a:avLst/>
              <a:gdLst/>
              <a:ahLst/>
              <a:cxnLst/>
              <a:rect l="l" t="t" r="r" b="b"/>
              <a:pathLst>
                <a:path w="915" h="715" extrusionOk="0">
                  <a:moveTo>
                    <a:pt x="758" y="1"/>
                  </a:moveTo>
                  <a:cubicBezTo>
                    <a:pt x="486" y="1"/>
                    <a:pt x="0" y="715"/>
                    <a:pt x="445" y="715"/>
                  </a:cubicBezTo>
                  <a:cubicBezTo>
                    <a:pt x="459" y="715"/>
                    <a:pt x="474" y="714"/>
                    <a:pt x="489" y="713"/>
                  </a:cubicBezTo>
                  <a:cubicBezTo>
                    <a:pt x="732" y="652"/>
                    <a:pt x="915" y="470"/>
                    <a:pt x="915" y="226"/>
                  </a:cubicBezTo>
                  <a:cubicBezTo>
                    <a:pt x="901" y="63"/>
                    <a:pt x="839" y="1"/>
                    <a:pt x="7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32"/>
            <p:cNvSpPr/>
            <p:nvPr/>
          </p:nvSpPr>
          <p:spPr>
            <a:xfrm>
              <a:off x="1296200" y="950700"/>
              <a:ext cx="9150" cy="9125"/>
            </a:xfrm>
            <a:custGeom>
              <a:avLst/>
              <a:gdLst/>
              <a:ahLst/>
              <a:cxnLst/>
              <a:rect l="l" t="t" r="r" b="b"/>
              <a:pathLst>
                <a:path w="366" h="365" extrusionOk="0">
                  <a:moveTo>
                    <a:pt x="183" y="0"/>
                  </a:moveTo>
                  <a:cubicBezTo>
                    <a:pt x="61" y="0"/>
                    <a:pt x="1" y="61"/>
                    <a:pt x="1" y="183"/>
                  </a:cubicBezTo>
                  <a:cubicBezTo>
                    <a:pt x="1" y="304"/>
                    <a:pt x="92" y="365"/>
                    <a:pt x="183" y="365"/>
                  </a:cubicBezTo>
                  <a:cubicBezTo>
                    <a:pt x="274" y="365"/>
                    <a:pt x="365" y="304"/>
                    <a:pt x="365" y="183"/>
                  </a:cubicBezTo>
                  <a:lnTo>
                    <a:pt x="365" y="122"/>
                  </a:lnTo>
                  <a:cubicBezTo>
                    <a:pt x="365" y="61"/>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32"/>
            <p:cNvSpPr/>
            <p:nvPr/>
          </p:nvSpPr>
          <p:spPr>
            <a:xfrm>
              <a:off x="1761125" y="347500"/>
              <a:ext cx="744500" cy="1141075"/>
            </a:xfrm>
            <a:custGeom>
              <a:avLst/>
              <a:gdLst/>
              <a:ahLst/>
              <a:cxnLst/>
              <a:rect l="l" t="t" r="r" b="b"/>
              <a:pathLst>
                <a:path w="29780" h="45643" extrusionOk="0">
                  <a:moveTo>
                    <a:pt x="29780" y="1"/>
                  </a:moveTo>
                  <a:lnTo>
                    <a:pt x="28564" y="122"/>
                  </a:lnTo>
                  <a:lnTo>
                    <a:pt x="25161" y="426"/>
                  </a:lnTo>
                  <a:lnTo>
                    <a:pt x="22244" y="730"/>
                  </a:lnTo>
                  <a:lnTo>
                    <a:pt x="16106" y="1277"/>
                  </a:lnTo>
                  <a:lnTo>
                    <a:pt x="1" y="45642"/>
                  </a:lnTo>
                  <a:lnTo>
                    <a:pt x="3343" y="45338"/>
                  </a:lnTo>
                  <a:lnTo>
                    <a:pt x="13371" y="44427"/>
                  </a:lnTo>
                  <a:lnTo>
                    <a:pt x="13735" y="44366"/>
                  </a:lnTo>
                  <a:lnTo>
                    <a:pt x="29780" y="1"/>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2"/>
            <p:cNvSpPr/>
            <p:nvPr/>
          </p:nvSpPr>
          <p:spPr>
            <a:xfrm>
              <a:off x="2203250" y="338275"/>
              <a:ext cx="455850" cy="1109275"/>
            </a:xfrm>
            <a:custGeom>
              <a:avLst/>
              <a:gdLst/>
              <a:ahLst/>
              <a:cxnLst/>
              <a:rect l="l" t="t" r="r" b="b"/>
              <a:pathLst>
                <a:path w="18234" h="44371" extrusionOk="0">
                  <a:moveTo>
                    <a:pt x="16286" y="1"/>
                  </a:moveTo>
                  <a:cubicBezTo>
                    <a:pt x="16247" y="1"/>
                    <a:pt x="16207" y="2"/>
                    <a:pt x="16167" y="5"/>
                  </a:cubicBezTo>
                  <a:lnTo>
                    <a:pt x="16045" y="5"/>
                  </a:lnTo>
                  <a:lnTo>
                    <a:pt x="1" y="44370"/>
                  </a:lnTo>
                  <a:lnTo>
                    <a:pt x="2006" y="44188"/>
                  </a:lnTo>
                  <a:lnTo>
                    <a:pt x="4680" y="43945"/>
                  </a:lnTo>
                  <a:lnTo>
                    <a:pt x="18233" y="6447"/>
                  </a:lnTo>
                  <a:lnTo>
                    <a:pt x="17686" y="1281"/>
                  </a:lnTo>
                  <a:cubicBezTo>
                    <a:pt x="17628" y="531"/>
                    <a:pt x="17023" y="1"/>
                    <a:pt x="16286" y="1"/>
                  </a:cubicBez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32"/>
            <p:cNvSpPr/>
            <p:nvPr/>
          </p:nvSpPr>
          <p:spPr>
            <a:xfrm>
              <a:off x="1572725" y="391575"/>
              <a:ext cx="460400" cy="1115225"/>
            </a:xfrm>
            <a:custGeom>
              <a:avLst/>
              <a:gdLst/>
              <a:ahLst/>
              <a:cxnLst/>
              <a:rect l="l" t="t" r="r" b="b"/>
              <a:pathLst>
                <a:path w="18416" h="44609" extrusionOk="0">
                  <a:moveTo>
                    <a:pt x="18415" y="0"/>
                  </a:moveTo>
                  <a:lnTo>
                    <a:pt x="16106" y="243"/>
                  </a:lnTo>
                  <a:lnTo>
                    <a:pt x="1" y="44609"/>
                  </a:lnTo>
                  <a:lnTo>
                    <a:pt x="2371" y="44426"/>
                  </a:lnTo>
                  <a:lnTo>
                    <a:pt x="18415" y="0"/>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32"/>
            <p:cNvSpPr/>
            <p:nvPr/>
          </p:nvSpPr>
          <p:spPr>
            <a:xfrm>
              <a:off x="1337225" y="432600"/>
              <a:ext cx="265900" cy="700450"/>
            </a:xfrm>
            <a:custGeom>
              <a:avLst/>
              <a:gdLst/>
              <a:ahLst/>
              <a:cxnLst/>
              <a:rect l="l" t="t" r="r" b="b"/>
              <a:pathLst>
                <a:path w="10636" h="28018" extrusionOk="0">
                  <a:moveTo>
                    <a:pt x="10636" y="0"/>
                  </a:moveTo>
                  <a:lnTo>
                    <a:pt x="8327" y="243"/>
                  </a:lnTo>
                  <a:lnTo>
                    <a:pt x="1" y="23094"/>
                  </a:lnTo>
                  <a:lnTo>
                    <a:pt x="487" y="28017"/>
                  </a:lnTo>
                  <a:lnTo>
                    <a:pt x="10636" y="0"/>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0" name="Google Shape;290;p32"/>
          <p:cNvGrpSpPr/>
          <p:nvPr/>
        </p:nvGrpSpPr>
        <p:grpSpPr>
          <a:xfrm rot="-809226">
            <a:off x="372438" y="5066247"/>
            <a:ext cx="1062028" cy="1473716"/>
            <a:chOff x="1214150" y="2918750"/>
            <a:chExt cx="2057250" cy="2466975"/>
          </a:xfrm>
        </p:grpSpPr>
        <p:sp>
          <p:nvSpPr>
            <p:cNvPr id="291" name="Google Shape;291;p32"/>
            <p:cNvSpPr/>
            <p:nvPr/>
          </p:nvSpPr>
          <p:spPr>
            <a:xfrm>
              <a:off x="1921525" y="2919750"/>
              <a:ext cx="567400" cy="485725"/>
            </a:xfrm>
            <a:custGeom>
              <a:avLst/>
              <a:gdLst/>
              <a:ahLst/>
              <a:cxnLst/>
              <a:rect l="l" t="t" r="r" b="b"/>
              <a:pathLst>
                <a:path w="22696" h="19429" extrusionOk="0">
                  <a:moveTo>
                    <a:pt x="12951" y="4250"/>
                  </a:moveTo>
                  <a:cubicBezTo>
                    <a:pt x="15758" y="4250"/>
                    <a:pt x="18441" y="6429"/>
                    <a:pt x="18441" y="9726"/>
                  </a:cubicBezTo>
                  <a:cubicBezTo>
                    <a:pt x="18380" y="12704"/>
                    <a:pt x="16010" y="15074"/>
                    <a:pt x="13032" y="15074"/>
                  </a:cubicBezTo>
                  <a:cubicBezTo>
                    <a:pt x="13007" y="15074"/>
                    <a:pt x="12982" y="15074"/>
                    <a:pt x="12957" y="15074"/>
                  </a:cubicBezTo>
                  <a:cubicBezTo>
                    <a:pt x="8145" y="15074"/>
                    <a:pt x="5757" y="9282"/>
                    <a:pt x="9143" y="5836"/>
                  </a:cubicBezTo>
                  <a:cubicBezTo>
                    <a:pt x="10258" y="4741"/>
                    <a:pt x="11618" y="4250"/>
                    <a:pt x="12951" y="4250"/>
                  </a:cubicBezTo>
                  <a:close/>
                  <a:moveTo>
                    <a:pt x="12883" y="1"/>
                  </a:moveTo>
                  <a:cubicBezTo>
                    <a:pt x="4351" y="1"/>
                    <a:pt x="1" y="10369"/>
                    <a:pt x="6043" y="16532"/>
                  </a:cubicBezTo>
                  <a:cubicBezTo>
                    <a:pt x="8023" y="18532"/>
                    <a:pt x="10473" y="19429"/>
                    <a:pt x="12879" y="19429"/>
                  </a:cubicBezTo>
                  <a:cubicBezTo>
                    <a:pt x="17861" y="19429"/>
                    <a:pt x="22654" y="15586"/>
                    <a:pt x="22695" y="9726"/>
                  </a:cubicBezTo>
                  <a:cubicBezTo>
                    <a:pt x="22695" y="4378"/>
                    <a:pt x="18380" y="2"/>
                    <a:pt x="13032" y="2"/>
                  </a:cubicBezTo>
                  <a:cubicBezTo>
                    <a:pt x="12982" y="1"/>
                    <a:pt x="12933" y="1"/>
                    <a:pt x="12883" y="1"/>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32"/>
            <p:cNvSpPr/>
            <p:nvPr/>
          </p:nvSpPr>
          <p:spPr>
            <a:xfrm>
              <a:off x="1214150" y="3153775"/>
              <a:ext cx="673150" cy="777175"/>
            </a:xfrm>
            <a:custGeom>
              <a:avLst/>
              <a:gdLst/>
              <a:ahLst/>
              <a:cxnLst/>
              <a:rect l="l" t="t" r="r" b="b"/>
              <a:pathLst>
                <a:path w="26926" h="31087" extrusionOk="0">
                  <a:moveTo>
                    <a:pt x="3890" y="0"/>
                  </a:moveTo>
                  <a:cubicBezTo>
                    <a:pt x="3890" y="0"/>
                    <a:pt x="1" y="27409"/>
                    <a:pt x="13675" y="30691"/>
                  </a:cubicBezTo>
                  <a:cubicBezTo>
                    <a:pt x="14804" y="30962"/>
                    <a:pt x="15822" y="31086"/>
                    <a:pt x="16739" y="31086"/>
                  </a:cubicBezTo>
                  <a:cubicBezTo>
                    <a:pt x="26926" y="31086"/>
                    <a:pt x="24675" y="15741"/>
                    <a:pt x="24675" y="15741"/>
                  </a:cubicBezTo>
                  <a:lnTo>
                    <a:pt x="11001" y="0"/>
                  </a:ln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32"/>
            <p:cNvSpPr/>
            <p:nvPr/>
          </p:nvSpPr>
          <p:spPr>
            <a:xfrm>
              <a:off x="1293175" y="2918750"/>
              <a:ext cx="663975" cy="628550"/>
            </a:xfrm>
            <a:custGeom>
              <a:avLst/>
              <a:gdLst/>
              <a:ahLst/>
              <a:cxnLst/>
              <a:rect l="l" t="t" r="r" b="b"/>
              <a:pathLst>
                <a:path w="26559" h="25142" extrusionOk="0">
                  <a:moveTo>
                    <a:pt x="13321" y="1"/>
                  </a:moveTo>
                  <a:cubicBezTo>
                    <a:pt x="13153" y="1"/>
                    <a:pt x="12987" y="14"/>
                    <a:pt x="12823" y="42"/>
                  </a:cubicBezTo>
                  <a:cubicBezTo>
                    <a:pt x="10939" y="406"/>
                    <a:pt x="9116" y="1075"/>
                    <a:pt x="7475" y="2108"/>
                  </a:cubicBezTo>
                  <a:cubicBezTo>
                    <a:pt x="6624" y="2594"/>
                    <a:pt x="5834" y="3141"/>
                    <a:pt x="5044" y="3749"/>
                  </a:cubicBezTo>
                  <a:cubicBezTo>
                    <a:pt x="2796" y="5511"/>
                    <a:pt x="1094" y="7639"/>
                    <a:pt x="729" y="9401"/>
                  </a:cubicBezTo>
                  <a:cubicBezTo>
                    <a:pt x="0" y="12926"/>
                    <a:pt x="10514" y="25142"/>
                    <a:pt x="10514" y="25142"/>
                  </a:cubicBezTo>
                  <a:lnTo>
                    <a:pt x="16652" y="20766"/>
                  </a:lnTo>
                  <a:lnTo>
                    <a:pt x="19144" y="19064"/>
                  </a:lnTo>
                  <a:lnTo>
                    <a:pt x="26558" y="13777"/>
                  </a:lnTo>
                  <a:cubicBezTo>
                    <a:pt x="26558" y="13777"/>
                    <a:pt x="18727" y="1"/>
                    <a:pt x="1332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32"/>
            <p:cNvSpPr/>
            <p:nvPr/>
          </p:nvSpPr>
          <p:spPr>
            <a:xfrm>
              <a:off x="1419275" y="2969925"/>
              <a:ext cx="477100" cy="628650"/>
            </a:xfrm>
            <a:custGeom>
              <a:avLst/>
              <a:gdLst/>
              <a:ahLst/>
              <a:cxnLst/>
              <a:rect l="l" t="t" r="r" b="b"/>
              <a:pathLst>
                <a:path w="19084" h="25146" extrusionOk="0">
                  <a:moveTo>
                    <a:pt x="2431" y="0"/>
                  </a:moveTo>
                  <a:cubicBezTo>
                    <a:pt x="1580" y="487"/>
                    <a:pt x="790" y="1033"/>
                    <a:pt x="0" y="1641"/>
                  </a:cubicBezTo>
                  <a:cubicBezTo>
                    <a:pt x="4558" y="6746"/>
                    <a:pt x="7779" y="13067"/>
                    <a:pt x="11608" y="18719"/>
                  </a:cubicBezTo>
                  <a:cubicBezTo>
                    <a:pt x="12581" y="20117"/>
                    <a:pt x="13614" y="21575"/>
                    <a:pt x="14586" y="22851"/>
                  </a:cubicBezTo>
                  <a:cubicBezTo>
                    <a:pt x="15515" y="23998"/>
                    <a:pt x="16738" y="25145"/>
                    <a:pt x="18123" y="25145"/>
                  </a:cubicBezTo>
                  <a:cubicBezTo>
                    <a:pt x="18279" y="25145"/>
                    <a:pt x="18437" y="25131"/>
                    <a:pt x="18597" y="25100"/>
                  </a:cubicBezTo>
                  <a:cubicBezTo>
                    <a:pt x="19083" y="24432"/>
                    <a:pt x="18597" y="23520"/>
                    <a:pt x="18111" y="22791"/>
                  </a:cubicBezTo>
                  <a:cubicBezTo>
                    <a:pt x="16774" y="20846"/>
                    <a:pt x="15437" y="18901"/>
                    <a:pt x="14100" y="17017"/>
                  </a:cubicBezTo>
                  <a:cubicBezTo>
                    <a:pt x="10210" y="11365"/>
                    <a:pt x="6321" y="5713"/>
                    <a:pt x="243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32"/>
            <p:cNvSpPr/>
            <p:nvPr/>
          </p:nvSpPr>
          <p:spPr>
            <a:xfrm>
              <a:off x="2598250" y="3153775"/>
              <a:ext cx="673150" cy="777175"/>
            </a:xfrm>
            <a:custGeom>
              <a:avLst/>
              <a:gdLst/>
              <a:ahLst/>
              <a:cxnLst/>
              <a:rect l="l" t="t" r="r" b="b"/>
              <a:pathLst>
                <a:path w="26926" h="31087" extrusionOk="0">
                  <a:moveTo>
                    <a:pt x="15925" y="0"/>
                  </a:moveTo>
                  <a:lnTo>
                    <a:pt x="2251" y="15741"/>
                  </a:lnTo>
                  <a:cubicBezTo>
                    <a:pt x="2251" y="15741"/>
                    <a:pt x="0" y="31086"/>
                    <a:pt x="10187" y="31086"/>
                  </a:cubicBezTo>
                  <a:cubicBezTo>
                    <a:pt x="11104" y="31086"/>
                    <a:pt x="12122" y="30962"/>
                    <a:pt x="13251" y="30691"/>
                  </a:cubicBezTo>
                  <a:cubicBezTo>
                    <a:pt x="26925" y="27409"/>
                    <a:pt x="23036" y="0"/>
                    <a:pt x="23036"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32"/>
            <p:cNvSpPr/>
            <p:nvPr/>
          </p:nvSpPr>
          <p:spPr>
            <a:xfrm>
              <a:off x="2528400" y="2918750"/>
              <a:ext cx="663975" cy="628550"/>
            </a:xfrm>
            <a:custGeom>
              <a:avLst/>
              <a:gdLst/>
              <a:ahLst/>
              <a:cxnLst/>
              <a:rect l="l" t="t" r="r" b="b"/>
              <a:pathLst>
                <a:path w="26559" h="25142" extrusionOk="0">
                  <a:moveTo>
                    <a:pt x="13238" y="1"/>
                  </a:moveTo>
                  <a:cubicBezTo>
                    <a:pt x="7832" y="1"/>
                    <a:pt x="0" y="13777"/>
                    <a:pt x="0" y="13777"/>
                  </a:cubicBezTo>
                  <a:lnTo>
                    <a:pt x="7415" y="19064"/>
                  </a:lnTo>
                  <a:lnTo>
                    <a:pt x="9907" y="20766"/>
                  </a:lnTo>
                  <a:lnTo>
                    <a:pt x="16045" y="25142"/>
                  </a:lnTo>
                  <a:cubicBezTo>
                    <a:pt x="16045" y="25142"/>
                    <a:pt x="26559" y="12926"/>
                    <a:pt x="25830" y="9401"/>
                  </a:cubicBezTo>
                  <a:cubicBezTo>
                    <a:pt x="25465" y="7639"/>
                    <a:pt x="23763" y="5511"/>
                    <a:pt x="21515" y="3749"/>
                  </a:cubicBezTo>
                  <a:cubicBezTo>
                    <a:pt x="20724" y="3141"/>
                    <a:pt x="19934" y="2594"/>
                    <a:pt x="19084" y="2108"/>
                  </a:cubicBezTo>
                  <a:cubicBezTo>
                    <a:pt x="17443" y="1075"/>
                    <a:pt x="15619" y="406"/>
                    <a:pt x="13735" y="42"/>
                  </a:cubicBezTo>
                  <a:cubicBezTo>
                    <a:pt x="13572" y="14"/>
                    <a:pt x="13406" y="1"/>
                    <a:pt x="132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32"/>
            <p:cNvSpPr/>
            <p:nvPr/>
          </p:nvSpPr>
          <p:spPr>
            <a:xfrm>
              <a:off x="2589175" y="2969925"/>
              <a:ext cx="477100" cy="628650"/>
            </a:xfrm>
            <a:custGeom>
              <a:avLst/>
              <a:gdLst/>
              <a:ahLst/>
              <a:cxnLst/>
              <a:rect l="l" t="t" r="r" b="b"/>
              <a:pathLst>
                <a:path w="19084" h="25146" extrusionOk="0">
                  <a:moveTo>
                    <a:pt x="16653" y="0"/>
                  </a:moveTo>
                  <a:lnTo>
                    <a:pt x="4984" y="16956"/>
                  </a:lnTo>
                  <a:lnTo>
                    <a:pt x="973" y="22791"/>
                  </a:lnTo>
                  <a:cubicBezTo>
                    <a:pt x="487" y="23520"/>
                    <a:pt x="0" y="24432"/>
                    <a:pt x="487" y="25100"/>
                  </a:cubicBezTo>
                  <a:cubicBezTo>
                    <a:pt x="647" y="25131"/>
                    <a:pt x="805" y="25145"/>
                    <a:pt x="961" y="25145"/>
                  </a:cubicBezTo>
                  <a:cubicBezTo>
                    <a:pt x="2346" y="25145"/>
                    <a:pt x="3569" y="23998"/>
                    <a:pt x="4498" y="22851"/>
                  </a:cubicBezTo>
                  <a:cubicBezTo>
                    <a:pt x="5470" y="21575"/>
                    <a:pt x="6503" y="20117"/>
                    <a:pt x="7476" y="18719"/>
                  </a:cubicBezTo>
                  <a:cubicBezTo>
                    <a:pt x="11304" y="13067"/>
                    <a:pt x="14525" y="6746"/>
                    <a:pt x="19084" y="1641"/>
                  </a:cubicBezTo>
                  <a:cubicBezTo>
                    <a:pt x="18293" y="1033"/>
                    <a:pt x="17503" y="487"/>
                    <a:pt x="1665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32"/>
            <p:cNvSpPr/>
            <p:nvPr/>
          </p:nvSpPr>
          <p:spPr>
            <a:xfrm>
              <a:off x="1288600" y="3130975"/>
              <a:ext cx="1903775" cy="2254750"/>
            </a:xfrm>
            <a:custGeom>
              <a:avLst/>
              <a:gdLst/>
              <a:ahLst/>
              <a:cxnLst/>
              <a:rect l="l" t="t" r="r" b="b"/>
              <a:pathLst>
                <a:path w="76151" h="90190" extrusionOk="0">
                  <a:moveTo>
                    <a:pt x="33244" y="0"/>
                  </a:moveTo>
                  <a:cubicBezTo>
                    <a:pt x="14890" y="0"/>
                    <a:pt x="1" y="14829"/>
                    <a:pt x="1" y="33183"/>
                  </a:cubicBezTo>
                  <a:lnTo>
                    <a:pt x="1" y="84416"/>
                  </a:lnTo>
                  <a:cubicBezTo>
                    <a:pt x="1" y="87576"/>
                    <a:pt x="2553" y="90190"/>
                    <a:pt x="5714" y="90190"/>
                  </a:cubicBezTo>
                  <a:lnTo>
                    <a:pt x="70438" y="90190"/>
                  </a:lnTo>
                  <a:cubicBezTo>
                    <a:pt x="73598" y="90129"/>
                    <a:pt x="76151" y="87576"/>
                    <a:pt x="76151" y="84416"/>
                  </a:cubicBezTo>
                  <a:lnTo>
                    <a:pt x="76151" y="33183"/>
                  </a:lnTo>
                  <a:cubicBezTo>
                    <a:pt x="76151" y="14829"/>
                    <a:pt x="61261" y="0"/>
                    <a:pt x="4296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32"/>
            <p:cNvSpPr/>
            <p:nvPr/>
          </p:nvSpPr>
          <p:spPr>
            <a:xfrm>
              <a:off x="1288600" y="5042325"/>
              <a:ext cx="1903775" cy="343400"/>
            </a:xfrm>
            <a:custGeom>
              <a:avLst/>
              <a:gdLst/>
              <a:ahLst/>
              <a:cxnLst/>
              <a:rect l="l" t="t" r="r" b="b"/>
              <a:pathLst>
                <a:path w="76151" h="13736" extrusionOk="0">
                  <a:moveTo>
                    <a:pt x="1" y="1"/>
                  </a:moveTo>
                  <a:lnTo>
                    <a:pt x="1" y="7962"/>
                  </a:lnTo>
                  <a:cubicBezTo>
                    <a:pt x="1" y="11122"/>
                    <a:pt x="2553" y="13736"/>
                    <a:pt x="5714" y="13736"/>
                  </a:cubicBezTo>
                  <a:lnTo>
                    <a:pt x="70438" y="13736"/>
                  </a:lnTo>
                  <a:cubicBezTo>
                    <a:pt x="73598" y="13675"/>
                    <a:pt x="76151" y="11122"/>
                    <a:pt x="76151" y="7962"/>
                  </a:cubicBezTo>
                  <a:lnTo>
                    <a:pt x="7615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32"/>
            <p:cNvSpPr/>
            <p:nvPr/>
          </p:nvSpPr>
          <p:spPr>
            <a:xfrm>
              <a:off x="1578800" y="4442175"/>
              <a:ext cx="1321875" cy="770350"/>
            </a:xfrm>
            <a:custGeom>
              <a:avLst/>
              <a:gdLst/>
              <a:ahLst/>
              <a:cxnLst/>
              <a:rect l="l" t="t" r="r" b="b"/>
              <a:pathLst>
                <a:path w="52875" h="30814" extrusionOk="0">
                  <a:moveTo>
                    <a:pt x="7901" y="1"/>
                  </a:moveTo>
                  <a:cubicBezTo>
                    <a:pt x="3526" y="1"/>
                    <a:pt x="1" y="3526"/>
                    <a:pt x="1" y="7901"/>
                  </a:cubicBezTo>
                  <a:lnTo>
                    <a:pt x="1" y="22913"/>
                  </a:lnTo>
                  <a:cubicBezTo>
                    <a:pt x="1" y="27288"/>
                    <a:pt x="3526" y="30813"/>
                    <a:pt x="7901" y="30813"/>
                  </a:cubicBezTo>
                  <a:lnTo>
                    <a:pt x="44974" y="30813"/>
                  </a:lnTo>
                  <a:cubicBezTo>
                    <a:pt x="49349" y="30813"/>
                    <a:pt x="52874" y="27288"/>
                    <a:pt x="52874" y="22913"/>
                  </a:cubicBezTo>
                  <a:lnTo>
                    <a:pt x="52874" y="7901"/>
                  </a:lnTo>
                  <a:cubicBezTo>
                    <a:pt x="52874" y="3526"/>
                    <a:pt x="49349" y="1"/>
                    <a:pt x="44974"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32"/>
            <p:cNvSpPr/>
            <p:nvPr/>
          </p:nvSpPr>
          <p:spPr>
            <a:xfrm>
              <a:off x="1578800" y="4442175"/>
              <a:ext cx="1321875" cy="385950"/>
            </a:xfrm>
            <a:custGeom>
              <a:avLst/>
              <a:gdLst/>
              <a:ahLst/>
              <a:cxnLst/>
              <a:rect l="l" t="t" r="r" b="b"/>
              <a:pathLst>
                <a:path w="52875" h="15438" extrusionOk="0">
                  <a:moveTo>
                    <a:pt x="2614" y="1"/>
                  </a:moveTo>
                  <a:cubicBezTo>
                    <a:pt x="1155" y="1"/>
                    <a:pt x="1" y="1216"/>
                    <a:pt x="1" y="2614"/>
                  </a:cubicBezTo>
                  <a:lnTo>
                    <a:pt x="1" y="15437"/>
                  </a:lnTo>
                  <a:lnTo>
                    <a:pt x="52874" y="15437"/>
                  </a:lnTo>
                  <a:lnTo>
                    <a:pt x="52874" y="2614"/>
                  </a:lnTo>
                  <a:cubicBezTo>
                    <a:pt x="52874" y="1216"/>
                    <a:pt x="51719" y="1"/>
                    <a:pt x="503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32"/>
            <p:cNvSpPr/>
            <p:nvPr/>
          </p:nvSpPr>
          <p:spPr>
            <a:xfrm>
              <a:off x="2092350" y="4676150"/>
              <a:ext cx="303900" cy="303900"/>
            </a:xfrm>
            <a:custGeom>
              <a:avLst/>
              <a:gdLst/>
              <a:ahLst/>
              <a:cxnLst/>
              <a:rect l="l" t="t" r="r" b="b"/>
              <a:pathLst>
                <a:path w="12156" h="12156" extrusionOk="0">
                  <a:moveTo>
                    <a:pt x="6078" y="1"/>
                  </a:moveTo>
                  <a:cubicBezTo>
                    <a:pt x="2735" y="1"/>
                    <a:pt x="0" y="2736"/>
                    <a:pt x="0" y="6078"/>
                  </a:cubicBezTo>
                  <a:cubicBezTo>
                    <a:pt x="0" y="9421"/>
                    <a:pt x="2735" y="12156"/>
                    <a:pt x="6078" y="12156"/>
                  </a:cubicBezTo>
                  <a:cubicBezTo>
                    <a:pt x="9481" y="12156"/>
                    <a:pt x="12155" y="9421"/>
                    <a:pt x="12155" y="6078"/>
                  </a:cubicBezTo>
                  <a:cubicBezTo>
                    <a:pt x="12155" y="2736"/>
                    <a:pt x="9481" y="1"/>
                    <a:pt x="607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32"/>
            <p:cNvSpPr/>
            <p:nvPr/>
          </p:nvSpPr>
          <p:spPr>
            <a:xfrm>
              <a:off x="2156150" y="4761125"/>
              <a:ext cx="155000" cy="133850"/>
            </a:xfrm>
            <a:custGeom>
              <a:avLst/>
              <a:gdLst/>
              <a:ahLst/>
              <a:cxnLst/>
              <a:rect l="l" t="t" r="r" b="b"/>
              <a:pathLst>
                <a:path w="6200" h="5354" extrusionOk="0">
                  <a:moveTo>
                    <a:pt x="3518" y="0"/>
                  </a:moveTo>
                  <a:cubicBezTo>
                    <a:pt x="2862" y="0"/>
                    <a:pt x="2192" y="245"/>
                    <a:pt x="1642" y="795"/>
                  </a:cubicBezTo>
                  <a:cubicBezTo>
                    <a:pt x="1" y="2436"/>
                    <a:pt x="1156" y="5353"/>
                    <a:pt x="3586" y="5353"/>
                  </a:cubicBezTo>
                  <a:cubicBezTo>
                    <a:pt x="5045" y="5353"/>
                    <a:pt x="6200" y="4138"/>
                    <a:pt x="6200" y="2679"/>
                  </a:cubicBezTo>
                  <a:cubicBezTo>
                    <a:pt x="6200" y="1075"/>
                    <a:pt x="4891" y="0"/>
                    <a:pt x="35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32"/>
            <p:cNvSpPr/>
            <p:nvPr/>
          </p:nvSpPr>
          <p:spPr>
            <a:xfrm>
              <a:off x="1761125" y="4554600"/>
              <a:ext cx="86625" cy="527250"/>
            </a:xfrm>
            <a:custGeom>
              <a:avLst/>
              <a:gdLst/>
              <a:ahLst/>
              <a:cxnLst/>
              <a:rect l="l" t="t" r="r" b="b"/>
              <a:pathLst>
                <a:path w="3465" h="21090" extrusionOk="0">
                  <a:moveTo>
                    <a:pt x="1763" y="1"/>
                  </a:moveTo>
                  <a:cubicBezTo>
                    <a:pt x="791" y="1"/>
                    <a:pt x="1" y="791"/>
                    <a:pt x="1" y="1763"/>
                  </a:cubicBezTo>
                  <a:lnTo>
                    <a:pt x="1" y="19327"/>
                  </a:lnTo>
                  <a:cubicBezTo>
                    <a:pt x="1" y="20300"/>
                    <a:pt x="791" y="21090"/>
                    <a:pt x="1763" y="21090"/>
                  </a:cubicBezTo>
                  <a:cubicBezTo>
                    <a:pt x="2675" y="21029"/>
                    <a:pt x="3465" y="20300"/>
                    <a:pt x="3465" y="19327"/>
                  </a:cubicBezTo>
                  <a:lnTo>
                    <a:pt x="3465" y="1763"/>
                  </a:lnTo>
                  <a:cubicBezTo>
                    <a:pt x="3465" y="791"/>
                    <a:pt x="2675" y="1"/>
                    <a:pt x="17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32"/>
            <p:cNvSpPr/>
            <p:nvPr/>
          </p:nvSpPr>
          <p:spPr>
            <a:xfrm>
              <a:off x="1712500" y="4929900"/>
              <a:ext cx="176275" cy="50150"/>
            </a:xfrm>
            <a:custGeom>
              <a:avLst/>
              <a:gdLst/>
              <a:ahLst/>
              <a:cxnLst/>
              <a:rect l="l" t="t" r="r" b="b"/>
              <a:pathLst>
                <a:path w="7051" h="2006" extrusionOk="0">
                  <a:moveTo>
                    <a:pt x="1" y="0"/>
                  </a:moveTo>
                  <a:lnTo>
                    <a:pt x="1" y="2006"/>
                  </a:lnTo>
                  <a:lnTo>
                    <a:pt x="7051" y="2006"/>
                  </a:lnTo>
                  <a:lnTo>
                    <a:pt x="7051" y="0"/>
                  </a:ln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32"/>
            <p:cNvSpPr/>
            <p:nvPr/>
          </p:nvSpPr>
          <p:spPr>
            <a:xfrm>
              <a:off x="2627150" y="4554600"/>
              <a:ext cx="86625" cy="527250"/>
            </a:xfrm>
            <a:custGeom>
              <a:avLst/>
              <a:gdLst/>
              <a:ahLst/>
              <a:cxnLst/>
              <a:rect l="l" t="t" r="r" b="b"/>
              <a:pathLst>
                <a:path w="3465" h="21090" extrusionOk="0">
                  <a:moveTo>
                    <a:pt x="1763" y="1"/>
                  </a:moveTo>
                  <a:cubicBezTo>
                    <a:pt x="791" y="1"/>
                    <a:pt x="1" y="791"/>
                    <a:pt x="1" y="1763"/>
                  </a:cubicBezTo>
                  <a:lnTo>
                    <a:pt x="1" y="19327"/>
                  </a:lnTo>
                  <a:cubicBezTo>
                    <a:pt x="1" y="20300"/>
                    <a:pt x="791" y="21090"/>
                    <a:pt x="1763" y="21090"/>
                  </a:cubicBezTo>
                  <a:cubicBezTo>
                    <a:pt x="2675" y="21090"/>
                    <a:pt x="3465" y="20300"/>
                    <a:pt x="3465" y="19327"/>
                  </a:cubicBezTo>
                  <a:lnTo>
                    <a:pt x="3465" y="1763"/>
                  </a:lnTo>
                  <a:cubicBezTo>
                    <a:pt x="3465" y="791"/>
                    <a:pt x="2675" y="1"/>
                    <a:pt x="17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32"/>
            <p:cNvSpPr/>
            <p:nvPr/>
          </p:nvSpPr>
          <p:spPr>
            <a:xfrm>
              <a:off x="2578550" y="4929900"/>
              <a:ext cx="176250" cy="50150"/>
            </a:xfrm>
            <a:custGeom>
              <a:avLst/>
              <a:gdLst/>
              <a:ahLst/>
              <a:cxnLst/>
              <a:rect l="l" t="t" r="r" b="b"/>
              <a:pathLst>
                <a:path w="7050" h="2006" extrusionOk="0">
                  <a:moveTo>
                    <a:pt x="0" y="0"/>
                  </a:moveTo>
                  <a:lnTo>
                    <a:pt x="0" y="2006"/>
                  </a:lnTo>
                  <a:lnTo>
                    <a:pt x="7050" y="2006"/>
                  </a:lnTo>
                  <a:lnTo>
                    <a:pt x="7050" y="0"/>
                  </a:ln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32"/>
            <p:cNvSpPr/>
            <p:nvPr/>
          </p:nvSpPr>
          <p:spPr>
            <a:xfrm>
              <a:off x="1414725" y="3974225"/>
              <a:ext cx="15200" cy="39525"/>
            </a:xfrm>
            <a:custGeom>
              <a:avLst/>
              <a:gdLst/>
              <a:ahLst/>
              <a:cxnLst/>
              <a:rect l="l" t="t" r="r" b="b"/>
              <a:pathLst>
                <a:path w="608" h="1581" extrusionOk="0">
                  <a:moveTo>
                    <a:pt x="425" y="0"/>
                  </a:moveTo>
                  <a:cubicBezTo>
                    <a:pt x="243" y="0"/>
                    <a:pt x="182" y="61"/>
                    <a:pt x="122" y="182"/>
                  </a:cubicBezTo>
                  <a:cubicBezTo>
                    <a:pt x="0" y="912"/>
                    <a:pt x="0" y="1337"/>
                    <a:pt x="0" y="1337"/>
                  </a:cubicBezTo>
                  <a:cubicBezTo>
                    <a:pt x="0" y="1459"/>
                    <a:pt x="61" y="1580"/>
                    <a:pt x="182" y="1580"/>
                  </a:cubicBezTo>
                  <a:cubicBezTo>
                    <a:pt x="304" y="1580"/>
                    <a:pt x="425" y="1520"/>
                    <a:pt x="425" y="1398"/>
                  </a:cubicBezTo>
                  <a:cubicBezTo>
                    <a:pt x="425" y="1337"/>
                    <a:pt x="486" y="973"/>
                    <a:pt x="608" y="243"/>
                  </a:cubicBezTo>
                  <a:cubicBezTo>
                    <a:pt x="608" y="122"/>
                    <a:pt x="547" y="0"/>
                    <a:pt x="4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32"/>
            <p:cNvSpPr/>
            <p:nvPr/>
          </p:nvSpPr>
          <p:spPr>
            <a:xfrm>
              <a:off x="1426875" y="3237325"/>
              <a:ext cx="1607500" cy="692850"/>
            </a:xfrm>
            <a:custGeom>
              <a:avLst/>
              <a:gdLst/>
              <a:ahLst/>
              <a:cxnLst/>
              <a:rect l="l" t="t" r="r" b="b"/>
              <a:pathLst>
                <a:path w="64300" h="27714" extrusionOk="0">
                  <a:moveTo>
                    <a:pt x="30995" y="1"/>
                  </a:moveTo>
                  <a:cubicBezTo>
                    <a:pt x="30873" y="1"/>
                    <a:pt x="30752" y="122"/>
                    <a:pt x="30752" y="244"/>
                  </a:cubicBezTo>
                  <a:cubicBezTo>
                    <a:pt x="30813" y="365"/>
                    <a:pt x="30873" y="426"/>
                    <a:pt x="30995" y="426"/>
                  </a:cubicBezTo>
                  <a:lnTo>
                    <a:pt x="33304" y="426"/>
                  </a:lnTo>
                  <a:cubicBezTo>
                    <a:pt x="33365" y="426"/>
                    <a:pt x="33487" y="365"/>
                    <a:pt x="33487" y="244"/>
                  </a:cubicBezTo>
                  <a:cubicBezTo>
                    <a:pt x="33487" y="122"/>
                    <a:pt x="33426" y="1"/>
                    <a:pt x="33304" y="1"/>
                  </a:cubicBezTo>
                  <a:close/>
                  <a:moveTo>
                    <a:pt x="28797" y="117"/>
                  </a:moveTo>
                  <a:cubicBezTo>
                    <a:pt x="28781" y="117"/>
                    <a:pt x="28764" y="119"/>
                    <a:pt x="28746" y="122"/>
                  </a:cubicBezTo>
                  <a:cubicBezTo>
                    <a:pt x="28017" y="183"/>
                    <a:pt x="27288" y="244"/>
                    <a:pt x="26559" y="365"/>
                  </a:cubicBezTo>
                  <a:cubicBezTo>
                    <a:pt x="26376" y="365"/>
                    <a:pt x="26315" y="487"/>
                    <a:pt x="26315" y="608"/>
                  </a:cubicBezTo>
                  <a:cubicBezTo>
                    <a:pt x="26376" y="730"/>
                    <a:pt x="26437" y="791"/>
                    <a:pt x="26559" y="851"/>
                  </a:cubicBezTo>
                  <a:lnTo>
                    <a:pt x="26619" y="851"/>
                  </a:lnTo>
                  <a:cubicBezTo>
                    <a:pt x="27288" y="730"/>
                    <a:pt x="28017" y="608"/>
                    <a:pt x="28807" y="548"/>
                  </a:cubicBezTo>
                  <a:cubicBezTo>
                    <a:pt x="29093" y="548"/>
                    <a:pt x="29056" y="117"/>
                    <a:pt x="28797" y="117"/>
                  </a:cubicBezTo>
                  <a:close/>
                  <a:moveTo>
                    <a:pt x="35492" y="122"/>
                  </a:moveTo>
                  <a:cubicBezTo>
                    <a:pt x="35371" y="122"/>
                    <a:pt x="35249" y="183"/>
                    <a:pt x="35249" y="304"/>
                  </a:cubicBezTo>
                  <a:cubicBezTo>
                    <a:pt x="35249" y="426"/>
                    <a:pt x="35310" y="548"/>
                    <a:pt x="35432" y="548"/>
                  </a:cubicBezTo>
                  <a:cubicBezTo>
                    <a:pt x="36222" y="669"/>
                    <a:pt x="36951" y="730"/>
                    <a:pt x="37680" y="851"/>
                  </a:cubicBezTo>
                  <a:lnTo>
                    <a:pt x="37741" y="851"/>
                  </a:lnTo>
                  <a:cubicBezTo>
                    <a:pt x="38045" y="851"/>
                    <a:pt x="38045" y="365"/>
                    <a:pt x="37741" y="365"/>
                  </a:cubicBezTo>
                  <a:cubicBezTo>
                    <a:pt x="37012" y="244"/>
                    <a:pt x="36222" y="183"/>
                    <a:pt x="35492" y="122"/>
                  </a:cubicBezTo>
                  <a:close/>
                  <a:moveTo>
                    <a:pt x="24310" y="912"/>
                  </a:moveTo>
                  <a:cubicBezTo>
                    <a:pt x="23581" y="1095"/>
                    <a:pt x="22851" y="1277"/>
                    <a:pt x="22122" y="1459"/>
                  </a:cubicBezTo>
                  <a:cubicBezTo>
                    <a:pt x="22000" y="1520"/>
                    <a:pt x="21940" y="1642"/>
                    <a:pt x="21940" y="1763"/>
                  </a:cubicBezTo>
                  <a:cubicBezTo>
                    <a:pt x="22000" y="1824"/>
                    <a:pt x="22061" y="1885"/>
                    <a:pt x="22183" y="1885"/>
                  </a:cubicBezTo>
                  <a:lnTo>
                    <a:pt x="22244" y="1885"/>
                  </a:lnTo>
                  <a:cubicBezTo>
                    <a:pt x="22912" y="1702"/>
                    <a:pt x="23641" y="1520"/>
                    <a:pt x="24371" y="1338"/>
                  </a:cubicBezTo>
                  <a:cubicBezTo>
                    <a:pt x="24492" y="1338"/>
                    <a:pt x="24614" y="1216"/>
                    <a:pt x="24553" y="1095"/>
                  </a:cubicBezTo>
                  <a:cubicBezTo>
                    <a:pt x="24553" y="973"/>
                    <a:pt x="24431" y="912"/>
                    <a:pt x="24310" y="912"/>
                  </a:cubicBezTo>
                  <a:close/>
                  <a:moveTo>
                    <a:pt x="39929" y="912"/>
                  </a:moveTo>
                  <a:cubicBezTo>
                    <a:pt x="39807" y="912"/>
                    <a:pt x="39686" y="973"/>
                    <a:pt x="39625" y="1095"/>
                  </a:cubicBezTo>
                  <a:cubicBezTo>
                    <a:pt x="39625" y="1216"/>
                    <a:pt x="39686" y="1338"/>
                    <a:pt x="39807" y="1338"/>
                  </a:cubicBezTo>
                  <a:cubicBezTo>
                    <a:pt x="40537" y="1520"/>
                    <a:pt x="41266" y="1702"/>
                    <a:pt x="41995" y="1885"/>
                  </a:cubicBezTo>
                  <a:lnTo>
                    <a:pt x="42056" y="1885"/>
                  </a:lnTo>
                  <a:lnTo>
                    <a:pt x="42056" y="1945"/>
                  </a:lnTo>
                  <a:cubicBezTo>
                    <a:pt x="42299" y="1945"/>
                    <a:pt x="42360" y="1520"/>
                    <a:pt x="42117" y="1459"/>
                  </a:cubicBezTo>
                  <a:cubicBezTo>
                    <a:pt x="41387" y="1277"/>
                    <a:pt x="40658" y="1095"/>
                    <a:pt x="39929" y="912"/>
                  </a:cubicBezTo>
                  <a:close/>
                  <a:moveTo>
                    <a:pt x="20090" y="2104"/>
                  </a:moveTo>
                  <a:cubicBezTo>
                    <a:pt x="20060" y="2104"/>
                    <a:pt x="20027" y="2111"/>
                    <a:pt x="19995" y="2128"/>
                  </a:cubicBezTo>
                  <a:cubicBezTo>
                    <a:pt x="19266" y="2371"/>
                    <a:pt x="18597" y="2675"/>
                    <a:pt x="17868" y="2979"/>
                  </a:cubicBezTo>
                  <a:cubicBezTo>
                    <a:pt x="17807" y="3039"/>
                    <a:pt x="17746" y="3161"/>
                    <a:pt x="17807" y="3282"/>
                  </a:cubicBezTo>
                  <a:cubicBezTo>
                    <a:pt x="17807" y="3404"/>
                    <a:pt x="17929" y="3404"/>
                    <a:pt x="17989" y="3404"/>
                  </a:cubicBezTo>
                  <a:lnTo>
                    <a:pt x="17989" y="3343"/>
                  </a:lnTo>
                  <a:cubicBezTo>
                    <a:pt x="18050" y="3343"/>
                    <a:pt x="18050" y="3404"/>
                    <a:pt x="18111" y="3404"/>
                  </a:cubicBezTo>
                  <a:cubicBezTo>
                    <a:pt x="18779" y="3100"/>
                    <a:pt x="19448" y="2796"/>
                    <a:pt x="20116" y="2553"/>
                  </a:cubicBezTo>
                  <a:cubicBezTo>
                    <a:pt x="20238" y="2492"/>
                    <a:pt x="20299" y="2371"/>
                    <a:pt x="20238" y="2249"/>
                  </a:cubicBezTo>
                  <a:cubicBezTo>
                    <a:pt x="20238" y="2160"/>
                    <a:pt x="20173" y="2104"/>
                    <a:pt x="20090" y="2104"/>
                  </a:cubicBezTo>
                  <a:close/>
                  <a:moveTo>
                    <a:pt x="44147" y="2165"/>
                  </a:moveTo>
                  <a:cubicBezTo>
                    <a:pt x="44061" y="2165"/>
                    <a:pt x="43984" y="2221"/>
                    <a:pt x="43940" y="2310"/>
                  </a:cubicBezTo>
                  <a:cubicBezTo>
                    <a:pt x="43879" y="2432"/>
                    <a:pt x="43940" y="2553"/>
                    <a:pt x="44061" y="2553"/>
                  </a:cubicBezTo>
                  <a:cubicBezTo>
                    <a:pt x="44730" y="2857"/>
                    <a:pt x="45459" y="3100"/>
                    <a:pt x="46128" y="3404"/>
                  </a:cubicBezTo>
                  <a:lnTo>
                    <a:pt x="46189" y="3404"/>
                  </a:lnTo>
                  <a:lnTo>
                    <a:pt x="46249" y="3282"/>
                  </a:lnTo>
                  <a:cubicBezTo>
                    <a:pt x="46310" y="3343"/>
                    <a:pt x="46371" y="3343"/>
                    <a:pt x="46432" y="3343"/>
                  </a:cubicBezTo>
                  <a:cubicBezTo>
                    <a:pt x="46492" y="3222"/>
                    <a:pt x="46432" y="3100"/>
                    <a:pt x="46310" y="3039"/>
                  </a:cubicBezTo>
                  <a:cubicBezTo>
                    <a:pt x="45642" y="2675"/>
                    <a:pt x="44912" y="2432"/>
                    <a:pt x="44244" y="2188"/>
                  </a:cubicBezTo>
                  <a:cubicBezTo>
                    <a:pt x="44211" y="2172"/>
                    <a:pt x="44179" y="2165"/>
                    <a:pt x="44147" y="2165"/>
                  </a:cubicBezTo>
                  <a:close/>
                  <a:moveTo>
                    <a:pt x="16046" y="3967"/>
                  </a:moveTo>
                  <a:cubicBezTo>
                    <a:pt x="16007" y="3967"/>
                    <a:pt x="15965" y="3980"/>
                    <a:pt x="15923" y="4012"/>
                  </a:cubicBezTo>
                  <a:cubicBezTo>
                    <a:pt x="15255" y="4376"/>
                    <a:pt x="14586" y="4741"/>
                    <a:pt x="13978" y="5166"/>
                  </a:cubicBezTo>
                  <a:cubicBezTo>
                    <a:pt x="13796" y="5288"/>
                    <a:pt x="13857" y="5592"/>
                    <a:pt x="14100" y="5592"/>
                  </a:cubicBezTo>
                  <a:lnTo>
                    <a:pt x="14161" y="5531"/>
                  </a:lnTo>
                  <a:lnTo>
                    <a:pt x="14221" y="5531"/>
                  </a:lnTo>
                  <a:cubicBezTo>
                    <a:pt x="14829" y="5166"/>
                    <a:pt x="15498" y="4741"/>
                    <a:pt x="16105" y="4376"/>
                  </a:cubicBezTo>
                  <a:cubicBezTo>
                    <a:pt x="16357" y="4276"/>
                    <a:pt x="16234" y="3967"/>
                    <a:pt x="16046" y="3967"/>
                  </a:cubicBezTo>
                  <a:close/>
                  <a:moveTo>
                    <a:pt x="48169" y="3972"/>
                  </a:moveTo>
                  <a:cubicBezTo>
                    <a:pt x="48104" y="3972"/>
                    <a:pt x="48047" y="4001"/>
                    <a:pt x="48012" y="4072"/>
                  </a:cubicBezTo>
                  <a:cubicBezTo>
                    <a:pt x="47951" y="4194"/>
                    <a:pt x="47951" y="4316"/>
                    <a:pt x="48073" y="4376"/>
                  </a:cubicBezTo>
                  <a:cubicBezTo>
                    <a:pt x="48741" y="4741"/>
                    <a:pt x="49349" y="5166"/>
                    <a:pt x="49957" y="5531"/>
                  </a:cubicBezTo>
                  <a:cubicBezTo>
                    <a:pt x="50017" y="5592"/>
                    <a:pt x="50078" y="5592"/>
                    <a:pt x="50078" y="5592"/>
                  </a:cubicBezTo>
                  <a:lnTo>
                    <a:pt x="50139" y="5470"/>
                  </a:lnTo>
                  <a:cubicBezTo>
                    <a:pt x="50169" y="5501"/>
                    <a:pt x="50184" y="5516"/>
                    <a:pt x="50200" y="5516"/>
                  </a:cubicBezTo>
                  <a:cubicBezTo>
                    <a:pt x="50215" y="5516"/>
                    <a:pt x="50230" y="5501"/>
                    <a:pt x="50260" y="5470"/>
                  </a:cubicBezTo>
                  <a:cubicBezTo>
                    <a:pt x="50382" y="5410"/>
                    <a:pt x="50321" y="5227"/>
                    <a:pt x="50200" y="5166"/>
                  </a:cubicBezTo>
                  <a:cubicBezTo>
                    <a:pt x="49592" y="4741"/>
                    <a:pt x="48984" y="4376"/>
                    <a:pt x="48316" y="4012"/>
                  </a:cubicBezTo>
                  <a:cubicBezTo>
                    <a:pt x="48265" y="3987"/>
                    <a:pt x="48215" y="3972"/>
                    <a:pt x="48169" y="3972"/>
                  </a:cubicBezTo>
                  <a:close/>
                  <a:moveTo>
                    <a:pt x="12309" y="6433"/>
                  </a:moveTo>
                  <a:cubicBezTo>
                    <a:pt x="12258" y="6433"/>
                    <a:pt x="12206" y="6452"/>
                    <a:pt x="12155" y="6503"/>
                  </a:cubicBezTo>
                  <a:cubicBezTo>
                    <a:pt x="11608" y="6929"/>
                    <a:pt x="11061" y="7476"/>
                    <a:pt x="10453" y="7962"/>
                  </a:cubicBezTo>
                  <a:cubicBezTo>
                    <a:pt x="10393" y="8023"/>
                    <a:pt x="10393" y="8205"/>
                    <a:pt x="10453" y="8266"/>
                  </a:cubicBezTo>
                  <a:cubicBezTo>
                    <a:pt x="10514" y="8327"/>
                    <a:pt x="10575" y="8327"/>
                    <a:pt x="10636" y="8387"/>
                  </a:cubicBezTo>
                  <a:lnTo>
                    <a:pt x="10636" y="8327"/>
                  </a:lnTo>
                  <a:cubicBezTo>
                    <a:pt x="10696" y="8327"/>
                    <a:pt x="10757" y="8327"/>
                    <a:pt x="10818" y="8266"/>
                  </a:cubicBezTo>
                  <a:cubicBezTo>
                    <a:pt x="11365" y="7780"/>
                    <a:pt x="11912" y="7294"/>
                    <a:pt x="12520" y="6868"/>
                  </a:cubicBezTo>
                  <a:cubicBezTo>
                    <a:pt x="12580" y="6747"/>
                    <a:pt x="12580" y="6625"/>
                    <a:pt x="12520" y="6503"/>
                  </a:cubicBezTo>
                  <a:cubicBezTo>
                    <a:pt x="12450" y="6468"/>
                    <a:pt x="12379" y="6433"/>
                    <a:pt x="12309" y="6433"/>
                  </a:cubicBezTo>
                  <a:close/>
                  <a:moveTo>
                    <a:pt x="51926" y="6430"/>
                  </a:moveTo>
                  <a:cubicBezTo>
                    <a:pt x="51736" y="6430"/>
                    <a:pt x="51588" y="6725"/>
                    <a:pt x="51780" y="6868"/>
                  </a:cubicBezTo>
                  <a:cubicBezTo>
                    <a:pt x="52388" y="7294"/>
                    <a:pt x="52935" y="7780"/>
                    <a:pt x="53481" y="8266"/>
                  </a:cubicBezTo>
                  <a:cubicBezTo>
                    <a:pt x="53481" y="8327"/>
                    <a:pt x="53542" y="8387"/>
                    <a:pt x="53603" y="8387"/>
                  </a:cubicBezTo>
                  <a:lnTo>
                    <a:pt x="53603" y="8266"/>
                  </a:lnTo>
                  <a:cubicBezTo>
                    <a:pt x="53644" y="8266"/>
                    <a:pt x="53684" y="8293"/>
                    <a:pt x="53725" y="8293"/>
                  </a:cubicBezTo>
                  <a:cubicBezTo>
                    <a:pt x="53745" y="8293"/>
                    <a:pt x="53765" y="8286"/>
                    <a:pt x="53785" y="8266"/>
                  </a:cubicBezTo>
                  <a:cubicBezTo>
                    <a:pt x="53846" y="8205"/>
                    <a:pt x="53846" y="8084"/>
                    <a:pt x="53785" y="7962"/>
                  </a:cubicBezTo>
                  <a:cubicBezTo>
                    <a:pt x="53238" y="7476"/>
                    <a:pt x="52631" y="6990"/>
                    <a:pt x="52084" y="6503"/>
                  </a:cubicBezTo>
                  <a:cubicBezTo>
                    <a:pt x="52032" y="6452"/>
                    <a:pt x="51978" y="6430"/>
                    <a:pt x="51926" y="6430"/>
                  </a:cubicBezTo>
                  <a:close/>
                  <a:moveTo>
                    <a:pt x="9100" y="9453"/>
                  </a:moveTo>
                  <a:cubicBezTo>
                    <a:pt x="9041" y="9453"/>
                    <a:pt x="8981" y="9479"/>
                    <a:pt x="8934" y="9542"/>
                  </a:cubicBezTo>
                  <a:cubicBezTo>
                    <a:pt x="8448" y="10089"/>
                    <a:pt x="7962" y="10636"/>
                    <a:pt x="7475" y="11244"/>
                  </a:cubicBezTo>
                  <a:cubicBezTo>
                    <a:pt x="7415" y="11305"/>
                    <a:pt x="7415" y="11487"/>
                    <a:pt x="7475" y="11548"/>
                  </a:cubicBezTo>
                  <a:cubicBezTo>
                    <a:pt x="7536" y="11609"/>
                    <a:pt x="7597" y="11609"/>
                    <a:pt x="7597" y="11609"/>
                  </a:cubicBezTo>
                  <a:cubicBezTo>
                    <a:pt x="7719" y="11609"/>
                    <a:pt x="7779" y="11548"/>
                    <a:pt x="7840" y="11548"/>
                  </a:cubicBezTo>
                  <a:cubicBezTo>
                    <a:pt x="8265" y="10940"/>
                    <a:pt x="8752" y="10393"/>
                    <a:pt x="9299" y="9846"/>
                  </a:cubicBezTo>
                  <a:cubicBezTo>
                    <a:pt x="9434" y="9666"/>
                    <a:pt x="9269" y="9453"/>
                    <a:pt x="9100" y="9453"/>
                  </a:cubicBezTo>
                  <a:close/>
                  <a:moveTo>
                    <a:pt x="55193" y="9479"/>
                  </a:moveTo>
                  <a:cubicBezTo>
                    <a:pt x="55025" y="9479"/>
                    <a:pt x="54909" y="9662"/>
                    <a:pt x="55001" y="9846"/>
                  </a:cubicBezTo>
                  <a:cubicBezTo>
                    <a:pt x="55548" y="10393"/>
                    <a:pt x="55973" y="10940"/>
                    <a:pt x="56459" y="11548"/>
                  </a:cubicBezTo>
                  <a:cubicBezTo>
                    <a:pt x="56520" y="11548"/>
                    <a:pt x="56581" y="11609"/>
                    <a:pt x="56642" y="11609"/>
                  </a:cubicBezTo>
                  <a:cubicBezTo>
                    <a:pt x="56824" y="11609"/>
                    <a:pt x="56946" y="11365"/>
                    <a:pt x="56824" y="11244"/>
                  </a:cubicBezTo>
                  <a:cubicBezTo>
                    <a:pt x="56338" y="10636"/>
                    <a:pt x="55852" y="10089"/>
                    <a:pt x="55365" y="9542"/>
                  </a:cubicBezTo>
                  <a:cubicBezTo>
                    <a:pt x="55306" y="9498"/>
                    <a:pt x="55247" y="9479"/>
                    <a:pt x="55193" y="9479"/>
                  </a:cubicBezTo>
                  <a:close/>
                  <a:moveTo>
                    <a:pt x="6289" y="12966"/>
                  </a:moveTo>
                  <a:cubicBezTo>
                    <a:pt x="6230" y="12966"/>
                    <a:pt x="6174" y="12996"/>
                    <a:pt x="6138" y="13067"/>
                  </a:cubicBezTo>
                  <a:cubicBezTo>
                    <a:pt x="5652" y="13675"/>
                    <a:pt x="5288" y="14283"/>
                    <a:pt x="4923" y="14951"/>
                  </a:cubicBezTo>
                  <a:cubicBezTo>
                    <a:pt x="4801" y="15073"/>
                    <a:pt x="4862" y="15194"/>
                    <a:pt x="4984" y="15255"/>
                  </a:cubicBezTo>
                  <a:lnTo>
                    <a:pt x="5105" y="15255"/>
                  </a:lnTo>
                  <a:cubicBezTo>
                    <a:pt x="5166" y="15255"/>
                    <a:pt x="5227" y="15255"/>
                    <a:pt x="5288" y="15194"/>
                  </a:cubicBezTo>
                  <a:cubicBezTo>
                    <a:pt x="5652" y="14526"/>
                    <a:pt x="6078" y="13918"/>
                    <a:pt x="6503" y="13310"/>
                  </a:cubicBezTo>
                  <a:cubicBezTo>
                    <a:pt x="6589" y="13138"/>
                    <a:pt x="6432" y="12966"/>
                    <a:pt x="6289" y="12966"/>
                  </a:cubicBezTo>
                  <a:close/>
                  <a:moveTo>
                    <a:pt x="57977" y="12907"/>
                  </a:moveTo>
                  <a:cubicBezTo>
                    <a:pt x="57815" y="12907"/>
                    <a:pt x="57666" y="13093"/>
                    <a:pt x="57796" y="13310"/>
                  </a:cubicBezTo>
                  <a:cubicBezTo>
                    <a:pt x="58222" y="13857"/>
                    <a:pt x="58587" y="14526"/>
                    <a:pt x="59012" y="15133"/>
                  </a:cubicBezTo>
                  <a:cubicBezTo>
                    <a:pt x="59012" y="15194"/>
                    <a:pt x="59073" y="15255"/>
                    <a:pt x="59194" y="15255"/>
                  </a:cubicBezTo>
                  <a:lnTo>
                    <a:pt x="59316" y="15255"/>
                  </a:lnTo>
                  <a:cubicBezTo>
                    <a:pt x="59377" y="15133"/>
                    <a:pt x="59437" y="15012"/>
                    <a:pt x="59377" y="14890"/>
                  </a:cubicBezTo>
                  <a:cubicBezTo>
                    <a:pt x="59012" y="14283"/>
                    <a:pt x="58587" y="13614"/>
                    <a:pt x="58161" y="13006"/>
                  </a:cubicBezTo>
                  <a:cubicBezTo>
                    <a:pt x="58109" y="12937"/>
                    <a:pt x="58042" y="12907"/>
                    <a:pt x="57977" y="12907"/>
                  </a:cubicBezTo>
                  <a:close/>
                  <a:moveTo>
                    <a:pt x="60293" y="16781"/>
                  </a:moveTo>
                  <a:cubicBezTo>
                    <a:pt x="60153" y="16781"/>
                    <a:pt x="60005" y="16916"/>
                    <a:pt x="60045" y="17078"/>
                  </a:cubicBezTo>
                  <a:cubicBezTo>
                    <a:pt x="60410" y="17747"/>
                    <a:pt x="60714" y="18415"/>
                    <a:pt x="61017" y="19084"/>
                  </a:cubicBezTo>
                  <a:cubicBezTo>
                    <a:pt x="61078" y="19205"/>
                    <a:pt x="61139" y="19205"/>
                    <a:pt x="61261" y="19205"/>
                  </a:cubicBezTo>
                  <a:lnTo>
                    <a:pt x="61321" y="19205"/>
                  </a:lnTo>
                  <a:cubicBezTo>
                    <a:pt x="61443" y="19145"/>
                    <a:pt x="61504" y="19023"/>
                    <a:pt x="61443" y="18901"/>
                  </a:cubicBezTo>
                  <a:cubicBezTo>
                    <a:pt x="61139" y="18233"/>
                    <a:pt x="60835" y="17564"/>
                    <a:pt x="60471" y="16896"/>
                  </a:cubicBezTo>
                  <a:cubicBezTo>
                    <a:pt x="60430" y="16815"/>
                    <a:pt x="60362" y="16781"/>
                    <a:pt x="60293" y="16781"/>
                  </a:cubicBezTo>
                  <a:close/>
                  <a:moveTo>
                    <a:pt x="4033" y="16752"/>
                  </a:moveTo>
                  <a:cubicBezTo>
                    <a:pt x="3928" y="16752"/>
                    <a:pt x="3814" y="16820"/>
                    <a:pt x="3768" y="16957"/>
                  </a:cubicBezTo>
                  <a:cubicBezTo>
                    <a:pt x="3464" y="17625"/>
                    <a:pt x="3100" y="18294"/>
                    <a:pt x="2796" y="18962"/>
                  </a:cubicBezTo>
                  <a:cubicBezTo>
                    <a:pt x="2796" y="19084"/>
                    <a:pt x="2796" y="19205"/>
                    <a:pt x="2917" y="19266"/>
                  </a:cubicBezTo>
                  <a:lnTo>
                    <a:pt x="3039" y="19266"/>
                  </a:lnTo>
                  <a:cubicBezTo>
                    <a:pt x="3160" y="19266"/>
                    <a:pt x="3221" y="19205"/>
                    <a:pt x="3282" y="19084"/>
                  </a:cubicBezTo>
                  <a:cubicBezTo>
                    <a:pt x="3586" y="18415"/>
                    <a:pt x="3890" y="17747"/>
                    <a:pt x="4254" y="17078"/>
                  </a:cubicBezTo>
                  <a:cubicBezTo>
                    <a:pt x="4315" y="16957"/>
                    <a:pt x="4254" y="16835"/>
                    <a:pt x="4133" y="16774"/>
                  </a:cubicBezTo>
                  <a:cubicBezTo>
                    <a:pt x="4102" y="16759"/>
                    <a:pt x="4068" y="16752"/>
                    <a:pt x="4033" y="16752"/>
                  </a:cubicBezTo>
                  <a:close/>
                  <a:moveTo>
                    <a:pt x="2249" y="20846"/>
                  </a:moveTo>
                  <a:cubicBezTo>
                    <a:pt x="2127" y="20846"/>
                    <a:pt x="2006" y="20907"/>
                    <a:pt x="1945" y="21029"/>
                  </a:cubicBezTo>
                  <a:cubicBezTo>
                    <a:pt x="1702" y="21697"/>
                    <a:pt x="1459" y="22426"/>
                    <a:pt x="1216" y="23095"/>
                  </a:cubicBezTo>
                  <a:cubicBezTo>
                    <a:pt x="1155" y="23216"/>
                    <a:pt x="1216" y="23338"/>
                    <a:pt x="1337" y="23399"/>
                  </a:cubicBezTo>
                  <a:lnTo>
                    <a:pt x="1398" y="23399"/>
                  </a:lnTo>
                  <a:cubicBezTo>
                    <a:pt x="1520" y="23399"/>
                    <a:pt x="1580" y="23338"/>
                    <a:pt x="1641" y="23277"/>
                  </a:cubicBezTo>
                  <a:cubicBezTo>
                    <a:pt x="1884" y="22548"/>
                    <a:pt x="2127" y="21879"/>
                    <a:pt x="2370" y="21150"/>
                  </a:cubicBezTo>
                  <a:cubicBezTo>
                    <a:pt x="2431" y="21029"/>
                    <a:pt x="2370" y="20907"/>
                    <a:pt x="2249" y="20846"/>
                  </a:cubicBezTo>
                  <a:close/>
                  <a:moveTo>
                    <a:pt x="62116" y="20853"/>
                  </a:moveTo>
                  <a:cubicBezTo>
                    <a:pt x="61976" y="20853"/>
                    <a:pt x="61828" y="20988"/>
                    <a:pt x="61868" y="21150"/>
                  </a:cubicBezTo>
                  <a:cubicBezTo>
                    <a:pt x="62172" y="21819"/>
                    <a:pt x="62415" y="22548"/>
                    <a:pt x="62658" y="23277"/>
                  </a:cubicBezTo>
                  <a:cubicBezTo>
                    <a:pt x="62658" y="23338"/>
                    <a:pt x="62780" y="23399"/>
                    <a:pt x="62841" y="23399"/>
                  </a:cubicBezTo>
                  <a:lnTo>
                    <a:pt x="62901" y="23399"/>
                  </a:lnTo>
                  <a:cubicBezTo>
                    <a:pt x="63023" y="23338"/>
                    <a:pt x="63084" y="23216"/>
                    <a:pt x="63084" y="23095"/>
                  </a:cubicBezTo>
                  <a:cubicBezTo>
                    <a:pt x="62841" y="22366"/>
                    <a:pt x="62537" y="21697"/>
                    <a:pt x="62294" y="20968"/>
                  </a:cubicBezTo>
                  <a:cubicBezTo>
                    <a:pt x="62253" y="20887"/>
                    <a:pt x="62186" y="20853"/>
                    <a:pt x="62116" y="20853"/>
                  </a:cubicBezTo>
                  <a:close/>
                  <a:moveTo>
                    <a:pt x="851" y="25100"/>
                  </a:moveTo>
                  <a:cubicBezTo>
                    <a:pt x="729" y="25100"/>
                    <a:pt x="608" y="25161"/>
                    <a:pt x="547" y="25283"/>
                  </a:cubicBezTo>
                  <a:cubicBezTo>
                    <a:pt x="365" y="26012"/>
                    <a:pt x="183" y="26741"/>
                    <a:pt x="61" y="27471"/>
                  </a:cubicBezTo>
                  <a:cubicBezTo>
                    <a:pt x="0" y="27592"/>
                    <a:pt x="61" y="27714"/>
                    <a:pt x="243" y="27714"/>
                  </a:cubicBezTo>
                  <a:cubicBezTo>
                    <a:pt x="365" y="27714"/>
                    <a:pt x="486" y="27653"/>
                    <a:pt x="486" y="27531"/>
                  </a:cubicBezTo>
                  <a:cubicBezTo>
                    <a:pt x="608" y="26802"/>
                    <a:pt x="790" y="26073"/>
                    <a:pt x="1033" y="25404"/>
                  </a:cubicBezTo>
                  <a:cubicBezTo>
                    <a:pt x="1033" y="25283"/>
                    <a:pt x="973" y="25161"/>
                    <a:pt x="851" y="25100"/>
                  </a:cubicBezTo>
                  <a:close/>
                  <a:moveTo>
                    <a:pt x="63448" y="25040"/>
                  </a:moveTo>
                  <a:cubicBezTo>
                    <a:pt x="63327" y="25100"/>
                    <a:pt x="63266" y="25222"/>
                    <a:pt x="63266" y="25344"/>
                  </a:cubicBezTo>
                  <a:cubicBezTo>
                    <a:pt x="63448" y="26073"/>
                    <a:pt x="63631" y="26802"/>
                    <a:pt x="63813" y="27531"/>
                  </a:cubicBezTo>
                  <a:cubicBezTo>
                    <a:pt x="63813" y="27592"/>
                    <a:pt x="63935" y="27653"/>
                    <a:pt x="64056" y="27714"/>
                  </a:cubicBezTo>
                  <a:cubicBezTo>
                    <a:pt x="64178" y="27653"/>
                    <a:pt x="64299" y="27531"/>
                    <a:pt x="64239" y="27410"/>
                  </a:cubicBezTo>
                  <a:cubicBezTo>
                    <a:pt x="64117" y="26681"/>
                    <a:pt x="63935" y="26012"/>
                    <a:pt x="63692" y="25222"/>
                  </a:cubicBezTo>
                  <a:cubicBezTo>
                    <a:pt x="63692" y="25100"/>
                    <a:pt x="63570" y="25040"/>
                    <a:pt x="63448" y="2504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32"/>
            <p:cNvSpPr/>
            <p:nvPr/>
          </p:nvSpPr>
          <p:spPr>
            <a:xfrm>
              <a:off x="3031300" y="3974225"/>
              <a:ext cx="16750" cy="39525"/>
            </a:xfrm>
            <a:custGeom>
              <a:avLst/>
              <a:gdLst/>
              <a:ahLst/>
              <a:cxnLst/>
              <a:rect l="l" t="t" r="r" b="b"/>
              <a:pathLst>
                <a:path w="670" h="1581" extrusionOk="0">
                  <a:moveTo>
                    <a:pt x="244" y="0"/>
                  </a:moveTo>
                  <a:cubicBezTo>
                    <a:pt x="122" y="0"/>
                    <a:pt x="1" y="122"/>
                    <a:pt x="62" y="243"/>
                  </a:cubicBezTo>
                  <a:cubicBezTo>
                    <a:pt x="183" y="973"/>
                    <a:pt x="183" y="1398"/>
                    <a:pt x="183" y="1398"/>
                  </a:cubicBezTo>
                  <a:cubicBezTo>
                    <a:pt x="183" y="1459"/>
                    <a:pt x="305" y="1580"/>
                    <a:pt x="426" y="1580"/>
                  </a:cubicBezTo>
                  <a:cubicBezTo>
                    <a:pt x="548" y="1580"/>
                    <a:pt x="669" y="1459"/>
                    <a:pt x="669" y="1337"/>
                  </a:cubicBezTo>
                  <a:cubicBezTo>
                    <a:pt x="669" y="1276"/>
                    <a:pt x="608" y="912"/>
                    <a:pt x="487" y="182"/>
                  </a:cubicBezTo>
                  <a:cubicBezTo>
                    <a:pt x="487" y="61"/>
                    <a:pt x="365" y="0"/>
                    <a:pt x="2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32"/>
            <p:cNvSpPr/>
            <p:nvPr/>
          </p:nvSpPr>
          <p:spPr>
            <a:xfrm>
              <a:off x="1385850" y="3962050"/>
              <a:ext cx="80550" cy="147425"/>
            </a:xfrm>
            <a:custGeom>
              <a:avLst/>
              <a:gdLst/>
              <a:ahLst/>
              <a:cxnLst/>
              <a:rect l="l" t="t" r="r" b="b"/>
              <a:pathLst>
                <a:path w="3222" h="5897" extrusionOk="0">
                  <a:moveTo>
                    <a:pt x="1580" y="1"/>
                  </a:moveTo>
                  <a:cubicBezTo>
                    <a:pt x="669" y="1"/>
                    <a:pt x="0" y="730"/>
                    <a:pt x="0" y="1642"/>
                  </a:cubicBezTo>
                  <a:lnTo>
                    <a:pt x="0" y="4255"/>
                  </a:lnTo>
                  <a:cubicBezTo>
                    <a:pt x="0" y="5167"/>
                    <a:pt x="669" y="5896"/>
                    <a:pt x="1580" y="5896"/>
                  </a:cubicBezTo>
                  <a:cubicBezTo>
                    <a:pt x="2492" y="5896"/>
                    <a:pt x="3221" y="5167"/>
                    <a:pt x="3221" y="4255"/>
                  </a:cubicBezTo>
                  <a:lnTo>
                    <a:pt x="3221" y="1642"/>
                  </a:lnTo>
                  <a:cubicBezTo>
                    <a:pt x="3221" y="730"/>
                    <a:pt x="2492" y="1"/>
                    <a:pt x="1580" y="1"/>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32"/>
            <p:cNvSpPr/>
            <p:nvPr/>
          </p:nvSpPr>
          <p:spPr>
            <a:xfrm>
              <a:off x="1364575" y="4072975"/>
              <a:ext cx="124425" cy="153600"/>
            </a:xfrm>
            <a:custGeom>
              <a:avLst/>
              <a:gdLst/>
              <a:ahLst/>
              <a:cxnLst/>
              <a:rect l="l" t="t" r="r" b="b"/>
              <a:pathLst>
                <a:path w="4977" h="6144" extrusionOk="0">
                  <a:moveTo>
                    <a:pt x="3569" y="4192"/>
                  </a:moveTo>
                  <a:cubicBezTo>
                    <a:pt x="4119" y="4192"/>
                    <a:pt x="4119" y="5290"/>
                    <a:pt x="3569" y="5290"/>
                  </a:cubicBezTo>
                  <a:cubicBezTo>
                    <a:pt x="3555" y="5290"/>
                    <a:pt x="3540" y="5289"/>
                    <a:pt x="3525" y="5288"/>
                  </a:cubicBezTo>
                  <a:lnTo>
                    <a:pt x="1520" y="5288"/>
                  </a:lnTo>
                  <a:cubicBezTo>
                    <a:pt x="1505" y="5289"/>
                    <a:pt x="1491" y="5290"/>
                    <a:pt x="1476" y="5290"/>
                  </a:cubicBezTo>
                  <a:cubicBezTo>
                    <a:pt x="927" y="5290"/>
                    <a:pt x="927" y="4192"/>
                    <a:pt x="1476" y="4192"/>
                  </a:cubicBezTo>
                  <a:cubicBezTo>
                    <a:pt x="1491" y="4192"/>
                    <a:pt x="1505" y="4192"/>
                    <a:pt x="1520" y="4194"/>
                  </a:cubicBezTo>
                  <a:lnTo>
                    <a:pt x="3525" y="4194"/>
                  </a:lnTo>
                  <a:cubicBezTo>
                    <a:pt x="3540" y="4192"/>
                    <a:pt x="3555" y="4192"/>
                    <a:pt x="3569" y="4192"/>
                  </a:cubicBezTo>
                  <a:close/>
                  <a:moveTo>
                    <a:pt x="1763" y="0"/>
                  </a:moveTo>
                  <a:cubicBezTo>
                    <a:pt x="1337" y="0"/>
                    <a:pt x="1034" y="304"/>
                    <a:pt x="973" y="669"/>
                  </a:cubicBezTo>
                  <a:lnTo>
                    <a:pt x="122" y="5227"/>
                  </a:lnTo>
                  <a:cubicBezTo>
                    <a:pt x="0" y="5713"/>
                    <a:pt x="365" y="6139"/>
                    <a:pt x="851" y="6139"/>
                  </a:cubicBezTo>
                  <a:lnTo>
                    <a:pt x="4012" y="6139"/>
                  </a:lnTo>
                  <a:cubicBezTo>
                    <a:pt x="4043" y="6142"/>
                    <a:pt x="4074" y="6144"/>
                    <a:pt x="4104" y="6144"/>
                  </a:cubicBezTo>
                  <a:cubicBezTo>
                    <a:pt x="4605" y="6144"/>
                    <a:pt x="4977" y="5685"/>
                    <a:pt x="4862" y="5227"/>
                  </a:cubicBezTo>
                  <a:lnTo>
                    <a:pt x="4012" y="669"/>
                  </a:lnTo>
                  <a:cubicBezTo>
                    <a:pt x="3951" y="304"/>
                    <a:pt x="3647" y="0"/>
                    <a:pt x="32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32"/>
            <p:cNvSpPr/>
            <p:nvPr/>
          </p:nvSpPr>
          <p:spPr>
            <a:xfrm>
              <a:off x="1404075" y="4037275"/>
              <a:ext cx="47125" cy="44450"/>
            </a:xfrm>
            <a:custGeom>
              <a:avLst/>
              <a:gdLst/>
              <a:ahLst/>
              <a:cxnLst/>
              <a:rect l="l" t="t" r="r" b="b"/>
              <a:pathLst>
                <a:path w="1885" h="1778" extrusionOk="0">
                  <a:moveTo>
                    <a:pt x="943" y="0"/>
                  </a:moveTo>
                  <a:cubicBezTo>
                    <a:pt x="532" y="0"/>
                    <a:pt x="122" y="274"/>
                    <a:pt x="61" y="821"/>
                  </a:cubicBezTo>
                  <a:cubicBezTo>
                    <a:pt x="1" y="1459"/>
                    <a:pt x="472" y="1778"/>
                    <a:pt x="943" y="1778"/>
                  </a:cubicBezTo>
                  <a:cubicBezTo>
                    <a:pt x="1414" y="1778"/>
                    <a:pt x="1885" y="1459"/>
                    <a:pt x="1824" y="821"/>
                  </a:cubicBezTo>
                  <a:cubicBezTo>
                    <a:pt x="1763" y="274"/>
                    <a:pt x="1353" y="0"/>
                    <a:pt x="9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4" name="Google Shape;314;p32"/>
          <p:cNvGrpSpPr/>
          <p:nvPr/>
        </p:nvGrpSpPr>
        <p:grpSpPr>
          <a:xfrm rot="1892561">
            <a:off x="11421788" y="5576371"/>
            <a:ext cx="438753" cy="898720"/>
            <a:chOff x="5342250" y="1892700"/>
            <a:chExt cx="668525" cy="1368950"/>
          </a:xfrm>
        </p:grpSpPr>
        <p:sp>
          <p:nvSpPr>
            <p:cNvPr id="315" name="Google Shape;315;p32"/>
            <p:cNvSpPr/>
            <p:nvPr/>
          </p:nvSpPr>
          <p:spPr>
            <a:xfrm>
              <a:off x="5342250" y="1892700"/>
              <a:ext cx="668525" cy="1368950"/>
            </a:xfrm>
            <a:custGeom>
              <a:avLst/>
              <a:gdLst/>
              <a:ahLst/>
              <a:cxnLst/>
              <a:rect l="l" t="t" r="r" b="b"/>
              <a:pathLst>
                <a:path w="26741" h="54758" extrusionOk="0">
                  <a:moveTo>
                    <a:pt x="5045" y="0"/>
                  </a:moveTo>
                  <a:cubicBezTo>
                    <a:pt x="2249" y="0"/>
                    <a:pt x="0" y="2249"/>
                    <a:pt x="0" y="5045"/>
                  </a:cubicBezTo>
                  <a:lnTo>
                    <a:pt x="0" y="49714"/>
                  </a:lnTo>
                  <a:cubicBezTo>
                    <a:pt x="0" y="52509"/>
                    <a:pt x="2249" y="54758"/>
                    <a:pt x="5045" y="54758"/>
                  </a:cubicBezTo>
                  <a:lnTo>
                    <a:pt x="21697" y="54758"/>
                  </a:lnTo>
                  <a:cubicBezTo>
                    <a:pt x="24492" y="54758"/>
                    <a:pt x="26741" y="52509"/>
                    <a:pt x="26741" y="49714"/>
                  </a:cubicBezTo>
                  <a:lnTo>
                    <a:pt x="26741" y="5045"/>
                  </a:lnTo>
                  <a:cubicBezTo>
                    <a:pt x="26741" y="2249"/>
                    <a:pt x="24492" y="0"/>
                    <a:pt x="21697"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32"/>
            <p:cNvSpPr/>
            <p:nvPr/>
          </p:nvSpPr>
          <p:spPr>
            <a:xfrm>
              <a:off x="5407575" y="1968675"/>
              <a:ext cx="259825" cy="259825"/>
            </a:xfrm>
            <a:custGeom>
              <a:avLst/>
              <a:gdLst/>
              <a:ahLst/>
              <a:cxnLst/>
              <a:rect l="l" t="t" r="r" b="b"/>
              <a:pathLst>
                <a:path w="10393" h="10393" extrusionOk="0">
                  <a:moveTo>
                    <a:pt x="5227" y="0"/>
                  </a:moveTo>
                  <a:cubicBezTo>
                    <a:pt x="2310" y="0"/>
                    <a:pt x="1" y="2370"/>
                    <a:pt x="1" y="5227"/>
                  </a:cubicBezTo>
                  <a:cubicBezTo>
                    <a:pt x="1" y="8083"/>
                    <a:pt x="2310" y="10392"/>
                    <a:pt x="5227" y="10392"/>
                  </a:cubicBezTo>
                  <a:cubicBezTo>
                    <a:pt x="8084" y="10392"/>
                    <a:pt x="10393" y="8083"/>
                    <a:pt x="10393" y="5227"/>
                  </a:cubicBezTo>
                  <a:cubicBezTo>
                    <a:pt x="10393" y="2370"/>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32"/>
            <p:cNvSpPr/>
            <p:nvPr/>
          </p:nvSpPr>
          <p:spPr>
            <a:xfrm>
              <a:off x="5445550" y="2006650"/>
              <a:ext cx="183875" cy="183875"/>
            </a:xfrm>
            <a:custGeom>
              <a:avLst/>
              <a:gdLst/>
              <a:ahLst/>
              <a:cxnLst/>
              <a:rect l="l" t="t" r="r" b="b"/>
              <a:pathLst>
                <a:path w="7355" h="7355" extrusionOk="0">
                  <a:moveTo>
                    <a:pt x="3708" y="0"/>
                  </a:moveTo>
                  <a:cubicBezTo>
                    <a:pt x="1642" y="0"/>
                    <a:pt x="1" y="1641"/>
                    <a:pt x="1" y="3708"/>
                  </a:cubicBezTo>
                  <a:cubicBezTo>
                    <a:pt x="1" y="5713"/>
                    <a:pt x="1642" y="7354"/>
                    <a:pt x="3708" y="7354"/>
                  </a:cubicBezTo>
                  <a:cubicBezTo>
                    <a:pt x="5714" y="7354"/>
                    <a:pt x="7355" y="5713"/>
                    <a:pt x="7355" y="3708"/>
                  </a:cubicBezTo>
                  <a:cubicBezTo>
                    <a:pt x="7355" y="1641"/>
                    <a:pt x="5714" y="0"/>
                    <a:pt x="37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32"/>
            <p:cNvSpPr/>
            <p:nvPr/>
          </p:nvSpPr>
          <p:spPr>
            <a:xfrm>
              <a:off x="5700800" y="1968675"/>
              <a:ext cx="259850" cy="259825"/>
            </a:xfrm>
            <a:custGeom>
              <a:avLst/>
              <a:gdLst/>
              <a:ahLst/>
              <a:cxnLst/>
              <a:rect l="l" t="t" r="r" b="b"/>
              <a:pathLst>
                <a:path w="10394" h="10393" extrusionOk="0">
                  <a:moveTo>
                    <a:pt x="5167" y="0"/>
                  </a:moveTo>
                  <a:cubicBezTo>
                    <a:pt x="2310" y="0"/>
                    <a:pt x="1" y="2370"/>
                    <a:pt x="1" y="5227"/>
                  </a:cubicBezTo>
                  <a:cubicBezTo>
                    <a:pt x="1" y="8083"/>
                    <a:pt x="2310" y="10392"/>
                    <a:pt x="5167" y="10392"/>
                  </a:cubicBezTo>
                  <a:cubicBezTo>
                    <a:pt x="8084" y="10392"/>
                    <a:pt x="10393" y="8083"/>
                    <a:pt x="10393" y="5227"/>
                  </a:cubicBezTo>
                  <a:cubicBezTo>
                    <a:pt x="10393" y="2370"/>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32"/>
            <p:cNvSpPr/>
            <p:nvPr/>
          </p:nvSpPr>
          <p:spPr>
            <a:xfrm>
              <a:off x="5738800" y="2006650"/>
              <a:ext cx="183850" cy="183875"/>
            </a:xfrm>
            <a:custGeom>
              <a:avLst/>
              <a:gdLst/>
              <a:ahLst/>
              <a:cxnLst/>
              <a:rect l="l" t="t" r="r" b="b"/>
              <a:pathLst>
                <a:path w="7354" h="7355" extrusionOk="0">
                  <a:moveTo>
                    <a:pt x="3647" y="0"/>
                  </a:moveTo>
                  <a:cubicBezTo>
                    <a:pt x="1641" y="0"/>
                    <a:pt x="0" y="1641"/>
                    <a:pt x="0" y="3708"/>
                  </a:cubicBezTo>
                  <a:cubicBezTo>
                    <a:pt x="0" y="5713"/>
                    <a:pt x="1641" y="7354"/>
                    <a:pt x="3647" y="7354"/>
                  </a:cubicBezTo>
                  <a:cubicBezTo>
                    <a:pt x="5713" y="7354"/>
                    <a:pt x="7354" y="5713"/>
                    <a:pt x="7354" y="3708"/>
                  </a:cubicBezTo>
                  <a:cubicBezTo>
                    <a:pt x="7354" y="1641"/>
                    <a:pt x="5713" y="0"/>
                    <a:pt x="3647"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32"/>
            <p:cNvSpPr/>
            <p:nvPr/>
          </p:nvSpPr>
          <p:spPr>
            <a:xfrm>
              <a:off x="5407575" y="2289250"/>
              <a:ext cx="259825" cy="259825"/>
            </a:xfrm>
            <a:custGeom>
              <a:avLst/>
              <a:gdLst/>
              <a:ahLst/>
              <a:cxnLst/>
              <a:rect l="l" t="t" r="r" b="b"/>
              <a:pathLst>
                <a:path w="10393" h="10393" extrusionOk="0">
                  <a:moveTo>
                    <a:pt x="5227" y="0"/>
                  </a:moveTo>
                  <a:cubicBezTo>
                    <a:pt x="2310" y="0"/>
                    <a:pt x="1" y="2310"/>
                    <a:pt x="1" y="5166"/>
                  </a:cubicBezTo>
                  <a:cubicBezTo>
                    <a:pt x="1" y="8023"/>
                    <a:pt x="2310" y="10393"/>
                    <a:pt x="5227" y="10393"/>
                  </a:cubicBezTo>
                  <a:cubicBezTo>
                    <a:pt x="8084" y="10393"/>
                    <a:pt x="10393" y="8023"/>
                    <a:pt x="10393" y="5166"/>
                  </a:cubicBezTo>
                  <a:cubicBezTo>
                    <a:pt x="10393" y="2310"/>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32"/>
            <p:cNvSpPr/>
            <p:nvPr/>
          </p:nvSpPr>
          <p:spPr>
            <a:xfrm>
              <a:off x="5445550" y="2327225"/>
              <a:ext cx="183875" cy="183875"/>
            </a:xfrm>
            <a:custGeom>
              <a:avLst/>
              <a:gdLst/>
              <a:ahLst/>
              <a:cxnLst/>
              <a:rect l="l" t="t" r="r" b="b"/>
              <a:pathLst>
                <a:path w="7355" h="7355" extrusionOk="0">
                  <a:moveTo>
                    <a:pt x="3708" y="1"/>
                  </a:moveTo>
                  <a:cubicBezTo>
                    <a:pt x="1642" y="1"/>
                    <a:pt x="1" y="1642"/>
                    <a:pt x="1" y="3647"/>
                  </a:cubicBezTo>
                  <a:cubicBezTo>
                    <a:pt x="1" y="5653"/>
                    <a:pt x="1642" y="7354"/>
                    <a:pt x="3708" y="7354"/>
                  </a:cubicBezTo>
                  <a:cubicBezTo>
                    <a:pt x="5714" y="7354"/>
                    <a:pt x="7355" y="5653"/>
                    <a:pt x="7355" y="3647"/>
                  </a:cubicBezTo>
                  <a:cubicBezTo>
                    <a:pt x="7355" y="1642"/>
                    <a:pt x="5714" y="1"/>
                    <a:pt x="3708"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32"/>
            <p:cNvSpPr/>
            <p:nvPr/>
          </p:nvSpPr>
          <p:spPr>
            <a:xfrm>
              <a:off x="5700800" y="2289250"/>
              <a:ext cx="259850" cy="259825"/>
            </a:xfrm>
            <a:custGeom>
              <a:avLst/>
              <a:gdLst/>
              <a:ahLst/>
              <a:cxnLst/>
              <a:rect l="l" t="t" r="r" b="b"/>
              <a:pathLst>
                <a:path w="10394" h="10393" extrusionOk="0">
                  <a:moveTo>
                    <a:pt x="5167" y="0"/>
                  </a:moveTo>
                  <a:cubicBezTo>
                    <a:pt x="2310" y="0"/>
                    <a:pt x="1" y="2310"/>
                    <a:pt x="1" y="5166"/>
                  </a:cubicBezTo>
                  <a:cubicBezTo>
                    <a:pt x="1" y="8023"/>
                    <a:pt x="2310" y="10393"/>
                    <a:pt x="5167" y="10393"/>
                  </a:cubicBezTo>
                  <a:cubicBezTo>
                    <a:pt x="8084" y="10393"/>
                    <a:pt x="10393" y="8023"/>
                    <a:pt x="10393" y="5166"/>
                  </a:cubicBezTo>
                  <a:cubicBezTo>
                    <a:pt x="10393" y="2310"/>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32"/>
            <p:cNvSpPr/>
            <p:nvPr/>
          </p:nvSpPr>
          <p:spPr>
            <a:xfrm>
              <a:off x="5738800" y="2327225"/>
              <a:ext cx="183850" cy="183875"/>
            </a:xfrm>
            <a:custGeom>
              <a:avLst/>
              <a:gdLst/>
              <a:ahLst/>
              <a:cxnLst/>
              <a:rect l="l" t="t" r="r" b="b"/>
              <a:pathLst>
                <a:path w="7354" h="7355" extrusionOk="0">
                  <a:moveTo>
                    <a:pt x="3647" y="1"/>
                  </a:moveTo>
                  <a:cubicBezTo>
                    <a:pt x="1641" y="1"/>
                    <a:pt x="0" y="1642"/>
                    <a:pt x="0" y="3647"/>
                  </a:cubicBezTo>
                  <a:cubicBezTo>
                    <a:pt x="0" y="5653"/>
                    <a:pt x="1641" y="7354"/>
                    <a:pt x="3647" y="7354"/>
                  </a:cubicBezTo>
                  <a:cubicBezTo>
                    <a:pt x="5713" y="7354"/>
                    <a:pt x="7354" y="5653"/>
                    <a:pt x="7354" y="3647"/>
                  </a:cubicBezTo>
                  <a:cubicBezTo>
                    <a:pt x="7354" y="1642"/>
                    <a:pt x="5713" y="1"/>
                    <a:pt x="3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32"/>
            <p:cNvSpPr/>
            <p:nvPr/>
          </p:nvSpPr>
          <p:spPr>
            <a:xfrm>
              <a:off x="5407575" y="2608325"/>
              <a:ext cx="259825" cy="259825"/>
            </a:xfrm>
            <a:custGeom>
              <a:avLst/>
              <a:gdLst/>
              <a:ahLst/>
              <a:cxnLst/>
              <a:rect l="l" t="t" r="r" b="b"/>
              <a:pathLst>
                <a:path w="10393" h="10393" extrusionOk="0">
                  <a:moveTo>
                    <a:pt x="5227" y="0"/>
                  </a:moveTo>
                  <a:cubicBezTo>
                    <a:pt x="2310" y="0"/>
                    <a:pt x="1" y="2309"/>
                    <a:pt x="1" y="5166"/>
                  </a:cubicBezTo>
                  <a:cubicBezTo>
                    <a:pt x="1" y="8083"/>
                    <a:pt x="2310" y="10392"/>
                    <a:pt x="5227" y="10392"/>
                  </a:cubicBezTo>
                  <a:cubicBezTo>
                    <a:pt x="8084" y="10392"/>
                    <a:pt x="10393" y="8083"/>
                    <a:pt x="10393" y="5166"/>
                  </a:cubicBezTo>
                  <a:cubicBezTo>
                    <a:pt x="10393" y="2309"/>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32"/>
            <p:cNvSpPr/>
            <p:nvPr/>
          </p:nvSpPr>
          <p:spPr>
            <a:xfrm>
              <a:off x="5445550" y="2646300"/>
              <a:ext cx="183875" cy="183875"/>
            </a:xfrm>
            <a:custGeom>
              <a:avLst/>
              <a:gdLst/>
              <a:ahLst/>
              <a:cxnLst/>
              <a:rect l="l" t="t" r="r" b="b"/>
              <a:pathLst>
                <a:path w="7355" h="7355" extrusionOk="0">
                  <a:moveTo>
                    <a:pt x="3708" y="0"/>
                  </a:moveTo>
                  <a:cubicBezTo>
                    <a:pt x="1642" y="0"/>
                    <a:pt x="1" y="1641"/>
                    <a:pt x="1" y="3647"/>
                  </a:cubicBezTo>
                  <a:cubicBezTo>
                    <a:pt x="1" y="5713"/>
                    <a:pt x="1642" y="7354"/>
                    <a:pt x="3708" y="7354"/>
                  </a:cubicBezTo>
                  <a:cubicBezTo>
                    <a:pt x="5714" y="7354"/>
                    <a:pt x="7355" y="5713"/>
                    <a:pt x="7355" y="3647"/>
                  </a:cubicBezTo>
                  <a:cubicBezTo>
                    <a:pt x="7355" y="1641"/>
                    <a:pt x="5714" y="0"/>
                    <a:pt x="37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32"/>
            <p:cNvSpPr/>
            <p:nvPr/>
          </p:nvSpPr>
          <p:spPr>
            <a:xfrm>
              <a:off x="5700800" y="2608325"/>
              <a:ext cx="259850" cy="259825"/>
            </a:xfrm>
            <a:custGeom>
              <a:avLst/>
              <a:gdLst/>
              <a:ahLst/>
              <a:cxnLst/>
              <a:rect l="l" t="t" r="r" b="b"/>
              <a:pathLst>
                <a:path w="10394" h="10393" extrusionOk="0">
                  <a:moveTo>
                    <a:pt x="5167" y="0"/>
                  </a:moveTo>
                  <a:cubicBezTo>
                    <a:pt x="2310" y="0"/>
                    <a:pt x="1" y="2309"/>
                    <a:pt x="1" y="5166"/>
                  </a:cubicBezTo>
                  <a:cubicBezTo>
                    <a:pt x="1" y="8083"/>
                    <a:pt x="2310" y="10392"/>
                    <a:pt x="5167" y="10392"/>
                  </a:cubicBezTo>
                  <a:cubicBezTo>
                    <a:pt x="8084" y="10392"/>
                    <a:pt x="10393" y="8083"/>
                    <a:pt x="10393" y="5166"/>
                  </a:cubicBezTo>
                  <a:cubicBezTo>
                    <a:pt x="10393" y="2309"/>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32"/>
            <p:cNvSpPr/>
            <p:nvPr/>
          </p:nvSpPr>
          <p:spPr>
            <a:xfrm>
              <a:off x="5738800" y="2646300"/>
              <a:ext cx="183850" cy="183875"/>
            </a:xfrm>
            <a:custGeom>
              <a:avLst/>
              <a:gdLst/>
              <a:ahLst/>
              <a:cxnLst/>
              <a:rect l="l" t="t" r="r" b="b"/>
              <a:pathLst>
                <a:path w="7354" h="7355" extrusionOk="0">
                  <a:moveTo>
                    <a:pt x="3647" y="0"/>
                  </a:moveTo>
                  <a:cubicBezTo>
                    <a:pt x="1641" y="0"/>
                    <a:pt x="0" y="1641"/>
                    <a:pt x="0" y="3647"/>
                  </a:cubicBezTo>
                  <a:cubicBezTo>
                    <a:pt x="0" y="5713"/>
                    <a:pt x="1641" y="7354"/>
                    <a:pt x="3647" y="7354"/>
                  </a:cubicBezTo>
                  <a:cubicBezTo>
                    <a:pt x="5713" y="7354"/>
                    <a:pt x="7354" y="5713"/>
                    <a:pt x="7354" y="3647"/>
                  </a:cubicBezTo>
                  <a:cubicBezTo>
                    <a:pt x="7354" y="1641"/>
                    <a:pt x="5713" y="0"/>
                    <a:pt x="364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32"/>
            <p:cNvSpPr/>
            <p:nvPr/>
          </p:nvSpPr>
          <p:spPr>
            <a:xfrm>
              <a:off x="5398450" y="2927425"/>
              <a:ext cx="279600" cy="260125"/>
            </a:xfrm>
            <a:custGeom>
              <a:avLst/>
              <a:gdLst/>
              <a:ahLst/>
              <a:cxnLst/>
              <a:rect l="l" t="t" r="r" b="b"/>
              <a:pathLst>
                <a:path w="11184" h="10405" extrusionOk="0">
                  <a:moveTo>
                    <a:pt x="5526" y="1"/>
                  </a:moveTo>
                  <a:cubicBezTo>
                    <a:pt x="5268" y="1"/>
                    <a:pt x="5005" y="20"/>
                    <a:pt x="4741" y="59"/>
                  </a:cubicBezTo>
                  <a:cubicBezTo>
                    <a:pt x="1885" y="546"/>
                    <a:pt x="1" y="3220"/>
                    <a:pt x="426" y="6076"/>
                  </a:cubicBezTo>
                  <a:cubicBezTo>
                    <a:pt x="862" y="8582"/>
                    <a:pt x="3057" y="10405"/>
                    <a:pt x="5521" y="10405"/>
                  </a:cubicBezTo>
                  <a:cubicBezTo>
                    <a:pt x="5805" y="10405"/>
                    <a:pt x="6093" y="10381"/>
                    <a:pt x="6382" y="10330"/>
                  </a:cubicBezTo>
                  <a:cubicBezTo>
                    <a:pt x="9239" y="9905"/>
                    <a:pt x="11183" y="7231"/>
                    <a:pt x="10697" y="4374"/>
                  </a:cubicBezTo>
                  <a:cubicBezTo>
                    <a:pt x="10256" y="1837"/>
                    <a:pt x="8063" y="1"/>
                    <a:pt x="552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32"/>
            <p:cNvSpPr/>
            <p:nvPr/>
          </p:nvSpPr>
          <p:spPr>
            <a:xfrm>
              <a:off x="5433400" y="2965800"/>
              <a:ext cx="208175" cy="183850"/>
            </a:xfrm>
            <a:custGeom>
              <a:avLst/>
              <a:gdLst/>
              <a:ahLst/>
              <a:cxnLst/>
              <a:rect l="l" t="t" r="r" b="b"/>
              <a:pathLst>
                <a:path w="8327" h="7354" extrusionOk="0">
                  <a:moveTo>
                    <a:pt x="4180" y="1"/>
                  </a:moveTo>
                  <a:cubicBezTo>
                    <a:pt x="2742" y="1"/>
                    <a:pt x="1386" y="857"/>
                    <a:pt x="791" y="2232"/>
                  </a:cubicBezTo>
                  <a:cubicBezTo>
                    <a:pt x="1" y="4116"/>
                    <a:pt x="912" y="6304"/>
                    <a:pt x="2736" y="7094"/>
                  </a:cubicBezTo>
                  <a:cubicBezTo>
                    <a:pt x="3189" y="7269"/>
                    <a:pt x="3661" y="7353"/>
                    <a:pt x="4126" y="7353"/>
                  </a:cubicBezTo>
                  <a:cubicBezTo>
                    <a:pt x="5592" y="7353"/>
                    <a:pt x="6998" y="6518"/>
                    <a:pt x="7597" y="5088"/>
                  </a:cubicBezTo>
                  <a:cubicBezTo>
                    <a:pt x="8327" y="3204"/>
                    <a:pt x="7476" y="1077"/>
                    <a:pt x="5592" y="287"/>
                  </a:cubicBezTo>
                  <a:cubicBezTo>
                    <a:pt x="5128" y="92"/>
                    <a:pt x="4649" y="1"/>
                    <a:pt x="4180" y="1"/>
                  </a:cubicBezTo>
                  <a:close/>
                </a:path>
              </a:pathLst>
            </a:custGeom>
            <a:solidFill>
              <a:srgbClr val="54C7E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32"/>
            <p:cNvSpPr/>
            <p:nvPr/>
          </p:nvSpPr>
          <p:spPr>
            <a:xfrm>
              <a:off x="5690175" y="2927425"/>
              <a:ext cx="279575" cy="260125"/>
            </a:xfrm>
            <a:custGeom>
              <a:avLst/>
              <a:gdLst/>
              <a:ahLst/>
              <a:cxnLst/>
              <a:rect l="l" t="t" r="r" b="b"/>
              <a:pathLst>
                <a:path w="11183" h="10405" extrusionOk="0">
                  <a:moveTo>
                    <a:pt x="5573" y="1"/>
                  </a:moveTo>
                  <a:cubicBezTo>
                    <a:pt x="5318" y="1"/>
                    <a:pt x="5060" y="20"/>
                    <a:pt x="4802" y="59"/>
                  </a:cubicBezTo>
                  <a:cubicBezTo>
                    <a:pt x="1945" y="546"/>
                    <a:pt x="1" y="3220"/>
                    <a:pt x="487" y="6076"/>
                  </a:cubicBezTo>
                  <a:cubicBezTo>
                    <a:pt x="868" y="8582"/>
                    <a:pt x="3057" y="10405"/>
                    <a:pt x="5564" y="10405"/>
                  </a:cubicBezTo>
                  <a:cubicBezTo>
                    <a:pt x="5853" y="10405"/>
                    <a:pt x="6147" y="10381"/>
                    <a:pt x="6443" y="10330"/>
                  </a:cubicBezTo>
                  <a:cubicBezTo>
                    <a:pt x="9238" y="9905"/>
                    <a:pt x="11183" y="7231"/>
                    <a:pt x="10758" y="4374"/>
                  </a:cubicBezTo>
                  <a:cubicBezTo>
                    <a:pt x="10316" y="1837"/>
                    <a:pt x="8073" y="1"/>
                    <a:pt x="55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32"/>
            <p:cNvSpPr/>
            <p:nvPr/>
          </p:nvSpPr>
          <p:spPr>
            <a:xfrm>
              <a:off x="5726650" y="2965800"/>
              <a:ext cx="208175" cy="183850"/>
            </a:xfrm>
            <a:custGeom>
              <a:avLst/>
              <a:gdLst/>
              <a:ahLst/>
              <a:cxnLst/>
              <a:rect l="l" t="t" r="r" b="b"/>
              <a:pathLst>
                <a:path w="8327" h="7354" extrusionOk="0">
                  <a:moveTo>
                    <a:pt x="4171" y="1"/>
                  </a:moveTo>
                  <a:cubicBezTo>
                    <a:pt x="2718" y="1"/>
                    <a:pt x="1340" y="857"/>
                    <a:pt x="790" y="2232"/>
                  </a:cubicBezTo>
                  <a:cubicBezTo>
                    <a:pt x="0" y="4116"/>
                    <a:pt x="851" y="6304"/>
                    <a:pt x="2735" y="7094"/>
                  </a:cubicBezTo>
                  <a:cubicBezTo>
                    <a:pt x="3189" y="7269"/>
                    <a:pt x="3656" y="7353"/>
                    <a:pt x="4116" y="7353"/>
                  </a:cubicBezTo>
                  <a:cubicBezTo>
                    <a:pt x="5566" y="7353"/>
                    <a:pt x="6936" y="6518"/>
                    <a:pt x="7536" y="5088"/>
                  </a:cubicBezTo>
                  <a:cubicBezTo>
                    <a:pt x="8326" y="3204"/>
                    <a:pt x="7475" y="1077"/>
                    <a:pt x="5591" y="287"/>
                  </a:cubicBezTo>
                  <a:cubicBezTo>
                    <a:pt x="5127" y="92"/>
                    <a:pt x="4645" y="1"/>
                    <a:pt x="417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2" name="Google Shape;332;p32"/>
          <p:cNvGrpSpPr/>
          <p:nvPr/>
        </p:nvGrpSpPr>
        <p:grpSpPr>
          <a:xfrm rot="978564">
            <a:off x="1284710" y="5904012"/>
            <a:ext cx="1145225" cy="661493"/>
            <a:chOff x="3265275" y="2122650"/>
            <a:chExt cx="1900750" cy="1098000"/>
          </a:xfrm>
        </p:grpSpPr>
        <p:sp>
          <p:nvSpPr>
            <p:cNvPr id="333" name="Google Shape;333;p32"/>
            <p:cNvSpPr/>
            <p:nvPr/>
          </p:nvSpPr>
          <p:spPr>
            <a:xfrm>
              <a:off x="3265275" y="2122650"/>
              <a:ext cx="594100" cy="842725"/>
            </a:xfrm>
            <a:custGeom>
              <a:avLst/>
              <a:gdLst/>
              <a:ahLst/>
              <a:cxnLst/>
              <a:rect l="l" t="t" r="r" b="b"/>
              <a:pathLst>
                <a:path w="23764" h="33709" extrusionOk="0">
                  <a:moveTo>
                    <a:pt x="7070" y="0"/>
                  </a:moveTo>
                  <a:cubicBezTo>
                    <a:pt x="6106" y="0"/>
                    <a:pt x="5144" y="260"/>
                    <a:pt x="4316" y="769"/>
                  </a:cubicBezTo>
                  <a:cubicBezTo>
                    <a:pt x="1520" y="2471"/>
                    <a:pt x="1" y="6361"/>
                    <a:pt x="183" y="11526"/>
                  </a:cubicBezTo>
                  <a:cubicBezTo>
                    <a:pt x="426" y="19123"/>
                    <a:pt x="2067" y="28969"/>
                    <a:pt x="8266" y="32433"/>
                  </a:cubicBezTo>
                  <a:cubicBezTo>
                    <a:pt x="9786" y="33284"/>
                    <a:pt x="11487" y="33709"/>
                    <a:pt x="13250" y="33709"/>
                  </a:cubicBezTo>
                  <a:cubicBezTo>
                    <a:pt x="16288" y="33709"/>
                    <a:pt x="19813" y="32554"/>
                    <a:pt x="23764" y="30245"/>
                  </a:cubicBezTo>
                  <a:lnTo>
                    <a:pt x="23277" y="29455"/>
                  </a:lnTo>
                  <a:cubicBezTo>
                    <a:pt x="19493" y="31634"/>
                    <a:pt x="16142" y="32730"/>
                    <a:pt x="13269" y="32730"/>
                  </a:cubicBezTo>
                  <a:cubicBezTo>
                    <a:pt x="11574" y="32730"/>
                    <a:pt x="10045" y="32349"/>
                    <a:pt x="8692" y="31582"/>
                  </a:cubicBezTo>
                  <a:cubicBezTo>
                    <a:pt x="5471" y="29819"/>
                    <a:pt x="1581" y="24836"/>
                    <a:pt x="1095" y="11405"/>
                  </a:cubicBezTo>
                  <a:cubicBezTo>
                    <a:pt x="973" y="6664"/>
                    <a:pt x="2310" y="3018"/>
                    <a:pt x="4802" y="1499"/>
                  </a:cubicBezTo>
                  <a:cubicBezTo>
                    <a:pt x="5508" y="1050"/>
                    <a:pt x="6315" y="821"/>
                    <a:pt x="7116" y="821"/>
                  </a:cubicBezTo>
                  <a:cubicBezTo>
                    <a:pt x="7834" y="821"/>
                    <a:pt x="8546" y="1004"/>
                    <a:pt x="9178" y="1377"/>
                  </a:cubicBezTo>
                  <a:cubicBezTo>
                    <a:pt x="11123" y="2532"/>
                    <a:pt x="12217" y="4902"/>
                    <a:pt x="12217" y="8001"/>
                  </a:cubicBezTo>
                  <a:cubicBezTo>
                    <a:pt x="12217" y="13532"/>
                    <a:pt x="13371" y="16996"/>
                    <a:pt x="15498" y="18333"/>
                  </a:cubicBezTo>
                  <a:cubicBezTo>
                    <a:pt x="16152" y="18675"/>
                    <a:pt x="16869" y="18842"/>
                    <a:pt x="17584" y="18842"/>
                  </a:cubicBezTo>
                  <a:cubicBezTo>
                    <a:pt x="18266" y="18842"/>
                    <a:pt x="18947" y="18690"/>
                    <a:pt x="19570" y="18394"/>
                  </a:cubicBezTo>
                  <a:lnTo>
                    <a:pt x="19145" y="17604"/>
                  </a:lnTo>
                  <a:cubicBezTo>
                    <a:pt x="18673" y="17840"/>
                    <a:pt x="18144" y="17961"/>
                    <a:pt x="17613" y="17961"/>
                  </a:cubicBezTo>
                  <a:cubicBezTo>
                    <a:pt x="17050" y="17961"/>
                    <a:pt x="16485" y="17825"/>
                    <a:pt x="15985" y="17543"/>
                  </a:cubicBezTo>
                  <a:cubicBezTo>
                    <a:pt x="14648" y="16814"/>
                    <a:pt x="13128" y="14504"/>
                    <a:pt x="13128" y="8062"/>
                  </a:cubicBezTo>
                  <a:cubicBezTo>
                    <a:pt x="13128" y="4598"/>
                    <a:pt x="11913" y="1924"/>
                    <a:pt x="9603" y="648"/>
                  </a:cubicBezTo>
                  <a:cubicBezTo>
                    <a:pt x="8823" y="214"/>
                    <a:pt x="7945" y="0"/>
                    <a:pt x="7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32"/>
            <p:cNvSpPr/>
            <p:nvPr/>
          </p:nvSpPr>
          <p:spPr>
            <a:xfrm>
              <a:off x="4573450" y="2124175"/>
              <a:ext cx="592575" cy="841350"/>
            </a:xfrm>
            <a:custGeom>
              <a:avLst/>
              <a:gdLst/>
              <a:ahLst/>
              <a:cxnLst/>
              <a:rect l="l" t="t" r="r" b="b"/>
              <a:pathLst>
                <a:path w="23703" h="33654" extrusionOk="0">
                  <a:moveTo>
                    <a:pt x="16633" y="0"/>
                  </a:moveTo>
                  <a:cubicBezTo>
                    <a:pt x="15758" y="0"/>
                    <a:pt x="14881" y="214"/>
                    <a:pt x="14100" y="648"/>
                  </a:cubicBezTo>
                  <a:cubicBezTo>
                    <a:pt x="11852" y="1924"/>
                    <a:pt x="10575" y="4598"/>
                    <a:pt x="10575" y="8062"/>
                  </a:cubicBezTo>
                  <a:cubicBezTo>
                    <a:pt x="10575" y="14504"/>
                    <a:pt x="8995" y="16813"/>
                    <a:pt x="7719" y="17543"/>
                  </a:cubicBezTo>
                  <a:cubicBezTo>
                    <a:pt x="7218" y="17824"/>
                    <a:pt x="6653" y="17961"/>
                    <a:pt x="6090" y="17961"/>
                  </a:cubicBezTo>
                  <a:cubicBezTo>
                    <a:pt x="5560" y="17961"/>
                    <a:pt x="5030" y="17839"/>
                    <a:pt x="4559" y="17604"/>
                  </a:cubicBezTo>
                  <a:lnTo>
                    <a:pt x="4133" y="18394"/>
                  </a:lnTo>
                  <a:cubicBezTo>
                    <a:pt x="4757" y="18721"/>
                    <a:pt x="5440" y="18888"/>
                    <a:pt x="6124" y="18888"/>
                  </a:cubicBezTo>
                  <a:cubicBezTo>
                    <a:pt x="6838" y="18888"/>
                    <a:pt x="7553" y="18705"/>
                    <a:pt x="8205" y="18333"/>
                  </a:cubicBezTo>
                  <a:cubicBezTo>
                    <a:pt x="10393" y="17057"/>
                    <a:pt x="11487" y="13592"/>
                    <a:pt x="11487" y="8062"/>
                  </a:cubicBezTo>
                  <a:cubicBezTo>
                    <a:pt x="11487" y="4962"/>
                    <a:pt x="12581" y="2532"/>
                    <a:pt x="14526" y="1438"/>
                  </a:cubicBezTo>
                  <a:cubicBezTo>
                    <a:pt x="15157" y="1064"/>
                    <a:pt x="15870" y="881"/>
                    <a:pt x="16587" y="881"/>
                  </a:cubicBezTo>
                  <a:cubicBezTo>
                    <a:pt x="17389" y="881"/>
                    <a:pt x="18196" y="1110"/>
                    <a:pt x="18901" y="1559"/>
                  </a:cubicBezTo>
                  <a:cubicBezTo>
                    <a:pt x="21454" y="3078"/>
                    <a:pt x="22791" y="6664"/>
                    <a:pt x="22609" y="11465"/>
                  </a:cubicBezTo>
                  <a:cubicBezTo>
                    <a:pt x="22183" y="24836"/>
                    <a:pt x="18233" y="29819"/>
                    <a:pt x="15012" y="31642"/>
                  </a:cubicBezTo>
                  <a:cubicBezTo>
                    <a:pt x="13656" y="32388"/>
                    <a:pt x="12132" y="32764"/>
                    <a:pt x="10440" y="32764"/>
                  </a:cubicBezTo>
                  <a:cubicBezTo>
                    <a:pt x="7581" y="32764"/>
                    <a:pt x="4243" y="31691"/>
                    <a:pt x="426" y="29515"/>
                  </a:cubicBezTo>
                  <a:lnTo>
                    <a:pt x="1" y="30305"/>
                  </a:lnTo>
                  <a:cubicBezTo>
                    <a:pt x="3890" y="32493"/>
                    <a:pt x="7415" y="33648"/>
                    <a:pt x="10454" y="33648"/>
                  </a:cubicBezTo>
                  <a:cubicBezTo>
                    <a:pt x="10564" y="33652"/>
                    <a:pt x="10675" y="33654"/>
                    <a:pt x="10785" y="33654"/>
                  </a:cubicBezTo>
                  <a:cubicBezTo>
                    <a:pt x="12429" y="33654"/>
                    <a:pt x="14013" y="33230"/>
                    <a:pt x="15437" y="32432"/>
                  </a:cubicBezTo>
                  <a:cubicBezTo>
                    <a:pt x="21697" y="28968"/>
                    <a:pt x="23277" y="19123"/>
                    <a:pt x="23520" y="11526"/>
                  </a:cubicBezTo>
                  <a:cubicBezTo>
                    <a:pt x="23702" y="6360"/>
                    <a:pt x="22183" y="2471"/>
                    <a:pt x="19388" y="769"/>
                  </a:cubicBezTo>
                  <a:cubicBezTo>
                    <a:pt x="18559" y="259"/>
                    <a:pt x="17597" y="0"/>
                    <a:pt x="166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32"/>
            <p:cNvSpPr/>
            <p:nvPr/>
          </p:nvSpPr>
          <p:spPr>
            <a:xfrm>
              <a:off x="3674000" y="2324200"/>
              <a:ext cx="1112175" cy="896450"/>
            </a:xfrm>
            <a:custGeom>
              <a:avLst/>
              <a:gdLst/>
              <a:ahLst/>
              <a:cxnLst/>
              <a:rect l="l" t="t" r="r" b="b"/>
              <a:pathLst>
                <a:path w="44487" h="35858" extrusionOk="0">
                  <a:moveTo>
                    <a:pt x="21514" y="0"/>
                  </a:moveTo>
                  <a:cubicBezTo>
                    <a:pt x="15558" y="0"/>
                    <a:pt x="2978" y="4619"/>
                    <a:pt x="1884" y="7232"/>
                  </a:cubicBezTo>
                  <a:cubicBezTo>
                    <a:pt x="243" y="11061"/>
                    <a:pt x="0" y="24006"/>
                    <a:pt x="1884" y="25343"/>
                  </a:cubicBezTo>
                  <a:cubicBezTo>
                    <a:pt x="3762" y="26736"/>
                    <a:pt x="18801" y="35857"/>
                    <a:pt x="21488" y="35857"/>
                  </a:cubicBezTo>
                  <a:cubicBezTo>
                    <a:pt x="21497" y="35857"/>
                    <a:pt x="21506" y="35857"/>
                    <a:pt x="21514" y="35857"/>
                  </a:cubicBezTo>
                  <a:cubicBezTo>
                    <a:pt x="23641" y="35796"/>
                    <a:pt x="36829" y="29780"/>
                    <a:pt x="41934" y="27409"/>
                  </a:cubicBezTo>
                  <a:cubicBezTo>
                    <a:pt x="43211" y="26802"/>
                    <a:pt x="44062" y="25586"/>
                    <a:pt x="44183" y="24249"/>
                  </a:cubicBezTo>
                  <a:cubicBezTo>
                    <a:pt x="44487" y="19630"/>
                    <a:pt x="44001" y="10028"/>
                    <a:pt x="43332" y="7962"/>
                  </a:cubicBezTo>
                  <a:cubicBezTo>
                    <a:pt x="42421" y="5227"/>
                    <a:pt x="27531" y="0"/>
                    <a:pt x="215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32"/>
            <p:cNvSpPr/>
            <p:nvPr/>
          </p:nvSpPr>
          <p:spPr>
            <a:xfrm>
              <a:off x="4211850" y="2324200"/>
              <a:ext cx="574325" cy="896450"/>
            </a:xfrm>
            <a:custGeom>
              <a:avLst/>
              <a:gdLst/>
              <a:ahLst/>
              <a:cxnLst/>
              <a:rect l="l" t="t" r="r" b="b"/>
              <a:pathLst>
                <a:path w="22973" h="35858" extrusionOk="0">
                  <a:moveTo>
                    <a:pt x="0" y="0"/>
                  </a:moveTo>
                  <a:lnTo>
                    <a:pt x="0" y="35857"/>
                  </a:lnTo>
                  <a:cubicBezTo>
                    <a:pt x="2127" y="35796"/>
                    <a:pt x="15315" y="29780"/>
                    <a:pt x="20420" y="27409"/>
                  </a:cubicBezTo>
                  <a:cubicBezTo>
                    <a:pt x="21697" y="26802"/>
                    <a:pt x="22548" y="25586"/>
                    <a:pt x="22669" y="24249"/>
                  </a:cubicBezTo>
                  <a:cubicBezTo>
                    <a:pt x="22973" y="19630"/>
                    <a:pt x="22487" y="10028"/>
                    <a:pt x="21818" y="7962"/>
                  </a:cubicBezTo>
                  <a:cubicBezTo>
                    <a:pt x="20907" y="5227"/>
                    <a:pt x="6017" y="0"/>
                    <a:pt x="0" y="0"/>
                  </a:cubicBezTo>
                  <a:close/>
                </a:path>
              </a:pathLst>
            </a:custGeom>
            <a:solidFill>
              <a:srgbClr val="54C7E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32"/>
            <p:cNvSpPr/>
            <p:nvPr/>
          </p:nvSpPr>
          <p:spPr>
            <a:xfrm>
              <a:off x="3783375" y="2574875"/>
              <a:ext cx="919250" cy="69275"/>
            </a:xfrm>
            <a:custGeom>
              <a:avLst/>
              <a:gdLst/>
              <a:ahLst/>
              <a:cxnLst/>
              <a:rect l="l" t="t" r="r" b="b"/>
              <a:pathLst>
                <a:path w="36770" h="2771" extrusionOk="0">
                  <a:moveTo>
                    <a:pt x="36769" y="1"/>
                  </a:moveTo>
                  <a:cubicBezTo>
                    <a:pt x="31691" y="865"/>
                    <a:pt x="23864" y="1105"/>
                    <a:pt x="16735" y="1105"/>
                  </a:cubicBezTo>
                  <a:cubicBezTo>
                    <a:pt x="7823" y="1105"/>
                    <a:pt x="1" y="730"/>
                    <a:pt x="1" y="730"/>
                  </a:cubicBezTo>
                  <a:lnTo>
                    <a:pt x="1" y="730"/>
                  </a:lnTo>
                  <a:cubicBezTo>
                    <a:pt x="1" y="730"/>
                    <a:pt x="8728" y="2771"/>
                    <a:pt x="18991" y="2771"/>
                  </a:cubicBezTo>
                  <a:cubicBezTo>
                    <a:pt x="24863" y="2771"/>
                    <a:pt x="31239" y="2102"/>
                    <a:pt x="367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32"/>
            <p:cNvSpPr/>
            <p:nvPr/>
          </p:nvSpPr>
          <p:spPr>
            <a:xfrm>
              <a:off x="3783375" y="2796725"/>
              <a:ext cx="899500" cy="143225"/>
            </a:xfrm>
            <a:custGeom>
              <a:avLst/>
              <a:gdLst/>
              <a:ahLst/>
              <a:cxnLst/>
              <a:rect l="l" t="t" r="r" b="b"/>
              <a:pathLst>
                <a:path w="35980" h="5729" extrusionOk="0">
                  <a:moveTo>
                    <a:pt x="1" y="0"/>
                  </a:moveTo>
                  <a:cubicBezTo>
                    <a:pt x="2" y="0"/>
                    <a:pt x="8899" y="5729"/>
                    <a:pt x="20567" y="5729"/>
                  </a:cubicBezTo>
                  <a:cubicBezTo>
                    <a:pt x="25377" y="5729"/>
                    <a:pt x="30657" y="4755"/>
                    <a:pt x="35979" y="2006"/>
                  </a:cubicBezTo>
                  <a:lnTo>
                    <a:pt x="35979" y="2006"/>
                  </a:lnTo>
                  <a:cubicBezTo>
                    <a:pt x="31728" y="4080"/>
                    <a:pt x="27013" y="4824"/>
                    <a:pt x="22434" y="4824"/>
                  </a:cubicBezTo>
                  <a:cubicBezTo>
                    <a:pt x="10778" y="4824"/>
                    <a:pt x="2"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
        <p:nvSpPr>
          <p:cNvPr id="339" name="Google Shape;339;p32"/>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243261981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60718" b="38141"/>
          <a:stretch/>
        </p:blipFill>
        <p:spPr>
          <a:xfrm>
            <a:off x="9702167" y="-2"/>
            <a:ext cx="2489840" cy="2205465"/>
          </a:xfrm>
          <a:prstGeom prst="rect">
            <a:avLst/>
          </a:prstGeom>
          <a:noFill/>
          <a:ln>
            <a:noFill/>
          </a:ln>
        </p:spPr>
      </p:pic>
      <p:pic>
        <p:nvPicPr>
          <p:cNvPr id="20" name="Google Shape;20;p4"/>
          <p:cNvPicPr preferRelativeResize="0"/>
          <p:nvPr/>
        </p:nvPicPr>
        <p:blipFill rotWithShape="1">
          <a:blip r:embed="rId2">
            <a:alphaModFix/>
          </a:blip>
          <a:srcRect l="60718" b="38141"/>
          <a:stretch/>
        </p:blipFill>
        <p:spPr>
          <a:xfrm rot="-5400000" flipH="1">
            <a:off x="-142200" y="4510365"/>
            <a:ext cx="2489840" cy="2205465"/>
          </a:xfrm>
          <a:prstGeom prst="rect">
            <a:avLst/>
          </a:prstGeom>
          <a:noFill/>
          <a:ln>
            <a:noFill/>
          </a:ln>
        </p:spPr>
      </p:pic>
      <p:sp>
        <p:nvSpPr>
          <p:cNvPr id="21" name="Google Shape;21;p4"/>
          <p:cNvSpPr txBox="1">
            <a:spLocks noGrp="1"/>
          </p:cNvSpPr>
          <p:nvPr>
            <p:ph type="subTitle" idx="1"/>
          </p:nvPr>
        </p:nvSpPr>
        <p:spPr>
          <a:xfrm>
            <a:off x="3598800" y="1062700"/>
            <a:ext cx="4994400" cy="1530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sp>
        <p:nvSpPr>
          <p:cNvPr id="22" name="Google Shape;22;p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90960811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txBox="1">
            <a:spLocks noGrp="1"/>
          </p:cNvSpPr>
          <p:nvPr>
            <p:ph type="subTitle" idx="1"/>
          </p:nvPr>
        </p:nvSpPr>
        <p:spPr>
          <a:xfrm flipH="1">
            <a:off x="1548000" y="1029900"/>
            <a:ext cx="5412800" cy="3898000"/>
          </a:xfrm>
          <a:prstGeom prst="rect">
            <a:avLst/>
          </a:prstGeom>
        </p:spPr>
        <p:txBody>
          <a:bodyPr spcFirstLastPara="1" wrap="square" lIns="91423" tIns="91423" rIns="91423" bIns="91423" anchor="t" anchorCtr="0">
            <a:noAutofit/>
          </a:bodyPr>
          <a:lstStyle>
            <a:lvl1pPr lvl="0" rtl="0">
              <a:lnSpc>
                <a:spcPct val="100000"/>
              </a:lnSpc>
              <a:spcBef>
                <a:spcPts val="400"/>
              </a:spcBef>
              <a:spcAft>
                <a:spcPts val="0"/>
              </a:spcAft>
              <a:buClr>
                <a:srgbClr val="F6F2E9"/>
              </a:buClr>
              <a:buSzPts val="1400"/>
              <a:buChar char="●"/>
              <a:defRPr sz="1300">
                <a:solidFill>
                  <a:srgbClr val="F6F2E9"/>
                </a:solidFill>
              </a:defRPr>
            </a:lvl1pPr>
            <a:lvl2pPr lvl="1" rtl="0">
              <a:lnSpc>
                <a:spcPct val="100000"/>
              </a:lnSpc>
              <a:spcBef>
                <a:spcPts val="0"/>
              </a:spcBef>
              <a:spcAft>
                <a:spcPts val="0"/>
              </a:spcAft>
              <a:buClr>
                <a:srgbClr val="F6F2E9"/>
              </a:buClr>
              <a:buSzPts val="1400"/>
              <a:buChar char="○"/>
              <a:defRPr sz="1900">
                <a:solidFill>
                  <a:srgbClr val="F6F2E9"/>
                </a:solidFill>
              </a:defRPr>
            </a:lvl2pPr>
            <a:lvl3pPr lvl="2" rtl="0">
              <a:lnSpc>
                <a:spcPct val="100000"/>
              </a:lnSpc>
              <a:spcBef>
                <a:spcPts val="0"/>
              </a:spcBef>
              <a:spcAft>
                <a:spcPts val="0"/>
              </a:spcAft>
              <a:buClr>
                <a:srgbClr val="F6F2E9"/>
              </a:buClr>
              <a:buSzPts val="1400"/>
              <a:buChar char="■"/>
              <a:defRPr sz="1900">
                <a:solidFill>
                  <a:srgbClr val="F6F2E9"/>
                </a:solidFill>
              </a:defRPr>
            </a:lvl3pPr>
            <a:lvl4pPr lvl="3" rtl="0">
              <a:lnSpc>
                <a:spcPct val="100000"/>
              </a:lnSpc>
              <a:spcBef>
                <a:spcPts val="0"/>
              </a:spcBef>
              <a:spcAft>
                <a:spcPts val="0"/>
              </a:spcAft>
              <a:buClr>
                <a:srgbClr val="F6F2E9"/>
              </a:buClr>
              <a:buSzPts val="1400"/>
              <a:buChar char="●"/>
              <a:defRPr sz="1900">
                <a:solidFill>
                  <a:srgbClr val="F6F2E9"/>
                </a:solidFill>
              </a:defRPr>
            </a:lvl4pPr>
            <a:lvl5pPr lvl="4" rtl="0">
              <a:lnSpc>
                <a:spcPct val="100000"/>
              </a:lnSpc>
              <a:spcBef>
                <a:spcPts val="0"/>
              </a:spcBef>
              <a:spcAft>
                <a:spcPts val="0"/>
              </a:spcAft>
              <a:buClr>
                <a:srgbClr val="F6F2E9"/>
              </a:buClr>
              <a:buSzPts val="1400"/>
              <a:buChar char="○"/>
              <a:defRPr sz="1900">
                <a:solidFill>
                  <a:srgbClr val="F6F2E9"/>
                </a:solidFill>
              </a:defRPr>
            </a:lvl5pPr>
            <a:lvl6pPr lvl="5" rtl="0">
              <a:lnSpc>
                <a:spcPct val="100000"/>
              </a:lnSpc>
              <a:spcBef>
                <a:spcPts val="0"/>
              </a:spcBef>
              <a:spcAft>
                <a:spcPts val="0"/>
              </a:spcAft>
              <a:buClr>
                <a:srgbClr val="F6F2E9"/>
              </a:buClr>
              <a:buSzPts val="1400"/>
              <a:buChar char="■"/>
              <a:defRPr sz="1900">
                <a:solidFill>
                  <a:srgbClr val="F6F2E9"/>
                </a:solidFill>
              </a:defRPr>
            </a:lvl6pPr>
            <a:lvl7pPr lvl="6" rtl="0">
              <a:lnSpc>
                <a:spcPct val="100000"/>
              </a:lnSpc>
              <a:spcBef>
                <a:spcPts val="0"/>
              </a:spcBef>
              <a:spcAft>
                <a:spcPts val="0"/>
              </a:spcAft>
              <a:buClr>
                <a:srgbClr val="F6F2E9"/>
              </a:buClr>
              <a:buSzPts val="1400"/>
              <a:buChar char="●"/>
              <a:defRPr sz="1900">
                <a:solidFill>
                  <a:srgbClr val="F6F2E9"/>
                </a:solidFill>
              </a:defRPr>
            </a:lvl7pPr>
            <a:lvl8pPr lvl="7" rtl="0">
              <a:lnSpc>
                <a:spcPct val="100000"/>
              </a:lnSpc>
              <a:spcBef>
                <a:spcPts val="0"/>
              </a:spcBef>
              <a:spcAft>
                <a:spcPts val="0"/>
              </a:spcAft>
              <a:buClr>
                <a:srgbClr val="F6F2E9"/>
              </a:buClr>
              <a:buSzPts val="1400"/>
              <a:buChar char="○"/>
              <a:defRPr sz="1900">
                <a:solidFill>
                  <a:srgbClr val="F6F2E9"/>
                </a:solidFill>
              </a:defRPr>
            </a:lvl8pPr>
            <a:lvl9pPr lvl="8" rtl="0">
              <a:lnSpc>
                <a:spcPct val="100000"/>
              </a:lnSpc>
              <a:spcBef>
                <a:spcPts val="0"/>
              </a:spcBef>
              <a:spcAft>
                <a:spcPts val="0"/>
              </a:spcAft>
              <a:buClr>
                <a:srgbClr val="F6F2E9"/>
              </a:buClr>
              <a:buSzPts val="1400"/>
              <a:buChar char="■"/>
              <a:defRPr sz="1900">
                <a:solidFill>
                  <a:srgbClr val="F6F2E9"/>
                </a:solidFill>
              </a:defRPr>
            </a:lvl9pPr>
          </a:lstStyle>
          <a:p>
            <a:endParaRPr/>
          </a:p>
        </p:txBody>
      </p:sp>
      <p:sp>
        <p:nvSpPr>
          <p:cNvPr id="25" name="Google Shape;25;p5"/>
          <p:cNvSpPr txBox="1">
            <a:spLocks noGrp="1"/>
          </p:cNvSpPr>
          <p:nvPr>
            <p:ph type="subTitle" idx="2"/>
          </p:nvPr>
        </p:nvSpPr>
        <p:spPr>
          <a:xfrm flipH="1">
            <a:off x="6708100" y="2139231"/>
            <a:ext cx="4733600" cy="3402800"/>
          </a:xfrm>
          <a:prstGeom prst="rect">
            <a:avLst/>
          </a:prstGeom>
        </p:spPr>
        <p:txBody>
          <a:bodyPr spcFirstLastPara="1" wrap="square" lIns="91423" tIns="91423" rIns="91423" bIns="91423" anchor="t" anchorCtr="0">
            <a:noAutofit/>
          </a:bodyPr>
          <a:lstStyle>
            <a:lvl1pPr lvl="0" rtl="0">
              <a:lnSpc>
                <a:spcPct val="100000"/>
              </a:lnSpc>
              <a:spcBef>
                <a:spcPts val="400"/>
              </a:spcBef>
              <a:spcAft>
                <a:spcPts val="0"/>
              </a:spcAft>
              <a:buClr>
                <a:srgbClr val="F6F2E9"/>
              </a:buClr>
              <a:buSzPts val="1400"/>
              <a:buChar char="●"/>
              <a:defRPr sz="1300">
                <a:solidFill>
                  <a:srgbClr val="F6F2E9"/>
                </a:solidFill>
              </a:defRPr>
            </a:lvl1pPr>
            <a:lvl2pPr lvl="1" rtl="0">
              <a:lnSpc>
                <a:spcPct val="100000"/>
              </a:lnSpc>
              <a:spcBef>
                <a:spcPts val="0"/>
              </a:spcBef>
              <a:spcAft>
                <a:spcPts val="0"/>
              </a:spcAft>
              <a:buClr>
                <a:srgbClr val="F6F2E9"/>
              </a:buClr>
              <a:buSzPts val="1400"/>
              <a:buChar char="○"/>
              <a:defRPr sz="1900">
                <a:solidFill>
                  <a:srgbClr val="F6F2E9"/>
                </a:solidFill>
              </a:defRPr>
            </a:lvl2pPr>
            <a:lvl3pPr lvl="2" rtl="0">
              <a:lnSpc>
                <a:spcPct val="100000"/>
              </a:lnSpc>
              <a:spcBef>
                <a:spcPts val="0"/>
              </a:spcBef>
              <a:spcAft>
                <a:spcPts val="0"/>
              </a:spcAft>
              <a:buClr>
                <a:srgbClr val="F6F2E9"/>
              </a:buClr>
              <a:buSzPts val="1400"/>
              <a:buChar char="■"/>
              <a:defRPr sz="1900">
                <a:solidFill>
                  <a:srgbClr val="F6F2E9"/>
                </a:solidFill>
              </a:defRPr>
            </a:lvl3pPr>
            <a:lvl4pPr lvl="3" rtl="0">
              <a:lnSpc>
                <a:spcPct val="100000"/>
              </a:lnSpc>
              <a:spcBef>
                <a:spcPts val="0"/>
              </a:spcBef>
              <a:spcAft>
                <a:spcPts val="0"/>
              </a:spcAft>
              <a:buClr>
                <a:srgbClr val="F6F2E9"/>
              </a:buClr>
              <a:buSzPts val="1400"/>
              <a:buChar char="●"/>
              <a:defRPr sz="1900">
                <a:solidFill>
                  <a:srgbClr val="F6F2E9"/>
                </a:solidFill>
              </a:defRPr>
            </a:lvl4pPr>
            <a:lvl5pPr lvl="4" rtl="0">
              <a:lnSpc>
                <a:spcPct val="100000"/>
              </a:lnSpc>
              <a:spcBef>
                <a:spcPts val="0"/>
              </a:spcBef>
              <a:spcAft>
                <a:spcPts val="0"/>
              </a:spcAft>
              <a:buClr>
                <a:srgbClr val="F6F2E9"/>
              </a:buClr>
              <a:buSzPts val="1400"/>
              <a:buChar char="○"/>
              <a:defRPr sz="1900">
                <a:solidFill>
                  <a:srgbClr val="F6F2E9"/>
                </a:solidFill>
              </a:defRPr>
            </a:lvl5pPr>
            <a:lvl6pPr lvl="5" rtl="0">
              <a:lnSpc>
                <a:spcPct val="100000"/>
              </a:lnSpc>
              <a:spcBef>
                <a:spcPts val="0"/>
              </a:spcBef>
              <a:spcAft>
                <a:spcPts val="0"/>
              </a:spcAft>
              <a:buClr>
                <a:srgbClr val="F6F2E9"/>
              </a:buClr>
              <a:buSzPts val="1400"/>
              <a:buChar char="■"/>
              <a:defRPr sz="1900">
                <a:solidFill>
                  <a:srgbClr val="F6F2E9"/>
                </a:solidFill>
              </a:defRPr>
            </a:lvl6pPr>
            <a:lvl7pPr lvl="6" rtl="0">
              <a:lnSpc>
                <a:spcPct val="100000"/>
              </a:lnSpc>
              <a:spcBef>
                <a:spcPts val="0"/>
              </a:spcBef>
              <a:spcAft>
                <a:spcPts val="0"/>
              </a:spcAft>
              <a:buClr>
                <a:srgbClr val="F6F2E9"/>
              </a:buClr>
              <a:buSzPts val="1400"/>
              <a:buChar char="●"/>
              <a:defRPr sz="1900">
                <a:solidFill>
                  <a:srgbClr val="F6F2E9"/>
                </a:solidFill>
              </a:defRPr>
            </a:lvl7pPr>
            <a:lvl8pPr lvl="7" rtl="0">
              <a:lnSpc>
                <a:spcPct val="100000"/>
              </a:lnSpc>
              <a:spcBef>
                <a:spcPts val="0"/>
              </a:spcBef>
              <a:spcAft>
                <a:spcPts val="0"/>
              </a:spcAft>
              <a:buClr>
                <a:srgbClr val="F6F2E9"/>
              </a:buClr>
              <a:buSzPts val="1400"/>
              <a:buChar char="○"/>
              <a:defRPr sz="1900">
                <a:solidFill>
                  <a:srgbClr val="F6F2E9"/>
                </a:solidFill>
              </a:defRPr>
            </a:lvl8pPr>
            <a:lvl9pPr lvl="8" rtl="0">
              <a:lnSpc>
                <a:spcPct val="100000"/>
              </a:lnSpc>
              <a:spcBef>
                <a:spcPts val="0"/>
              </a:spcBef>
              <a:spcAft>
                <a:spcPts val="0"/>
              </a:spcAft>
              <a:buClr>
                <a:srgbClr val="F6F2E9"/>
              </a:buClr>
              <a:buSzPts val="1400"/>
              <a:buChar char="■"/>
              <a:defRPr sz="1900">
                <a:solidFill>
                  <a:srgbClr val="F6F2E9"/>
                </a:solidFill>
              </a:defRPr>
            </a:lvl9pPr>
          </a:lstStyle>
          <a:p>
            <a:endParaRPr/>
          </a:p>
        </p:txBody>
      </p:sp>
      <p:sp>
        <p:nvSpPr>
          <p:cNvPr id="26" name="Google Shape;26;p5"/>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15947821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405398232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rot="10800000" flipH="1">
            <a:off x="-14" y="386"/>
            <a:ext cx="5981700" cy="3467100"/>
          </a:xfrm>
          <a:prstGeom prst="rect">
            <a:avLst/>
          </a:prstGeom>
          <a:noFill/>
          <a:ln>
            <a:noFill/>
          </a:ln>
        </p:spPr>
      </p:pic>
      <p:pic>
        <p:nvPicPr>
          <p:cNvPr id="31" name="Google Shape;31;p7"/>
          <p:cNvPicPr preferRelativeResize="0"/>
          <p:nvPr/>
        </p:nvPicPr>
        <p:blipFill>
          <a:blip r:embed="rId3">
            <a:alphaModFix/>
          </a:blip>
          <a:stretch>
            <a:fillRect/>
          </a:stretch>
        </p:blipFill>
        <p:spPr>
          <a:xfrm flipH="1">
            <a:off x="8216886" y="4305286"/>
            <a:ext cx="3975100" cy="2552700"/>
          </a:xfrm>
          <a:prstGeom prst="rect">
            <a:avLst/>
          </a:prstGeom>
          <a:noFill/>
          <a:ln>
            <a:noFill/>
          </a:ln>
        </p:spPr>
      </p:pic>
      <p:sp>
        <p:nvSpPr>
          <p:cNvPr id="32" name="Google Shape;32;p7"/>
          <p:cNvSpPr txBox="1">
            <a:spLocks noGrp="1"/>
          </p:cNvSpPr>
          <p:nvPr>
            <p:ph type="ctrTitle"/>
          </p:nvPr>
        </p:nvSpPr>
        <p:spPr>
          <a:xfrm>
            <a:off x="6911467" y="4690067"/>
            <a:ext cx="4463600" cy="15844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3" name="Google Shape;33;p7"/>
          <p:cNvSpPr txBox="1">
            <a:spLocks noGrp="1"/>
          </p:cNvSpPr>
          <p:nvPr>
            <p:ph type="subTitle" idx="1"/>
          </p:nvPr>
        </p:nvSpPr>
        <p:spPr>
          <a:xfrm>
            <a:off x="6911600" y="1358033"/>
            <a:ext cx="4463600" cy="25952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Clr>
                <a:srgbClr val="434343"/>
              </a:buClr>
              <a:buSzPts val="1200"/>
              <a:buChar char="○"/>
              <a:defRPr sz="1600">
                <a:solidFill>
                  <a:srgbClr val="434343"/>
                </a:solidFill>
              </a:defRPr>
            </a:lvl2pPr>
            <a:lvl3pPr lvl="2" algn="ctr" rtl="0">
              <a:lnSpc>
                <a:spcPct val="100000"/>
              </a:lnSpc>
              <a:spcBef>
                <a:spcPts val="0"/>
              </a:spcBef>
              <a:spcAft>
                <a:spcPts val="0"/>
              </a:spcAft>
              <a:buClr>
                <a:srgbClr val="434343"/>
              </a:buClr>
              <a:buSzPts val="1200"/>
              <a:buChar char="■"/>
              <a:defRPr sz="1600">
                <a:solidFill>
                  <a:srgbClr val="434343"/>
                </a:solidFill>
              </a:defRPr>
            </a:lvl3pPr>
            <a:lvl4pPr lvl="3" algn="ctr" rtl="0">
              <a:lnSpc>
                <a:spcPct val="100000"/>
              </a:lnSpc>
              <a:spcBef>
                <a:spcPts val="0"/>
              </a:spcBef>
              <a:spcAft>
                <a:spcPts val="0"/>
              </a:spcAft>
              <a:buClr>
                <a:srgbClr val="434343"/>
              </a:buClr>
              <a:buSzPts val="1200"/>
              <a:buChar char="●"/>
              <a:defRPr sz="1600">
                <a:solidFill>
                  <a:srgbClr val="434343"/>
                </a:solidFill>
              </a:defRPr>
            </a:lvl4pPr>
            <a:lvl5pPr lvl="4" algn="ctr" rtl="0">
              <a:lnSpc>
                <a:spcPct val="100000"/>
              </a:lnSpc>
              <a:spcBef>
                <a:spcPts val="0"/>
              </a:spcBef>
              <a:spcAft>
                <a:spcPts val="0"/>
              </a:spcAft>
              <a:buClr>
                <a:srgbClr val="434343"/>
              </a:buClr>
              <a:buSzPts val="1200"/>
              <a:buChar char="○"/>
              <a:defRPr sz="1600">
                <a:solidFill>
                  <a:srgbClr val="434343"/>
                </a:solidFill>
              </a:defRPr>
            </a:lvl5pPr>
            <a:lvl6pPr lvl="5" algn="ctr" rtl="0">
              <a:lnSpc>
                <a:spcPct val="100000"/>
              </a:lnSpc>
              <a:spcBef>
                <a:spcPts val="0"/>
              </a:spcBef>
              <a:spcAft>
                <a:spcPts val="0"/>
              </a:spcAft>
              <a:buClr>
                <a:srgbClr val="434343"/>
              </a:buClr>
              <a:buSzPts val="1200"/>
              <a:buChar char="■"/>
              <a:defRPr sz="1600">
                <a:solidFill>
                  <a:srgbClr val="434343"/>
                </a:solidFill>
              </a:defRPr>
            </a:lvl6pPr>
            <a:lvl7pPr lvl="6" algn="ctr" rtl="0">
              <a:lnSpc>
                <a:spcPct val="100000"/>
              </a:lnSpc>
              <a:spcBef>
                <a:spcPts val="0"/>
              </a:spcBef>
              <a:spcAft>
                <a:spcPts val="0"/>
              </a:spcAft>
              <a:buClr>
                <a:srgbClr val="434343"/>
              </a:buClr>
              <a:buSzPts val="1200"/>
              <a:buChar char="●"/>
              <a:defRPr sz="1600">
                <a:solidFill>
                  <a:srgbClr val="434343"/>
                </a:solidFill>
              </a:defRPr>
            </a:lvl7pPr>
            <a:lvl8pPr lvl="7" algn="ctr" rtl="0">
              <a:lnSpc>
                <a:spcPct val="100000"/>
              </a:lnSpc>
              <a:spcBef>
                <a:spcPts val="0"/>
              </a:spcBef>
              <a:spcAft>
                <a:spcPts val="0"/>
              </a:spcAft>
              <a:buClr>
                <a:srgbClr val="434343"/>
              </a:buClr>
              <a:buSzPts val="1200"/>
              <a:buChar char="○"/>
              <a:defRPr sz="1600">
                <a:solidFill>
                  <a:srgbClr val="434343"/>
                </a:solidFill>
              </a:defRPr>
            </a:lvl8pPr>
            <a:lvl9pPr lvl="8" algn="ctr" rtl="0">
              <a:lnSpc>
                <a:spcPct val="100000"/>
              </a:lnSpc>
              <a:spcBef>
                <a:spcPts val="0"/>
              </a:spcBef>
              <a:spcAft>
                <a:spcPts val="0"/>
              </a:spcAft>
              <a:buClr>
                <a:srgbClr val="434343"/>
              </a:buClr>
              <a:buSzPts val="1200"/>
              <a:buChar char="■"/>
              <a:defRPr sz="1600">
                <a:solidFill>
                  <a:srgbClr val="434343"/>
                </a:solidFill>
              </a:defRPr>
            </a:lvl9pPr>
          </a:lstStyle>
          <a:p>
            <a:endParaRPr/>
          </a:p>
        </p:txBody>
      </p:sp>
    </p:spTree>
    <p:extLst>
      <p:ext uri="{BB962C8B-B14F-4D97-AF65-F5344CB8AC3E}">
        <p14:creationId xmlns:p14="http://schemas.microsoft.com/office/powerpoint/2010/main" val="289075234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grpSp>
        <p:nvGrpSpPr>
          <p:cNvPr id="35" name="Google Shape;35;p8"/>
          <p:cNvGrpSpPr/>
          <p:nvPr/>
        </p:nvGrpSpPr>
        <p:grpSpPr>
          <a:xfrm>
            <a:off x="3499739" y="956838"/>
            <a:ext cx="5192511" cy="5192511"/>
            <a:chOff x="1620827" y="1344966"/>
            <a:chExt cx="2272500" cy="2272500"/>
          </a:xfrm>
        </p:grpSpPr>
        <p:sp>
          <p:nvSpPr>
            <p:cNvPr id="36" name="Google Shape;36;p8"/>
            <p:cNvSpPr/>
            <p:nvPr/>
          </p:nvSpPr>
          <p:spPr>
            <a:xfrm flipH="1">
              <a:off x="2918248" y="2243766"/>
              <a:ext cx="585697" cy="522996"/>
            </a:xfrm>
            <a:custGeom>
              <a:avLst/>
              <a:gdLst/>
              <a:ahLst/>
              <a:cxnLst/>
              <a:rect l="l" t="t" r="r" b="b"/>
              <a:pathLst>
                <a:path w="10051" h="8975" extrusionOk="0">
                  <a:moveTo>
                    <a:pt x="7828" y="0"/>
                  </a:moveTo>
                  <a:cubicBezTo>
                    <a:pt x="7828" y="0"/>
                    <a:pt x="1066" y="3591"/>
                    <a:pt x="533" y="4635"/>
                  </a:cubicBezTo>
                  <a:cubicBezTo>
                    <a:pt x="1" y="5677"/>
                    <a:pt x="325" y="8254"/>
                    <a:pt x="1162" y="8940"/>
                  </a:cubicBezTo>
                  <a:cubicBezTo>
                    <a:pt x="1190" y="8963"/>
                    <a:pt x="1228" y="8975"/>
                    <a:pt x="1273" y="8975"/>
                  </a:cubicBezTo>
                  <a:cubicBezTo>
                    <a:pt x="2541" y="8975"/>
                    <a:pt x="10051" y="0"/>
                    <a:pt x="10051" y="0"/>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8"/>
            <p:cNvSpPr/>
            <p:nvPr/>
          </p:nvSpPr>
          <p:spPr>
            <a:xfrm flipH="1">
              <a:off x="2868309" y="2600685"/>
              <a:ext cx="176099" cy="721122"/>
            </a:xfrm>
            <a:custGeom>
              <a:avLst/>
              <a:gdLst/>
              <a:ahLst/>
              <a:cxnLst/>
              <a:rect l="l" t="t" r="r" b="b"/>
              <a:pathLst>
                <a:path w="3022" h="12375" extrusionOk="0">
                  <a:moveTo>
                    <a:pt x="1146" y="0"/>
                  </a:moveTo>
                  <a:cubicBezTo>
                    <a:pt x="932" y="0"/>
                    <a:pt x="717" y="633"/>
                    <a:pt x="823" y="1272"/>
                  </a:cubicBezTo>
                  <a:cubicBezTo>
                    <a:pt x="963" y="2102"/>
                    <a:pt x="0" y="4014"/>
                    <a:pt x="331" y="4453"/>
                  </a:cubicBezTo>
                  <a:cubicBezTo>
                    <a:pt x="796" y="5068"/>
                    <a:pt x="441" y="5529"/>
                    <a:pt x="847" y="6174"/>
                  </a:cubicBezTo>
                  <a:cubicBezTo>
                    <a:pt x="1250" y="6820"/>
                    <a:pt x="1916" y="9427"/>
                    <a:pt x="577" y="9588"/>
                  </a:cubicBezTo>
                  <a:cubicBezTo>
                    <a:pt x="577" y="9588"/>
                    <a:pt x="451" y="11875"/>
                    <a:pt x="1417" y="12309"/>
                  </a:cubicBezTo>
                  <a:cubicBezTo>
                    <a:pt x="1519" y="12354"/>
                    <a:pt x="1618" y="12375"/>
                    <a:pt x="1713" y="12375"/>
                  </a:cubicBezTo>
                  <a:cubicBezTo>
                    <a:pt x="2512" y="12375"/>
                    <a:pt x="3022" y="10926"/>
                    <a:pt x="3022" y="10926"/>
                  </a:cubicBezTo>
                  <a:cubicBezTo>
                    <a:pt x="3022" y="10926"/>
                    <a:pt x="2356" y="8243"/>
                    <a:pt x="1913" y="6711"/>
                  </a:cubicBezTo>
                  <a:cubicBezTo>
                    <a:pt x="1059" y="3764"/>
                    <a:pt x="1513" y="398"/>
                    <a:pt x="1270" y="78"/>
                  </a:cubicBezTo>
                  <a:cubicBezTo>
                    <a:pt x="1231" y="25"/>
                    <a:pt x="1188" y="0"/>
                    <a:pt x="1146" y="0"/>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8"/>
            <p:cNvSpPr/>
            <p:nvPr/>
          </p:nvSpPr>
          <p:spPr>
            <a:xfrm flipH="1">
              <a:off x="2919239" y="2236191"/>
              <a:ext cx="755736" cy="1073263"/>
            </a:xfrm>
            <a:custGeom>
              <a:avLst/>
              <a:gdLst/>
              <a:ahLst/>
              <a:cxnLst/>
              <a:rect l="l" t="t" r="r" b="b"/>
              <a:pathLst>
                <a:path w="12969" h="18418" extrusionOk="0">
                  <a:moveTo>
                    <a:pt x="12969" y="1"/>
                  </a:moveTo>
                  <a:cubicBezTo>
                    <a:pt x="12968" y="1"/>
                    <a:pt x="9118" y="1451"/>
                    <a:pt x="4561" y="5162"/>
                  </a:cubicBezTo>
                  <a:cubicBezTo>
                    <a:pt x="0" y="8869"/>
                    <a:pt x="1656" y="17007"/>
                    <a:pt x="3210" y="18256"/>
                  </a:cubicBezTo>
                  <a:cubicBezTo>
                    <a:pt x="3347" y="18367"/>
                    <a:pt x="3485" y="18418"/>
                    <a:pt x="3623" y="18418"/>
                  </a:cubicBezTo>
                  <a:cubicBezTo>
                    <a:pt x="5037" y="18418"/>
                    <a:pt x="6367" y="13057"/>
                    <a:pt x="6367" y="13057"/>
                  </a:cubicBezTo>
                  <a:lnTo>
                    <a:pt x="6367" y="13057"/>
                  </a:lnTo>
                  <a:cubicBezTo>
                    <a:pt x="6367" y="13057"/>
                    <a:pt x="6218" y="13089"/>
                    <a:pt x="6004" y="13089"/>
                  </a:cubicBezTo>
                  <a:cubicBezTo>
                    <a:pt x="5261" y="13089"/>
                    <a:pt x="3731" y="12703"/>
                    <a:pt x="4875" y="9251"/>
                  </a:cubicBezTo>
                  <a:cubicBezTo>
                    <a:pt x="6350" y="4803"/>
                    <a:pt x="12968" y="1"/>
                    <a:pt x="12969"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8"/>
            <p:cNvSpPr/>
            <p:nvPr/>
          </p:nvSpPr>
          <p:spPr>
            <a:xfrm flipH="1">
              <a:off x="2927805" y="2101524"/>
              <a:ext cx="133910" cy="97140"/>
            </a:xfrm>
            <a:custGeom>
              <a:avLst/>
              <a:gdLst/>
              <a:ahLst/>
              <a:cxnLst/>
              <a:rect l="l" t="t" r="r" b="b"/>
              <a:pathLst>
                <a:path w="2298" h="1667" extrusionOk="0">
                  <a:moveTo>
                    <a:pt x="946" y="0"/>
                  </a:moveTo>
                  <a:cubicBezTo>
                    <a:pt x="817" y="0"/>
                    <a:pt x="690" y="21"/>
                    <a:pt x="578" y="62"/>
                  </a:cubicBezTo>
                  <a:cubicBezTo>
                    <a:pt x="407" y="127"/>
                    <a:pt x="260" y="239"/>
                    <a:pt x="161" y="399"/>
                  </a:cubicBezTo>
                  <a:cubicBezTo>
                    <a:pt x="59" y="560"/>
                    <a:pt x="1" y="771"/>
                    <a:pt x="1" y="1031"/>
                  </a:cubicBezTo>
                  <a:lnTo>
                    <a:pt x="69" y="1031"/>
                  </a:lnTo>
                  <a:cubicBezTo>
                    <a:pt x="69" y="864"/>
                    <a:pt x="93" y="721"/>
                    <a:pt x="137" y="601"/>
                  </a:cubicBezTo>
                  <a:cubicBezTo>
                    <a:pt x="202" y="420"/>
                    <a:pt x="315" y="287"/>
                    <a:pt x="451" y="198"/>
                  </a:cubicBezTo>
                  <a:cubicBezTo>
                    <a:pt x="591" y="113"/>
                    <a:pt x="762" y="68"/>
                    <a:pt x="946" y="68"/>
                  </a:cubicBezTo>
                  <a:cubicBezTo>
                    <a:pt x="1144" y="68"/>
                    <a:pt x="1359" y="116"/>
                    <a:pt x="1570" y="215"/>
                  </a:cubicBezTo>
                  <a:cubicBezTo>
                    <a:pt x="1761" y="303"/>
                    <a:pt x="1946" y="428"/>
                    <a:pt x="2119" y="588"/>
                  </a:cubicBezTo>
                  <a:lnTo>
                    <a:pt x="2119" y="588"/>
                  </a:lnTo>
                  <a:cubicBezTo>
                    <a:pt x="2096" y="588"/>
                    <a:pt x="2070" y="587"/>
                    <a:pt x="2042" y="587"/>
                  </a:cubicBezTo>
                  <a:cubicBezTo>
                    <a:pt x="1960" y="587"/>
                    <a:pt x="1854" y="594"/>
                    <a:pt x="1745" y="608"/>
                  </a:cubicBezTo>
                  <a:cubicBezTo>
                    <a:pt x="1581" y="628"/>
                    <a:pt x="1403" y="669"/>
                    <a:pt x="1260" y="758"/>
                  </a:cubicBezTo>
                  <a:cubicBezTo>
                    <a:pt x="1192" y="803"/>
                    <a:pt x="1131" y="861"/>
                    <a:pt x="1086" y="932"/>
                  </a:cubicBezTo>
                  <a:cubicBezTo>
                    <a:pt x="1042" y="1004"/>
                    <a:pt x="1017" y="1089"/>
                    <a:pt x="1017" y="1188"/>
                  </a:cubicBezTo>
                  <a:lnTo>
                    <a:pt x="1017" y="1215"/>
                  </a:lnTo>
                  <a:cubicBezTo>
                    <a:pt x="1022" y="1304"/>
                    <a:pt x="1038" y="1376"/>
                    <a:pt x="1063" y="1434"/>
                  </a:cubicBezTo>
                  <a:cubicBezTo>
                    <a:pt x="1083" y="1478"/>
                    <a:pt x="1107" y="1516"/>
                    <a:pt x="1134" y="1546"/>
                  </a:cubicBezTo>
                  <a:cubicBezTo>
                    <a:pt x="1178" y="1591"/>
                    <a:pt x="1230" y="1622"/>
                    <a:pt x="1284" y="1642"/>
                  </a:cubicBezTo>
                  <a:cubicBezTo>
                    <a:pt x="1339" y="1659"/>
                    <a:pt x="1400" y="1666"/>
                    <a:pt x="1458" y="1666"/>
                  </a:cubicBezTo>
                  <a:cubicBezTo>
                    <a:pt x="1564" y="1666"/>
                    <a:pt x="1670" y="1642"/>
                    <a:pt x="1752" y="1619"/>
                  </a:cubicBezTo>
                  <a:cubicBezTo>
                    <a:pt x="1830" y="1595"/>
                    <a:pt x="1882" y="1570"/>
                    <a:pt x="1885" y="1570"/>
                  </a:cubicBezTo>
                  <a:lnTo>
                    <a:pt x="1854" y="1509"/>
                  </a:lnTo>
                  <a:cubicBezTo>
                    <a:pt x="1851" y="1509"/>
                    <a:pt x="1796" y="1533"/>
                    <a:pt x="1725" y="1557"/>
                  </a:cubicBezTo>
                  <a:cubicBezTo>
                    <a:pt x="1649" y="1578"/>
                    <a:pt x="1550" y="1598"/>
                    <a:pt x="1458" y="1598"/>
                  </a:cubicBezTo>
                  <a:cubicBezTo>
                    <a:pt x="1411" y="1598"/>
                    <a:pt x="1366" y="1595"/>
                    <a:pt x="1321" y="1581"/>
                  </a:cubicBezTo>
                  <a:cubicBezTo>
                    <a:pt x="1291" y="1574"/>
                    <a:pt x="1260" y="1560"/>
                    <a:pt x="1233" y="1543"/>
                  </a:cubicBezTo>
                  <a:cubicBezTo>
                    <a:pt x="1195" y="1516"/>
                    <a:pt x="1161" y="1478"/>
                    <a:pt x="1134" y="1427"/>
                  </a:cubicBezTo>
                  <a:cubicBezTo>
                    <a:pt x="1107" y="1373"/>
                    <a:pt x="1090" y="1304"/>
                    <a:pt x="1086" y="1215"/>
                  </a:cubicBezTo>
                  <a:lnTo>
                    <a:pt x="1086" y="1188"/>
                  </a:lnTo>
                  <a:cubicBezTo>
                    <a:pt x="1086" y="1130"/>
                    <a:pt x="1096" y="1079"/>
                    <a:pt x="1113" y="1031"/>
                  </a:cubicBezTo>
                  <a:cubicBezTo>
                    <a:pt x="1144" y="952"/>
                    <a:pt x="1195" y="888"/>
                    <a:pt x="1267" y="837"/>
                  </a:cubicBezTo>
                  <a:cubicBezTo>
                    <a:pt x="1373" y="762"/>
                    <a:pt x="1513" y="717"/>
                    <a:pt x="1652" y="689"/>
                  </a:cubicBezTo>
                  <a:cubicBezTo>
                    <a:pt x="1796" y="662"/>
                    <a:pt x="1936" y="656"/>
                    <a:pt x="2042" y="656"/>
                  </a:cubicBezTo>
                  <a:cubicBezTo>
                    <a:pt x="2090" y="656"/>
                    <a:pt x="2131" y="659"/>
                    <a:pt x="2161" y="659"/>
                  </a:cubicBezTo>
                  <a:cubicBezTo>
                    <a:pt x="2175" y="662"/>
                    <a:pt x="2185" y="662"/>
                    <a:pt x="2196" y="662"/>
                  </a:cubicBezTo>
                  <a:lnTo>
                    <a:pt x="2205" y="662"/>
                  </a:lnTo>
                  <a:lnTo>
                    <a:pt x="2298" y="673"/>
                  </a:lnTo>
                  <a:lnTo>
                    <a:pt x="2233" y="604"/>
                  </a:lnTo>
                  <a:cubicBezTo>
                    <a:pt x="2038" y="407"/>
                    <a:pt x="1820" y="256"/>
                    <a:pt x="1602" y="154"/>
                  </a:cubicBezTo>
                  <a:cubicBezTo>
                    <a:pt x="1380" y="51"/>
                    <a:pt x="1154" y="0"/>
                    <a:pt x="946" y="0"/>
                  </a:cubicBezTo>
                  <a:close/>
                </a:path>
              </a:pathLst>
            </a:custGeom>
            <a:solidFill>
              <a:srgbClr val="A57D5E"/>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8"/>
            <p:cNvSpPr/>
            <p:nvPr/>
          </p:nvSpPr>
          <p:spPr>
            <a:xfrm flipH="1">
              <a:off x="2457138" y="2062015"/>
              <a:ext cx="91546" cy="41548"/>
            </a:xfrm>
            <a:custGeom>
              <a:avLst/>
              <a:gdLst/>
              <a:ahLst/>
              <a:cxnLst/>
              <a:rect l="l" t="t" r="r" b="b"/>
              <a:pathLst>
                <a:path w="1571" h="713" extrusionOk="0">
                  <a:moveTo>
                    <a:pt x="7" y="0"/>
                  </a:moveTo>
                  <a:cubicBezTo>
                    <a:pt x="6" y="0"/>
                    <a:pt x="4" y="1"/>
                    <a:pt x="4" y="3"/>
                  </a:cubicBezTo>
                  <a:cubicBezTo>
                    <a:pt x="1" y="6"/>
                    <a:pt x="1" y="9"/>
                    <a:pt x="4" y="12"/>
                  </a:cubicBezTo>
                  <a:cubicBezTo>
                    <a:pt x="4" y="12"/>
                    <a:pt x="7" y="16"/>
                    <a:pt x="14" y="23"/>
                  </a:cubicBezTo>
                  <a:cubicBezTo>
                    <a:pt x="89" y="118"/>
                    <a:pt x="513" y="712"/>
                    <a:pt x="1195" y="712"/>
                  </a:cubicBezTo>
                  <a:cubicBezTo>
                    <a:pt x="1311" y="712"/>
                    <a:pt x="1434" y="696"/>
                    <a:pt x="1567" y="658"/>
                  </a:cubicBezTo>
                  <a:cubicBezTo>
                    <a:pt x="1570" y="655"/>
                    <a:pt x="1570" y="651"/>
                    <a:pt x="1570" y="647"/>
                  </a:cubicBezTo>
                  <a:cubicBezTo>
                    <a:pt x="1570" y="644"/>
                    <a:pt x="1567" y="644"/>
                    <a:pt x="1564" y="644"/>
                  </a:cubicBezTo>
                  <a:cubicBezTo>
                    <a:pt x="1434" y="685"/>
                    <a:pt x="1311" y="702"/>
                    <a:pt x="1195" y="702"/>
                  </a:cubicBezTo>
                  <a:cubicBezTo>
                    <a:pt x="836" y="702"/>
                    <a:pt x="546" y="532"/>
                    <a:pt x="345" y="361"/>
                  </a:cubicBezTo>
                  <a:cubicBezTo>
                    <a:pt x="242" y="275"/>
                    <a:pt x="164" y="190"/>
                    <a:pt x="110" y="122"/>
                  </a:cubicBezTo>
                  <a:cubicBezTo>
                    <a:pt x="83" y="91"/>
                    <a:pt x="58" y="61"/>
                    <a:pt x="42" y="40"/>
                  </a:cubicBezTo>
                  <a:cubicBezTo>
                    <a:pt x="34" y="30"/>
                    <a:pt x="28" y="23"/>
                    <a:pt x="24" y="16"/>
                  </a:cubicBezTo>
                  <a:cubicBezTo>
                    <a:pt x="17" y="9"/>
                    <a:pt x="14" y="6"/>
                    <a:pt x="10" y="3"/>
                  </a:cubicBezTo>
                  <a:cubicBezTo>
                    <a:pt x="10" y="1"/>
                    <a:pt x="9" y="0"/>
                    <a:pt x="7" y="0"/>
                  </a:cubicBezTo>
                  <a:close/>
                </a:path>
              </a:pathLst>
            </a:custGeom>
            <a:solidFill>
              <a:srgbClr val="B26E47"/>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8"/>
            <p:cNvSpPr/>
            <p:nvPr/>
          </p:nvSpPr>
          <p:spPr>
            <a:xfrm flipH="1">
              <a:off x="2122363" y="1817679"/>
              <a:ext cx="74822" cy="223592"/>
            </a:xfrm>
            <a:custGeom>
              <a:avLst/>
              <a:gdLst/>
              <a:ahLst/>
              <a:cxnLst/>
              <a:rect l="l" t="t" r="r" b="b"/>
              <a:pathLst>
                <a:path w="1284" h="3837" extrusionOk="0">
                  <a:moveTo>
                    <a:pt x="584" y="2294"/>
                  </a:moveTo>
                  <a:cubicBezTo>
                    <a:pt x="608" y="2294"/>
                    <a:pt x="608" y="2332"/>
                    <a:pt x="584" y="2332"/>
                  </a:cubicBezTo>
                  <a:cubicBezTo>
                    <a:pt x="556" y="2332"/>
                    <a:pt x="556" y="2294"/>
                    <a:pt x="584" y="2294"/>
                  </a:cubicBezTo>
                  <a:close/>
                  <a:moveTo>
                    <a:pt x="345" y="0"/>
                  </a:moveTo>
                  <a:lnTo>
                    <a:pt x="345" y="0"/>
                  </a:lnTo>
                  <a:cubicBezTo>
                    <a:pt x="362" y="194"/>
                    <a:pt x="372" y="386"/>
                    <a:pt x="379" y="574"/>
                  </a:cubicBezTo>
                  <a:cubicBezTo>
                    <a:pt x="433" y="659"/>
                    <a:pt x="471" y="751"/>
                    <a:pt x="498" y="850"/>
                  </a:cubicBezTo>
                  <a:cubicBezTo>
                    <a:pt x="577" y="1123"/>
                    <a:pt x="577" y="1413"/>
                    <a:pt x="560" y="1697"/>
                  </a:cubicBezTo>
                  <a:cubicBezTo>
                    <a:pt x="560" y="1707"/>
                    <a:pt x="550" y="1714"/>
                    <a:pt x="543" y="1714"/>
                  </a:cubicBezTo>
                  <a:cubicBezTo>
                    <a:pt x="533" y="1714"/>
                    <a:pt x="523" y="1707"/>
                    <a:pt x="523" y="1697"/>
                  </a:cubicBezTo>
                  <a:cubicBezTo>
                    <a:pt x="539" y="1427"/>
                    <a:pt x="539" y="1154"/>
                    <a:pt x="471" y="895"/>
                  </a:cubicBezTo>
                  <a:cubicBezTo>
                    <a:pt x="451" y="809"/>
                    <a:pt x="420" y="724"/>
                    <a:pt x="379" y="649"/>
                  </a:cubicBezTo>
                  <a:lnTo>
                    <a:pt x="379" y="649"/>
                  </a:lnTo>
                  <a:cubicBezTo>
                    <a:pt x="396" y="2137"/>
                    <a:pt x="0" y="3345"/>
                    <a:pt x="0" y="3345"/>
                  </a:cubicBezTo>
                  <a:cubicBezTo>
                    <a:pt x="208" y="3397"/>
                    <a:pt x="369" y="3570"/>
                    <a:pt x="488" y="3837"/>
                  </a:cubicBezTo>
                  <a:cubicBezTo>
                    <a:pt x="580" y="3762"/>
                    <a:pt x="659" y="3676"/>
                    <a:pt x="731" y="3588"/>
                  </a:cubicBezTo>
                  <a:cubicBezTo>
                    <a:pt x="1171" y="2932"/>
                    <a:pt x="1191" y="2055"/>
                    <a:pt x="1191" y="1905"/>
                  </a:cubicBezTo>
                  <a:cubicBezTo>
                    <a:pt x="1191" y="1676"/>
                    <a:pt x="1205" y="1431"/>
                    <a:pt x="1222" y="1195"/>
                  </a:cubicBezTo>
                  <a:cubicBezTo>
                    <a:pt x="1249" y="741"/>
                    <a:pt x="1284" y="174"/>
                    <a:pt x="1154" y="17"/>
                  </a:cubicBezTo>
                  <a:lnTo>
                    <a:pt x="1137" y="17"/>
                  </a:lnTo>
                  <a:cubicBezTo>
                    <a:pt x="990" y="17"/>
                    <a:pt x="703" y="10"/>
                    <a:pt x="345" y="0"/>
                  </a:cubicBezTo>
                  <a:close/>
                </a:path>
              </a:pathLst>
            </a:custGeom>
            <a:solidFill>
              <a:srgbClr val="D1DBD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8"/>
            <p:cNvSpPr/>
            <p:nvPr/>
          </p:nvSpPr>
          <p:spPr>
            <a:xfrm flipH="1">
              <a:off x="2168689" y="2004034"/>
              <a:ext cx="171146" cy="58331"/>
            </a:xfrm>
            <a:custGeom>
              <a:avLst/>
              <a:gdLst/>
              <a:ahLst/>
              <a:cxnLst/>
              <a:rect l="l" t="t" r="r" b="b"/>
              <a:pathLst>
                <a:path w="2937" h="1001" extrusionOk="0">
                  <a:moveTo>
                    <a:pt x="1318" y="1"/>
                  </a:moveTo>
                  <a:cubicBezTo>
                    <a:pt x="844" y="1"/>
                    <a:pt x="447" y="79"/>
                    <a:pt x="1" y="130"/>
                  </a:cubicBezTo>
                  <a:cubicBezTo>
                    <a:pt x="304" y="724"/>
                    <a:pt x="891" y="1001"/>
                    <a:pt x="1813" y="1001"/>
                  </a:cubicBezTo>
                  <a:lnTo>
                    <a:pt x="1875" y="1001"/>
                  </a:lnTo>
                  <a:cubicBezTo>
                    <a:pt x="2336" y="998"/>
                    <a:pt x="2680" y="854"/>
                    <a:pt x="2936" y="639"/>
                  </a:cubicBezTo>
                  <a:cubicBezTo>
                    <a:pt x="2817" y="372"/>
                    <a:pt x="2656" y="199"/>
                    <a:pt x="2448" y="147"/>
                  </a:cubicBezTo>
                  <a:cubicBezTo>
                    <a:pt x="2008" y="38"/>
                    <a:pt x="1643" y="1"/>
                    <a:pt x="13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8"/>
            <p:cNvSpPr/>
            <p:nvPr/>
          </p:nvSpPr>
          <p:spPr>
            <a:xfrm flipH="1">
              <a:off x="2199923" y="1815290"/>
              <a:ext cx="77619" cy="16957"/>
            </a:xfrm>
            <a:custGeom>
              <a:avLst/>
              <a:gdLst/>
              <a:ahLst/>
              <a:cxnLst/>
              <a:rect l="l" t="t" r="r" b="b"/>
              <a:pathLst>
                <a:path w="1332" h="291" extrusionOk="0">
                  <a:moveTo>
                    <a:pt x="0" y="0"/>
                  </a:moveTo>
                  <a:cubicBezTo>
                    <a:pt x="304" y="167"/>
                    <a:pt x="659" y="290"/>
                    <a:pt x="928" y="290"/>
                  </a:cubicBezTo>
                  <a:cubicBezTo>
                    <a:pt x="1127" y="290"/>
                    <a:pt x="1280" y="222"/>
                    <a:pt x="1328" y="51"/>
                  </a:cubicBezTo>
                  <a:cubicBezTo>
                    <a:pt x="1328" y="44"/>
                    <a:pt x="1328" y="38"/>
                    <a:pt x="1332" y="35"/>
                  </a:cubicBezTo>
                  <a:cubicBezTo>
                    <a:pt x="1242" y="30"/>
                    <a:pt x="1150" y="27"/>
                    <a:pt x="1058" y="27"/>
                  </a:cubicBezTo>
                  <a:cubicBezTo>
                    <a:pt x="710" y="17"/>
                    <a:pt x="345" y="10"/>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8"/>
            <p:cNvSpPr/>
            <p:nvPr/>
          </p:nvSpPr>
          <p:spPr>
            <a:xfrm flipH="1">
              <a:off x="2482428" y="2028508"/>
              <a:ext cx="200341" cy="48774"/>
            </a:xfrm>
            <a:custGeom>
              <a:avLst/>
              <a:gdLst/>
              <a:ahLst/>
              <a:cxnLst/>
              <a:rect l="l" t="t" r="r" b="b"/>
              <a:pathLst>
                <a:path w="3438" h="837" extrusionOk="0">
                  <a:moveTo>
                    <a:pt x="3438" y="1"/>
                  </a:moveTo>
                  <a:lnTo>
                    <a:pt x="3438" y="1"/>
                  </a:lnTo>
                  <a:cubicBezTo>
                    <a:pt x="2370" y="206"/>
                    <a:pt x="1073" y="492"/>
                    <a:pt x="0" y="652"/>
                  </a:cubicBezTo>
                  <a:cubicBezTo>
                    <a:pt x="479" y="775"/>
                    <a:pt x="1079" y="836"/>
                    <a:pt x="1831" y="836"/>
                  </a:cubicBezTo>
                  <a:cubicBezTo>
                    <a:pt x="2015" y="836"/>
                    <a:pt x="2189" y="820"/>
                    <a:pt x="2352" y="786"/>
                  </a:cubicBezTo>
                  <a:cubicBezTo>
                    <a:pt x="2387" y="779"/>
                    <a:pt x="2414" y="768"/>
                    <a:pt x="2445" y="759"/>
                  </a:cubicBezTo>
                  <a:cubicBezTo>
                    <a:pt x="2379" y="683"/>
                    <a:pt x="2335" y="622"/>
                    <a:pt x="2315" y="598"/>
                  </a:cubicBezTo>
                  <a:cubicBezTo>
                    <a:pt x="2308" y="591"/>
                    <a:pt x="2305" y="587"/>
                    <a:pt x="2305" y="587"/>
                  </a:cubicBezTo>
                  <a:cubicBezTo>
                    <a:pt x="2302" y="584"/>
                    <a:pt x="2302" y="581"/>
                    <a:pt x="2305" y="578"/>
                  </a:cubicBezTo>
                  <a:lnTo>
                    <a:pt x="2308" y="574"/>
                  </a:lnTo>
                  <a:cubicBezTo>
                    <a:pt x="2311" y="574"/>
                    <a:pt x="2311" y="578"/>
                    <a:pt x="2311" y="578"/>
                  </a:cubicBezTo>
                  <a:cubicBezTo>
                    <a:pt x="2315" y="581"/>
                    <a:pt x="2318" y="584"/>
                    <a:pt x="2325" y="591"/>
                  </a:cubicBezTo>
                  <a:cubicBezTo>
                    <a:pt x="2329" y="598"/>
                    <a:pt x="2335" y="605"/>
                    <a:pt x="2343" y="615"/>
                  </a:cubicBezTo>
                  <a:cubicBezTo>
                    <a:pt x="2359" y="636"/>
                    <a:pt x="2384" y="666"/>
                    <a:pt x="2411" y="697"/>
                  </a:cubicBezTo>
                  <a:cubicBezTo>
                    <a:pt x="2424" y="714"/>
                    <a:pt x="2441" y="734"/>
                    <a:pt x="2458" y="755"/>
                  </a:cubicBezTo>
                  <a:cubicBezTo>
                    <a:pt x="2759" y="649"/>
                    <a:pt x="3018" y="485"/>
                    <a:pt x="3233" y="253"/>
                  </a:cubicBezTo>
                  <a:cubicBezTo>
                    <a:pt x="3308" y="174"/>
                    <a:pt x="3376" y="89"/>
                    <a:pt x="34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8"/>
            <p:cNvSpPr/>
            <p:nvPr/>
          </p:nvSpPr>
          <p:spPr>
            <a:xfrm flipH="1">
              <a:off x="2539477" y="2061957"/>
              <a:ext cx="9207" cy="10780"/>
            </a:xfrm>
            <a:custGeom>
              <a:avLst/>
              <a:gdLst/>
              <a:ahLst/>
              <a:cxnLst/>
              <a:rect l="l" t="t" r="r" b="b"/>
              <a:pathLst>
                <a:path w="158" h="185" extrusionOk="0">
                  <a:moveTo>
                    <a:pt x="7" y="0"/>
                  </a:moveTo>
                  <a:lnTo>
                    <a:pt x="4" y="4"/>
                  </a:lnTo>
                  <a:cubicBezTo>
                    <a:pt x="1" y="7"/>
                    <a:pt x="1" y="10"/>
                    <a:pt x="4" y="13"/>
                  </a:cubicBezTo>
                  <a:cubicBezTo>
                    <a:pt x="4" y="13"/>
                    <a:pt x="7" y="17"/>
                    <a:pt x="14" y="24"/>
                  </a:cubicBezTo>
                  <a:cubicBezTo>
                    <a:pt x="34" y="48"/>
                    <a:pt x="78" y="109"/>
                    <a:pt x="144" y="185"/>
                  </a:cubicBezTo>
                  <a:cubicBezTo>
                    <a:pt x="151" y="185"/>
                    <a:pt x="154" y="181"/>
                    <a:pt x="157" y="181"/>
                  </a:cubicBezTo>
                  <a:cubicBezTo>
                    <a:pt x="140" y="160"/>
                    <a:pt x="123" y="140"/>
                    <a:pt x="110" y="123"/>
                  </a:cubicBezTo>
                  <a:cubicBezTo>
                    <a:pt x="83" y="92"/>
                    <a:pt x="58" y="62"/>
                    <a:pt x="42" y="41"/>
                  </a:cubicBezTo>
                  <a:cubicBezTo>
                    <a:pt x="34" y="31"/>
                    <a:pt x="28" y="24"/>
                    <a:pt x="24" y="17"/>
                  </a:cubicBezTo>
                  <a:cubicBezTo>
                    <a:pt x="17" y="10"/>
                    <a:pt x="14" y="7"/>
                    <a:pt x="10" y="4"/>
                  </a:cubicBezTo>
                  <a:cubicBezTo>
                    <a:pt x="10" y="4"/>
                    <a:pt x="10" y="0"/>
                    <a:pt x="7" y="0"/>
                  </a:cubicBezTo>
                  <a:close/>
                </a:path>
              </a:pathLst>
            </a:custGeom>
            <a:solidFill>
              <a:srgbClr val="A96E47"/>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8"/>
            <p:cNvSpPr/>
            <p:nvPr/>
          </p:nvSpPr>
          <p:spPr>
            <a:xfrm flipH="1">
              <a:off x="2111815" y="1814591"/>
              <a:ext cx="9498" cy="15442"/>
            </a:xfrm>
            <a:custGeom>
              <a:avLst/>
              <a:gdLst/>
              <a:ahLst/>
              <a:cxnLst/>
              <a:rect l="l" t="t" r="r" b="b"/>
              <a:pathLst>
                <a:path w="163" h="265" extrusionOk="0">
                  <a:moveTo>
                    <a:pt x="9" y="1"/>
                  </a:moveTo>
                  <a:cubicBezTo>
                    <a:pt x="4" y="1"/>
                    <a:pt x="0" y="6"/>
                    <a:pt x="6" y="9"/>
                  </a:cubicBezTo>
                  <a:cubicBezTo>
                    <a:pt x="84" y="70"/>
                    <a:pt x="135" y="159"/>
                    <a:pt x="152" y="261"/>
                  </a:cubicBezTo>
                  <a:cubicBezTo>
                    <a:pt x="152" y="264"/>
                    <a:pt x="154" y="265"/>
                    <a:pt x="156" y="265"/>
                  </a:cubicBezTo>
                  <a:cubicBezTo>
                    <a:pt x="159" y="265"/>
                    <a:pt x="163" y="262"/>
                    <a:pt x="163" y="258"/>
                  </a:cubicBezTo>
                  <a:cubicBezTo>
                    <a:pt x="146" y="155"/>
                    <a:pt x="94" y="67"/>
                    <a:pt x="12" y="1"/>
                  </a:cubicBezTo>
                  <a:cubicBezTo>
                    <a:pt x="11" y="1"/>
                    <a:pt x="10" y="1"/>
                    <a:pt x="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8"/>
            <p:cNvSpPr/>
            <p:nvPr/>
          </p:nvSpPr>
          <p:spPr>
            <a:xfrm flipH="1">
              <a:off x="2110417" y="1843319"/>
              <a:ext cx="699" cy="466"/>
            </a:xfrm>
            <a:custGeom>
              <a:avLst/>
              <a:gdLst/>
              <a:ahLst/>
              <a:cxnLst/>
              <a:rect l="l" t="t" r="r" b="b"/>
              <a:pathLst>
                <a:path w="12" h="8" extrusionOk="0">
                  <a:moveTo>
                    <a:pt x="8" y="0"/>
                  </a:moveTo>
                  <a:cubicBezTo>
                    <a:pt x="1" y="0"/>
                    <a:pt x="1" y="7"/>
                    <a:pt x="8" y="7"/>
                  </a:cubicBezTo>
                  <a:cubicBezTo>
                    <a:pt x="12" y="7"/>
                    <a:pt x="12" y="0"/>
                    <a:pt x="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8"/>
            <p:cNvSpPr/>
            <p:nvPr/>
          </p:nvSpPr>
          <p:spPr>
            <a:xfrm flipH="1">
              <a:off x="2163561" y="1851069"/>
              <a:ext cx="11538" cy="66489"/>
            </a:xfrm>
            <a:custGeom>
              <a:avLst/>
              <a:gdLst/>
              <a:ahLst/>
              <a:cxnLst/>
              <a:rect l="l" t="t" r="r" b="b"/>
              <a:pathLst>
                <a:path w="198" h="1141" extrusionOk="0">
                  <a:moveTo>
                    <a:pt x="0" y="1"/>
                  </a:moveTo>
                  <a:lnTo>
                    <a:pt x="0" y="76"/>
                  </a:lnTo>
                  <a:cubicBezTo>
                    <a:pt x="41" y="151"/>
                    <a:pt x="72" y="236"/>
                    <a:pt x="92" y="322"/>
                  </a:cubicBezTo>
                  <a:cubicBezTo>
                    <a:pt x="160" y="581"/>
                    <a:pt x="160" y="854"/>
                    <a:pt x="144" y="1124"/>
                  </a:cubicBezTo>
                  <a:cubicBezTo>
                    <a:pt x="144" y="1134"/>
                    <a:pt x="154" y="1141"/>
                    <a:pt x="164" y="1141"/>
                  </a:cubicBezTo>
                  <a:cubicBezTo>
                    <a:pt x="171" y="1141"/>
                    <a:pt x="181" y="1134"/>
                    <a:pt x="181" y="1124"/>
                  </a:cubicBezTo>
                  <a:cubicBezTo>
                    <a:pt x="198" y="840"/>
                    <a:pt x="198" y="550"/>
                    <a:pt x="119" y="277"/>
                  </a:cubicBezTo>
                  <a:cubicBezTo>
                    <a:pt x="92" y="178"/>
                    <a:pt x="54" y="86"/>
                    <a:pt x="0" y="1"/>
                  </a:cubicBezTo>
                  <a:close/>
                </a:path>
              </a:pathLst>
            </a:custGeom>
            <a:solidFill>
              <a:srgbClr val="ECF0F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8"/>
            <p:cNvSpPr/>
            <p:nvPr/>
          </p:nvSpPr>
          <p:spPr>
            <a:xfrm flipH="1">
              <a:off x="2175041" y="1839531"/>
              <a:ext cx="13461" cy="15967"/>
            </a:xfrm>
            <a:custGeom>
              <a:avLst/>
              <a:gdLst/>
              <a:ahLst/>
              <a:cxnLst/>
              <a:rect l="l" t="t" r="r" b="b"/>
              <a:pathLst>
                <a:path w="231" h="274" extrusionOk="0">
                  <a:moveTo>
                    <a:pt x="29" y="0"/>
                  </a:moveTo>
                  <a:cubicBezTo>
                    <a:pt x="12" y="0"/>
                    <a:pt x="1" y="24"/>
                    <a:pt x="18" y="35"/>
                  </a:cubicBezTo>
                  <a:cubicBezTo>
                    <a:pt x="111" y="96"/>
                    <a:pt x="179" y="178"/>
                    <a:pt x="230" y="274"/>
                  </a:cubicBezTo>
                  <a:lnTo>
                    <a:pt x="230" y="199"/>
                  </a:lnTo>
                  <a:cubicBezTo>
                    <a:pt x="179" y="120"/>
                    <a:pt x="117" y="55"/>
                    <a:pt x="39" y="4"/>
                  </a:cubicBezTo>
                  <a:cubicBezTo>
                    <a:pt x="35" y="0"/>
                    <a:pt x="32" y="0"/>
                    <a:pt x="29" y="0"/>
                  </a:cubicBezTo>
                  <a:close/>
                </a:path>
              </a:pathLst>
            </a:custGeom>
            <a:solidFill>
              <a:srgbClr val="EBDED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8"/>
            <p:cNvSpPr/>
            <p:nvPr/>
          </p:nvSpPr>
          <p:spPr>
            <a:xfrm flipH="1">
              <a:off x="2161755" y="1951356"/>
              <a:ext cx="3030" cy="2214"/>
            </a:xfrm>
            <a:custGeom>
              <a:avLst/>
              <a:gdLst/>
              <a:ahLst/>
              <a:cxnLst/>
              <a:rect l="l" t="t" r="r" b="b"/>
              <a:pathLst>
                <a:path w="52" h="38" extrusionOk="0">
                  <a:moveTo>
                    <a:pt x="28" y="0"/>
                  </a:moveTo>
                  <a:cubicBezTo>
                    <a:pt x="0" y="0"/>
                    <a:pt x="0" y="38"/>
                    <a:pt x="28" y="38"/>
                  </a:cubicBezTo>
                  <a:cubicBezTo>
                    <a:pt x="52" y="38"/>
                    <a:pt x="52" y="0"/>
                    <a:pt x="28" y="0"/>
                  </a:cubicBezTo>
                  <a:close/>
                </a:path>
              </a:pathLst>
            </a:custGeom>
            <a:solidFill>
              <a:srgbClr val="ECF0F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8"/>
            <p:cNvSpPr/>
            <p:nvPr/>
          </p:nvSpPr>
          <p:spPr>
            <a:xfrm flipH="1">
              <a:off x="3034036" y="3038019"/>
              <a:ext cx="197777" cy="26048"/>
            </a:xfrm>
            <a:custGeom>
              <a:avLst/>
              <a:gdLst/>
              <a:ahLst/>
              <a:cxnLst/>
              <a:rect l="l" t="t" r="r" b="b"/>
              <a:pathLst>
                <a:path w="3394" h="447" extrusionOk="0">
                  <a:moveTo>
                    <a:pt x="1774" y="1"/>
                  </a:moveTo>
                  <a:cubicBezTo>
                    <a:pt x="1405" y="1"/>
                    <a:pt x="1037" y="38"/>
                    <a:pt x="677" y="140"/>
                  </a:cubicBezTo>
                  <a:cubicBezTo>
                    <a:pt x="448" y="202"/>
                    <a:pt x="226" y="294"/>
                    <a:pt x="21" y="410"/>
                  </a:cubicBezTo>
                  <a:cubicBezTo>
                    <a:pt x="1" y="419"/>
                    <a:pt x="13" y="446"/>
                    <a:pt x="30" y="446"/>
                  </a:cubicBezTo>
                  <a:cubicBezTo>
                    <a:pt x="33" y="446"/>
                    <a:pt x="36" y="446"/>
                    <a:pt x="38" y="444"/>
                  </a:cubicBezTo>
                  <a:cubicBezTo>
                    <a:pt x="573" y="139"/>
                    <a:pt x="1177" y="40"/>
                    <a:pt x="1782" y="40"/>
                  </a:cubicBezTo>
                  <a:cubicBezTo>
                    <a:pt x="2042" y="40"/>
                    <a:pt x="2302" y="58"/>
                    <a:pt x="2558" y="86"/>
                  </a:cubicBezTo>
                  <a:cubicBezTo>
                    <a:pt x="2827" y="117"/>
                    <a:pt x="3093" y="154"/>
                    <a:pt x="3360" y="195"/>
                  </a:cubicBezTo>
                  <a:cubicBezTo>
                    <a:pt x="3361" y="195"/>
                    <a:pt x="3362" y="195"/>
                    <a:pt x="3363" y="195"/>
                  </a:cubicBezTo>
                  <a:cubicBezTo>
                    <a:pt x="3384" y="195"/>
                    <a:pt x="3393" y="161"/>
                    <a:pt x="3370" y="158"/>
                  </a:cubicBezTo>
                  <a:cubicBezTo>
                    <a:pt x="2844" y="79"/>
                    <a:pt x="2307" y="1"/>
                    <a:pt x="17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8"/>
            <p:cNvSpPr/>
            <p:nvPr/>
          </p:nvSpPr>
          <p:spPr>
            <a:xfrm flipH="1">
              <a:off x="3009561" y="2822935"/>
              <a:ext cx="141660" cy="26223"/>
            </a:xfrm>
            <a:custGeom>
              <a:avLst/>
              <a:gdLst/>
              <a:ahLst/>
              <a:cxnLst/>
              <a:rect l="l" t="t" r="r" b="b"/>
              <a:pathLst>
                <a:path w="2431" h="450" extrusionOk="0">
                  <a:moveTo>
                    <a:pt x="990" y="1"/>
                  </a:moveTo>
                  <a:cubicBezTo>
                    <a:pt x="660" y="1"/>
                    <a:pt x="330" y="62"/>
                    <a:pt x="21" y="186"/>
                  </a:cubicBezTo>
                  <a:cubicBezTo>
                    <a:pt x="0" y="195"/>
                    <a:pt x="5" y="228"/>
                    <a:pt x="23" y="228"/>
                  </a:cubicBezTo>
                  <a:cubicBezTo>
                    <a:pt x="26" y="228"/>
                    <a:pt x="28" y="228"/>
                    <a:pt x="31" y="227"/>
                  </a:cubicBezTo>
                  <a:cubicBezTo>
                    <a:pt x="337" y="104"/>
                    <a:pt x="665" y="43"/>
                    <a:pt x="992" y="43"/>
                  </a:cubicBezTo>
                  <a:cubicBezTo>
                    <a:pt x="1482" y="43"/>
                    <a:pt x="1972" y="179"/>
                    <a:pt x="2390" y="445"/>
                  </a:cubicBezTo>
                  <a:cubicBezTo>
                    <a:pt x="2394" y="448"/>
                    <a:pt x="2398" y="450"/>
                    <a:pt x="2402" y="450"/>
                  </a:cubicBezTo>
                  <a:cubicBezTo>
                    <a:pt x="2420" y="450"/>
                    <a:pt x="2430" y="422"/>
                    <a:pt x="2410" y="411"/>
                  </a:cubicBezTo>
                  <a:cubicBezTo>
                    <a:pt x="1987" y="140"/>
                    <a:pt x="1489" y="1"/>
                    <a:pt x="990"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8"/>
            <p:cNvSpPr/>
            <p:nvPr/>
          </p:nvSpPr>
          <p:spPr>
            <a:xfrm flipH="1">
              <a:off x="3005191" y="2872991"/>
              <a:ext cx="128549" cy="52270"/>
            </a:xfrm>
            <a:custGeom>
              <a:avLst/>
              <a:gdLst/>
              <a:ahLst/>
              <a:cxnLst/>
              <a:rect l="l" t="t" r="r" b="b"/>
              <a:pathLst>
                <a:path w="2206" h="897" extrusionOk="0">
                  <a:moveTo>
                    <a:pt x="212" y="1"/>
                  </a:moveTo>
                  <a:cubicBezTo>
                    <a:pt x="151" y="1"/>
                    <a:pt x="90" y="4"/>
                    <a:pt x="28" y="10"/>
                  </a:cubicBezTo>
                  <a:cubicBezTo>
                    <a:pt x="2" y="13"/>
                    <a:pt x="1" y="51"/>
                    <a:pt x="25" y="51"/>
                  </a:cubicBezTo>
                  <a:cubicBezTo>
                    <a:pt x="26" y="51"/>
                    <a:pt x="27" y="51"/>
                    <a:pt x="28" y="51"/>
                  </a:cubicBezTo>
                  <a:cubicBezTo>
                    <a:pt x="90" y="45"/>
                    <a:pt x="150" y="42"/>
                    <a:pt x="210" y="42"/>
                  </a:cubicBezTo>
                  <a:cubicBezTo>
                    <a:pt x="943" y="42"/>
                    <a:pt x="1584" y="483"/>
                    <a:pt x="2165" y="894"/>
                  </a:cubicBezTo>
                  <a:cubicBezTo>
                    <a:pt x="2169" y="896"/>
                    <a:pt x="2172" y="897"/>
                    <a:pt x="2176" y="897"/>
                  </a:cubicBezTo>
                  <a:cubicBezTo>
                    <a:pt x="2194" y="897"/>
                    <a:pt x="2206" y="871"/>
                    <a:pt x="2185" y="856"/>
                  </a:cubicBezTo>
                  <a:cubicBezTo>
                    <a:pt x="1602" y="443"/>
                    <a:pt x="951" y="1"/>
                    <a:pt x="212"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8"/>
            <p:cNvSpPr/>
            <p:nvPr/>
          </p:nvSpPr>
          <p:spPr>
            <a:xfrm flipH="1">
              <a:off x="2185006" y="2161544"/>
              <a:ext cx="23775" cy="255000"/>
            </a:xfrm>
            <a:custGeom>
              <a:avLst/>
              <a:gdLst/>
              <a:ahLst/>
              <a:cxnLst/>
              <a:rect l="l" t="t" r="r" b="b"/>
              <a:pathLst>
                <a:path w="408" h="4376" extrusionOk="0">
                  <a:moveTo>
                    <a:pt x="259" y="0"/>
                  </a:moveTo>
                  <a:cubicBezTo>
                    <a:pt x="249" y="0"/>
                    <a:pt x="240" y="6"/>
                    <a:pt x="240" y="18"/>
                  </a:cubicBezTo>
                  <a:cubicBezTo>
                    <a:pt x="322" y="1148"/>
                    <a:pt x="407" y="2295"/>
                    <a:pt x="226" y="3418"/>
                  </a:cubicBezTo>
                  <a:cubicBezTo>
                    <a:pt x="175" y="3735"/>
                    <a:pt x="103" y="4047"/>
                    <a:pt x="5" y="4354"/>
                  </a:cubicBezTo>
                  <a:cubicBezTo>
                    <a:pt x="1" y="4368"/>
                    <a:pt x="12" y="4376"/>
                    <a:pt x="23" y="4376"/>
                  </a:cubicBezTo>
                  <a:cubicBezTo>
                    <a:pt x="31" y="4376"/>
                    <a:pt x="39" y="4372"/>
                    <a:pt x="42" y="4364"/>
                  </a:cubicBezTo>
                  <a:cubicBezTo>
                    <a:pt x="387" y="3275"/>
                    <a:pt x="404" y="2117"/>
                    <a:pt x="342" y="987"/>
                  </a:cubicBezTo>
                  <a:cubicBezTo>
                    <a:pt x="325" y="663"/>
                    <a:pt x="301" y="343"/>
                    <a:pt x="278" y="18"/>
                  </a:cubicBezTo>
                  <a:cubicBezTo>
                    <a:pt x="278" y="6"/>
                    <a:pt x="268" y="0"/>
                    <a:pt x="259" y="0"/>
                  </a:cubicBezTo>
                  <a:close/>
                </a:path>
              </a:pathLst>
            </a:custGeom>
            <a:solidFill>
              <a:srgbClr val="2B526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8"/>
            <p:cNvSpPr/>
            <p:nvPr/>
          </p:nvSpPr>
          <p:spPr>
            <a:xfrm rot="10800000" flipH="1">
              <a:off x="1620827" y="1344966"/>
              <a:ext cx="2272500" cy="2272500"/>
            </a:xfrm>
            <a:prstGeom prst="ellipse">
              <a:avLst/>
            </a:prstGeom>
            <a:gradFill>
              <a:gsLst>
                <a:gs pos="0">
                  <a:srgbClr val="645CA7">
                    <a:alpha val="76470"/>
                  </a:srgbClr>
                </a:gs>
                <a:gs pos="100000">
                  <a:srgbClr val="D77EAD">
                    <a:alpha val="76470"/>
                  </a:srgbClr>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8"/>
            <p:cNvSpPr/>
            <p:nvPr/>
          </p:nvSpPr>
          <p:spPr>
            <a:xfrm flipH="1">
              <a:off x="3548625" y="2798241"/>
              <a:ext cx="62400" cy="6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8"/>
            <p:cNvSpPr/>
            <p:nvPr/>
          </p:nvSpPr>
          <p:spPr>
            <a:xfrm flipH="1">
              <a:off x="2096900" y="2006966"/>
              <a:ext cx="62400" cy="6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8"/>
            <p:cNvSpPr/>
            <p:nvPr/>
          </p:nvSpPr>
          <p:spPr>
            <a:xfrm flipH="1">
              <a:off x="3418150" y="2828329"/>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8"/>
            <p:cNvSpPr/>
            <p:nvPr/>
          </p:nvSpPr>
          <p:spPr>
            <a:xfrm flipH="1">
              <a:off x="3096375" y="2239779"/>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8"/>
            <p:cNvSpPr/>
            <p:nvPr/>
          </p:nvSpPr>
          <p:spPr>
            <a:xfrm flipH="1">
              <a:off x="3324450" y="2313716"/>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8"/>
            <p:cNvSpPr/>
            <p:nvPr/>
          </p:nvSpPr>
          <p:spPr>
            <a:xfrm flipH="1">
              <a:off x="3438575" y="2096141"/>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8"/>
            <p:cNvSpPr/>
            <p:nvPr/>
          </p:nvSpPr>
          <p:spPr>
            <a:xfrm flipH="1">
              <a:off x="2484750" y="2684666"/>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8"/>
            <p:cNvSpPr/>
            <p:nvPr/>
          </p:nvSpPr>
          <p:spPr>
            <a:xfrm flipH="1">
              <a:off x="3810475" y="2328704"/>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8"/>
            <p:cNvSpPr/>
            <p:nvPr/>
          </p:nvSpPr>
          <p:spPr>
            <a:xfrm flipH="1">
              <a:off x="2381425" y="2376104"/>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8"/>
            <p:cNvSpPr/>
            <p:nvPr/>
          </p:nvSpPr>
          <p:spPr>
            <a:xfrm flipH="1">
              <a:off x="2884739" y="2181094"/>
              <a:ext cx="1735" cy="1370"/>
            </a:xfrm>
            <a:custGeom>
              <a:avLst/>
              <a:gdLst/>
              <a:ahLst/>
              <a:cxnLst/>
              <a:rect l="l" t="t" r="r" b="b"/>
              <a:pathLst>
                <a:path w="19" h="15" extrusionOk="0">
                  <a:moveTo>
                    <a:pt x="8" y="1"/>
                  </a:moveTo>
                  <a:cubicBezTo>
                    <a:pt x="1" y="1"/>
                    <a:pt x="1" y="15"/>
                    <a:pt x="8" y="15"/>
                  </a:cubicBezTo>
                  <a:cubicBezTo>
                    <a:pt x="18" y="15"/>
                    <a:pt x="18" y="1"/>
                    <a:pt x="8" y="1"/>
                  </a:cubicBezTo>
                  <a:close/>
                </a:path>
              </a:pathLst>
            </a:custGeom>
            <a:solidFill>
              <a:srgbClr val="7C1E1E"/>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6" name="Google Shape;66;p8"/>
          <p:cNvPicPr preferRelativeResize="0"/>
          <p:nvPr/>
        </p:nvPicPr>
        <p:blipFill>
          <a:blip r:embed="rId2">
            <a:alphaModFix/>
          </a:blip>
          <a:stretch>
            <a:fillRect/>
          </a:stretch>
        </p:blipFill>
        <p:spPr>
          <a:xfrm rot="10800000" flipH="1">
            <a:off x="8978902" y="4432484"/>
            <a:ext cx="3213100" cy="2438400"/>
          </a:xfrm>
          <a:prstGeom prst="rect">
            <a:avLst/>
          </a:prstGeom>
          <a:noFill/>
          <a:ln>
            <a:noFill/>
          </a:ln>
        </p:spPr>
      </p:pic>
      <p:pic>
        <p:nvPicPr>
          <p:cNvPr id="67" name="Google Shape;67;p8"/>
          <p:cNvPicPr preferRelativeResize="0"/>
          <p:nvPr/>
        </p:nvPicPr>
        <p:blipFill>
          <a:blip r:embed="rId3">
            <a:alphaModFix/>
          </a:blip>
          <a:stretch>
            <a:fillRect/>
          </a:stretch>
        </p:blipFill>
        <p:spPr>
          <a:xfrm rot="10800000" flipH="1">
            <a:off x="-2" y="400"/>
            <a:ext cx="3621267" cy="2325467"/>
          </a:xfrm>
          <a:prstGeom prst="rect">
            <a:avLst/>
          </a:prstGeom>
          <a:noFill/>
          <a:ln>
            <a:noFill/>
          </a:ln>
        </p:spPr>
      </p:pic>
      <p:sp>
        <p:nvSpPr>
          <p:cNvPr id="68" name="Google Shape;68;p8"/>
          <p:cNvSpPr txBox="1">
            <a:spLocks noGrp="1"/>
          </p:cNvSpPr>
          <p:nvPr>
            <p:ph type="title"/>
          </p:nvPr>
        </p:nvSpPr>
        <p:spPr>
          <a:xfrm>
            <a:off x="4225584" y="1928984"/>
            <a:ext cx="3740800" cy="2394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69" name="Google Shape;69;p8"/>
          <p:cNvSpPr txBox="1">
            <a:spLocks noGrp="1"/>
          </p:cNvSpPr>
          <p:nvPr>
            <p:ph type="subTitle" idx="1"/>
          </p:nvPr>
        </p:nvSpPr>
        <p:spPr>
          <a:xfrm>
            <a:off x="4225584" y="4335191"/>
            <a:ext cx="3740800" cy="6800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16373525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0"/>
        <p:cNvGrpSpPr/>
        <p:nvPr/>
      </p:nvGrpSpPr>
      <p:grpSpPr>
        <a:xfrm>
          <a:off x="0" y="0"/>
          <a:ext cx="0" cy="0"/>
          <a:chOff x="0" y="0"/>
          <a:chExt cx="0" cy="0"/>
        </a:xfrm>
      </p:grpSpPr>
      <p:sp>
        <p:nvSpPr>
          <p:cNvPr id="71" name="Google Shape;71;p9"/>
          <p:cNvSpPr txBox="1">
            <a:spLocks noGrp="1"/>
          </p:cNvSpPr>
          <p:nvPr>
            <p:ph type="title"/>
          </p:nvPr>
        </p:nvSpPr>
        <p:spPr>
          <a:xfrm>
            <a:off x="7621733" y="1071600"/>
            <a:ext cx="3753600" cy="3714000"/>
          </a:xfrm>
          <a:prstGeom prst="rect">
            <a:avLst/>
          </a:prstGeom>
        </p:spPr>
        <p:txBody>
          <a:bodyPr spcFirstLastPara="1" wrap="square" lIns="91423" tIns="91423" rIns="91423" bIns="91423" anchor="b" anchorCtr="0">
            <a:noAutofit/>
          </a:bodyPr>
          <a:lstStyle>
            <a:lvl1pPr lvl="0" algn="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2" name="Google Shape;72;p9"/>
          <p:cNvSpPr txBox="1">
            <a:spLocks noGrp="1"/>
          </p:cNvSpPr>
          <p:nvPr>
            <p:ph type="subTitle" idx="1"/>
          </p:nvPr>
        </p:nvSpPr>
        <p:spPr>
          <a:xfrm>
            <a:off x="8191200" y="4696667"/>
            <a:ext cx="3184000" cy="1000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1362746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3"/>
        <p:cNvGrpSpPr/>
        <p:nvPr/>
      </p:nvGrpSpPr>
      <p:grpSpPr>
        <a:xfrm>
          <a:off x="0" y="0"/>
          <a:ext cx="0" cy="0"/>
          <a:chOff x="0" y="0"/>
          <a:chExt cx="0" cy="0"/>
        </a:xfrm>
      </p:grpSpPr>
      <p:pic>
        <p:nvPicPr>
          <p:cNvPr id="74" name="Google Shape;74;p10"/>
          <p:cNvPicPr preferRelativeResize="0"/>
          <p:nvPr/>
        </p:nvPicPr>
        <p:blipFill rotWithShape="1">
          <a:blip r:embed="rId2">
            <a:alphaModFix/>
          </a:blip>
          <a:srcRect l="48234" t="10" b="45894"/>
          <a:stretch/>
        </p:blipFill>
        <p:spPr>
          <a:xfrm>
            <a:off x="5880668" y="0"/>
            <a:ext cx="6311333" cy="3710600"/>
          </a:xfrm>
          <a:prstGeom prst="rect">
            <a:avLst/>
          </a:prstGeom>
          <a:noFill/>
          <a:ln>
            <a:noFill/>
          </a:ln>
        </p:spPr>
      </p:pic>
      <p:sp>
        <p:nvSpPr>
          <p:cNvPr id="75" name="Google Shape;75;p10"/>
          <p:cNvSpPr txBox="1">
            <a:spLocks noGrp="1"/>
          </p:cNvSpPr>
          <p:nvPr>
            <p:ph type="title"/>
          </p:nvPr>
        </p:nvSpPr>
        <p:spPr>
          <a:xfrm>
            <a:off x="6555600" y="3159233"/>
            <a:ext cx="4819600" cy="18488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Zilla Slab Light"/>
                <a:ea typeface="Zilla Slab Light"/>
                <a:cs typeface="Zilla Slab Light"/>
                <a:sym typeface="Zilla Slab Light"/>
              </a:defRPr>
            </a:lvl2pPr>
            <a:lvl3pPr lvl="2" rtl="0">
              <a:spcBef>
                <a:spcPts val="0"/>
              </a:spcBef>
              <a:spcAft>
                <a:spcPts val="0"/>
              </a:spcAft>
              <a:buSzPts val="2800"/>
              <a:buNone/>
              <a:defRPr>
                <a:latin typeface="Zilla Slab Light"/>
                <a:ea typeface="Zilla Slab Light"/>
                <a:cs typeface="Zilla Slab Light"/>
                <a:sym typeface="Zilla Slab Light"/>
              </a:defRPr>
            </a:lvl3pPr>
            <a:lvl4pPr lvl="3" rtl="0">
              <a:spcBef>
                <a:spcPts val="0"/>
              </a:spcBef>
              <a:spcAft>
                <a:spcPts val="0"/>
              </a:spcAft>
              <a:buSzPts val="2800"/>
              <a:buNone/>
              <a:defRPr>
                <a:latin typeface="Zilla Slab Light"/>
                <a:ea typeface="Zilla Slab Light"/>
                <a:cs typeface="Zilla Slab Light"/>
                <a:sym typeface="Zilla Slab Light"/>
              </a:defRPr>
            </a:lvl4pPr>
            <a:lvl5pPr lvl="4" rtl="0">
              <a:spcBef>
                <a:spcPts val="0"/>
              </a:spcBef>
              <a:spcAft>
                <a:spcPts val="0"/>
              </a:spcAft>
              <a:buSzPts val="2800"/>
              <a:buNone/>
              <a:defRPr>
                <a:latin typeface="Zilla Slab Light"/>
                <a:ea typeface="Zilla Slab Light"/>
                <a:cs typeface="Zilla Slab Light"/>
                <a:sym typeface="Zilla Slab Light"/>
              </a:defRPr>
            </a:lvl5pPr>
            <a:lvl6pPr lvl="5" rtl="0">
              <a:spcBef>
                <a:spcPts val="0"/>
              </a:spcBef>
              <a:spcAft>
                <a:spcPts val="0"/>
              </a:spcAft>
              <a:buSzPts val="2800"/>
              <a:buNone/>
              <a:defRPr>
                <a:latin typeface="Zilla Slab Light"/>
                <a:ea typeface="Zilla Slab Light"/>
                <a:cs typeface="Zilla Slab Light"/>
                <a:sym typeface="Zilla Slab Light"/>
              </a:defRPr>
            </a:lvl6pPr>
            <a:lvl7pPr lvl="6" rtl="0">
              <a:spcBef>
                <a:spcPts val="0"/>
              </a:spcBef>
              <a:spcAft>
                <a:spcPts val="0"/>
              </a:spcAft>
              <a:buSzPts val="2800"/>
              <a:buNone/>
              <a:defRPr>
                <a:latin typeface="Zilla Slab Light"/>
                <a:ea typeface="Zilla Slab Light"/>
                <a:cs typeface="Zilla Slab Light"/>
                <a:sym typeface="Zilla Slab Light"/>
              </a:defRPr>
            </a:lvl7pPr>
            <a:lvl8pPr lvl="7" rtl="0">
              <a:spcBef>
                <a:spcPts val="0"/>
              </a:spcBef>
              <a:spcAft>
                <a:spcPts val="0"/>
              </a:spcAft>
              <a:buSzPts val="2800"/>
              <a:buNone/>
              <a:defRPr>
                <a:latin typeface="Zilla Slab Light"/>
                <a:ea typeface="Zilla Slab Light"/>
                <a:cs typeface="Zilla Slab Light"/>
                <a:sym typeface="Zilla Slab Light"/>
              </a:defRPr>
            </a:lvl8pPr>
            <a:lvl9pPr lvl="8" rtl="0">
              <a:spcBef>
                <a:spcPts val="0"/>
              </a:spcBef>
              <a:spcAft>
                <a:spcPts val="0"/>
              </a:spcAft>
              <a:buSzPts val="2800"/>
              <a:buNone/>
              <a:defRPr>
                <a:latin typeface="Zilla Slab Light"/>
                <a:ea typeface="Zilla Slab Light"/>
                <a:cs typeface="Zilla Slab Light"/>
                <a:sym typeface="Zilla Slab Light"/>
              </a:defRPr>
            </a:lvl9pPr>
          </a:lstStyle>
          <a:p>
            <a:endParaRPr/>
          </a:p>
        </p:txBody>
      </p:sp>
    </p:spTree>
    <p:extLst>
      <p:ext uri="{BB962C8B-B14F-4D97-AF65-F5344CB8AC3E}">
        <p14:creationId xmlns:p14="http://schemas.microsoft.com/office/powerpoint/2010/main" val="64150599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6"/>
        <p:cNvGrpSpPr/>
        <p:nvPr/>
      </p:nvGrpSpPr>
      <p:grpSpPr>
        <a:xfrm>
          <a:off x="0" y="0"/>
          <a:ext cx="0" cy="0"/>
          <a:chOff x="0" y="0"/>
          <a:chExt cx="0" cy="0"/>
        </a:xfrm>
      </p:grpSpPr>
      <p:pic>
        <p:nvPicPr>
          <p:cNvPr id="77" name="Google Shape;77;p11"/>
          <p:cNvPicPr preferRelativeResize="0"/>
          <p:nvPr/>
        </p:nvPicPr>
        <p:blipFill rotWithShape="1">
          <a:blip r:embed="rId2">
            <a:alphaModFix/>
          </a:blip>
          <a:srcRect l="33457"/>
          <a:stretch/>
        </p:blipFill>
        <p:spPr>
          <a:xfrm>
            <a:off x="6745007" y="0"/>
            <a:ext cx="5447000" cy="4605368"/>
          </a:xfrm>
          <a:prstGeom prst="rect">
            <a:avLst/>
          </a:prstGeom>
          <a:noFill/>
          <a:ln>
            <a:noFill/>
          </a:ln>
        </p:spPr>
      </p:pic>
      <p:pic>
        <p:nvPicPr>
          <p:cNvPr id="78" name="Google Shape;78;p11"/>
          <p:cNvPicPr preferRelativeResize="0"/>
          <p:nvPr/>
        </p:nvPicPr>
        <p:blipFill rotWithShape="1">
          <a:blip r:embed="rId3">
            <a:alphaModFix/>
          </a:blip>
          <a:srcRect l="32313" b="44084"/>
          <a:stretch/>
        </p:blipFill>
        <p:spPr>
          <a:xfrm rot="10800000">
            <a:off x="1" y="3349432"/>
            <a:ext cx="7550107" cy="3508568"/>
          </a:xfrm>
          <a:prstGeom prst="rect">
            <a:avLst/>
          </a:prstGeom>
          <a:noFill/>
          <a:ln>
            <a:noFill/>
          </a:ln>
        </p:spPr>
      </p:pic>
      <p:sp>
        <p:nvSpPr>
          <p:cNvPr id="79" name="Google Shape;79;p11"/>
          <p:cNvSpPr txBox="1">
            <a:spLocks noGrp="1"/>
          </p:cNvSpPr>
          <p:nvPr>
            <p:ph type="title" hasCustomPrompt="1"/>
          </p:nvPr>
        </p:nvSpPr>
        <p:spPr>
          <a:xfrm>
            <a:off x="2773400" y="2586433"/>
            <a:ext cx="6645200" cy="12716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0" name="Google Shape;80;p11"/>
          <p:cNvSpPr txBox="1">
            <a:spLocks noGrp="1"/>
          </p:cNvSpPr>
          <p:nvPr>
            <p:ph type="subTitle" idx="1"/>
          </p:nvPr>
        </p:nvSpPr>
        <p:spPr>
          <a:xfrm>
            <a:off x="3575800" y="3795100"/>
            <a:ext cx="5040400" cy="4212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Tree>
    <p:extLst>
      <p:ext uri="{BB962C8B-B14F-4D97-AF65-F5344CB8AC3E}">
        <p14:creationId xmlns:p14="http://schemas.microsoft.com/office/powerpoint/2010/main" val="26240023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1"/>
        <p:cNvGrpSpPr/>
        <p:nvPr/>
      </p:nvGrpSpPr>
      <p:grpSpPr>
        <a:xfrm>
          <a:off x="0" y="0"/>
          <a:ext cx="0" cy="0"/>
          <a:chOff x="0" y="0"/>
          <a:chExt cx="0" cy="0"/>
        </a:xfrm>
      </p:grpSpPr>
    </p:spTree>
    <p:extLst>
      <p:ext uri="{BB962C8B-B14F-4D97-AF65-F5344CB8AC3E}">
        <p14:creationId xmlns:p14="http://schemas.microsoft.com/office/powerpoint/2010/main" val="68898939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84" name="Google Shape;84;p13"/>
          <p:cNvSpPr txBox="1">
            <a:spLocks noGrp="1"/>
          </p:cNvSpPr>
          <p:nvPr>
            <p:ph type="subTitle" idx="1"/>
          </p:nvPr>
        </p:nvSpPr>
        <p:spPr>
          <a:xfrm>
            <a:off x="1024600" y="665967"/>
            <a:ext cx="10142800" cy="4590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200"/>
              <a:buFont typeface="Livvic"/>
              <a:buAutoNum type="arabicPeriod"/>
              <a:defRPr sz="1600"/>
            </a:lvl1pPr>
            <a:lvl2pPr lvl="1"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2pPr>
            <a:lvl3pPr lvl="2"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3pPr>
            <a:lvl4pPr lvl="3"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4pPr>
            <a:lvl5pPr lvl="4"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5pPr>
            <a:lvl6pPr lvl="5"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6pPr>
            <a:lvl7pPr lvl="6"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7pPr>
            <a:lvl8pPr lvl="7"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8pPr>
            <a:lvl9pPr lvl="8"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9pPr>
          </a:lstStyle>
          <a:p>
            <a:endParaRPr/>
          </a:p>
        </p:txBody>
      </p:sp>
    </p:spTree>
    <p:extLst>
      <p:ext uri="{BB962C8B-B14F-4D97-AF65-F5344CB8AC3E}">
        <p14:creationId xmlns:p14="http://schemas.microsoft.com/office/powerpoint/2010/main" val="1107069411"/>
      </p:ext>
    </p:extLst>
  </p:cSld>
  <p:clrMapOvr>
    <a:masterClrMapping/>
  </p:clrMapOvr>
  <p:extLst mod="1">
    <p:ext uri="{DCECCB84-F9BA-43D5-87BE-67443E8EF086}">
      <p15:sldGuideLst xmlns:p15="http://schemas.microsoft.com/office/powerpoint/2012/main" xmlns="">
        <p15:guide id="1" orient="horz" pos="1620">
          <p15:clr>
            <a:srgbClr val="FA7B17"/>
          </p15:clr>
        </p15:guide>
        <p15:guide id="2" pos="2880">
          <p15:clr>
            <a:srgbClr val="FA7B17"/>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5">
  <p:cSld name="Section header 5">
    <p:bg>
      <p:bgPr>
        <a:solidFill>
          <a:schemeClr val="lt2"/>
        </a:solidFill>
        <a:effectLst/>
      </p:bgPr>
    </p:bg>
    <p:spTree>
      <p:nvGrpSpPr>
        <p:cNvPr id="1" name="Shape 340"/>
        <p:cNvGrpSpPr/>
        <p:nvPr/>
      </p:nvGrpSpPr>
      <p:grpSpPr>
        <a:xfrm>
          <a:off x="0" y="0"/>
          <a:ext cx="0" cy="0"/>
          <a:chOff x="0" y="0"/>
          <a:chExt cx="0" cy="0"/>
        </a:xfrm>
      </p:grpSpPr>
      <p:pic>
        <p:nvPicPr>
          <p:cNvPr id="341" name="Google Shape;341;p33"/>
          <p:cNvPicPr preferRelativeResize="0"/>
          <p:nvPr/>
        </p:nvPicPr>
        <p:blipFill rotWithShape="1">
          <a:blip r:embed="rId2">
            <a:alphaModFix/>
          </a:blip>
          <a:srcRect l="11620" r="3991"/>
          <a:stretch/>
        </p:blipFill>
        <p:spPr>
          <a:xfrm>
            <a:off x="2368167" y="0"/>
            <a:ext cx="9674760" cy="6448800"/>
          </a:xfrm>
          <a:prstGeom prst="rect">
            <a:avLst/>
          </a:prstGeom>
          <a:noFill/>
          <a:ln>
            <a:noFill/>
          </a:ln>
        </p:spPr>
      </p:pic>
      <p:sp>
        <p:nvSpPr>
          <p:cNvPr id="342" name="Google Shape;342;p33"/>
          <p:cNvSpPr txBox="1">
            <a:spLocks noGrp="1"/>
          </p:cNvSpPr>
          <p:nvPr>
            <p:ph type="title" hasCustomPrompt="1"/>
          </p:nvPr>
        </p:nvSpPr>
        <p:spPr>
          <a:xfrm>
            <a:off x="812569" y="2101067"/>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43" name="Google Shape;343;p33"/>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344" name="Google Shape;344;p33"/>
          <p:cNvSpPr txBox="1">
            <a:spLocks noGrp="1"/>
          </p:cNvSpPr>
          <p:nvPr>
            <p:ph type="subTitle" idx="1"/>
          </p:nvPr>
        </p:nvSpPr>
        <p:spPr>
          <a:xfrm flipH="1">
            <a:off x="812567" y="4859400"/>
            <a:ext cx="41444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27523620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
        <p:cNvGrpSpPr/>
        <p:nvPr/>
      </p:nvGrpSpPr>
      <p:grpSpPr>
        <a:xfrm>
          <a:off x="0" y="0"/>
          <a:ext cx="0" cy="0"/>
          <a:chOff x="0" y="0"/>
          <a:chExt cx="0" cy="0"/>
        </a:xfrm>
      </p:grpSpPr>
      <p:pic>
        <p:nvPicPr>
          <p:cNvPr id="86" name="Google Shape;86;p14"/>
          <p:cNvPicPr preferRelativeResize="0"/>
          <p:nvPr/>
        </p:nvPicPr>
        <p:blipFill>
          <a:blip r:embed="rId2">
            <a:alphaModFix/>
          </a:blip>
          <a:stretch>
            <a:fillRect/>
          </a:stretch>
        </p:blipFill>
        <p:spPr>
          <a:xfrm>
            <a:off x="0" y="2"/>
            <a:ext cx="12192000" cy="6941071"/>
          </a:xfrm>
          <a:prstGeom prst="rect">
            <a:avLst/>
          </a:prstGeom>
          <a:noFill/>
          <a:ln>
            <a:noFill/>
          </a:ln>
        </p:spPr>
      </p:pic>
      <p:sp>
        <p:nvSpPr>
          <p:cNvPr id="87" name="Google Shape;87;p14"/>
          <p:cNvSpPr txBox="1">
            <a:spLocks noGrp="1"/>
          </p:cNvSpPr>
          <p:nvPr>
            <p:ph type="ctrTitle"/>
          </p:nvPr>
        </p:nvSpPr>
        <p:spPr>
          <a:xfrm>
            <a:off x="3903768" y="1253400"/>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88" name="Google Shape;88;p14"/>
          <p:cNvSpPr txBox="1">
            <a:spLocks noGrp="1"/>
          </p:cNvSpPr>
          <p:nvPr>
            <p:ph type="subTitle" idx="1"/>
          </p:nvPr>
        </p:nvSpPr>
        <p:spPr>
          <a:xfrm>
            <a:off x="3903759" y="1624067"/>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89" name="Google Shape;89;p14"/>
          <p:cNvSpPr txBox="1">
            <a:spLocks noGrp="1"/>
          </p:cNvSpPr>
          <p:nvPr>
            <p:ph type="title" idx="2" hasCustomPrompt="1"/>
          </p:nvPr>
        </p:nvSpPr>
        <p:spPr>
          <a:xfrm>
            <a:off x="2569633" y="1253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0" name="Google Shape;90;p14"/>
          <p:cNvSpPr txBox="1">
            <a:spLocks noGrp="1"/>
          </p:cNvSpPr>
          <p:nvPr>
            <p:ph type="ctrTitle" idx="3"/>
          </p:nvPr>
        </p:nvSpPr>
        <p:spPr>
          <a:xfrm>
            <a:off x="7327601" y="1253400"/>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1" name="Google Shape;91;p14"/>
          <p:cNvSpPr txBox="1">
            <a:spLocks noGrp="1"/>
          </p:cNvSpPr>
          <p:nvPr>
            <p:ph type="subTitle" idx="4"/>
          </p:nvPr>
        </p:nvSpPr>
        <p:spPr>
          <a:xfrm>
            <a:off x="7327592" y="1624067"/>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2" name="Google Shape;92;p14"/>
          <p:cNvSpPr txBox="1">
            <a:spLocks noGrp="1"/>
          </p:cNvSpPr>
          <p:nvPr>
            <p:ph type="title" idx="5" hasCustomPrompt="1"/>
          </p:nvPr>
        </p:nvSpPr>
        <p:spPr>
          <a:xfrm>
            <a:off x="5996800" y="1253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3" name="Google Shape;93;p14"/>
          <p:cNvSpPr txBox="1">
            <a:spLocks noGrp="1"/>
          </p:cNvSpPr>
          <p:nvPr>
            <p:ph type="ctrTitle" idx="6"/>
          </p:nvPr>
        </p:nvSpPr>
        <p:spPr>
          <a:xfrm>
            <a:off x="3903768" y="2736467"/>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4" name="Google Shape;94;p14"/>
          <p:cNvSpPr txBox="1">
            <a:spLocks noGrp="1"/>
          </p:cNvSpPr>
          <p:nvPr>
            <p:ph type="subTitle" idx="7"/>
          </p:nvPr>
        </p:nvSpPr>
        <p:spPr>
          <a:xfrm>
            <a:off x="3903759" y="3107133"/>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5" name="Google Shape;95;p14"/>
          <p:cNvSpPr txBox="1">
            <a:spLocks noGrp="1"/>
          </p:cNvSpPr>
          <p:nvPr>
            <p:ph type="title" idx="8" hasCustomPrompt="1"/>
          </p:nvPr>
        </p:nvSpPr>
        <p:spPr>
          <a:xfrm>
            <a:off x="2569633" y="2736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6" name="Google Shape;96;p14"/>
          <p:cNvSpPr txBox="1">
            <a:spLocks noGrp="1"/>
          </p:cNvSpPr>
          <p:nvPr>
            <p:ph type="ctrTitle" idx="9"/>
          </p:nvPr>
        </p:nvSpPr>
        <p:spPr>
          <a:xfrm>
            <a:off x="7327601" y="2736467"/>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7" name="Google Shape;97;p14"/>
          <p:cNvSpPr txBox="1">
            <a:spLocks noGrp="1"/>
          </p:cNvSpPr>
          <p:nvPr>
            <p:ph type="subTitle" idx="13"/>
          </p:nvPr>
        </p:nvSpPr>
        <p:spPr>
          <a:xfrm>
            <a:off x="7327592" y="3107133"/>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8" name="Google Shape;98;p14"/>
          <p:cNvSpPr txBox="1">
            <a:spLocks noGrp="1"/>
          </p:cNvSpPr>
          <p:nvPr>
            <p:ph type="title" idx="14" hasCustomPrompt="1"/>
          </p:nvPr>
        </p:nvSpPr>
        <p:spPr>
          <a:xfrm>
            <a:off x="5996800" y="2736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9" name="Google Shape;99;p14"/>
          <p:cNvSpPr txBox="1">
            <a:spLocks noGrp="1"/>
          </p:cNvSpPr>
          <p:nvPr>
            <p:ph type="ctrTitle" idx="15"/>
          </p:nvPr>
        </p:nvSpPr>
        <p:spPr>
          <a:xfrm>
            <a:off x="3903768" y="4219533"/>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100" name="Google Shape;100;p14"/>
          <p:cNvSpPr txBox="1">
            <a:spLocks noGrp="1"/>
          </p:cNvSpPr>
          <p:nvPr>
            <p:ph type="subTitle" idx="16"/>
          </p:nvPr>
        </p:nvSpPr>
        <p:spPr>
          <a:xfrm>
            <a:off x="3903759" y="4590200"/>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1" name="Google Shape;101;p14"/>
          <p:cNvSpPr txBox="1">
            <a:spLocks noGrp="1"/>
          </p:cNvSpPr>
          <p:nvPr>
            <p:ph type="title" idx="17" hasCustomPrompt="1"/>
          </p:nvPr>
        </p:nvSpPr>
        <p:spPr>
          <a:xfrm>
            <a:off x="2569633" y="4219533"/>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02" name="Google Shape;102;p14"/>
          <p:cNvSpPr txBox="1">
            <a:spLocks noGrp="1"/>
          </p:cNvSpPr>
          <p:nvPr>
            <p:ph type="ctrTitle" idx="18"/>
          </p:nvPr>
        </p:nvSpPr>
        <p:spPr>
          <a:xfrm>
            <a:off x="7327601" y="4219533"/>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103" name="Google Shape;103;p14"/>
          <p:cNvSpPr txBox="1">
            <a:spLocks noGrp="1"/>
          </p:cNvSpPr>
          <p:nvPr>
            <p:ph type="subTitle" idx="19"/>
          </p:nvPr>
        </p:nvSpPr>
        <p:spPr>
          <a:xfrm>
            <a:off x="7327592" y="4590200"/>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4" name="Google Shape;104;p14"/>
          <p:cNvSpPr txBox="1">
            <a:spLocks noGrp="1"/>
          </p:cNvSpPr>
          <p:nvPr>
            <p:ph type="title" idx="20" hasCustomPrompt="1"/>
          </p:nvPr>
        </p:nvSpPr>
        <p:spPr>
          <a:xfrm>
            <a:off x="5996800" y="4219533"/>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08813615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105"/>
        <p:cNvGrpSpPr/>
        <p:nvPr/>
      </p:nvGrpSpPr>
      <p:grpSpPr>
        <a:xfrm>
          <a:off x="0" y="0"/>
          <a:ext cx="0" cy="0"/>
          <a:chOff x="0" y="0"/>
          <a:chExt cx="0" cy="0"/>
        </a:xfrm>
      </p:grpSpPr>
      <p:sp>
        <p:nvSpPr>
          <p:cNvPr id="106" name="Google Shape;106;p15"/>
          <p:cNvSpPr/>
          <p:nvPr/>
        </p:nvSpPr>
        <p:spPr>
          <a:xfrm rot="-5400000">
            <a:off x="1898059"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15"/>
          <p:cNvSpPr/>
          <p:nvPr/>
        </p:nvSpPr>
        <p:spPr>
          <a:xfrm rot="-5400000">
            <a:off x="1898059"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15"/>
          <p:cNvSpPr/>
          <p:nvPr/>
        </p:nvSpPr>
        <p:spPr>
          <a:xfrm rot="-5400000">
            <a:off x="5689392"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15"/>
          <p:cNvSpPr/>
          <p:nvPr/>
        </p:nvSpPr>
        <p:spPr>
          <a:xfrm rot="-5400000">
            <a:off x="5689392"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15"/>
          <p:cNvSpPr/>
          <p:nvPr/>
        </p:nvSpPr>
        <p:spPr>
          <a:xfrm rot="-5400000">
            <a:off x="9480741"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5"/>
          <p:cNvSpPr/>
          <p:nvPr/>
        </p:nvSpPr>
        <p:spPr>
          <a:xfrm rot="-5400000">
            <a:off x="9480741"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pic>
        <p:nvPicPr>
          <p:cNvPr id="112" name="Google Shape;112;p15"/>
          <p:cNvPicPr preferRelativeResize="0"/>
          <p:nvPr/>
        </p:nvPicPr>
        <p:blipFill>
          <a:blip r:embed="rId2">
            <a:alphaModFix/>
          </a:blip>
          <a:stretch>
            <a:fillRect/>
          </a:stretch>
        </p:blipFill>
        <p:spPr>
          <a:xfrm rot="10800000" flipH="1">
            <a:off x="0" y="4229086"/>
            <a:ext cx="4089400" cy="2628900"/>
          </a:xfrm>
          <a:prstGeom prst="rect">
            <a:avLst/>
          </a:prstGeom>
          <a:noFill/>
          <a:ln>
            <a:noFill/>
          </a:ln>
        </p:spPr>
      </p:pic>
      <p:sp>
        <p:nvSpPr>
          <p:cNvPr id="113" name="Google Shape;113;p15"/>
          <p:cNvSpPr txBox="1">
            <a:spLocks noGrp="1"/>
          </p:cNvSpPr>
          <p:nvPr>
            <p:ph type="subTitle" idx="1"/>
          </p:nvPr>
        </p:nvSpPr>
        <p:spPr>
          <a:xfrm>
            <a:off x="4839592" y="228286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4" name="Google Shape;114;p15"/>
          <p:cNvSpPr txBox="1">
            <a:spLocks noGrp="1"/>
          </p:cNvSpPr>
          <p:nvPr>
            <p:ph type="subTitle" idx="2"/>
          </p:nvPr>
        </p:nvSpPr>
        <p:spPr>
          <a:xfrm>
            <a:off x="4839592"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5" name="Google Shape;115;p15"/>
          <p:cNvSpPr txBox="1">
            <a:spLocks noGrp="1"/>
          </p:cNvSpPr>
          <p:nvPr>
            <p:ph type="subTitle" idx="3"/>
          </p:nvPr>
        </p:nvSpPr>
        <p:spPr>
          <a:xfrm>
            <a:off x="8630941" y="228286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6" name="Google Shape;116;p15"/>
          <p:cNvSpPr txBox="1">
            <a:spLocks noGrp="1"/>
          </p:cNvSpPr>
          <p:nvPr>
            <p:ph type="subTitle" idx="4"/>
          </p:nvPr>
        </p:nvSpPr>
        <p:spPr>
          <a:xfrm>
            <a:off x="8630941"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7" name="Google Shape;117;p15"/>
          <p:cNvSpPr txBox="1">
            <a:spLocks noGrp="1"/>
          </p:cNvSpPr>
          <p:nvPr>
            <p:ph type="subTitle" idx="5"/>
          </p:nvPr>
        </p:nvSpPr>
        <p:spPr>
          <a:xfrm>
            <a:off x="4839592" y="4520500"/>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8" name="Google Shape;118;p15"/>
          <p:cNvSpPr txBox="1">
            <a:spLocks noGrp="1"/>
          </p:cNvSpPr>
          <p:nvPr>
            <p:ph type="subTitle" idx="6"/>
          </p:nvPr>
        </p:nvSpPr>
        <p:spPr>
          <a:xfrm>
            <a:off x="4839592" y="4110733"/>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9" name="Google Shape;119;p15"/>
          <p:cNvSpPr txBox="1">
            <a:spLocks noGrp="1"/>
          </p:cNvSpPr>
          <p:nvPr>
            <p:ph type="subTitle" idx="7"/>
          </p:nvPr>
        </p:nvSpPr>
        <p:spPr>
          <a:xfrm>
            <a:off x="8630941" y="4520500"/>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0" name="Google Shape;120;p15"/>
          <p:cNvSpPr txBox="1">
            <a:spLocks noGrp="1"/>
          </p:cNvSpPr>
          <p:nvPr>
            <p:ph type="subTitle" idx="8"/>
          </p:nvPr>
        </p:nvSpPr>
        <p:spPr>
          <a:xfrm>
            <a:off x="8630941" y="4110733"/>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1" name="Google Shape;121;p15"/>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122" name="Google Shape;122;p15"/>
          <p:cNvSpPr txBox="1">
            <a:spLocks noGrp="1"/>
          </p:cNvSpPr>
          <p:nvPr>
            <p:ph type="subTitle" idx="9"/>
          </p:nvPr>
        </p:nvSpPr>
        <p:spPr>
          <a:xfrm>
            <a:off x="1048259" y="2282869"/>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3" name="Google Shape;123;p15"/>
          <p:cNvSpPr txBox="1">
            <a:spLocks noGrp="1"/>
          </p:cNvSpPr>
          <p:nvPr>
            <p:ph type="subTitle" idx="13"/>
          </p:nvPr>
        </p:nvSpPr>
        <p:spPr>
          <a:xfrm>
            <a:off x="1048259"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4" name="Google Shape;124;p15"/>
          <p:cNvSpPr txBox="1">
            <a:spLocks noGrp="1"/>
          </p:cNvSpPr>
          <p:nvPr>
            <p:ph type="subTitle" idx="14"/>
          </p:nvPr>
        </p:nvSpPr>
        <p:spPr>
          <a:xfrm>
            <a:off x="1048259" y="452049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5" name="Google Shape;125;p15"/>
          <p:cNvSpPr txBox="1">
            <a:spLocks noGrp="1"/>
          </p:cNvSpPr>
          <p:nvPr>
            <p:ph type="subTitle" idx="15"/>
          </p:nvPr>
        </p:nvSpPr>
        <p:spPr>
          <a:xfrm>
            <a:off x="1048259" y="4110728"/>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6" name="Google Shape;126;p15"/>
          <p:cNvSpPr txBox="1">
            <a:spLocks noGrp="1"/>
          </p:cNvSpPr>
          <p:nvPr>
            <p:ph type="title" idx="16" hasCustomPrompt="1"/>
          </p:nvPr>
        </p:nvSpPr>
        <p:spPr>
          <a:xfrm>
            <a:off x="1853867"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7" name="Google Shape;127;p15"/>
          <p:cNvSpPr txBox="1">
            <a:spLocks noGrp="1"/>
          </p:cNvSpPr>
          <p:nvPr>
            <p:ph type="title" idx="17" hasCustomPrompt="1"/>
          </p:nvPr>
        </p:nvSpPr>
        <p:spPr>
          <a:xfrm>
            <a:off x="5645200"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8" name="Google Shape;128;p15"/>
          <p:cNvSpPr txBox="1">
            <a:spLocks noGrp="1"/>
          </p:cNvSpPr>
          <p:nvPr>
            <p:ph type="title" idx="18" hasCustomPrompt="1"/>
          </p:nvPr>
        </p:nvSpPr>
        <p:spPr>
          <a:xfrm>
            <a:off x="9436533"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9" name="Google Shape;129;p15"/>
          <p:cNvSpPr txBox="1">
            <a:spLocks noGrp="1"/>
          </p:cNvSpPr>
          <p:nvPr>
            <p:ph type="title" idx="19" hasCustomPrompt="1"/>
          </p:nvPr>
        </p:nvSpPr>
        <p:spPr>
          <a:xfrm>
            <a:off x="1853867"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30" name="Google Shape;130;p15"/>
          <p:cNvSpPr txBox="1">
            <a:spLocks noGrp="1"/>
          </p:cNvSpPr>
          <p:nvPr>
            <p:ph type="title" idx="20" hasCustomPrompt="1"/>
          </p:nvPr>
        </p:nvSpPr>
        <p:spPr>
          <a:xfrm>
            <a:off x="5645200"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31" name="Google Shape;131;p15"/>
          <p:cNvSpPr txBox="1">
            <a:spLocks noGrp="1"/>
          </p:cNvSpPr>
          <p:nvPr>
            <p:ph type="title" idx="21" hasCustomPrompt="1"/>
          </p:nvPr>
        </p:nvSpPr>
        <p:spPr>
          <a:xfrm>
            <a:off x="9436533"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Tree>
    <p:extLst>
      <p:ext uri="{BB962C8B-B14F-4D97-AF65-F5344CB8AC3E}">
        <p14:creationId xmlns:p14="http://schemas.microsoft.com/office/powerpoint/2010/main" val="374480230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32"/>
        <p:cNvGrpSpPr/>
        <p:nvPr/>
      </p:nvGrpSpPr>
      <p:grpSpPr>
        <a:xfrm>
          <a:off x="0" y="0"/>
          <a:ext cx="0" cy="0"/>
          <a:chOff x="0" y="0"/>
          <a:chExt cx="0" cy="0"/>
        </a:xfrm>
      </p:grpSpPr>
      <p:sp>
        <p:nvSpPr>
          <p:cNvPr id="133" name="Google Shape;133;p16"/>
          <p:cNvSpPr txBox="1">
            <a:spLocks noGrp="1"/>
          </p:cNvSpPr>
          <p:nvPr>
            <p:ph type="title"/>
          </p:nvPr>
        </p:nvSpPr>
        <p:spPr>
          <a:xfrm>
            <a:off x="4013400" y="3495167"/>
            <a:ext cx="4165200" cy="14052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34" name="Google Shape;134;p16"/>
          <p:cNvSpPr txBox="1">
            <a:spLocks noGrp="1"/>
          </p:cNvSpPr>
          <p:nvPr>
            <p:ph type="subTitle" idx="1"/>
          </p:nvPr>
        </p:nvSpPr>
        <p:spPr>
          <a:xfrm>
            <a:off x="4625500" y="4881133"/>
            <a:ext cx="2891200" cy="5368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35" name="Google Shape;135;p16"/>
          <p:cNvPicPr preferRelativeResize="0"/>
          <p:nvPr/>
        </p:nvPicPr>
        <p:blipFill>
          <a:blip r:embed="rId2">
            <a:alphaModFix/>
          </a:blip>
          <a:stretch>
            <a:fillRect/>
          </a:stretch>
        </p:blipFill>
        <p:spPr>
          <a:xfrm rot="-5400000">
            <a:off x="7511867" y="2167919"/>
            <a:ext cx="6838100" cy="2522167"/>
          </a:xfrm>
          <a:prstGeom prst="rect">
            <a:avLst/>
          </a:prstGeom>
          <a:noFill/>
          <a:ln>
            <a:noFill/>
          </a:ln>
        </p:spPr>
      </p:pic>
      <p:pic>
        <p:nvPicPr>
          <p:cNvPr id="136" name="Google Shape;136;p16"/>
          <p:cNvPicPr preferRelativeResize="0"/>
          <p:nvPr/>
        </p:nvPicPr>
        <p:blipFill>
          <a:blip r:embed="rId2">
            <a:alphaModFix/>
          </a:blip>
          <a:stretch>
            <a:fillRect/>
          </a:stretch>
        </p:blipFill>
        <p:spPr>
          <a:xfrm rot="5400000" flipH="1">
            <a:off x="-2157966" y="2167919"/>
            <a:ext cx="6838100" cy="2522167"/>
          </a:xfrm>
          <a:prstGeom prst="rect">
            <a:avLst/>
          </a:prstGeom>
          <a:noFill/>
          <a:ln>
            <a:noFill/>
          </a:ln>
        </p:spPr>
      </p:pic>
      <p:sp>
        <p:nvSpPr>
          <p:cNvPr id="137" name="Google Shape;137;p16"/>
          <p:cNvSpPr txBox="1">
            <a:spLocks noGrp="1"/>
          </p:cNvSpPr>
          <p:nvPr>
            <p:ph type="title" idx="2" hasCustomPrompt="1"/>
          </p:nvPr>
        </p:nvSpPr>
        <p:spPr>
          <a:xfrm>
            <a:off x="4703703" y="2122711"/>
            <a:ext cx="2734800" cy="17076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pic>
        <p:nvPicPr>
          <p:cNvPr id="138" name="Google Shape;138;p16"/>
          <p:cNvPicPr preferRelativeResize="0"/>
          <p:nvPr/>
        </p:nvPicPr>
        <p:blipFill>
          <a:blip r:embed="rId3">
            <a:alphaModFix/>
          </a:blip>
          <a:stretch>
            <a:fillRect/>
          </a:stretch>
        </p:blipFill>
        <p:spPr>
          <a:xfrm flipH="1">
            <a:off x="8910503" y="2326398"/>
            <a:ext cx="2530500" cy="3593537"/>
          </a:xfrm>
          <a:prstGeom prst="rect">
            <a:avLst/>
          </a:prstGeom>
          <a:noFill/>
          <a:ln>
            <a:noFill/>
          </a:ln>
        </p:spPr>
      </p:pic>
      <p:pic>
        <p:nvPicPr>
          <p:cNvPr id="139" name="Google Shape;139;p16"/>
          <p:cNvPicPr preferRelativeResize="0"/>
          <p:nvPr/>
        </p:nvPicPr>
        <p:blipFill>
          <a:blip r:embed="rId4">
            <a:alphaModFix/>
          </a:blip>
          <a:stretch>
            <a:fillRect/>
          </a:stretch>
        </p:blipFill>
        <p:spPr>
          <a:xfrm flipH="1">
            <a:off x="1076802" y="1728669"/>
            <a:ext cx="2587833" cy="4266433"/>
          </a:xfrm>
          <a:prstGeom prst="rect">
            <a:avLst/>
          </a:prstGeom>
          <a:noFill/>
          <a:ln>
            <a:noFill/>
          </a:ln>
        </p:spPr>
      </p:pic>
    </p:spTree>
    <p:extLst>
      <p:ext uri="{BB962C8B-B14F-4D97-AF65-F5344CB8AC3E}">
        <p14:creationId xmlns:p14="http://schemas.microsoft.com/office/powerpoint/2010/main" val="45399179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2">
            <a:alphaModFix/>
          </a:blip>
          <a:srcRect l="3484"/>
          <a:stretch/>
        </p:blipFill>
        <p:spPr>
          <a:xfrm flipH="1">
            <a:off x="2768600" y="0"/>
            <a:ext cx="9423400" cy="6858000"/>
          </a:xfrm>
          <a:prstGeom prst="rect">
            <a:avLst/>
          </a:prstGeom>
          <a:noFill/>
          <a:ln>
            <a:noFill/>
          </a:ln>
        </p:spPr>
      </p:pic>
      <p:sp>
        <p:nvSpPr>
          <p:cNvPr id="142" name="Google Shape;142;p17"/>
          <p:cNvSpPr txBox="1">
            <a:spLocks noGrp="1"/>
          </p:cNvSpPr>
          <p:nvPr>
            <p:ph type="title"/>
          </p:nvPr>
        </p:nvSpPr>
        <p:spPr>
          <a:xfrm>
            <a:off x="6036868" y="3166500"/>
            <a:ext cx="4165200" cy="13900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3" name="Google Shape;143;p17"/>
          <p:cNvSpPr txBox="1">
            <a:spLocks noGrp="1"/>
          </p:cNvSpPr>
          <p:nvPr>
            <p:ph type="subTitle" idx="1"/>
          </p:nvPr>
        </p:nvSpPr>
        <p:spPr>
          <a:xfrm>
            <a:off x="6673867" y="4564372"/>
            <a:ext cx="2891200" cy="5368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7"/>
          <p:cNvSpPr txBox="1">
            <a:spLocks noGrp="1"/>
          </p:cNvSpPr>
          <p:nvPr>
            <p:ph type="title" idx="2" hasCustomPrompt="1"/>
          </p:nvPr>
        </p:nvSpPr>
        <p:spPr>
          <a:xfrm>
            <a:off x="6752068" y="1777500"/>
            <a:ext cx="2734800" cy="17076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61222450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Title and body right">
  <p:cSld name="Title and body right">
    <p:spTree>
      <p:nvGrpSpPr>
        <p:cNvPr id="1" name="Shape 145"/>
        <p:cNvGrpSpPr/>
        <p:nvPr/>
      </p:nvGrpSpPr>
      <p:grpSpPr>
        <a:xfrm>
          <a:off x="0" y="0"/>
          <a:ext cx="0" cy="0"/>
          <a:chOff x="0" y="0"/>
          <a:chExt cx="0" cy="0"/>
        </a:xfrm>
      </p:grpSpPr>
      <p:pic>
        <p:nvPicPr>
          <p:cNvPr id="146" name="Google Shape;146;p18"/>
          <p:cNvPicPr preferRelativeResize="0"/>
          <p:nvPr/>
        </p:nvPicPr>
        <p:blipFill>
          <a:blip r:embed="rId2">
            <a:alphaModFix/>
          </a:blip>
          <a:stretch>
            <a:fillRect/>
          </a:stretch>
        </p:blipFill>
        <p:spPr>
          <a:xfrm flipH="1">
            <a:off x="2" y="2425702"/>
            <a:ext cx="7023100" cy="4432300"/>
          </a:xfrm>
          <a:prstGeom prst="rect">
            <a:avLst/>
          </a:prstGeom>
          <a:noFill/>
          <a:ln>
            <a:noFill/>
          </a:ln>
        </p:spPr>
      </p:pic>
      <p:sp>
        <p:nvSpPr>
          <p:cNvPr id="147" name="Google Shape;147;p18"/>
          <p:cNvSpPr txBox="1">
            <a:spLocks noGrp="1"/>
          </p:cNvSpPr>
          <p:nvPr>
            <p:ph type="subTitle" idx="1"/>
          </p:nvPr>
        </p:nvSpPr>
        <p:spPr>
          <a:xfrm>
            <a:off x="7878200" y="3683000"/>
            <a:ext cx="3496800" cy="15532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algn="r" rtl="0">
              <a:lnSpc>
                <a:spcPct val="100000"/>
              </a:lnSpc>
              <a:spcBef>
                <a:spcPts val="0"/>
              </a:spcBef>
              <a:spcAft>
                <a:spcPts val="0"/>
              </a:spcAft>
              <a:buSzPts val="1100"/>
              <a:buNone/>
              <a:defRPr sz="1500"/>
            </a:lvl2pPr>
            <a:lvl3pPr lvl="2" algn="r" rtl="0">
              <a:lnSpc>
                <a:spcPct val="100000"/>
              </a:lnSpc>
              <a:spcBef>
                <a:spcPts val="0"/>
              </a:spcBef>
              <a:spcAft>
                <a:spcPts val="0"/>
              </a:spcAft>
              <a:buSzPts val="1100"/>
              <a:buNone/>
              <a:defRPr sz="1500"/>
            </a:lvl3pPr>
            <a:lvl4pPr lvl="3" algn="r" rtl="0">
              <a:lnSpc>
                <a:spcPct val="100000"/>
              </a:lnSpc>
              <a:spcBef>
                <a:spcPts val="0"/>
              </a:spcBef>
              <a:spcAft>
                <a:spcPts val="0"/>
              </a:spcAft>
              <a:buSzPts val="1100"/>
              <a:buNone/>
              <a:defRPr sz="1500"/>
            </a:lvl4pPr>
            <a:lvl5pPr lvl="4" algn="r" rtl="0">
              <a:lnSpc>
                <a:spcPct val="100000"/>
              </a:lnSpc>
              <a:spcBef>
                <a:spcPts val="0"/>
              </a:spcBef>
              <a:spcAft>
                <a:spcPts val="0"/>
              </a:spcAft>
              <a:buSzPts val="1100"/>
              <a:buNone/>
              <a:defRPr sz="1500"/>
            </a:lvl5pPr>
            <a:lvl6pPr lvl="5" algn="r" rtl="0">
              <a:lnSpc>
                <a:spcPct val="100000"/>
              </a:lnSpc>
              <a:spcBef>
                <a:spcPts val="0"/>
              </a:spcBef>
              <a:spcAft>
                <a:spcPts val="0"/>
              </a:spcAft>
              <a:buSzPts val="1100"/>
              <a:buNone/>
              <a:defRPr sz="1500"/>
            </a:lvl6pPr>
            <a:lvl7pPr lvl="6" algn="r" rtl="0">
              <a:lnSpc>
                <a:spcPct val="100000"/>
              </a:lnSpc>
              <a:spcBef>
                <a:spcPts val="0"/>
              </a:spcBef>
              <a:spcAft>
                <a:spcPts val="0"/>
              </a:spcAft>
              <a:buSzPts val="1100"/>
              <a:buNone/>
              <a:defRPr sz="1500"/>
            </a:lvl7pPr>
            <a:lvl8pPr lvl="7" algn="r" rtl="0">
              <a:lnSpc>
                <a:spcPct val="100000"/>
              </a:lnSpc>
              <a:spcBef>
                <a:spcPts val="0"/>
              </a:spcBef>
              <a:spcAft>
                <a:spcPts val="0"/>
              </a:spcAft>
              <a:buSzPts val="1100"/>
              <a:buNone/>
              <a:defRPr sz="1500"/>
            </a:lvl8pPr>
            <a:lvl9pPr lvl="8" algn="r" rtl="0">
              <a:lnSpc>
                <a:spcPct val="100000"/>
              </a:lnSpc>
              <a:spcBef>
                <a:spcPts val="0"/>
              </a:spcBef>
              <a:spcAft>
                <a:spcPts val="0"/>
              </a:spcAft>
              <a:buSzPts val="1100"/>
              <a:buNone/>
              <a:defRPr sz="1500"/>
            </a:lvl9pPr>
          </a:lstStyle>
          <a:p>
            <a:endParaRPr/>
          </a:p>
        </p:txBody>
      </p:sp>
      <p:sp>
        <p:nvSpPr>
          <p:cNvPr id="148" name="Google Shape;148;p18"/>
          <p:cNvSpPr txBox="1">
            <a:spLocks noGrp="1"/>
          </p:cNvSpPr>
          <p:nvPr>
            <p:ph type="ctrTitle"/>
          </p:nvPr>
        </p:nvSpPr>
        <p:spPr>
          <a:xfrm>
            <a:off x="6107033" y="5504167"/>
            <a:ext cx="5268000" cy="770400"/>
          </a:xfrm>
          <a:prstGeom prst="rect">
            <a:avLst/>
          </a:prstGeom>
        </p:spPr>
        <p:txBody>
          <a:bodyPr spcFirstLastPara="1" wrap="square" lIns="91423" tIns="91423" rIns="91423" bIns="91423" anchor="b" anchorCtr="0">
            <a:noAutofit/>
          </a:bodyPr>
          <a:lstStyle>
            <a:lvl1pPr lvl="0" algn="r" rtl="0">
              <a:spcBef>
                <a:spcPts val="0"/>
              </a:spcBef>
              <a:spcAft>
                <a:spcPts val="0"/>
              </a:spcAft>
              <a:buSzPts val="3600"/>
              <a:buNone/>
              <a:defRPr sz="4800"/>
            </a:lvl1pPr>
            <a:lvl2pPr lvl="1" algn="r" rtl="0">
              <a:spcBef>
                <a:spcPts val="0"/>
              </a:spcBef>
              <a:spcAft>
                <a:spcPts val="0"/>
              </a:spcAft>
              <a:buClr>
                <a:srgbClr val="434343"/>
              </a:buClr>
              <a:buSzPts val="4800"/>
              <a:buNone/>
              <a:defRPr sz="6400">
                <a:solidFill>
                  <a:srgbClr val="434343"/>
                </a:solidFill>
              </a:defRPr>
            </a:lvl2pPr>
            <a:lvl3pPr lvl="2" algn="r" rtl="0">
              <a:spcBef>
                <a:spcPts val="0"/>
              </a:spcBef>
              <a:spcAft>
                <a:spcPts val="0"/>
              </a:spcAft>
              <a:buClr>
                <a:srgbClr val="434343"/>
              </a:buClr>
              <a:buSzPts val="4800"/>
              <a:buNone/>
              <a:defRPr sz="6400">
                <a:solidFill>
                  <a:srgbClr val="434343"/>
                </a:solidFill>
              </a:defRPr>
            </a:lvl3pPr>
            <a:lvl4pPr lvl="3" algn="r" rtl="0">
              <a:spcBef>
                <a:spcPts val="0"/>
              </a:spcBef>
              <a:spcAft>
                <a:spcPts val="0"/>
              </a:spcAft>
              <a:buClr>
                <a:srgbClr val="434343"/>
              </a:buClr>
              <a:buSzPts val="4800"/>
              <a:buNone/>
              <a:defRPr sz="6400">
                <a:solidFill>
                  <a:srgbClr val="434343"/>
                </a:solidFill>
              </a:defRPr>
            </a:lvl4pPr>
            <a:lvl5pPr lvl="4" algn="r" rtl="0">
              <a:spcBef>
                <a:spcPts val="0"/>
              </a:spcBef>
              <a:spcAft>
                <a:spcPts val="0"/>
              </a:spcAft>
              <a:buClr>
                <a:srgbClr val="434343"/>
              </a:buClr>
              <a:buSzPts val="4800"/>
              <a:buNone/>
              <a:defRPr sz="6400">
                <a:solidFill>
                  <a:srgbClr val="434343"/>
                </a:solidFill>
              </a:defRPr>
            </a:lvl5pPr>
            <a:lvl6pPr lvl="5" algn="r" rtl="0">
              <a:spcBef>
                <a:spcPts val="0"/>
              </a:spcBef>
              <a:spcAft>
                <a:spcPts val="0"/>
              </a:spcAft>
              <a:buClr>
                <a:srgbClr val="434343"/>
              </a:buClr>
              <a:buSzPts val="4800"/>
              <a:buNone/>
              <a:defRPr sz="6400">
                <a:solidFill>
                  <a:srgbClr val="434343"/>
                </a:solidFill>
              </a:defRPr>
            </a:lvl6pPr>
            <a:lvl7pPr lvl="6" algn="r" rtl="0">
              <a:spcBef>
                <a:spcPts val="0"/>
              </a:spcBef>
              <a:spcAft>
                <a:spcPts val="0"/>
              </a:spcAft>
              <a:buClr>
                <a:srgbClr val="434343"/>
              </a:buClr>
              <a:buSzPts val="4800"/>
              <a:buNone/>
              <a:defRPr sz="6400">
                <a:solidFill>
                  <a:srgbClr val="434343"/>
                </a:solidFill>
              </a:defRPr>
            </a:lvl7pPr>
            <a:lvl8pPr lvl="7" algn="r" rtl="0">
              <a:spcBef>
                <a:spcPts val="0"/>
              </a:spcBef>
              <a:spcAft>
                <a:spcPts val="0"/>
              </a:spcAft>
              <a:buClr>
                <a:srgbClr val="434343"/>
              </a:buClr>
              <a:buSzPts val="4800"/>
              <a:buNone/>
              <a:defRPr sz="6400">
                <a:solidFill>
                  <a:srgbClr val="434343"/>
                </a:solidFill>
              </a:defRPr>
            </a:lvl8pPr>
            <a:lvl9pPr lvl="8" algn="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71954258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Title and body left">
  <p:cSld name="Title and body left">
    <p:spTree>
      <p:nvGrpSpPr>
        <p:cNvPr id="1" name="Shape 149"/>
        <p:cNvGrpSpPr/>
        <p:nvPr/>
      </p:nvGrpSpPr>
      <p:grpSpPr>
        <a:xfrm>
          <a:off x="0" y="0"/>
          <a:ext cx="0" cy="0"/>
          <a:chOff x="0" y="0"/>
          <a:chExt cx="0" cy="0"/>
        </a:xfrm>
      </p:grpSpPr>
      <p:sp>
        <p:nvSpPr>
          <p:cNvPr id="150" name="Google Shape;150;p19"/>
          <p:cNvSpPr txBox="1">
            <a:spLocks noGrp="1"/>
          </p:cNvSpPr>
          <p:nvPr>
            <p:ph type="subTitle" idx="1"/>
          </p:nvPr>
        </p:nvSpPr>
        <p:spPr>
          <a:xfrm>
            <a:off x="816867" y="3612600"/>
            <a:ext cx="3557600" cy="17916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1" name="Google Shape;151;p19"/>
          <p:cNvSpPr txBox="1">
            <a:spLocks noGrp="1"/>
          </p:cNvSpPr>
          <p:nvPr>
            <p:ph type="ctrTitle"/>
          </p:nvPr>
        </p:nvSpPr>
        <p:spPr>
          <a:xfrm>
            <a:off x="816867" y="5504167"/>
            <a:ext cx="4638400" cy="7704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152" name="Google Shape;152;p19"/>
          <p:cNvPicPr preferRelativeResize="0"/>
          <p:nvPr/>
        </p:nvPicPr>
        <p:blipFill>
          <a:blip r:embed="rId2">
            <a:alphaModFix/>
          </a:blip>
          <a:stretch>
            <a:fillRect/>
          </a:stretch>
        </p:blipFill>
        <p:spPr>
          <a:xfrm rot="10800000">
            <a:off x="5664200" y="386"/>
            <a:ext cx="6527800" cy="5194300"/>
          </a:xfrm>
          <a:prstGeom prst="rect">
            <a:avLst/>
          </a:prstGeom>
          <a:noFill/>
          <a:ln>
            <a:noFill/>
          </a:ln>
        </p:spPr>
      </p:pic>
      <p:pic>
        <p:nvPicPr>
          <p:cNvPr id="153" name="Google Shape;153;p19"/>
          <p:cNvPicPr preferRelativeResize="0"/>
          <p:nvPr/>
        </p:nvPicPr>
        <p:blipFill>
          <a:blip r:embed="rId3">
            <a:alphaModFix/>
          </a:blip>
          <a:stretch>
            <a:fillRect/>
          </a:stretch>
        </p:blipFill>
        <p:spPr>
          <a:xfrm>
            <a:off x="5664215" y="1105216"/>
            <a:ext cx="4444205" cy="3694099"/>
          </a:xfrm>
          <a:prstGeom prst="rect">
            <a:avLst/>
          </a:prstGeom>
          <a:noFill/>
          <a:ln>
            <a:noFill/>
          </a:ln>
        </p:spPr>
      </p:pic>
    </p:spTree>
    <p:extLst>
      <p:ext uri="{BB962C8B-B14F-4D97-AF65-F5344CB8AC3E}">
        <p14:creationId xmlns:p14="http://schemas.microsoft.com/office/powerpoint/2010/main" val="77178745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2"/>
        </a:solidFill>
        <a:effectLst/>
      </p:bgPr>
    </p:bg>
    <p:spTree>
      <p:nvGrpSpPr>
        <p:cNvPr id="1" name="Shape 154"/>
        <p:cNvGrpSpPr/>
        <p:nvPr/>
      </p:nvGrpSpPr>
      <p:grpSpPr>
        <a:xfrm>
          <a:off x="0" y="0"/>
          <a:ext cx="0" cy="0"/>
          <a:chOff x="0" y="0"/>
          <a:chExt cx="0" cy="0"/>
        </a:xfrm>
      </p:grpSpPr>
      <p:sp>
        <p:nvSpPr>
          <p:cNvPr id="155" name="Google Shape;155;p20"/>
          <p:cNvSpPr txBox="1">
            <a:spLocks noGrp="1"/>
          </p:cNvSpPr>
          <p:nvPr>
            <p:ph type="subTitle" idx="1"/>
          </p:nvPr>
        </p:nvSpPr>
        <p:spPr>
          <a:xfrm>
            <a:off x="3498249" y="1624133"/>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6" name="Google Shape;156;p20"/>
          <p:cNvSpPr txBox="1">
            <a:spLocks noGrp="1"/>
          </p:cNvSpPr>
          <p:nvPr>
            <p:ph type="subTitle" idx="2"/>
          </p:nvPr>
        </p:nvSpPr>
        <p:spPr>
          <a:xfrm>
            <a:off x="3498249" y="1197733"/>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57" name="Google Shape;157;p20"/>
          <p:cNvSpPr txBox="1">
            <a:spLocks noGrp="1"/>
          </p:cNvSpPr>
          <p:nvPr>
            <p:ph type="subTitle" idx="3"/>
          </p:nvPr>
        </p:nvSpPr>
        <p:spPr>
          <a:xfrm>
            <a:off x="7492783" y="1624133"/>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8" name="Google Shape;158;p20"/>
          <p:cNvSpPr txBox="1">
            <a:spLocks noGrp="1"/>
          </p:cNvSpPr>
          <p:nvPr>
            <p:ph type="subTitle" idx="4"/>
          </p:nvPr>
        </p:nvSpPr>
        <p:spPr>
          <a:xfrm>
            <a:off x="7492783" y="1197733"/>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59" name="Google Shape;159;p20"/>
          <p:cNvSpPr txBox="1">
            <a:spLocks noGrp="1"/>
          </p:cNvSpPr>
          <p:nvPr>
            <p:ph type="subTitle" idx="5"/>
          </p:nvPr>
        </p:nvSpPr>
        <p:spPr>
          <a:xfrm>
            <a:off x="3498249" y="3834467"/>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0" name="Google Shape;160;p20"/>
          <p:cNvSpPr txBox="1">
            <a:spLocks noGrp="1"/>
          </p:cNvSpPr>
          <p:nvPr>
            <p:ph type="subTitle" idx="6"/>
          </p:nvPr>
        </p:nvSpPr>
        <p:spPr>
          <a:xfrm>
            <a:off x="3498249" y="3408067"/>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1" name="Google Shape;161;p20"/>
          <p:cNvSpPr txBox="1">
            <a:spLocks noGrp="1"/>
          </p:cNvSpPr>
          <p:nvPr>
            <p:ph type="subTitle" idx="7"/>
          </p:nvPr>
        </p:nvSpPr>
        <p:spPr>
          <a:xfrm>
            <a:off x="7492784" y="3834467"/>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2" name="Google Shape;162;p20"/>
          <p:cNvSpPr txBox="1">
            <a:spLocks noGrp="1"/>
          </p:cNvSpPr>
          <p:nvPr>
            <p:ph type="subTitle" idx="8"/>
          </p:nvPr>
        </p:nvSpPr>
        <p:spPr>
          <a:xfrm>
            <a:off x="7492783" y="3408067"/>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3" name="Google Shape;163;p20"/>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43970340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164"/>
        <p:cNvGrpSpPr/>
        <p:nvPr/>
      </p:nvGrpSpPr>
      <p:grpSpPr>
        <a:xfrm>
          <a:off x="0" y="0"/>
          <a:ext cx="0" cy="0"/>
          <a:chOff x="0" y="0"/>
          <a:chExt cx="0" cy="0"/>
        </a:xfrm>
      </p:grpSpPr>
      <p:sp>
        <p:nvSpPr>
          <p:cNvPr id="165" name="Google Shape;165;p21"/>
          <p:cNvSpPr txBox="1">
            <a:spLocks noGrp="1"/>
          </p:cNvSpPr>
          <p:nvPr>
            <p:ph type="subTitle" idx="1"/>
          </p:nvPr>
        </p:nvSpPr>
        <p:spPr>
          <a:xfrm>
            <a:off x="1739867" y="2049600"/>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6" name="Google Shape;166;p21"/>
          <p:cNvSpPr txBox="1">
            <a:spLocks noGrp="1"/>
          </p:cNvSpPr>
          <p:nvPr>
            <p:ph type="subTitle" idx="2"/>
          </p:nvPr>
        </p:nvSpPr>
        <p:spPr>
          <a:xfrm>
            <a:off x="1739868" y="1623200"/>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solidFill>
                  <a:schemeClr val="lt1"/>
                </a:solidFill>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7" name="Google Shape;167;p21"/>
          <p:cNvSpPr txBox="1">
            <a:spLocks noGrp="1"/>
          </p:cNvSpPr>
          <p:nvPr>
            <p:ph type="subTitle" idx="3"/>
          </p:nvPr>
        </p:nvSpPr>
        <p:spPr>
          <a:xfrm>
            <a:off x="5316297" y="2049600"/>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8" name="Google Shape;168;p21"/>
          <p:cNvSpPr txBox="1">
            <a:spLocks noGrp="1"/>
          </p:cNvSpPr>
          <p:nvPr>
            <p:ph type="subTitle" idx="4"/>
          </p:nvPr>
        </p:nvSpPr>
        <p:spPr>
          <a:xfrm>
            <a:off x="5316320" y="1623200"/>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9" name="Google Shape;169;p21"/>
          <p:cNvSpPr txBox="1">
            <a:spLocks noGrp="1"/>
          </p:cNvSpPr>
          <p:nvPr>
            <p:ph type="subTitle" idx="5"/>
          </p:nvPr>
        </p:nvSpPr>
        <p:spPr>
          <a:xfrm>
            <a:off x="5316297" y="4010467"/>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70" name="Google Shape;170;p21"/>
          <p:cNvSpPr txBox="1">
            <a:spLocks noGrp="1"/>
          </p:cNvSpPr>
          <p:nvPr>
            <p:ph type="subTitle" idx="6"/>
          </p:nvPr>
        </p:nvSpPr>
        <p:spPr>
          <a:xfrm>
            <a:off x="5316300" y="3584067"/>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solidFill>
                  <a:schemeClr val="lt1"/>
                </a:solidFill>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71" name="Google Shape;171;p21"/>
          <p:cNvSpPr txBox="1">
            <a:spLocks noGrp="1"/>
          </p:cNvSpPr>
          <p:nvPr>
            <p:ph type="subTitle" idx="7"/>
          </p:nvPr>
        </p:nvSpPr>
        <p:spPr>
          <a:xfrm>
            <a:off x="8836133" y="4010467"/>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72" name="Google Shape;172;p21"/>
          <p:cNvSpPr txBox="1">
            <a:spLocks noGrp="1"/>
          </p:cNvSpPr>
          <p:nvPr>
            <p:ph type="subTitle" idx="8"/>
          </p:nvPr>
        </p:nvSpPr>
        <p:spPr>
          <a:xfrm>
            <a:off x="8836135" y="3584067"/>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73" name="Google Shape;173;p21"/>
          <p:cNvSpPr txBox="1">
            <a:spLocks noGrp="1"/>
          </p:cNvSpPr>
          <p:nvPr>
            <p:ph type="ctrTitle"/>
          </p:nvPr>
        </p:nvSpPr>
        <p:spPr>
          <a:xfrm>
            <a:off x="3533800" y="5504167"/>
            <a:ext cx="7841200" cy="770400"/>
          </a:xfrm>
          <a:prstGeom prst="rect">
            <a:avLst/>
          </a:prstGeom>
        </p:spPr>
        <p:txBody>
          <a:bodyPr spcFirstLastPara="1" wrap="square" lIns="91423" tIns="91423" rIns="91423" bIns="91423" anchor="b" anchorCtr="0">
            <a:noAutofit/>
          </a:bodyPr>
          <a:lstStyle>
            <a:lvl1pPr lvl="0" algn="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174" name="Google Shape;174;p21"/>
          <p:cNvPicPr preferRelativeResize="0"/>
          <p:nvPr/>
        </p:nvPicPr>
        <p:blipFill>
          <a:blip r:embed="rId2">
            <a:alphaModFix/>
          </a:blip>
          <a:stretch>
            <a:fillRect/>
          </a:stretch>
        </p:blipFill>
        <p:spPr>
          <a:xfrm>
            <a:off x="-14" y="3390886"/>
            <a:ext cx="5981700" cy="3467100"/>
          </a:xfrm>
          <a:prstGeom prst="rect">
            <a:avLst/>
          </a:prstGeom>
          <a:noFill/>
          <a:ln>
            <a:noFill/>
          </a:ln>
        </p:spPr>
      </p:pic>
      <p:pic>
        <p:nvPicPr>
          <p:cNvPr id="175" name="Google Shape;175;p21"/>
          <p:cNvPicPr preferRelativeResize="0"/>
          <p:nvPr/>
        </p:nvPicPr>
        <p:blipFill>
          <a:blip r:embed="rId3">
            <a:alphaModFix/>
          </a:blip>
          <a:stretch>
            <a:fillRect/>
          </a:stretch>
        </p:blipFill>
        <p:spPr>
          <a:xfrm rot="10800000">
            <a:off x="8216886" y="386"/>
            <a:ext cx="3975100" cy="2552700"/>
          </a:xfrm>
          <a:prstGeom prst="rect">
            <a:avLst/>
          </a:prstGeom>
          <a:noFill/>
          <a:ln>
            <a:noFill/>
          </a:ln>
        </p:spPr>
      </p:pic>
    </p:spTree>
    <p:extLst>
      <p:ext uri="{BB962C8B-B14F-4D97-AF65-F5344CB8AC3E}">
        <p14:creationId xmlns:p14="http://schemas.microsoft.com/office/powerpoint/2010/main" val="383757312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2"/>
        </a:solidFill>
        <a:effectLst/>
      </p:bgPr>
    </p:bg>
    <p:spTree>
      <p:nvGrpSpPr>
        <p:cNvPr id="1" name="Shape 176"/>
        <p:cNvGrpSpPr/>
        <p:nvPr/>
      </p:nvGrpSpPr>
      <p:grpSpPr>
        <a:xfrm>
          <a:off x="0" y="0"/>
          <a:ext cx="0" cy="0"/>
          <a:chOff x="0" y="0"/>
          <a:chExt cx="0" cy="0"/>
        </a:xfrm>
      </p:grpSpPr>
      <p:sp>
        <p:nvSpPr>
          <p:cNvPr id="177" name="Google Shape;177;p22"/>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178" name="Google Shape;178;p22"/>
          <p:cNvSpPr txBox="1">
            <a:spLocks noGrp="1"/>
          </p:cNvSpPr>
          <p:nvPr>
            <p:ph type="subTitle" idx="1"/>
          </p:nvPr>
        </p:nvSpPr>
        <p:spPr>
          <a:xfrm>
            <a:off x="1579267" y="3321333"/>
            <a:ext cx="4237600" cy="1344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179" name="Google Shape;179;p22"/>
          <p:cNvSpPr txBox="1">
            <a:spLocks noGrp="1"/>
          </p:cNvSpPr>
          <p:nvPr>
            <p:ph type="subTitle" idx="2"/>
          </p:nvPr>
        </p:nvSpPr>
        <p:spPr>
          <a:xfrm>
            <a:off x="2327367" y="1256900"/>
            <a:ext cx="27416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ctr" rtl="0">
              <a:lnSpc>
                <a:spcPct val="100000"/>
              </a:lnSpc>
              <a:spcBef>
                <a:spcPts val="0"/>
              </a:spcBef>
              <a:spcAft>
                <a:spcPts val="0"/>
              </a:spcAft>
              <a:buSzPts val="2400"/>
              <a:buFont typeface="Englebert"/>
              <a:buNone/>
              <a:defRPr sz="3200">
                <a:latin typeface="Englebert"/>
                <a:ea typeface="Englebert"/>
                <a:cs typeface="Englebert"/>
                <a:sym typeface="Englebert"/>
              </a:defRPr>
            </a:lvl2pPr>
            <a:lvl3pPr lvl="2" algn="ctr" rtl="0">
              <a:lnSpc>
                <a:spcPct val="100000"/>
              </a:lnSpc>
              <a:spcBef>
                <a:spcPts val="0"/>
              </a:spcBef>
              <a:spcAft>
                <a:spcPts val="0"/>
              </a:spcAft>
              <a:buSzPts val="2400"/>
              <a:buFont typeface="Englebert"/>
              <a:buNone/>
              <a:defRPr sz="3200">
                <a:latin typeface="Englebert"/>
                <a:ea typeface="Englebert"/>
                <a:cs typeface="Englebert"/>
                <a:sym typeface="Englebert"/>
              </a:defRPr>
            </a:lvl3pPr>
            <a:lvl4pPr lvl="3" algn="ctr" rtl="0">
              <a:lnSpc>
                <a:spcPct val="100000"/>
              </a:lnSpc>
              <a:spcBef>
                <a:spcPts val="0"/>
              </a:spcBef>
              <a:spcAft>
                <a:spcPts val="0"/>
              </a:spcAft>
              <a:buSzPts val="2400"/>
              <a:buFont typeface="Englebert"/>
              <a:buNone/>
              <a:defRPr sz="3200">
                <a:latin typeface="Englebert"/>
                <a:ea typeface="Englebert"/>
                <a:cs typeface="Englebert"/>
                <a:sym typeface="Englebert"/>
              </a:defRPr>
            </a:lvl4pPr>
            <a:lvl5pPr lvl="4" algn="ctr" rtl="0">
              <a:lnSpc>
                <a:spcPct val="100000"/>
              </a:lnSpc>
              <a:spcBef>
                <a:spcPts val="0"/>
              </a:spcBef>
              <a:spcAft>
                <a:spcPts val="0"/>
              </a:spcAft>
              <a:buSzPts val="2400"/>
              <a:buFont typeface="Englebert"/>
              <a:buNone/>
              <a:defRPr sz="3200">
                <a:latin typeface="Englebert"/>
                <a:ea typeface="Englebert"/>
                <a:cs typeface="Englebert"/>
                <a:sym typeface="Englebert"/>
              </a:defRPr>
            </a:lvl5pPr>
            <a:lvl6pPr lvl="5" algn="ctr" rtl="0">
              <a:lnSpc>
                <a:spcPct val="100000"/>
              </a:lnSpc>
              <a:spcBef>
                <a:spcPts val="0"/>
              </a:spcBef>
              <a:spcAft>
                <a:spcPts val="0"/>
              </a:spcAft>
              <a:buSzPts val="2400"/>
              <a:buFont typeface="Englebert"/>
              <a:buNone/>
              <a:defRPr sz="3200">
                <a:latin typeface="Englebert"/>
                <a:ea typeface="Englebert"/>
                <a:cs typeface="Englebert"/>
                <a:sym typeface="Englebert"/>
              </a:defRPr>
            </a:lvl6pPr>
            <a:lvl7pPr lvl="6" algn="ctr" rtl="0">
              <a:lnSpc>
                <a:spcPct val="100000"/>
              </a:lnSpc>
              <a:spcBef>
                <a:spcPts val="0"/>
              </a:spcBef>
              <a:spcAft>
                <a:spcPts val="0"/>
              </a:spcAft>
              <a:buSzPts val="2400"/>
              <a:buFont typeface="Englebert"/>
              <a:buNone/>
              <a:defRPr sz="3200">
                <a:latin typeface="Englebert"/>
                <a:ea typeface="Englebert"/>
                <a:cs typeface="Englebert"/>
                <a:sym typeface="Englebert"/>
              </a:defRPr>
            </a:lvl7pPr>
            <a:lvl8pPr lvl="7" algn="ctr" rtl="0">
              <a:lnSpc>
                <a:spcPct val="100000"/>
              </a:lnSpc>
              <a:spcBef>
                <a:spcPts val="0"/>
              </a:spcBef>
              <a:spcAft>
                <a:spcPts val="0"/>
              </a:spcAft>
              <a:buSzPts val="2400"/>
              <a:buFont typeface="Englebert"/>
              <a:buNone/>
              <a:defRPr sz="3200">
                <a:latin typeface="Englebert"/>
                <a:ea typeface="Englebert"/>
                <a:cs typeface="Englebert"/>
                <a:sym typeface="Englebert"/>
              </a:defRPr>
            </a:lvl8pPr>
            <a:lvl9pPr lvl="8" algn="ctr" rtl="0">
              <a:lnSpc>
                <a:spcPct val="100000"/>
              </a:lnSpc>
              <a:spcBef>
                <a:spcPts val="0"/>
              </a:spcBef>
              <a:spcAft>
                <a:spcPts val="0"/>
              </a:spcAft>
              <a:buSzPts val="2400"/>
              <a:buFont typeface="Englebert"/>
              <a:buNone/>
              <a:defRPr sz="3200">
                <a:latin typeface="Englebert"/>
                <a:ea typeface="Englebert"/>
                <a:cs typeface="Englebert"/>
                <a:sym typeface="Englebert"/>
              </a:defRPr>
            </a:lvl9pPr>
          </a:lstStyle>
          <a:p>
            <a:endParaRPr/>
          </a:p>
        </p:txBody>
      </p:sp>
      <p:sp>
        <p:nvSpPr>
          <p:cNvPr id="180" name="Google Shape;180;p22"/>
          <p:cNvSpPr txBox="1">
            <a:spLocks noGrp="1"/>
          </p:cNvSpPr>
          <p:nvPr>
            <p:ph type="subTitle" idx="3"/>
          </p:nvPr>
        </p:nvSpPr>
        <p:spPr>
          <a:xfrm>
            <a:off x="6375033" y="3321333"/>
            <a:ext cx="4237600" cy="1344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181" name="Google Shape;181;p22"/>
          <p:cNvSpPr txBox="1">
            <a:spLocks noGrp="1"/>
          </p:cNvSpPr>
          <p:nvPr>
            <p:ph type="subTitle" idx="4"/>
          </p:nvPr>
        </p:nvSpPr>
        <p:spPr>
          <a:xfrm>
            <a:off x="7123033" y="1256900"/>
            <a:ext cx="27416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ctr" rtl="0">
              <a:lnSpc>
                <a:spcPct val="100000"/>
              </a:lnSpc>
              <a:spcBef>
                <a:spcPts val="0"/>
              </a:spcBef>
              <a:spcAft>
                <a:spcPts val="0"/>
              </a:spcAft>
              <a:buSzPts val="2400"/>
              <a:buFont typeface="Englebert"/>
              <a:buNone/>
              <a:defRPr sz="3200">
                <a:latin typeface="Englebert"/>
                <a:ea typeface="Englebert"/>
                <a:cs typeface="Englebert"/>
                <a:sym typeface="Englebert"/>
              </a:defRPr>
            </a:lvl2pPr>
            <a:lvl3pPr lvl="2" algn="ctr" rtl="0">
              <a:lnSpc>
                <a:spcPct val="100000"/>
              </a:lnSpc>
              <a:spcBef>
                <a:spcPts val="0"/>
              </a:spcBef>
              <a:spcAft>
                <a:spcPts val="0"/>
              </a:spcAft>
              <a:buSzPts val="2400"/>
              <a:buFont typeface="Englebert"/>
              <a:buNone/>
              <a:defRPr sz="3200">
                <a:latin typeface="Englebert"/>
                <a:ea typeface="Englebert"/>
                <a:cs typeface="Englebert"/>
                <a:sym typeface="Englebert"/>
              </a:defRPr>
            </a:lvl3pPr>
            <a:lvl4pPr lvl="3" algn="ctr" rtl="0">
              <a:lnSpc>
                <a:spcPct val="100000"/>
              </a:lnSpc>
              <a:spcBef>
                <a:spcPts val="0"/>
              </a:spcBef>
              <a:spcAft>
                <a:spcPts val="0"/>
              </a:spcAft>
              <a:buSzPts val="2400"/>
              <a:buFont typeface="Englebert"/>
              <a:buNone/>
              <a:defRPr sz="3200">
                <a:latin typeface="Englebert"/>
                <a:ea typeface="Englebert"/>
                <a:cs typeface="Englebert"/>
                <a:sym typeface="Englebert"/>
              </a:defRPr>
            </a:lvl4pPr>
            <a:lvl5pPr lvl="4" algn="ctr" rtl="0">
              <a:lnSpc>
                <a:spcPct val="100000"/>
              </a:lnSpc>
              <a:spcBef>
                <a:spcPts val="0"/>
              </a:spcBef>
              <a:spcAft>
                <a:spcPts val="0"/>
              </a:spcAft>
              <a:buSzPts val="2400"/>
              <a:buFont typeface="Englebert"/>
              <a:buNone/>
              <a:defRPr sz="3200">
                <a:latin typeface="Englebert"/>
                <a:ea typeface="Englebert"/>
                <a:cs typeface="Englebert"/>
                <a:sym typeface="Englebert"/>
              </a:defRPr>
            </a:lvl5pPr>
            <a:lvl6pPr lvl="5" algn="ctr" rtl="0">
              <a:lnSpc>
                <a:spcPct val="100000"/>
              </a:lnSpc>
              <a:spcBef>
                <a:spcPts val="0"/>
              </a:spcBef>
              <a:spcAft>
                <a:spcPts val="0"/>
              </a:spcAft>
              <a:buSzPts val="2400"/>
              <a:buFont typeface="Englebert"/>
              <a:buNone/>
              <a:defRPr sz="3200">
                <a:latin typeface="Englebert"/>
                <a:ea typeface="Englebert"/>
                <a:cs typeface="Englebert"/>
                <a:sym typeface="Englebert"/>
              </a:defRPr>
            </a:lvl6pPr>
            <a:lvl7pPr lvl="6" algn="ctr" rtl="0">
              <a:lnSpc>
                <a:spcPct val="100000"/>
              </a:lnSpc>
              <a:spcBef>
                <a:spcPts val="0"/>
              </a:spcBef>
              <a:spcAft>
                <a:spcPts val="0"/>
              </a:spcAft>
              <a:buSzPts val="2400"/>
              <a:buFont typeface="Englebert"/>
              <a:buNone/>
              <a:defRPr sz="3200">
                <a:latin typeface="Englebert"/>
                <a:ea typeface="Englebert"/>
                <a:cs typeface="Englebert"/>
                <a:sym typeface="Englebert"/>
              </a:defRPr>
            </a:lvl7pPr>
            <a:lvl8pPr lvl="7" algn="ctr" rtl="0">
              <a:lnSpc>
                <a:spcPct val="100000"/>
              </a:lnSpc>
              <a:spcBef>
                <a:spcPts val="0"/>
              </a:spcBef>
              <a:spcAft>
                <a:spcPts val="0"/>
              </a:spcAft>
              <a:buSzPts val="2400"/>
              <a:buFont typeface="Englebert"/>
              <a:buNone/>
              <a:defRPr sz="3200">
                <a:latin typeface="Englebert"/>
                <a:ea typeface="Englebert"/>
                <a:cs typeface="Englebert"/>
                <a:sym typeface="Englebert"/>
              </a:defRPr>
            </a:lvl8pPr>
            <a:lvl9pPr lvl="8" algn="ctr" rtl="0">
              <a:lnSpc>
                <a:spcPct val="100000"/>
              </a:lnSpc>
              <a:spcBef>
                <a:spcPts val="0"/>
              </a:spcBef>
              <a:spcAft>
                <a:spcPts val="0"/>
              </a:spcAft>
              <a:buSzPts val="2400"/>
              <a:buFont typeface="Englebert"/>
              <a:buNone/>
              <a:defRPr sz="32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2903380311"/>
      </p:ext>
    </p:extLst>
  </p:cSld>
  <p:clrMapOvr>
    <a:masterClrMapping/>
  </p:clrMapOvr>
  <p:extLst mod="1">
    <p:ext uri="{DCECCB84-F9BA-43D5-87BE-67443E8EF086}">
      <p15:sldGuideLst xmlns:p15="http://schemas.microsoft.com/office/powerpoint/2012/main" xmlns="">
        <p15:guide id="1" orient="horz" pos="2835">
          <p15:clr>
            <a:srgbClr val="FA7B17"/>
          </p15:clr>
        </p15:guide>
        <p15:guide id="2" orient="horz" pos="340">
          <p15:clr>
            <a:srgbClr val="FA7B17"/>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182"/>
        <p:cNvGrpSpPr/>
        <p:nvPr/>
      </p:nvGrpSpPr>
      <p:grpSpPr>
        <a:xfrm>
          <a:off x="0" y="0"/>
          <a:ext cx="0" cy="0"/>
          <a:chOff x="0" y="0"/>
          <a:chExt cx="0" cy="0"/>
        </a:xfrm>
      </p:grpSpPr>
      <p:grpSp>
        <p:nvGrpSpPr>
          <p:cNvPr id="183" name="Google Shape;183;p23"/>
          <p:cNvGrpSpPr/>
          <p:nvPr/>
        </p:nvGrpSpPr>
        <p:grpSpPr>
          <a:xfrm>
            <a:off x="8065521" y="1853767"/>
            <a:ext cx="2554800" cy="2554800"/>
            <a:chOff x="4398728" y="364850"/>
            <a:chExt cx="1916100" cy="1916100"/>
          </a:xfrm>
        </p:grpSpPr>
        <p:sp>
          <p:nvSpPr>
            <p:cNvPr id="184" name="Google Shape;184;p23"/>
            <p:cNvSpPr/>
            <p:nvPr/>
          </p:nvSpPr>
          <p:spPr>
            <a:xfrm>
              <a:off x="4398728" y="364850"/>
              <a:ext cx="1916100" cy="1916100"/>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185" name="Google Shape;185;p23"/>
            <p:cNvGrpSpPr/>
            <p:nvPr/>
          </p:nvGrpSpPr>
          <p:grpSpPr>
            <a:xfrm>
              <a:off x="4705098" y="790125"/>
              <a:ext cx="1303360" cy="1191540"/>
              <a:chOff x="4166100" y="2738500"/>
              <a:chExt cx="1303360" cy="1191540"/>
            </a:xfrm>
          </p:grpSpPr>
          <p:sp>
            <p:nvSpPr>
              <p:cNvPr id="186" name="Google Shape;186;p23"/>
              <p:cNvSpPr/>
              <p:nvPr/>
            </p:nvSpPr>
            <p:spPr>
              <a:xfrm>
                <a:off x="4166100" y="3298484"/>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23"/>
              <p:cNvSpPr/>
              <p:nvPr/>
            </p:nvSpPr>
            <p:spPr>
              <a:xfrm>
                <a:off x="5193483" y="273850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23"/>
              <p:cNvSpPr/>
              <p:nvPr/>
            </p:nvSpPr>
            <p:spPr>
              <a:xfrm>
                <a:off x="5380280" y="3319777"/>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23"/>
              <p:cNvSpPr/>
              <p:nvPr/>
            </p:nvSpPr>
            <p:spPr>
              <a:xfrm>
                <a:off x="5036285" y="388594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23"/>
              <p:cNvSpPr/>
              <p:nvPr/>
            </p:nvSpPr>
            <p:spPr>
              <a:xfrm>
                <a:off x="5425360" y="2955586"/>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23"/>
              <p:cNvSpPr/>
              <p:nvPr/>
            </p:nvSpPr>
            <p:spPr>
              <a:xfrm>
                <a:off x="4243982" y="2801609"/>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23"/>
              <p:cNvSpPr/>
              <p:nvPr/>
            </p:nvSpPr>
            <p:spPr>
              <a:xfrm>
                <a:off x="5013356" y="2999738"/>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93" name="Google Shape;193;p23"/>
          <p:cNvGrpSpPr/>
          <p:nvPr/>
        </p:nvGrpSpPr>
        <p:grpSpPr>
          <a:xfrm>
            <a:off x="1571837" y="1853767"/>
            <a:ext cx="2554800" cy="2554800"/>
            <a:chOff x="4398728" y="364850"/>
            <a:chExt cx="1916100" cy="1916100"/>
          </a:xfrm>
        </p:grpSpPr>
        <p:sp>
          <p:nvSpPr>
            <p:cNvPr id="194" name="Google Shape;194;p23"/>
            <p:cNvSpPr/>
            <p:nvPr/>
          </p:nvSpPr>
          <p:spPr>
            <a:xfrm>
              <a:off x="4398728" y="364850"/>
              <a:ext cx="1916100" cy="1916100"/>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195" name="Google Shape;195;p23"/>
            <p:cNvGrpSpPr/>
            <p:nvPr/>
          </p:nvGrpSpPr>
          <p:grpSpPr>
            <a:xfrm>
              <a:off x="4705098" y="790125"/>
              <a:ext cx="1303360" cy="1191540"/>
              <a:chOff x="4166100" y="2738500"/>
              <a:chExt cx="1303360" cy="1191540"/>
            </a:xfrm>
          </p:grpSpPr>
          <p:sp>
            <p:nvSpPr>
              <p:cNvPr id="196" name="Google Shape;196;p23"/>
              <p:cNvSpPr/>
              <p:nvPr/>
            </p:nvSpPr>
            <p:spPr>
              <a:xfrm>
                <a:off x="4166100" y="3298484"/>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23"/>
              <p:cNvSpPr/>
              <p:nvPr/>
            </p:nvSpPr>
            <p:spPr>
              <a:xfrm>
                <a:off x="5193483" y="273850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23"/>
              <p:cNvSpPr/>
              <p:nvPr/>
            </p:nvSpPr>
            <p:spPr>
              <a:xfrm>
                <a:off x="5380280" y="3319777"/>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23"/>
              <p:cNvSpPr/>
              <p:nvPr/>
            </p:nvSpPr>
            <p:spPr>
              <a:xfrm>
                <a:off x="5036285" y="388594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23"/>
              <p:cNvSpPr/>
              <p:nvPr/>
            </p:nvSpPr>
            <p:spPr>
              <a:xfrm>
                <a:off x="5425360" y="2955586"/>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23"/>
              <p:cNvSpPr/>
              <p:nvPr/>
            </p:nvSpPr>
            <p:spPr>
              <a:xfrm>
                <a:off x="4243982" y="2801609"/>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23"/>
              <p:cNvSpPr/>
              <p:nvPr/>
            </p:nvSpPr>
            <p:spPr>
              <a:xfrm>
                <a:off x="5013356" y="2999738"/>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03" name="Google Shape;203;p23"/>
          <p:cNvPicPr preferRelativeResize="0"/>
          <p:nvPr/>
        </p:nvPicPr>
        <p:blipFill rotWithShape="1">
          <a:blip r:embed="rId2">
            <a:alphaModFix/>
          </a:blip>
          <a:srcRect t="59574" r="48885" b="8751"/>
          <a:stretch/>
        </p:blipFill>
        <p:spPr>
          <a:xfrm flipH="1">
            <a:off x="5960169" y="4685402"/>
            <a:ext cx="6231833" cy="2172601"/>
          </a:xfrm>
          <a:prstGeom prst="rect">
            <a:avLst/>
          </a:prstGeom>
          <a:noFill/>
          <a:ln>
            <a:noFill/>
          </a:ln>
        </p:spPr>
      </p:pic>
      <p:sp>
        <p:nvSpPr>
          <p:cNvPr id="204" name="Google Shape;204;p2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05" name="Google Shape;205;p23"/>
          <p:cNvSpPr txBox="1">
            <a:spLocks noGrp="1"/>
          </p:cNvSpPr>
          <p:nvPr>
            <p:ph type="subTitle" idx="1"/>
          </p:nvPr>
        </p:nvSpPr>
        <p:spPr>
          <a:xfrm>
            <a:off x="1797833" y="286507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06" name="Google Shape;206;p23"/>
          <p:cNvSpPr txBox="1">
            <a:spLocks noGrp="1"/>
          </p:cNvSpPr>
          <p:nvPr>
            <p:ph type="subTitle" idx="2"/>
          </p:nvPr>
        </p:nvSpPr>
        <p:spPr>
          <a:xfrm>
            <a:off x="1797621" y="2292484"/>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07" name="Google Shape;207;p23"/>
          <p:cNvSpPr txBox="1">
            <a:spLocks noGrp="1"/>
          </p:cNvSpPr>
          <p:nvPr>
            <p:ph type="subTitle" idx="3"/>
          </p:nvPr>
        </p:nvSpPr>
        <p:spPr>
          <a:xfrm>
            <a:off x="8291567" y="286503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08" name="Google Shape;208;p23"/>
          <p:cNvSpPr txBox="1">
            <a:spLocks noGrp="1"/>
          </p:cNvSpPr>
          <p:nvPr>
            <p:ph type="subTitle" idx="4"/>
          </p:nvPr>
        </p:nvSpPr>
        <p:spPr>
          <a:xfrm>
            <a:off x="8291549" y="2292467"/>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09" name="Google Shape;209;p23"/>
          <p:cNvPicPr preferRelativeResize="0"/>
          <p:nvPr/>
        </p:nvPicPr>
        <p:blipFill rotWithShape="1">
          <a:blip r:embed="rId3">
            <a:alphaModFix/>
          </a:blip>
          <a:srcRect l="60718" b="38141"/>
          <a:stretch/>
        </p:blipFill>
        <p:spPr>
          <a:xfrm rot="-5400000">
            <a:off x="-142200" y="142198"/>
            <a:ext cx="2489840" cy="2205465"/>
          </a:xfrm>
          <a:prstGeom prst="rect">
            <a:avLst/>
          </a:prstGeom>
          <a:noFill/>
          <a:ln>
            <a:noFill/>
          </a:ln>
        </p:spPr>
      </p:pic>
    </p:spTree>
    <p:extLst>
      <p:ext uri="{BB962C8B-B14F-4D97-AF65-F5344CB8AC3E}">
        <p14:creationId xmlns:p14="http://schemas.microsoft.com/office/powerpoint/2010/main" val="1895634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txBox="1">
            <a:spLocks noGrp="1"/>
          </p:cNvSpPr>
          <p:nvPr>
            <p:ph type="subTitle" idx="1"/>
          </p:nvPr>
        </p:nvSpPr>
        <p:spPr>
          <a:xfrm flipH="1">
            <a:off x="1548000" y="1029900"/>
            <a:ext cx="5412800" cy="3898000"/>
          </a:xfrm>
          <a:prstGeom prst="rect">
            <a:avLst/>
          </a:prstGeom>
        </p:spPr>
        <p:txBody>
          <a:bodyPr spcFirstLastPara="1" wrap="square" lIns="91423" tIns="91423" rIns="91423" bIns="91423" anchor="t" anchorCtr="0">
            <a:noAutofit/>
          </a:bodyPr>
          <a:lstStyle>
            <a:lvl1pPr lvl="0" rtl="0">
              <a:lnSpc>
                <a:spcPct val="100000"/>
              </a:lnSpc>
              <a:spcBef>
                <a:spcPts val="400"/>
              </a:spcBef>
              <a:spcAft>
                <a:spcPts val="0"/>
              </a:spcAft>
              <a:buClr>
                <a:srgbClr val="F6F2E9"/>
              </a:buClr>
              <a:buSzPts val="1400"/>
              <a:buChar char="●"/>
              <a:defRPr sz="1300">
                <a:solidFill>
                  <a:srgbClr val="F6F2E9"/>
                </a:solidFill>
              </a:defRPr>
            </a:lvl1pPr>
            <a:lvl2pPr lvl="1" rtl="0">
              <a:lnSpc>
                <a:spcPct val="100000"/>
              </a:lnSpc>
              <a:spcBef>
                <a:spcPts val="0"/>
              </a:spcBef>
              <a:spcAft>
                <a:spcPts val="0"/>
              </a:spcAft>
              <a:buClr>
                <a:srgbClr val="F6F2E9"/>
              </a:buClr>
              <a:buSzPts val="1400"/>
              <a:buChar char="○"/>
              <a:defRPr sz="1900">
                <a:solidFill>
                  <a:srgbClr val="F6F2E9"/>
                </a:solidFill>
              </a:defRPr>
            </a:lvl2pPr>
            <a:lvl3pPr lvl="2" rtl="0">
              <a:lnSpc>
                <a:spcPct val="100000"/>
              </a:lnSpc>
              <a:spcBef>
                <a:spcPts val="0"/>
              </a:spcBef>
              <a:spcAft>
                <a:spcPts val="0"/>
              </a:spcAft>
              <a:buClr>
                <a:srgbClr val="F6F2E9"/>
              </a:buClr>
              <a:buSzPts val="1400"/>
              <a:buChar char="■"/>
              <a:defRPr sz="1900">
                <a:solidFill>
                  <a:srgbClr val="F6F2E9"/>
                </a:solidFill>
              </a:defRPr>
            </a:lvl3pPr>
            <a:lvl4pPr lvl="3" rtl="0">
              <a:lnSpc>
                <a:spcPct val="100000"/>
              </a:lnSpc>
              <a:spcBef>
                <a:spcPts val="0"/>
              </a:spcBef>
              <a:spcAft>
                <a:spcPts val="0"/>
              </a:spcAft>
              <a:buClr>
                <a:srgbClr val="F6F2E9"/>
              </a:buClr>
              <a:buSzPts val="1400"/>
              <a:buChar char="●"/>
              <a:defRPr sz="1900">
                <a:solidFill>
                  <a:srgbClr val="F6F2E9"/>
                </a:solidFill>
              </a:defRPr>
            </a:lvl4pPr>
            <a:lvl5pPr lvl="4" rtl="0">
              <a:lnSpc>
                <a:spcPct val="100000"/>
              </a:lnSpc>
              <a:spcBef>
                <a:spcPts val="0"/>
              </a:spcBef>
              <a:spcAft>
                <a:spcPts val="0"/>
              </a:spcAft>
              <a:buClr>
                <a:srgbClr val="F6F2E9"/>
              </a:buClr>
              <a:buSzPts val="1400"/>
              <a:buChar char="○"/>
              <a:defRPr sz="1900">
                <a:solidFill>
                  <a:srgbClr val="F6F2E9"/>
                </a:solidFill>
              </a:defRPr>
            </a:lvl5pPr>
            <a:lvl6pPr lvl="5" rtl="0">
              <a:lnSpc>
                <a:spcPct val="100000"/>
              </a:lnSpc>
              <a:spcBef>
                <a:spcPts val="0"/>
              </a:spcBef>
              <a:spcAft>
                <a:spcPts val="0"/>
              </a:spcAft>
              <a:buClr>
                <a:srgbClr val="F6F2E9"/>
              </a:buClr>
              <a:buSzPts val="1400"/>
              <a:buChar char="■"/>
              <a:defRPr sz="1900">
                <a:solidFill>
                  <a:srgbClr val="F6F2E9"/>
                </a:solidFill>
              </a:defRPr>
            </a:lvl6pPr>
            <a:lvl7pPr lvl="6" rtl="0">
              <a:lnSpc>
                <a:spcPct val="100000"/>
              </a:lnSpc>
              <a:spcBef>
                <a:spcPts val="0"/>
              </a:spcBef>
              <a:spcAft>
                <a:spcPts val="0"/>
              </a:spcAft>
              <a:buClr>
                <a:srgbClr val="F6F2E9"/>
              </a:buClr>
              <a:buSzPts val="1400"/>
              <a:buChar char="●"/>
              <a:defRPr sz="1900">
                <a:solidFill>
                  <a:srgbClr val="F6F2E9"/>
                </a:solidFill>
              </a:defRPr>
            </a:lvl7pPr>
            <a:lvl8pPr lvl="7" rtl="0">
              <a:lnSpc>
                <a:spcPct val="100000"/>
              </a:lnSpc>
              <a:spcBef>
                <a:spcPts val="0"/>
              </a:spcBef>
              <a:spcAft>
                <a:spcPts val="0"/>
              </a:spcAft>
              <a:buClr>
                <a:srgbClr val="F6F2E9"/>
              </a:buClr>
              <a:buSzPts val="1400"/>
              <a:buChar char="○"/>
              <a:defRPr sz="1900">
                <a:solidFill>
                  <a:srgbClr val="F6F2E9"/>
                </a:solidFill>
              </a:defRPr>
            </a:lvl8pPr>
            <a:lvl9pPr lvl="8" rtl="0">
              <a:lnSpc>
                <a:spcPct val="100000"/>
              </a:lnSpc>
              <a:spcBef>
                <a:spcPts val="0"/>
              </a:spcBef>
              <a:spcAft>
                <a:spcPts val="0"/>
              </a:spcAft>
              <a:buClr>
                <a:srgbClr val="F6F2E9"/>
              </a:buClr>
              <a:buSzPts val="1400"/>
              <a:buChar char="■"/>
              <a:defRPr sz="1900">
                <a:solidFill>
                  <a:srgbClr val="F6F2E9"/>
                </a:solidFill>
              </a:defRPr>
            </a:lvl9pPr>
          </a:lstStyle>
          <a:p>
            <a:endParaRPr/>
          </a:p>
        </p:txBody>
      </p:sp>
      <p:sp>
        <p:nvSpPr>
          <p:cNvPr id="25" name="Google Shape;25;p5"/>
          <p:cNvSpPr txBox="1">
            <a:spLocks noGrp="1"/>
          </p:cNvSpPr>
          <p:nvPr>
            <p:ph type="subTitle" idx="2"/>
          </p:nvPr>
        </p:nvSpPr>
        <p:spPr>
          <a:xfrm flipH="1">
            <a:off x="6708100" y="2139231"/>
            <a:ext cx="4733600" cy="3402800"/>
          </a:xfrm>
          <a:prstGeom prst="rect">
            <a:avLst/>
          </a:prstGeom>
        </p:spPr>
        <p:txBody>
          <a:bodyPr spcFirstLastPara="1" wrap="square" lIns="91423" tIns="91423" rIns="91423" bIns="91423" anchor="t" anchorCtr="0">
            <a:noAutofit/>
          </a:bodyPr>
          <a:lstStyle>
            <a:lvl1pPr lvl="0" rtl="0">
              <a:lnSpc>
                <a:spcPct val="100000"/>
              </a:lnSpc>
              <a:spcBef>
                <a:spcPts val="400"/>
              </a:spcBef>
              <a:spcAft>
                <a:spcPts val="0"/>
              </a:spcAft>
              <a:buClr>
                <a:srgbClr val="F6F2E9"/>
              </a:buClr>
              <a:buSzPts val="1400"/>
              <a:buChar char="●"/>
              <a:defRPr sz="1300">
                <a:solidFill>
                  <a:srgbClr val="F6F2E9"/>
                </a:solidFill>
              </a:defRPr>
            </a:lvl1pPr>
            <a:lvl2pPr lvl="1" rtl="0">
              <a:lnSpc>
                <a:spcPct val="100000"/>
              </a:lnSpc>
              <a:spcBef>
                <a:spcPts val="0"/>
              </a:spcBef>
              <a:spcAft>
                <a:spcPts val="0"/>
              </a:spcAft>
              <a:buClr>
                <a:srgbClr val="F6F2E9"/>
              </a:buClr>
              <a:buSzPts val="1400"/>
              <a:buChar char="○"/>
              <a:defRPr sz="1900">
                <a:solidFill>
                  <a:srgbClr val="F6F2E9"/>
                </a:solidFill>
              </a:defRPr>
            </a:lvl2pPr>
            <a:lvl3pPr lvl="2" rtl="0">
              <a:lnSpc>
                <a:spcPct val="100000"/>
              </a:lnSpc>
              <a:spcBef>
                <a:spcPts val="0"/>
              </a:spcBef>
              <a:spcAft>
                <a:spcPts val="0"/>
              </a:spcAft>
              <a:buClr>
                <a:srgbClr val="F6F2E9"/>
              </a:buClr>
              <a:buSzPts val="1400"/>
              <a:buChar char="■"/>
              <a:defRPr sz="1900">
                <a:solidFill>
                  <a:srgbClr val="F6F2E9"/>
                </a:solidFill>
              </a:defRPr>
            </a:lvl3pPr>
            <a:lvl4pPr lvl="3" rtl="0">
              <a:lnSpc>
                <a:spcPct val="100000"/>
              </a:lnSpc>
              <a:spcBef>
                <a:spcPts val="0"/>
              </a:spcBef>
              <a:spcAft>
                <a:spcPts val="0"/>
              </a:spcAft>
              <a:buClr>
                <a:srgbClr val="F6F2E9"/>
              </a:buClr>
              <a:buSzPts val="1400"/>
              <a:buChar char="●"/>
              <a:defRPr sz="1900">
                <a:solidFill>
                  <a:srgbClr val="F6F2E9"/>
                </a:solidFill>
              </a:defRPr>
            </a:lvl4pPr>
            <a:lvl5pPr lvl="4" rtl="0">
              <a:lnSpc>
                <a:spcPct val="100000"/>
              </a:lnSpc>
              <a:spcBef>
                <a:spcPts val="0"/>
              </a:spcBef>
              <a:spcAft>
                <a:spcPts val="0"/>
              </a:spcAft>
              <a:buClr>
                <a:srgbClr val="F6F2E9"/>
              </a:buClr>
              <a:buSzPts val="1400"/>
              <a:buChar char="○"/>
              <a:defRPr sz="1900">
                <a:solidFill>
                  <a:srgbClr val="F6F2E9"/>
                </a:solidFill>
              </a:defRPr>
            </a:lvl5pPr>
            <a:lvl6pPr lvl="5" rtl="0">
              <a:lnSpc>
                <a:spcPct val="100000"/>
              </a:lnSpc>
              <a:spcBef>
                <a:spcPts val="0"/>
              </a:spcBef>
              <a:spcAft>
                <a:spcPts val="0"/>
              </a:spcAft>
              <a:buClr>
                <a:srgbClr val="F6F2E9"/>
              </a:buClr>
              <a:buSzPts val="1400"/>
              <a:buChar char="■"/>
              <a:defRPr sz="1900">
                <a:solidFill>
                  <a:srgbClr val="F6F2E9"/>
                </a:solidFill>
              </a:defRPr>
            </a:lvl6pPr>
            <a:lvl7pPr lvl="6" rtl="0">
              <a:lnSpc>
                <a:spcPct val="100000"/>
              </a:lnSpc>
              <a:spcBef>
                <a:spcPts val="0"/>
              </a:spcBef>
              <a:spcAft>
                <a:spcPts val="0"/>
              </a:spcAft>
              <a:buClr>
                <a:srgbClr val="F6F2E9"/>
              </a:buClr>
              <a:buSzPts val="1400"/>
              <a:buChar char="●"/>
              <a:defRPr sz="1900">
                <a:solidFill>
                  <a:srgbClr val="F6F2E9"/>
                </a:solidFill>
              </a:defRPr>
            </a:lvl7pPr>
            <a:lvl8pPr lvl="7" rtl="0">
              <a:lnSpc>
                <a:spcPct val="100000"/>
              </a:lnSpc>
              <a:spcBef>
                <a:spcPts val="0"/>
              </a:spcBef>
              <a:spcAft>
                <a:spcPts val="0"/>
              </a:spcAft>
              <a:buClr>
                <a:srgbClr val="F6F2E9"/>
              </a:buClr>
              <a:buSzPts val="1400"/>
              <a:buChar char="○"/>
              <a:defRPr sz="1900">
                <a:solidFill>
                  <a:srgbClr val="F6F2E9"/>
                </a:solidFill>
              </a:defRPr>
            </a:lvl8pPr>
            <a:lvl9pPr lvl="8" rtl="0">
              <a:lnSpc>
                <a:spcPct val="100000"/>
              </a:lnSpc>
              <a:spcBef>
                <a:spcPts val="0"/>
              </a:spcBef>
              <a:spcAft>
                <a:spcPts val="0"/>
              </a:spcAft>
              <a:buClr>
                <a:srgbClr val="F6F2E9"/>
              </a:buClr>
              <a:buSzPts val="1400"/>
              <a:buChar char="■"/>
              <a:defRPr sz="1900">
                <a:solidFill>
                  <a:srgbClr val="F6F2E9"/>
                </a:solidFill>
              </a:defRPr>
            </a:lvl9pPr>
          </a:lstStyle>
          <a:p>
            <a:endParaRPr/>
          </a:p>
        </p:txBody>
      </p:sp>
      <p:sp>
        <p:nvSpPr>
          <p:cNvPr id="26" name="Google Shape;26;p5"/>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595121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45"/>
        <p:cNvGrpSpPr/>
        <p:nvPr/>
      </p:nvGrpSpPr>
      <p:grpSpPr>
        <a:xfrm>
          <a:off x="0" y="0"/>
          <a:ext cx="0" cy="0"/>
          <a:chOff x="0" y="0"/>
          <a:chExt cx="0" cy="0"/>
        </a:xfrm>
      </p:grpSpPr>
      <p:pic>
        <p:nvPicPr>
          <p:cNvPr id="346" name="Google Shape;346;p34"/>
          <p:cNvPicPr preferRelativeResize="0"/>
          <p:nvPr/>
        </p:nvPicPr>
        <p:blipFill rotWithShape="1">
          <a:blip r:embed="rId2">
            <a:alphaModFix/>
          </a:blip>
          <a:srcRect l="35119"/>
          <a:stretch/>
        </p:blipFill>
        <p:spPr>
          <a:xfrm>
            <a:off x="2" y="0"/>
            <a:ext cx="6334468" cy="6858000"/>
          </a:xfrm>
          <a:prstGeom prst="rect">
            <a:avLst/>
          </a:prstGeom>
          <a:noFill/>
          <a:ln>
            <a:noFill/>
          </a:ln>
        </p:spPr>
      </p:pic>
      <p:sp>
        <p:nvSpPr>
          <p:cNvPr id="347" name="Google Shape;347;p34"/>
          <p:cNvSpPr txBox="1">
            <a:spLocks noGrp="1"/>
          </p:cNvSpPr>
          <p:nvPr>
            <p:ph type="subTitle" idx="1"/>
          </p:nvPr>
        </p:nvSpPr>
        <p:spPr>
          <a:xfrm>
            <a:off x="8269601" y="4572500"/>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48" name="Google Shape;348;p34"/>
          <p:cNvSpPr txBox="1">
            <a:spLocks noGrp="1"/>
          </p:cNvSpPr>
          <p:nvPr>
            <p:ph type="subTitle" idx="2"/>
          </p:nvPr>
        </p:nvSpPr>
        <p:spPr>
          <a:xfrm>
            <a:off x="8269601" y="4166733"/>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49" name="Google Shape;349;p34"/>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50" name="Google Shape;350;p34"/>
          <p:cNvSpPr txBox="1">
            <a:spLocks noGrp="1"/>
          </p:cNvSpPr>
          <p:nvPr>
            <p:ph type="subTitle" idx="3"/>
          </p:nvPr>
        </p:nvSpPr>
        <p:spPr>
          <a:xfrm>
            <a:off x="8269601" y="3041733"/>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1" name="Google Shape;351;p34"/>
          <p:cNvSpPr txBox="1">
            <a:spLocks noGrp="1"/>
          </p:cNvSpPr>
          <p:nvPr>
            <p:ph type="subTitle" idx="4"/>
          </p:nvPr>
        </p:nvSpPr>
        <p:spPr>
          <a:xfrm>
            <a:off x="8269601" y="2635967"/>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2" name="Google Shape;352;p34"/>
          <p:cNvSpPr txBox="1">
            <a:spLocks noGrp="1"/>
          </p:cNvSpPr>
          <p:nvPr>
            <p:ph type="subTitle" idx="5"/>
          </p:nvPr>
        </p:nvSpPr>
        <p:spPr>
          <a:xfrm>
            <a:off x="8269601" y="1510967"/>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3" name="Google Shape;353;p34"/>
          <p:cNvSpPr txBox="1">
            <a:spLocks noGrp="1"/>
          </p:cNvSpPr>
          <p:nvPr>
            <p:ph type="subTitle" idx="6"/>
          </p:nvPr>
        </p:nvSpPr>
        <p:spPr>
          <a:xfrm>
            <a:off x="8269601" y="1105200"/>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4" name="Google Shape;354;p34"/>
          <p:cNvSpPr txBox="1">
            <a:spLocks noGrp="1"/>
          </p:cNvSpPr>
          <p:nvPr>
            <p:ph type="subTitle" idx="7"/>
          </p:nvPr>
        </p:nvSpPr>
        <p:spPr>
          <a:xfrm>
            <a:off x="1317900" y="4572500"/>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5" name="Google Shape;355;p34"/>
          <p:cNvSpPr txBox="1">
            <a:spLocks noGrp="1"/>
          </p:cNvSpPr>
          <p:nvPr>
            <p:ph type="subTitle" idx="8"/>
          </p:nvPr>
        </p:nvSpPr>
        <p:spPr>
          <a:xfrm>
            <a:off x="1317899" y="4166733"/>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6" name="Google Shape;356;p34"/>
          <p:cNvSpPr txBox="1">
            <a:spLocks noGrp="1"/>
          </p:cNvSpPr>
          <p:nvPr>
            <p:ph type="subTitle" idx="9"/>
          </p:nvPr>
        </p:nvSpPr>
        <p:spPr>
          <a:xfrm>
            <a:off x="1317900" y="3041733"/>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7" name="Google Shape;357;p34"/>
          <p:cNvSpPr txBox="1">
            <a:spLocks noGrp="1"/>
          </p:cNvSpPr>
          <p:nvPr>
            <p:ph type="subTitle" idx="13"/>
          </p:nvPr>
        </p:nvSpPr>
        <p:spPr>
          <a:xfrm>
            <a:off x="1317899" y="2635967"/>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8" name="Google Shape;358;p34"/>
          <p:cNvSpPr txBox="1">
            <a:spLocks noGrp="1"/>
          </p:cNvSpPr>
          <p:nvPr>
            <p:ph type="subTitle" idx="14"/>
          </p:nvPr>
        </p:nvSpPr>
        <p:spPr>
          <a:xfrm>
            <a:off x="1317900" y="1510967"/>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9" name="Google Shape;359;p34"/>
          <p:cNvSpPr txBox="1">
            <a:spLocks noGrp="1"/>
          </p:cNvSpPr>
          <p:nvPr>
            <p:ph type="subTitle" idx="15"/>
          </p:nvPr>
        </p:nvSpPr>
        <p:spPr>
          <a:xfrm>
            <a:off x="1317899" y="1105200"/>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267661803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210"/>
        <p:cNvGrpSpPr/>
        <p:nvPr/>
      </p:nvGrpSpPr>
      <p:grpSpPr>
        <a:xfrm>
          <a:off x="0" y="0"/>
          <a:ext cx="0" cy="0"/>
          <a:chOff x="0" y="0"/>
          <a:chExt cx="0" cy="0"/>
        </a:xfrm>
      </p:grpSpPr>
      <p:pic>
        <p:nvPicPr>
          <p:cNvPr id="211" name="Google Shape;211;p24"/>
          <p:cNvPicPr preferRelativeResize="0"/>
          <p:nvPr/>
        </p:nvPicPr>
        <p:blipFill>
          <a:blip r:embed="rId2">
            <a:alphaModFix/>
          </a:blip>
          <a:stretch>
            <a:fillRect/>
          </a:stretch>
        </p:blipFill>
        <p:spPr>
          <a:xfrm rot="10800000" flipH="1">
            <a:off x="5809467" y="402"/>
            <a:ext cx="6382532" cy="4028033"/>
          </a:xfrm>
          <a:prstGeom prst="rect">
            <a:avLst/>
          </a:prstGeom>
          <a:noFill/>
          <a:ln>
            <a:noFill/>
          </a:ln>
        </p:spPr>
      </p:pic>
      <p:sp>
        <p:nvSpPr>
          <p:cNvPr id="212" name="Google Shape;212;p24"/>
          <p:cNvSpPr/>
          <p:nvPr/>
        </p:nvSpPr>
        <p:spPr>
          <a:xfrm rot="10800000" flipH="1">
            <a:off x="1571849" y="1853783"/>
            <a:ext cx="2554800" cy="25548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24"/>
          <p:cNvSpPr/>
          <p:nvPr/>
        </p:nvSpPr>
        <p:spPr>
          <a:xfrm rot="10800000" flipH="1">
            <a:off x="8065549" y="1853783"/>
            <a:ext cx="2554800" cy="25548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2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15" name="Google Shape;215;p24"/>
          <p:cNvSpPr txBox="1">
            <a:spLocks noGrp="1"/>
          </p:cNvSpPr>
          <p:nvPr>
            <p:ph type="subTitle" idx="1"/>
          </p:nvPr>
        </p:nvSpPr>
        <p:spPr>
          <a:xfrm>
            <a:off x="1797833" y="286507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dk2"/>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16" name="Google Shape;216;p24"/>
          <p:cNvSpPr txBox="1">
            <a:spLocks noGrp="1"/>
          </p:cNvSpPr>
          <p:nvPr>
            <p:ph type="subTitle" idx="2"/>
          </p:nvPr>
        </p:nvSpPr>
        <p:spPr>
          <a:xfrm>
            <a:off x="1797621" y="2292484"/>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solidFill>
                  <a:schemeClr val="dk2"/>
                </a:solidFill>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17" name="Google Shape;217;p24"/>
          <p:cNvSpPr txBox="1">
            <a:spLocks noGrp="1"/>
          </p:cNvSpPr>
          <p:nvPr>
            <p:ph type="subTitle" idx="3"/>
          </p:nvPr>
        </p:nvSpPr>
        <p:spPr>
          <a:xfrm>
            <a:off x="8291567" y="286503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dk2"/>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18" name="Google Shape;218;p24"/>
          <p:cNvSpPr txBox="1">
            <a:spLocks noGrp="1"/>
          </p:cNvSpPr>
          <p:nvPr>
            <p:ph type="subTitle" idx="4"/>
          </p:nvPr>
        </p:nvSpPr>
        <p:spPr>
          <a:xfrm>
            <a:off x="8291549" y="2292467"/>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solidFill>
                  <a:schemeClr val="dk2"/>
                </a:solidFill>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19" name="Google Shape;219;p24"/>
          <p:cNvPicPr preferRelativeResize="0"/>
          <p:nvPr/>
        </p:nvPicPr>
        <p:blipFill rotWithShape="1">
          <a:blip r:embed="rId3">
            <a:alphaModFix/>
          </a:blip>
          <a:srcRect l="28341" b="53555"/>
          <a:stretch/>
        </p:blipFill>
        <p:spPr>
          <a:xfrm flipH="1">
            <a:off x="3" y="5387767"/>
            <a:ext cx="4032733" cy="1470232"/>
          </a:xfrm>
          <a:prstGeom prst="rect">
            <a:avLst/>
          </a:prstGeom>
          <a:noFill/>
          <a:ln>
            <a:noFill/>
          </a:ln>
        </p:spPr>
      </p:pic>
    </p:spTree>
    <p:extLst>
      <p:ext uri="{BB962C8B-B14F-4D97-AF65-F5344CB8AC3E}">
        <p14:creationId xmlns:p14="http://schemas.microsoft.com/office/powerpoint/2010/main" val="183801369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220"/>
        <p:cNvGrpSpPr/>
        <p:nvPr/>
      </p:nvGrpSpPr>
      <p:grpSpPr>
        <a:xfrm>
          <a:off x="0" y="0"/>
          <a:ext cx="0" cy="0"/>
          <a:chOff x="0" y="0"/>
          <a:chExt cx="0" cy="0"/>
        </a:xfrm>
      </p:grpSpPr>
      <p:pic>
        <p:nvPicPr>
          <p:cNvPr id="221" name="Google Shape;221;p25"/>
          <p:cNvPicPr preferRelativeResize="0"/>
          <p:nvPr/>
        </p:nvPicPr>
        <p:blipFill rotWithShape="1">
          <a:blip r:embed="rId2">
            <a:alphaModFix/>
          </a:blip>
          <a:srcRect l="6670" t="23465" r="19457"/>
          <a:stretch/>
        </p:blipFill>
        <p:spPr>
          <a:xfrm>
            <a:off x="0" y="2643000"/>
            <a:ext cx="7240800" cy="4219800"/>
          </a:xfrm>
          <a:prstGeom prst="rect">
            <a:avLst/>
          </a:prstGeom>
          <a:noFill/>
          <a:ln>
            <a:noFill/>
          </a:ln>
        </p:spPr>
      </p:pic>
      <p:pic>
        <p:nvPicPr>
          <p:cNvPr id="222" name="Google Shape;222;p25"/>
          <p:cNvPicPr preferRelativeResize="0"/>
          <p:nvPr/>
        </p:nvPicPr>
        <p:blipFill rotWithShape="1">
          <a:blip r:embed="rId3">
            <a:alphaModFix/>
          </a:blip>
          <a:srcRect l="60718" b="38141"/>
          <a:stretch/>
        </p:blipFill>
        <p:spPr>
          <a:xfrm>
            <a:off x="10088733" y="0"/>
            <a:ext cx="2103267" cy="1863029"/>
          </a:xfrm>
          <a:prstGeom prst="rect">
            <a:avLst/>
          </a:prstGeom>
          <a:noFill/>
          <a:ln>
            <a:noFill/>
          </a:ln>
        </p:spPr>
      </p:pic>
      <p:sp>
        <p:nvSpPr>
          <p:cNvPr id="223" name="Google Shape;223;p25"/>
          <p:cNvSpPr txBox="1">
            <a:spLocks noGrp="1"/>
          </p:cNvSpPr>
          <p:nvPr>
            <p:ph type="ctrTitle"/>
          </p:nvPr>
        </p:nvSpPr>
        <p:spPr>
          <a:xfrm>
            <a:off x="3965027" y="3775500"/>
            <a:ext cx="5242400" cy="411200"/>
          </a:xfrm>
          <a:prstGeom prst="rect">
            <a:avLst/>
          </a:prstGeom>
        </p:spPr>
        <p:txBody>
          <a:bodyPr spcFirstLastPara="1" wrap="square" lIns="91423" tIns="91423" rIns="91423" bIns="91423" anchor="t" anchorCtr="0">
            <a:noAutofit/>
          </a:bodyPr>
          <a:lstStyle>
            <a:lvl1pPr lvl="0" algn="r" rtl="0">
              <a:spcBef>
                <a:spcPts val="0"/>
              </a:spcBef>
              <a:spcAft>
                <a:spcPts val="0"/>
              </a:spcAft>
              <a:buSzPts val="1200"/>
              <a:buNone/>
              <a:defRPr sz="1900">
                <a:solidFill>
                  <a:srgbClr val="F6F2E9"/>
                </a:solidFill>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224" name="Google Shape;224;p25"/>
          <p:cNvSpPr txBox="1">
            <a:spLocks noGrp="1"/>
          </p:cNvSpPr>
          <p:nvPr>
            <p:ph type="subTitle" idx="1"/>
          </p:nvPr>
        </p:nvSpPr>
        <p:spPr>
          <a:xfrm flipH="1">
            <a:off x="4824568" y="2886515"/>
            <a:ext cx="4382800" cy="809200"/>
          </a:xfrm>
          <a:prstGeom prst="rect">
            <a:avLst/>
          </a:prstGeom>
        </p:spPr>
        <p:txBody>
          <a:bodyPr spcFirstLastPara="1" wrap="square" lIns="91423" tIns="91423" rIns="91423" bIns="91423" anchor="ctr" anchorCtr="0">
            <a:noAutofit/>
          </a:bodyPr>
          <a:lstStyle>
            <a:lvl1pPr lvl="0" algn="r" rtl="0">
              <a:lnSpc>
                <a:spcPct val="100000"/>
              </a:lnSpc>
              <a:spcBef>
                <a:spcPts val="0"/>
              </a:spcBef>
              <a:spcAft>
                <a:spcPts val="0"/>
              </a:spcAft>
              <a:buSzPts val="1400"/>
              <a:buNone/>
              <a:defRPr sz="1900">
                <a:solidFill>
                  <a:srgbClr val="F6F2E9"/>
                </a:solidFill>
              </a:defRPr>
            </a:lvl1pPr>
            <a:lvl2pPr lvl="1" algn="ctr" rtl="0">
              <a:lnSpc>
                <a:spcPct val="100000"/>
              </a:lnSpc>
              <a:spcBef>
                <a:spcPts val="0"/>
              </a:spcBef>
              <a:spcAft>
                <a:spcPts val="0"/>
              </a:spcAft>
              <a:buSzPts val="1400"/>
              <a:buNone/>
              <a:defRPr sz="1900"/>
            </a:lvl2pPr>
            <a:lvl3pPr lvl="2" algn="ctr" rtl="0">
              <a:lnSpc>
                <a:spcPct val="100000"/>
              </a:lnSpc>
              <a:spcBef>
                <a:spcPts val="0"/>
              </a:spcBef>
              <a:spcAft>
                <a:spcPts val="0"/>
              </a:spcAft>
              <a:buSzPts val="1400"/>
              <a:buNone/>
              <a:defRPr sz="1900"/>
            </a:lvl3pPr>
            <a:lvl4pPr lvl="3" algn="ctr" rtl="0">
              <a:lnSpc>
                <a:spcPct val="100000"/>
              </a:lnSpc>
              <a:spcBef>
                <a:spcPts val="0"/>
              </a:spcBef>
              <a:spcAft>
                <a:spcPts val="0"/>
              </a:spcAft>
              <a:buSzPts val="1400"/>
              <a:buNone/>
              <a:defRPr sz="1900"/>
            </a:lvl4pPr>
            <a:lvl5pPr lvl="4" algn="ctr" rtl="0">
              <a:lnSpc>
                <a:spcPct val="100000"/>
              </a:lnSpc>
              <a:spcBef>
                <a:spcPts val="0"/>
              </a:spcBef>
              <a:spcAft>
                <a:spcPts val="0"/>
              </a:spcAft>
              <a:buSzPts val="1400"/>
              <a:buNone/>
              <a:defRPr sz="1900"/>
            </a:lvl5pPr>
            <a:lvl6pPr lvl="5" algn="ctr" rtl="0">
              <a:lnSpc>
                <a:spcPct val="100000"/>
              </a:lnSpc>
              <a:spcBef>
                <a:spcPts val="0"/>
              </a:spcBef>
              <a:spcAft>
                <a:spcPts val="0"/>
              </a:spcAft>
              <a:buSzPts val="1400"/>
              <a:buNone/>
              <a:defRPr sz="1900"/>
            </a:lvl6pPr>
            <a:lvl7pPr lvl="6" algn="ctr" rtl="0">
              <a:lnSpc>
                <a:spcPct val="100000"/>
              </a:lnSpc>
              <a:spcBef>
                <a:spcPts val="0"/>
              </a:spcBef>
              <a:spcAft>
                <a:spcPts val="0"/>
              </a:spcAft>
              <a:buSzPts val="1400"/>
              <a:buNone/>
              <a:defRPr sz="1900"/>
            </a:lvl7pPr>
            <a:lvl8pPr lvl="7" algn="ctr" rtl="0">
              <a:lnSpc>
                <a:spcPct val="100000"/>
              </a:lnSpc>
              <a:spcBef>
                <a:spcPts val="0"/>
              </a:spcBef>
              <a:spcAft>
                <a:spcPts val="0"/>
              </a:spcAft>
              <a:buSzPts val="1400"/>
              <a:buNone/>
              <a:defRPr sz="1900"/>
            </a:lvl8pPr>
            <a:lvl9pPr lvl="8" algn="ctr" rtl="0">
              <a:lnSpc>
                <a:spcPct val="100000"/>
              </a:lnSpc>
              <a:spcBef>
                <a:spcPts val="0"/>
              </a:spcBef>
              <a:spcAft>
                <a:spcPts val="0"/>
              </a:spcAft>
              <a:buSzPts val="1400"/>
              <a:buNone/>
              <a:defRPr sz="1900"/>
            </a:lvl9pPr>
          </a:lstStyle>
          <a:p>
            <a:endParaRPr/>
          </a:p>
        </p:txBody>
      </p:sp>
    </p:spTree>
    <p:extLst>
      <p:ext uri="{BB962C8B-B14F-4D97-AF65-F5344CB8AC3E}">
        <p14:creationId xmlns:p14="http://schemas.microsoft.com/office/powerpoint/2010/main" val="424432827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225"/>
        <p:cNvGrpSpPr/>
        <p:nvPr/>
      </p:nvGrpSpPr>
      <p:grpSpPr>
        <a:xfrm>
          <a:off x="0" y="0"/>
          <a:ext cx="0" cy="0"/>
          <a:chOff x="0" y="0"/>
          <a:chExt cx="0" cy="0"/>
        </a:xfrm>
      </p:grpSpPr>
      <p:pic>
        <p:nvPicPr>
          <p:cNvPr id="226" name="Google Shape;226;p26"/>
          <p:cNvPicPr preferRelativeResize="0"/>
          <p:nvPr/>
        </p:nvPicPr>
        <p:blipFill>
          <a:blip r:embed="rId2">
            <a:alphaModFix/>
          </a:blip>
          <a:stretch>
            <a:fillRect/>
          </a:stretch>
        </p:blipFill>
        <p:spPr>
          <a:xfrm rot="10800000">
            <a:off x="6210286" y="-14"/>
            <a:ext cx="5981700" cy="3467100"/>
          </a:xfrm>
          <a:prstGeom prst="rect">
            <a:avLst/>
          </a:prstGeom>
          <a:noFill/>
          <a:ln>
            <a:noFill/>
          </a:ln>
        </p:spPr>
      </p:pic>
      <p:sp>
        <p:nvSpPr>
          <p:cNvPr id="227" name="Google Shape;227;p26"/>
          <p:cNvSpPr txBox="1">
            <a:spLocks noGrp="1"/>
          </p:cNvSpPr>
          <p:nvPr>
            <p:ph type="ctrTitle"/>
          </p:nvPr>
        </p:nvSpPr>
        <p:spPr>
          <a:xfrm>
            <a:off x="1275167" y="4506600"/>
            <a:ext cx="3923200" cy="411200"/>
          </a:xfrm>
          <a:prstGeom prst="rect">
            <a:avLst/>
          </a:prstGeom>
        </p:spPr>
        <p:txBody>
          <a:bodyPr spcFirstLastPara="1" wrap="square" lIns="91423" tIns="91423" rIns="91423" bIns="91423" anchor="t" anchorCtr="0">
            <a:noAutofit/>
          </a:bodyPr>
          <a:lstStyle>
            <a:lvl1pPr lvl="0" rtl="0">
              <a:spcBef>
                <a:spcPts val="0"/>
              </a:spcBef>
              <a:spcAft>
                <a:spcPts val="0"/>
              </a:spcAft>
              <a:buSzPts val="1200"/>
              <a:buNone/>
              <a:defRPr sz="1900">
                <a:solidFill>
                  <a:schemeClr val="lt1"/>
                </a:solidFill>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228" name="Google Shape;228;p26"/>
          <p:cNvSpPr txBox="1">
            <a:spLocks noGrp="1"/>
          </p:cNvSpPr>
          <p:nvPr>
            <p:ph type="subTitle" idx="1"/>
          </p:nvPr>
        </p:nvSpPr>
        <p:spPr>
          <a:xfrm flipH="1">
            <a:off x="1275100" y="2124200"/>
            <a:ext cx="4472000" cy="26096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4800"/>
              <a:buFont typeface="Englebert"/>
              <a:buNone/>
              <a:defRPr sz="2900">
                <a:solidFill>
                  <a:schemeClr val="lt1"/>
                </a:solidFill>
                <a:latin typeface="Zilla Slab"/>
                <a:ea typeface="Zilla Slab"/>
                <a:cs typeface="Zilla Slab"/>
                <a:sym typeface="Zilla Slab"/>
              </a:defRPr>
            </a:lvl1pPr>
            <a:lvl2pPr lvl="1" rtl="0">
              <a:lnSpc>
                <a:spcPct val="100000"/>
              </a:lnSpc>
              <a:spcBef>
                <a:spcPts val="0"/>
              </a:spcBef>
              <a:spcAft>
                <a:spcPts val="0"/>
              </a:spcAft>
              <a:buSzPts val="4800"/>
              <a:buFont typeface="Englebert"/>
              <a:buNone/>
              <a:defRPr sz="6400">
                <a:latin typeface="Englebert"/>
                <a:ea typeface="Englebert"/>
                <a:cs typeface="Englebert"/>
                <a:sym typeface="Englebert"/>
              </a:defRPr>
            </a:lvl2pPr>
            <a:lvl3pPr lvl="2" rtl="0">
              <a:lnSpc>
                <a:spcPct val="100000"/>
              </a:lnSpc>
              <a:spcBef>
                <a:spcPts val="0"/>
              </a:spcBef>
              <a:spcAft>
                <a:spcPts val="0"/>
              </a:spcAft>
              <a:buSzPts val="4800"/>
              <a:buFont typeface="Englebert"/>
              <a:buNone/>
              <a:defRPr sz="6400">
                <a:latin typeface="Englebert"/>
                <a:ea typeface="Englebert"/>
                <a:cs typeface="Englebert"/>
                <a:sym typeface="Englebert"/>
              </a:defRPr>
            </a:lvl3pPr>
            <a:lvl4pPr lvl="3" rtl="0">
              <a:lnSpc>
                <a:spcPct val="100000"/>
              </a:lnSpc>
              <a:spcBef>
                <a:spcPts val="0"/>
              </a:spcBef>
              <a:spcAft>
                <a:spcPts val="0"/>
              </a:spcAft>
              <a:buSzPts val="4800"/>
              <a:buFont typeface="Englebert"/>
              <a:buNone/>
              <a:defRPr sz="6400">
                <a:latin typeface="Englebert"/>
                <a:ea typeface="Englebert"/>
                <a:cs typeface="Englebert"/>
                <a:sym typeface="Englebert"/>
              </a:defRPr>
            </a:lvl4pPr>
            <a:lvl5pPr lvl="4" rtl="0">
              <a:lnSpc>
                <a:spcPct val="100000"/>
              </a:lnSpc>
              <a:spcBef>
                <a:spcPts val="0"/>
              </a:spcBef>
              <a:spcAft>
                <a:spcPts val="0"/>
              </a:spcAft>
              <a:buSzPts val="4800"/>
              <a:buFont typeface="Englebert"/>
              <a:buNone/>
              <a:defRPr sz="6400">
                <a:latin typeface="Englebert"/>
                <a:ea typeface="Englebert"/>
                <a:cs typeface="Englebert"/>
                <a:sym typeface="Englebert"/>
              </a:defRPr>
            </a:lvl5pPr>
            <a:lvl6pPr lvl="5" rtl="0">
              <a:lnSpc>
                <a:spcPct val="100000"/>
              </a:lnSpc>
              <a:spcBef>
                <a:spcPts val="0"/>
              </a:spcBef>
              <a:spcAft>
                <a:spcPts val="0"/>
              </a:spcAft>
              <a:buSzPts val="4800"/>
              <a:buFont typeface="Englebert"/>
              <a:buNone/>
              <a:defRPr sz="6400">
                <a:latin typeface="Englebert"/>
                <a:ea typeface="Englebert"/>
                <a:cs typeface="Englebert"/>
                <a:sym typeface="Englebert"/>
              </a:defRPr>
            </a:lvl6pPr>
            <a:lvl7pPr lvl="6" rtl="0">
              <a:lnSpc>
                <a:spcPct val="100000"/>
              </a:lnSpc>
              <a:spcBef>
                <a:spcPts val="0"/>
              </a:spcBef>
              <a:spcAft>
                <a:spcPts val="0"/>
              </a:spcAft>
              <a:buSzPts val="4800"/>
              <a:buFont typeface="Englebert"/>
              <a:buNone/>
              <a:defRPr sz="6400">
                <a:latin typeface="Englebert"/>
                <a:ea typeface="Englebert"/>
                <a:cs typeface="Englebert"/>
                <a:sym typeface="Englebert"/>
              </a:defRPr>
            </a:lvl7pPr>
            <a:lvl8pPr lvl="7" rtl="0">
              <a:lnSpc>
                <a:spcPct val="100000"/>
              </a:lnSpc>
              <a:spcBef>
                <a:spcPts val="0"/>
              </a:spcBef>
              <a:spcAft>
                <a:spcPts val="0"/>
              </a:spcAft>
              <a:buSzPts val="4800"/>
              <a:buFont typeface="Englebert"/>
              <a:buNone/>
              <a:defRPr sz="6400">
                <a:latin typeface="Englebert"/>
                <a:ea typeface="Englebert"/>
                <a:cs typeface="Englebert"/>
                <a:sym typeface="Englebert"/>
              </a:defRPr>
            </a:lvl8pPr>
            <a:lvl9pPr lvl="8" rtl="0">
              <a:lnSpc>
                <a:spcPct val="100000"/>
              </a:lnSpc>
              <a:spcBef>
                <a:spcPts val="0"/>
              </a:spcBef>
              <a:spcAft>
                <a:spcPts val="0"/>
              </a:spcAft>
              <a:buSzPts val="4800"/>
              <a:buFont typeface="Englebert"/>
              <a:buNone/>
              <a:defRPr sz="64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212043448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solidFill>
          <a:schemeClr val="lt2"/>
        </a:solidFill>
        <a:effectLst/>
      </p:bgPr>
    </p:bg>
    <p:spTree>
      <p:nvGrpSpPr>
        <p:cNvPr id="1" name="Shape 229"/>
        <p:cNvGrpSpPr/>
        <p:nvPr/>
      </p:nvGrpSpPr>
      <p:grpSpPr>
        <a:xfrm>
          <a:off x="0" y="0"/>
          <a:ext cx="0" cy="0"/>
          <a:chOff x="0" y="0"/>
          <a:chExt cx="0" cy="0"/>
        </a:xfrm>
      </p:grpSpPr>
      <p:pic>
        <p:nvPicPr>
          <p:cNvPr id="230" name="Google Shape;230;p27"/>
          <p:cNvPicPr preferRelativeResize="0"/>
          <p:nvPr/>
        </p:nvPicPr>
        <p:blipFill rotWithShape="1">
          <a:blip r:embed="rId2">
            <a:alphaModFix/>
          </a:blip>
          <a:srcRect l="22124" b="5401"/>
          <a:stretch/>
        </p:blipFill>
        <p:spPr>
          <a:xfrm>
            <a:off x="0" y="0"/>
            <a:ext cx="10037093" cy="6858000"/>
          </a:xfrm>
          <a:prstGeom prst="rect">
            <a:avLst/>
          </a:prstGeom>
          <a:noFill/>
          <a:ln>
            <a:noFill/>
          </a:ln>
        </p:spPr>
      </p:pic>
      <p:sp>
        <p:nvSpPr>
          <p:cNvPr id="231" name="Google Shape;231;p27"/>
          <p:cNvSpPr txBox="1">
            <a:spLocks noGrp="1"/>
          </p:cNvSpPr>
          <p:nvPr>
            <p:ph type="title" hasCustomPrompt="1"/>
          </p:nvPr>
        </p:nvSpPr>
        <p:spPr>
          <a:xfrm flipH="1">
            <a:off x="8640833" y="2057667"/>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232" name="Google Shape;232;p27"/>
          <p:cNvSpPr txBox="1">
            <a:spLocks noGrp="1"/>
          </p:cNvSpPr>
          <p:nvPr>
            <p:ph type="ctrTitle" idx="2"/>
          </p:nvPr>
        </p:nvSpPr>
        <p:spPr>
          <a:xfrm flipH="1">
            <a:off x="2280833" y="34107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233" name="Google Shape;233;p27"/>
          <p:cNvSpPr txBox="1">
            <a:spLocks noGrp="1"/>
          </p:cNvSpPr>
          <p:nvPr>
            <p:ph type="subTitle" idx="1"/>
          </p:nvPr>
        </p:nvSpPr>
        <p:spPr>
          <a:xfrm>
            <a:off x="8371567" y="4798400"/>
            <a:ext cx="30040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35375521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TItle and four columns 3">
  <p:cSld name="TItle and four columns 3">
    <p:spTree>
      <p:nvGrpSpPr>
        <p:cNvPr id="1" name="Shape 234"/>
        <p:cNvGrpSpPr/>
        <p:nvPr/>
      </p:nvGrpSpPr>
      <p:grpSpPr>
        <a:xfrm>
          <a:off x="0" y="0"/>
          <a:ext cx="0" cy="0"/>
          <a:chOff x="0" y="0"/>
          <a:chExt cx="0" cy="0"/>
        </a:xfrm>
      </p:grpSpPr>
      <p:sp>
        <p:nvSpPr>
          <p:cNvPr id="235" name="Google Shape;235;p28"/>
          <p:cNvSpPr txBox="1">
            <a:spLocks noGrp="1"/>
          </p:cNvSpPr>
          <p:nvPr>
            <p:ph type="ctrTitle"/>
          </p:nvPr>
        </p:nvSpPr>
        <p:spPr>
          <a:xfrm>
            <a:off x="816867" y="5504167"/>
            <a:ext cx="105584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36" name="Google Shape;236;p28"/>
          <p:cNvSpPr txBox="1">
            <a:spLocks noGrp="1"/>
          </p:cNvSpPr>
          <p:nvPr>
            <p:ph type="subTitle" idx="1"/>
          </p:nvPr>
        </p:nvSpPr>
        <p:spPr>
          <a:xfrm>
            <a:off x="744633" y="4311671"/>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37" name="Google Shape;237;p28"/>
          <p:cNvSpPr txBox="1">
            <a:spLocks noGrp="1"/>
          </p:cNvSpPr>
          <p:nvPr>
            <p:ph type="subTitle" idx="2"/>
          </p:nvPr>
        </p:nvSpPr>
        <p:spPr>
          <a:xfrm>
            <a:off x="744633"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38" name="Google Shape;238;p28"/>
          <p:cNvSpPr txBox="1">
            <a:spLocks noGrp="1"/>
          </p:cNvSpPr>
          <p:nvPr>
            <p:ph type="subTitle" idx="3"/>
          </p:nvPr>
        </p:nvSpPr>
        <p:spPr>
          <a:xfrm>
            <a:off x="3576893" y="4311643"/>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39" name="Google Shape;239;p28"/>
          <p:cNvSpPr txBox="1">
            <a:spLocks noGrp="1"/>
          </p:cNvSpPr>
          <p:nvPr>
            <p:ph type="subTitle" idx="4"/>
          </p:nvPr>
        </p:nvSpPr>
        <p:spPr>
          <a:xfrm>
            <a:off x="3576893"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0" name="Google Shape;240;p28"/>
          <p:cNvSpPr txBox="1">
            <a:spLocks noGrp="1"/>
          </p:cNvSpPr>
          <p:nvPr>
            <p:ph type="subTitle" idx="5"/>
          </p:nvPr>
        </p:nvSpPr>
        <p:spPr>
          <a:xfrm>
            <a:off x="6439264" y="4311632"/>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41" name="Google Shape;241;p28"/>
          <p:cNvSpPr txBox="1">
            <a:spLocks noGrp="1"/>
          </p:cNvSpPr>
          <p:nvPr>
            <p:ph type="subTitle" idx="6"/>
          </p:nvPr>
        </p:nvSpPr>
        <p:spPr>
          <a:xfrm>
            <a:off x="6439264"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2" name="Google Shape;242;p28"/>
          <p:cNvSpPr txBox="1">
            <a:spLocks noGrp="1"/>
          </p:cNvSpPr>
          <p:nvPr>
            <p:ph type="subTitle" idx="7"/>
          </p:nvPr>
        </p:nvSpPr>
        <p:spPr>
          <a:xfrm>
            <a:off x="9271533" y="4311643"/>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43" name="Google Shape;243;p28"/>
          <p:cNvSpPr txBox="1">
            <a:spLocks noGrp="1"/>
          </p:cNvSpPr>
          <p:nvPr>
            <p:ph type="subTitle" idx="8"/>
          </p:nvPr>
        </p:nvSpPr>
        <p:spPr>
          <a:xfrm>
            <a:off x="9271533" y="39032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425255593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Title and four columns right">
  <p:cSld name="Title and four columns right">
    <p:spTree>
      <p:nvGrpSpPr>
        <p:cNvPr id="1" name="Shape 244"/>
        <p:cNvGrpSpPr/>
        <p:nvPr/>
      </p:nvGrpSpPr>
      <p:grpSpPr>
        <a:xfrm>
          <a:off x="0" y="0"/>
          <a:ext cx="0" cy="0"/>
          <a:chOff x="0" y="0"/>
          <a:chExt cx="0" cy="0"/>
        </a:xfrm>
      </p:grpSpPr>
      <p:sp>
        <p:nvSpPr>
          <p:cNvPr id="245" name="Google Shape;245;p29"/>
          <p:cNvSpPr txBox="1">
            <a:spLocks noGrp="1"/>
          </p:cNvSpPr>
          <p:nvPr>
            <p:ph type="subTitle" idx="1"/>
          </p:nvPr>
        </p:nvSpPr>
        <p:spPr>
          <a:xfrm flipH="1">
            <a:off x="5851400" y="2201965"/>
            <a:ext cx="2239600" cy="670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46" name="Google Shape;246;p29"/>
          <p:cNvSpPr txBox="1">
            <a:spLocks noGrp="1"/>
          </p:cNvSpPr>
          <p:nvPr>
            <p:ph type="subTitle" idx="2"/>
          </p:nvPr>
        </p:nvSpPr>
        <p:spPr>
          <a:xfrm flipH="1">
            <a:off x="5851400" y="1946900"/>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7" name="Google Shape;247;p29"/>
          <p:cNvSpPr txBox="1">
            <a:spLocks noGrp="1"/>
          </p:cNvSpPr>
          <p:nvPr>
            <p:ph type="subTitle" idx="3"/>
          </p:nvPr>
        </p:nvSpPr>
        <p:spPr>
          <a:xfrm flipH="1">
            <a:off x="9025867" y="2201965"/>
            <a:ext cx="2239600" cy="670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48" name="Google Shape;248;p29"/>
          <p:cNvSpPr txBox="1">
            <a:spLocks noGrp="1"/>
          </p:cNvSpPr>
          <p:nvPr>
            <p:ph type="subTitle" idx="4"/>
          </p:nvPr>
        </p:nvSpPr>
        <p:spPr>
          <a:xfrm flipH="1">
            <a:off x="9025867" y="1946900"/>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9" name="Google Shape;249;p29"/>
          <p:cNvSpPr txBox="1">
            <a:spLocks noGrp="1"/>
          </p:cNvSpPr>
          <p:nvPr>
            <p:ph type="subTitle" idx="5"/>
          </p:nvPr>
        </p:nvSpPr>
        <p:spPr>
          <a:xfrm flipH="1">
            <a:off x="5851367" y="4407279"/>
            <a:ext cx="2239600" cy="69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50" name="Google Shape;250;p29"/>
          <p:cNvSpPr txBox="1">
            <a:spLocks noGrp="1"/>
          </p:cNvSpPr>
          <p:nvPr>
            <p:ph type="subTitle" idx="6"/>
          </p:nvPr>
        </p:nvSpPr>
        <p:spPr>
          <a:xfrm flipH="1">
            <a:off x="5851367" y="4152117"/>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51" name="Google Shape;251;p29"/>
          <p:cNvSpPr txBox="1">
            <a:spLocks noGrp="1"/>
          </p:cNvSpPr>
          <p:nvPr>
            <p:ph type="subTitle" idx="7"/>
          </p:nvPr>
        </p:nvSpPr>
        <p:spPr>
          <a:xfrm flipH="1">
            <a:off x="9025833" y="4407279"/>
            <a:ext cx="2239600" cy="69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52" name="Google Shape;252;p29"/>
          <p:cNvSpPr txBox="1">
            <a:spLocks noGrp="1"/>
          </p:cNvSpPr>
          <p:nvPr>
            <p:ph type="subTitle" idx="8"/>
          </p:nvPr>
        </p:nvSpPr>
        <p:spPr>
          <a:xfrm flipH="1">
            <a:off x="9025833" y="4152117"/>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53" name="Google Shape;253;p29"/>
          <p:cNvSpPr txBox="1">
            <a:spLocks noGrp="1"/>
          </p:cNvSpPr>
          <p:nvPr>
            <p:ph type="ctrTitle"/>
          </p:nvPr>
        </p:nvSpPr>
        <p:spPr>
          <a:xfrm>
            <a:off x="816867" y="5228500"/>
            <a:ext cx="105584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254" name="Google Shape;254;p29"/>
          <p:cNvPicPr preferRelativeResize="0"/>
          <p:nvPr/>
        </p:nvPicPr>
        <p:blipFill>
          <a:blip r:embed="rId2">
            <a:alphaModFix/>
          </a:blip>
          <a:stretch>
            <a:fillRect/>
          </a:stretch>
        </p:blipFill>
        <p:spPr>
          <a:xfrm rot="10800000" flipH="1">
            <a:off x="0" y="-14"/>
            <a:ext cx="6527800" cy="5194300"/>
          </a:xfrm>
          <a:prstGeom prst="rect">
            <a:avLst/>
          </a:prstGeom>
          <a:noFill/>
          <a:ln>
            <a:noFill/>
          </a:ln>
        </p:spPr>
      </p:pic>
    </p:spTree>
    <p:extLst>
      <p:ext uri="{BB962C8B-B14F-4D97-AF65-F5344CB8AC3E}">
        <p14:creationId xmlns:p14="http://schemas.microsoft.com/office/powerpoint/2010/main" val="21865614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55"/>
        <p:cNvGrpSpPr/>
        <p:nvPr/>
      </p:nvGrpSpPr>
      <p:grpSpPr>
        <a:xfrm>
          <a:off x="0" y="0"/>
          <a:ext cx="0" cy="0"/>
          <a:chOff x="0" y="0"/>
          <a:chExt cx="0" cy="0"/>
        </a:xfrm>
      </p:grpSpPr>
      <p:pic>
        <p:nvPicPr>
          <p:cNvPr id="256" name="Google Shape;256;p30"/>
          <p:cNvPicPr preferRelativeResize="0"/>
          <p:nvPr/>
        </p:nvPicPr>
        <p:blipFill rotWithShape="1">
          <a:blip r:embed="rId2">
            <a:alphaModFix/>
          </a:blip>
          <a:srcRect l="39445"/>
          <a:stretch/>
        </p:blipFill>
        <p:spPr>
          <a:xfrm flipH="1">
            <a:off x="6280100" y="0"/>
            <a:ext cx="5911901" cy="6858000"/>
          </a:xfrm>
          <a:prstGeom prst="rect">
            <a:avLst/>
          </a:prstGeom>
          <a:noFill/>
          <a:ln>
            <a:noFill/>
          </a:ln>
        </p:spPr>
      </p:pic>
      <p:sp>
        <p:nvSpPr>
          <p:cNvPr id="257" name="Google Shape;257;p30"/>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85262555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Title and four columns 4">
  <p:cSld name="Title and four columns 4">
    <p:bg>
      <p:bgPr>
        <a:solidFill>
          <a:schemeClr val="lt2"/>
        </a:solidFill>
        <a:effectLst/>
      </p:bgPr>
    </p:bg>
    <p:spTree>
      <p:nvGrpSpPr>
        <p:cNvPr id="1" name="Shape 258"/>
        <p:cNvGrpSpPr/>
        <p:nvPr/>
      </p:nvGrpSpPr>
      <p:grpSpPr>
        <a:xfrm>
          <a:off x="0" y="0"/>
          <a:ext cx="0" cy="0"/>
          <a:chOff x="0" y="0"/>
          <a:chExt cx="0" cy="0"/>
        </a:xfrm>
      </p:grpSpPr>
      <p:pic>
        <p:nvPicPr>
          <p:cNvPr id="259" name="Google Shape;259;p31"/>
          <p:cNvPicPr preferRelativeResize="0"/>
          <p:nvPr/>
        </p:nvPicPr>
        <p:blipFill rotWithShape="1">
          <a:blip r:embed="rId2">
            <a:alphaModFix/>
          </a:blip>
          <a:srcRect l="13058" t="14965" b="58884"/>
          <a:stretch/>
        </p:blipFill>
        <p:spPr>
          <a:xfrm>
            <a:off x="3032768" y="5308403"/>
            <a:ext cx="9159227" cy="1549597"/>
          </a:xfrm>
          <a:prstGeom prst="rect">
            <a:avLst/>
          </a:prstGeom>
          <a:noFill/>
          <a:ln>
            <a:noFill/>
          </a:ln>
        </p:spPr>
      </p:pic>
      <p:sp>
        <p:nvSpPr>
          <p:cNvPr id="260" name="Google Shape;260;p31"/>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61" name="Google Shape;261;p31"/>
          <p:cNvSpPr txBox="1">
            <a:spLocks noGrp="1"/>
          </p:cNvSpPr>
          <p:nvPr>
            <p:ph type="subTitle" idx="1"/>
          </p:nvPr>
        </p:nvSpPr>
        <p:spPr>
          <a:xfrm>
            <a:off x="1821500" y="3632933"/>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2" name="Google Shape;262;p31"/>
          <p:cNvSpPr txBox="1">
            <a:spLocks noGrp="1"/>
          </p:cNvSpPr>
          <p:nvPr>
            <p:ph type="subTitle" idx="2"/>
          </p:nvPr>
        </p:nvSpPr>
        <p:spPr>
          <a:xfrm>
            <a:off x="1821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3" name="Google Shape;263;p31"/>
          <p:cNvSpPr txBox="1">
            <a:spLocks noGrp="1"/>
          </p:cNvSpPr>
          <p:nvPr>
            <p:ph type="subTitle" idx="3"/>
          </p:nvPr>
        </p:nvSpPr>
        <p:spPr>
          <a:xfrm>
            <a:off x="4106500" y="3632887"/>
            <a:ext cx="1900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4" name="Google Shape;264;p31"/>
          <p:cNvSpPr txBox="1">
            <a:spLocks noGrp="1"/>
          </p:cNvSpPr>
          <p:nvPr>
            <p:ph type="subTitle" idx="4"/>
          </p:nvPr>
        </p:nvSpPr>
        <p:spPr>
          <a:xfrm>
            <a:off x="4005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5" name="Google Shape;265;p31"/>
          <p:cNvSpPr txBox="1">
            <a:spLocks noGrp="1"/>
          </p:cNvSpPr>
          <p:nvPr>
            <p:ph type="subTitle" idx="5"/>
          </p:nvPr>
        </p:nvSpPr>
        <p:spPr>
          <a:xfrm>
            <a:off x="6189500" y="363288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6" name="Google Shape;266;p31"/>
          <p:cNvSpPr txBox="1">
            <a:spLocks noGrp="1"/>
          </p:cNvSpPr>
          <p:nvPr>
            <p:ph type="subTitle" idx="6"/>
          </p:nvPr>
        </p:nvSpPr>
        <p:spPr>
          <a:xfrm>
            <a:off x="6189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7" name="Google Shape;267;p31"/>
          <p:cNvSpPr txBox="1">
            <a:spLocks noGrp="1"/>
          </p:cNvSpPr>
          <p:nvPr>
            <p:ph type="subTitle" idx="7"/>
          </p:nvPr>
        </p:nvSpPr>
        <p:spPr>
          <a:xfrm>
            <a:off x="8435533" y="3632887"/>
            <a:ext cx="1978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8" name="Google Shape;268;p31"/>
          <p:cNvSpPr txBox="1">
            <a:spLocks noGrp="1"/>
          </p:cNvSpPr>
          <p:nvPr>
            <p:ph type="subTitle" idx="8"/>
          </p:nvPr>
        </p:nvSpPr>
        <p:spPr>
          <a:xfrm>
            <a:off x="8373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69" name="Google Shape;269;p31"/>
          <p:cNvPicPr preferRelativeResize="0"/>
          <p:nvPr/>
        </p:nvPicPr>
        <p:blipFill rotWithShape="1">
          <a:blip r:embed="rId3">
            <a:alphaModFix/>
          </a:blip>
          <a:srcRect l="-7359" t="18396" r="-8905" b="36778"/>
          <a:stretch/>
        </p:blipFill>
        <p:spPr>
          <a:xfrm rot="10800000">
            <a:off x="1785661" y="9897"/>
            <a:ext cx="7846907" cy="1701803"/>
          </a:xfrm>
          <a:prstGeom prst="rect">
            <a:avLst/>
          </a:prstGeom>
          <a:noFill/>
          <a:ln>
            <a:noFill/>
          </a:ln>
        </p:spPr>
      </p:pic>
    </p:spTree>
    <p:extLst>
      <p:ext uri="{BB962C8B-B14F-4D97-AF65-F5344CB8AC3E}">
        <p14:creationId xmlns:p14="http://schemas.microsoft.com/office/powerpoint/2010/main" val="318370494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70"/>
        <p:cNvGrpSpPr/>
        <p:nvPr/>
      </p:nvGrpSpPr>
      <p:grpSpPr>
        <a:xfrm>
          <a:off x="0" y="0"/>
          <a:ext cx="0" cy="0"/>
          <a:chOff x="0" y="0"/>
          <a:chExt cx="0" cy="0"/>
        </a:xfrm>
      </p:grpSpPr>
      <p:pic>
        <p:nvPicPr>
          <p:cNvPr id="271" name="Google Shape;271;p32"/>
          <p:cNvPicPr preferRelativeResize="0"/>
          <p:nvPr/>
        </p:nvPicPr>
        <p:blipFill rotWithShape="1">
          <a:blip r:embed="rId2">
            <a:alphaModFix/>
          </a:blip>
          <a:srcRect l="60718" b="38141"/>
          <a:stretch/>
        </p:blipFill>
        <p:spPr>
          <a:xfrm rot="10800000" flipH="1">
            <a:off x="9702167" y="4663798"/>
            <a:ext cx="2489840" cy="2205465"/>
          </a:xfrm>
          <a:prstGeom prst="rect">
            <a:avLst/>
          </a:prstGeom>
          <a:noFill/>
          <a:ln>
            <a:noFill/>
          </a:ln>
        </p:spPr>
      </p:pic>
      <p:grpSp>
        <p:nvGrpSpPr>
          <p:cNvPr id="272" name="Google Shape;272;p32"/>
          <p:cNvGrpSpPr/>
          <p:nvPr/>
        </p:nvGrpSpPr>
        <p:grpSpPr>
          <a:xfrm rot="322651">
            <a:off x="11858707" y="4471403"/>
            <a:ext cx="216725" cy="968284"/>
            <a:chOff x="6091275" y="1941325"/>
            <a:chExt cx="329725" cy="1472275"/>
          </a:xfrm>
        </p:grpSpPr>
        <p:sp>
          <p:nvSpPr>
            <p:cNvPr id="273" name="Google Shape;273;p32"/>
            <p:cNvSpPr/>
            <p:nvPr/>
          </p:nvSpPr>
          <p:spPr>
            <a:xfrm>
              <a:off x="6234100" y="2368250"/>
              <a:ext cx="65350" cy="1045350"/>
            </a:xfrm>
            <a:custGeom>
              <a:avLst/>
              <a:gdLst/>
              <a:ahLst/>
              <a:cxnLst/>
              <a:rect l="l" t="t" r="r" b="b"/>
              <a:pathLst>
                <a:path w="2614" h="41814" extrusionOk="0">
                  <a:moveTo>
                    <a:pt x="1" y="1"/>
                  </a:moveTo>
                  <a:lnTo>
                    <a:pt x="1" y="40537"/>
                  </a:lnTo>
                  <a:cubicBezTo>
                    <a:pt x="1" y="41206"/>
                    <a:pt x="608" y="41813"/>
                    <a:pt x="1277" y="41813"/>
                  </a:cubicBezTo>
                  <a:cubicBezTo>
                    <a:pt x="2006" y="41813"/>
                    <a:pt x="2614" y="41206"/>
                    <a:pt x="2614" y="40537"/>
                  </a:cubicBezTo>
                  <a:lnTo>
                    <a:pt x="261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32"/>
            <p:cNvSpPr/>
            <p:nvPr/>
          </p:nvSpPr>
          <p:spPr>
            <a:xfrm>
              <a:off x="6091275" y="1941325"/>
              <a:ext cx="329725" cy="376825"/>
            </a:xfrm>
            <a:custGeom>
              <a:avLst/>
              <a:gdLst/>
              <a:ahLst/>
              <a:cxnLst/>
              <a:rect l="l" t="t" r="r" b="b"/>
              <a:pathLst>
                <a:path w="13189" h="15073" extrusionOk="0">
                  <a:moveTo>
                    <a:pt x="6808" y="0"/>
                  </a:moveTo>
                  <a:cubicBezTo>
                    <a:pt x="1" y="7779"/>
                    <a:pt x="5045" y="15072"/>
                    <a:pt x="5045" y="15072"/>
                  </a:cubicBezTo>
                  <a:lnTo>
                    <a:pt x="8935" y="15072"/>
                  </a:lnTo>
                  <a:cubicBezTo>
                    <a:pt x="8935" y="15072"/>
                    <a:pt x="13189" y="7536"/>
                    <a:pt x="6808"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32"/>
            <p:cNvSpPr/>
            <p:nvPr/>
          </p:nvSpPr>
          <p:spPr>
            <a:xfrm>
              <a:off x="6212825" y="2055275"/>
              <a:ext cx="83600" cy="287175"/>
            </a:xfrm>
            <a:custGeom>
              <a:avLst/>
              <a:gdLst/>
              <a:ahLst/>
              <a:cxnLst/>
              <a:rect l="l" t="t" r="r" b="b"/>
              <a:pathLst>
                <a:path w="3344" h="11487" extrusionOk="0">
                  <a:moveTo>
                    <a:pt x="183" y="4254"/>
                  </a:moveTo>
                  <a:lnTo>
                    <a:pt x="183" y="4254"/>
                  </a:lnTo>
                  <a:cubicBezTo>
                    <a:pt x="1" y="6746"/>
                    <a:pt x="426" y="9177"/>
                    <a:pt x="1399" y="11486"/>
                  </a:cubicBezTo>
                  <a:lnTo>
                    <a:pt x="1946" y="11486"/>
                  </a:lnTo>
                  <a:cubicBezTo>
                    <a:pt x="1946" y="11486"/>
                    <a:pt x="1399" y="8995"/>
                    <a:pt x="183" y="4254"/>
                  </a:cubicBezTo>
                  <a:close/>
                  <a:moveTo>
                    <a:pt x="2128" y="0"/>
                  </a:moveTo>
                  <a:cubicBezTo>
                    <a:pt x="1763" y="3768"/>
                    <a:pt x="1946" y="11486"/>
                    <a:pt x="1946" y="11486"/>
                  </a:cubicBezTo>
                  <a:lnTo>
                    <a:pt x="2796" y="11486"/>
                  </a:lnTo>
                  <a:cubicBezTo>
                    <a:pt x="2796" y="11486"/>
                    <a:pt x="3343" y="4619"/>
                    <a:pt x="2128"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32"/>
            <p:cNvSpPr/>
            <p:nvPr/>
          </p:nvSpPr>
          <p:spPr>
            <a:xfrm>
              <a:off x="6217400" y="2318125"/>
              <a:ext cx="97250" cy="123075"/>
            </a:xfrm>
            <a:custGeom>
              <a:avLst/>
              <a:gdLst/>
              <a:ahLst/>
              <a:cxnLst/>
              <a:rect l="l" t="t" r="r" b="b"/>
              <a:pathLst>
                <a:path w="3890" h="4923" extrusionOk="0">
                  <a:moveTo>
                    <a:pt x="0" y="0"/>
                  </a:moveTo>
                  <a:lnTo>
                    <a:pt x="0" y="3586"/>
                  </a:lnTo>
                  <a:cubicBezTo>
                    <a:pt x="0" y="4315"/>
                    <a:pt x="547" y="4923"/>
                    <a:pt x="1337" y="4923"/>
                  </a:cubicBezTo>
                  <a:lnTo>
                    <a:pt x="2553" y="4923"/>
                  </a:lnTo>
                  <a:cubicBezTo>
                    <a:pt x="3343" y="4923"/>
                    <a:pt x="3890" y="4315"/>
                    <a:pt x="3890" y="3586"/>
                  </a:cubicBezTo>
                  <a:lnTo>
                    <a:pt x="389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77" name="Google Shape;277;p32"/>
          <p:cNvPicPr preferRelativeResize="0"/>
          <p:nvPr/>
        </p:nvPicPr>
        <p:blipFill rotWithShape="1">
          <a:blip r:embed="rId2">
            <a:alphaModFix/>
          </a:blip>
          <a:srcRect l="60718" b="38141"/>
          <a:stretch/>
        </p:blipFill>
        <p:spPr>
          <a:xfrm rot="-5400000" flipH="1">
            <a:off x="-142200" y="4510365"/>
            <a:ext cx="2489840" cy="2205465"/>
          </a:xfrm>
          <a:prstGeom prst="rect">
            <a:avLst/>
          </a:prstGeom>
          <a:noFill/>
          <a:ln>
            <a:noFill/>
          </a:ln>
        </p:spPr>
      </p:pic>
      <p:grpSp>
        <p:nvGrpSpPr>
          <p:cNvPr id="278" name="Google Shape;278;p32"/>
          <p:cNvGrpSpPr/>
          <p:nvPr/>
        </p:nvGrpSpPr>
        <p:grpSpPr>
          <a:xfrm>
            <a:off x="10253679" y="5323567"/>
            <a:ext cx="1386812" cy="1131576"/>
            <a:chOff x="1223275" y="284825"/>
            <a:chExt cx="1581675" cy="1290575"/>
          </a:xfrm>
        </p:grpSpPr>
        <p:sp>
          <p:nvSpPr>
            <p:cNvPr id="279" name="Google Shape;279;p32"/>
            <p:cNvSpPr/>
            <p:nvPr/>
          </p:nvSpPr>
          <p:spPr>
            <a:xfrm>
              <a:off x="1360025" y="377900"/>
              <a:ext cx="109400" cy="41050"/>
            </a:xfrm>
            <a:custGeom>
              <a:avLst/>
              <a:gdLst/>
              <a:ahLst/>
              <a:cxnLst/>
              <a:rect l="l" t="t" r="r" b="b"/>
              <a:pathLst>
                <a:path w="4376" h="1642" extrusionOk="0">
                  <a:moveTo>
                    <a:pt x="3647" y="0"/>
                  </a:moveTo>
                  <a:lnTo>
                    <a:pt x="547" y="304"/>
                  </a:lnTo>
                  <a:cubicBezTo>
                    <a:pt x="243" y="365"/>
                    <a:pt x="0" y="669"/>
                    <a:pt x="0" y="973"/>
                  </a:cubicBezTo>
                  <a:lnTo>
                    <a:pt x="0" y="1094"/>
                  </a:lnTo>
                  <a:cubicBezTo>
                    <a:pt x="61" y="1398"/>
                    <a:pt x="365" y="1641"/>
                    <a:pt x="669" y="1641"/>
                  </a:cubicBezTo>
                  <a:lnTo>
                    <a:pt x="3768" y="1337"/>
                  </a:lnTo>
                  <a:cubicBezTo>
                    <a:pt x="4133" y="1277"/>
                    <a:pt x="4376" y="973"/>
                    <a:pt x="4376" y="669"/>
                  </a:cubicBezTo>
                  <a:lnTo>
                    <a:pt x="4315" y="608"/>
                  </a:lnTo>
                  <a:cubicBezTo>
                    <a:pt x="4315" y="243"/>
                    <a:pt x="4011" y="0"/>
                    <a:pt x="36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32"/>
            <p:cNvSpPr/>
            <p:nvPr/>
          </p:nvSpPr>
          <p:spPr>
            <a:xfrm>
              <a:off x="1224800" y="630100"/>
              <a:ext cx="42550" cy="109425"/>
            </a:xfrm>
            <a:custGeom>
              <a:avLst/>
              <a:gdLst/>
              <a:ahLst/>
              <a:cxnLst/>
              <a:rect l="l" t="t" r="r" b="b"/>
              <a:pathLst>
                <a:path w="1702" h="4377" extrusionOk="0">
                  <a:moveTo>
                    <a:pt x="608" y="1"/>
                  </a:moveTo>
                  <a:cubicBezTo>
                    <a:pt x="243" y="62"/>
                    <a:pt x="0" y="365"/>
                    <a:pt x="61" y="669"/>
                  </a:cubicBezTo>
                  <a:lnTo>
                    <a:pt x="365" y="3769"/>
                  </a:lnTo>
                  <a:cubicBezTo>
                    <a:pt x="365" y="4133"/>
                    <a:pt x="669" y="4377"/>
                    <a:pt x="1033" y="4377"/>
                  </a:cubicBezTo>
                  <a:lnTo>
                    <a:pt x="1094" y="4377"/>
                  </a:lnTo>
                  <a:cubicBezTo>
                    <a:pt x="1459" y="4316"/>
                    <a:pt x="1702" y="4012"/>
                    <a:pt x="1641" y="3647"/>
                  </a:cubicBezTo>
                  <a:lnTo>
                    <a:pt x="1337" y="548"/>
                  </a:lnTo>
                  <a:cubicBezTo>
                    <a:pt x="1337" y="244"/>
                    <a:pt x="1033" y="1"/>
                    <a:pt x="6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32"/>
            <p:cNvSpPr/>
            <p:nvPr/>
          </p:nvSpPr>
          <p:spPr>
            <a:xfrm>
              <a:off x="1584875" y="356625"/>
              <a:ext cx="109425" cy="41050"/>
            </a:xfrm>
            <a:custGeom>
              <a:avLst/>
              <a:gdLst/>
              <a:ahLst/>
              <a:cxnLst/>
              <a:rect l="l" t="t" r="r" b="b"/>
              <a:pathLst>
                <a:path w="4377" h="1642" extrusionOk="0">
                  <a:moveTo>
                    <a:pt x="3647" y="0"/>
                  </a:moveTo>
                  <a:lnTo>
                    <a:pt x="548" y="304"/>
                  </a:lnTo>
                  <a:cubicBezTo>
                    <a:pt x="244" y="365"/>
                    <a:pt x="1" y="669"/>
                    <a:pt x="1" y="973"/>
                  </a:cubicBezTo>
                  <a:lnTo>
                    <a:pt x="1" y="1094"/>
                  </a:lnTo>
                  <a:cubicBezTo>
                    <a:pt x="61" y="1398"/>
                    <a:pt x="365" y="1641"/>
                    <a:pt x="669" y="1641"/>
                  </a:cubicBezTo>
                  <a:lnTo>
                    <a:pt x="3769" y="1337"/>
                  </a:lnTo>
                  <a:cubicBezTo>
                    <a:pt x="4133" y="1277"/>
                    <a:pt x="4376" y="973"/>
                    <a:pt x="4316" y="669"/>
                  </a:cubicBezTo>
                  <a:lnTo>
                    <a:pt x="4316" y="608"/>
                  </a:lnTo>
                  <a:cubicBezTo>
                    <a:pt x="4316" y="243"/>
                    <a:pt x="4012" y="0"/>
                    <a:pt x="36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32"/>
            <p:cNvSpPr/>
            <p:nvPr/>
          </p:nvSpPr>
          <p:spPr>
            <a:xfrm>
              <a:off x="1223275" y="284825"/>
              <a:ext cx="1581675" cy="1290575"/>
            </a:xfrm>
            <a:custGeom>
              <a:avLst/>
              <a:gdLst/>
              <a:ahLst/>
              <a:cxnLst/>
              <a:rect l="l" t="t" r="r" b="b"/>
              <a:pathLst>
                <a:path w="63267" h="51623" extrusionOk="0">
                  <a:moveTo>
                    <a:pt x="55939" y="0"/>
                  </a:moveTo>
                  <a:cubicBezTo>
                    <a:pt x="55830" y="0"/>
                    <a:pt x="55720" y="5"/>
                    <a:pt x="55609" y="16"/>
                  </a:cubicBezTo>
                  <a:lnTo>
                    <a:pt x="2796" y="5000"/>
                  </a:lnTo>
                  <a:cubicBezTo>
                    <a:pt x="1216" y="5182"/>
                    <a:pt x="0" y="6580"/>
                    <a:pt x="183" y="8160"/>
                  </a:cubicBezTo>
                  <a:lnTo>
                    <a:pt x="4072" y="49000"/>
                  </a:lnTo>
                  <a:cubicBezTo>
                    <a:pt x="4188" y="50504"/>
                    <a:pt x="5459" y="51622"/>
                    <a:pt x="6944" y="51622"/>
                  </a:cubicBezTo>
                  <a:cubicBezTo>
                    <a:pt x="7019" y="51622"/>
                    <a:pt x="7095" y="51619"/>
                    <a:pt x="7172" y="51613"/>
                  </a:cubicBezTo>
                  <a:lnTo>
                    <a:pt x="60532" y="46569"/>
                  </a:lnTo>
                  <a:cubicBezTo>
                    <a:pt x="62112" y="46387"/>
                    <a:pt x="63266" y="44989"/>
                    <a:pt x="63145" y="43409"/>
                  </a:cubicBezTo>
                  <a:lnTo>
                    <a:pt x="59316" y="3115"/>
                  </a:lnTo>
                  <a:cubicBezTo>
                    <a:pt x="59144" y="1342"/>
                    <a:pt x="57681" y="0"/>
                    <a:pt x="5593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32"/>
            <p:cNvSpPr/>
            <p:nvPr/>
          </p:nvSpPr>
          <p:spPr>
            <a:xfrm>
              <a:off x="1288600" y="338275"/>
              <a:ext cx="1452525" cy="1183725"/>
            </a:xfrm>
            <a:custGeom>
              <a:avLst/>
              <a:gdLst/>
              <a:ahLst/>
              <a:cxnLst/>
              <a:rect l="l" t="t" r="r" b="b"/>
              <a:pathLst>
                <a:path w="58101" h="47349" extrusionOk="0">
                  <a:moveTo>
                    <a:pt x="52872" y="1"/>
                  </a:moveTo>
                  <a:cubicBezTo>
                    <a:pt x="52833" y="1"/>
                    <a:pt x="52793" y="2"/>
                    <a:pt x="52753" y="5"/>
                  </a:cubicBezTo>
                  <a:lnTo>
                    <a:pt x="52631" y="5"/>
                  </a:lnTo>
                  <a:lnTo>
                    <a:pt x="48681" y="370"/>
                  </a:lnTo>
                  <a:lnTo>
                    <a:pt x="47465" y="491"/>
                  </a:lnTo>
                  <a:lnTo>
                    <a:pt x="44062" y="795"/>
                  </a:lnTo>
                  <a:lnTo>
                    <a:pt x="41145" y="1099"/>
                  </a:lnTo>
                  <a:lnTo>
                    <a:pt x="35007" y="1646"/>
                  </a:lnTo>
                  <a:lnTo>
                    <a:pt x="31117" y="2011"/>
                  </a:lnTo>
                  <a:lnTo>
                    <a:pt x="29780" y="2132"/>
                  </a:lnTo>
                  <a:lnTo>
                    <a:pt x="27471" y="2375"/>
                  </a:lnTo>
                  <a:lnTo>
                    <a:pt x="27349" y="2375"/>
                  </a:lnTo>
                  <a:lnTo>
                    <a:pt x="25647" y="2558"/>
                  </a:lnTo>
                  <a:lnTo>
                    <a:pt x="14708" y="3591"/>
                  </a:lnTo>
                  <a:lnTo>
                    <a:pt x="13006" y="3773"/>
                  </a:lnTo>
                  <a:lnTo>
                    <a:pt x="12581" y="3834"/>
                  </a:lnTo>
                  <a:lnTo>
                    <a:pt x="10272" y="4016"/>
                  </a:lnTo>
                  <a:lnTo>
                    <a:pt x="1338" y="4867"/>
                  </a:lnTo>
                  <a:cubicBezTo>
                    <a:pt x="548" y="4928"/>
                    <a:pt x="1" y="5596"/>
                    <a:pt x="62" y="6386"/>
                  </a:cubicBezTo>
                  <a:lnTo>
                    <a:pt x="1946" y="26867"/>
                  </a:lnTo>
                  <a:lnTo>
                    <a:pt x="2432" y="31790"/>
                  </a:lnTo>
                  <a:lnTo>
                    <a:pt x="3769" y="46011"/>
                  </a:lnTo>
                  <a:cubicBezTo>
                    <a:pt x="3830" y="46315"/>
                    <a:pt x="3951" y="46680"/>
                    <a:pt x="4194" y="46923"/>
                  </a:cubicBezTo>
                  <a:cubicBezTo>
                    <a:pt x="4498" y="47166"/>
                    <a:pt x="4863" y="47348"/>
                    <a:pt x="5288" y="47348"/>
                  </a:cubicBezTo>
                  <a:lnTo>
                    <a:pt x="5774" y="47288"/>
                  </a:lnTo>
                  <a:lnTo>
                    <a:pt x="11366" y="46741"/>
                  </a:lnTo>
                  <a:lnTo>
                    <a:pt x="13675" y="46497"/>
                  </a:lnTo>
                  <a:lnTo>
                    <a:pt x="16714" y="46254"/>
                  </a:lnTo>
                  <a:lnTo>
                    <a:pt x="18415" y="46072"/>
                  </a:lnTo>
                  <a:lnTo>
                    <a:pt x="18902" y="46011"/>
                  </a:lnTo>
                  <a:lnTo>
                    <a:pt x="22244" y="45707"/>
                  </a:lnTo>
                  <a:lnTo>
                    <a:pt x="32272" y="44735"/>
                  </a:lnTo>
                  <a:lnTo>
                    <a:pt x="32636" y="44735"/>
                  </a:lnTo>
                  <a:lnTo>
                    <a:pt x="35128" y="44492"/>
                  </a:lnTo>
                  <a:lnTo>
                    <a:pt x="36587" y="44370"/>
                  </a:lnTo>
                  <a:lnTo>
                    <a:pt x="38592" y="44188"/>
                  </a:lnTo>
                  <a:lnTo>
                    <a:pt x="41266" y="43945"/>
                  </a:lnTo>
                  <a:lnTo>
                    <a:pt x="56764" y="42426"/>
                  </a:lnTo>
                  <a:cubicBezTo>
                    <a:pt x="57554" y="42365"/>
                    <a:pt x="58101" y="41696"/>
                    <a:pt x="58101" y="40906"/>
                  </a:cubicBezTo>
                  <a:lnTo>
                    <a:pt x="54758" y="6447"/>
                  </a:lnTo>
                  <a:lnTo>
                    <a:pt x="54272" y="1281"/>
                  </a:lnTo>
                  <a:cubicBezTo>
                    <a:pt x="54214" y="531"/>
                    <a:pt x="53609" y="1"/>
                    <a:pt x="528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32"/>
            <p:cNvSpPr/>
            <p:nvPr/>
          </p:nvSpPr>
          <p:spPr>
            <a:xfrm>
              <a:off x="1293100" y="990625"/>
              <a:ext cx="22875" cy="17875"/>
            </a:xfrm>
            <a:custGeom>
              <a:avLst/>
              <a:gdLst/>
              <a:ahLst/>
              <a:cxnLst/>
              <a:rect l="l" t="t" r="r" b="b"/>
              <a:pathLst>
                <a:path w="915" h="715" extrusionOk="0">
                  <a:moveTo>
                    <a:pt x="758" y="1"/>
                  </a:moveTo>
                  <a:cubicBezTo>
                    <a:pt x="486" y="1"/>
                    <a:pt x="0" y="715"/>
                    <a:pt x="445" y="715"/>
                  </a:cubicBezTo>
                  <a:cubicBezTo>
                    <a:pt x="459" y="715"/>
                    <a:pt x="474" y="714"/>
                    <a:pt x="489" y="713"/>
                  </a:cubicBezTo>
                  <a:cubicBezTo>
                    <a:pt x="732" y="652"/>
                    <a:pt x="915" y="470"/>
                    <a:pt x="915" y="226"/>
                  </a:cubicBezTo>
                  <a:cubicBezTo>
                    <a:pt x="901" y="63"/>
                    <a:pt x="839" y="1"/>
                    <a:pt x="7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32"/>
            <p:cNvSpPr/>
            <p:nvPr/>
          </p:nvSpPr>
          <p:spPr>
            <a:xfrm>
              <a:off x="1296200" y="950700"/>
              <a:ext cx="9150" cy="9125"/>
            </a:xfrm>
            <a:custGeom>
              <a:avLst/>
              <a:gdLst/>
              <a:ahLst/>
              <a:cxnLst/>
              <a:rect l="l" t="t" r="r" b="b"/>
              <a:pathLst>
                <a:path w="366" h="365" extrusionOk="0">
                  <a:moveTo>
                    <a:pt x="183" y="0"/>
                  </a:moveTo>
                  <a:cubicBezTo>
                    <a:pt x="61" y="0"/>
                    <a:pt x="1" y="61"/>
                    <a:pt x="1" y="183"/>
                  </a:cubicBezTo>
                  <a:cubicBezTo>
                    <a:pt x="1" y="304"/>
                    <a:pt x="92" y="365"/>
                    <a:pt x="183" y="365"/>
                  </a:cubicBezTo>
                  <a:cubicBezTo>
                    <a:pt x="274" y="365"/>
                    <a:pt x="365" y="304"/>
                    <a:pt x="365" y="183"/>
                  </a:cubicBezTo>
                  <a:lnTo>
                    <a:pt x="365" y="122"/>
                  </a:lnTo>
                  <a:cubicBezTo>
                    <a:pt x="365" y="61"/>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32"/>
            <p:cNvSpPr/>
            <p:nvPr/>
          </p:nvSpPr>
          <p:spPr>
            <a:xfrm>
              <a:off x="1761125" y="347500"/>
              <a:ext cx="744500" cy="1141075"/>
            </a:xfrm>
            <a:custGeom>
              <a:avLst/>
              <a:gdLst/>
              <a:ahLst/>
              <a:cxnLst/>
              <a:rect l="l" t="t" r="r" b="b"/>
              <a:pathLst>
                <a:path w="29780" h="45643" extrusionOk="0">
                  <a:moveTo>
                    <a:pt x="29780" y="1"/>
                  </a:moveTo>
                  <a:lnTo>
                    <a:pt x="28564" y="122"/>
                  </a:lnTo>
                  <a:lnTo>
                    <a:pt x="25161" y="426"/>
                  </a:lnTo>
                  <a:lnTo>
                    <a:pt x="22244" y="730"/>
                  </a:lnTo>
                  <a:lnTo>
                    <a:pt x="16106" y="1277"/>
                  </a:lnTo>
                  <a:lnTo>
                    <a:pt x="1" y="45642"/>
                  </a:lnTo>
                  <a:lnTo>
                    <a:pt x="3343" y="45338"/>
                  </a:lnTo>
                  <a:lnTo>
                    <a:pt x="13371" y="44427"/>
                  </a:lnTo>
                  <a:lnTo>
                    <a:pt x="13735" y="44366"/>
                  </a:lnTo>
                  <a:lnTo>
                    <a:pt x="29780" y="1"/>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2"/>
            <p:cNvSpPr/>
            <p:nvPr/>
          </p:nvSpPr>
          <p:spPr>
            <a:xfrm>
              <a:off x="2203250" y="338275"/>
              <a:ext cx="455850" cy="1109275"/>
            </a:xfrm>
            <a:custGeom>
              <a:avLst/>
              <a:gdLst/>
              <a:ahLst/>
              <a:cxnLst/>
              <a:rect l="l" t="t" r="r" b="b"/>
              <a:pathLst>
                <a:path w="18234" h="44371" extrusionOk="0">
                  <a:moveTo>
                    <a:pt x="16286" y="1"/>
                  </a:moveTo>
                  <a:cubicBezTo>
                    <a:pt x="16247" y="1"/>
                    <a:pt x="16207" y="2"/>
                    <a:pt x="16167" y="5"/>
                  </a:cubicBezTo>
                  <a:lnTo>
                    <a:pt x="16045" y="5"/>
                  </a:lnTo>
                  <a:lnTo>
                    <a:pt x="1" y="44370"/>
                  </a:lnTo>
                  <a:lnTo>
                    <a:pt x="2006" y="44188"/>
                  </a:lnTo>
                  <a:lnTo>
                    <a:pt x="4680" y="43945"/>
                  </a:lnTo>
                  <a:lnTo>
                    <a:pt x="18233" y="6447"/>
                  </a:lnTo>
                  <a:lnTo>
                    <a:pt x="17686" y="1281"/>
                  </a:lnTo>
                  <a:cubicBezTo>
                    <a:pt x="17628" y="531"/>
                    <a:pt x="17023" y="1"/>
                    <a:pt x="16286" y="1"/>
                  </a:cubicBez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32"/>
            <p:cNvSpPr/>
            <p:nvPr/>
          </p:nvSpPr>
          <p:spPr>
            <a:xfrm>
              <a:off x="1572725" y="391575"/>
              <a:ext cx="460400" cy="1115225"/>
            </a:xfrm>
            <a:custGeom>
              <a:avLst/>
              <a:gdLst/>
              <a:ahLst/>
              <a:cxnLst/>
              <a:rect l="l" t="t" r="r" b="b"/>
              <a:pathLst>
                <a:path w="18416" h="44609" extrusionOk="0">
                  <a:moveTo>
                    <a:pt x="18415" y="0"/>
                  </a:moveTo>
                  <a:lnTo>
                    <a:pt x="16106" y="243"/>
                  </a:lnTo>
                  <a:lnTo>
                    <a:pt x="1" y="44609"/>
                  </a:lnTo>
                  <a:lnTo>
                    <a:pt x="2371" y="44426"/>
                  </a:lnTo>
                  <a:lnTo>
                    <a:pt x="18415" y="0"/>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32"/>
            <p:cNvSpPr/>
            <p:nvPr/>
          </p:nvSpPr>
          <p:spPr>
            <a:xfrm>
              <a:off x="1337225" y="432600"/>
              <a:ext cx="265900" cy="700450"/>
            </a:xfrm>
            <a:custGeom>
              <a:avLst/>
              <a:gdLst/>
              <a:ahLst/>
              <a:cxnLst/>
              <a:rect l="l" t="t" r="r" b="b"/>
              <a:pathLst>
                <a:path w="10636" h="28018" extrusionOk="0">
                  <a:moveTo>
                    <a:pt x="10636" y="0"/>
                  </a:moveTo>
                  <a:lnTo>
                    <a:pt x="8327" y="243"/>
                  </a:lnTo>
                  <a:lnTo>
                    <a:pt x="1" y="23094"/>
                  </a:lnTo>
                  <a:lnTo>
                    <a:pt x="487" y="28017"/>
                  </a:lnTo>
                  <a:lnTo>
                    <a:pt x="10636" y="0"/>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0" name="Google Shape;290;p32"/>
          <p:cNvGrpSpPr/>
          <p:nvPr/>
        </p:nvGrpSpPr>
        <p:grpSpPr>
          <a:xfrm rot="-809226">
            <a:off x="372438" y="5066247"/>
            <a:ext cx="1062028" cy="1473716"/>
            <a:chOff x="1214150" y="2918750"/>
            <a:chExt cx="2057250" cy="2466975"/>
          </a:xfrm>
        </p:grpSpPr>
        <p:sp>
          <p:nvSpPr>
            <p:cNvPr id="291" name="Google Shape;291;p32"/>
            <p:cNvSpPr/>
            <p:nvPr/>
          </p:nvSpPr>
          <p:spPr>
            <a:xfrm>
              <a:off x="1921525" y="2919750"/>
              <a:ext cx="567400" cy="485725"/>
            </a:xfrm>
            <a:custGeom>
              <a:avLst/>
              <a:gdLst/>
              <a:ahLst/>
              <a:cxnLst/>
              <a:rect l="l" t="t" r="r" b="b"/>
              <a:pathLst>
                <a:path w="22696" h="19429" extrusionOk="0">
                  <a:moveTo>
                    <a:pt x="12951" y="4250"/>
                  </a:moveTo>
                  <a:cubicBezTo>
                    <a:pt x="15758" y="4250"/>
                    <a:pt x="18441" y="6429"/>
                    <a:pt x="18441" y="9726"/>
                  </a:cubicBezTo>
                  <a:cubicBezTo>
                    <a:pt x="18380" y="12704"/>
                    <a:pt x="16010" y="15074"/>
                    <a:pt x="13032" y="15074"/>
                  </a:cubicBezTo>
                  <a:cubicBezTo>
                    <a:pt x="13007" y="15074"/>
                    <a:pt x="12982" y="15074"/>
                    <a:pt x="12957" y="15074"/>
                  </a:cubicBezTo>
                  <a:cubicBezTo>
                    <a:pt x="8145" y="15074"/>
                    <a:pt x="5757" y="9282"/>
                    <a:pt x="9143" y="5836"/>
                  </a:cubicBezTo>
                  <a:cubicBezTo>
                    <a:pt x="10258" y="4741"/>
                    <a:pt x="11618" y="4250"/>
                    <a:pt x="12951" y="4250"/>
                  </a:cubicBezTo>
                  <a:close/>
                  <a:moveTo>
                    <a:pt x="12883" y="1"/>
                  </a:moveTo>
                  <a:cubicBezTo>
                    <a:pt x="4351" y="1"/>
                    <a:pt x="1" y="10369"/>
                    <a:pt x="6043" y="16532"/>
                  </a:cubicBezTo>
                  <a:cubicBezTo>
                    <a:pt x="8023" y="18532"/>
                    <a:pt x="10473" y="19429"/>
                    <a:pt x="12879" y="19429"/>
                  </a:cubicBezTo>
                  <a:cubicBezTo>
                    <a:pt x="17861" y="19429"/>
                    <a:pt x="22654" y="15586"/>
                    <a:pt x="22695" y="9726"/>
                  </a:cubicBezTo>
                  <a:cubicBezTo>
                    <a:pt x="22695" y="4378"/>
                    <a:pt x="18380" y="2"/>
                    <a:pt x="13032" y="2"/>
                  </a:cubicBezTo>
                  <a:cubicBezTo>
                    <a:pt x="12982" y="1"/>
                    <a:pt x="12933" y="1"/>
                    <a:pt x="12883" y="1"/>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32"/>
            <p:cNvSpPr/>
            <p:nvPr/>
          </p:nvSpPr>
          <p:spPr>
            <a:xfrm>
              <a:off x="1214150" y="3153775"/>
              <a:ext cx="673150" cy="777175"/>
            </a:xfrm>
            <a:custGeom>
              <a:avLst/>
              <a:gdLst/>
              <a:ahLst/>
              <a:cxnLst/>
              <a:rect l="l" t="t" r="r" b="b"/>
              <a:pathLst>
                <a:path w="26926" h="31087" extrusionOk="0">
                  <a:moveTo>
                    <a:pt x="3890" y="0"/>
                  </a:moveTo>
                  <a:cubicBezTo>
                    <a:pt x="3890" y="0"/>
                    <a:pt x="1" y="27409"/>
                    <a:pt x="13675" y="30691"/>
                  </a:cubicBezTo>
                  <a:cubicBezTo>
                    <a:pt x="14804" y="30962"/>
                    <a:pt x="15822" y="31086"/>
                    <a:pt x="16739" y="31086"/>
                  </a:cubicBezTo>
                  <a:cubicBezTo>
                    <a:pt x="26926" y="31086"/>
                    <a:pt x="24675" y="15741"/>
                    <a:pt x="24675" y="15741"/>
                  </a:cubicBezTo>
                  <a:lnTo>
                    <a:pt x="11001" y="0"/>
                  </a:ln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32"/>
            <p:cNvSpPr/>
            <p:nvPr/>
          </p:nvSpPr>
          <p:spPr>
            <a:xfrm>
              <a:off x="1293175" y="2918750"/>
              <a:ext cx="663975" cy="628550"/>
            </a:xfrm>
            <a:custGeom>
              <a:avLst/>
              <a:gdLst/>
              <a:ahLst/>
              <a:cxnLst/>
              <a:rect l="l" t="t" r="r" b="b"/>
              <a:pathLst>
                <a:path w="26559" h="25142" extrusionOk="0">
                  <a:moveTo>
                    <a:pt x="13321" y="1"/>
                  </a:moveTo>
                  <a:cubicBezTo>
                    <a:pt x="13153" y="1"/>
                    <a:pt x="12987" y="14"/>
                    <a:pt x="12823" y="42"/>
                  </a:cubicBezTo>
                  <a:cubicBezTo>
                    <a:pt x="10939" y="406"/>
                    <a:pt x="9116" y="1075"/>
                    <a:pt x="7475" y="2108"/>
                  </a:cubicBezTo>
                  <a:cubicBezTo>
                    <a:pt x="6624" y="2594"/>
                    <a:pt x="5834" y="3141"/>
                    <a:pt x="5044" y="3749"/>
                  </a:cubicBezTo>
                  <a:cubicBezTo>
                    <a:pt x="2796" y="5511"/>
                    <a:pt x="1094" y="7639"/>
                    <a:pt x="729" y="9401"/>
                  </a:cubicBezTo>
                  <a:cubicBezTo>
                    <a:pt x="0" y="12926"/>
                    <a:pt x="10514" y="25142"/>
                    <a:pt x="10514" y="25142"/>
                  </a:cubicBezTo>
                  <a:lnTo>
                    <a:pt x="16652" y="20766"/>
                  </a:lnTo>
                  <a:lnTo>
                    <a:pt x="19144" y="19064"/>
                  </a:lnTo>
                  <a:lnTo>
                    <a:pt x="26558" y="13777"/>
                  </a:lnTo>
                  <a:cubicBezTo>
                    <a:pt x="26558" y="13777"/>
                    <a:pt x="18727" y="1"/>
                    <a:pt x="1332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32"/>
            <p:cNvSpPr/>
            <p:nvPr/>
          </p:nvSpPr>
          <p:spPr>
            <a:xfrm>
              <a:off x="1419275" y="2969925"/>
              <a:ext cx="477100" cy="628650"/>
            </a:xfrm>
            <a:custGeom>
              <a:avLst/>
              <a:gdLst/>
              <a:ahLst/>
              <a:cxnLst/>
              <a:rect l="l" t="t" r="r" b="b"/>
              <a:pathLst>
                <a:path w="19084" h="25146" extrusionOk="0">
                  <a:moveTo>
                    <a:pt x="2431" y="0"/>
                  </a:moveTo>
                  <a:cubicBezTo>
                    <a:pt x="1580" y="487"/>
                    <a:pt x="790" y="1033"/>
                    <a:pt x="0" y="1641"/>
                  </a:cubicBezTo>
                  <a:cubicBezTo>
                    <a:pt x="4558" y="6746"/>
                    <a:pt x="7779" y="13067"/>
                    <a:pt x="11608" y="18719"/>
                  </a:cubicBezTo>
                  <a:cubicBezTo>
                    <a:pt x="12581" y="20117"/>
                    <a:pt x="13614" y="21575"/>
                    <a:pt x="14586" y="22851"/>
                  </a:cubicBezTo>
                  <a:cubicBezTo>
                    <a:pt x="15515" y="23998"/>
                    <a:pt x="16738" y="25145"/>
                    <a:pt x="18123" y="25145"/>
                  </a:cubicBezTo>
                  <a:cubicBezTo>
                    <a:pt x="18279" y="25145"/>
                    <a:pt x="18437" y="25131"/>
                    <a:pt x="18597" y="25100"/>
                  </a:cubicBezTo>
                  <a:cubicBezTo>
                    <a:pt x="19083" y="24432"/>
                    <a:pt x="18597" y="23520"/>
                    <a:pt x="18111" y="22791"/>
                  </a:cubicBezTo>
                  <a:cubicBezTo>
                    <a:pt x="16774" y="20846"/>
                    <a:pt x="15437" y="18901"/>
                    <a:pt x="14100" y="17017"/>
                  </a:cubicBezTo>
                  <a:cubicBezTo>
                    <a:pt x="10210" y="11365"/>
                    <a:pt x="6321" y="5713"/>
                    <a:pt x="243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32"/>
            <p:cNvSpPr/>
            <p:nvPr/>
          </p:nvSpPr>
          <p:spPr>
            <a:xfrm>
              <a:off x="2598250" y="3153775"/>
              <a:ext cx="673150" cy="777175"/>
            </a:xfrm>
            <a:custGeom>
              <a:avLst/>
              <a:gdLst/>
              <a:ahLst/>
              <a:cxnLst/>
              <a:rect l="l" t="t" r="r" b="b"/>
              <a:pathLst>
                <a:path w="26926" h="31087" extrusionOk="0">
                  <a:moveTo>
                    <a:pt x="15925" y="0"/>
                  </a:moveTo>
                  <a:lnTo>
                    <a:pt x="2251" y="15741"/>
                  </a:lnTo>
                  <a:cubicBezTo>
                    <a:pt x="2251" y="15741"/>
                    <a:pt x="0" y="31086"/>
                    <a:pt x="10187" y="31086"/>
                  </a:cubicBezTo>
                  <a:cubicBezTo>
                    <a:pt x="11104" y="31086"/>
                    <a:pt x="12122" y="30962"/>
                    <a:pt x="13251" y="30691"/>
                  </a:cubicBezTo>
                  <a:cubicBezTo>
                    <a:pt x="26925" y="27409"/>
                    <a:pt x="23036" y="0"/>
                    <a:pt x="23036"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32"/>
            <p:cNvSpPr/>
            <p:nvPr/>
          </p:nvSpPr>
          <p:spPr>
            <a:xfrm>
              <a:off x="2528400" y="2918750"/>
              <a:ext cx="663975" cy="628550"/>
            </a:xfrm>
            <a:custGeom>
              <a:avLst/>
              <a:gdLst/>
              <a:ahLst/>
              <a:cxnLst/>
              <a:rect l="l" t="t" r="r" b="b"/>
              <a:pathLst>
                <a:path w="26559" h="25142" extrusionOk="0">
                  <a:moveTo>
                    <a:pt x="13238" y="1"/>
                  </a:moveTo>
                  <a:cubicBezTo>
                    <a:pt x="7832" y="1"/>
                    <a:pt x="0" y="13777"/>
                    <a:pt x="0" y="13777"/>
                  </a:cubicBezTo>
                  <a:lnTo>
                    <a:pt x="7415" y="19064"/>
                  </a:lnTo>
                  <a:lnTo>
                    <a:pt x="9907" y="20766"/>
                  </a:lnTo>
                  <a:lnTo>
                    <a:pt x="16045" y="25142"/>
                  </a:lnTo>
                  <a:cubicBezTo>
                    <a:pt x="16045" y="25142"/>
                    <a:pt x="26559" y="12926"/>
                    <a:pt x="25830" y="9401"/>
                  </a:cubicBezTo>
                  <a:cubicBezTo>
                    <a:pt x="25465" y="7639"/>
                    <a:pt x="23763" y="5511"/>
                    <a:pt x="21515" y="3749"/>
                  </a:cubicBezTo>
                  <a:cubicBezTo>
                    <a:pt x="20724" y="3141"/>
                    <a:pt x="19934" y="2594"/>
                    <a:pt x="19084" y="2108"/>
                  </a:cubicBezTo>
                  <a:cubicBezTo>
                    <a:pt x="17443" y="1075"/>
                    <a:pt x="15619" y="406"/>
                    <a:pt x="13735" y="42"/>
                  </a:cubicBezTo>
                  <a:cubicBezTo>
                    <a:pt x="13572" y="14"/>
                    <a:pt x="13406" y="1"/>
                    <a:pt x="132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32"/>
            <p:cNvSpPr/>
            <p:nvPr/>
          </p:nvSpPr>
          <p:spPr>
            <a:xfrm>
              <a:off x="2589175" y="2969925"/>
              <a:ext cx="477100" cy="628650"/>
            </a:xfrm>
            <a:custGeom>
              <a:avLst/>
              <a:gdLst/>
              <a:ahLst/>
              <a:cxnLst/>
              <a:rect l="l" t="t" r="r" b="b"/>
              <a:pathLst>
                <a:path w="19084" h="25146" extrusionOk="0">
                  <a:moveTo>
                    <a:pt x="16653" y="0"/>
                  </a:moveTo>
                  <a:lnTo>
                    <a:pt x="4984" y="16956"/>
                  </a:lnTo>
                  <a:lnTo>
                    <a:pt x="973" y="22791"/>
                  </a:lnTo>
                  <a:cubicBezTo>
                    <a:pt x="487" y="23520"/>
                    <a:pt x="0" y="24432"/>
                    <a:pt x="487" y="25100"/>
                  </a:cubicBezTo>
                  <a:cubicBezTo>
                    <a:pt x="647" y="25131"/>
                    <a:pt x="805" y="25145"/>
                    <a:pt x="961" y="25145"/>
                  </a:cubicBezTo>
                  <a:cubicBezTo>
                    <a:pt x="2346" y="25145"/>
                    <a:pt x="3569" y="23998"/>
                    <a:pt x="4498" y="22851"/>
                  </a:cubicBezTo>
                  <a:cubicBezTo>
                    <a:pt x="5470" y="21575"/>
                    <a:pt x="6503" y="20117"/>
                    <a:pt x="7476" y="18719"/>
                  </a:cubicBezTo>
                  <a:cubicBezTo>
                    <a:pt x="11304" y="13067"/>
                    <a:pt x="14525" y="6746"/>
                    <a:pt x="19084" y="1641"/>
                  </a:cubicBezTo>
                  <a:cubicBezTo>
                    <a:pt x="18293" y="1033"/>
                    <a:pt x="17503" y="487"/>
                    <a:pt x="1665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32"/>
            <p:cNvSpPr/>
            <p:nvPr/>
          </p:nvSpPr>
          <p:spPr>
            <a:xfrm>
              <a:off x="1288600" y="3130975"/>
              <a:ext cx="1903775" cy="2254750"/>
            </a:xfrm>
            <a:custGeom>
              <a:avLst/>
              <a:gdLst/>
              <a:ahLst/>
              <a:cxnLst/>
              <a:rect l="l" t="t" r="r" b="b"/>
              <a:pathLst>
                <a:path w="76151" h="90190" extrusionOk="0">
                  <a:moveTo>
                    <a:pt x="33244" y="0"/>
                  </a:moveTo>
                  <a:cubicBezTo>
                    <a:pt x="14890" y="0"/>
                    <a:pt x="1" y="14829"/>
                    <a:pt x="1" y="33183"/>
                  </a:cubicBezTo>
                  <a:lnTo>
                    <a:pt x="1" y="84416"/>
                  </a:lnTo>
                  <a:cubicBezTo>
                    <a:pt x="1" y="87576"/>
                    <a:pt x="2553" y="90190"/>
                    <a:pt x="5714" y="90190"/>
                  </a:cubicBezTo>
                  <a:lnTo>
                    <a:pt x="70438" y="90190"/>
                  </a:lnTo>
                  <a:cubicBezTo>
                    <a:pt x="73598" y="90129"/>
                    <a:pt x="76151" y="87576"/>
                    <a:pt x="76151" y="84416"/>
                  </a:cubicBezTo>
                  <a:lnTo>
                    <a:pt x="76151" y="33183"/>
                  </a:lnTo>
                  <a:cubicBezTo>
                    <a:pt x="76151" y="14829"/>
                    <a:pt x="61261" y="0"/>
                    <a:pt x="4296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32"/>
            <p:cNvSpPr/>
            <p:nvPr/>
          </p:nvSpPr>
          <p:spPr>
            <a:xfrm>
              <a:off x="1288600" y="5042325"/>
              <a:ext cx="1903775" cy="343400"/>
            </a:xfrm>
            <a:custGeom>
              <a:avLst/>
              <a:gdLst/>
              <a:ahLst/>
              <a:cxnLst/>
              <a:rect l="l" t="t" r="r" b="b"/>
              <a:pathLst>
                <a:path w="76151" h="13736" extrusionOk="0">
                  <a:moveTo>
                    <a:pt x="1" y="1"/>
                  </a:moveTo>
                  <a:lnTo>
                    <a:pt x="1" y="7962"/>
                  </a:lnTo>
                  <a:cubicBezTo>
                    <a:pt x="1" y="11122"/>
                    <a:pt x="2553" y="13736"/>
                    <a:pt x="5714" y="13736"/>
                  </a:cubicBezTo>
                  <a:lnTo>
                    <a:pt x="70438" y="13736"/>
                  </a:lnTo>
                  <a:cubicBezTo>
                    <a:pt x="73598" y="13675"/>
                    <a:pt x="76151" y="11122"/>
                    <a:pt x="76151" y="7962"/>
                  </a:cubicBezTo>
                  <a:lnTo>
                    <a:pt x="7615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32"/>
            <p:cNvSpPr/>
            <p:nvPr/>
          </p:nvSpPr>
          <p:spPr>
            <a:xfrm>
              <a:off x="1578800" y="4442175"/>
              <a:ext cx="1321875" cy="770350"/>
            </a:xfrm>
            <a:custGeom>
              <a:avLst/>
              <a:gdLst/>
              <a:ahLst/>
              <a:cxnLst/>
              <a:rect l="l" t="t" r="r" b="b"/>
              <a:pathLst>
                <a:path w="52875" h="30814" extrusionOk="0">
                  <a:moveTo>
                    <a:pt x="7901" y="1"/>
                  </a:moveTo>
                  <a:cubicBezTo>
                    <a:pt x="3526" y="1"/>
                    <a:pt x="1" y="3526"/>
                    <a:pt x="1" y="7901"/>
                  </a:cubicBezTo>
                  <a:lnTo>
                    <a:pt x="1" y="22913"/>
                  </a:lnTo>
                  <a:cubicBezTo>
                    <a:pt x="1" y="27288"/>
                    <a:pt x="3526" y="30813"/>
                    <a:pt x="7901" y="30813"/>
                  </a:cubicBezTo>
                  <a:lnTo>
                    <a:pt x="44974" y="30813"/>
                  </a:lnTo>
                  <a:cubicBezTo>
                    <a:pt x="49349" y="30813"/>
                    <a:pt x="52874" y="27288"/>
                    <a:pt x="52874" y="22913"/>
                  </a:cubicBezTo>
                  <a:lnTo>
                    <a:pt x="52874" y="7901"/>
                  </a:lnTo>
                  <a:cubicBezTo>
                    <a:pt x="52874" y="3526"/>
                    <a:pt x="49349" y="1"/>
                    <a:pt x="44974"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32"/>
            <p:cNvSpPr/>
            <p:nvPr/>
          </p:nvSpPr>
          <p:spPr>
            <a:xfrm>
              <a:off x="1578800" y="4442175"/>
              <a:ext cx="1321875" cy="385950"/>
            </a:xfrm>
            <a:custGeom>
              <a:avLst/>
              <a:gdLst/>
              <a:ahLst/>
              <a:cxnLst/>
              <a:rect l="l" t="t" r="r" b="b"/>
              <a:pathLst>
                <a:path w="52875" h="15438" extrusionOk="0">
                  <a:moveTo>
                    <a:pt x="2614" y="1"/>
                  </a:moveTo>
                  <a:cubicBezTo>
                    <a:pt x="1155" y="1"/>
                    <a:pt x="1" y="1216"/>
                    <a:pt x="1" y="2614"/>
                  </a:cubicBezTo>
                  <a:lnTo>
                    <a:pt x="1" y="15437"/>
                  </a:lnTo>
                  <a:lnTo>
                    <a:pt x="52874" y="15437"/>
                  </a:lnTo>
                  <a:lnTo>
                    <a:pt x="52874" y="2614"/>
                  </a:lnTo>
                  <a:cubicBezTo>
                    <a:pt x="52874" y="1216"/>
                    <a:pt x="51719" y="1"/>
                    <a:pt x="503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32"/>
            <p:cNvSpPr/>
            <p:nvPr/>
          </p:nvSpPr>
          <p:spPr>
            <a:xfrm>
              <a:off x="2092350" y="4676150"/>
              <a:ext cx="303900" cy="303900"/>
            </a:xfrm>
            <a:custGeom>
              <a:avLst/>
              <a:gdLst/>
              <a:ahLst/>
              <a:cxnLst/>
              <a:rect l="l" t="t" r="r" b="b"/>
              <a:pathLst>
                <a:path w="12156" h="12156" extrusionOk="0">
                  <a:moveTo>
                    <a:pt x="6078" y="1"/>
                  </a:moveTo>
                  <a:cubicBezTo>
                    <a:pt x="2735" y="1"/>
                    <a:pt x="0" y="2736"/>
                    <a:pt x="0" y="6078"/>
                  </a:cubicBezTo>
                  <a:cubicBezTo>
                    <a:pt x="0" y="9421"/>
                    <a:pt x="2735" y="12156"/>
                    <a:pt x="6078" y="12156"/>
                  </a:cubicBezTo>
                  <a:cubicBezTo>
                    <a:pt x="9481" y="12156"/>
                    <a:pt x="12155" y="9421"/>
                    <a:pt x="12155" y="6078"/>
                  </a:cubicBezTo>
                  <a:cubicBezTo>
                    <a:pt x="12155" y="2736"/>
                    <a:pt x="9481" y="1"/>
                    <a:pt x="607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32"/>
            <p:cNvSpPr/>
            <p:nvPr/>
          </p:nvSpPr>
          <p:spPr>
            <a:xfrm>
              <a:off x="2156150" y="4761125"/>
              <a:ext cx="155000" cy="133850"/>
            </a:xfrm>
            <a:custGeom>
              <a:avLst/>
              <a:gdLst/>
              <a:ahLst/>
              <a:cxnLst/>
              <a:rect l="l" t="t" r="r" b="b"/>
              <a:pathLst>
                <a:path w="6200" h="5354" extrusionOk="0">
                  <a:moveTo>
                    <a:pt x="3518" y="0"/>
                  </a:moveTo>
                  <a:cubicBezTo>
                    <a:pt x="2862" y="0"/>
                    <a:pt x="2192" y="245"/>
                    <a:pt x="1642" y="795"/>
                  </a:cubicBezTo>
                  <a:cubicBezTo>
                    <a:pt x="1" y="2436"/>
                    <a:pt x="1156" y="5353"/>
                    <a:pt x="3586" y="5353"/>
                  </a:cubicBezTo>
                  <a:cubicBezTo>
                    <a:pt x="5045" y="5353"/>
                    <a:pt x="6200" y="4138"/>
                    <a:pt x="6200" y="2679"/>
                  </a:cubicBezTo>
                  <a:cubicBezTo>
                    <a:pt x="6200" y="1075"/>
                    <a:pt x="4891" y="0"/>
                    <a:pt x="35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32"/>
            <p:cNvSpPr/>
            <p:nvPr/>
          </p:nvSpPr>
          <p:spPr>
            <a:xfrm>
              <a:off x="1761125" y="4554600"/>
              <a:ext cx="86625" cy="527250"/>
            </a:xfrm>
            <a:custGeom>
              <a:avLst/>
              <a:gdLst/>
              <a:ahLst/>
              <a:cxnLst/>
              <a:rect l="l" t="t" r="r" b="b"/>
              <a:pathLst>
                <a:path w="3465" h="21090" extrusionOk="0">
                  <a:moveTo>
                    <a:pt x="1763" y="1"/>
                  </a:moveTo>
                  <a:cubicBezTo>
                    <a:pt x="791" y="1"/>
                    <a:pt x="1" y="791"/>
                    <a:pt x="1" y="1763"/>
                  </a:cubicBezTo>
                  <a:lnTo>
                    <a:pt x="1" y="19327"/>
                  </a:lnTo>
                  <a:cubicBezTo>
                    <a:pt x="1" y="20300"/>
                    <a:pt x="791" y="21090"/>
                    <a:pt x="1763" y="21090"/>
                  </a:cubicBezTo>
                  <a:cubicBezTo>
                    <a:pt x="2675" y="21029"/>
                    <a:pt x="3465" y="20300"/>
                    <a:pt x="3465" y="19327"/>
                  </a:cubicBezTo>
                  <a:lnTo>
                    <a:pt x="3465" y="1763"/>
                  </a:lnTo>
                  <a:cubicBezTo>
                    <a:pt x="3465" y="791"/>
                    <a:pt x="2675" y="1"/>
                    <a:pt x="17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32"/>
            <p:cNvSpPr/>
            <p:nvPr/>
          </p:nvSpPr>
          <p:spPr>
            <a:xfrm>
              <a:off x="1712500" y="4929900"/>
              <a:ext cx="176275" cy="50150"/>
            </a:xfrm>
            <a:custGeom>
              <a:avLst/>
              <a:gdLst/>
              <a:ahLst/>
              <a:cxnLst/>
              <a:rect l="l" t="t" r="r" b="b"/>
              <a:pathLst>
                <a:path w="7051" h="2006" extrusionOk="0">
                  <a:moveTo>
                    <a:pt x="1" y="0"/>
                  </a:moveTo>
                  <a:lnTo>
                    <a:pt x="1" y="2006"/>
                  </a:lnTo>
                  <a:lnTo>
                    <a:pt x="7051" y="2006"/>
                  </a:lnTo>
                  <a:lnTo>
                    <a:pt x="7051" y="0"/>
                  </a:ln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32"/>
            <p:cNvSpPr/>
            <p:nvPr/>
          </p:nvSpPr>
          <p:spPr>
            <a:xfrm>
              <a:off x="2627150" y="4554600"/>
              <a:ext cx="86625" cy="527250"/>
            </a:xfrm>
            <a:custGeom>
              <a:avLst/>
              <a:gdLst/>
              <a:ahLst/>
              <a:cxnLst/>
              <a:rect l="l" t="t" r="r" b="b"/>
              <a:pathLst>
                <a:path w="3465" h="21090" extrusionOk="0">
                  <a:moveTo>
                    <a:pt x="1763" y="1"/>
                  </a:moveTo>
                  <a:cubicBezTo>
                    <a:pt x="791" y="1"/>
                    <a:pt x="1" y="791"/>
                    <a:pt x="1" y="1763"/>
                  </a:cubicBezTo>
                  <a:lnTo>
                    <a:pt x="1" y="19327"/>
                  </a:lnTo>
                  <a:cubicBezTo>
                    <a:pt x="1" y="20300"/>
                    <a:pt x="791" y="21090"/>
                    <a:pt x="1763" y="21090"/>
                  </a:cubicBezTo>
                  <a:cubicBezTo>
                    <a:pt x="2675" y="21090"/>
                    <a:pt x="3465" y="20300"/>
                    <a:pt x="3465" y="19327"/>
                  </a:cubicBezTo>
                  <a:lnTo>
                    <a:pt x="3465" y="1763"/>
                  </a:lnTo>
                  <a:cubicBezTo>
                    <a:pt x="3465" y="791"/>
                    <a:pt x="2675" y="1"/>
                    <a:pt x="17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32"/>
            <p:cNvSpPr/>
            <p:nvPr/>
          </p:nvSpPr>
          <p:spPr>
            <a:xfrm>
              <a:off x="2578550" y="4929900"/>
              <a:ext cx="176250" cy="50150"/>
            </a:xfrm>
            <a:custGeom>
              <a:avLst/>
              <a:gdLst/>
              <a:ahLst/>
              <a:cxnLst/>
              <a:rect l="l" t="t" r="r" b="b"/>
              <a:pathLst>
                <a:path w="7050" h="2006" extrusionOk="0">
                  <a:moveTo>
                    <a:pt x="0" y="0"/>
                  </a:moveTo>
                  <a:lnTo>
                    <a:pt x="0" y="2006"/>
                  </a:lnTo>
                  <a:lnTo>
                    <a:pt x="7050" y="2006"/>
                  </a:lnTo>
                  <a:lnTo>
                    <a:pt x="7050" y="0"/>
                  </a:ln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32"/>
            <p:cNvSpPr/>
            <p:nvPr/>
          </p:nvSpPr>
          <p:spPr>
            <a:xfrm>
              <a:off x="1414725" y="3974225"/>
              <a:ext cx="15200" cy="39525"/>
            </a:xfrm>
            <a:custGeom>
              <a:avLst/>
              <a:gdLst/>
              <a:ahLst/>
              <a:cxnLst/>
              <a:rect l="l" t="t" r="r" b="b"/>
              <a:pathLst>
                <a:path w="608" h="1581" extrusionOk="0">
                  <a:moveTo>
                    <a:pt x="425" y="0"/>
                  </a:moveTo>
                  <a:cubicBezTo>
                    <a:pt x="243" y="0"/>
                    <a:pt x="182" y="61"/>
                    <a:pt x="122" y="182"/>
                  </a:cubicBezTo>
                  <a:cubicBezTo>
                    <a:pt x="0" y="912"/>
                    <a:pt x="0" y="1337"/>
                    <a:pt x="0" y="1337"/>
                  </a:cubicBezTo>
                  <a:cubicBezTo>
                    <a:pt x="0" y="1459"/>
                    <a:pt x="61" y="1580"/>
                    <a:pt x="182" y="1580"/>
                  </a:cubicBezTo>
                  <a:cubicBezTo>
                    <a:pt x="304" y="1580"/>
                    <a:pt x="425" y="1520"/>
                    <a:pt x="425" y="1398"/>
                  </a:cubicBezTo>
                  <a:cubicBezTo>
                    <a:pt x="425" y="1337"/>
                    <a:pt x="486" y="973"/>
                    <a:pt x="608" y="243"/>
                  </a:cubicBezTo>
                  <a:cubicBezTo>
                    <a:pt x="608" y="122"/>
                    <a:pt x="547" y="0"/>
                    <a:pt x="4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32"/>
            <p:cNvSpPr/>
            <p:nvPr/>
          </p:nvSpPr>
          <p:spPr>
            <a:xfrm>
              <a:off x="1426875" y="3237325"/>
              <a:ext cx="1607500" cy="692850"/>
            </a:xfrm>
            <a:custGeom>
              <a:avLst/>
              <a:gdLst/>
              <a:ahLst/>
              <a:cxnLst/>
              <a:rect l="l" t="t" r="r" b="b"/>
              <a:pathLst>
                <a:path w="64300" h="27714" extrusionOk="0">
                  <a:moveTo>
                    <a:pt x="30995" y="1"/>
                  </a:moveTo>
                  <a:cubicBezTo>
                    <a:pt x="30873" y="1"/>
                    <a:pt x="30752" y="122"/>
                    <a:pt x="30752" y="244"/>
                  </a:cubicBezTo>
                  <a:cubicBezTo>
                    <a:pt x="30813" y="365"/>
                    <a:pt x="30873" y="426"/>
                    <a:pt x="30995" y="426"/>
                  </a:cubicBezTo>
                  <a:lnTo>
                    <a:pt x="33304" y="426"/>
                  </a:lnTo>
                  <a:cubicBezTo>
                    <a:pt x="33365" y="426"/>
                    <a:pt x="33487" y="365"/>
                    <a:pt x="33487" y="244"/>
                  </a:cubicBezTo>
                  <a:cubicBezTo>
                    <a:pt x="33487" y="122"/>
                    <a:pt x="33426" y="1"/>
                    <a:pt x="33304" y="1"/>
                  </a:cubicBezTo>
                  <a:close/>
                  <a:moveTo>
                    <a:pt x="28797" y="117"/>
                  </a:moveTo>
                  <a:cubicBezTo>
                    <a:pt x="28781" y="117"/>
                    <a:pt x="28764" y="119"/>
                    <a:pt x="28746" y="122"/>
                  </a:cubicBezTo>
                  <a:cubicBezTo>
                    <a:pt x="28017" y="183"/>
                    <a:pt x="27288" y="244"/>
                    <a:pt x="26559" y="365"/>
                  </a:cubicBezTo>
                  <a:cubicBezTo>
                    <a:pt x="26376" y="365"/>
                    <a:pt x="26315" y="487"/>
                    <a:pt x="26315" y="608"/>
                  </a:cubicBezTo>
                  <a:cubicBezTo>
                    <a:pt x="26376" y="730"/>
                    <a:pt x="26437" y="791"/>
                    <a:pt x="26559" y="851"/>
                  </a:cubicBezTo>
                  <a:lnTo>
                    <a:pt x="26619" y="851"/>
                  </a:lnTo>
                  <a:cubicBezTo>
                    <a:pt x="27288" y="730"/>
                    <a:pt x="28017" y="608"/>
                    <a:pt x="28807" y="548"/>
                  </a:cubicBezTo>
                  <a:cubicBezTo>
                    <a:pt x="29093" y="548"/>
                    <a:pt x="29056" y="117"/>
                    <a:pt x="28797" y="117"/>
                  </a:cubicBezTo>
                  <a:close/>
                  <a:moveTo>
                    <a:pt x="35492" y="122"/>
                  </a:moveTo>
                  <a:cubicBezTo>
                    <a:pt x="35371" y="122"/>
                    <a:pt x="35249" y="183"/>
                    <a:pt x="35249" y="304"/>
                  </a:cubicBezTo>
                  <a:cubicBezTo>
                    <a:pt x="35249" y="426"/>
                    <a:pt x="35310" y="548"/>
                    <a:pt x="35432" y="548"/>
                  </a:cubicBezTo>
                  <a:cubicBezTo>
                    <a:pt x="36222" y="669"/>
                    <a:pt x="36951" y="730"/>
                    <a:pt x="37680" y="851"/>
                  </a:cubicBezTo>
                  <a:lnTo>
                    <a:pt x="37741" y="851"/>
                  </a:lnTo>
                  <a:cubicBezTo>
                    <a:pt x="38045" y="851"/>
                    <a:pt x="38045" y="365"/>
                    <a:pt x="37741" y="365"/>
                  </a:cubicBezTo>
                  <a:cubicBezTo>
                    <a:pt x="37012" y="244"/>
                    <a:pt x="36222" y="183"/>
                    <a:pt x="35492" y="122"/>
                  </a:cubicBezTo>
                  <a:close/>
                  <a:moveTo>
                    <a:pt x="24310" y="912"/>
                  </a:moveTo>
                  <a:cubicBezTo>
                    <a:pt x="23581" y="1095"/>
                    <a:pt x="22851" y="1277"/>
                    <a:pt x="22122" y="1459"/>
                  </a:cubicBezTo>
                  <a:cubicBezTo>
                    <a:pt x="22000" y="1520"/>
                    <a:pt x="21940" y="1642"/>
                    <a:pt x="21940" y="1763"/>
                  </a:cubicBezTo>
                  <a:cubicBezTo>
                    <a:pt x="22000" y="1824"/>
                    <a:pt x="22061" y="1885"/>
                    <a:pt x="22183" y="1885"/>
                  </a:cubicBezTo>
                  <a:lnTo>
                    <a:pt x="22244" y="1885"/>
                  </a:lnTo>
                  <a:cubicBezTo>
                    <a:pt x="22912" y="1702"/>
                    <a:pt x="23641" y="1520"/>
                    <a:pt x="24371" y="1338"/>
                  </a:cubicBezTo>
                  <a:cubicBezTo>
                    <a:pt x="24492" y="1338"/>
                    <a:pt x="24614" y="1216"/>
                    <a:pt x="24553" y="1095"/>
                  </a:cubicBezTo>
                  <a:cubicBezTo>
                    <a:pt x="24553" y="973"/>
                    <a:pt x="24431" y="912"/>
                    <a:pt x="24310" y="912"/>
                  </a:cubicBezTo>
                  <a:close/>
                  <a:moveTo>
                    <a:pt x="39929" y="912"/>
                  </a:moveTo>
                  <a:cubicBezTo>
                    <a:pt x="39807" y="912"/>
                    <a:pt x="39686" y="973"/>
                    <a:pt x="39625" y="1095"/>
                  </a:cubicBezTo>
                  <a:cubicBezTo>
                    <a:pt x="39625" y="1216"/>
                    <a:pt x="39686" y="1338"/>
                    <a:pt x="39807" y="1338"/>
                  </a:cubicBezTo>
                  <a:cubicBezTo>
                    <a:pt x="40537" y="1520"/>
                    <a:pt x="41266" y="1702"/>
                    <a:pt x="41995" y="1885"/>
                  </a:cubicBezTo>
                  <a:lnTo>
                    <a:pt x="42056" y="1885"/>
                  </a:lnTo>
                  <a:lnTo>
                    <a:pt x="42056" y="1945"/>
                  </a:lnTo>
                  <a:cubicBezTo>
                    <a:pt x="42299" y="1945"/>
                    <a:pt x="42360" y="1520"/>
                    <a:pt x="42117" y="1459"/>
                  </a:cubicBezTo>
                  <a:cubicBezTo>
                    <a:pt x="41387" y="1277"/>
                    <a:pt x="40658" y="1095"/>
                    <a:pt x="39929" y="912"/>
                  </a:cubicBezTo>
                  <a:close/>
                  <a:moveTo>
                    <a:pt x="20090" y="2104"/>
                  </a:moveTo>
                  <a:cubicBezTo>
                    <a:pt x="20060" y="2104"/>
                    <a:pt x="20027" y="2111"/>
                    <a:pt x="19995" y="2128"/>
                  </a:cubicBezTo>
                  <a:cubicBezTo>
                    <a:pt x="19266" y="2371"/>
                    <a:pt x="18597" y="2675"/>
                    <a:pt x="17868" y="2979"/>
                  </a:cubicBezTo>
                  <a:cubicBezTo>
                    <a:pt x="17807" y="3039"/>
                    <a:pt x="17746" y="3161"/>
                    <a:pt x="17807" y="3282"/>
                  </a:cubicBezTo>
                  <a:cubicBezTo>
                    <a:pt x="17807" y="3404"/>
                    <a:pt x="17929" y="3404"/>
                    <a:pt x="17989" y="3404"/>
                  </a:cubicBezTo>
                  <a:lnTo>
                    <a:pt x="17989" y="3343"/>
                  </a:lnTo>
                  <a:cubicBezTo>
                    <a:pt x="18050" y="3343"/>
                    <a:pt x="18050" y="3404"/>
                    <a:pt x="18111" y="3404"/>
                  </a:cubicBezTo>
                  <a:cubicBezTo>
                    <a:pt x="18779" y="3100"/>
                    <a:pt x="19448" y="2796"/>
                    <a:pt x="20116" y="2553"/>
                  </a:cubicBezTo>
                  <a:cubicBezTo>
                    <a:pt x="20238" y="2492"/>
                    <a:pt x="20299" y="2371"/>
                    <a:pt x="20238" y="2249"/>
                  </a:cubicBezTo>
                  <a:cubicBezTo>
                    <a:pt x="20238" y="2160"/>
                    <a:pt x="20173" y="2104"/>
                    <a:pt x="20090" y="2104"/>
                  </a:cubicBezTo>
                  <a:close/>
                  <a:moveTo>
                    <a:pt x="44147" y="2165"/>
                  </a:moveTo>
                  <a:cubicBezTo>
                    <a:pt x="44061" y="2165"/>
                    <a:pt x="43984" y="2221"/>
                    <a:pt x="43940" y="2310"/>
                  </a:cubicBezTo>
                  <a:cubicBezTo>
                    <a:pt x="43879" y="2432"/>
                    <a:pt x="43940" y="2553"/>
                    <a:pt x="44061" y="2553"/>
                  </a:cubicBezTo>
                  <a:cubicBezTo>
                    <a:pt x="44730" y="2857"/>
                    <a:pt x="45459" y="3100"/>
                    <a:pt x="46128" y="3404"/>
                  </a:cubicBezTo>
                  <a:lnTo>
                    <a:pt x="46189" y="3404"/>
                  </a:lnTo>
                  <a:lnTo>
                    <a:pt x="46249" y="3282"/>
                  </a:lnTo>
                  <a:cubicBezTo>
                    <a:pt x="46310" y="3343"/>
                    <a:pt x="46371" y="3343"/>
                    <a:pt x="46432" y="3343"/>
                  </a:cubicBezTo>
                  <a:cubicBezTo>
                    <a:pt x="46492" y="3222"/>
                    <a:pt x="46432" y="3100"/>
                    <a:pt x="46310" y="3039"/>
                  </a:cubicBezTo>
                  <a:cubicBezTo>
                    <a:pt x="45642" y="2675"/>
                    <a:pt x="44912" y="2432"/>
                    <a:pt x="44244" y="2188"/>
                  </a:cubicBezTo>
                  <a:cubicBezTo>
                    <a:pt x="44211" y="2172"/>
                    <a:pt x="44179" y="2165"/>
                    <a:pt x="44147" y="2165"/>
                  </a:cubicBezTo>
                  <a:close/>
                  <a:moveTo>
                    <a:pt x="16046" y="3967"/>
                  </a:moveTo>
                  <a:cubicBezTo>
                    <a:pt x="16007" y="3967"/>
                    <a:pt x="15965" y="3980"/>
                    <a:pt x="15923" y="4012"/>
                  </a:cubicBezTo>
                  <a:cubicBezTo>
                    <a:pt x="15255" y="4376"/>
                    <a:pt x="14586" y="4741"/>
                    <a:pt x="13978" y="5166"/>
                  </a:cubicBezTo>
                  <a:cubicBezTo>
                    <a:pt x="13796" y="5288"/>
                    <a:pt x="13857" y="5592"/>
                    <a:pt x="14100" y="5592"/>
                  </a:cubicBezTo>
                  <a:lnTo>
                    <a:pt x="14161" y="5531"/>
                  </a:lnTo>
                  <a:lnTo>
                    <a:pt x="14221" y="5531"/>
                  </a:lnTo>
                  <a:cubicBezTo>
                    <a:pt x="14829" y="5166"/>
                    <a:pt x="15498" y="4741"/>
                    <a:pt x="16105" y="4376"/>
                  </a:cubicBezTo>
                  <a:cubicBezTo>
                    <a:pt x="16357" y="4276"/>
                    <a:pt x="16234" y="3967"/>
                    <a:pt x="16046" y="3967"/>
                  </a:cubicBezTo>
                  <a:close/>
                  <a:moveTo>
                    <a:pt x="48169" y="3972"/>
                  </a:moveTo>
                  <a:cubicBezTo>
                    <a:pt x="48104" y="3972"/>
                    <a:pt x="48047" y="4001"/>
                    <a:pt x="48012" y="4072"/>
                  </a:cubicBezTo>
                  <a:cubicBezTo>
                    <a:pt x="47951" y="4194"/>
                    <a:pt x="47951" y="4316"/>
                    <a:pt x="48073" y="4376"/>
                  </a:cubicBezTo>
                  <a:cubicBezTo>
                    <a:pt x="48741" y="4741"/>
                    <a:pt x="49349" y="5166"/>
                    <a:pt x="49957" y="5531"/>
                  </a:cubicBezTo>
                  <a:cubicBezTo>
                    <a:pt x="50017" y="5592"/>
                    <a:pt x="50078" y="5592"/>
                    <a:pt x="50078" y="5592"/>
                  </a:cubicBezTo>
                  <a:lnTo>
                    <a:pt x="50139" y="5470"/>
                  </a:lnTo>
                  <a:cubicBezTo>
                    <a:pt x="50169" y="5501"/>
                    <a:pt x="50184" y="5516"/>
                    <a:pt x="50200" y="5516"/>
                  </a:cubicBezTo>
                  <a:cubicBezTo>
                    <a:pt x="50215" y="5516"/>
                    <a:pt x="50230" y="5501"/>
                    <a:pt x="50260" y="5470"/>
                  </a:cubicBezTo>
                  <a:cubicBezTo>
                    <a:pt x="50382" y="5410"/>
                    <a:pt x="50321" y="5227"/>
                    <a:pt x="50200" y="5166"/>
                  </a:cubicBezTo>
                  <a:cubicBezTo>
                    <a:pt x="49592" y="4741"/>
                    <a:pt x="48984" y="4376"/>
                    <a:pt x="48316" y="4012"/>
                  </a:cubicBezTo>
                  <a:cubicBezTo>
                    <a:pt x="48265" y="3987"/>
                    <a:pt x="48215" y="3972"/>
                    <a:pt x="48169" y="3972"/>
                  </a:cubicBezTo>
                  <a:close/>
                  <a:moveTo>
                    <a:pt x="12309" y="6433"/>
                  </a:moveTo>
                  <a:cubicBezTo>
                    <a:pt x="12258" y="6433"/>
                    <a:pt x="12206" y="6452"/>
                    <a:pt x="12155" y="6503"/>
                  </a:cubicBezTo>
                  <a:cubicBezTo>
                    <a:pt x="11608" y="6929"/>
                    <a:pt x="11061" y="7476"/>
                    <a:pt x="10453" y="7962"/>
                  </a:cubicBezTo>
                  <a:cubicBezTo>
                    <a:pt x="10393" y="8023"/>
                    <a:pt x="10393" y="8205"/>
                    <a:pt x="10453" y="8266"/>
                  </a:cubicBezTo>
                  <a:cubicBezTo>
                    <a:pt x="10514" y="8327"/>
                    <a:pt x="10575" y="8327"/>
                    <a:pt x="10636" y="8387"/>
                  </a:cubicBezTo>
                  <a:lnTo>
                    <a:pt x="10636" y="8327"/>
                  </a:lnTo>
                  <a:cubicBezTo>
                    <a:pt x="10696" y="8327"/>
                    <a:pt x="10757" y="8327"/>
                    <a:pt x="10818" y="8266"/>
                  </a:cubicBezTo>
                  <a:cubicBezTo>
                    <a:pt x="11365" y="7780"/>
                    <a:pt x="11912" y="7294"/>
                    <a:pt x="12520" y="6868"/>
                  </a:cubicBezTo>
                  <a:cubicBezTo>
                    <a:pt x="12580" y="6747"/>
                    <a:pt x="12580" y="6625"/>
                    <a:pt x="12520" y="6503"/>
                  </a:cubicBezTo>
                  <a:cubicBezTo>
                    <a:pt x="12450" y="6468"/>
                    <a:pt x="12379" y="6433"/>
                    <a:pt x="12309" y="6433"/>
                  </a:cubicBezTo>
                  <a:close/>
                  <a:moveTo>
                    <a:pt x="51926" y="6430"/>
                  </a:moveTo>
                  <a:cubicBezTo>
                    <a:pt x="51736" y="6430"/>
                    <a:pt x="51588" y="6725"/>
                    <a:pt x="51780" y="6868"/>
                  </a:cubicBezTo>
                  <a:cubicBezTo>
                    <a:pt x="52388" y="7294"/>
                    <a:pt x="52935" y="7780"/>
                    <a:pt x="53481" y="8266"/>
                  </a:cubicBezTo>
                  <a:cubicBezTo>
                    <a:pt x="53481" y="8327"/>
                    <a:pt x="53542" y="8387"/>
                    <a:pt x="53603" y="8387"/>
                  </a:cubicBezTo>
                  <a:lnTo>
                    <a:pt x="53603" y="8266"/>
                  </a:lnTo>
                  <a:cubicBezTo>
                    <a:pt x="53644" y="8266"/>
                    <a:pt x="53684" y="8293"/>
                    <a:pt x="53725" y="8293"/>
                  </a:cubicBezTo>
                  <a:cubicBezTo>
                    <a:pt x="53745" y="8293"/>
                    <a:pt x="53765" y="8286"/>
                    <a:pt x="53785" y="8266"/>
                  </a:cubicBezTo>
                  <a:cubicBezTo>
                    <a:pt x="53846" y="8205"/>
                    <a:pt x="53846" y="8084"/>
                    <a:pt x="53785" y="7962"/>
                  </a:cubicBezTo>
                  <a:cubicBezTo>
                    <a:pt x="53238" y="7476"/>
                    <a:pt x="52631" y="6990"/>
                    <a:pt x="52084" y="6503"/>
                  </a:cubicBezTo>
                  <a:cubicBezTo>
                    <a:pt x="52032" y="6452"/>
                    <a:pt x="51978" y="6430"/>
                    <a:pt x="51926" y="6430"/>
                  </a:cubicBezTo>
                  <a:close/>
                  <a:moveTo>
                    <a:pt x="9100" y="9453"/>
                  </a:moveTo>
                  <a:cubicBezTo>
                    <a:pt x="9041" y="9453"/>
                    <a:pt x="8981" y="9479"/>
                    <a:pt x="8934" y="9542"/>
                  </a:cubicBezTo>
                  <a:cubicBezTo>
                    <a:pt x="8448" y="10089"/>
                    <a:pt x="7962" y="10636"/>
                    <a:pt x="7475" y="11244"/>
                  </a:cubicBezTo>
                  <a:cubicBezTo>
                    <a:pt x="7415" y="11305"/>
                    <a:pt x="7415" y="11487"/>
                    <a:pt x="7475" y="11548"/>
                  </a:cubicBezTo>
                  <a:cubicBezTo>
                    <a:pt x="7536" y="11609"/>
                    <a:pt x="7597" y="11609"/>
                    <a:pt x="7597" y="11609"/>
                  </a:cubicBezTo>
                  <a:cubicBezTo>
                    <a:pt x="7719" y="11609"/>
                    <a:pt x="7779" y="11548"/>
                    <a:pt x="7840" y="11548"/>
                  </a:cubicBezTo>
                  <a:cubicBezTo>
                    <a:pt x="8265" y="10940"/>
                    <a:pt x="8752" y="10393"/>
                    <a:pt x="9299" y="9846"/>
                  </a:cubicBezTo>
                  <a:cubicBezTo>
                    <a:pt x="9434" y="9666"/>
                    <a:pt x="9269" y="9453"/>
                    <a:pt x="9100" y="9453"/>
                  </a:cubicBezTo>
                  <a:close/>
                  <a:moveTo>
                    <a:pt x="55193" y="9479"/>
                  </a:moveTo>
                  <a:cubicBezTo>
                    <a:pt x="55025" y="9479"/>
                    <a:pt x="54909" y="9662"/>
                    <a:pt x="55001" y="9846"/>
                  </a:cubicBezTo>
                  <a:cubicBezTo>
                    <a:pt x="55548" y="10393"/>
                    <a:pt x="55973" y="10940"/>
                    <a:pt x="56459" y="11548"/>
                  </a:cubicBezTo>
                  <a:cubicBezTo>
                    <a:pt x="56520" y="11548"/>
                    <a:pt x="56581" y="11609"/>
                    <a:pt x="56642" y="11609"/>
                  </a:cubicBezTo>
                  <a:cubicBezTo>
                    <a:pt x="56824" y="11609"/>
                    <a:pt x="56946" y="11365"/>
                    <a:pt x="56824" y="11244"/>
                  </a:cubicBezTo>
                  <a:cubicBezTo>
                    <a:pt x="56338" y="10636"/>
                    <a:pt x="55852" y="10089"/>
                    <a:pt x="55365" y="9542"/>
                  </a:cubicBezTo>
                  <a:cubicBezTo>
                    <a:pt x="55306" y="9498"/>
                    <a:pt x="55247" y="9479"/>
                    <a:pt x="55193" y="9479"/>
                  </a:cubicBezTo>
                  <a:close/>
                  <a:moveTo>
                    <a:pt x="6289" y="12966"/>
                  </a:moveTo>
                  <a:cubicBezTo>
                    <a:pt x="6230" y="12966"/>
                    <a:pt x="6174" y="12996"/>
                    <a:pt x="6138" y="13067"/>
                  </a:cubicBezTo>
                  <a:cubicBezTo>
                    <a:pt x="5652" y="13675"/>
                    <a:pt x="5288" y="14283"/>
                    <a:pt x="4923" y="14951"/>
                  </a:cubicBezTo>
                  <a:cubicBezTo>
                    <a:pt x="4801" y="15073"/>
                    <a:pt x="4862" y="15194"/>
                    <a:pt x="4984" y="15255"/>
                  </a:cubicBezTo>
                  <a:lnTo>
                    <a:pt x="5105" y="15255"/>
                  </a:lnTo>
                  <a:cubicBezTo>
                    <a:pt x="5166" y="15255"/>
                    <a:pt x="5227" y="15255"/>
                    <a:pt x="5288" y="15194"/>
                  </a:cubicBezTo>
                  <a:cubicBezTo>
                    <a:pt x="5652" y="14526"/>
                    <a:pt x="6078" y="13918"/>
                    <a:pt x="6503" y="13310"/>
                  </a:cubicBezTo>
                  <a:cubicBezTo>
                    <a:pt x="6589" y="13138"/>
                    <a:pt x="6432" y="12966"/>
                    <a:pt x="6289" y="12966"/>
                  </a:cubicBezTo>
                  <a:close/>
                  <a:moveTo>
                    <a:pt x="57977" y="12907"/>
                  </a:moveTo>
                  <a:cubicBezTo>
                    <a:pt x="57815" y="12907"/>
                    <a:pt x="57666" y="13093"/>
                    <a:pt x="57796" y="13310"/>
                  </a:cubicBezTo>
                  <a:cubicBezTo>
                    <a:pt x="58222" y="13857"/>
                    <a:pt x="58587" y="14526"/>
                    <a:pt x="59012" y="15133"/>
                  </a:cubicBezTo>
                  <a:cubicBezTo>
                    <a:pt x="59012" y="15194"/>
                    <a:pt x="59073" y="15255"/>
                    <a:pt x="59194" y="15255"/>
                  </a:cubicBezTo>
                  <a:lnTo>
                    <a:pt x="59316" y="15255"/>
                  </a:lnTo>
                  <a:cubicBezTo>
                    <a:pt x="59377" y="15133"/>
                    <a:pt x="59437" y="15012"/>
                    <a:pt x="59377" y="14890"/>
                  </a:cubicBezTo>
                  <a:cubicBezTo>
                    <a:pt x="59012" y="14283"/>
                    <a:pt x="58587" y="13614"/>
                    <a:pt x="58161" y="13006"/>
                  </a:cubicBezTo>
                  <a:cubicBezTo>
                    <a:pt x="58109" y="12937"/>
                    <a:pt x="58042" y="12907"/>
                    <a:pt x="57977" y="12907"/>
                  </a:cubicBezTo>
                  <a:close/>
                  <a:moveTo>
                    <a:pt x="60293" y="16781"/>
                  </a:moveTo>
                  <a:cubicBezTo>
                    <a:pt x="60153" y="16781"/>
                    <a:pt x="60005" y="16916"/>
                    <a:pt x="60045" y="17078"/>
                  </a:cubicBezTo>
                  <a:cubicBezTo>
                    <a:pt x="60410" y="17747"/>
                    <a:pt x="60714" y="18415"/>
                    <a:pt x="61017" y="19084"/>
                  </a:cubicBezTo>
                  <a:cubicBezTo>
                    <a:pt x="61078" y="19205"/>
                    <a:pt x="61139" y="19205"/>
                    <a:pt x="61261" y="19205"/>
                  </a:cubicBezTo>
                  <a:lnTo>
                    <a:pt x="61321" y="19205"/>
                  </a:lnTo>
                  <a:cubicBezTo>
                    <a:pt x="61443" y="19145"/>
                    <a:pt x="61504" y="19023"/>
                    <a:pt x="61443" y="18901"/>
                  </a:cubicBezTo>
                  <a:cubicBezTo>
                    <a:pt x="61139" y="18233"/>
                    <a:pt x="60835" y="17564"/>
                    <a:pt x="60471" y="16896"/>
                  </a:cubicBezTo>
                  <a:cubicBezTo>
                    <a:pt x="60430" y="16815"/>
                    <a:pt x="60362" y="16781"/>
                    <a:pt x="60293" y="16781"/>
                  </a:cubicBezTo>
                  <a:close/>
                  <a:moveTo>
                    <a:pt x="4033" y="16752"/>
                  </a:moveTo>
                  <a:cubicBezTo>
                    <a:pt x="3928" y="16752"/>
                    <a:pt x="3814" y="16820"/>
                    <a:pt x="3768" y="16957"/>
                  </a:cubicBezTo>
                  <a:cubicBezTo>
                    <a:pt x="3464" y="17625"/>
                    <a:pt x="3100" y="18294"/>
                    <a:pt x="2796" y="18962"/>
                  </a:cubicBezTo>
                  <a:cubicBezTo>
                    <a:pt x="2796" y="19084"/>
                    <a:pt x="2796" y="19205"/>
                    <a:pt x="2917" y="19266"/>
                  </a:cubicBezTo>
                  <a:lnTo>
                    <a:pt x="3039" y="19266"/>
                  </a:lnTo>
                  <a:cubicBezTo>
                    <a:pt x="3160" y="19266"/>
                    <a:pt x="3221" y="19205"/>
                    <a:pt x="3282" y="19084"/>
                  </a:cubicBezTo>
                  <a:cubicBezTo>
                    <a:pt x="3586" y="18415"/>
                    <a:pt x="3890" y="17747"/>
                    <a:pt x="4254" y="17078"/>
                  </a:cubicBezTo>
                  <a:cubicBezTo>
                    <a:pt x="4315" y="16957"/>
                    <a:pt x="4254" y="16835"/>
                    <a:pt x="4133" y="16774"/>
                  </a:cubicBezTo>
                  <a:cubicBezTo>
                    <a:pt x="4102" y="16759"/>
                    <a:pt x="4068" y="16752"/>
                    <a:pt x="4033" y="16752"/>
                  </a:cubicBezTo>
                  <a:close/>
                  <a:moveTo>
                    <a:pt x="2249" y="20846"/>
                  </a:moveTo>
                  <a:cubicBezTo>
                    <a:pt x="2127" y="20846"/>
                    <a:pt x="2006" y="20907"/>
                    <a:pt x="1945" y="21029"/>
                  </a:cubicBezTo>
                  <a:cubicBezTo>
                    <a:pt x="1702" y="21697"/>
                    <a:pt x="1459" y="22426"/>
                    <a:pt x="1216" y="23095"/>
                  </a:cubicBezTo>
                  <a:cubicBezTo>
                    <a:pt x="1155" y="23216"/>
                    <a:pt x="1216" y="23338"/>
                    <a:pt x="1337" y="23399"/>
                  </a:cubicBezTo>
                  <a:lnTo>
                    <a:pt x="1398" y="23399"/>
                  </a:lnTo>
                  <a:cubicBezTo>
                    <a:pt x="1520" y="23399"/>
                    <a:pt x="1580" y="23338"/>
                    <a:pt x="1641" y="23277"/>
                  </a:cubicBezTo>
                  <a:cubicBezTo>
                    <a:pt x="1884" y="22548"/>
                    <a:pt x="2127" y="21879"/>
                    <a:pt x="2370" y="21150"/>
                  </a:cubicBezTo>
                  <a:cubicBezTo>
                    <a:pt x="2431" y="21029"/>
                    <a:pt x="2370" y="20907"/>
                    <a:pt x="2249" y="20846"/>
                  </a:cubicBezTo>
                  <a:close/>
                  <a:moveTo>
                    <a:pt x="62116" y="20853"/>
                  </a:moveTo>
                  <a:cubicBezTo>
                    <a:pt x="61976" y="20853"/>
                    <a:pt x="61828" y="20988"/>
                    <a:pt x="61868" y="21150"/>
                  </a:cubicBezTo>
                  <a:cubicBezTo>
                    <a:pt x="62172" y="21819"/>
                    <a:pt x="62415" y="22548"/>
                    <a:pt x="62658" y="23277"/>
                  </a:cubicBezTo>
                  <a:cubicBezTo>
                    <a:pt x="62658" y="23338"/>
                    <a:pt x="62780" y="23399"/>
                    <a:pt x="62841" y="23399"/>
                  </a:cubicBezTo>
                  <a:lnTo>
                    <a:pt x="62901" y="23399"/>
                  </a:lnTo>
                  <a:cubicBezTo>
                    <a:pt x="63023" y="23338"/>
                    <a:pt x="63084" y="23216"/>
                    <a:pt x="63084" y="23095"/>
                  </a:cubicBezTo>
                  <a:cubicBezTo>
                    <a:pt x="62841" y="22366"/>
                    <a:pt x="62537" y="21697"/>
                    <a:pt x="62294" y="20968"/>
                  </a:cubicBezTo>
                  <a:cubicBezTo>
                    <a:pt x="62253" y="20887"/>
                    <a:pt x="62186" y="20853"/>
                    <a:pt x="62116" y="20853"/>
                  </a:cubicBezTo>
                  <a:close/>
                  <a:moveTo>
                    <a:pt x="851" y="25100"/>
                  </a:moveTo>
                  <a:cubicBezTo>
                    <a:pt x="729" y="25100"/>
                    <a:pt x="608" y="25161"/>
                    <a:pt x="547" y="25283"/>
                  </a:cubicBezTo>
                  <a:cubicBezTo>
                    <a:pt x="365" y="26012"/>
                    <a:pt x="183" y="26741"/>
                    <a:pt x="61" y="27471"/>
                  </a:cubicBezTo>
                  <a:cubicBezTo>
                    <a:pt x="0" y="27592"/>
                    <a:pt x="61" y="27714"/>
                    <a:pt x="243" y="27714"/>
                  </a:cubicBezTo>
                  <a:cubicBezTo>
                    <a:pt x="365" y="27714"/>
                    <a:pt x="486" y="27653"/>
                    <a:pt x="486" y="27531"/>
                  </a:cubicBezTo>
                  <a:cubicBezTo>
                    <a:pt x="608" y="26802"/>
                    <a:pt x="790" y="26073"/>
                    <a:pt x="1033" y="25404"/>
                  </a:cubicBezTo>
                  <a:cubicBezTo>
                    <a:pt x="1033" y="25283"/>
                    <a:pt x="973" y="25161"/>
                    <a:pt x="851" y="25100"/>
                  </a:cubicBezTo>
                  <a:close/>
                  <a:moveTo>
                    <a:pt x="63448" y="25040"/>
                  </a:moveTo>
                  <a:cubicBezTo>
                    <a:pt x="63327" y="25100"/>
                    <a:pt x="63266" y="25222"/>
                    <a:pt x="63266" y="25344"/>
                  </a:cubicBezTo>
                  <a:cubicBezTo>
                    <a:pt x="63448" y="26073"/>
                    <a:pt x="63631" y="26802"/>
                    <a:pt x="63813" y="27531"/>
                  </a:cubicBezTo>
                  <a:cubicBezTo>
                    <a:pt x="63813" y="27592"/>
                    <a:pt x="63935" y="27653"/>
                    <a:pt x="64056" y="27714"/>
                  </a:cubicBezTo>
                  <a:cubicBezTo>
                    <a:pt x="64178" y="27653"/>
                    <a:pt x="64299" y="27531"/>
                    <a:pt x="64239" y="27410"/>
                  </a:cubicBezTo>
                  <a:cubicBezTo>
                    <a:pt x="64117" y="26681"/>
                    <a:pt x="63935" y="26012"/>
                    <a:pt x="63692" y="25222"/>
                  </a:cubicBezTo>
                  <a:cubicBezTo>
                    <a:pt x="63692" y="25100"/>
                    <a:pt x="63570" y="25040"/>
                    <a:pt x="63448" y="2504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32"/>
            <p:cNvSpPr/>
            <p:nvPr/>
          </p:nvSpPr>
          <p:spPr>
            <a:xfrm>
              <a:off x="3031300" y="3974225"/>
              <a:ext cx="16750" cy="39525"/>
            </a:xfrm>
            <a:custGeom>
              <a:avLst/>
              <a:gdLst/>
              <a:ahLst/>
              <a:cxnLst/>
              <a:rect l="l" t="t" r="r" b="b"/>
              <a:pathLst>
                <a:path w="670" h="1581" extrusionOk="0">
                  <a:moveTo>
                    <a:pt x="244" y="0"/>
                  </a:moveTo>
                  <a:cubicBezTo>
                    <a:pt x="122" y="0"/>
                    <a:pt x="1" y="122"/>
                    <a:pt x="62" y="243"/>
                  </a:cubicBezTo>
                  <a:cubicBezTo>
                    <a:pt x="183" y="973"/>
                    <a:pt x="183" y="1398"/>
                    <a:pt x="183" y="1398"/>
                  </a:cubicBezTo>
                  <a:cubicBezTo>
                    <a:pt x="183" y="1459"/>
                    <a:pt x="305" y="1580"/>
                    <a:pt x="426" y="1580"/>
                  </a:cubicBezTo>
                  <a:cubicBezTo>
                    <a:pt x="548" y="1580"/>
                    <a:pt x="669" y="1459"/>
                    <a:pt x="669" y="1337"/>
                  </a:cubicBezTo>
                  <a:cubicBezTo>
                    <a:pt x="669" y="1276"/>
                    <a:pt x="608" y="912"/>
                    <a:pt x="487" y="182"/>
                  </a:cubicBezTo>
                  <a:cubicBezTo>
                    <a:pt x="487" y="61"/>
                    <a:pt x="365" y="0"/>
                    <a:pt x="2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32"/>
            <p:cNvSpPr/>
            <p:nvPr/>
          </p:nvSpPr>
          <p:spPr>
            <a:xfrm>
              <a:off x="1385850" y="3962050"/>
              <a:ext cx="80550" cy="147425"/>
            </a:xfrm>
            <a:custGeom>
              <a:avLst/>
              <a:gdLst/>
              <a:ahLst/>
              <a:cxnLst/>
              <a:rect l="l" t="t" r="r" b="b"/>
              <a:pathLst>
                <a:path w="3222" h="5897" extrusionOk="0">
                  <a:moveTo>
                    <a:pt x="1580" y="1"/>
                  </a:moveTo>
                  <a:cubicBezTo>
                    <a:pt x="669" y="1"/>
                    <a:pt x="0" y="730"/>
                    <a:pt x="0" y="1642"/>
                  </a:cubicBezTo>
                  <a:lnTo>
                    <a:pt x="0" y="4255"/>
                  </a:lnTo>
                  <a:cubicBezTo>
                    <a:pt x="0" y="5167"/>
                    <a:pt x="669" y="5896"/>
                    <a:pt x="1580" y="5896"/>
                  </a:cubicBezTo>
                  <a:cubicBezTo>
                    <a:pt x="2492" y="5896"/>
                    <a:pt x="3221" y="5167"/>
                    <a:pt x="3221" y="4255"/>
                  </a:cubicBezTo>
                  <a:lnTo>
                    <a:pt x="3221" y="1642"/>
                  </a:lnTo>
                  <a:cubicBezTo>
                    <a:pt x="3221" y="730"/>
                    <a:pt x="2492" y="1"/>
                    <a:pt x="1580" y="1"/>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32"/>
            <p:cNvSpPr/>
            <p:nvPr/>
          </p:nvSpPr>
          <p:spPr>
            <a:xfrm>
              <a:off x="1364575" y="4072975"/>
              <a:ext cx="124425" cy="153600"/>
            </a:xfrm>
            <a:custGeom>
              <a:avLst/>
              <a:gdLst/>
              <a:ahLst/>
              <a:cxnLst/>
              <a:rect l="l" t="t" r="r" b="b"/>
              <a:pathLst>
                <a:path w="4977" h="6144" extrusionOk="0">
                  <a:moveTo>
                    <a:pt x="3569" y="4192"/>
                  </a:moveTo>
                  <a:cubicBezTo>
                    <a:pt x="4119" y="4192"/>
                    <a:pt x="4119" y="5290"/>
                    <a:pt x="3569" y="5290"/>
                  </a:cubicBezTo>
                  <a:cubicBezTo>
                    <a:pt x="3555" y="5290"/>
                    <a:pt x="3540" y="5289"/>
                    <a:pt x="3525" y="5288"/>
                  </a:cubicBezTo>
                  <a:lnTo>
                    <a:pt x="1520" y="5288"/>
                  </a:lnTo>
                  <a:cubicBezTo>
                    <a:pt x="1505" y="5289"/>
                    <a:pt x="1491" y="5290"/>
                    <a:pt x="1476" y="5290"/>
                  </a:cubicBezTo>
                  <a:cubicBezTo>
                    <a:pt x="927" y="5290"/>
                    <a:pt x="927" y="4192"/>
                    <a:pt x="1476" y="4192"/>
                  </a:cubicBezTo>
                  <a:cubicBezTo>
                    <a:pt x="1491" y="4192"/>
                    <a:pt x="1505" y="4192"/>
                    <a:pt x="1520" y="4194"/>
                  </a:cubicBezTo>
                  <a:lnTo>
                    <a:pt x="3525" y="4194"/>
                  </a:lnTo>
                  <a:cubicBezTo>
                    <a:pt x="3540" y="4192"/>
                    <a:pt x="3555" y="4192"/>
                    <a:pt x="3569" y="4192"/>
                  </a:cubicBezTo>
                  <a:close/>
                  <a:moveTo>
                    <a:pt x="1763" y="0"/>
                  </a:moveTo>
                  <a:cubicBezTo>
                    <a:pt x="1337" y="0"/>
                    <a:pt x="1034" y="304"/>
                    <a:pt x="973" y="669"/>
                  </a:cubicBezTo>
                  <a:lnTo>
                    <a:pt x="122" y="5227"/>
                  </a:lnTo>
                  <a:cubicBezTo>
                    <a:pt x="0" y="5713"/>
                    <a:pt x="365" y="6139"/>
                    <a:pt x="851" y="6139"/>
                  </a:cubicBezTo>
                  <a:lnTo>
                    <a:pt x="4012" y="6139"/>
                  </a:lnTo>
                  <a:cubicBezTo>
                    <a:pt x="4043" y="6142"/>
                    <a:pt x="4074" y="6144"/>
                    <a:pt x="4104" y="6144"/>
                  </a:cubicBezTo>
                  <a:cubicBezTo>
                    <a:pt x="4605" y="6144"/>
                    <a:pt x="4977" y="5685"/>
                    <a:pt x="4862" y="5227"/>
                  </a:cubicBezTo>
                  <a:lnTo>
                    <a:pt x="4012" y="669"/>
                  </a:lnTo>
                  <a:cubicBezTo>
                    <a:pt x="3951" y="304"/>
                    <a:pt x="3647" y="0"/>
                    <a:pt x="32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32"/>
            <p:cNvSpPr/>
            <p:nvPr/>
          </p:nvSpPr>
          <p:spPr>
            <a:xfrm>
              <a:off x="1404075" y="4037275"/>
              <a:ext cx="47125" cy="44450"/>
            </a:xfrm>
            <a:custGeom>
              <a:avLst/>
              <a:gdLst/>
              <a:ahLst/>
              <a:cxnLst/>
              <a:rect l="l" t="t" r="r" b="b"/>
              <a:pathLst>
                <a:path w="1885" h="1778" extrusionOk="0">
                  <a:moveTo>
                    <a:pt x="943" y="0"/>
                  </a:moveTo>
                  <a:cubicBezTo>
                    <a:pt x="532" y="0"/>
                    <a:pt x="122" y="274"/>
                    <a:pt x="61" y="821"/>
                  </a:cubicBezTo>
                  <a:cubicBezTo>
                    <a:pt x="1" y="1459"/>
                    <a:pt x="472" y="1778"/>
                    <a:pt x="943" y="1778"/>
                  </a:cubicBezTo>
                  <a:cubicBezTo>
                    <a:pt x="1414" y="1778"/>
                    <a:pt x="1885" y="1459"/>
                    <a:pt x="1824" y="821"/>
                  </a:cubicBezTo>
                  <a:cubicBezTo>
                    <a:pt x="1763" y="274"/>
                    <a:pt x="1353" y="0"/>
                    <a:pt x="9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4" name="Google Shape;314;p32"/>
          <p:cNvGrpSpPr/>
          <p:nvPr/>
        </p:nvGrpSpPr>
        <p:grpSpPr>
          <a:xfrm rot="1892561">
            <a:off x="11421788" y="5576371"/>
            <a:ext cx="438753" cy="898720"/>
            <a:chOff x="5342250" y="1892700"/>
            <a:chExt cx="668525" cy="1368950"/>
          </a:xfrm>
        </p:grpSpPr>
        <p:sp>
          <p:nvSpPr>
            <p:cNvPr id="315" name="Google Shape;315;p32"/>
            <p:cNvSpPr/>
            <p:nvPr/>
          </p:nvSpPr>
          <p:spPr>
            <a:xfrm>
              <a:off x="5342250" y="1892700"/>
              <a:ext cx="668525" cy="1368950"/>
            </a:xfrm>
            <a:custGeom>
              <a:avLst/>
              <a:gdLst/>
              <a:ahLst/>
              <a:cxnLst/>
              <a:rect l="l" t="t" r="r" b="b"/>
              <a:pathLst>
                <a:path w="26741" h="54758" extrusionOk="0">
                  <a:moveTo>
                    <a:pt x="5045" y="0"/>
                  </a:moveTo>
                  <a:cubicBezTo>
                    <a:pt x="2249" y="0"/>
                    <a:pt x="0" y="2249"/>
                    <a:pt x="0" y="5045"/>
                  </a:cubicBezTo>
                  <a:lnTo>
                    <a:pt x="0" y="49714"/>
                  </a:lnTo>
                  <a:cubicBezTo>
                    <a:pt x="0" y="52509"/>
                    <a:pt x="2249" y="54758"/>
                    <a:pt x="5045" y="54758"/>
                  </a:cubicBezTo>
                  <a:lnTo>
                    <a:pt x="21697" y="54758"/>
                  </a:lnTo>
                  <a:cubicBezTo>
                    <a:pt x="24492" y="54758"/>
                    <a:pt x="26741" y="52509"/>
                    <a:pt x="26741" y="49714"/>
                  </a:cubicBezTo>
                  <a:lnTo>
                    <a:pt x="26741" y="5045"/>
                  </a:lnTo>
                  <a:cubicBezTo>
                    <a:pt x="26741" y="2249"/>
                    <a:pt x="24492" y="0"/>
                    <a:pt x="21697"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32"/>
            <p:cNvSpPr/>
            <p:nvPr/>
          </p:nvSpPr>
          <p:spPr>
            <a:xfrm>
              <a:off x="5407575" y="1968675"/>
              <a:ext cx="259825" cy="259825"/>
            </a:xfrm>
            <a:custGeom>
              <a:avLst/>
              <a:gdLst/>
              <a:ahLst/>
              <a:cxnLst/>
              <a:rect l="l" t="t" r="r" b="b"/>
              <a:pathLst>
                <a:path w="10393" h="10393" extrusionOk="0">
                  <a:moveTo>
                    <a:pt x="5227" y="0"/>
                  </a:moveTo>
                  <a:cubicBezTo>
                    <a:pt x="2310" y="0"/>
                    <a:pt x="1" y="2370"/>
                    <a:pt x="1" y="5227"/>
                  </a:cubicBezTo>
                  <a:cubicBezTo>
                    <a:pt x="1" y="8083"/>
                    <a:pt x="2310" y="10392"/>
                    <a:pt x="5227" y="10392"/>
                  </a:cubicBezTo>
                  <a:cubicBezTo>
                    <a:pt x="8084" y="10392"/>
                    <a:pt x="10393" y="8083"/>
                    <a:pt x="10393" y="5227"/>
                  </a:cubicBezTo>
                  <a:cubicBezTo>
                    <a:pt x="10393" y="2370"/>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32"/>
            <p:cNvSpPr/>
            <p:nvPr/>
          </p:nvSpPr>
          <p:spPr>
            <a:xfrm>
              <a:off x="5445550" y="2006650"/>
              <a:ext cx="183875" cy="183875"/>
            </a:xfrm>
            <a:custGeom>
              <a:avLst/>
              <a:gdLst/>
              <a:ahLst/>
              <a:cxnLst/>
              <a:rect l="l" t="t" r="r" b="b"/>
              <a:pathLst>
                <a:path w="7355" h="7355" extrusionOk="0">
                  <a:moveTo>
                    <a:pt x="3708" y="0"/>
                  </a:moveTo>
                  <a:cubicBezTo>
                    <a:pt x="1642" y="0"/>
                    <a:pt x="1" y="1641"/>
                    <a:pt x="1" y="3708"/>
                  </a:cubicBezTo>
                  <a:cubicBezTo>
                    <a:pt x="1" y="5713"/>
                    <a:pt x="1642" y="7354"/>
                    <a:pt x="3708" y="7354"/>
                  </a:cubicBezTo>
                  <a:cubicBezTo>
                    <a:pt x="5714" y="7354"/>
                    <a:pt x="7355" y="5713"/>
                    <a:pt x="7355" y="3708"/>
                  </a:cubicBezTo>
                  <a:cubicBezTo>
                    <a:pt x="7355" y="1641"/>
                    <a:pt x="5714" y="0"/>
                    <a:pt x="37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32"/>
            <p:cNvSpPr/>
            <p:nvPr/>
          </p:nvSpPr>
          <p:spPr>
            <a:xfrm>
              <a:off x="5700800" y="1968675"/>
              <a:ext cx="259850" cy="259825"/>
            </a:xfrm>
            <a:custGeom>
              <a:avLst/>
              <a:gdLst/>
              <a:ahLst/>
              <a:cxnLst/>
              <a:rect l="l" t="t" r="r" b="b"/>
              <a:pathLst>
                <a:path w="10394" h="10393" extrusionOk="0">
                  <a:moveTo>
                    <a:pt x="5167" y="0"/>
                  </a:moveTo>
                  <a:cubicBezTo>
                    <a:pt x="2310" y="0"/>
                    <a:pt x="1" y="2370"/>
                    <a:pt x="1" y="5227"/>
                  </a:cubicBezTo>
                  <a:cubicBezTo>
                    <a:pt x="1" y="8083"/>
                    <a:pt x="2310" y="10392"/>
                    <a:pt x="5167" y="10392"/>
                  </a:cubicBezTo>
                  <a:cubicBezTo>
                    <a:pt x="8084" y="10392"/>
                    <a:pt x="10393" y="8083"/>
                    <a:pt x="10393" y="5227"/>
                  </a:cubicBezTo>
                  <a:cubicBezTo>
                    <a:pt x="10393" y="2370"/>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32"/>
            <p:cNvSpPr/>
            <p:nvPr/>
          </p:nvSpPr>
          <p:spPr>
            <a:xfrm>
              <a:off x="5738800" y="2006650"/>
              <a:ext cx="183850" cy="183875"/>
            </a:xfrm>
            <a:custGeom>
              <a:avLst/>
              <a:gdLst/>
              <a:ahLst/>
              <a:cxnLst/>
              <a:rect l="l" t="t" r="r" b="b"/>
              <a:pathLst>
                <a:path w="7354" h="7355" extrusionOk="0">
                  <a:moveTo>
                    <a:pt x="3647" y="0"/>
                  </a:moveTo>
                  <a:cubicBezTo>
                    <a:pt x="1641" y="0"/>
                    <a:pt x="0" y="1641"/>
                    <a:pt x="0" y="3708"/>
                  </a:cubicBezTo>
                  <a:cubicBezTo>
                    <a:pt x="0" y="5713"/>
                    <a:pt x="1641" y="7354"/>
                    <a:pt x="3647" y="7354"/>
                  </a:cubicBezTo>
                  <a:cubicBezTo>
                    <a:pt x="5713" y="7354"/>
                    <a:pt x="7354" y="5713"/>
                    <a:pt x="7354" y="3708"/>
                  </a:cubicBezTo>
                  <a:cubicBezTo>
                    <a:pt x="7354" y="1641"/>
                    <a:pt x="5713" y="0"/>
                    <a:pt x="3647"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32"/>
            <p:cNvSpPr/>
            <p:nvPr/>
          </p:nvSpPr>
          <p:spPr>
            <a:xfrm>
              <a:off x="5407575" y="2289250"/>
              <a:ext cx="259825" cy="259825"/>
            </a:xfrm>
            <a:custGeom>
              <a:avLst/>
              <a:gdLst/>
              <a:ahLst/>
              <a:cxnLst/>
              <a:rect l="l" t="t" r="r" b="b"/>
              <a:pathLst>
                <a:path w="10393" h="10393" extrusionOk="0">
                  <a:moveTo>
                    <a:pt x="5227" y="0"/>
                  </a:moveTo>
                  <a:cubicBezTo>
                    <a:pt x="2310" y="0"/>
                    <a:pt x="1" y="2310"/>
                    <a:pt x="1" y="5166"/>
                  </a:cubicBezTo>
                  <a:cubicBezTo>
                    <a:pt x="1" y="8023"/>
                    <a:pt x="2310" y="10393"/>
                    <a:pt x="5227" y="10393"/>
                  </a:cubicBezTo>
                  <a:cubicBezTo>
                    <a:pt x="8084" y="10393"/>
                    <a:pt x="10393" y="8023"/>
                    <a:pt x="10393" y="5166"/>
                  </a:cubicBezTo>
                  <a:cubicBezTo>
                    <a:pt x="10393" y="2310"/>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32"/>
            <p:cNvSpPr/>
            <p:nvPr/>
          </p:nvSpPr>
          <p:spPr>
            <a:xfrm>
              <a:off x="5445550" y="2327225"/>
              <a:ext cx="183875" cy="183875"/>
            </a:xfrm>
            <a:custGeom>
              <a:avLst/>
              <a:gdLst/>
              <a:ahLst/>
              <a:cxnLst/>
              <a:rect l="l" t="t" r="r" b="b"/>
              <a:pathLst>
                <a:path w="7355" h="7355" extrusionOk="0">
                  <a:moveTo>
                    <a:pt x="3708" y="1"/>
                  </a:moveTo>
                  <a:cubicBezTo>
                    <a:pt x="1642" y="1"/>
                    <a:pt x="1" y="1642"/>
                    <a:pt x="1" y="3647"/>
                  </a:cubicBezTo>
                  <a:cubicBezTo>
                    <a:pt x="1" y="5653"/>
                    <a:pt x="1642" y="7354"/>
                    <a:pt x="3708" y="7354"/>
                  </a:cubicBezTo>
                  <a:cubicBezTo>
                    <a:pt x="5714" y="7354"/>
                    <a:pt x="7355" y="5653"/>
                    <a:pt x="7355" y="3647"/>
                  </a:cubicBezTo>
                  <a:cubicBezTo>
                    <a:pt x="7355" y="1642"/>
                    <a:pt x="5714" y="1"/>
                    <a:pt x="3708"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32"/>
            <p:cNvSpPr/>
            <p:nvPr/>
          </p:nvSpPr>
          <p:spPr>
            <a:xfrm>
              <a:off x="5700800" y="2289250"/>
              <a:ext cx="259850" cy="259825"/>
            </a:xfrm>
            <a:custGeom>
              <a:avLst/>
              <a:gdLst/>
              <a:ahLst/>
              <a:cxnLst/>
              <a:rect l="l" t="t" r="r" b="b"/>
              <a:pathLst>
                <a:path w="10394" h="10393" extrusionOk="0">
                  <a:moveTo>
                    <a:pt x="5167" y="0"/>
                  </a:moveTo>
                  <a:cubicBezTo>
                    <a:pt x="2310" y="0"/>
                    <a:pt x="1" y="2310"/>
                    <a:pt x="1" y="5166"/>
                  </a:cubicBezTo>
                  <a:cubicBezTo>
                    <a:pt x="1" y="8023"/>
                    <a:pt x="2310" y="10393"/>
                    <a:pt x="5167" y="10393"/>
                  </a:cubicBezTo>
                  <a:cubicBezTo>
                    <a:pt x="8084" y="10393"/>
                    <a:pt x="10393" y="8023"/>
                    <a:pt x="10393" y="5166"/>
                  </a:cubicBezTo>
                  <a:cubicBezTo>
                    <a:pt x="10393" y="2310"/>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32"/>
            <p:cNvSpPr/>
            <p:nvPr/>
          </p:nvSpPr>
          <p:spPr>
            <a:xfrm>
              <a:off x="5738800" y="2327225"/>
              <a:ext cx="183850" cy="183875"/>
            </a:xfrm>
            <a:custGeom>
              <a:avLst/>
              <a:gdLst/>
              <a:ahLst/>
              <a:cxnLst/>
              <a:rect l="l" t="t" r="r" b="b"/>
              <a:pathLst>
                <a:path w="7354" h="7355" extrusionOk="0">
                  <a:moveTo>
                    <a:pt x="3647" y="1"/>
                  </a:moveTo>
                  <a:cubicBezTo>
                    <a:pt x="1641" y="1"/>
                    <a:pt x="0" y="1642"/>
                    <a:pt x="0" y="3647"/>
                  </a:cubicBezTo>
                  <a:cubicBezTo>
                    <a:pt x="0" y="5653"/>
                    <a:pt x="1641" y="7354"/>
                    <a:pt x="3647" y="7354"/>
                  </a:cubicBezTo>
                  <a:cubicBezTo>
                    <a:pt x="5713" y="7354"/>
                    <a:pt x="7354" y="5653"/>
                    <a:pt x="7354" y="3647"/>
                  </a:cubicBezTo>
                  <a:cubicBezTo>
                    <a:pt x="7354" y="1642"/>
                    <a:pt x="5713" y="1"/>
                    <a:pt x="3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32"/>
            <p:cNvSpPr/>
            <p:nvPr/>
          </p:nvSpPr>
          <p:spPr>
            <a:xfrm>
              <a:off x="5407575" y="2608325"/>
              <a:ext cx="259825" cy="259825"/>
            </a:xfrm>
            <a:custGeom>
              <a:avLst/>
              <a:gdLst/>
              <a:ahLst/>
              <a:cxnLst/>
              <a:rect l="l" t="t" r="r" b="b"/>
              <a:pathLst>
                <a:path w="10393" h="10393" extrusionOk="0">
                  <a:moveTo>
                    <a:pt x="5227" y="0"/>
                  </a:moveTo>
                  <a:cubicBezTo>
                    <a:pt x="2310" y="0"/>
                    <a:pt x="1" y="2309"/>
                    <a:pt x="1" y="5166"/>
                  </a:cubicBezTo>
                  <a:cubicBezTo>
                    <a:pt x="1" y="8083"/>
                    <a:pt x="2310" y="10392"/>
                    <a:pt x="5227" y="10392"/>
                  </a:cubicBezTo>
                  <a:cubicBezTo>
                    <a:pt x="8084" y="10392"/>
                    <a:pt x="10393" y="8083"/>
                    <a:pt x="10393" y="5166"/>
                  </a:cubicBezTo>
                  <a:cubicBezTo>
                    <a:pt x="10393" y="2309"/>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32"/>
            <p:cNvSpPr/>
            <p:nvPr/>
          </p:nvSpPr>
          <p:spPr>
            <a:xfrm>
              <a:off x="5445550" y="2646300"/>
              <a:ext cx="183875" cy="183875"/>
            </a:xfrm>
            <a:custGeom>
              <a:avLst/>
              <a:gdLst/>
              <a:ahLst/>
              <a:cxnLst/>
              <a:rect l="l" t="t" r="r" b="b"/>
              <a:pathLst>
                <a:path w="7355" h="7355" extrusionOk="0">
                  <a:moveTo>
                    <a:pt x="3708" y="0"/>
                  </a:moveTo>
                  <a:cubicBezTo>
                    <a:pt x="1642" y="0"/>
                    <a:pt x="1" y="1641"/>
                    <a:pt x="1" y="3647"/>
                  </a:cubicBezTo>
                  <a:cubicBezTo>
                    <a:pt x="1" y="5713"/>
                    <a:pt x="1642" y="7354"/>
                    <a:pt x="3708" y="7354"/>
                  </a:cubicBezTo>
                  <a:cubicBezTo>
                    <a:pt x="5714" y="7354"/>
                    <a:pt x="7355" y="5713"/>
                    <a:pt x="7355" y="3647"/>
                  </a:cubicBezTo>
                  <a:cubicBezTo>
                    <a:pt x="7355" y="1641"/>
                    <a:pt x="5714" y="0"/>
                    <a:pt x="37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32"/>
            <p:cNvSpPr/>
            <p:nvPr/>
          </p:nvSpPr>
          <p:spPr>
            <a:xfrm>
              <a:off x="5700800" y="2608325"/>
              <a:ext cx="259850" cy="259825"/>
            </a:xfrm>
            <a:custGeom>
              <a:avLst/>
              <a:gdLst/>
              <a:ahLst/>
              <a:cxnLst/>
              <a:rect l="l" t="t" r="r" b="b"/>
              <a:pathLst>
                <a:path w="10394" h="10393" extrusionOk="0">
                  <a:moveTo>
                    <a:pt x="5167" y="0"/>
                  </a:moveTo>
                  <a:cubicBezTo>
                    <a:pt x="2310" y="0"/>
                    <a:pt x="1" y="2309"/>
                    <a:pt x="1" y="5166"/>
                  </a:cubicBezTo>
                  <a:cubicBezTo>
                    <a:pt x="1" y="8083"/>
                    <a:pt x="2310" y="10392"/>
                    <a:pt x="5167" y="10392"/>
                  </a:cubicBezTo>
                  <a:cubicBezTo>
                    <a:pt x="8084" y="10392"/>
                    <a:pt x="10393" y="8083"/>
                    <a:pt x="10393" y="5166"/>
                  </a:cubicBezTo>
                  <a:cubicBezTo>
                    <a:pt x="10393" y="2309"/>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32"/>
            <p:cNvSpPr/>
            <p:nvPr/>
          </p:nvSpPr>
          <p:spPr>
            <a:xfrm>
              <a:off x="5738800" y="2646300"/>
              <a:ext cx="183850" cy="183875"/>
            </a:xfrm>
            <a:custGeom>
              <a:avLst/>
              <a:gdLst/>
              <a:ahLst/>
              <a:cxnLst/>
              <a:rect l="l" t="t" r="r" b="b"/>
              <a:pathLst>
                <a:path w="7354" h="7355" extrusionOk="0">
                  <a:moveTo>
                    <a:pt x="3647" y="0"/>
                  </a:moveTo>
                  <a:cubicBezTo>
                    <a:pt x="1641" y="0"/>
                    <a:pt x="0" y="1641"/>
                    <a:pt x="0" y="3647"/>
                  </a:cubicBezTo>
                  <a:cubicBezTo>
                    <a:pt x="0" y="5713"/>
                    <a:pt x="1641" y="7354"/>
                    <a:pt x="3647" y="7354"/>
                  </a:cubicBezTo>
                  <a:cubicBezTo>
                    <a:pt x="5713" y="7354"/>
                    <a:pt x="7354" y="5713"/>
                    <a:pt x="7354" y="3647"/>
                  </a:cubicBezTo>
                  <a:cubicBezTo>
                    <a:pt x="7354" y="1641"/>
                    <a:pt x="5713" y="0"/>
                    <a:pt x="364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32"/>
            <p:cNvSpPr/>
            <p:nvPr/>
          </p:nvSpPr>
          <p:spPr>
            <a:xfrm>
              <a:off x="5398450" y="2927425"/>
              <a:ext cx="279600" cy="260125"/>
            </a:xfrm>
            <a:custGeom>
              <a:avLst/>
              <a:gdLst/>
              <a:ahLst/>
              <a:cxnLst/>
              <a:rect l="l" t="t" r="r" b="b"/>
              <a:pathLst>
                <a:path w="11184" h="10405" extrusionOk="0">
                  <a:moveTo>
                    <a:pt x="5526" y="1"/>
                  </a:moveTo>
                  <a:cubicBezTo>
                    <a:pt x="5268" y="1"/>
                    <a:pt x="5005" y="20"/>
                    <a:pt x="4741" y="59"/>
                  </a:cubicBezTo>
                  <a:cubicBezTo>
                    <a:pt x="1885" y="546"/>
                    <a:pt x="1" y="3220"/>
                    <a:pt x="426" y="6076"/>
                  </a:cubicBezTo>
                  <a:cubicBezTo>
                    <a:pt x="862" y="8582"/>
                    <a:pt x="3057" y="10405"/>
                    <a:pt x="5521" y="10405"/>
                  </a:cubicBezTo>
                  <a:cubicBezTo>
                    <a:pt x="5805" y="10405"/>
                    <a:pt x="6093" y="10381"/>
                    <a:pt x="6382" y="10330"/>
                  </a:cubicBezTo>
                  <a:cubicBezTo>
                    <a:pt x="9239" y="9905"/>
                    <a:pt x="11183" y="7231"/>
                    <a:pt x="10697" y="4374"/>
                  </a:cubicBezTo>
                  <a:cubicBezTo>
                    <a:pt x="10256" y="1837"/>
                    <a:pt x="8063" y="1"/>
                    <a:pt x="552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32"/>
            <p:cNvSpPr/>
            <p:nvPr/>
          </p:nvSpPr>
          <p:spPr>
            <a:xfrm>
              <a:off x="5433400" y="2965800"/>
              <a:ext cx="208175" cy="183850"/>
            </a:xfrm>
            <a:custGeom>
              <a:avLst/>
              <a:gdLst/>
              <a:ahLst/>
              <a:cxnLst/>
              <a:rect l="l" t="t" r="r" b="b"/>
              <a:pathLst>
                <a:path w="8327" h="7354" extrusionOk="0">
                  <a:moveTo>
                    <a:pt x="4180" y="1"/>
                  </a:moveTo>
                  <a:cubicBezTo>
                    <a:pt x="2742" y="1"/>
                    <a:pt x="1386" y="857"/>
                    <a:pt x="791" y="2232"/>
                  </a:cubicBezTo>
                  <a:cubicBezTo>
                    <a:pt x="1" y="4116"/>
                    <a:pt x="912" y="6304"/>
                    <a:pt x="2736" y="7094"/>
                  </a:cubicBezTo>
                  <a:cubicBezTo>
                    <a:pt x="3189" y="7269"/>
                    <a:pt x="3661" y="7353"/>
                    <a:pt x="4126" y="7353"/>
                  </a:cubicBezTo>
                  <a:cubicBezTo>
                    <a:pt x="5592" y="7353"/>
                    <a:pt x="6998" y="6518"/>
                    <a:pt x="7597" y="5088"/>
                  </a:cubicBezTo>
                  <a:cubicBezTo>
                    <a:pt x="8327" y="3204"/>
                    <a:pt x="7476" y="1077"/>
                    <a:pt x="5592" y="287"/>
                  </a:cubicBezTo>
                  <a:cubicBezTo>
                    <a:pt x="5128" y="92"/>
                    <a:pt x="4649" y="1"/>
                    <a:pt x="4180" y="1"/>
                  </a:cubicBezTo>
                  <a:close/>
                </a:path>
              </a:pathLst>
            </a:custGeom>
            <a:solidFill>
              <a:srgbClr val="54C7E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32"/>
            <p:cNvSpPr/>
            <p:nvPr/>
          </p:nvSpPr>
          <p:spPr>
            <a:xfrm>
              <a:off x="5690175" y="2927425"/>
              <a:ext cx="279575" cy="260125"/>
            </a:xfrm>
            <a:custGeom>
              <a:avLst/>
              <a:gdLst/>
              <a:ahLst/>
              <a:cxnLst/>
              <a:rect l="l" t="t" r="r" b="b"/>
              <a:pathLst>
                <a:path w="11183" h="10405" extrusionOk="0">
                  <a:moveTo>
                    <a:pt x="5573" y="1"/>
                  </a:moveTo>
                  <a:cubicBezTo>
                    <a:pt x="5318" y="1"/>
                    <a:pt x="5060" y="20"/>
                    <a:pt x="4802" y="59"/>
                  </a:cubicBezTo>
                  <a:cubicBezTo>
                    <a:pt x="1945" y="546"/>
                    <a:pt x="1" y="3220"/>
                    <a:pt x="487" y="6076"/>
                  </a:cubicBezTo>
                  <a:cubicBezTo>
                    <a:pt x="868" y="8582"/>
                    <a:pt x="3057" y="10405"/>
                    <a:pt x="5564" y="10405"/>
                  </a:cubicBezTo>
                  <a:cubicBezTo>
                    <a:pt x="5853" y="10405"/>
                    <a:pt x="6147" y="10381"/>
                    <a:pt x="6443" y="10330"/>
                  </a:cubicBezTo>
                  <a:cubicBezTo>
                    <a:pt x="9238" y="9905"/>
                    <a:pt x="11183" y="7231"/>
                    <a:pt x="10758" y="4374"/>
                  </a:cubicBezTo>
                  <a:cubicBezTo>
                    <a:pt x="10316" y="1837"/>
                    <a:pt x="8073" y="1"/>
                    <a:pt x="55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32"/>
            <p:cNvSpPr/>
            <p:nvPr/>
          </p:nvSpPr>
          <p:spPr>
            <a:xfrm>
              <a:off x="5726650" y="2965800"/>
              <a:ext cx="208175" cy="183850"/>
            </a:xfrm>
            <a:custGeom>
              <a:avLst/>
              <a:gdLst/>
              <a:ahLst/>
              <a:cxnLst/>
              <a:rect l="l" t="t" r="r" b="b"/>
              <a:pathLst>
                <a:path w="8327" h="7354" extrusionOk="0">
                  <a:moveTo>
                    <a:pt x="4171" y="1"/>
                  </a:moveTo>
                  <a:cubicBezTo>
                    <a:pt x="2718" y="1"/>
                    <a:pt x="1340" y="857"/>
                    <a:pt x="790" y="2232"/>
                  </a:cubicBezTo>
                  <a:cubicBezTo>
                    <a:pt x="0" y="4116"/>
                    <a:pt x="851" y="6304"/>
                    <a:pt x="2735" y="7094"/>
                  </a:cubicBezTo>
                  <a:cubicBezTo>
                    <a:pt x="3189" y="7269"/>
                    <a:pt x="3656" y="7353"/>
                    <a:pt x="4116" y="7353"/>
                  </a:cubicBezTo>
                  <a:cubicBezTo>
                    <a:pt x="5566" y="7353"/>
                    <a:pt x="6936" y="6518"/>
                    <a:pt x="7536" y="5088"/>
                  </a:cubicBezTo>
                  <a:cubicBezTo>
                    <a:pt x="8326" y="3204"/>
                    <a:pt x="7475" y="1077"/>
                    <a:pt x="5591" y="287"/>
                  </a:cubicBezTo>
                  <a:cubicBezTo>
                    <a:pt x="5127" y="92"/>
                    <a:pt x="4645" y="1"/>
                    <a:pt x="417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2" name="Google Shape;332;p32"/>
          <p:cNvGrpSpPr/>
          <p:nvPr/>
        </p:nvGrpSpPr>
        <p:grpSpPr>
          <a:xfrm rot="978564">
            <a:off x="1284710" y="5904012"/>
            <a:ext cx="1145225" cy="661493"/>
            <a:chOff x="3265275" y="2122650"/>
            <a:chExt cx="1900750" cy="1098000"/>
          </a:xfrm>
        </p:grpSpPr>
        <p:sp>
          <p:nvSpPr>
            <p:cNvPr id="333" name="Google Shape;333;p32"/>
            <p:cNvSpPr/>
            <p:nvPr/>
          </p:nvSpPr>
          <p:spPr>
            <a:xfrm>
              <a:off x="3265275" y="2122650"/>
              <a:ext cx="594100" cy="842725"/>
            </a:xfrm>
            <a:custGeom>
              <a:avLst/>
              <a:gdLst/>
              <a:ahLst/>
              <a:cxnLst/>
              <a:rect l="l" t="t" r="r" b="b"/>
              <a:pathLst>
                <a:path w="23764" h="33709" extrusionOk="0">
                  <a:moveTo>
                    <a:pt x="7070" y="0"/>
                  </a:moveTo>
                  <a:cubicBezTo>
                    <a:pt x="6106" y="0"/>
                    <a:pt x="5144" y="260"/>
                    <a:pt x="4316" y="769"/>
                  </a:cubicBezTo>
                  <a:cubicBezTo>
                    <a:pt x="1520" y="2471"/>
                    <a:pt x="1" y="6361"/>
                    <a:pt x="183" y="11526"/>
                  </a:cubicBezTo>
                  <a:cubicBezTo>
                    <a:pt x="426" y="19123"/>
                    <a:pt x="2067" y="28969"/>
                    <a:pt x="8266" y="32433"/>
                  </a:cubicBezTo>
                  <a:cubicBezTo>
                    <a:pt x="9786" y="33284"/>
                    <a:pt x="11487" y="33709"/>
                    <a:pt x="13250" y="33709"/>
                  </a:cubicBezTo>
                  <a:cubicBezTo>
                    <a:pt x="16288" y="33709"/>
                    <a:pt x="19813" y="32554"/>
                    <a:pt x="23764" y="30245"/>
                  </a:cubicBezTo>
                  <a:lnTo>
                    <a:pt x="23277" y="29455"/>
                  </a:lnTo>
                  <a:cubicBezTo>
                    <a:pt x="19493" y="31634"/>
                    <a:pt x="16142" y="32730"/>
                    <a:pt x="13269" y="32730"/>
                  </a:cubicBezTo>
                  <a:cubicBezTo>
                    <a:pt x="11574" y="32730"/>
                    <a:pt x="10045" y="32349"/>
                    <a:pt x="8692" y="31582"/>
                  </a:cubicBezTo>
                  <a:cubicBezTo>
                    <a:pt x="5471" y="29819"/>
                    <a:pt x="1581" y="24836"/>
                    <a:pt x="1095" y="11405"/>
                  </a:cubicBezTo>
                  <a:cubicBezTo>
                    <a:pt x="973" y="6664"/>
                    <a:pt x="2310" y="3018"/>
                    <a:pt x="4802" y="1499"/>
                  </a:cubicBezTo>
                  <a:cubicBezTo>
                    <a:pt x="5508" y="1050"/>
                    <a:pt x="6315" y="821"/>
                    <a:pt x="7116" y="821"/>
                  </a:cubicBezTo>
                  <a:cubicBezTo>
                    <a:pt x="7834" y="821"/>
                    <a:pt x="8546" y="1004"/>
                    <a:pt x="9178" y="1377"/>
                  </a:cubicBezTo>
                  <a:cubicBezTo>
                    <a:pt x="11123" y="2532"/>
                    <a:pt x="12217" y="4902"/>
                    <a:pt x="12217" y="8001"/>
                  </a:cubicBezTo>
                  <a:cubicBezTo>
                    <a:pt x="12217" y="13532"/>
                    <a:pt x="13371" y="16996"/>
                    <a:pt x="15498" y="18333"/>
                  </a:cubicBezTo>
                  <a:cubicBezTo>
                    <a:pt x="16152" y="18675"/>
                    <a:pt x="16869" y="18842"/>
                    <a:pt x="17584" y="18842"/>
                  </a:cubicBezTo>
                  <a:cubicBezTo>
                    <a:pt x="18266" y="18842"/>
                    <a:pt x="18947" y="18690"/>
                    <a:pt x="19570" y="18394"/>
                  </a:cubicBezTo>
                  <a:lnTo>
                    <a:pt x="19145" y="17604"/>
                  </a:lnTo>
                  <a:cubicBezTo>
                    <a:pt x="18673" y="17840"/>
                    <a:pt x="18144" y="17961"/>
                    <a:pt x="17613" y="17961"/>
                  </a:cubicBezTo>
                  <a:cubicBezTo>
                    <a:pt x="17050" y="17961"/>
                    <a:pt x="16485" y="17825"/>
                    <a:pt x="15985" y="17543"/>
                  </a:cubicBezTo>
                  <a:cubicBezTo>
                    <a:pt x="14648" y="16814"/>
                    <a:pt x="13128" y="14504"/>
                    <a:pt x="13128" y="8062"/>
                  </a:cubicBezTo>
                  <a:cubicBezTo>
                    <a:pt x="13128" y="4598"/>
                    <a:pt x="11913" y="1924"/>
                    <a:pt x="9603" y="648"/>
                  </a:cubicBezTo>
                  <a:cubicBezTo>
                    <a:pt x="8823" y="214"/>
                    <a:pt x="7945" y="0"/>
                    <a:pt x="7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32"/>
            <p:cNvSpPr/>
            <p:nvPr/>
          </p:nvSpPr>
          <p:spPr>
            <a:xfrm>
              <a:off x="4573450" y="2124175"/>
              <a:ext cx="592575" cy="841350"/>
            </a:xfrm>
            <a:custGeom>
              <a:avLst/>
              <a:gdLst/>
              <a:ahLst/>
              <a:cxnLst/>
              <a:rect l="l" t="t" r="r" b="b"/>
              <a:pathLst>
                <a:path w="23703" h="33654" extrusionOk="0">
                  <a:moveTo>
                    <a:pt x="16633" y="0"/>
                  </a:moveTo>
                  <a:cubicBezTo>
                    <a:pt x="15758" y="0"/>
                    <a:pt x="14881" y="214"/>
                    <a:pt x="14100" y="648"/>
                  </a:cubicBezTo>
                  <a:cubicBezTo>
                    <a:pt x="11852" y="1924"/>
                    <a:pt x="10575" y="4598"/>
                    <a:pt x="10575" y="8062"/>
                  </a:cubicBezTo>
                  <a:cubicBezTo>
                    <a:pt x="10575" y="14504"/>
                    <a:pt x="8995" y="16813"/>
                    <a:pt x="7719" y="17543"/>
                  </a:cubicBezTo>
                  <a:cubicBezTo>
                    <a:pt x="7218" y="17824"/>
                    <a:pt x="6653" y="17961"/>
                    <a:pt x="6090" y="17961"/>
                  </a:cubicBezTo>
                  <a:cubicBezTo>
                    <a:pt x="5560" y="17961"/>
                    <a:pt x="5030" y="17839"/>
                    <a:pt x="4559" y="17604"/>
                  </a:cubicBezTo>
                  <a:lnTo>
                    <a:pt x="4133" y="18394"/>
                  </a:lnTo>
                  <a:cubicBezTo>
                    <a:pt x="4757" y="18721"/>
                    <a:pt x="5440" y="18888"/>
                    <a:pt x="6124" y="18888"/>
                  </a:cubicBezTo>
                  <a:cubicBezTo>
                    <a:pt x="6838" y="18888"/>
                    <a:pt x="7553" y="18705"/>
                    <a:pt x="8205" y="18333"/>
                  </a:cubicBezTo>
                  <a:cubicBezTo>
                    <a:pt x="10393" y="17057"/>
                    <a:pt x="11487" y="13592"/>
                    <a:pt x="11487" y="8062"/>
                  </a:cubicBezTo>
                  <a:cubicBezTo>
                    <a:pt x="11487" y="4962"/>
                    <a:pt x="12581" y="2532"/>
                    <a:pt x="14526" y="1438"/>
                  </a:cubicBezTo>
                  <a:cubicBezTo>
                    <a:pt x="15157" y="1064"/>
                    <a:pt x="15870" y="881"/>
                    <a:pt x="16587" y="881"/>
                  </a:cubicBezTo>
                  <a:cubicBezTo>
                    <a:pt x="17389" y="881"/>
                    <a:pt x="18196" y="1110"/>
                    <a:pt x="18901" y="1559"/>
                  </a:cubicBezTo>
                  <a:cubicBezTo>
                    <a:pt x="21454" y="3078"/>
                    <a:pt x="22791" y="6664"/>
                    <a:pt x="22609" y="11465"/>
                  </a:cubicBezTo>
                  <a:cubicBezTo>
                    <a:pt x="22183" y="24836"/>
                    <a:pt x="18233" y="29819"/>
                    <a:pt x="15012" y="31642"/>
                  </a:cubicBezTo>
                  <a:cubicBezTo>
                    <a:pt x="13656" y="32388"/>
                    <a:pt x="12132" y="32764"/>
                    <a:pt x="10440" y="32764"/>
                  </a:cubicBezTo>
                  <a:cubicBezTo>
                    <a:pt x="7581" y="32764"/>
                    <a:pt x="4243" y="31691"/>
                    <a:pt x="426" y="29515"/>
                  </a:cubicBezTo>
                  <a:lnTo>
                    <a:pt x="1" y="30305"/>
                  </a:lnTo>
                  <a:cubicBezTo>
                    <a:pt x="3890" y="32493"/>
                    <a:pt x="7415" y="33648"/>
                    <a:pt x="10454" y="33648"/>
                  </a:cubicBezTo>
                  <a:cubicBezTo>
                    <a:pt x="10564" y="33652"/>
                    <a:pt x="10675" y="33654"/>
                    <a:pt x="10785" y="33654"/>
                  </a:cubicBezTo>
                  <a:cubicBezTo>
                    <a:pt x="12429" y="33654"/>
                    <a:pt x="14013" y="33230"/>
                    <a:pt x="15437" y="32432"/>
                  </a:cubicBezTo>
                  <a:cubicBezTo>
                    <a:pt x="21697" y="28968"/>
                    <a:pt x="23277" y="19123"/>
                    <a:pt x="23520" y="11526"/>
                  </a:cubicBezTo>
                  <a:cubicBezTo>
                    <a:pt x="23702" y="6360"/>
                    <a:pt x="22183" y="2471"/>
                    <a:pt x="19388" y="769"/>
                  </a:cubicBezTo>
                  <a:cubicBezTo>
                    <a:pt x="18559" y="259"/>
                    <a:pt x="17597" y="0"/>
                    <a:pt x="166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32"/>
            <p:cNvSpPr/>
            <p:nvPr/>
          </p:nvSpPr>
          <p:spPr>
            <a:xfrm>
              <a:off x="3674000" y="2324200"/>
              <a:ext cx="1112175" cy="896450"/>
            </a:xfrm>
            <a:custGeom>
              <a:avLst/>
              <a:gdLst/>
              <a:ahLst/>
              <a:cxnLst/>
              <a:rect l="l" t="t" r="r" b="b"/>
              <a:pathLst>
                <a:path w="44487" h="35858" extrusionOk="0">
                  <a:moveTo>
                    <a:pt x="21514" y="0"/>
                  </a:moveTo>
                  <a:cubicBezTo>
                    <a:pt x="15558" y="0"/>
                    <a:pt x="2978" y="4619"/>
                    <a:pt x="1884" y="7232"/>
                  </a:cubicBezTo>
                  <a:cubicBezTo>
                    <a:pt x="243" y="11061"/>
                    <a:pt x="0" y="24006"/>
                    <a:pt x="1884" y="25343"/>
                  </a:cubicBezTo>
                  <a:cubicBezTo>
                    <a:pt x="3762" y="26736"/>
                    <a:pt x="18801" y="35857"/>
                    <a:pt x="21488" y="35857"/>
                  </a:cubicBezTo>
                  <a:cubicBezTo>
                    <a:pt x="21497" y="35857"/>
                    <a:pt x="21506" y="35857"/>
                    <a:pt x="21514" y="35857"/>
                  </a:cubicBezTo>
                  <a:cubicBezTo>
                    <a:pt x="23641" y="35796"/>
                    <a:pt x="36829" y="29780"/>
                    <a:pt x="41934" y="27409"/>
                  </a:cubicBezTo>
                  <a:cubicBezTo>
                    <a:pt x="43211" y="26802"/>
                    <a:pt x="44062" y="25586"/>
                    <a:pt x="44183" y="24249"/>
                  </a:cubicBezTo>
                  <a:cubicBezTo>
                    <a:pt x="44487" y="19630"/>
                    <a:pt x="44001" y="10028"/>
                    <a:pt x="43332" y="7962"/>
                  </a:cubicBezTo>
                  <a:cubicBezTo>
                    <a:pt x="42421" y="5227"/>
                    <a:pt x="27531" y="0"/>
                    <a:pt x="215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32"/>
            <p:cNvSpPr/>
            <p:nvPr/>
          </p:nvSpPr>
          <p:spPr>
            <a:xfrm>
              <a:off x="4211850" y="2324200"/>
              <a:ext cx="574325" cy="896450"/>
            </a:xfrm>
            <a:custGeom>
              <a:avLst/>
              <a:gdLst/>
              <a:ahLst/>
              <a:cxnLst/>
              <a:rect l="l" t="t" r="r" b="b"/>
              <a:pathLst>
                <a:path w="22973" h="35858" extrusionOk="0">
                  <a:moveTo>
                    <a:pt x="0" y="0"/>
                  </a:moveTo>
                  <a:lnTo>
                    <a:pt x="0" y="35857"/>
                  </a:lnTo>
                  <a:cubicBezTo>
                    <a:pt x="2127" y="35796"/>
                    <a:pt x="15315" y="29780"/>
                    <a:pt x="20420" y="27409"/>
                  </a:cubicBezTo>
                  <a:cubicBezTo>
                    <a:pt x="21697" y="26802"/>
                    <a:pt x="22548" y="25586"/>
                    <a:pt x="22669" y="24249"/>
                  </a:cubicBezTo>
                  <a:cubicBezTo>
                    <a:pt x="22973" y="19630"/>
                    <a:pt x="22487" y="10028"/>
                    <a:pt x="21818" y="7962"/>
                  </a:cubicBezTo>
                  <a:cubicBezTo>
                    <a:pt x="20907" y="5227"/>
                    <a:pt x="6017" y="0"/>
                    <a:pt x="0" y="0"/>
                  </a:cubicBezTo>
                  <a:close/>
                </a:path>
              </a:pathLst>
            </a:custGeom>
            <a:solidFill>
              <a:srgbClr val="54C7E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32"/>
            <p:cNvSpPr/>
            <p:nvPr/>
          </p:nvSpPr>
          <p:spPr>
            <a:xfrm>
              <a:off x="3783375" y="2574875"/>
              <a:ext cx="919250" cy="69275"/>
            </a:xfrm>
            <a:custGeom>
              <a:avLst/>
              <a:gdLst/>
              <a:ahLst/>
              <a:cxnLst/>
              <a:rect l="l" t="t" r="r" b="b"/>
              <a:pathLst>
                <a:path w="36770" h="2771" extrusionOk="0">
                  <a:moveTo>
                    <a:pt x="36769" y="1"/>
                  </a:moveTo>
                  <a:cubicBezTo>
                    <a:pt x="31691" y="865"/>
                    <a:pt x="23864" y="1105"/>
                    <a:pt x="16735" y="1105"/>
                  </a:cubicBezTo>
                  <a:cubicBezTo>
                    <a:pt x="7823" y="1105"/>
                    <a:pt x="1" y="730"/>
                    <a:pt x="1" y="730"/>
                  </a:cubicBezTo>
                  <a:lnTo>
                    <a:pt x="1" y="730"/>
                  </a:lnTo>
                  <a:cubicBezTo>
                    <a:pt x="1" y="730"/>
                    <a:pt x="8728" y="2771"/>
                    <a:pt x="18991" y="2771"/>
                  </a:cubicBezTo>
                  <a:cubicBezTo>
                    <a:pt x="24863" y="2771"/>
                    <a:pt x="31239" y="2102"/>
                    <a:pt x="367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32"/>
            <p:cNvSpPr/>
            <p:nvPr/>
          </p:nvSpPr>
          <p:spPr>
            <a:xfrm>
              <a:off x="3783375" y="2796725"/>
              <a:ext cx="899500" cy="143225"/>
            </a:xfrm>
            <a:custGeom>
              <a:avLst/>
              <a:gdLst/>
              <a:ahLst/>
              <a:cxnLst/>
              <a:rect l="l" t="t" r="r" b="b"/>
              <a:pathLst>
                <a:path w="35980" h="5729" extrusionOk="0">
                  <a:moveTo>
                    <a:pt x="1" y="0"/>
                  </a:moveTo>
                  <a:cubicBezTo>
                    <a:pt x="2" y="0"/>
                    <a:pt x="8899" y="5729"/>
                    <a:pt x="20567" y="5729"/>
                  </a:cubicBezTo>
                  <a:cubicBezTo>
                    <a:pt x="25377" y="5729"/>
                    <a:pt x="30657" y="4755"/>
                    <a:pt x="35979" y="2006"/>
                  </a:cubicBezTo>
                  <a:lnTo>
                    <a:pt x="35979" y="2006"/>
                  </a:lnTo>
                  <a:cubicBezTo>
                    <a:pt x="31728" y="4080"/>
                    <a:pt x="27013" y="4824"/>
                    <a:pt x="22434" y="4824"/>
                  </a:cubicBezTo>
                  <a:cubicBezTo>
                    <a:pt x="10778" y="4824"/>
                    <a:pt x="2"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
        <p:nvSpPr>
          <p:cNvPr id="339" name="Google Shape;339;p32"/>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95370455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Section header 5">
  <p:cSld name="Section header 5">
    <p:bg>
      <p:bgPr>
        <a:solidFill>
          <a:schemeClr val="lt2"/>
        </a:solidFill>
        <a:effectLst/>
      </p:bgPr>
    </p:bg>
    <p:spTree>
      <p:nvGrpSpPr>
        <p:cNvPr id="1" name="Shape 340"/>
        <p:cNvGrpSpPr/>
        <p:nvPr/>
      </p:nvGrpSpPr>
      <p:grpSpPr>
        <a:xfrm>
          <a:off x="0" y="0"/>
          <a:ext cx="0" cy="0"/>
          <a:chOff x="0" y="0"/>
          <a:chExt cx="0" cy="0"/>
        </a:xfrm>
      </p:grpSpPr>
      <p:pic>
        <p:nvPicPr>
          <p:cNvPr id="341" name="Google Shape;341;p33"/>
          <p:cNvPicPr preferRelativeResize="0"/>
          <p:nvPr/>
        </p:nvPicPr>
        <p:blipFill rotWithShape="1">
          <a:blip r:embed="rId2">
            <a:alphaModFix/>
          </a:blip>
          <a:srcRect l="11620" r="3991"/>
          <a:stretch/>
        </p:blipFill>
        <p:spPr>
          <a:xfrm>
            <a:off x="2368167" y="0"/>
            <a:ext cx="9674760" cy="6448800"/>
          </a:xfrm>
          <a:prstGeom prst="rect">
            <a:avLst/>
          </a:prstGeom>
          <a:noFill/>
          <a:ln>
            <a:noFill/>
          </a:ln>
        </p:spPr>
      </p:pic>
      <p:sp>
        <p:nvSpPr>
          <p:cNvPr id="342" name="Google Shape;342;p33"/>
          <p:cNvSpPr txBox="1">
            <a:spLocks noGrp="1"/>
          </p:cNvSpPr>
          <p:nvPr>
            <p:ph type="title" hasCustomPrompt="1"/>
          </p:nvPr>
        </p:nvSpPr>
        <p:spPr>
          <a:xfrm>
            <a:off x="812569" y="2101067"/>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43" name="Google Shape;343;p33"/>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344" name="Google Shape;344;p33"/>
          <p:cNvSpPr txBox="1">
            <a:spLocks noGrp="1"/>
          </p:cNvSpPr>
          <p:nvPr>
            <p:ph type="subTitle" idx="1"/>
          </p:nvPr>
        </p:nvSpPr>
        <p:spPr>
          <a:xfrm flipH="1">
            <a:off x="812567" y="4859400"/>
            <a:ext cx="41444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1199736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60"/>
        <p:cNvGrpSpPr/>
        <p:nvPr/>
      </p:nvGrpSpPr>
      <p:grpSpPr>
        <a:xfrm>
          <a:off x="0" y="0"/>
          <a:ext cx="0" cy="0"/>
          <a:chOff x="0" y="0"/>
          <a:chExt cx="0" cy="0"/>
        </a:xfrm>
      </p:grpSpPr>
      <p:pic>
        <p:nvPicPr>
          <p:cNvPr id="361" name="Google Shape;361;p35"/>
          <p:cNvPicPr preferRelativeResize="0"/>
          <p:nvPr/>
        </p:nvPicPr>
        <p:blipFill rotWithShape="1">
          <a:blip r:embed="rId2">
            <a:alphaModFix/>
          </a:blip>
          <a:srcRect r="69858" b="58913"/>
          <a:stretch/>
        </p:blipFill>
        <p:spPr>
          <a:xfrm flipH="1">
            <a:off x="10280000" y="0"/>
            <a:ext cx="1912000" cy="1466032"/>
          </a:xfrm>
          <a:prstGeom prst="rect">
            <a:avLst/>
          </a:prstGeom>
          <a:noFill/>
          <a:ln>
            <a:noFill/>
          </a:ln>
        </p:spPr>
      </p:pic>
      <p:pic>
        <p:nvPicPr>
          <p:cNvPr id="362" name="Google Shape;362;p35"/>
          <p:cNvPicPr preferRelativeResize="0"/>
          <p:nvPr/>
        </p:nvPicPr>
        <p:blipFill rotWithShape="1">
          <a:blip r:embed="rId3">
            <a:alphaModFix/>
          </a:blip>
          <a:srcRect l="-11499" t="9065" r="6578" b="40121"/>
          <a:stretch/>
        </p:blipFill>
        <p:spPr>
          <a:xfrm flipH="1">
            <a:off x="-3469" y="5233902"/>
            <a:ext cx="5785601" cy="1624100"/>
          </a:xfrm>
          <a:prstGeom prst="rect">
            <a:avLst/>
          </a:prstGeom>
          <a:noFill/>
          <a:ln>
            <a:noFill/>
          </a:ln>
        </p:spPr>
      </p:pic>
      <p:sp>
        <p:nvSpPr>
          <p:cNvPr id="363" name="Google Shape;363;p35"/>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81676595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45"/>
        <p:cNvGrpSpPr/>
        <p:nvPr/>
      </p:nvGrpSpPr>
      <p:grpSpPr>
        <a:xfrm>
          <a:off x="0" y="0"/>
          <a:ext cx="0" cy="0"/>
          <a:chOff x="0" y="0"/>
          <a:chExt cx="0" cy="0"/>
        </a:xfrm>
      </p:grpSpPr>
      <p:pic>
        <p:nvPicPr>
          <p:cNvPr id="346" name="Google Shape;346;p34"/>
          <p:cNvPicPr preferRelativeResize="0"/>
          <p:nvPr/>
        </p:nvPicPr>
        <p:blipFill rotWithShape="1">
          <a:blip r:embed="rId2">
            <a:alphaModFix/>
          </a:blip>
          <a:srcRect l="35119"/>
          <a:stretch/>
        </p:blipFill>
        <p:spPr>
          <a:xfrm>
            <a:off x="2" y="0"/>
            <a:ext cx="6334468" cy="6858000"/>
          </a:xfrm>
          <a:prstGeom prst="rect">
            <a:avLst/>
          </a:prstGeom>
          <a:noFill/>
          <a:ln>
            <a:noFill/>
          </a:ln>
        </p:spPr>
      </p:pic>
      <p:sp>
        <p:nvSpPr>
          <p:cNvPr id="347" name="Google Shape;347;p34"/>
          <p:cNvSpPr txBox="1">
            <a:spLocks noGrp="1"/>
          </p:cNvSpPr>
          <p:nvPr>
            <p:ph type="subTitle" idx="1"/>
          </p:nvPr>
        </p:nvSpPr>
        <p:spPr>
          <a:xfrm>
            <a:off x="8269601" y="4572500"/>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48" name="Google Shape;348;p34"/>
          <p:cNvSpPr txBox="1">
            <a:spLocks noGrp="1"/>
          </p:cNvSpPr>
          <p:nvPr>
            <p:ph type="subTitle" idx="2"/>
          </p:nvPr>
        </p:nvSpPr>
        <p:spPr>
          <a:xfrm>
            <a:off x="8269601" y="4166733"/>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49" name="Google Shape;349;p34"/>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50" name="Google Shape;350;p34"/>
          <p:cNvSpPr txBox="1">
            <a:spLocks noGrp="1"/>
          </p:cNvSpPr>
          <p:nvPr>
            <p:ph type="subTitle" idx="3"/>
          </p:nvPr>
        </p:nvSpPr>
        <p:spPr>
          <a:xfrm>
            <a:off x="8269601" y="3041733"/>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1" name="Google Shape;351;p34"/>
          <p:cNvSpPr txBox="1">
            <a:spLocks noGrp="1"/>
          </p:cNvSpPr>
          <p:nvPr>
            <p:ph type="subTitle" idx="4"/>
          </p:nvPr>
        </p:nvSpPr>
        <p:spPr>
          <a:xfrm>
            <a:off x="8269601" y="2635967"/>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2" name="Google Shape;352;p34"/>
          <p:cNvSpPr txBox="1">
            <a:spLocks noGrp="1"/>
          </p:cNvSpPr>
          <p:nvPr>
            <p:ph type="subTitle" idx="5"/>
          </p:nvPr>
        </p:nvSpPr>
        <p:spPr>
          <a:xfrm>
            <a:off x="8269601" y="1510967"/>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3" name="Google Shape;353;p34"/>
          <p:cNvSpPr txBox="1">
            <a:spLocks noGrp="1"/>
          </p:cNvSpPr>
          <p:nvPr>
            <p:ph type="subTitle" idx="6"/>
          </p:nvPr>
        </p:nvSpPr>
        <p:spPr>
          <a:xfrm>
            <a:off x="8269601" y="1105200"/>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4" name="Google Shape;354;p34"/>
          <p:cNvSpPr txBox="1">
            <a:spLocks noGrp="1"/>
          </p:cNvSpPr>
          <p:nvPr>
            <p:ph type="subTitle" idx="7"/>
          </p:nvPr>
        </p:nvSpPr>
        <p:spPr>
          <a:xfrm>
            <a:off x="1317900" y="4572500"/>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5" name="Google Shape;355;p34"/>
          <p:cNvSpPr txBox="1">
            <a:spLocks noGrp="1"/>
          </p:cNvSpPr>
          <p:nvPr>
            <p:ph type="subTitle" idx="8"/>
          </p:nvPr>
        </p:nvSpPr>
        <p:spPr>
          <a:xfrm>
            <a:off x="1317899" y="4166733"/>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6" name="Google Shape;356;p34"/>
          <p:cNvSpPr txBox="1">
            <a:spLocks noGrp="1"/>
          </p:cNvSpPr>
          <p:nvPr>
            <p:ph type="subTitle" idx="9"/>
          </p:nvPr>
        </p:nvSpPr>
        <p:spPr>
          <a:xfrm>
            <a:off x="1317900" y="3041733"/>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7" name="Google Shape;357;p34"/>
          <p:cNvSpPr txBox="1">
            <a:spLocks noGrp="1"/>
          </p:cNvSpPr>
          <p:nvPr>
            <p:ph type="subTitle" idx="13"/>
          </p:nvPr>
        </p:nvSpPr>
        <p:spPr>
          <a:xfrm>
            <a:off x="1317899" y="2635967"/>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8" name="Google Shape;358;p34"/>
          <p:cNvSpPr txBox="1">
            <a:spLocks noGrp="1"/>
          </p:cNvSpPr>
          <p:nvPr>
            <p:ph type="subTitle" idx="14"/>
          </p:nvPr>
        </p:nvSpPr>
        <p:spPr>
          <a:xfrm>
            <a:off x="1317900" y="1510967"/>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9" name="Google Shape;359;p34"/>
          <p:cNvSpPr txBox="1">
            <a:spLocks noGrp="1"/>
          </p:cNvSpPr>
          <p:nvPr>
            <p:ph type="subTitle" idx="15"/>
          </p:nvPr>
        </p:nvSpPr>
        <p:spPr>
          <a:xfrm>
            <a:off x="1317899" y="1105200"/>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230105931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60"/>
        <p:cNvGrpSpPr/>
        <p:nvPr/>
      </p:nvGrpSpPr>
      <p:grpSpPr>
        <a:xfrm>
          <a:off x="0" y="0"/>
          <a:ext cx="0" cy="0"/>
          <a:chOff x="0" y="0"/>
          <a:chExt cx="0" cy="0"/>
        </a:xfrm>
      </p:grpSpPr>
      <p:pic>
        <p:nvPicPr>
          <p:cNvPr id="361" name="Google Shape;361;p35"/>
          <p:cNvPicPr preferRelativeResize="0"/>
          <p:nvPr/>
        </p:nvPicPr>
        <p:blipFill rotWithShape="1">
          <a:blip r:embed="rId2">
            <a:alphaModFix/>
          </a:blip>
          <a:srcRect r="69858" b="58913"/>
          <a:stretch/>
        </p:blipFill>
        <p:spPr>
          <a:xfrm flipH="1">
            <a:off x="10280000" y="0"/>
            <a:ext cx="1912000" cy="1466032"/>
          </a:xfrm>
          <a:prstGeom prst="rect">
            <a:avLst/>
          </a:prstGeom>
          <a:noFill/>
          <a:ln>
            <a:noFill/>
          </a:ln>
        </p:spPr>
      </p:pic>
      <p:pic>
        <p:nvPicPr>
          <p:cNvPr id="362" name="Google Shape;362;p35"/>
          <p:cNvPicPr preferRelativeResize="0"/>
          <p:nvPr/>
        </p:nvPicPr>
        <p:blipFill rotWithShape="1">
          <a:blip r:embed="rId3">
            <a:alphaModFix/>
          </a:blip>
          <a:srcRect l="-11499" t="9065" r="6578" b="40121"/>
          <a:stretch/>
        </p:blipFill>
        <p:spPr>
          <a:xfrm flipH="1">
            <a:off x="-3469" y="5233902"/>
            <a:ext cx="5785601" cy="1624100"/>
          </a:xfrm>
          <a:prstGeom prst="rect">
            <a:avLst/>
          </a:prstGeom>
          <a:noFill/>
          <a:ln>
            <a:noFill/>
          </a:ln>
        </p:spPr>
      </p:pic>
      <p:sp>
        <p:nvSpPr>
          <p:cNvPr id="363" name="Google Shape;363;p35"/>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2834345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364"/>
        <p:cNvGrpSpPr/>
        <p:nvPr/>
      </p:nvGrpSpPr>
      <p:grpSpPr>
        <a:xfrm>
          <a:off x="0" y="0"/>
          <a:ext cx="0" cy="0"/>
          <a:chOff x="0" y="0"/>
          <a:chExt cx="0" cy="0"/>
        </a:xfrm>
      </p:grpSpPr>
      <p:sp>
        <p:nvSpPr>
          <p:cNvPr id="365" name="Google Shape;365;p3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66" name="Google Shape;366;p36"/>
          <p:cNvSpPr txBox="1">
            <a:spLocks noGrp="1"/>
          </p:cNvSpPr>
          <p:nvPr>
            <p:ph type="subTitle" idx="1"/>
          </p:nvPr>
        </p:nvSpPr>
        <p:spPr>
          <a:xfrm>
            <a:off x="1642957" y="2080267"/>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67" name="Google Shape;367;p36"/>
          <p:cNvSpPr txBox="1">
            <a:spLocks noGrp="1"/>
          </p:cNvSpPr>
          <p:nvPr>
            <p:ph type="subTitle" idx="2"/>
          </p:nvPr>
        </p:nvSpPr>
        <p:spPr>
          <a:xfrm>
            <a:off x="1642957" y="16724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68" name="Google Shape;368;p36"/>
          <p:cNvSpPr txBox="1">
            <a:spLocks noGrp="1"/>
          </p:cNvSpPr>
          <p:nvPr>
            <p:ph type="subTitle" idx="3"/>
          </p:nvPr>
        </p:nvSpPr>
        <p:spPr>
          <a:xfrm>
            <a:off x="7579851" y="2080257"/>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69" name="Google Shape;369;p36"/>
          <p:cNvSpPr txBox="1">
            <a:spLocks noGrp="1"/>
          </p:cNvSpPr>
          <p:nvPr>
            <p:ph type="subTitle" idx="4"/>
          </p:nvPr>
        </p:nvSpPr>
        <p:spPr>
          <a:xfrm>
            <a:off x="7579851" y="16724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70" name="Google Shape;370;p36"/>
          <p:cNvSpPr txBox="1">
            <a:spLocks noGrp="1"/>
          </p:cNvSpPr>
          <p:nvPr>
            <p:ph type="subTitle" idx="5"/>
          </p:nvPr>
        </p:nvSpPr>
        <p:spPr>
          <a:xfrm>
            <a:off x="1642949" y="4068100"/>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71" name="Google Shape;371;p36"/>
          <p:cNvSpPr txBox="1">
            <a:spLocks noGrp="1"/>
          </p:cNvSpPr>
          <p:nvPr>
            <p:ph type="subTitle" idx="6"/>
          </p:nvPr>
        </p:nvSpPr>
        <p:spPr>
          <a:xfrm>
            <a:off x="1642949" y="36602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372" name="Google Shape;372;p36"/>
          <p:cNvPicPr preferRelativeResize="0"/>
          <p:nvPr/>
        </p:nvPicPr>
        <p:blipFill rotWithShape="1">
          <a:blip r:embed="rId2">
            <a:alphaModFix/>
          </a:blip>
          <a:srcRect l="13058" t="14965" b="58884"/>
          <a:stretch/>
        </p:blipFill>
        <p:spPr>
          <a:xfrm rot="10800000" flipH="1">
            <a:off x="1516385" y="3"/>
            <a:ext cx="9159227" cy="1549597"/>
          </a:xfrm>
          <a:prstGeom prst="rect">
            <a:avLst/>
          </a:prstGeom>
          <a:noFill/>
          <a:ln>
            <a:noFill/>
          </a:ln>
        </p:spPr>
      </p:pic>
      <p:sp>
        <p:nvSpPr>
          <p:cNvPr id="373" name="Google Shape;373;p36"/>
          <p:cNvSpPr txBox="1">
            <a:spLocks noGrp="1"/>
          </p:cNvSpPr>
          <p:nvPr>
            <p:ph type="subTitle" idx="7"/>
          </p:nvPr>
        </p:nvSpPr>
        <p:spPr>
          <a:xfrm>
            <a:off x="7579849" y="4068100"/>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74" name="Google Shape;374;p36"/>
          <p:cNvSpPr txBox="1">
            <a:spLocks noGrp="1"/>
          </p:cNvSpPr>
          <p:nvPr>
            <p:ph type="subTitle" idx="8"/>
          </p:nvPr>
        </p:nvSpPr>
        <p:spPr>
          <a:xfrm>
            <a:off x="7579849" y="36602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grpSp>
        <p:nvGrpSpPr>
          <p:cNvPr id="375" name="Google Shape;375;p36"/>
          <p:cNvGrpSpPr/>
          <p:nvPr/>
        </p:nvGrpSpPr>
        <p:grpSpPr>
          <a:xfrm rot="-5400000">
            <a:off x="10599263" y="4851625"/>
            <a:ext cx="2153272" cy="1950931"/>
            <a:chOff x="2901036" y="2896802"/>
            <a:chExt cx="1154033" cy="1045589"/>
          </a:xfrm>
        </p:grpSpPr>
        <p:sp>
          <p:nvSpPr>
            <p:cNvPr id="376" name="Google Shape;376;p36"/>
            <p:cNvSpPr/>
            <p:nvPr/>
          </p:nvSpPr>
          <p:spPr>
            <a:xfrm rot="7514404">
              <a:off x="3116934" y="2991793"/>
              <a:ext cx="675735" cy="855607"/>
            </a:xfrm>
            <a:custGeom>
              <a:avLst/>
              <a:gdLst/>
              <a:ahLst/>
              <a:cxnLst/>
              <a:rect l="l" t="t" r="r" b="b"/>
              <a:pathLst>
                <a:path w="26256" h="33245" extrusionOk="0">
                  <a:moveTo>
                    <a:pt x="4012" y="1"/>
                  </a:moveTo>
                  <a:lnTo>
                    <a:pt x="1" y="2979"/>
                  </a:lnTo>
                  <a:lnTo>
                    <a:pt x="22244" y="33244"/>
                  </a:lnTo>
                  <a:lnTo>
                    <a:pt x="26255" y="30266"/>
                  </a:lnTo>
                  <a:lnTo>
                    <a:pt x="40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6"/>
            <p:cNvSpPr/>
            <p:nvPr/>
          </p:nvSpPr>
          <p:spPr>
            <a:xfrm rot="7514404">
              <a:off x="3905792" y="3353273"/>
              <a:ext cx="120446" cy="132980"/>
            </a:xfrm>
            <a:custGeom>
              <a:avLst/>
              <a:gdLst/>
              <a:ahLst/>
              <a:cxnLst/>
              <a:rect l="l" t="t" r="r" b="b"/>
              <a:pathLst>
                <a:path w="4680" h="5167" extrusionOk="0">
                  <a:moveTo>
                    <a:pt x="0" y="1"/>
                  </a:moveTo>
                  <a:lnTo>
                    <a:pt x="365" y="2736"/>
                  </a:lnTo>
                  <a:lnTo>
                    <a:pt x="669" y="5167"/>
                  </a:lnTo>
                  <a:cubicBezTo>
                    <a:pt x="2310" y="4681"/>
                    <a:pt x="3768" y="3647"/>
                    <a:pt x="4680" y="2189"/>
                  </a:cubicBezTo>
                  <a:lnTo>
                    <a:pt x="2553" y="1156"/>
                  </a:lnTo>
                  <a:lnTo>
                    <a:pt x="0" y="1"/>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6"/>
            <p:cNvSpPr/>
            <p:nvPr/>
          </p:nvSpPr>
          <p:spPr>
            <a:xfrm rot="7514404">
              <a:off x="2912085" y="3387275"/>
              <a:ext cx="109508" cy="83772"/>
            </a:xfrm>
            <a:custGeom>
              <a:avLst/>
              <a:gdLst/>
              <a:ahLst/>
              <a:cxnLst/>
              <a:rect l="l" t="t" r="r" b="b"/>
              <a:pathLst>
                <a:path w="4255" h="3255" extrusionOk="0">
                  <a:moveTo>
                    <a:pt x="4011" y="0"/>
                  </a:moveTo>
                  <a:lnTo>
                    <a:pt x="0" y="2978"/>
                  </a:lnTo>
                  <a:cubicBezTo>
                    <a:pt x="0" y="2978"/>
                    <a:pt x="645" y="3255"/>
                    <a:pt x="1438" y="3255"/>
                  </a:cubicBezTo>
                  <a:cubicBezTo>
                    <a:pt x="1933" y="3255"/>
                    <a:pt x="2487" y="3147"/>
                    <a:pt x="2978" y="2796"/>
                  </a:cubicBezTo>
                  <a:cubicBezTo>
                    <a:pt x="4254" y="1884"/>
                    <a:pt x="4011" y="1"/>
                    <a:pt x="401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6"/>
            <p:cNvSpPr/>
            <p:nvPr/>
          </p:nvSpPr>
          <p:spPr>
            <a:xfrm rot="7514404">
              <a:off x="3976364" y="3380858"/>
              <a:ext cx="64161" cy="68845"/>
            </a:xfrm>
            <a:custGeom>
              <a:avLst/>
              <a:gdLst/>
              <a:ahLst/>
              <a:cxnLst/>
              <a:rect l="l" t="t" r="r" b="b"/>
              <a:pathLst>
                <a:path w="2493" h="2675" extrusionOk="0">
                  <a:moveTo>
                    <a:pt x="0" y="1"/>
                  </a:moveTo>
                  <a:lnTo>
                    <a:pt x="365" y="2675"/>
                  </a:lnTo>
                  <a:cubicBezTo>
                    <a:pt x="1277" y="2553"/>
                    <a:pt x="2067" y="2006"/>
                    <a:pt x="2492" y="1156"/>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0" name="Google Shape;380;p36"/>
          <p:cNvGrpSpPr/>
          <p:nvPr/>
        </p:nvGrpSpPr>
        <p:grpSpPr>
          <a:xfrm rot="-4994195">
            <a:off x="10243257" y="4550631"/>
            <a:ext cx="2111961" cy="2023336"/>
            <a:chOff x="3225951" y="2457618"/>
            <a:chExt cx="1131943" cy="1084443"/>
          </a:xfrm>
        </p:grpSpPr>
        <p:sp>
          <p:nvSpPr>
            <p:cNvPr id="381" name="Google Shape;381;p36"/>
            <p:cNvSpPr/>
            <p:nvPr/>
          </p:nvSpPr>
          <p:spPr>
            <a:xfrm rot="7514404">
              <a:off x="3369478" y="2629132"/>
              <a:ext cx="803980" cy="741415"/>
            </a:xfrm>
            <a:custGeom>
              <a:avLst/>
              <a:gdLst/>
              <a:ahLst/>
              <a:cxnLst/>
              <a:rect l="l" t="t" r="r" b="b"/>
              <a:pathLst>
                <a:path w="31239" h="28808" extrusionOk="0">
                  <a:moveTo>
                    <a:pt x="3344" y="1"/>
                  </a:moveTo>
                  <a:lnTo>
                    <a:pt x="1" y="3708"/>
                  </a:lnTo>
                  <a:lnTo>
                    <a:pt x="27957" y="28808"/>
                  </a:lnTo>
                  <a:lnTo>
                    <a:pt x="31239" y="25101"/>
                  </a:lnTo>
                  <a:lnTo>
                    <a:pt x="33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6"/>
            <p:cNvSpPr/>
            <p:nvPr/>
          </p:nvSpPr>
          <p:spPr>
            <a:xfrm rot="7514404">
              <a:off x="4201885" y="2820495"/>
              <a:ext cx="131410" cy="125156"/>
            </a:xfrm>
            <a:custGeom>
              <a:avLst/>
              <a:gdLst/>
              <a:ahLst/>
              <a:cxnLst/>
              <a:rect l="l" t="t" r="r" b="b"/>
              <a:pathLst>
                <a:path w="5106" h="4863" extrusionOk="0">
                  <a:moveTo>
                    <a:pt x="0" y="0"/>
                  </a:moveTo>
                  <a:lnTo>
                    <a:pt x="973" y="2613"/>
                  </a:lnTo>
                  <a:lnTo>
                    <a:pt x="1763" y="4862"/>
                  </a:lnTo>
                  <a:cubicBezTo>
                    <a:pt x="3282" y="4072"/>
                    <a:pt x="4498" y="2796"/>
                    <a:pt x="5106" y="1155"/>
                  </a:cubicBezTo>
                  <a:lnTo>
                    <a:pt x="2735" y="608"/>
                  </a:lnTo>
                  <a:lnTo>
                    <a:pt x="0" y="0"/>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6"/>
            <p:cNvSpPr/>
            <p:nvPr/>
          </p:nvSpPr>
          <p:spPr>
            <a:xfrm rot="7514404">
              <a:off x="3244631" y="3064270"/>
              <a:ext cx="100115" cy="97592"/>
            </a:xfrm>
            <a:custGeom>
              <a:avLst/>
              <a:gdLst/>
              <a:ahLst/>
              <a:cxnLst/>
              <a:rect l="l" t="t" r="r" b="b"/>
              <a:pathLst>
                <a:path w="3890" h="3792" extrusionOk="0">
                  <a:moveTo>
                    <a:pt x="3282" y="1"/>
                  </a:moveTo>
                  <a:lnTo>
                    <a:pt x="0" y="3708"/>
                  </a:lnTo>
                  <a:cubicBezTo>
                    <a:pt x="225" y="3764"/>
                    <a:pt x="456" y="3791"/>
                    <a:pt x="689" y="3791"/>
                  </a:cubicBezTo>
                  <a:cubicBezTo>
                    <a:pt x="1462" y="3791"/>
                    <a:pt x="2249" y="3493"/>
                    <a:pt x="2856" y="2979"/>
                  </a:cubicBezTo>
                  <a:cubicBezTo>
                    <a:pt x="3890" y="1763"/>
                    <a:pt x="3282" y="1"/>
                    <a:pt x="3282"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6"/>
            <p:cNvSpPr/>
            <p:nvPr/>
          </p:nvSpPr>
          <p:spPr>
            <a:xfrm rot="7514404">
              <a:off x="4274899" y="2842132"/>
              <a:ext cx="70415" cy="67275"/>
            </a:xfrm>
            <a:custGeom>
              <a:avLst/>
              <a:gdLst/>
              <a:ahLst/>
              <a:cxnLst/>
              <a:rect l="l" t="t" r="r" b="b"/>
              <a:pathLst>
                <a:path w="2736" h="2614" extrusionOk="0">
                  <a:moveTo>
                    <a:pt x="0" y="0"/>
                  </a:moveTo>
                  <a:lnTo>
                    <a:pt x="973" y="2614"/>
                  </a:lnTo>
                  <a:cubicBezTo>
                    <a:pt x="1398" y="2431"/>
                    <a:pt x="1763" y="2188"/>
                    <a:pt x="2128" y="1824"/>
                  </a:cubicBezTo>
                  <a:cubicBezTo>
                    <a:pt x="2431" y="1520"/>
                    <a:pt x="2614" y="1094"/>
                    <a:pt x="2735" y="669"/>
                  </a:cubicBez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5" name="Google Shape;385;p36"/>
          <p:cNvGrpSpPr/>
          <p:nvPr/>
        </p:nvGrpSpPr>
        <p:grpSpPr>
          <a:xfrm rot="-3605709">
            <a:off x="11076717" y="4597308"/>
            <a:ext cx="1835608" cy="1929976"/>
            <a:chOff x="3279588" y="1256966"/>
            <a:chExt cx="983764" cy="1034339"/>
          </a:xfrm>
        </p:grpSpPr>
        <p:sp>
          <p:nvSpPr>
            <p:cNvPr id="386" name="Google Shape;386;p36"/>
            <p:cNvSpPr/>
            <p:nvPr/>
          </p:nvSpPr>
          <p:spPr>
            <a:xfrm rot="7514404">
              <a:off x="3278480" y="1552017"/>
              <a:ext cx="952582" cy="444236"/>
            </a:xfrm>
            <a:custGeom>
              <a:avLst/>
              <a:gdLst/>
              <a:ahLst/>
              <a:cxnLst/>
              <a:rect l="l" t="t" r="r" b="b"/>
              <a:pathLst>
                <a:path w="37013" h="17261" extrusionOk="0">
                  <a:moveTo>
                    <a:pt x="1642" y="1"/>
                  </a:moveTo>
                  <a:lnTo>
                    <a:pt x="1" y="4741"/>
                  </a:lnTo>
                  <a:lnTo>
                    <a:pt x="35371" y="17261"/>
                  </a:lnTo>
                  <a:lnTo>
                    <a:pt x="37012" y="12581"/>
                  </a:lnTo>
                  <a:lnTo>
                    <a:pt x="1642" y="1"/>
                  </a:ln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6"/>
            <p:cNvSpPr/>
            <p:nvPr/>
          </p:nvSpPr>
          <p:spPr>
            <a:xfrm rot="7514404">
              <a:off x="4108061" y="1399150"/>
              <a:ext cx="134550" cy="120472"/>
            </a:xfrm>
            <a:custGeom>
              <a:avLst/>
              <a:gdLst/>
              <a:ahLst/>
              <a:cxnLst/>
              <a:rect l="l" t="t" r="r" b="b"/>
              <a:pathLst>
                <a:path w="5228" h="4681" extrusionOk="0">
                  <a:moveTo>
                    <a:pt x="5167" y="1"/>
                  </a:moveTo>
                  <a:lnTo>
                    <a:pt x="2797" y="426"/>
                  </a:lnTo>
                  <a:lnTo>
                    <a:pt x="1" y="852"/>
                  </a:lnTo>
                  <a:lnTo>
                    <a:pt x="1885" y="2918"/>
                  </a:lnTo>
                  <a:lnTo>
                    <a:pt x="3526" y="4680"/>
                  </a:lnTo>
                  <a:cubicBezTo>
                    <a:pt x="4620" y="3404"/>
                    <a:pt x="5228" y="1763"/>
                    <a:pt x="5167"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6"/>
            <p:cNvSpPr/>
            <p:nvPr/>
          </p:nvSpPr>
          <p:spPr>
            <a:xfrm rot="7514404">
              <a:off x="3312891" y="2005658"/>
              <a:ext cx="75099" cy="120446"/>
            </a:xfrm>
            <a:custGeom>
              <a:avLst/>
              <a:gdLst/>
              <a:ahLst/>
              <a:cxnLst/>
              <a:rect l="l" t="t" r="r" b="b"/>
              <a:pathLst>
                <a:path w="2918" h="4680" extrusionOk="0">
                  <a:moveTo>
                    <a:pt x="1641" y="0"/>
                  </a:moveTo>
                  <a:lnTo>
                    <a:pt x="0" y="4680"/>
                  </a:lnTo>
                  <a:cubicBezTo>
                    <a:pt x="0" y="4680"/>
                    <a:pt x="1824" y="4376"/>
                    <a:pt x="2371" y="2917"/>
                  </a:cubicBezTo>
                  <a:cubicBezTo>
                    <a:pt x="2918" y="1398"/>
                    <a:pt x="1641" y="0"/>
                    <a:pt x="164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6"/>
            <p:cNvSpPr/>
            <p:nvPr/>
          </p:nvSpPr>
          <p:spPr>
            <a:xfrm rot="7514404">
              <a:off x="4170208" y="1412337"/>
              <a:ext cx="73555" cy="64135"/>
            </a:xfrm>
            <a:custGeom>
              <a:avLst/>
              <a:gdLst/>
              <a:ahLst/>
              <a:cxnLst/>
              <a:rect l="l" t="t" r="r" b="b"/>
              <a:pathLst>
                <a:path w="2858" h="2492" extrusionOk="0">
                  <a:moveTo>
                    <a:pt x="2797" y="0"/>
                  </a:moveTo>
                  <a:lnTo>
                    <a:pt x="1" y="426"/>
                  </a:lnTo>
                  <a:lnTo>
                    <a:pt x="1885" y="2492"/>
                  </a:lnTo>
                  <a:cubicBezTo>
                    <a:pt x="2250" y="2127"/>
                    <a:pt x="2493" y="1763"/>
                    <a:pt x="2614" y="1337"/>
                  </a:cubicBezTo>
                  <a:cubicBezTo>
                    <a:pt x="2797" y="851"/>
                    <a:pt x="2857" y="426"/>
                    <a:pt x="2797"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8449128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lt2"/>
        </a:solidFill>
        <a:effectLst/>
      </p:bgPr>
    </p:bg>
    <p:spTree>
      <p:nvGrpSpPr>
        <p:cNvPr id="1" name="Shape 390"/>
        <p:cNvGrpSpPr/>
        <p:nvPr/>
      </p:nvGrpSpPr>
      <p:grpSpPr>
        <a:xfrm>
          <a:off x="0" y="0"/>
          <a:ext cx="0" cy="0"/>
          <a:chOff x="0" y="0"/>
          <a:chExt cx="0" cy="0"/>
        </a:xfrm>
      </p:grpSpPr>
      <p:pic>
        <p:nvPicPr>
          <p:cNvPr id="391" name="Google Shape;391;p37"/>
          <p:cNvPicPr preferRelativeResize="0"/>
          <p:nvPr/>
        </p:nvPicPr>
        <p:blipFill rotWithShape="1">
          <a:blip r:embed="rId2">
            <a:alphaModFix/>
          </a:blip>
          <a:srcRect/>
          <a:stretch/>
        </p:blipFill>
        <p:spPr>
          <a:xfrm flipH="1">
            <a:off x="0" y="2"/>
            <a:ext cx="12192000" cy="6858031"/>
          </a:xfrm>
          <a:prstGeom prst="rect">
            <a:avLst/>
          </a:prstGeom>
          <a:noFill/>
          <a:ln>
            <a:noFill/>
          </a:ln>
        </p:spPr>
      </p:pic>
      <p:sp>
        <p:nvSpPr>
          <p:cNvPr id="392" name="Google Shape;392;p37"/>
          <p:cNvSpPr txBox="1">
            <a:spLocks noGrp="1"/>
          </p:cNvSpPr>
          <p:nvPr>
            <p:ph type="title" hasCustomPrompt="1"/>
          </p:nvPr>
        </p:nvSpPr>
        <p:spPr>
          <a:xfrm flipH="1">
            <a:off x="8640833" y="2141100"/>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93" name="Google Shape;393;p37"/>
          <p:cNvSpPr txBox="1">
            <a:spLocks noGrp="1"/>
          </p:cNvSpPr>
          <p:nvPr>
            <p:ph type="ctrTitle" idx="2"/>
          </p:nvPr>
        </p:nvSpPr>
        <p:spPr>
          <a:xfrm flipH="1">
            <a:off x="2280833" y="34691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394" name="Google Shape;394;p37"/>
          <p:cNvSpPr txBox="1">
            <a:spLocks noGrp="1"/>
          </p:cNvSpPr>
          <p:nvPr>
            <p:ph type="subTitle" idx="1"/>
          </p:nvPr>
        </p:nvSpPr>
        <p:spPr>
          <a:xfrm>
            <a:off x="7231233" y="4861933"/>
            <a:ext cx="41444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359492440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395"/>
        <p:cNvGrpSpPr/>
        <p:nvPr/>
      </p:nvGrpSpPr>
      <p:grpSpPr>
        <a:xfrm>
          <a:off x="0" y="0"/>
          <a:ext cx="0" cy="0"/>
          <a:chOff x="0" y="0"/>
          <a:chExt cx="0" cy="0"/>
        </a:xfrm>
      </p:grpSpPr>
      <p:sp>
        <p:nvSpPr>
          <p:cNvPr id="396" name="Google Shape;396;p38"/>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411289670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Title and four columns 6">
  <p:cSld name="Title and four columns 6">
    <p:spTree>
      <p:nvGrpSpPr>
        <p:cNvPr id="1" name="Shape 397"/>
        <p:cNvGrpSpPr/>
        <p:nvPr/>
      </p:nvGrpSpPr>
      <p:grpSpPr>
        <a:xfrm>
          <a:off x="0" y="0"/>
          <a:ext cx="0" cy="0"/>
          <a:chOff x="0" y="0"/>
          <a:chExt cx="0" cy="0"/>
        </a:xfrm>
      </p:grpSpPr>
      <p:pic>
        <p:nvPicPr>
          <p:cNvPr id="398" name="Google Shape;398;p39"/>
          <p:cNvPicPr preferRelativeResize="0"/>
          <p:nvPr/>
        </p:nvPicPr>
        <p:blipFill>
          <a:blip r:embed="rId2">
            <a:alphaModFix/>
          </a:blip>
          <a:stretch>
            <a:fillRect/>
          </a:stretch>
        </p:blipFill>
        <p:spPr>
          <a:xfrm>
            <a:off x="1925785" y="1886668"/>
            <a:ext cx="8340433" cy="4971333"/>
          </a:xfrm>
          <a:prstGeom prst="rect">
            <a:avLst/>
          </a:prstGeom>
          <a:noFill/>
          <a:ln>
            <a:noFill/>
          </a:ln>
        </p:spPr>
      </p:pic>
      <p:sp>
        <p:nvSpPr>
          <p:cNvPr id="399" name="Google Shape;399;p39"/>
          <p:cNvSpPr txBox="1">
            <a:spLocks noGrp="1"/>
          </p:cNvSpPr>
          <p:nvPr>
            <p:ph type="ctrTitle"/>
          </p:nvPr>
        </p:nvSpPr>
        <p:spPr>
          <a:xfrm>
            <a:off x="3429400" y="4421767"/>
            <a:ext cx="5333200" cy="1852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00" name="Google Shape;400;p39"/>
          <p:cNvSpPr txBox="1">
            <a:spLocks noGrp="1"/>
          </p:cNvSpPr>
          <p:nvPr>
            <p:ph type="subTitle" idx="1"/>
          </p:nvPr>
        </p:nvSpPr>
        <p:spPr>
          <a:xfrm>
            <a:off x="928400" y="2542731"/>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1" name="Google Shape;401;p39"/>
          <p:cNvSpPr txBox="1">
            <a:spLocks noGrp="1"/>
          </p:cNvSpPr>
          <p:nvPr>
            <p:ph type="subTitle" idx="2"/>
          </p:nvPr>
        </p:nvSpPr>
        <p:spPr>
          <a:xfrm>
            <a:off x="3672543" y="10841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2" name="Google Shape;402;p39"/>
          <p:cNvSpPr txBox="1">
            <a:spLocks noGrp="1"/>
          </p:cNvSpPr>
          <p:nvPr>
            <p:ph type="subTitle" idx="3"/>
          </p:nvPr>
        </p:nvSpPr>
        <p:spPr>
          <a:xfrm>
            <a:off x="9160829" y="25427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3" name="Google Shape;403;p39"/>
          <p:cNvSpPr txBox="1">
            <a:spLocks noGrp="1"/>
          </p:cNvSpPr>
          <p:nvPr>
            <p:ph type="subTitle" idx="4"/>
          </p:nvPr>
        </p:nvSpPr>
        <p:spPr>
          <a:xfrm>
            <a:off x="6416687" y="10841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4" name="Google Shape;404;p39"/>
          <p:cNvSpPr txBox="1">
            <a:spLocks noGrp="1"/>
          </p:cNvSpPr>
          <p:nvPr>
            <p:ph type="subTitle" idx="5"/>
          </p:nvPr>
        </p:nvSpPr>
        <p:spPr>
          <a:xfrm>
            <a:off x="928400" y="2117112"/>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5" name="Google Shape;405;p39"/>
          <p:cNvSpPr txBox="1">
            <a:spLocks noGrp="1"/>
          </p:cNvSpPr>
          <p:nvPr>
            <p:ph type="subTitle" idx="6"/>
          </p:nvPr>
        </p:nvSpPr>
        <p:spPr>
          <a:xfrm>
            <a:off x="3672533" y="65866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6" name="Google Shape;406;p39"/>
          <p:cNvSpPr txBox="1">
            <a:spLocks noGrp="1"/>
          </p:cNvSpPr>
          <p:nvPr>
            <p:ph type="subTitle" idx="7"/>
          </p:nvPr>
        </p:nvSpPr>
        <p:spPr>
          <a:xfrm>
            <a:off x="9160832" y="211709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7" name="Google Shape;407;p39"/>
          <p:cNvSpPr txBox="1">
            <a:spLocks noGrp="1"/>
          </p:cNvSpPr>
          <p:nvPr>
            <p:ph type="subTitle" idx="8"/>
          </p:nvPr>
        </p:nvSpPr>
        <p:spPr>
          <a:xfrm>
            <a:off x="6416689" y="65866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63585556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408"/>
        <p:cNvGrpSpPr/>
        <p:nvPr/>
      </p:nvGrpSpPr>
      <p:grpSpPr>
        <a:xfrm>
          <a:off x="0" y="0"/>
          <a:ext cx="0" cy="0"/>
          <a:chOff x="0" y="0"/>
          <a:chExt cx="0" cy="0"/>
        </a:xfrm>
      </p:grpSpPr>
      <p:sp>
        <p:nvSpPr>
          <p:cNvPr id="409" name="Google Shape;409;p40"/>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420018932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410"/>
        <p:cNvGrpSpPr/>
        <p:nvPr/>
      </p:nvGrpSpPr>
      <p:grpSpPr>
        <a:xfrm>
          <a:off x="0" y="0"/>
          <a:ext cx="0" cy="0"/>
          <a:chOff x="0" y="0"/>
          <a:chExt cx="0" cy="0"/>
        </a:xfrm>
      </p:grpSpPr>
      <p:sp>
        <p:nvSpPr>
          <p:cNvPr id="411" name="Google Shape;411;p41"/>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412" name="Google Shape;412;p41"/>
          <p:cNvPicPr preferRelativeResize="0"/>
          <p:nvPr/>
        </p:nvPicPr>
        <p:blipFill rotWithShape="1">
          <a:blip r:embed="rId2">
            <a:alphaModFix/>
          </a:blip>
          <a:srcRect r="69858" b="58913"/>
          <a:stretch/>
        </p:blipFill>
        <p:spPr>
          <a:xfrm>
            <a:off x="11567" y="1"/>
            <a:ext cx="1912000" cy="1466032"/>
          </a:xfrm>
          <a:prstGeom prst="rect">
            <a:avLst/>
          </a:prstGeom>
          <a:noFill/>
          <a:ln>
            <a:noFill/>
          </a:ln>
        </p:spPr>
      </p:pic>
    </p:spTree>
    <p:extLst>
      <p:ext uri="{BB962C8B-B14F-4D97-AF65-F5344CB8AC3E}">
        <p14:creationId xmlns:p14="http://schemas.microsoft.com/office/powerpoint/2010/main" val="310573015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Title and four columns 7">
  <p:cSld name="Title and four columns 7">
    <p:spTree>
      <p:nvGrpSpPr>
        <p:cNvPr id="1" name="Shape 413"/>
        <p:cNvGrpSpPr/>
        <p:nvPr/>
      </p:nvGrpSpPr>
      <p:grpSpPr>
        <a:xfrm>
          <a:off x="0" y="0"/>
          <a:ext cx="0" cy="0"/>
          <a:chOff x="0" y="0"/>
          <a:chExt cx="0" cy="0"/>
        </a:xfrm>
      </p:grpSpPr>
      <p:sp>
        <p:nvSpPr>
          <p:cNvPr id="414" name="Google Shape;414;p42"/>
          <p:cNvSpPr txBox="1">
            <a:spLocks noGrp="1"/>
          </p:cNvSpPr>
          <p:nvPr>
            <p:ph type="subTitle" idx="1"/>
          </p:nvPr>
        </p:nvSpPr>
        <p:spPr>
          <a:xfrm flipH="1">
            <a:off x="3460767" y="1973876"/>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5" name="Google Shape;415;p42"/>
          <p:cNvSpPr txBox="1">
            <a:spLocks noGrp="1"/>
          </p:cNvSpPr>
          <p:nvPr>
            <p:ph type="subTitle" idx="2"/>
          </p:nvPr>
        </p:nvSpPr>
        <p:spPr>
          <a:xfrm flipH="1">
            <a:off x="3460767" y="1555333"/>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16" name="Google Shape;416;p42"/>
          <p:cNvSpPr txBox="1">
            <a:spLocks noGrp="1"/>
          </p:cNvSpPr>
          <p:nvPr>
            <p:ph type="subTitle" idx="3"/>
          </p:nvPr>
        </p:nvSpPr>
        <p:spPr>
          <a:xfrm flipH="1">
            <a:off x="7543633" y="1973875"/>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7" name="Google Shape;417;p42"/>
          <p:cNvSpPr txBox="1">
            <a:spLocks noGrp="1"/>
          </p:cNvSpPr>
          <p:nvPr>
            <p:ph type="subTitle" idx="4"/>
          </p:nvPr>
        </p:nvSpPr>
        <p:spPr>
          <a:xfrm flipH="1">
            <a:off x="7543633" y="1555333"/>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18" name="Google Shape;418;p42"/>
          <p:cNvSpPr txBox="1">
            <a:spLocks noGrp="1"/>
          </p:cNvSpPr>
          <p:nvPr>
            <p:ph type="subTitle" idx="5"/>
          </p:nvPr>
        </p:nvSpPr>
        <p:spPr>
          <a:xfrm flipH="1">
            <a:off x="3460767" y="3866100"/>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9" name="Google Shape;419;p42"/>
          <p:cNvSpPr txBox="1">
            <a:spLocks noGrp="1"/>
          </p:cNvSpPr>
          <p:nvPr>
            <p:ph type="subTitle" idx="6"/>
          </p:nvPr>
        </p:nvSpPr>
        <p:spPr>
          <a:xfrm flipH="1">
            <a:off x="3460767" y="3449759"/>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20" name="Google Shape;420;p42"/>
          <p:cNvSpPr txBox="1">
            <a:spLocks noGrp="1"/>
          </p:cNvSpPr>
          <p:nvPr>
            <p:ph type="subTitle" idx="7"/>
          </p:nvPr>
        </p:nvSpPr>
        <p:spPr>
          <a:xfrm flipH="1">
            <a:off x="7543633" y="3866100"/>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21" name="Google Shape;421;p42"/>
          <p:cNvSpPr txBox="1">
            <a:spLocks noGrp="1"/>
          </p:cNvSpPr>
          <p:nvPr>
            <p:ph type="subTitle" idx="8"/>
          </p:nvPr>
        </p:nvSpPr>
        <p:spPr>
          <a:xfrm flipH="1">
            <a:off x="7543633" y="3449759"/>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22" name="Google Shape;422;p42"/>
          <p:cNvSpPr txBox="1">
            <a:spLocks noGrp="1"/>
          </p:cNvSpPr>
          <p:nvPr>
            <p:ph type="ctrTitle"/>
          </p:nvPr>
        </p:nvSpPr>
        <p:spPr>
          <a:xfrm>
            <a:off x="816867" y="5228500"/>
            <a:ext cx="105584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423" name="Google Shape;423;p42"/>
          <p:cNvPicPr preferRelativeResize="0"/>
          <p:nvPr/>
        </p:nvPicPr>
        <p:blipFill>
          <a:blip r:embed="rId2">
            <a:alphaModFix/>
          </a:blip>
          <a:stretch>
            <a:fillRect/>
          </a:stretch>
        </p:blipFill>
        <p:spPr>
          <a:xfrm rot="-5400000" flipH="1">
            <a:off x="7511867" y="2167919"/>
            <a:ext cx="6838100" cy="2522167"/>
          </a:xfrm>
          <a:prstGeom prst="rect">
            <a:avLst/>
          </a:prstGeom>
          <a:noFill/>
          <a:ln>
            <a:noFill/>
          </a:ln>
        </p:spPr>
      </p:pic>
      <p:pic>
        <p:nvPicPr>
          <p:cNvPr id="424" name="Google Shape;424;p42"/>
          <p:cNvPicPr preferRelativeResize="0"/>
          <p:nvPr/>
        </p:nvPicPr>
        <p:blipFill rotWithShape="1">
          <a:blip r:embed="rId3">
            <a:alphaModFix/>
          </a:blip>
          <a:srcRect l="28341" b="53555"/>
          <a:stretch/>
        </p:blipFill>
        <p:spPr>
          <a:xfrm rot="10800000">
            <a:off x="3" y="12933"/>
            <a:ext cx="4032733" cy="1470232"/>
          </a:xfrm>
          <a:prstGeom prst="rect">
            <a:avLst/>
          </a:prstGeom>
          <a:noFill/>
          <a:ln>
            <a:noFill/>
          </a:ln>
        </p:spPr>
      </p:pic>
    </p:spTree>
    <p:extLst>
      <p:ext uri="{BB962C8B-B14F-4D97-AF65-F5344CB8AC3E}">
        <p14:creationId xmlns:p14="http://schemas.microsoft.com/office/powerpoint/2010/main" val="211445847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425"/>
        <p:cNvGrpSpPr/>
        <p:nvPr/>
      </p:nvGrpSpPr>
      <p:grpSpPr>
        <a:xfrm>
          <a:off x="0" y="0"/>
          <a:ext cx="0" cy="0"/>
          <a:chOff x="0" y="0"/>
          <a:chExt cx="0" cy="0"/>
        </a:xfrm>
      </p:grpSpPr>
      <p:pic>
        <p:nvPicPr>
          <p:cNvPr id="426" name="Google Shape;426;p43"/>
          <p:cNvPicPr preferRelativeResize="0"/>
          <p:nvPr/>
        </p:nvPicPr>
        <p:blipFill rotWithShape="1">
          <a:blip r:embed="rId2">
            <a:alphaModFix/>
          </a:blip>
          <a:srcRect t="9" b="9"/>
          <a:stretch/>
        </p:blipFill>
        <p:spPr>
          <a:xfrm>
            <a:off x="0" y="0"/>
            <a:ext cx="12192000" cy="6858000"/>
          </a:xfrm>
          <a:prstGeom prst="rect">
            <a:avLst/>
          </a:prstGeom>
          <a:noFill/>
          <a:ln>
            <a:noFill/>
          </a:ln>
        </p:spPr>
      </p:pic>
      <p:pic>
        <p:nvPicPr>
          <p:cNvPr id="427" name="Google Shape;427;p43"/>
          <p:cNvPicPr preferRelativeResize="0"/>
          <p:nvPr/>
        </p:nvPicPr>
        <p:blipFill rotWithShape="1">
          <a:blip r:embed="rId3">
            <a:alphaModFix/>
          </a:blip>
          <a:srcRect b="73756"/>
          <a:stretch/>
        </p:blipFill>
        <p:spPr>
          <a:xfrm>
            <a:off x="6564500" y="6027269"/>
            <a:ext cx="5627493" cy="830729"/>
          </a:xfrm>
          <a:prstGeom prst="rect">
            <a:avLst/>
          </a:prstGeom>
          <a:noFill/>
          <a:ln>
            <a:noFill/>
          </a:ln>
        </p:spPr>
      </p:pic>
      <p:sp>
        <p:nvSpPr>
          <p:cNvPr id="428" name="Google Shape;428;p4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6546350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364"/>
        <p:cNvGrpSpPr/>
        <p:nvPr/>
      </p:nvGrpSpPr>
      <p:grpSpPr>
        <a:xfrm>
          <a:off x="0" y="0"/>
          <a:ext cx="0" cy="0"/>
          <a:chOff x="0" y="0"/>
          <a:chExt cx="0" cy="0"/>
        </a:xfrm>
      </p:grpSpPr>
      <p:sp>
        <p:nvSpPr>
          <p:cNvPr id="365" name="Google Shape;365;p3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66" name="Google Shape;366;p36"/>
          <p:cNvSpPr txBox="1">
            <a:spLocks noGrp="1"/>
          </p:cNvSpPr>
          <p:nvPr>
            <p:ph type="subTitle" idx="1"/>
          </p:nvPr>
        </p:nvSpPr>
        <p:spPr>
          <a:xfrm>
            <a:off x="1642957" y="2080267"/>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67" name="Google Shape;367;p36"/>
          <p:cNvSpPr txBox="1">
            <a:spLocks noGrp="1"/>
          </p:cNvSpPr>
          <p:nvPr>
            <p:ph type="subTitle" idx="2"/>
          </p:nvPr>
        </p:nvSpPr>
        <p:spPr>
          <a:xfrm>
            <a:off x="1642957" y="16724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68" name="Google Shape;368;p36"/>
          <p:cNvSpPr txBox="1">
            <a:spLocks noGrp="1"/>
          </p:cNvSpPr>
          <p:nvPr>
            <p:ph type="subTitle" idx="3"/>
          </p:nvPr>
        </p:nvSpPr>
        <p:spPr>
          <a:xfrm>
            <a:off x="7579851" y="2080257"/>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69" name="Google Shape;369;p36"/>
          <p:cNvSpPr txBox="1">
            <a:spLocks noGrp="1"/>
          </p:cNvSpPr>
          <p:nvPr>
            <p:ph type="subTitle" idx="4"/>
          </p:nvPr>
        </p:nvSpPr>
        <p:spPr>
          <a:xfrm>
            <a:off x="7579851" y="16724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70" name="Google Shape;370;p36"/>
          <p:cNvSpPr txBox="1">
            <a:spLocks noGrp="1"/>
          </p:cNvSpPr>
          <p:nvPr>
            <p:ph type="subTitle" idx="5"/>
          </p:nvPr>
        </p:nvSpPr>
        <p:spPr>
          <a:xfrm>
            <a:off x="1642949" y="4068100"/>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71" name="Google Shape;371;p36"/>
          <p:cNvSpPr txBox="1">
            <a:spLocks noGrp="1"/>
          </p:cNvSpPr>
          <p:nvPr>
            <p:ph type="subTitle" idx="6"/>
          </p:nvPr>
        </p:nvSpPr>
        <p:spPr>
          <a:xfrm>
            <a:off x="1642949" y="36602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372" name="Google Shape;372;p36"/>
          <p:cNvPicPr preferRelativeResize="0"/>
          <p:nvPr/>
        </p:nvPicPr>
        <p:blipFill rotWithShape="1">
          <a:blip r:embed="rId2">
            <a:alphaModFix/>
          </a:blip>
          <a:srcRect l="13058" t="14965" b="58884"/>
          <a:stretch/>
        </p:blipFill>
        <p:spPr>
          <a:xfrm rot="10800000" flipH="1">
            <a:off x="1516385" y="3"/>
            <a:ext cx="9159227" cy="1549597"/>
          </a:xfrm>
          <a:prstGeom prst="rect">
            <a:avLst/>
          </a:prstGeom>
          <a:noFill/>
          <a:ln>
            <a:noFill/>
          </a:ln>
        </p:spPr>
      </p:pic>
      <p:sp>
        <p:nvSpPr>
          <p:cNvPr id="373" name="Google Shape;373;p36"/>
          <p:cNvSpPr txBox="1">
            <a:spLocks noGrp="1"/>
          </p:cNvSpPr>
          <p:nvPr>
            <p:ph type="subTitle" idx="7"/>
          </p:nvPr>
        </p:nvSpPr>
        <p:spPr>
          <a:xfrm>
            <a:off x="7579849" y="4068100"/>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74" name="Google Shape;374;p36"/>
          <p:cNvSpPr txBox="1">
            <a:spLocks noGrp="1"/>
          </p:cNvSpPr>
          <p:nvPr>
            <p:ph type="subTitle" idx="8"/>
          </p:nvPr>
        </p:nvSpPr>
        <p:spPr>
          <a:xfrm>
            <a:off x="7579849" y="36602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grpSp>
        <p:nvGrpSpPr>
          <p:cNvPr id="375" name="Google Shape;375;p36"/>
          <p:cNvGrpSpPr/>
          <p:nvPr/>
        </p:nvGrpSpPr>
        <p:grpSpPr>
          <a:xfrm rot="-5400000">
            <a:off x="10599263" y="4851625"/>
            <a:ext cx="2153272" cy="1950931"/>
            <a:chOff x="2901036" y="2896802"/>
            <a:chExt cx="1154033" cy="1045589"/>
          </a:xfrm>
        </p:grpSpPr>
        <p:sp>
          <p:nvSpPr>
            <p:cNvPr id="376" name="Google Shape;376;p36"/>
            <p:cNvSpPr/>
            <p:nvPr/>
          </p:nvSpPr>
          <p:spPr>
            <a:xfrm rot="7514404">
              <a:off x="3116934" y="2991793"/>
              <a:ext cx="675735" cy="855607"/>
            </a:xfrm>
            <a:custGeom>
              <a:avLst/>
              <a:gdLst/>
              <a:ahLst/>
              <a:cxnLst/>
              <a:rect l="l" t="t" r="r" b="b"/>
              <a:pathLst>
                <a:path w="26256" h="33245" extrusionOk="0">
                  <a:moveTo>
                    <a:pt x="4012" y="1"/>
                  </a:moveTo>
                  <a:lnTo>
                    <a:pt x="1" y="2979"/>
                  </a:lnTo>
                  <a:lnTo>
                    <a:pt x="22244" y="33244"/>
                  </a:lnTo>
                  <a:lnTo>
                    <a:pt x="26255" y="30266"/>
                  </a:lnTo>
                  <a:lnTo>
                    <a:pt x="40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6"/>
            <p:cNvSpPr/>
            <p:nvPr/>
          </p:nvSpPr>
          <p:spPr>
            <a:xfrm rot="7514404">
              <a:off x="3905792" y="3353273"/>
              <a:ext cx="120446" cy="132980"/>
            </a:xfrm>
            <a:custGeom>
              <a:avLst/>
              <a:gdLst/>
              <a:ahLst/>
              <a:cxnLst/>
              <a:rect l="l" t="t" r="r" b="b"/>
              <a:pathLst>
                <a:path w="4680" h="5167" extrusionOk="0">
                  <a:moveTo>
                    <a:pt x="0" y="1"/>
                  </a:moveTo>
                  <a:lnTo>
                    <a:pt x="365" y="2736"/>
                  </a:lnTo>
                  <a:lnTo>
                    <a:pt x="669" y="5167"/>
                  </a:lnTo>
                  <a:cubicBezTo>
                    <a:pt x="2310" y="4681"/>
                    <a:pt x="3768" y="3647"/>
                    <a:pt x="4680" y="2189"/>
                  </a:cubicBezTo>
                  <a:lnTo>
                    <a:pt x="2553" y="1156"/>
                  </a:lnTo>
                  <a:lnTo>
                    <a:pt x="0" y="1"/>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6"/>
            <p:cNvSpPr/>
            <p:nvPr/>
          </p:nvSpPr>
          <p:spPr>
            <a:xfrm rot="7514404">
              <a:off x="2912085" y="3387275"/>
              <a:ext cx="109508" cy="83772"/>
            </a:xfrm>
            <a:custGeom>
              <a:avLst/>
              <a:gdLst/>
              <a:ahLst/>
              <a:cxnLst/>
              <a:rect l="l" t="t" r="r" b="b"/>
              <a:pathLst>
                <a:path w="4255" h="3255" extrusionOk="0">
                  <a:moveTo>
                    <a:pt x="4011" y="0"/>
                  </a:moveTo>
                  <a:lnTo>
                    <a:pt x="0" y="2978"/>
                  </a:lnTo>
                  <a:cubicBezTo>
                    <a:pt x="0" y="2978"/>
                    <a:pt x="645" y="3255"/>
                    <a:pt x="1438" y="3255"/>
                  </a:cubicBezTo>
                  <a:cubicBezTo>
                    <a:pt x="1933" y="3255"/>
                    <a:pt x="2487" y="3147"/>
                    <a:pt x="2978" y="2796"/>
                  </a:cubicBezTo>
                  <a:cubicBezTo>
                    <a:pt x="4254" y="1884"/>
                    <a:pt x="4011" y="1"/>
                    <a:pt x="401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6"/>
            <p:cNvSpPr/>
            <p:nvPr/>
          </p:nvSpPr>
          <p:spPr>
            <a:xfrm rot="7514404">
              <a:off x="3976364" y="3380858"/>
              <a:ext cx="64161" cy="68845"/>
            </a:xfrm>
            <a:custGeom>
              <a:avLst/>
              <a:gdLst/>
              <a:ahLst/>
              <a:cxnLst/>
              <a:rect l="l" t="t" r="r" b="b"/>
              <a:pathLst>
                <a:path w="2493" h="2675" extrusionOk="0">
                  <a:moveTo>
                    <a:pt x="0" y="1"/>
                  </a:moveTo>
                  <a:lnTo>
                    <a:pt x="365" y="2675"/>
                  </a:lnTo>
                  <a:cubicBezTo>
                    <a:pt x="1277" y="2553"/>
                    <a:pt x="2067" y="2006"/>
                    <a:pt x="2492" y="1156"/>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0" name="Google Shape;380;p36"/>
          <p:cNvGrpSpPr/>
          <p:nvPr/>
        </p:nvGrpSpPr>
        <p:grpSpPr>
          <a:xfrm rot="-4994195">
            <a:off x="10243257" y="4550631"/>
            <a:ext cx="2111961" cy="2023336"/>
            <a:chOff x="3225951" y="2457618"/>
            <a:chExt cx="1131943" cy="1084443"/>
          </a:xfrm>
        </p:grpSpPr>
        <p:sp>
          <p:nvSpPr>
            <p:cNvPr id="381" name="Google Shape;381;p36"/>
            <p:cNvSpPr/>
            <p:nvPr/>
          </p:nvSpPr>
          <p:spPr>
            <a:xfrm rot="7514404">
              <a:off x="3369478" y="2629132"/>
              <a:ext cx="803980" cy="741415"/>
            </a:xfrm>
            <a:custGeom>
              <a:avLst/>
              <a:gdLst/>
              <a:ahLst/>
              <a:cxnLst/>
              <a:rect l="l" t="t" r="r" b="b"/>
              <a:pathLst>
                <a:path w="31239" h="28808" extrusionOk="0">
                  <a:moveTo>
                    <a:pt x="3344" y="1"/>
                  </a:moveTo>
                  <a:lnTo>
                    <a:pt x="1" y="3708"/>
                  </a:lnTo>
                  <a:lnTo>
                    <a:pt x="27957" y="28808"/>
                  </a:lnTo>
                  <a:lnTo>
                    <a:pt x="31239" y="25101"/>
                  </a:lnTo>
                  <a:lnTo>
                    <a:pt x="33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6"/>
            <p:cNvSpPr/>
            <p:nvPr/>
          </p:nvSpPr>
          <p:spPr>
            <a:xfrm rot="7514404">
              <a:off x="4201885" y="2820495"/>
              <a:ext cx="131410" cy="125156"/>
            </a:xfrm>
            <a:custGeom>
              <a:avLst/>
              <a:gdLst/>
              <a:ahLst/>
              <a:cxnLst/>
              <a:rect l="l" t="t" r="r" b="b"/>
              <a:pathLst>
                <a:path w="5106" h="4863" extrusionOk="0">
                  <a:moveTo>
                    <a:pt x="0" y="0"/>
                  </a:moveTo>
                  <a:lnTo>
                    <a:pt x="973" y="2613"/>
                  </a:lnTo>
                  <a:lnTo>
                    <a:pt x="1763" y="4862"/>
                  </a:lnTo>
                  <a:cubicBezTo>
                    <a:pt x="3282" y="4072"/>
                    <a:pt x="4498" y="2796"/>
                    <a:pt x="5106" y="1155"/>
                  </a:cubicBezTo>
                  <a:lnTo>
                    <a:pt x="2735" y="608"/>
                  </a:lnTo>
                  <a:lnTo>
                    <a:pt x="0" y="0"/>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6"/>
            <p:cNvSpPr/>
            <p:nvPr/>
          </p:nvSpPr>
          <p:spPr>
            <a:xfrm rot="7514404">
              <a:off x="3244631" y="3064270"/>
              <a:ext cx="100115" cy="97592"/>
            </a:xfrm>
            <a:custGeom>
              <a:avLst/>
              <a:gdLst/>
              <a:ahLst/>
              <a:cxnLst/>
              <a:rect l="l" t="t" r="r" b="b"/>
              <a:pathLst>
                <a:path w="3890" h="3792" extrusionOk="0">
                  <a:moveTo>
                    <a:pt x="3282" y="1"/>
                  </a:moveTo>
                  <a:lnTo>
                    <a:pt x="0" y="3708"/>
                  </a:lnTo>
                  <a:cubicBezTo>
                    <a:pt x="225" y="3764"/>
                    <a:pt x="456" y="3791"/>
                    <a:pt x="689" y="3791"/>
                  </a:cubicBezTo>
                  <a:cubicBezTo>
                    <a:pt x="1462" y="3791"/>
                    <a:pt x="2249" y="3493"/>
                    <a:pt x="2856" y="2979"/>
                  </a:cubicBezTo>
                  <a:cubicBezTo>
                    <a:pt x="3890" y="1763"/>
                    <a:pt x="3282" y="1"/>
                    <a:pt x="3282"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6"/>
            <p:cNvSpPr/>
            <p:nvPr/>
          </p:nvSpPr>
          <p:spPr>
            <a:xfrm rot="7514404">
              <a:off x="4274899" y="2842132"/>
              <a:ext cx="70415" cy="67275"/>
            </a:xfrm>
            <a:custGeom>
              <a:avLst/>
              <a:gdLst/>
              <a:ahLst/>
              <a:cxnLst/>
              <a:rect l="l" t="t" r="r" b="b"/>
              <a:pathLst>
                <a:path w="2736" h="2614" extrusionOk="0">
                  <a:moveTo>
                    <a:pt x="0" y="0"/>
                  </a:moveTo>
                  <a:lnTo>
                    <a:pt x="973" y="2614"/>
                  </a:lnTo>
                  <a:cubicBezTo>
                    <a:pt x="1398" y="2431"/>
                    <a:pt x="1763" y="2188"/>
                    <a:pt x="2128" y="1824"/>
                  </a:cubicBezTo>
                  <a:cubicBezTo>
                    <a:pt x="2431" y="1520"/>
                    <a:pt x="2614" y="1094"/>
                    <a:pt x="2735" y="669"/>
                  </a:cubicBez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5" name="Google Shape;385;p36"/>
          <p:cNvGrpSpPr/>
          <p:nvPr/>
        </p:nvGrpSpPr>
        <p:grpSpPr>
          <a:xfrm rot="-3605709">
            <a:off x="11076717" y="4597308"/>
            <a:ext cx="1835608" cy="1929976"/>
            <a:chOff x="3279588" y="1256966"/>
            <a:chExt cx="983764" cy="1034339"/>
          </a:xfrm>
        </p:grpSpPr>
        <p:sp>
          <p:nvSpPr>
            <p:cNvPr id="386" name="Google Shape;386;p36"/>
            <p:cNvSpPr/>
            <p:nvPr/>
          </p:nvSpPr>
          <p:spPr>
            <a:xfrm rot="7514404">
              <a:off x="3278480" y="1552017"/>
              <a:ext cx="952582" cy="444236"/>
            </a:xfrm>
            <a:custGeom>
              <a:avLst/>
              <a:gdLst/>
              <a:ahLst/>
              <a:cxnLst/>
              <a:rect l="l" t="t" r="r" b="b"/>
              <a:pathLst>
                <a:path w="37013" h="17261" extrusionOk="0">
                  <a:moveTo>
                    <a:pt x="1642" y="1"/>
                  </a:moveTo>
                  <a:lnTo>
                    <a:pt x="1" y="4741"/>
                  </a:lnTo>
                  <a:lnTo>
                    <a:pt x="35371" y="17261"/>
                  </a:lnTo>
                  <a:lnTo>
                    <a:pt x="37012" y="12581"/>
                  </a:lnTo>
                  <a:lnTo>
                    <a:pt x="1642" y="1"/>
                  </a:ln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6"/>
            <p:cNvSpPr/>
            <p:nvPr/>
          </p:nvSpPr>
          <p:spPr>
            <a:xfrm rot="7514404">
              <a:off x="4108061" y="1399150"/>
              <a:ext cx="134550" cy="120472"/>
            </a:xfrm>
            <a:custGeom>
              <a:avLst/>
              <a:gdLst/>
              <a:ahLst/>
              <a:cxnLst/>
              <a:rect l="l" t="t" r="r" b="b"/>
              <a:pathLst>
                <a:path w="5228" h="4681" extrusionOk="0">
                  <a:moveTo>
                    <a:pt x="5167" y="1"/>
                  </a:moveTo>
                  <a:lnTo>
                    <a:pt x="2797" y="426"/>
                  </a:lnTo>
                  <a:lnTo>
                    <a:pt x="1" y="852"/>
                  </a:lnTo>
                  <a:lnTo>
                    <a:pt x="1885" y="2918"/>
                  </a:lnTo>
                  <a:lnTo>
                    <a:pt x="3526" y="4680"/>
                  </a:lnTo>
                  <a:cubicBezTo>
                    <a:pt x="4620" y="3404"/>
                    <a:pt x="5228" y="1763"/>
                    <a:pt x="5167"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6"/>
            <p:cNvSpPr/>
            <p:nvPr/>
          </p:nvSpPr>
          <p:spPr>
            <a:xfrm rot="7514404">
              <a:off x="3312891" y="2005658"/>
              <a:ext cx="75099" cy="120446"/>
            </a:xfrm>
            <a:custGeom>
              <a:avLst/>
              <a:gdLst/>
              <a:ahLst/>
              <a:cxnLst/>
              <a:rect l="l" t="t" r="r" b="b"/>
              <a:pathLst>
                <a:path w="2918" h="4680" extrusionOk="0">
                  <a:moveTo>
                    <a:pt x="1641" y="0"/>
                  </a:moveTo>
                  <a:lnTo>
                    <a:pt x="0" y="4680"/>
                  </a:lnTo>
                  <a:cubicBezTo>
                    <a:pt x="0" y="4680"/>
                    <a:pt x="1824" y="4376"/>
                    <a:pt x="2371" y="2917"/>
                  </a:cubicBezTo>
                  <a:cubicBezTo>
                    <a:pt x="2918" y="1398"/>
                    <a:pt x="1641" y="0"/>
                    <a:pt x="164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6"/>
            <p:cNvSpPr/>
            <p:nvPr/>
          </p:nvSpPr>
          <p:spPr>
            <a:xfrm rot="7514404">
              <a:off x="4170208" y="1412337"/>
              <a:ext cx="73555" cy="64135"/>
            </a:xfrm>
            <a:custGeom>
              <a:avLst/>
              <a:gdLst/>
              <a:ahLst/>
              <a:cxnLst/>
              <a:rect l="l" t="t" r="r" b="b"/>
              <a:pathLst>
                <a:path w="2858" h="2492" extrusionOk="0">
                  <a:moveTo>
                    <a:pt x="2797" y="0"/>
                  </a:moveTo>
                  <a:lnTo>
                    <a:pt x="1" y="426"/>
                  </a:lnTo>
                  <a:lnTo>
                    <a:pt x="1885" y="2492"/>
                  </a:lnTo>
                  <a:cubicBezTo>
                    <a:pt x="2250" y="2127"/>
                    <a:pt x="2493" y="1763"/>
                    <a:pt x="2614" y="1337"/>
                  </a:cubicBezTo>
                  <a:cubicBezTo>
                    <a:pt x="2797" y="851"/>
                    <a:pt x="2857" y="426"/>
                    <a:pt x="2797"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0949577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429"/>
        <p:cNvGrpSpPr/>
        <p:nvPr/>
      </p:nvGrpSpPr>
      <p:grpSpPr>
        <a:xfrm>
          <a:off x="0" y="0"/>
          <a:ext cx="0" cy="0"/>
          <a:chOff x="0" y="0"/>
          <a:chExt cx="0" cy="0"/>
        </a:xfrm>
      </p:grpSpPr>
      <p:sp>
        <p:nvSpPr>
          <p:cNvPr id="430" name="Google Shape;430;p4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431" name="Google Shape;431;p44"/>
          <p:cNvPicPr preferRelativeResize="0"/>
          <p:nvPr/>
        </p:nvPicPr>
        <p:blipFill>
          <a:blip r:embed="rId2">
            <a:alphaModFix/>
          </a:blip>
          <a:stretch>
            <a:fillRect/>
          </a:stretch>
        </p:blipFill>
        <p:spPr>
          <a:xfrm flipH="1">
            <a:off x="2" y="2"/>
            <a:ext cx="3482500" cy="2979679"/>
          </a:xfrm>
          <a:prstGeom prst="rect">
            <a:avLst/>
          </a:prstGeom>
          <a:noFill/>
          <a:ln>
            <a:noFill/>
          </a:ln>
        </p:spPr>
      </p:pic>
    </p:spTree>
    <p:extLst>
      <p:ext uri="{BB962C8B-B14F-4D97-AF65-F5344CB8AC3E}">
        <p14:creationId xmlns:p14="http://schemas.microsoft.com/office/powerpoint/2010/main" val="349306932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Section header 7">
  <p:cSld name="Section header 7">
    <p:spTree>
      <p:nvGrpSpPr>
        <p:cNvPr id="1" name="Shape 432"/>
        <p:cNvGrpSpPr/>
        <p:nvPr/>
      </p:nvGrpSpPr>
      <p:grpSpPr>
        <a:xfrm>
          <a:off x="0" y="0"/>
          <a:ext cx="0" cy="0"/>
          <a:chOff x="0" y="0"/>
          <a:chExt cx="0" cy="0"/>
        </a:xfrm>
      </p:grpSpPr>
      <p:pic>
        <p:nvPicPr>
          <p:cNvPr id="433" name="Google Shape;433;p45"/>
          <p:cNvPicPr preferRelativeResize="0"/>
          <p:nvPr/>
        </p:nvPicPr>
        <p:blipFill rotWithShape="1">
          <a:blip r:embed="rId2">
            <a:alphaModFix/>
          </a:blip>
          <a:srcRect l="30429"/>
          <a:stretch/>
        </p:blipFill>
        <p:spPr>
          <a:xfrm>
            <a:off x="3709733" y="0"/>
            <a:ext cx="8482267" cy="6858000"/>
          </a:xfrm>
          <a:prstGeom prst="rect">
            <a:avLst/>
          </a:prstGeom>
          <a:noFill/>
          <a:ln>
            <a:noFill/>
          </a:ln>
        </p:spPr>
      </p:pic>
      <p:sp>
        <p:nvSpPr>
          <p:cNvPr id="434" name="Google Shape;434;p45"/>
          <p:cNvSpPr txBox="1">
            <a:spLocks noGrp="1"/>
          </p:cNvSpPr>
          <p:nvPr>
            <p:ph type="title" hasCustomPrompt="1"/>
          </p:nvPr>
        </p:nvSpPr>
        <p:spPr>
          <a:xfrm>
            <a:off x="812569" y="2115300"/>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35" name="Google Shape;435;p45"/>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436" name="Google Shape;436;p45"/>
          <p:cNvSpPr txBox="1">
            <a:spLocks noGrp="1"/>
          </p:cNvSpPr>
          <p:nvPr>
            <p:ph type="subTitle" idx="1"/>
          </p:nvPr>
        </p:nvSpPr>
        <p:spPr>
          <a:xfrm flipH="1">
            <a:off x="812400" y="4853033"/>
            <a:ext cx="35156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318806879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matchingName="Title only 10">
  <p:cSld name="Title only 10">
    <p:spTree>
      <p:nvGrpSpPr>
        <p:cNvPr id="1" name="Shape 437"/>
        <p:cNvGrpSpPr/>
        <p:nvPr/>
      </p:nvGrpSpPr>
      <p:grpSpPr>
        <a:xfrm>
          <a:off x="0" y="0"/>
          <a:ext cx="0" cy="0"/>
          <a:chOff x="0" y="0"/>
          <a:chExt cx="0" cy="0"/>
        </a:xfrm>
      </p:grpSpPr>
      <p:pic>
        <p:nvPicPr>
          <p:cNvPr id="438" name="Google Shape;438;p46"/>
          <p:cNvPicPr preferRelativeResize="0"/>
          <p:nvPr/>
        </p:nvPicPr>
        <p:blipFill rotWithShape="1">
          <a:blip r:embed="rId2">
            <a:alphaModFix/>
          </a:blip>
          <a:srcRect l="33457"/>
          <a:stretch/>
        </p:blipFill>
        <p:spPr>
          <a:xfrm rot="10800000">
            <a:off x="0" y="2252632"/>
            <a:ext cx="5447000" cy="4605368"/>
          </a:xfrm>
          <a:prstGeom prst="rect">
            <a:avLst/>
          </a:prstGeom>
          <a:noFill/>
          <a:ln>
            <a:noFill/>
          </a:ln>
        </p:spPr>
      </p:pic>
      <p:pic>
        <p:nvPicPr>
          <p:cNvPr id="439" name="Google Shape;439;p46"/>
          <p:cNvPicPr preferRelativeResize="0"/>
          <p:nvPr/>
        </p:nvPicPr>
        <p:blipFill rotWithShape="1">
          <a:blip r:embed="rId3">
            <a:alphaModFix/>
          </a:blip>
          <a:srcRect l="32313" b="44084"/>
          <a:stretch/>
        </p:blipFill>
        <p:spPr>
          <a:xfrm>
            <a:off x="4641901" y="0"/>
            <a:ext cx="7550107" cy="3508568"/>
          </a:xfrm>
          <a:prstGeom prst="rect">
            <a:avLst/>
          </a:prstGeom>
          <a:noFill/>
          <a:ln>
            <a:noFill/>
          </a:ln>
        </p:spPr>
      </p:pic>
      <p:sp>
        <p:nvSpPr>
          <p:cNvPr id="440" name="Google Shape;440;p4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22407065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Title, three columns and numbers">
  <p:cSld name="Title, three columns and numbers">
    <p:spTree>
      <p:nvGrpSpPr>
        <p:cNvPr id="1" name="Shape 441"/>
        <p:cNvGrpSpPr/>
        <p:nvPr/>
      </p:nvGrpSpPr>
      <p:grpSpPr>
        <a:xfrm>
          <a:off x="0" y="0"/>
          <a:ext cx="0" cy="0"/>
          <a:chOff x="0" y="0"/>
          <a:chExt cx="0" cy="0"/>
        </a:xfrm>
      </p:grpSpPr>
      <p:sp>
        <p:nvSpPr>
          <p:cNvPr id="442" name="Google Shape;442;p47"/>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43" name="Google Shape;443;p47"/>
          <p:cNvSpPr txBox="1">
            <a:spLocks noGrp="1"/>
          </p:cNvSpPr>
          <p:nvPr>
            <p:ph type="subTitle" idx="1"/>
          </p:nvPr>
        </p:nvSpPr>
        <p:spPr>
          <a:xfrm>
            <a:off x="1917984" y="406206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4" name="Google Shape;444;p47"/>
          <p:cNvSpPr txBox="1">
            <a:spLocks noGrp="1"/>
          </p:cNvSpPr>
          <p:nvPr>
            <p:ph type="subTitle" idx="2"/>
          </p:nvPr>
        </p:nvSpPr>
        <p:spPr>
          <a:xfrm>
            <a:off x="1917984" y="36557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5" name="Google Shape;445;p47"/>
          <p:cNvSpPr txBox="1">
            <a:spLocks noGrp="1"/>
          </p:cNvSpPr>
          <p:nvPr>
            <p:ph type="subTitle" idx="3"/>
          </p:nvPr>
        </p:nvSpPr>
        <p:spPr>
          <a:xfrm>
            <a:off x="5059664" y="4062053"/>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6" name="Google Shape;446;p47"/>
          <p:cNvSpPr txBox="1">
            <a:spLocks noGrp="1"/>
          </p:cNvSpPr>
          <p:nvPr>
            <p:ph type="subTitle" idx="4"/>
          </p:nvPr>
        </p:nvSpPr>
        <p:spPr>
          <a:xfrm>
            <a:off x="5059664" y="36557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7" name="Google Shape;447;p47"/>
          <p:cNvSpPr txBox="1">
            <a:spLocks noGrp="1"/>
          </p:cNvSpPr>
          <p:nvPr>
            <p:ph type="subTitle" idx="5"/>
          </p:nvPr>
        </p:nvSpPr>
        <p:spPr>
          <a:xfrm>
            <a:off x="8171200" y="406206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8" name="Google Shape;448;p47"/>
          <p:cNvSpPr txBox="1">
            <a:spLocks noGrp="1"/>
          </p:cNvSpPr>
          <p:nvPr>
            <p:ph type="subTitle" idx="6"/>
          </p:nvPr>
        </p:nvSpPr>
        <p:spPr>
          <a:xfrm>
            <a:off x="8171200" y="3655700"/>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9" name="Google Shape;449;p47"/>
          <p:cNvSpPr txBox="1">
            <a:spLocks noGrp="1"/>
          </p:cNvSpPr>
          <p:nvPr>
            <p:ph type="title" idx="7" hasCustomPrompt="1"/>
          </p:nvPr>
        </p:nvSpPr>
        <p:spPr>
          <a:xfrm>
            <a:off x="1918016"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sp>
        <p:nvSpPr>
          <p:cNvPr id="450" name="Google Shape;450;p47"/>
          <p:cNvSpPr txBox="1">
            <a:spLocks noGrp="1"/>
          </p:cNvSpPr>
          <p:nvPr>
            <p:ph type="title" idx="8" hasCustomPrompt="1"/>
          </p:nvPr>
        </p:nvSpPr>
        <p:spPr>
          <a:xfrm>
            <a:off x="5059683"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sp>
        <p:nvSpPr>
          <p:cNvPr id="451" name="Google Shape;451;p47"/>
          <p:cNvSpPr txBox="1">
            <a:spLocks noGrp="1"/>
          </p:cNvSpPr>
          <p:nvPr>
            <p:ph type="title" idx="9" hasCustomPrompt="1"/>
          </p:nvPr>
        </p:nvSpPr>
        <p:spPr>
          <a:xfrm>
            <a:off x="8171216"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pic>
        <p:nvPicPr>
          <p:cNvPr id="452" name="Google Shape;452;p47"/>
          <p:cNvPicPr preferRelativeResize="0"/>
          <p:nvPr/>
        </p:nvPicPr>
        <p:blipFill>
          <a:blip r:embed="rId2">
            <a:alphaModFix/>
          </a:blip>
          <a:stretch>
            <a:fillRect/>
          </a:stretch>
        </p:blipFill>
        <p:spPr>
          <a:xfrm rot="10800000" flipH="1">
            <a:off x="4409836" y="402"/>
            <a:ext cx="3372333" cy="1497833"/>
          </a:xfrm>
          <a:prstGeom prst="rect">
            <a:avLst/>
          </a:prstGeom>
          <a:noFill/>
          <a:ln>
            <a:noFill/>
          </a:ln>
        </p:spPr>
      </p:pic>
    </p:spTree>
    <p:extLst>
      <p:ext uri="{BB962C8B-B14F-4D97-AF65-F5344CB8AC3E}">
        <p14:creationId xmlns:p14="http://schemas.microsoft.com/office/powerpoint/2010/main" val="57781764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453"/>
        <p:cNvGrpSpPr/>
        <p:nvPr/>
      </p:nvGrpSpPr>
      <p:grpSpPr>
        <a:xfrm>
          <a:off x="0" y="0"/>
          <a:ext cx="0" cy="0"/>
          <a:chOff x="0" y="0"/>
          <a:chExt cx="0" cy="0"/>
        </a:xfrm>
      </p:grpSpPr>
      <p:pic>
        <p:nvPicPr>
          <p:cNvPr id="454" name="Google Shape;454;p48"/>
          <p:cNvPicPr preferRelativeResize="0"/>
          <p:nvPr/>
        </p:nvPicPr>
        <p:blipFill rotWithShape="1">
          <a:blip r:embed="rId2">
            <a:alphaModFix/>
          </a:blip>
          <a:srcRect r="20420"/>
          <a:stretch/>
        </p:blipFill>
        <p:spPr>
          <a:xfrm>
            <a:off x="-29603" y="2"/>
            <a:ext cx="7801907" cy="5514668"/>
          </a:xfrm>
          <a:prstGeom prst="rect">
            <a:avLst/>
          </a:prstGeom>
          <a:noFill/>
          <a:ln>
            <a:noFill/>
          </a:ln>
        </p:spPr>
      </p:pic>
      <p:sp>
        <p:nvSpPr>
          <p:cNvPr id="455" name="Google Shape;455;p48"/>
          <p:cNvSpPr txBox="1">
            <a:spLocks noGrp="1"/>
          </p:cNvSpPr>
          <p:nvPr>
            <p:ph type="title" hasCustomPrompt="1"/>
          </p:nvPr>
        </p:nvSpPr>
        <p:spPr>
          <a:xfrm flipH="1">
            <a:off x="8640833" y="2107733"/>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56" name="Google Shape;456;p48"/>
          <p:cNvSpPr txBox="1">
            <a:spLocks noGrp="1"/>
          </p:cNvSpPr>
          <p:nvPr>
            <p:ph type="ctrTitle" idx="2"/>
          </p:nvPr>
        </p:nvSpPr>
        <p:spPr>
          <a:xfrm flipH="1">
            <a:off x="2280833" y="34691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457" name="Google Shape;457;p48"/>
          <p:cNvSpPr txBox="1">
            <a:spLocks noGrp="1"/>
          </p:cNvSpPr>
          <p:nvPr>
            <p:ph type="subTitle" idx="1"/>
          </p:nvPr>
        </p:nvSpPr>
        <p:spPr>
          <a:xfrm>
            <a:off x="7231233" y="4858167"/>
            <a:ext cx="41444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54254617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Title and one column">
  <p:cSld name="Title and one column">
    <p:spTree>
      <p:nvGrpSpPr>
        <p:cNvPr id="1" name="Shape 458"/>
        <p:cNvGrpSpPr/>
        <p:nvPr/>
      </p:nvGrpSpPr>
      <p:grpSpPr>
        <a:xfrm>
          <a:off x="0" y="0"/>
          <a:ext cx="0" cy="0"/>
          <a:chOff x="0" y="0"/>
          <a:chExt cx="0" cy="0"/>
        </a:xfrm>
      </p:grpSpPr>
      <p:sp>
        <p:nvSpPr>
          <p:cNvPr id="459" name="Google Shape;459;p49"/>
          <p:cNvSpPr txBox="1">
            <a:spLocks noGrp="1"/>
          </p:cNvSpPr>
          <p:nvPr>
            <p:ph type="ctrTitle"/>
          </p:nvPr>
        </p:nvSpPr>
        <p:spPr>
          <a:xfrm>
            <a:off x="1886367" y="5252600"/>
            <a:ext cx="5190000" cy="10220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60" name="Google Shape;460;p49"/>
          <p:cNvSpPr txBox="1">
            <a:spLocks noGrp="1"/>
          </p:cNvSpPr>
          <p:nvPr>
            <p:ph type="subTitle" idx="1"/>
          </p:nvPr>
        </p:nvSpPr>
        <p:spPr>
          <a:xfrm>
            <a:off x="1886365" y="4077167"/>
            <a:ext cx="3590800" cy="11048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pic>
        <p:nvPicPr>
          <p:cNvPr id="461" name="Google Shape;461;p49"/>
          <p:cNvPicPr preferRelativeResize="0"/>
          <p:nvPr/>
        </p:nvPicPr>
        <p:blipFill>
          <a:blip r:embed="rId2">
            <a:alphaModFix/>
          </a:blip>
          <a:stretch>
            <a:fillRect/>
          </a:stretch>
        </p:blipFill>
        <p:spPr>
          <a:xfrm rot="10800000" flipH="1">
            <a:off x="-14" y="386"/>
            <a:ext cx="5981700" cy="3467100"/>
          </a:xfrm>
          <a:prstGeom prst="rect">
            <a:avLst/>
          </a:prstGeom>
          <a:noFill/>
          <a:ln>
            <a:noFill/>
          </a:ln>
        </p:spPr>
      </p:pic>
      <p:pic>
        <p:nvPicPr>
          <p:cNvPr id="462" name="Google Shape;462;p49"/>
          <p:cNvPicPr preferRelativeResize="0"/>
          <p:nvPr/>
        </p:nvPicPr>
        <p:blipFill rotWithShape="1">
          <a:blip r:embed="rId3">
            <a:alphaModFix/>
          </a:blip>
          <a:srcRect r="10482" b="10201"/>
          <a:stretch/>
        </p:blipFill>
        <p:spPr>
          <a:xfrm>
            <a:off x="5904933" y="2877702"/>
            <a:ext cx="6287067" cy="3980300"/>
          </a:xfrm>
          <a:prstGeom prst="rect">
            <a:avLst/>
          </a:prstGeom>
          <a:noFill/>
          <a:ln>
            <a:noFill/>
          </a:ln>
        </p:spPr>
      </p:pic>
    </p:spTree>
    <p:extLst>
      <p:ext uri="{BB962C8B-B14F-4D97-AF65-F5344CB8AC3E}">
        <p14:creationId xmlns:p14="http://schemas.microsoft.com/office/powerpoint/2010/main" val="108508675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Two columns">
  <p:cSld name="Two columns">
    <p:bg>
      <p:bgPr>
        <a:blipFill>
          <a:blip r:embed="rId2">
            <a:alphaModFix/>
          </a:blip>
          <a:stretch>
            <a:fillRect/>
          </a:stretch>
        </a:blipFill>
        <a:effectLst/>
      </p:bgPr>
    </p:bg>
    <p:spTree>
      <p:nvGrpSpPr>
        <p:cNvPr id="1" name="Shape 463"/>
        <p:cNvGrpSpPr/>
        <p:nvPr/>
      </p:nvGrpSpPr>
      <p:grpSpPr>
        <a:xfrm>
          <a:off x="0" y="0"/>
          <a:ext cx="0" cy="0"/>
          <a:chOff x="0" y="0"/>
          <a:chExt cx="0" cy="0"/>
        </a:xfrm>
      </p:grpSpPr>
      <p:sp>
        <p:nvSpPr>
          <p:cNvPr id="464" name="Google Shape;464;p50"/>
          <p:cNvSpPr txBox="1">
            <a:spLocks noGrp="1"/>
          </p:cNvSpPr>
          <p:nvPr>
            <p:ph type="subTitle" idx="1"/>
          </p:nvPr>
        </p:nvSpPr>
        <p:spPr>
          <a:xfrm>
            <a:off x="1166111" y="3519520"/>
            <a:ext cx="26580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lvl1pPr>
            <a:lvl2pPr lvl="1" algn="r" rtl="0">
              <a:lnSpc>
                <a:spcPct val="100000"/>
              </a:lnSpc>
              <a:spcBef>
                <a:spcPts val="0"/>
              </a:spcBef>
              <a:spcAft>
                <a:spcPts val="0"/>
              </a:spcAft>
              <a:buSzPts val="1100"/>
              <a:buNone/>
              <a:defRPr sz="1500"/>
            </a:lvl2pPr>
            <a:lvl3pPr lvl="2" algn="r" rtl="0">
              <a:lnSpc>
                <a:spcPct val="100000"/>
              </a:lnSpc>
              <a:spcBef>
                <a:spcPts val="0"/>
              </a:spcBef>
              <a:spcAft>
                <a:spcPts val="0"/>
              </a:spcAft>
              <a:buSzPts val="1100"/>
              <a:buNone/>
              <a:defRPr sz="1500"/>
            </a:lvl3pPr>
            <a:lvl4pPr lvl="3" algn="r" rtl="0">
              <a:lnSpc>
                <a:spcPct val="100000"/>
              </a:lnSpc>
              <a:spcBef>
                <a:spcPts val="0"/>
              </a:spcBef>
              <a:spcAft>
                <a:spcPts val="0"/>
              </a:spcAft>
              <a:buSzPts val="1100"/>
              <a:buNone/>
              <a:defRPr sz="1500"/>
            </a:lvl4pPr>
            <a:lvl5pPr lvl="4" algn="r" rtl="0">
              <a:lnSpc>
                <a:spcPct val="100000"/>
              </a:lnSpc>
              <a:spcBef>
                <a:spcPts val="0"/>
              </a:spcBef>
              <a:spcAft>
                <a:spcPts val="0"/>
              </a:spcAft>
              <a:buSzPts val="1100"/>
              <a:buNone/>
              <a:defRPr sz="1500"/>
            </a:lvl5pPr>
            <a:lvl6pPr lvl="5" algn="r" rtl="0">
              <a:lnSpc>
                <a:spcPct val="100000"/>
              </a:lnSpc>
              <a:spcBef>
                <a:spcPts val="0"/>
              </a:spcBef>
              <a:spcAft>
                <a:spcPts val="0"/>
              </a:spcAft>
              <a:buSzPts val="1100"/>
              <a:buNone/>
              <a:defRPr sz="1500"/>
            </a:lvl6pPr>
            <a:lvl7pPr lvl="6" algn="r" rtl="0">
              <a:lnSpc>
                <a:spcPct val="100000"/>
              </a:lnSpc>
              <a:spcBef>
                <a:spcPts val="0"/>
              </a:spcBef>
              <a:spcAft>
                <a:spcPts val="0"/>
              </a:spcAft>
              <a:buSzPts val="1100"/>
              <a:buNone/>
              <a:defRPr sz="1500"/>
            </a:lvl7pPr>
            <a:lvl8pPr lvl="7" algn="r" rtl="0">
              <a:lnSpc>
                <a:spcPct val="100000"/>
              </a:lnSpc>
              <a:spcBef>
                <a:spcPts val="0"/>
              </a:spcBef>
              <a:spcAft>
                <a:spcPts val="0"/>
              </a:spcAft>
              <a:buSzPts val="1100"/>
              <a:buNone/>
              <a:defRPr sz="1500"/>
            </a:lvl8pPr>
            <a:lvl9pPr lvl="8" algn="r" rtl="0">
              <a:lnSpc>
                <a:spcPct val="100000"/>
              </a:lnSpc>
              <a:spcBef>
                <a:spcPts val="0"/>
              </a:spcBef>
              <a:spcAft>
                <a:spcPts val="0"/>
              </a:spcAft>
              <a:buSzPts val="1100"/>
              <a:buNone/>
              <a:defRPr sz="1500"/>
            </a:lvl9pPr>
          </a:lstStyle>
          <a:p>
            <a:endParaRPr/>
          </a:p>
        </p:txBody>
      </p:sp>
      <p:sp>
        <p:nvSpPr>
          <p:cNvPr id="465" name="Google Shape;465;p50"/>
          <p:cNvSpPr txBox="1">
            <a:spLocks noGrp="1"/>
          </p:cNvSpPr>
          <p:nvPr>
            <p:ph type="subTitle" idx="2"/>
          </p:nvPr>
        </p:nvSpPr>
        <p:spPr>
          <a:xfrm>
            <a:off x="1166111" y="3133327"/>
            <a:ext cx="26580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66" name="Google Shape;466;p50"/>
          <p:cNvSpPr txBox="1">
            <a:spLocks noGrp="1"/>
          </p:cNvSpPr>
          <p:nvPr>
            <p:ph type="subTitle" idx="3"/>
          </p:nvPr>
        </p:nvSpPr>
        <p:spPr>
          <a:xfrm flipH="1">
            <a:off x="8367893" y="3519520"/>
            <a:ext cx="26580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67" name="Google Shape;467;p50"/>
          <p:cNvSpPr txBox="1">
            <a:spLocks noGrp="1"/>
          </p:cNvSpPr>
          <p:nvPr>
            <p:ph type="subTitle" idx="4"/>
          </p:nvPr>
        </p:nvSpPr>
        <p:spPr>
          <a:xfrm flipH="1">
            <a:off x="8367893" y="3133327"/>
            <a:ext cx="26580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77357790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Title and two columns right">
  <p:cSld name="Title and two columns right">
    <p:spTree>
      <p:nvGrpSpPr>
        <p:cNvPr id="1" name="Shape 468"/>
        <p:cNvGrpSpPr/>
        <p:nvPr/>
      </p:nvGrpSpPr>
      <p:grpSpPr>
        <a:xfrm>
          <a:off x="0" y="0"/>
          <a:ext cx="0" cy="0"/>
          <a:chOff x="0" y="0"/>
          <a:chExt cx="0" cy="0"/>
        </a:xfrm>
      </p:grpSpPr>
      <p:sp>
        <p:nvSpPr>
          <p:cNvPr id="469" name="Google Shape;469;p51"/>
          <p:cNvSpPr txBox="1">
            <a:spLocks noGrp="1"/>
          </p:cNvSpPr>
          <p:nvPr>
            <p:ph type="subTitle" idx="1"/>
          </p:nvPr>
        </p:nvSpPr>
        <p:spPr>
          <a:xfrm flipH="1">
            <a:off x="4519867" y="4182501"/>
            <a:ext cx="2494800" cy="1046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70" name="Google Shape;470;p51"/>
          <p:cNvSpPr txBox="1">
            <a:spLocks noGrp="1"/>
          </p:cNvSpPr>
          <p:nvPr>
            <p:ph type="subTitle" idx="2"/>
          </p:nvPr>
        </p:nvSpPr>
        <p:spPr>
          <a:xfrm flipH="1">
            <a:off x="4519867" y="3918233"/>
            <a:ext cx="24948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71" name="Google Shape;471;p51"/>
          <p:cNvSpPr txBox="1">
            <a:spLocks noGrp="1"/>
          </p:cNvSpPr>
          <p:nvPr>
            <p:ph type="subTitle" idx="3"/>
          </p:nvPr>
        </p:nvSpPr>
        <p:spPr>
          <a:xfrm flipH="1">
            <a:off x="8614933" y="4182501"/>
            <a:ext cx="2494800" cy="1046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72" name="Google Shape;472;p51"/>
          <p:cNvSpPr txBox="1">
            <a:spLocks noGrp="1"/>
          </p:cNvSpPr>
          <p:nvPr>
            <p:ph type="subTitle" idx="4"/>
          </p:nvPr>
        </p:nvSpPr>
        <p:spPr>
          <a:xfrm flipH="1">
            <a:off x="8614933" y="3918233"/>
            <a:ext cx="24948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73" name="Google Shape;473;p51"/>
          <p:cNvSpPr txBox="1">
            <a:spLocks noGrp="1"/>
          </p:cNvSpPr>
          <p:nvPr>
            <p:ph type="ctrTitle"/>
          </p:nvPr>
        </p:nvSpPr>
        <p:spPr>
          <a:xfrm>
            <a:off x="4165800" y="5228500"/>
            <a:ext cx="70996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474" name="Google Shape;474;p51"/>
          <p:cNvPicPr preferRelativeResize="0"/>
          <p:nvPr/>
        </p:nvPicPr>
        <p:blipFill>
          <a:blip r:embed="rId2">
            <a:alphaModFix/>
          </a:blip>
          <a:stretch>
            <a:fillRect/>
          </a:stretch>
        </p:blipFill>
        <p:spPr>
          <a:xfrm rot="10800000" flipH="1">
            <a:off x="0" y="-14"/>
            <a:ext cx="6527800" cy="5194300"/>
          </a:xfrm>
          <a:prstGeom prst="rect">
            <a:avLst/>
          </a:prstGeom>
          <a:noFill/>
          <a:ln>
            <a:noFill/>
          </a:ln>
        </p:spPr>
      </p:pic>
    </p:spTree>
    <p:extLst>
      <p:ext uri="{BB962C8B-B14F-4D97-AF65-F5344CB8AC3E}">
        <p14:creationId xmlns:p14="http://schemas.microsoft.com/office/powerpoint/2010/main" val="369007289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475"/>
        <p:cNvGrpSpPr/>
        <p:nvPr/>
      </p:nvGrpSpPr>
      <p:grpSpPr>
        <a:xfrm>
          <a:off x="0" y="0"/>
          <a:ext cx="0" cy="0"/>
          <a:chOff x="0" y="0"/>
          <a:chExt cx="0" cy="0"/>
        </a:xfrm>
      </p:grpSpPr>
      <p:sp>
        <p:nvSpPr>
          <p:cNvPr id="476" name="Google Shape;476;p52"/>
          <p:cNvSpPr/>
          <p:nvPr/>
        </p:nvSpPr>
        <p:spPr>
          <a:xfrm>
            <a:off x="7536375" y="1715793"/>
            <a:ext cx="4144400" cy="4144400"/>
          </a:xfrm>
          <a:prstGeom prst="ellipse">
            <a:avLst/>
          </a:prstGeom>
          <a:solidFill>
            <a:srgbClr val="FFFFFF">
              <a:alpha val="80390"/>
            </a:srgbClr>
          </a:solidFill>
          <a:ln>
            <a:noFill/>
          </a:ln>
        </p:spPr>
        <p:txBody>
          <a:bodyPr spcFirstLastPara="1" wrap="square" lIns="91431" tIns="45699" rIns="91431" bIns="45699"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645CA7"/>
              </a:solidFill>
              <a:effectLst/>
              <a:uLnTx/>
              <a:uFillTx/>
              <a:latin typeface="Calibri"/>
              <a:ea typeface="Calibri"/>
              <a:cs typeface="Calibri"/>
              <a:sym typeface="Calibri"/>
            </a:endParaRPr>
          </a:p>
        </p:txBody>
      </p:sp>
      <p:sp>
        <p:nvSpPr>
          <p:cNvPr id="477" name="Google Shape;477;p52"/>
          <p:cNvSpPr txBox="1">
            <a:spLocks noGrp="1"/>
          </p:cNvSpPr>
          <p:nvPr>
            <p:ph type="ctrTitle"/>
          </p:nvPr>
        </p:nvSpPr>
        <p:spPr>
          <a:xfrm flipH="1">
            <a:off x="7538000" y="2427500"/>
            <a:ext cx="4137600" cy="836000"/>
          </a:xfrm>
          <a:prstGeom prst="rect">
            <a:avLst/>
          </a:prstGeom>
        </p:spPr>
        <p:txBody>
          <a:bodyPr spcFirstLastPara="1" wrap="square" lIns="91423" tIns="91423" rIns="91423" bIns="91423" anchor="b" anchorCtr="0">
            <a:noAutofit/>
          </a:bodyPr>
          <a:lstStyle>
            <a:lvl1pPr lvl="0" algn="ctr" rtl="0">
              <a:spcBef>
                <a:spcPts val="0"/>
              </a:spcBef>
              <a:spcAft>
                <a:spcPts val="0"/>
              </a:spcAft>
              <a:buClr>
                <a:schemeClr val="dk2"/>
              </a:buClr>
              <a:buSzPts val="6000"/>
              <a:buNone/>
              <a:defRPr sz="6700">
                <a:solidFill>
                  <a:schemeClr val="dk2"/>
                </a:solidFill>
              </a:defRPr>
            </a:lvl1pPr>
            <a:lvl2pPr lvl="1" algn="ctr" rtl="0">
              <a:spcBef>
                <a:spcPts val="0"/>
              </a:spcBef>
              <a:spcAft>
                <a:spcPts val="0"/>
              </a:spcAft>
              <a:buClr>
                <a:schemeClr val="dk2"/>
              </a:buClr>
              <a:buSzPts val="5200"/>
              <a:buNone/>
              <a:defRPr sz="6900">
                <a:solidFill>
                  <a:schemeClr val="dk2"/>
                </a:solidFill>
              </a:defRPr>
            </a:lvl2pPr>
            <a:lvl3pPr lvl="2" algn="ctr" rtl="0">
              <a:spcBef>
                <a:spcPts val="0"/>
              </a:spcBef>
              <a:spcAft>
                <a:spcPts val="0"/>
              </a:spcAft>
              <a:buClr>
                <a:schemeClr val="dk2"/>
              </a:buClr>
              <a:buSzPts val="5200"/>
              <a:buNone/>
              <a:defRPr sz="6900">
                <a:solidFill>
                  <a:schemeClr val="dk2"/>
                </a:solidFill>
              </a:defRPr>
            </a:lvl3pPr>
            <a:lvl4pPr lvl="3" algn="ctr" rtl="0">
              <a:spcBef>
                <a:spcPts val="0"/>
              </a:spcBef>
              <a:spcAft>
                <a:spcPts val="0"/>
              </a:spcAft>
              <a:buClr>
                <a:schemeClr val="dk2"/>
              </a:buClr>
              <a:buSzPts val="5200"/>
              <a:buNone/>
              <a:defRPr sz="6900">
                <a:solidFill>
                  <a:schemeClr val="dk2"/>
                </a:solidFill>
              </a:defRPr>
            </a:lvl4pPr>
            <a:lvl5pPr lvl="4" algn="ctr" rtl="0">
              <a:spcBef>
                <a:spcPts val="0"/>
              </a:spcBef>
              <a:spcAft>
                <a:spcPts val="0"/>
              </a:spcAft>
              <a:buClr>
                <a:schemeClr val="dk2"/>
              </a:buClr>
              <a:buSzPts val="5200"/>
              <a:buNone/>
              <a:defRPr sz="6900">
                <a:solidFill>
                  <a:schemeClr val="dk2"/>
                </a:solidFill>
              </a:defRPr>
            </a:lvl5pPr>
            <a:lvl6pPr lvl="5" algn="ctr" rtl="0">
              <a:spcBef>
                <a:spcPts val="0"/>
              </a:spcBef>
              <a:spcAft>
                <a:spcPts val="0"/>
              </a:spcAft>
              <a:buClr>
                <a:schemeClr val="dk2"/>
              </a:buClr>
              <a:buSzPts val="5200"/>
              <a:buNone/>
              <a:defRPr sz="6900">
                <a:solidFill>
                  <a:schemeClr val="dk2"/>
                </a:solidFill>
              </a:defRPr>
            </a:lvl6pPr>
            <a:lvl7pPr lvl="6" algn="ctr" rtl="0">
              <a:spcBef>
                <a:spcPts val="0"/>
              </a:spcBef>
              <a:spcAft>
                <a:spcPts val="0"/>
              </a:spcAft>
              <a:buClr>
                <a:schemeClr val="dk2"/>
              </a:buClr>
              <a:buSzPts val="5200"/>
              <a:buNone/>
              <a:defRPr sz="6900">
                <a:solidFill>
                  <a:schemeClr val="dk2"/>
                </a:solidFill>
              </a:defRPr>
            </a:lvl7pPr>
            <a:lvl8pPr lvl="7" algn="ctr" rtl="0">
              <a:spcBef>
                <a:spcPts val="0"/>
              </a:spcBef>
              <a:spcAft>
                <a:spcPts val="0"/>
              </a:spcAft>
              <a:buClr>
                <a:schemeClr val="dk2"/>
              </a:buClr>
              <a:buSzPts val="5200"/>
              <a:buNone/>
              <a:defRPr sz="6900">
                <a:solidFill>
                  <a:schemeClr val="dk2"/>
                </a:solidFill>
              </a:defRPr>
            </a:lvl8pPr>
            <a:lvl9pPr lvl="8" algn="ctr" rtl="0">
              <a:spcBef>
                <a:spcPts val="0"/>
              </a:spcBef>
              <a:spcAft>
                <a:spcPts val="0"/>
              </a:spcAft>
              <a:buClr>
                <a:schemeClr val="dk2"/>
              </a:buClr>
              <a:buSzPts val="5200"/>
              <a:buNone/>
              <a:defRPr sz="6900">
                <a:solidFill>
                  <a:schemeClr val="dk2"/>
                </a:solidFill>
              </a:defRPr>
            </a:lvl9pPr>
          </a:lstStyle>
          <a:p>
            <a:endParaRPr/>
          </a:p>
        </p:txBody>
      </p:sp>
      <p:sp>
        <p:nvSpPr>
          <p:cNvPr id="478" name="Google Shape;478;p52"/>
          <p:cNvSpPr txBox="1">
            <a:spLocks noGrp="1"/>
          </p:cNvSpPr>
          <p:nvPr>
            <p:ph type="subTitle" idx="1"/>
          </p:nvPr>
        </p:nvSpPr>
        <p:spPr>
          <a:xfrm flipH="1">
            <a:off x="7679900" y="3669900"/>
            <a:ext cx="3854000" cy="8940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Clr>
                <a:schemeClr val="dk2"/>
              </a:buClr>
              <a:buSzPts val="1200"/>
              <a:buNone/>
              <a:defRPr>
                <a:solidFill>
                  <a:schemeClr val="dk2"/>
                </a:solidFill>
              </a:defRPr>
            </a:lvl1pPr>
            <a:lvl2pPr lvl="1" algn="ctr" rtl="0">
              <a:lnSpc>
                <a:spcPct val="100000"/>
              </a:lnSpc>
              <a:spcBef>
                <a:spcPts val="0"/>
              </a:spcBef>
              <a:spcAft>
                <a:spcPts val="0"/>
              </a:spcAft>
              <a:buClr>
                <a:schemeClr val="dk2"/>
              </a:buClr>
              <a:buSzPts val="1200"/>
              <a:buNone/>
              <a:defRPr sz="1600">
                <a:solidFill>
                  <a:schemeClr val="dk2"/>
                </a:solidFill>
              </a:defRPr>
            </a:lvl2pPr>
            <a:lvl3pPr lvl="2" algn="ctr" rtl="0">
              <a:lnSpc>
                <a:spcPct val="100000"/>
              </a:lnSpc>
              <a:spcBef>
                <a:spcPts val="0"/>
              </a:spcBef>
              <a:spcAft>
                <a:spcPts val="0"/>
              </a:spcAft>
              <a:buClr>
                <a:schemeClr val="dk2"/>
              </a:buClr>
              <a:buSzPts val="1200"/>
              <a:buNone/>
              <a:defRPr sz="1600">
                <a:solidFill>
                  <a:schemeClr val="dk2"/>
                </a:solidFill>
              </a:defRPr>
            </a:lvl3pPr>
            <a:lvl4pPr lvl="3" algn="ctr" rtl="0">
              <a:lnSpc>
                <a:spcPct val="100000"/>
              </a:lnSpc>
              <a:spcBef>
                <a:spcPts val="0"/>
              </a:spcBef>
              <a:spcAft>
                <a:spcPts val="0"/>
              </a:spcAft>
              <a:buClr>
                <a:schemeClr val="dk2"/>
              </a:buClr>
              <a:buSzPts val="1200"/>
              <a:buNone/>
              <a:defRPr sz="1600">
                <a:solidFill>
                  <a:schemeClr val="dk2"/>
                </a:solidFill>
              </a:defRPr>
            </a:lvl4pPr>
            <a:lvl5pPr lvl="4" algn="ctr" rtl="0">
              <a:lnSpc>
                <a:spcPct val="100000"/>
              </a:lnSpc>
              <a:spcBef>
                <a:spcPts val="0"/>
              </a:spcBef>
              <a:spcAft>
                <a:spcPts val="0"/>
              </a:spcAft>
              <a:buClr>
                <a:schemeClr val="dk2"/>
              </a:buClr>
              <a:buSzPts val="1200"/>
              <a:buNone/>
              <a:defRPr sz="1600">
                <a:solidFill>
                  <a:schemeClr val="dk2"/>
                </a:solidFill>
              </a:defRPr>
            </a:lvl5pPr>
            <a:lvl6pPr lvl="5" algn="ctr" rtl="0">
              <a:lnSpc>
                <a:spcPct val="100000"/>
              </a:lnSpc>
              <a:spcBef>
                <a:spcPts val="0"/>
              </a:spcBef>
              <a:spcAft>
                <a:spcPts val="0"/>
              </a:spcAft>
              <a:buClr>
                <a:schemeClr val="dk2"/>
              </a:buClr>
              <a:buSzPts val="1200"/>
              <a:buNone/>
              <a:defRPr sz="1600">
                <a:solidFill>
                  <a:schemeClr val="dk2"/>
                </a:solidFill>
              </a:defRPr>
            </a:lvl6pPr>
            <a:lvl7pPr lvl="6" algn="ctr" rtl="0">
              <a:lnSpc>
                <a:spcPct val="100000"/>
              </a:lnSpc>
              <a:spcBef>
                <a:spcPts val="0"/>
              </a:spcBef>
              <a:spcAft>
                <a:spcPts val="0"/>
              </a:spcAft>
              <a:buClr>
                <a:schemeClr val="dk2"/>
              </a:buClr>
              <a:buSzPts val="1200"/>
              <a:buNone/>
              <a:defRPr sz="1600">
                <a:solidFill>
                  <a:schemeClr val="dk2"/>
                </a:solidFill>
              </a:defRPr>
            </a:lvl7pPr>
            <a:lvl8pPr lvl="7" algn="ctr" rtl="0">
              <a:lnSpc>
                <a:spcPct val="100000"/>
              </a:lnSpc>
              <a:spcBef>
                <a:spcPts val="0"/>
              </a:spcBef>
              <a:spcAft>
                <a:spcPts val="0"/>
              </a:spcAft>
              <a:buClr>
                <a:schemeClr val="dk2"/>
              </a:buClr>
              <a:buSzPts val="1200"/>
              <a:buNone/>
              <a:defRPr sz="1600">
                <a:solidFill>
                  <a:schemeClr val="dk2"/>
                </a:solidFill>
              </a:defRPr>
            </a:lvl8pPr>
            <a:lvl9pPr lvl="8" algn="ctr" rtl="0">
              <a:lnSpc>
                <a:spcPct val="100000"/>
              </a:lnSpc>
              <a:spcBef>
                <a:spcPts val="0"/>
              </a:spcBef>
              <a:spcAft>
                <a:spcPts val="0"/>
              </a:spcAft>
              <a:buClr>
                <a:schemeClr val="dk2"/>
              </a:buClr>
              <a:buSzPts val="1200"/>
              <a:buNone/>
              <a:defRPr sz="1600">
                <a:solidFill>
                  <a:schemeClr val="dk2"/>
                </a:solidFill>
              </a:defRPr>
            </a:lvl9pPr>
          </a:lstStyle>
          <a:p>
            <a:endParaRPr/>
          </a:p>
        </p:txBody>
      </p:sp>
      <p:sp>
        <p:nvSpPr>
          <p:cNvPr id="479" name="Google Shape;479;p52"/>
          <p:cNvSpPr txBox="1"/>
          <p:nvPr/>
        </p:nvSpPr>
        <p:spPr>
          <a:xfrm>
            <a:off x="3457200" y="703967"/>
            <a:ext cx="5277600" cy="628000"/>
          </a:xfrm>
          <a:prstGeom prst="rect">
            <a:avLst/>
          </a:prstGeom>
          <a:noFill/>
          <a:ln>
            <a:noFill/>
          </a:ln>
        </p:spPr>
        <p:txBody>
          <a:bodyPr spcFirstLastPara="1" wrap="square" lIns="121897" tIns="121897" rIns="121897" bIns="121897" anchor="t" anchorCtr="0">
            <a:noAutofit/>
          </a:bodyPr>
          <a:lstStyle/>
          <a:p>
            <a:pPr marL="0" marR="0" lvl="0" indent="0" algn="ctr" defTabSz="1219140" rtl="0" eaLnBrk="1" fontAlgn="auto" latinLnBrk="0" hangingPunct="1">
              <a:lnSpc>
                <a:spcPct val="80000"/>
              </a:lnSpc>
              <a:spcBef>
                <a:spcPts val="0"/>
              </a:spcBef>
              <a:spcAft>
                <a:spcPts val="0"/>
              </a:spcAft>
              <a:buClr>
                <a:srgbClr val="000000"/>
              </a:buClr>
              <a:buSzTx/>
              <a:buFont typeface="Arial"/>
              <a:buNone/>
              <a:tabLst/>
              <a:defRPr/>
            </a:pP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CREDITS: This presentation template was created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 including icons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 and infographics &amp; images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kumimoji="0" sz="1300" b="1" i="0" u="none" strike="noStrike" kern="0" cap="none" spc="0" normalizeH="0" baseline="0" noProof="0">
              <a:ln>
                <a:noFill/>
              </a:ln>
              <a:solidFill>
                <a:srgbClr val="FFFFFF"/>
              </a:solidFill>
              <a:effectLst/>
              <a:uLnTx/>
              <a:uFillTx/>
              <a:latin typeface="Zilla Slab"/>
              <a:ea typeface="Zilla Slab"/>
              <a:cs typeface="Zilla Slab"/>
              <a:sym typeface="Zilla Slab"/>
            </a:endParaRPr>
          </a:p>
        </p:txBody>
      </p:sp>
    </p:spTree>
    <p:extLst>
      <p:ext uri="{BB962C8B-B14F-4D97-AF65-F5344CB8AC3E}">
        <p14:creationId xmlns:p14="http://schemas.microsoft.com/office/powerpoint/2010/main" val="1909395618"/>
      </p:ext>
    </p:extLst>
  </p:cSld>
  <p:clrMapOvr>
    <a:masterClrMapping/>
  </p:clrMapOvr>
  <p:extLst mod="1">
    <p:ext uri="{DCECCB84-F9BA-43D5-87BE-67443E8EF086}">
      <p15:sldGuideLst xmlns:p15="http://schemas.microsoft.com/office/powerpoint/2012/main" xmlns="">
        <p15:guide id="1" pos="454">
          <p15:clr>
            <a:srgbClr val="FA7B17"/>
          </p15:clr>
        </p15:guide>
        <p15:guide id="2" pos="5306">
          <p15:clr>
            <a:srgbClr val="FA7B17"/>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spTree>
      <p:nvGrpSpPr>
        <p:cNvPr id="1" name="Shape 480"/>
        <p:cNvGrpSpPr/>
        <p:nvPr/>
      </p:nvGrpSpPr>
      <p:grpSpPr>
        <a:xfrm>
          <a:off x="0" y="0"/>
          <a:ext cx="0" cy="0"/>
          <a:chOff x="0" y="0"/>
          <a:chExt cx="0" cy="0"/>
        </a:xfrm>
      </p:grpSpPr>
      <p:sp>
        <p:nvSpPr>
          <p:cNvPr id="481" name="Google Shape;481;p5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82" name="Google Shape;482;p53"/>
          <p:cNvSpPr txBox="1">
            <a:spLocks noGrp="1"/>
          </p:cNvSpPr>
          <p:nvPr>
            <p:ph type="subTitle" idx="1"/>
          </p:nvPr>
        </p:nvSpPr>
        <p:spPr>
          <a:xfrm flipH="1">
            <a:off x="1547896" y="2175229"/>
            <a:ext cx="3964000" cy="130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Clr>
                <a:schemeClr val="lt1"/>
              </a:buClr>
              <a:buSzPts val="1400"/>
              <a:buFont typeface="Arial"/>
              <a:buChar char="●"/>
              <a:defRPr sz="1300">
                <a:solidFill>
                  <a:schemeClr val="lt1"/>
                </a:solidFill>
              </a:defRPr>
            </a:lvl1pPr>
            <a:lvl2pPr lvl="1" rtl="0">
              <a:lnSpc>
                <a:spcPct val="100000"/>
              </a:lnSpc>
              <a:spcBef>
                <a:spcPts val="0"/>
              </a:spcBef>
              <a:spcAft>
                <a:spcPts val="0"/>
              </a:spcAft>
              <a:buClr>
                <a:schemeClr val="lt1"/>
              </a:buClr>
              <a:buSzPts val="1400"/>
              <a:buFont typeface="Arial"/>
              <a:buChar char="○"/>
              <a:defRPr sz="1500">
                <a:solidFill>
                  <a:schemeClr val="lt1"/>
                </a:solidFill>
              </a:defRPr>
            </a:lvl2pPr>
            <a:lvl3pPr lvl="2" rtl="0">
              <a:lnSpc>
                <a:spcPct val="100000"/>
              </a:lnSpc>
              <a:spcBef>
                <a:spcPts val="0"/>
              </a:spcBef>
              <a:spcAft>
                <a:spcPts val="0"/>
              </a:spcAft>
              <a:buClr>
                <a:schemeClr val="lt1"/>
              </a:buClr>
              <a:buSzPts val="1400"/>
              <a:buFont typeface="Arial"/>
              <a:buChar char="■"/>
              <a:defRPr sz="1500">
                <a:solidFill>
                  <a:schemeClr val="lt1"/>
                </a:solidFill>
              </a:defRPr>
            </a:lvl3pPr>
            <a:lvl4pPr lvl="3" rtl="0">
              <a:lnSpc>
                <a:spcPct val="100000"/>
              </a:lnSpc>
              <a:spcBef>
                <a:spcPts val="0"/>
              </a:spcBef>
              <a:spcAft>
                <a:spcPts val="0"/>
              </a:spcAft>
              <a:buClr>
                <a:schemeClr val="lt1"/>
              </a:buClr>
              <a:buSzPts val="1400"/>
              <a:buFont typeface="Arial"/>
              <a:buChar char="●"/>
              <a:defRPr sz="1500">
                <a:solidFill>
                  <a:schemeClr val="lt1"/>
                </a:solidFill>
              </a:defRPr>
            </a:lvl4pPr>
            <a:lvl5pPr lvl="4" rtl="0">
              <a:lnSpc>
                <a:spcPct val="100000"/>
              </a:lnSpc>
              <a:spcBef>
                <a:spcPts val="0"/>
              </a:spcBef>
              <a:spcAft>
                <a:spcPts val="0"/>
              </a:spcAft>
              <a:buClr>
                <a:schemeClr val="lt1"/>
              </a:buClr>
              <a:buSzPts val="1400"/>
              <a:buFont typeface="Arial"/>
              <a:buChar char="○"/>
              <a:defRPr sz="1500">
                <a:solidFill>
                  <a:schemeClr val="lt1"/>
                </a:solidFill>
              </a:defRPr>
            </a:lvl5pPr>
            <a:lvl6pPr lvl="5" rtl="0">
              <a:lnSpc>
                <a:spcPct val="100000"/>
              </a:lnSpc>
              <a:spcBef>
                <a:spcPts val="0"/>
              </a:spcBef>
              <a:spcAft>
                <a:spcPts val="0"/>
              </a:spcAft>
              <a:buClr>
                <a:schemeClr val="lt1"/>
              </a:buClr>
              <a:buSzPts val="1400"/>
              <a:buFont typeface="Arial"/>
              <a:buChar char="■"/>
              <a:defRPr sz="1500">
                <a:solidFill>
                  <a:schemeClr val="lt1"/>
                </a:solidFill>
              </a:defRPr>
            </a:lvl6pPr>
            <a:lvl7pPr lvl="6" rtl="0">
              <a:lnSpc>
                <a:spcPct val="100000"/>
              </a:lnSpc>
              <a:spcBef>
                <a:spcPts val="0"/>
              </a:spcBef>
              <a:spcAft>
                <a:spcPts val="0"/>
              </a:spcAft>
              <a:buClr>
                <a:schemeClr val="lt1"/>
              </a:buClr>
              <a:buSzPts val="1400"/>
              <a:buFont typeface="Arial"/>
              <a:buChar char="●"/>
              <a:defRPr sz="1500">
                <a:solidFill>
                  <a:schemeClr val="lt1"/>
                </a:solidFill>
              </a:defRPr>
            </a:lvl7pPr>
            <a:lvl8pPr lvl="7" rtl="0">
              <a:lnSpc>
                <a:spcPct val="100000"/>
              </a:lnSpc>
              <a:spcBef>
                <a:spcPts val="0"/>
              </a:spcBef>
              <a:spcAft>
                <a:spcPts val="0"/>
              </a:spcAft>
              <a:buClr>
                <a:schemeClr val="lt1"/>
              </a:buClr>
              <a:buSzPts val="1400"/>
              <a:buFont typeface="Arial"/>
              <a:buChar char="○"/>
              <a:defRPr sz="1500">
                <a:solidFill>
                  <a:schemeClr val="lt1"/>
                </a:solidFill>
              </a:defRPr>
            </a:lvl8pPr>
            <a:lvl9pPr lvl="8" rtl="0">
              <a:lnSpc>
                <a:spcPct val="100000"/>
              </a:lnSpc>
              <a:spcBef>
                <a:spcPts val="0"/>
              </a:spcBef>
              <a:spcAft>
                <a:spcPts val="0"/>
              </a:spcAft>
              <a:buClr>
                <a:schemeClr val="lt1"/>
              </a:buClr>
              <a:buSzPts val="1400"/>
              <a:buFont typeface="Arial"/>
              <a:buChar char="■"/>
              <a:defRPr sz="1500">
                <a:solidFill>
                  <a:schemeClr val="lt1"/>
                </a:solidFill>
              </a:defRPr>
            </a:lvl9pPr>
          </a:lstStyle>
          <a:p>
            <a:endParaRPr/>
          </a:p>
        </p:txBody>
      </p:sp>
      <p:sp>
        <p:nvSpPr>
          <p:cNvPr id="483" name="Google Shape;483;p53"/>
          <p:cNvSpPr txBox="1">
            <a:spLocks noGrp="1"/>
          </p:cNvSpPr>
          <p:nvPr>
            <p:ph type="subTitle" idx="2"/>
          </p:nvPr>
        </p:nvSpPr>
        <p:spPr>
          <a:xfrm flipH="1">
            <a:off x="1547883" y="1562467"/>
            <a:ext cx="3964000" cy="5752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13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84" name="Google Shape;484;p53"/>
          <p:cNvSpPr txBox="1">
            <a:spLocks noGrp="1"/>
          </p:cNvSpPr>
          <p:nvPr>
            <p:ph type="subTitle" idx="3"/>
          </p:nvPr>
        </p:nvSpPr>
        <p:spPr>
          <a:xfrm flipH="1">
            <a:off x="6708096" y="2175229"/>
            <a:ext cx="3964000" cy="130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Clr>
                <a:schemeClr val="lt1"/>
              </a:buClr>
              <a:buSzPts val="1400"/>
              <a:buFont typeface="Arial"/>
              <a:buChar char="●"/>
              <a:defRPr sz="1300">
                <a:solidFill>
                  <a:schemeClr val="lt1"/>
                </a:solidFill>
              </a:defRPr>
            </a:lvl1pPr>
            <a:lvl2pPr lvl="1" rtl="0">
              <a:lnSpc>
                <a:spcPct val="100000"/>
              </a:lnSpc>
              <a:spcBef>
                <a:spcPts val="0"/>
              </a:spcBef>
              <a:spcAft>
                <a:spcPts val="0"/>
              </a:spcAft>
              <a:buClr>
                <a:schemeClr val="lt1"/>
              </a:buClr>
              <a:buSzPts val="1400"/>
              <a:buFont typeface="Arial"/>
              <a:buChar char="○"/>
              <a:defRPr sz="1500">
                <a:solidFill>
                  <a:schemeClr val="lt1"/>
                </a:solidFill>
              </a:defRPr>
            </a:lvl2pPr>
            <a:lvl3pPr lvl="2" rtl="0">
              <a:lnSpc>
                <a:spcPct val="100000"/>
              </a:lnSpc>
              <a:spcBef>
                <a:spcPts val="0"/>
              </a:spcBef>
              <a:spcAft>
                <a:spcPts val="0"/>
              </a:spcAft>
              <a:buClr>
                <a:schemeClr val="lt1"/>
              </a:buClr>
              <a:buSzPts val="1400"/>
              <a:buFont typeface="Arial"/>
              <a:buChar char="■"/>
              <a:defRPr sz="1500">
                <a:solidFill>
                  <a:schemeClr val="lt1"/>
                </a:solidFill>
              </a:defRPr>
            </a:lvl3pPr>
            <a:lvl4pPr lvl="3" rtl="0">
              <a:lnSpc>
                <a:spcPct val="100000"/>
              </a:lnSpc>
              <a:spcBef>
                <a:spcPts val="0"/>
              </a:spcBef>
              <a:spcAft>
                <a:spcPts val="0"/>
              </a:spcAft>
              <a:buClr>
                <a:schemeClr val="lt1"/>
              </a:buClr>
              <a:buSzPts val="1400"/>
              <a:buFont typeface="Arial"/>
              <a:buChar char="●"/>
              <a:defRPr sz="1500">
                <a:solidFill>
                  <a:schemeClr val="lt1"/>
                </a:solidFill>
              </a:defRPr>
            </a:lvl4pPr>
            <a:lvl5pPr lvl="4" rtl="0">
              <a:lnSpc>
                <a:spcPct val="100000"/>
              </a:lnSpc>
              <a:spcBef>
                <a:spcPts val="0"/>
              </a:spcBef>
              <a:spcAft>
                <a:spcPts val="0"/>
              </a:spcAft>
              <a:buClr>
                <a:schemeClr val="lt1"/>
              </a:buClr>
              <a:buSzPts val="1400"/>
              <a:buFont typeface="Arial"/>
              <a:buChar char="○"/>
              <a:defRPr sz="1500">
                <a:solidFill>
                  <a:schemeClr val="lt1"/>
                </a:solidFill>
              </a:defRPr>
            </a:lvl5pPr>
            <a:lvl6pPr lvl="5" rtl="0">
              <a:lnSpc>
                <a:spcPct val="100000"/>
              </a:lnSpc>
              <a:spcBef>
                <a:spcPts val="0"/>
              </a:spcBef>
              <a:spcAft>
                <a:spcPts val="0"/>
              </a:spcAft>
              <a:buClr>
                <a:schemeClr val="lt1"/>
              </a:buClr>
              <a:buSzPts val="1400"/>
              <a:buFont typeface="Arial"/>
              <a:buChar char="■"/>
              <a:defRPr sz="1500">
                <a:solidFill>
                  <a:schemeClr val="lt1"/>
                </a:solidFill>
              </a:defRPr>
            </a:lvl6pPr>
            <a:lvl7pPr lvl="6" rtl="0">
              <a:lnSpc>
                <a:spcPct val="100000"/>
              </a:lnSpc>
              <a:spcBef>
                <a:spcPts val="0"/>
              </a:spcBef>
              <a:spcAft>
                <a:spcPts val="0"/>
              </a:spcAft>
              <a:buClr>
                <a:schemeClr val="lt1"/>
              </a:buClr>
              <a:buSzPts val="1400"/>
              <a:buFont typeface="Arial"/>
              <a:buChar char="●"/>
              <a:defRPr sz="1500">
                <a:solidFill>
                  <a:schemeClr val="lt1"/>
                </a:solidFill>
              </a:defRPr>
            </a:lvl7pPr>
            <a:lvl8pPr lvl="7" rtl="0">
              <a:lnSpc>
                <a:spcPct val="100000"/>
              </a:lnSpc>
              <a:spcBef>
                <a:spcPts val="0"/>
              </a:spcBef>
              <a:spcAft>
                <a:spcPts val="0"/>
              </a:spcAft>
              <a:buClr>
                <a:schemeClr val="lt1"/>
              </a:buClr>
              <a:buSzPts val="1400"/>
              <a:buFont typeface="Arial"/>
              <a:buChar char="○"/>
              <a:defRPr sz="1500">
                <a:solidFill>
                  <a:schemeClr val="lt1"/>
                </a:solidFill>
              </a:defRPr>
            </a:lvl8pPr>
            <a:lvl9pPr lvl="8" rtl="0">
              <a:lnSpc>
                <a:spcPct val="100000"/>
              </a:lnSpc>
              <a:spcBef>
                <a:spcPts val="0"/>
              </a:spcBef>
              <a:spcAft>
                <a:spcPts val="0"/>
              </a:spcAft>
              <a:buClr>
                <a:schemeClr val="lt1"/>
              </a:buClr>
              <a:buSzPts val="1400"/>
              <a:buFont typeface="Arial"/>
              <a:buChar char="■"/>
              <a:defRPr sz="1500">
                <a:solidFill>
                  <a:schemeClr val="lt1"/>
                </a:solidFill>
              </a:defRPr>
            </a:lvl9pPr>
          </a:lstStyle>
          <a:p>
            <a:endParaRPr/>
          </a:p>
        </p:txBody>
      </p:sp>
      <p:sp>
        <p:nvSpPr>
          <p:cNvPr id="485" name="Google Shape;485;p53"/>
          <p:cNvSpPr txBox="1">
            <a:spLocks noGrp="1"/>
          </p:cNvSpPr>
          <p:nvPr>
            <p:ph type="subTitle" idx="4"/>
          </p:nvPr>
        </p:nvSpPr>
        <p:spPr>
          <a:xfrm flipH="1">
            <a:off x="6708083" y="1562467"/>
            <a:ext cx="3964000" cy="5752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13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2230983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lt2"/>
        </a:solidFill>
        <a:effectLst/>
      </p:bgPr>
    </p:bg>
    <p:spTree>
      <p:nvGrpSpPr>
        <p:cNvPr id="1" name="Shape 390"/>
        <p:cNvGrpSpPr/>
        <p:nvPr/>
      </p:nvGrpSpPr>
      <p:grpSpPr>
        <a:xfrm>
          <a:off x="0" y="0"/>
          <a:ext cx="0" cy="0"/>
          <a:chOff x="0" y="0"/>
          <a:chExt cx="0" cy="0"/>
        </a:xfrm>
      </p:grpSpPr>
      <p:pic>
        <p:nvPicPr>
          <p:cNvPr id="391" name="Google Shape;391;p37"/>
          <p:cNvPicPr preferRelativeResize="0"/>
          <p:nvPr/>
        </p:nvPicPr>
        <p:blipFill rotWithShape="1">
          <a:blip r:embed="rId2">
            <a:alphaModFix/>
          </a:blip>
          <a:srcRect/>
          <a:stretch/>
        </p:blipFill>
        <p:spPr>
          <a:xfrm flipH="1">
            <a:off x="0" y="2"/>
            <a:ext cx="12192000" cy="6858031"/>
          </a:xfrm>
          <a:prstGeom prst="rect">
            <a:avLst/>
          </a:prstGeom>
          <a:noFill/>
          <a:ln>
            <a:noFill/>
          </a:ln>
        </p:spPr>
      </p:pic>
      <p:sp>
        <p:nvSpPr>
          <p:cNvPr id="392" name="Google Shape;392;p37"/>
          <p:cNvSpPr txBox="1">
            <a:spLocks noGrp="1"/>
          </p:cNvSpPr>
          <p:nvPr>
            <p:ph type="title" hasCustomPrompt="1"/>
          </p:nvPr>
        </p:nvSpPr>
        <p:spPr>
          <a:xfrm flipH="1">
            <a:off x="8640833" y="2141100"/>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93" name="Google Shape;393;p37"/>
          <p:cNvSpPr txBox="1">
            <a:spLocks noGrp="1"/>
          </p:cNvSpPr>
          <p:nvPr>
            <p:ph type="ctrTitle" idx="2"/>
          </p:nvPr>
        </p:nvSpPr>
        <p:spPr>
          <a:xfrm flipH="1">
            <a:off x="2280833" y="34691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394" name="Google Shape;394;p37"/>
          <p:cNvSpPr txBox="1">
            <a:spLocks noGrp="1"/>
          </p:cNvSpPr>
          <p:nvPr>
            <p:ph type="subTitle" idx="1"/>
          </p:nvPr>
        </p:nvSpPr>
        <p:spPr>
          <a:xfrm>
            <a:off x="7231233" y="4861933"/>
            <a:ext cx="41444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23236284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486"/>
        <p:cNvGrpSpPr/>
        <p:nvPr/>
      </p:nvGrpSpPr>
      <p:grpSpPr>
        <a:xfrm>
          <a:off x="0" y="0"/>
          <a:ext cx="0" cy="0"/>
          <a:chOff x="0" y="0"/>
          <a:chExt cx="0" cy="0"/>
        </a:xfrm>
      </p:grpSpPr>
    </p:spTree>
    <p:extLst>
      <p:ext uri="{BB962C8B-B14F-4D97-AF65-F5344CB8AC3E}">
        <p14:creationId xmlns:p14="http://schemas.microsoft.com/office/powerpoint/2010/main" val="310028161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487"/>
        <p:cNvGrpSpPr/>
        <p:nvPr/>
      </p:nvGrpSpPr>
      <p:grpSpPr>
        <a:xfrm>
          <a:off x="0" y="0"/>
          <a:ext cx="0" cy="0"/>
          <a:chOff x="0" y="0"/>
          <a:chExt cx="0" cy="0"/>
        </a:xfrm>
      </p:grpSpPr>
    </p:spTree>
    <p:extLst>
      <p:ext uri="{BB962C8B-B14F-4D97-AF65-F5344CB8AC3E}">
        <p14:creationId xmlns:p14="http://schemas.microsoft.com/office/powerpoint/2010/main" val="249787774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4853" y="2010647"/>
            <a:ext cx="235" cy="229"/>
          </a:xfrm>
          <a:custGeom>
            <a:avLst/>
            <a:gdLst/>
            <a:ahLst/>
            <a:cxnLst/>
            <a:rect l="l" t="t" r="r" b="b"/>
            <a:pathLst>
              <a:path w="1" h="1" extrusionOk="0">
                <a:moveTo>
                  <a:pt x="0" y="0"/>
                </a:moveTo>
                <a:lnTo>
                  <a:pt x="0" y="0"/>
                </a:lnTo>
                <a:lnTo>
                  <a:pt x="0"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p2"/>
          <p:cNvSpPr/>
          <p:nvPr/>
        </p:nvSpPr>
        <p:spPr>
          <a:xfrm>
            <a:off x="24853" y="3225479"/>
            <a:ext cx="235" cy="229"/>
          </a:xfrm>
          <a:custGeom>
            <a:avLst/>
            <a:gdLst/>
            <a:ahLst/>
            <a:cxnLst/>
            <a:rect l="l" t="t" r="r" b="b"/>
            <a:pathLst>
              <a:path w="1" h="1" extrusionOk="0">
                <a:moveTo>
                  <a:pt x="0" y="0"/>
                </a:moveTo>
                <a:lnTo>
                  <a:pt x="0"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txBox="1">
            <a:spLocks noGrp="1"/>
          </p:cNvSpPr>
          <p:nvPr>
            <p:ph type="ctrTitle"/>
          </p:nvPr>
        </p:nvSpPr>
        <p:spPr>
          <a:xfrm flipH="1">
            <a:off x="4708833" y="4159667"/>
            <a:ext cx="6742400" cy="1345200"/>
          </a:xfrm>
          <a:prstGeom prst="rect">
            <a:avLst/>
          </a:prstGeom>
        </p:spPr>
        <p:txBody>
          <a:bodyPr spcFirstLastPara="1" wrap="square" lIns="91423" tIns="91423" rIns="91423" bIns="91423" anchor="b" anchorCtr="0">
            <a:noAutofit/>
          </a:bodyPr>
          <a:lstStyle>
            <a:lvl1pPr lvl="0" algn="r" rtl="0">
              <a:spcBef>
                <a:spcPts val="0"/>
              </a:spcBef>
              <a:spcAft>
                <a:spcPts val="0"/>
              </a:spcAft>
              <a:buSzPts val="9000"/>
              <a:buFont typeface="Englebert"/>
              <a:buNone/>
              <a:defRPr sz="12000">
                <a:latin typeface="Englebert"/>
                <a:ea typeface="Englebert"/>
                <a:cs typeface="Englebert"/>
                <a:sym typeface="Englebert"/>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endParaRPr/>
          </a:p>
        </p:txBody>
      </p:sp>
      <p:sp>
        <p:nvSpPr>
          <p:cNvPr id="12" name="Google Shape;12;p2"/>
          <p:cNvSpPr txBox="1">
            <a:spLocks noGrp="1"/>
          </p:cNvSpPr>
          <p:nvPr>
            <p:ph type="subTitle" idx="1"/>
          </p:nvPr>
        </p:nvSpPr>
        <p:spPr>
          <a:xfrm flipH="1">
            <a:off x="7061633" y="5029767"/>
            <a:ext cx="43896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428533230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 name="Google Shape;15;p3"/>
          <p:cNvSpPr txBox="1">
            <a:spLocks noGrp="1"/>
          </p:cNvSpPr>
          <p:nvPr>
            <p:ph type="title" hasCustomPrompt="1"/>
          </p:nvPr>
        </p:nvSpPr>
        <p:spPr>
          <a:xfrm>
            <a:off x="812569" y="2057667"/>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6" name="Google Shape;16;p3"/>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17" name="Google Shape;17;p3"/>
          <p:cNvSpPr txBox="1">
            <a:spLocks noGrp="1"/>
          </p:cNvSpPr>
          <p:nvPr>
            <p:ph type="subTitle" idx="1"/>
          </p:nvPr>
        </p:nvSpPr>
        <p:spPr>
          <a:xfrm flipH="1">
            <a:off x="812567" y="4866245"/>
            <a:ext cx="41444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380416774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60718" b="38141"/>
          <a:stretch/>
        </p:blipFill>
        <p:spPr>
          <a:xfrm>
            <a:off x="9702167" y="-2"/>
            <a:ext cx="2489840" cy="2205465"/>
          </a:xfrm>
          <a:prstGeom prst="rect">
            <a:avLst/>
          </a:prstGeom>
          <a:noFill/>
          <a:ln>
            <a:noFill/>
          </a:ln>
        </p:spPr>
      </p:pic>
      <p:pic>
        <p:nvPicPr>
          <p:cNvPr id="20" name="Google Shape;20;p4"/>
          <p:cNvPicPr preferRelativeResize="0"/>
          <p:nvPr/>
        </p:nvPicPr>
        <p:blipFill rotWithShape="1">
          <a:blip r:embed="rId2">
            <a:alphaModFix/>
          </a:blip>
          <a:srcRect l="60718" b="38141"/>
          <a:stretch/>
        </p:blipFill>
        <p:spPr>
          <a:xfrm rot="-5400000" flipH="1">
            <a:off x="-142200" y="4510365"/>
            <a:ext cx="2489840" cy="2205465"/>
          </a:xfrm>
          <a:prstGeom prst="rect">
            <a:avLst/>
          </a:prstGeom>
          <a:noFill/>
          <a:ln>
            <a:noFill/>
          </a:ln>
        </p:spPr>
      </p:pic>
      <p:sp>
        <p:nvSpPr>
          <p:cNvPr id="21" name="Google Shape;21;p4"/>
          <p:cNvSpPr txBox="1">
            <a:spLocks noGrp="1"/>
          </p:cNvSpPr>
          <p:nvPr>
            <p:ph type="subTitle" idx="1"/>
          </p:nvPr>
        </p:nvSpPr>
        <p:spPr>
          <a:xfrm>
            <a:off x="3598800" y="1062700"/>
            <a:ext cx="4994400" cy="1530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sp>
        <p:nvSpPr>
          <p:cNvPr id="22" name="Google Shape;22;p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77453534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txBox="1">
            <a:spLocks noGrp="1"/>
          </p:cNvSpPr>
          <p:nvPr>
            <p:ph type="subTitle" idx="1"/>
          </p:nvPr>
        </p:nvSpPr>
        <p:spPr>
          <a:xfrm flipH="1">
            <a:off x="1548000" y="1029900"/>
            <a:ext cx="5412800" cy="3898000"/>
          </a:xfrm>
          <a:prstGeom prst="rect">
            <a:avLst/>
          </a:prstGeom>
        </p:spPr>
        <p:txBody>
          <a:bodyPr spcFirstLastPara="1" wrap="square" lIns="91423" tIns="91423" rIns="91423" bIns="91423" anchor="t" anchorCtr="0">
            <a:noAutofit/>
          </a:bodyPr>
          <a:lstStyle>
            <a:lvl1pPr lvl="0" rtl="0">
              <a:lnSpc>
                <a:spcPct val="100000"/>
              </a:lnSpc>
              <a:spcBef>
                <a:spcPts val="400"/>
              </a:spcBef>
              <a:spcAft>
                <a:spcPts val="0"/>
              </a:spcAft>
              <a:buClr>
                <a:srgbClr val="F6F2E9"/>
              </a:buClr>
              <a:buSzPts val="1400"/>
              <a:buChar char="●"/>
              <a:defRPr sz="1300">
                <a:solidFill>
                  <a:srgbClr val="F6F2E9"/>
                </a:solidFill>
              </a:defRPr>
            </a:lvl1pPr>
            <a:lvl2pPr lvl="1" rtl="0">
              <a:lnSpc>
                <a:spcPct val="100000"/>
              </a:lnSpc>
              <a:spcBef>
                <a:spcPts val="0"/>
              </a:spcBef>
              <a:spcAft>
                <a:spcPts val="0"/>
              </a:spcAft>
              <a:buClr>
                <a:srgbClr val="F6F2E9"/>
              </a:buClr>
              <a:buSzPts val="1400"/>
              <a:buChar char="○"/>
              <a:defRPr sz="1900">
                <a:solidFill>
                  <a:srgbClr val="F6F2E9"/>
                </a:solidFill>
              </a:defRPr>
            </a:lvl2pPr>
            <a:lvl3pPr lvl="2" rtl="0">
              <a:lnSpc>
                <a:spcPct val="100000"/>
              </a:lnSpc>
              <a:spcBef>
                <a:spcPts val="0"/>
              </a:spcBef>
              <a:spcAft>
                <a:spcPts val="0"/>
              </a:spcAft>
              <a:buClr>
                <a:srgbClr val="F6F2E9"/>
              </a:buClr>
              <a:buSzPts val="1400"/>
              <a:buChar char="■"/>
              <a:defRPr sz="1900">
                <a:solidFill>
                  <a:srgbClr val="F6F2E9"/>
                </a:solidFill>
              </a:defRPr>
            </a:lvl3pPr>
            <a:lvl4pPr lvl="3" rtl="0">
              <a:lnSpc>
                <a:spcPct val="100000"/>
              </a:lnSpc>
              <a:spcBef>
                <a:spcPts val="0"/>
              </a:spcBef>
              <a:spcAft>
                <a:spcPts val="0"/>
              </a:spcAft>
              <a:buClr>
                <a:srgbClr val="F6F2E9"/>
              </a:buClr>
              <a:buSzPts val="1400"/>
              <a:buChar char="●"/>
              <a:defRPr sz="1900">
                <a:solidFill>
                  <a:srgbClr val="F6F2E9"/>
                </a:solidFill>
              </a:defRPr>
            </a:lvl4pPr>
            <a:lvl5pPr lvl="4" rtl="0">
              <a:lnSpc>
                <a:spcPct val="100000"/>
              </a:lnSpc>
              <a:spcBef>
                <a:spcPts val="0"/>
              </a:spcBef>
              <a:spcAft>
                <a:spcPts val="0"/>
              </a:spcAft>
              <a:buClr>
                <a:srgbClr val="F6F2E9"/>
              </a:buClr>
              <a:buSzPts val="1400"/>
              <a:buChar char="○"/>
              <a:defRPr sz="1900">
                <a:solidFill>
                  <a:srgbClr val="F6F2E9"/>
                </a:solidFill>
              </a:defRPr>
            </a:lvl5pPr>
            <a:lvl6pPr lvl="5" rtl="0">
              <a:lnSpc>
                <a:spcPct val="100000"/>
              </a:lnSpc>
              <a:spcBef>
                <a:spcPts val="0"/>
              </a:spcBef>
              <a:spcAft>
                <a:spcPts val="0"/>
              </a:spcAft>
              <a:buClr>
                <a:srgbClr val="F6F2E9"/>
              </a:buClr>
              <a:buSzPts val="1400"/>
              <a:buChar char="■"/>
              <a:defRPr sz="1900">
                <a:solidFill>
                  <a:srgbClr val="F6F2E9"/>
                </a:solidFill>
              </a:defRPr>
            </a:lvl6pPr>
            <a:lvl7pPr lvl="6" rtl="0">
              <a:lnSpc>
                <a:spcPct val="100000"/>
              </a:lnSpc>
              <a:spcBef>
                <a:spcPts val="0"/>
              </a:spcBef>
              <a:spcAft>
                <a:spcPts val="0"/>
              </a:spcAft>
              <a:buClr>
                <a:srgbClr val="F6F2E9"/>
              </a:buClr>
              <a:buSzPts val="1400"/>
              <a:buChar char="●"/>
              <a:defRPr sz="1900">
                <a:solidFill>
                  <a:srgbClr val="F6F2E9"/>
                </a:solidFill>
              </a:defRPr>
            </a:lvl7pPr>
            <a:lvl8pPr lvl="7" rtl="0">
              <a:lnSpc>
                <a:spcPct val="100000"/>
              </a:lnSpc>
              <a:spcBef>
                <a:spcPts val="0"/>
              </a:spcBef>
              <a:spcAft>
                <a:spcPts val="0"/>
              </a:spcAft>
              <a:buClr>
                <a:srgbClr val="F6F2E9"/>
              </a:buClr>
              <a:buSzPts val="1400"/>
              <a:buChar char="○"/>
              <a:defRPr sz="1900">
                <a:solidFill>
                  <a:srgbClr val="F6F2E9"/>
                </a:solidFill>
              </a:defRPr>
            </a:lvl8pPr>
            <a:lvl9pPr lvl="8" rtl="0">
              <a:lnSpc>
                <a:spcPct val="100000"/>
              </a:lnSpc>
              <a:spcBef>
                <a:spcPts val="0"/>
              </a:spcBef>
              <a:spcAft>
                <a:spcPts val="0"/>
              </a:spcAft>
              <a:buClr>
                <a:srgbClr val="F6F2E9"/>
              </a:buClr>
              <a:buSzPts val="1400"/>
              <a:buChar char="■"/>
              <a:defRPr sz="1900">
                <a:solidFill>
                  <a:srgbClr val="F6F2E9"/>
                </a:solidFill>
              </a:defRPr>
            </a:lvl9pPr>
          </a:lstStyle>
          <a:p>
            <a:endParaRPr/>
          </a:p>
        </p:txBody>
      </p:sp>
      <p:sp>
        <p:nvSpPr>
          <p:cNvPr id="25" name="Google Shape;25;p5"/>
          <p:cNvSpPr txBox="1">
            <a:spLocks noGrp="1"/>
          </p:cNvSpPr>
          <p:nvPr>
            <p:ph type="subTitle" idx="2"/>
          </p:nvPr>
        </p:nvSpPr>
        <p:spPr>
          <a:xfrm flipH="1">
            <a:off x="6708100" y="2139231"/>
            <a:ext cx="4733600" cy="3402800"/>
          </a:xfrm>
          <a:prstGeom prst="rect">
            <a:avLst/>
          </a:prstGeom>
        </p:spPr>
        <p:txBody>
          <a:bodyPr spcFirstLastPara="1" wrap="square" lIns="91423" tIns="91423" rIns="91423" bIns="91423" anchor="t" anchorCtr="0">
            <a:noAutofit/>
          </a:bodyPr>
          <a:lstStyle>
            <a:lvl1pPr lvl="0" rtl="0">
              <a:lnSpc>
                <a:spcPct val="100000"/>
              </a:lnSpc>
              <a:spcBef>
                <a:spcPts val="400"/>
              </a:spcBef>
              <a:spcAft>
                <a:spcPts val="0"/>
              </a:spcAft>
              <a:buClr>
                <a:srgbClr val="F6F2E9"/>
              </a:buClr>
              <a:buSzPts val="1400"/>
              <a:buChar char="●"/>
              <a:defRPr sz="1300">
                <a:solidFill>
                  <a:srgbClr val="F6F2E9"/>
                </a:solidFill>
              </a:defRPr>
            </a:lvl1pPr>
            <a:lvl2pPr lvl="1" rtl="0">
              <a:lnSpc>
                <a:spcPct val="100000"/>
              </a:lnSpc>
              <a:spcBef>
                <a:spcPts val="0"/>
              </a:spcBef>
              <a:spcAft>
                <a:spcPts val="0"/>
              </a:spcAft>
              <a:buClr>
                <a:srgbClr val="F6F2E9"/>
              </a:buClr>
              <a:buSzPts val="1400"/>
              <a:buChar char="○"/>
              <a:defRPr sz="1900">
                <a:solidFill>
                  <a:srgbClr val="F6F2E9"/>
                </a:solidFill>
              </a:defRPr>
            </a:lvl2pPr>
            <a:lvl3pPr lvl="2" rtl="0">
              <a:lnSpc>
                <a:spcPct val="100000"/>
              </a:lnSpc>
              <a:spcBef>
                <a:spcPts val="0"/>
              </a:spcBef>
              <a:spcAft>
                <a:spcPts val="0"/>
              </a:spcAft>
              <a:buClr>
                <a:srgbClr val="F6F2E9"/>
              </a:buClr>
              <a:buSzPts val="1400"/>
              <a:buChar char="■"/>
              <a:defRPr sz="1900">
                <a:solidFill>
                  <a:srgbClr val="F6F2E9"/>
                </a:solidFill>
              </a:defRPr>
            </a:lvl3pPr>
            <a:lvl4pPr lvl="3" rtl="0">
              <a:lnSpc>
                <a:spcPct val="100000"/>
              </a:lnSpc>
              <a:spcBef>
                <a:spcPts val="0"/>
              </a:spcBef>
              <a:spcAft>
                <a:spcPts val="0"/>
              </a:spcAft>
              <a:buClr>
                <a:srgbClr val="F6F2E9"/>
              </a:buClr>
              <a:buSzPts val="1400"/>
              <a:buChar char="●"/>
              <a:defRPr sz="1900">
                <a:solidFill>
                  <a:srgbClr val="F6F2E9"/>
                </a:solidFill>
              </a:defRPr>
            </a:lvl4pPr>
            <a:lvl5pPr lvl="4" rtl="0">
              <a:lnSpc>
                <a:spcPct val="100000"/>
              </a:lnSpc>
              <a:spcBef>
                <a:spcPts val="0"/>
              </a:spcBef>
              <a:spcAft>
                <a:spcPts val="0"/>
              </a:spcAft>
              <a:buClr>
                <a:srgbClr val="F6F2E9"/>
              </a:buClr>
              <a:buSzPts val="1400"/>
              <a:buChar char="○"/>
              <a:defRPr sz="1900">
                <a:solidFill>
                  <a:srgbClr val="F6F2E9"/>
                </a:solidFill>
              </a:defRPr>
            </a:lvl5pPr>
            <a:lvl6pPr lvl="5" rtl="0">
              <a:lnSpc>
                <a:spcPct val="100000"/>
              </a:lnSpc>
              <a:spcBef>
                <a:spcPts val="0"/>
              </a:spcBef>
              <a:spcAft>
                <a:spcPts val="0"/>
              </a:spcAft>
              <a:buClr>
                <a:srgbClr val="F6F2E9"/>
              </a:buClr>
              <a:buSzPts val="1400"/>
              <a:buChar char="■"/>
              <a:defRPr sz="1900">
                <a:solidFill>
                  <a:srgbClr val="F6F2E9"/>
                </a:solidFill>
              </a:defRPr>
            </a:lvl6pPr>
            <a:lvl7pPr lvl="6" rtl="0">
              <a:lnSpc>
                <a:spcPct val="100000"/>
              </a:lnSpc>
              <a:spcBef>
                <a:spcPts val="0"/>
              </a:spcBef>
              <a:spcAft>
                <a:spcPts val="0"/>
              </a:spcAft>
              <a:buClr>
                <a:srgbClr val="F6F2E9"/>
              </a:buClr>
              <a:buSzPts val="1400"/>
              <a:buChar char="●"/>
              <a:defRPr sz="1900">
                <a:solidFill>
                  <a:srgbClr val="F6F2E9"/>
                </a:solidFill>
              </a:defRPr>
            </a:lvl7pPr>
            <a:lvl8pPr lvl="7" rtl="0">
              <a:lnSpc>
                <a:spcPct val="100000"/>
              </a:lnSpc>
              <a:spcBef>
                <a:spcPts val="0"/>
              </a:spcBef>
              <a:spcAft>
                <a:spcPts val="0"/>
              </a:spcAft>
              <a:buClr>
                <a:srgbClr val="F6F2E9"/>
              </a:buClr>
              <a:buSzPts val="1400"/>
              <a:buChar char="○"/>
              <a:defRPr sz="1900">
                <a:solidFill>
                  <a:srgbClr val="F6F2E9"/>
                </a:solidFill>
              </a:defRPr>
            </a:lvl8pPr>
            <a:lvl9pPr lvl="8" rtl="0">
              <a:lnSpc>
                <a:spcPct val="100000"/>
              </a:lnSpc>
              <a:spcBef>
                <a:spcPts val="0"/>
              </a:spcBef>
              <a:spcAft>
                <a:spcPts val="0"/>
              </a:spcAft>
              <a:buClr>
                <a:srgbClr val="F6F2E9"/>
              </a:buClr>
              <a:buSzPts val="1400"/>
              <a:buChar char="■"/>
              <a:defRPr sz="1900">
                <a:solidFill>
                  <a:srgbClr val="F6F2E9"/>
                </a:solidFill>
              </a:defRPr>
            </a:lvl9pPr>
          </a:lstStyle>
          <a:p>
            <a:endParaRPr/>
          </a:p>
        </p:txBody>
      </p:sp>
      <p:sp>
        <p:nvSpPr>
          <p:cNvPr id="26" name="Google Shape;26;p5"/>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71877456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263225473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rot="10800000" flipH="1">
            <a:off x="-14" y="386"/>
            <a:ext cx="5981700" cy="3467100"/>
          </a:xfrm>
          <a:prstGeom prst="rect">
            <a:avLst/>
          </a:prstGeom>
          <a:noFill/>
          <a:ln>
            <a:noFill/>
          </a:ln>
        </p:spPr>
      </p:pic>
      <p:pic>
        <p:nvPicPr>
          <p:cNvPr id="31" name="Google Shape;31;p7"/>
          <p:cNvPicPr preferRelativeResize="0"/>
          <p:nvPr/>
        </p:nvPicPr>
        <p:blipFill>
          <a:blip r:embed="rId3">
            <a:alphaModFix/>
          </a:blip>
          <a:stretch>
            <a:fillRect/>
          </a:stretch>
        </p:blipFill>
        <p:spPr>
          <a:xfrm flipH="1">
            <a:off x="8216886" y="4305286"/>
            <a:ext cx="3975100" cy="2552700"/>
          </a:xfrm>
          <a:prstGeom prst="rect">
            <a:avLst/>
          </a:prstGeom>
          <a:noFill/>
          <a:ln>
            <a:noFill/>
          </a:ln>
        </p:spPr>
      </p:pic>
      <p:sp>
        <p:nvSpPr>
          <p:cNvPr id="32" name="Google Shape;32;p7"/>
          <p:cNvSpPr txBox="1">
            <a:spLocks noGrp="1"/>
          </p:cNvSpPr>
          <p:nvPr>
            <p:ph type="ctrTitle"/>
          </p:nvPr>
        </p:nvSpPr>
        <p:spPr>
          <a:xfrm>
            <a:off x="6911467" y="4690067"/>
            <a:ext cx="4463600" cy="15844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3" name="Google Shape;33;p7"/>
          <p:cNvSpPr txBox="1">
            <a:spLocks noGrp="1"/>
          </p:cNvSpPr>
          <p:nvPr>
            <p:ph type="subTitle" idx="1"/>
          </p:nvPr>
        </p:nvSpPr>
        <p:spPr>
          <a:xfrm>
            <a:off x="6911600" y="1358033"/>
            <a:ext cx="4463600" cy="25952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Clr>
                <a:srgbClr val="434343"/>
              </a:buClr>
              <a:buSzPts val="1200"/>
              <a:buChar char="○"/>
              <a:defRPr sz="1600">
                <a:solidFill>
                  <a:srgbClr val="434343"/>
                </a:solidFill>
              </a:defRPr>
            </a:lvl2pPr>
            <a:lvl3pPr lvl="2" algn="ctr" rtl="0">
              <a:lnSpc>
                <a:spcPct val="100000"/>
              </a:lnSpc>
              <a:spcBef>
                <a:spcPts val="0"/>
              </a:spcBef>
              <a:spcAft>
                <a:spcPts val="0"/>
              </a:spcAft>
              <a:buClr>
                <a:srgbClr val="434343"/>
              </a:buClr>
              <a:buSzPts val="1200"/>
              <a:buChar char="■"/>
              <a:defRPr sz="1600">
                <a:solidFill>
                  <a:srgbClr val="434343"/>
                </a:solidFill>
              </a:defRPr>
            </a:lvl3pPr>
            <a:lvl4pPr lvl="3" algn="ctr" rtl="0">
              <a:lnSpc>
                <a:spcPct val="100000"/>
              </a:lnSpc>
              <a:spcBef>
                <a:spcPts val="0"/>
              </a:spcBef>
              <a:spcAft>
                <a:spcPts val="0"/>
              </a:spcAft>
              <a:buClr>
                <a:srgbClr val="434343"/>
              </a:buClr>
              <a:buSzPts val="1200"/>
              <a:buChar char="●"/>
              <a:defRPr sz="1600">
                <a:solidFill>
                  <a:srgbClr val="434343"/>
                </a:solidFill>
              </a:defRPr>
            </a:lvl4pPr>
            <a:lvl5pPr lvl="4" algn="ctr" rtl="0">
              <a:lnSpc>
                <a:spcPct val="100000"/>
              </a:lnSpc>
              <a:spcBef>
                <a:spcPts val="0"/>
              </a:spcBef>
              <a:spcAft>
                <a:spcPts val="0"/>
              </a:spcAft>
              <a:buClr>
                <a:srgbClr val="434343"/>
              </a:buClr>
              <a:buSzPts val="1200"/>
              <a:buChar char="○"/>
              <a:defRPr sz="1600">
                <a:solidFill>
                  <a:srgbClr val="434343"/>
                </a:solidFill>
              </a:defRPr>
            </a:lvl5pPr>
            <a:lvl6pPr lvl="5" algn="ctr" rtl="0">
              <a:lnSpc>
                <a:spcPct val="100000"/>
              </a:lnSpc>
              <a:spcBef>
                <a:spcPts val="0"/>
              </a:spcBef>
              <a:spcAft>
                <a:spcPts val="0"/>
              </a:spcAft>
              <a:buClr>
                <a:srgbClr val="434343"/>
              </a:buClr>
              <a:buSzPts val="1200"/>
              <a:buChar char="■"/>
              <a:defRPr sz="1600">
                <a:solidFill>
                  <a:srgbClr val="434343"/>
                </a:solidFill>
              </a:defRPr>
            </a:lvl6pPr>
            <a:lvl7pPr lvl="6" algn="ctr" rtl="0">
              <a:lnSpc>
                <a:spcPct val="100000"/>
              </a:lnSpc>
              <a:spcBef>
                <a:spcPts val="0"/>
              </a:spcBef>
              <a:spcAft>
                <a:spcPts val="0"/>
              </a:spcAft>
              <a:buClr>
                <a:srgbClr val="434343"/>
              </a:buClr>
              <a:buSzPts val="1200"/>
              <a:buChar char="●"/>
              <a:defRPr sz="1600">
                <a:solidFill>
                  <a:srgbClr val="434343"/>
                </a:solidFill>
              </a:defRPr>
            </a:lvl7pPr>
            <a:lvl8pPr lvl="7" algn="ctr" rtl="0">
              <a:lnSpc>
                <a:spcPct val="100000"/>
              </a:lnSpc>
              <a:spcBef>
                <a:spcPts val="0"/>
              </a:spcBef>
              <a:spcAft>
                <a:spcPts val="0"/>
              </a:spcAft>
              <a:buClr>
                <a:srgbClr val="434343"/>
              </a:buClr>
              <a:buSzPts val="1200"/>
              <a:buChar char="○"/>
              <a:defRPr sz="1600">
                <a:solidFill>
                  <a:srgbClr val="434343"/>
                </a:solidFill>
              </a:defRPr>
            </a:lvl8pPr>
            <a:lvl9pPr lvl="8" algn="ctr" rtl="0">
              <a:lnSpc>
                <a:spcPct val="100000"/>
              </a:lnSpc>
              <a:spcBef>
                <a:spcPts val="0"/>
              </a:spcBef>
              <a:spcAft>
                <a:spcPts val="0"/>
              </a:spcAft>
              <a:buClr>
                <a:srgbClr val="434343"/>
              </a:buClr>
              <a:buSzPts val="1200"/>
              <a:buChar char="■"/>
              <a:defRPr sz="1600">
                <a:solidFill>
                  <a:srgbClr val="434343"/>
                </a:solidFill>
              </a:defRPr>
            </a:lvl9pPr>
          </a:lstStyle>
          <a:p>
            <a:endParaRPr/>
          </a:p>
        </p:txBody>
      </p:sp>
    </p:spTree>
    <p:extLst>
      <p:ext uri="{BB962C8B-B14F-4D97-AF65-F5344CB8AC3E}">
        <p14:creationId xmlns:p14="http://schemas.microsoft.com/office/powerpoint/2010/main" val="387228857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grpSp>
        <p:nvGrpSpPr>
          <p:cNvPr id="35" name="Google Shape;35;p8"/>
          <p:cNvGrpSpPr/>
          <p:nvPr/>
        </p:nvGrpSpPr>
        <p:grpSpPr>
          <a:xfrm>
            <a:off x="3499739" y="956838"/>
            <a:ext cx="5192511" cy="5192511"/>
            <a:chOff x="1620827" y="1344966"/>
            <a:chExt cx="2272500" cy="2272500"/>
          </a:xfrm>
        </p:grpSpPr>
        <p:sp>
          <p:nvSpPr>
            <p:cNvPr id="36" name="Google Shape;36;p8"/>
            <p:cNvSpPr/>
            <p:nvPr/>
          </p:nvSpPr>
          <p:spPr>
            <a:xfrm flipH="1">
              <a:off x="2918248" y="2243766"/>
              <a:ext cx="585697" cy="522996"/>
            </a:xfrm>
            <a:custGeom>
              <a:avLst/>
              <a:gdLst/>
              <a:ahLst/>
              <a:cxnLst/>
              <a:rect l="l" t="t" r="r" b="b"/>
              <a:pathLst>
                <a:path w="10051" h="8975" extrusionOk="0">
                  <a:moveTo>
                    <a:pt x="7828" y="0"/>
                  </a:moveTo>
                  <a:cubicBezTo>
                    <a:pt x="7828" y="0"/>
                    <a:pt x="1066" y="3591"/>
                    <a:pt x="533" y="4635"/>
                  </a:cubicBezTo>
                  <a:cubicBezTo>
                    <a:pt x="1" y="5677"/>
                    <a:pt x="325" y="8254"/>
                    <a:pt x="1162" y="8940"/>
                  </a:cubicBezTo>
                  <a:cubicBezTo>
                    <a:pt x="1190" y="8963"/>
                    <a:pt x="1228" y="8975"/>
                    <a:pt x="1273" y="8975"/>
                  </a:cubicBezTo>
                  <a:cubicBezTo>
                    <a:pt x="2541" y="8975"/>
                    <a:pt x="10051" y="0"/>
                    <a:pt x="10051" y="0"/>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8"/>
            <p:cNvSpPr/>
            <p:nvPr/>
          </p:nvSpPr>
          <p:spPr>
            <a:xfrm flipH="1">
              <a:off x="2868309" y="2600685"/>
              <a:ext cx="176099" cy="721122"/>
            </a:xfrm>
            <a:custGeom>
              <a:avLst/>
              <a:gdLst/>
              <a:ahLst/>
              <a:cxnLst/>
              <a:rect l="l" t="t" r="r" b="b"/>
              <a:pathLst>
                <a:path w="3022" h="12375" extrusionOk="0">
                  <a:moveTo>
                    <a:pt x="1146" y="0"/>
                  </a:moveTo>
                  <a:cubicBezTo>
                    <a:pt x="932" y="0"/>
                    <a:pt x="717" y="633"/>
                    <a:pt x="823" y="1272"/>
                  </a:cubicBezTo>
                  <a:cubicBezTo>
                    <a:pt x="963" y="2102"/>
                    <a:pt x="0" y="4014"/>
                    <a:pt x="331" y="4453"/>
                  </a:cubicBezTo>
                  <a:cubicBezTo>
                    <a:pt x="796" y="5068"/>
                    <a:pt x="441" y="5529"/>
                    <a:pt x="847" y="6174"/>
                  </a:cubicBezTo>
                  <a:cubicBezTo>
                    <a:pt x="1250" y="6820"/>
                    <a:pt x="1916" y="9427"/>
                    <a:pt x="577" y="9588"/>
                  </a:cubicBezTo>
                  <a:cubicBezTo>
                    <a:pt x="577" y="9588"/>
                    <a:pt x="451" y="11875"/>
                    <a:pt x="1417" y="12309"/>
                  </a:cubicBezTo>
                  <a:cubicBezTo>
                    <a:pt x="1519" y="12354"/>
                    <a:pt x="1618" y="12375"/>
                    <a:pt x="1713" y="12375"/>
                  </a:cubicBezTo>
                  <a:cubicBezTo>
                    <a:pt x="2512" y="12375"/>
                    <a:pt x="3022" y="10926"/>
                    <a:pt x="3022" y="10926"/>
                  </a:cubicBezTo>
                  <a:cubicBezTo>
                    <a:pt x="3022" y="10926"/>
                    <a:pt x="2356" y="8243"/>
                    <a:pt x="1913" y="6711"/>
                  </a:cubicBezTo>
                  <a:cubicBezTo>
                    <a:pt x="1059" y="3764"/>
                    <a:pt x="1513" y="398"/>
                    <a:pt x="1270" y="78"/>
                  </a:cubicBezTo>
                  <a:cubicBezTo>
                    <a:pt x="1231" y="25"/>
                    <a:pt x="1188" y="0"/>
                    <a:pt x="1146" y="0"/>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8"/>
            <p:cNvSpPr/>
            <p:nvPr/>
          </p:nvSpPr>
          <p:spPr>
            <a:xfrm flipH="1">
              <a:off x="2919239" y="2236191"/>
              <a:ext cx="755736" cy="1073263"/>
            </a:xfrm>
            <a:custGeom>
              <a:avLst/>
              <a:gdLst/>
              <a:ahLst/>
              <a:cxnLst/>
              <a:rect l="l" t="t" r="r" b="b"/>
              <a:pathLst>
                <a:path w="12969" h="18418" extrusionOk="0">
                  <a:moveTo>
                    <a:pt x="12969" y="1"/>
                  </a:moveTo>
                  <a:cubicBezTo>
                    <a:pt x="12968" y="1"/>
                    <a:pt x="9118" y="1451"/>
                    <a:pt x="4561" y="5162"/>
                  </a:cubicBezTo>
                  <a:cubicBezTo>
                    <a:pt x="0" y="8869"/>
                    <a:pt x="1656" y="17007"/>
                    <a:pt x="3210" y="18256"/>
                  </a:cubicBezTo>
                  <a:cubicBezTo>
                    <a:pt x="3347" y="18367"/>
                    <a:pt x="3485" y="18418"/>
                    <a:pt x="3623" y="18418"/>
                  </a:cubicBezTo>
                  <a:cubicBezTo>
                    <a:pt x="5037" y="18418"/>
                    <a:pt x="6367" y="13057"/>
                    <a:pt x="6367" y="13057"/>
                  </a:cubicBezTo>
                  <a:lnTo>
                    <a:pt x="6367" y="13057"/>
                  </a:lnTo>
                  <a:cubicBezTo>
                    <a:pt x="6367" y="13057"/>
                    <a:pt x="6218" y="13089"/>
                    <a:pt x="6004" y="13089"/>
                  </a:cubicBezTo>
                  <a:cubicBezTo>
                    <a:pt x="5261" y="13089"/>
                    <a:pt x="3731" y="12703"/>
                    <a:pt x="4875" y="9251"/>
                  </a:cubicBezTo>
                  <a:cubicBezTo>
                    <a:pt x="6350" y="4803"/>
                    <a:pt x="12968" y="1"/>
                    <a:pt x="12969"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8"/>
            <p:cNvSpPr/>
            <p:nvPr/>
          </p:nvSpPr>
          <p:spPr>
            <a:xfrm flipH="1">
              <a:off x="2927805" y="2101524"/>
              <a:ext cx="133910" cy="97140"/>
            </a:xfrm>
            <a:custGeom>
              <a:avLst/>
              <a:gdLst/>
              <a:ahLst/>
              <a:cxnLst/>
              <a:rect l="l" t="t" r="r" b="b"/>
              <a:pathLst>
                <a:path w="2298" h="1667" extrusionOk="0">
                  <a:moveTo>
                    <a:pt x="946" y="0"/>
                  </a:moveTo>
                  <a:cubicBezTo>
                    <a:pt x="817" y="0"/>
                    <a:pt x="690" y="21"/>
                    <a:pt x="578" y="62"/>
                  </a:cubicBezTo>
                  <a:cubicBezTo>
                    <a:pt x="407" y="127"/>
                    <a:pt x="260" y="239"/>
                    <a:pt x="161" y="399"/>
                  </a:cubicBezTo>
                  <a:cubicBezTo>
                    <a:pt x="59" y="560"/>
                    <a:pt x="1" y="771"/>
                    <a:pt x="1" y="1031"/>
                  </a:cubicBezTo>
                  <a:lnTo>
                    <a:pt x="69" y="1031"/>
                  </a:lnTo>
                  <a:cubicBezTo>
                    <a:pt x="69" y="864"/>
                    <a:pt x="93" y="721"/>
                    <a:pt x="137" y="601"/>
                  </a:cubicBezTo>
                  <a:cubicBezTo>
                    <a:pt x="202" y="420"/>
                    <a:pt x="315" y="287"/>
                    <a:pt x="451" y="198"/>
                  </a:cubicBezTo>
                  <a:cubicBezTo>
                    <a:pt x="591" y="113"/>
                    <a:pt x="762" y="68"/>
                    <a:pt x="946" y="68"/>
                  </a:cubicBezTo>
                  <a:cubicBezTo>
                    <a:pt x="1144" y="68"/>
                    <a:pt x="1359" y="116"/>
                    <a:pt x="1570" y="215"/>
                  </a:cubicBezTo>
                  <a:cubicBezTo>
                    <a:pt x="1761" y="303"/>
                    <a:pt x="1946" y="428"/>
                    <a:pt x="2119" y="588"/>
                  </a:cubicBezTo>
                  <a:lnTo>
                    <a:pt x="2119" y="588"/>
                  </a:lnTo>
                  <a:cubicBezTo>
                    <a:pt x="2096" y="588"/>
                    <a:pt x="2070" y="587"/>
                    <a:pt x="2042" y="587"/>
                  </a:cubicBezTo>
                  <a:cubicBezTo>
                    <a:pt x="1960" y="587"/>
                    <a:pt x="1854" y="594"/>
                    <a:pt x="1745" y="608"/>
                  </a:cubicBezTo>
                  <a:cubicBezTo>
                    <a:pt x="1581" y="628"/>
                    <a:pt x="1403" y="669"/>
                    <a:pt x="1260" y="758"/>
                  </a:cubicBezTo>
                  <a:cubicBezTo>
                    <a:pt x="1192" y="803"/>
                    <a:pt x="1131" y="861"/>
                    <a:pt x="1086" y="932"/>
                  </a:cubicBezTo>
                  <a:cubicBezTo>
                    <a:pt x="1042" y="1004"/>
                    <a:pt x="1017" y="1089"/>
                    <a:pt x="1017" y="1188"/>
                  </a:cubicBezTo>
                  <a:lnTo>
                    <a:pt x="1017" y="1215"/>
                  </a:lnTo>
                  <a:cubicBezTo>
                    <a:pt x="1022" y="1304"/>
                    <a:pt x="1038" y="1376"/>
                    <a:pt x="1063" y="1434"/>
                  </a:cubicBezTo>
                  <a:cubicBezTo>
                    <a:pt x="1083" y="1478"/>
                    <a:pt x="1107" y="1516"/>
                    <a:pt x="1134" y="1546"/>
                  </a:cubicBezTo>
                  <a:cubicBezTo>
                    <a:pt x="1178" y="1591"/>
                    <a:pt x="1230" y="1622"/>
                    <a:pt x="1284" y="1642"/>
                  </a:cubicBezTo>
                  <a:cubicBezTo>
                    <a:pt x="1339" y="1659"/>
                    <a:pt x="1400" y="1666"/>
                    <a:pt x="1458" y="1666"/>
                  </a:cubicBezTo>
                  <a:cubicBezTo>
                    <a:pt x="1564" y="1666"/>
                    <a:pt x="1670" y="1642"/>
                    <a:pt x="1752" y="1619"/>
                  </a:cubicBezTo>
                  <a:cubicBezTo>
                    <a:pt x="1830" y="1595"/>
                    <a:pt x="1882" y="1570"/>
                    <a:pt x="1885" y="1570"/>
                  </a:cubicBezTo>
                  <a:lnTo>
                    <a:pt x="1854" y="1509"/>
                  </a:lnTo>
                  <a:cubicBezTo>
                    <a:pt x="1851" y="1509"/>
                    <a:pt x="1796" y="1533"/>
                    <a:pt x="1725" y="1557"/>
                  </a:cubicBezTo>
                  <a:cubicBezTo>
                    <a:pt x="1649" y="1578"/>
                    <a:pt x="1550" y="1598"/>
                    <a:pt x="1458" y="1598"/>
                  </a:cubicBezTo>
                  <a:cubicBezTo>
                    <a:pt x="1411" y="1598"/>
                    <a:pt x="1366" y="1595"/>
                    <a:pt x="1321" y="1581"/>
                  </a:cubicBezTo>
                  <a:cubicBezTo>
                    <a:pt x="1291" y="1574"/>
                    <a:pt x="1260" y="1560"/>
                    <a:pt x="1233" y="1543"/>
                  </a:cubicBezTo>
                  <a:cubicBezTo>
                    <a:pt x="1195" y="1516"/>
                    <a:pt x="1161" y="1478"/>
                    <a:pt x="1134" y="1427"/>
                  </a:cubicBezTo>
                  <a:cubicBezTo>
                    <a:pt x="1107" y="1373"/>
                    <a:pt x="1090" y="1304"/>
                    <a:pt x="1086" y="1215"/>
                  </a:cubicBezTo>
                  <a:lnTo>
                    <a:pt x="1086" y="1188"/>
                  </a:lnTo>
                  <a:cubicBezTo>
                    <a:pt x="1086" y="1130"/>
                    <a:pt x="1096" y="1079"/>
                    <a:pt x="1113" y="1031"/>
                  </a:cubicBezTo>
                  <a:cubicBezTo>
                    <a:pt x="1144" y="952"/>
                    <a:pt x="1195" y="888"/>
                    <a:pt x="1267" y="837"/>
                  </a:cubicBezTo>
                  <a:cubicBezTo>
                    <a:pt x="1373" y="762"/>
                    <a:pt x="1513" y="717"/>
                    <a:pt x="1652" y="689"/>
                  </a:cubicBezTo>
                  <a:cubicBezTo>
                    <a:pt x="1796" y="662"/>
                    <a:pt x="1936" y="656"/>
                    <a:pt x="2042" y="656"/>
                  </a:cubicBezTo>
                  <a:cubicBezTo>
                    <a:pt x="2090" y="656"/>
                    <a:pt x="2131" y="659"/>
                    <a:pt x="2161" y="659"/>
                  </a:cubicBezTo>
                  <a:cubicBezTo>
                    <a:pt x="2175" y="662"/>
                    <a:pt x="2185" y="662"/>
                    <a:pt x="2196" y="662"/>
                  </a:cubicBezTo>
                  <a:lnTo>
                    <a:pt x="2205" y="662"/>
                  </a:lnTo>
                  <a:lnTo>
                    <a:pt x="2298" y="673"/>
                  </a:lnTo>
                  <a:lnTo>
                    <a:pt x="2233" y="604"/>
                  </a:lnTo>
                  <a:cubicBezTo>
                    <a:pt x="2038" y="407"/>
                    <a:pt x="1820" y="256"/>
                    <a:pt x="1602" y="154"/>
                  </a:cubicBezTo>
                  <a:cubicBezTo>
                    <a:pt x="1380" y="51"/>
                    <a:pt x="1154" y="0"/>
                    <a:pt x="946" y="0"/>
                  </a:cubicBezTo>
                  <a:close/>
                </a:path>
              </a:pathLst>
            </a:custGeom>
            <a:solidFill>
              <a:srgbClr val="A57D5E"/>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8"/>
            <p:cNvSpPr/>
            <p:nvPr/>
          </p:nvSpPr>
          <p:spPr>
            <a:xfrm flipH="1">
              <a:off x="2457138" y="2062015"/>
              <a:ext cx="91546" cy="41548"/>
            </a:xfrm>
            <a:custGeom>
              <a:avLst/>
              <a:gdLst/>
              <a:ahLst/>
              <a:cxnLst/>
              <a:rect l="l" t="t" r="r" b="b"/>
              <a:pathLst>
                <a:path w="1571" h="713" extrusionOk="0">
                  <a:moveTo>
                    <a:pt x="7" y="0"/>
                  </a:moveTo>
                  <a:cubicBezTo>
                    <a:pt x="6" y="0"/>
                    <a:pt x="4" y="1"/>
                    <a:pt x="4" y="3"/>
                  </a:cubicBezTo>
                  <a:cubicBezTo>
                    <a:pt x="1" y="6"/>
                    <a:pt x="1" y="9"/>
                    <a:pt x="4" y="12"/>
                  </a:cubicBezTo>
                  <a:cubicBezTo>
                    <a:pt x="4" y="12"/>
                    <a:pt x="7" y="16"/>
                    <a:pt x="14" y="23"/>
                  </a:cubicBezTo>
                  <a:cubicBezTo>
                    <a:pt x="89" y="118"/>
                    <a:pt x="513" y="712"/>
                    <a:pt x="1195" y="712"/>
                  </a:cubicBezTo>
                  <a:cubicBezTo>
                    <a:pt x="1311" y="712"/>
                    <a:pt x="1434" y="696"/>
                    <a:pt x="1567" y="658"/>
                  </a:cubicBezTo>
                  <a:cubicBezTo>
                    <a:pt x="1570" y="655"/>
                    <a:pt x="1570" y="651"/>
                    <a:pt x="1570" y="647"/>
                  </a:cubicBezTo>
                  <a:cubicBezTo>
                    <a:pt x="1570" y="644"/>
                    <a:pt x="1567" y="644"/>
                    <a:pt x="1564" y="644"/>
                  </a:cubicBezTo>
                  <a:cubicBezTo>
                    <a:pt x="1434" y="685"/>
                    <a:pt x="1311" y="702"/>
                    <a:pt x="1195" y="702"/>
                  </a:cubicBezTo>
                  <a:cubicBezTo>
                    <a:pt x="836" y="702"/>
                    <a:pt x="546" y="532"/>
                    <a:pt x="345" y="361"/>
                  </a:cubicBezTo>
                  <a:cubicBezTo>
                    <a:pt x="242" y="275"/>
                    <a:pt x="164" y="190"/>
                    <a:pt x="110" y="122"/>
                  </a:cubicBezTo>
                  <a:cubicBezTo>
                    <a:pt x="83" y="91"/>
                    <a:pt x="58" y="61"/>
                    <a:pt x="42" y="40"/>
                  </a:cubicBezTo>
                  <a:cubicBezTo>
                    <a:pt x="34" y="30"/>
                    <a:pt x="28" y="23"/>
                    <a:pt x="24" y="16"/>
                  </a:cubicBezTo>
                  <a:cubicBezTo>
                    <a:pt x="17" y="9"/>
                    <a:pt x="14" y="6"/>
                    <a:pt x="10" y="3"/>
                  </a:cubicBezTo>
                  <a:cubicBezTo>
                    <a:pt x="10" y="1"/>
                    <a:pt x="9" y="0"/>
                    <a:pt x="7" y="0"/>
                  </a:cubicBezTo>
                  <a:close/>
                </a:path>
              </a:pathLst>
            </a:custGeom>
            <a:solidFill>
              <a:srgbClr val="B26E47"/>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8"/>
            <p:cNvSpPr/>
            <p:nvPr/>
          </p:nvSpPr>
          <p:spPr>
            <a:xfrm flipH="1">
              <a:off x="2122363" y="1817679"/>
              <a:ext cx="74822" cy="223592"/>
            </a:xfrm>
            <a:custGeom>
              <a:avLst/>
              <a:gdLst/>
              <a:ahLst/>
              <a:cxnLst/>
              <a:rect l="l" t="t" r="r" b="b"/>
              <a:pathLst>
                <a:path w="1284" h="3837" extrusionOk="0">
                  <a:moveTo>
                    <a:pt x="584" y="2294"/>
                  </a:moveTo>
                  <a:cubicBezTo>
                    <a:pt x="608" y="2294"/>
                    <a:pt x="608" y="2332"/>
                    <a:pt x="584" y="2332"/>
                  </a:cubicBezTo>
                  <a:cubicBezTo>
                    <a:pt x="556" y="2332"/>
                    <a:pt x="556" y="2294"/>
                    <a:pt x="584" y="2294"/>
                  </a:cubicBezTo>
                  <a:close/>
                  <a:moveTo>
                    <a:pt x="345" y="0"/>
                  </a:moveTo>
                  <a:lnTo>
                    <a:pt x="345" y="0"/>
                  </a:lnTo>
                  <a:cubicBezTo>
                    <a:pt x="362" y="194"/>
                    <a:pt x="372" y="386"/>
                    <a:pt x="379" y="574"/>
                  </a:cubicBezTo>
                  <a:cubicBezTo>
                    <a:pt x="433" y="659"/>
                    <a:pt x="471" y="751"/>
                    <a:pt x="498" y="850"/>
                  </a:cubicBezTo>
                  <a:cubicBezTo>
                    <a:pt x="577" y="1123"/>
                    <a:pt x="577" y="1413"/>
                    <a:pt x="560" y="1697"/>
                  </a:cubicBezTo>
                  <a:cubicBezTo>
                    <a:pt x="560" y="1707"/>
                    <a:pt x="550" y="1714"/>
                    <a:pt x="543" y="1714"/>
                  </a:cubicBezTo>
                  <a:cubicBezTo>
                    <a:pt x="533" y="1714"/>
                    <a:pt x="523" y="1707"/>
                    <a:pt x="523" y="1697"/>
                  </a:cubicBezTo>
                  <a:cubicBezTo>
                    <a:pt x="539" y="1427"/>
                    <a:pt x="539" y="1154"/>
                    <a:pt x="471" y="895"/>
                  </a:cubicBezTo>
                  <a:cubicBezTo>
                    <a:pt x="451" y="809"/>
                    <a:pt x="420" y="724"/>
                    <a:pt x="379" y="649"/>
                  </a:cubicBezTo>
                  <a:lnTo>
                    <a:pt x="379" y="649"/>
                  </a:lnTo>
                  <a:cubicBezTo>
                    <a:pt x="396" y="2137"/>
                    <a:pt x="0" y="3345"/>
                    <a:pt x="0" y="3345"/>
                  </a:cubicBezTo>
                  <a:cubicBezTo>
                    <a:pt x="208" y="3397"/>
                    <a:pt x="369" y="3570"/>
                    <a:pt x="488" y="3837"/>
                  </a:cubicBezTo>
                  <a:cubicBezTo>
                    <a:pt x="580" y="3762"/>
                    <a:pt x="659" y="3676"/>
                    <a:pt x="731" y="3588"/>
                  </a:cubicBezTo>
                  <a:cubicBezTo>
                    <a:pt x="1171" y="2932"/>
                    <a:pt x="1191" y="2055"/>
                    <a:pt x="1191" y="1905"/>
                  </a:cubicBezTo>
                  <a:cubicBezTo>
                    <a:pt x="1191" y="1676"/>
                    <a:pt x="1205" y="1431"/>
                    <a:pt x="1222" y="1195"/>
                  </a:cubicBezTo>
                  <a:cubicBezTo>
                    <a:pt x="1249" y="741"/>
                    <a:pt x="1284" y="174"/>
                    <a:pt x="1154" y="17"/>
                  </a:cubicBezTo>
                  <a:lnTo>
                    <a:pt x="1137" y="17"/>
                  </a:lnTo>
                  <a:cubicBezTo>
                    <a:pt x="990" y="17"/>
                    <a:pt x="703" y="10"/>
                    <a:pt x="345" y="0"/>
                  </a:cubicBezTo>
                  <a:close/>
                </a:path>
              </a:pathLst>
            </a:custGeom>
            <a:solidFill>
              <a:srgbClr val="D1DBD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8"/>
            <p:cNvSpPr/>
            <p:nvPr/>
          </p:nvSpPr>
          <p:spPr>
            <a:xfrm flipH="1">
              <a:off x="2168689" y="2004034"/>
              <a:ext cx="171146" cy="58331"/>
            </a:xfrm>
            <a:custGeom>
              <a:avLst/>
              <a:gdLst/>
              <a:ahLst/>
              <a:cxnLst/>
              <a:rect l="l" t="t" r="r" b="b"/>
              <a:pathLst>
                <a:path w="2937" h="1001" extrusionOk="0">
                  <a:moveTo>
                    <a:pt x="1318" y="1"/>
                  </a:moveTo>
                  <a:cubicBezTo>
                    <a:pt x="844" y="1"/>
                    <a:pt x="447" y="79"/>
                    <a:pt x="1" y="130"/>
                  </a:cubicBezTo>
                  <a:cubicBezTo>
                    <a:pt x="304" y="724"/>
                    <a:pt x="891" y="1001"/>
                    <a:pt x="1813" y="1001"/>
                  </a:cubicBezTo>
                  <a:lnTo>
                    <a:pt x="1875" y="1001"/>
                  </a:lnTo>
                  <a:cubicBezTo>
                    <a:pt x="2336" y="998"/>
                    <a:pt x="2680" y="854"/>
                    <a:pt x="2936" y="639"/>
                  </a:cubicBezTo>
                  <a:cubicBezTo>
                    <a:pt x="2817" y="372"/>
                    <a:pt x="2656" y="199"/>
                    <a:pt x="2448" y="147"/>
                  </a:cubicBezTo>
                  <a:cubicBezTo>
                    <a:pt x="2008" y="38"/>
                    <a:pt x="1643" y="1"/>
                    <a:pt x="13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8"/>
            <p:cNvSpPr/>
            <p:nvPr/>
          </p:nvSpPr>
          <p:spPr>
            <a:xfrm flipH="1">
              <a:off x="2199923" y="1815290"/>
              <a:ext cx="77619" cy="16957"/>
            </a:xfrm>
            <a:custGeom>
              <a:avLst/>
              <a:gdLst/>
              <a:ahLst/>
              <a:cxnLst/>
              <a:rect l="l" t="t" r="r" b="b"/>
              <a:pathLst>
                <a:path w="1332" h="291" extrusionOk="0">
                  <a:moveTo>
                    <a:pt x="0" y="0"/>
                  </a:moveTo>
                  <a:cubicBezTo>
                    <a:pt x="304" y="167"/>
                    <a:pt x="659" y="290"/>
                    <a:pt x="928" y="290"/>
                  </a:cubicBezTo>
                  <a:cubicBezTo>
                    <a:pt x="1127" y="290"/>
                    <a:pt x="1280" y="222"/>
                    <a:pt x="1328" y="51"/>
                  </a:cubicBezTo>
                  <a:cubicBezTo>
                    <a:pt x="1328" y="44"/>
                    <a:pt x="1328" y="38"/>
                    <a:pt x="1332" y="35"/>
                  </a:cubicBezTo>
                  <a:cubicBezTo>
                    <a:pt x="1242" y="30"/>
                    <a:pt x="1150" y="27"/>
                    <a:pt x="1058" y="27"/>
                  </a:cubicBezTo>
                  <a:cubicBezTo>
                    <a:pt x="710" y="17"/>
                    <a:pt x="345" y="10"/>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8"/>
            <p:cNvSpPr/>
            <p:nvPr/>
          </p:nvSpPr>
          <p:spPr>
            <a:xfrm flipH="1">
              <a:off x="2482428" y="2028508"/>
              <a:ext cx="200341" cy="48774"/>
            </a:xfrm>
            <a:custGeom>
              <a:avLst/>
              <a:gdLst/>
              <a:ahLst/>
              <a:cxnLst/>
              <a:rect l="l" t="t" r="r" b="b"/>
              <a:pathLst>
                <a:path w="3438" h="837" extrusionOk="0">
                  <a:moveTo>
                    <a:pt x="3438" y="1"/>
                  </a:moveTo>
                  <a:lnTo>
                    <a:pt x="3438" y="1"/>
                  </a:lnTo>
                  <a:cubicBezTo>
                    <a:pt x="2370" y="206"/>
                    <a:pt x="1073" y="492"/>
                    <a:pt x="0" y="652"/>
                  </a:cubicBezTo>
                  <a:cubicBezTo>
                    <a:pt x="479" y="775"/>
                    <a:pt x="1079" y="836"/>
                    <a:pt x="1831" y="836"/>
                  </a:cubicBezTo>
                  <a:cubicBezTo>
                    <a:pt x="2015" y="836"/>
                    <a:pt x="2189" y="820"/>
                    <a:pt x="2352" y="786"/>
                  </a:cubicBezTo>
                  <a:cubicBezTo>
                    <a:pt x="2387" y="779"/>
                    <a:pt x="2414" y="768"/>
                    <a:pt x="2445" y="759"/>
                  </a:cubicBezTo>
                  <a:cubicBezTo>
                    <a:pt x="2379" y="683"/>
                    <a:pt x="2335" y="622"/>
                    <a:pt x="2315" y="598"/>
                  </a:cubicBezTo>
                  <a:cubicBezTo>
                    <a:pt x="2308" y="591"/>
                    <a:pt x="2305" y="587"/>
                    <a:pt x="2305" y="587"/>
                  </a:cubicBezTo>
                  <a:cubicBezTo>
                    <a:pt x="2302" y="584"/>
                    <a:pt x="2302" y="581"/>
                    <a:pt x="2305" y="578"/>
                  </a:cubicBezTo>
                  <a:lnTo>
                    <a:pt x="2308" y="574"/>
                  </a:lnTo>
                  <a:cubicBezTo>
                    <a:pt x="2311" y="574"/>
                    <a:pt x="2311" y="578"/>
                    <a:pt x="2311" y="578"/>
                  </a:cubicBezTo>
                  <a:cubicBezTo>
                    <a:pt x="2315" y="581"/>
                    <a:pt x="2318" y="584"/>
                    <a:pt x="2325" y="591"/>
                  </a:cubicBezTo>
                  <a:cubicBezTo>
                    <a:pt x="2329" y="598"/>
                    <a:pt x="2335" y="605"/>
                    <a:pt x="2343" y="615"/>
                  </a:cubicBezTo>
                  <a:cubicBezTo>
                    <a:pt x="2359" y="636"/>
                    <a:pt x="2384" y="666"/>
                    <a:pt x="2411" y="697"/>
                  </a:cubicBezTo>
                  <a:cubicBezTo>
                    <a:pt x="2424" y="714"/>
                    <a:pt x="2441" y="734"/>
                    <a:pt x="2458" y="755"/>
                  </a:cubicBezTo>
                  <a:cubicBezTo>
                    <a:pt x="2759" y="649"/>
                    <a:pt x="3018" y="485"/>
                    <a:pt x="3233" y="253"/>
                  </a:cubicBezTo>
                  <a:cubicBezTo>
                    <a:pt x="3308" y="174"/>
                    <a:pt x="3376" y="89"/>
                    <a:pt x="34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8"/>
            <p:cNvSpPr/>
            <p:nvPr/>
          </p:nvSpPr>
          <p:spPr>
            <a:xfrm flipH="1">
              <a:off x="2539477" y="2061957"/>
              <a:ext cx="9207" cy="10780"/>
            </a:xfrm>
            <a:custGeom>
              <a:avLst/>
              <a:gdLst/>
              <a:ahLst/>
              <a:cxnLst/>
              <a:rect l="l" t="t" r="r" b="b"/>
              <a:pathLst>
                <a:path w="158" h="185" extrusionOk="0">
                  <a:moveTo>
                    <a:pt x="7" y="0"/>
                  </a:moveTo>
                  <a:lnTo>
                    <a:pt x="4" y="4"/>
                  </a:lnTo>
                  <a:cubicBezTo>
                    <a:pt x="1" y="7"/>
                    <a:pt x="1" y="10"/>
                    <a:pt x="4" y="13"/>
                  </a:cubicBezTo>
                  <a:cubicBezTo>
                    <a:pt x="4" y="13"/>
                    <a:pt x="7" y="17"/>
                    <a:pt x="14" y="24"/>
                  </a:cubicBezTo>
                  <a:cubicBezTo>
                    <a:pt x="34" y="48"/>
                    <a:pt x="78" y="109"/>
                    <a:pt x="144" y="185"/>
                  </a:cubicBezTo>
                  <a:cubicBezTo>
                    <a:pt x="151" y="185"/>
                    <a:pt x="154" y="181"/>
                    <a:pt x="157" y="181"/>
                  </a:cubicBezTo>
                  <a:cubicBezTo>
                    <a:pt x="140" y="160"/>
                    <a:pt x="123" y="140"/>
                    <a:pt x="110" y="123"/>
                  </a:cubicBezTo>
                  <a:cubicBezTo>
                    <a:pt x="83" y="92"/>
                    <a:pt x="58" y="62"/>
                    <a:pt x="42" y="41"/>
                  </a:cubicBezTo>
                  <a:cubicBezTo>
                    <a:pt x="34" y="31"/>
                    <a:pt x="28" y="24"/>
                    <a:pt x="24" y="17"/>
                  </a:cubicBezTo>
                  <a:cubicBezTo>
                    <a:pt x="17" y="10"/>
                    <a:pt x="14" y="7"/>
                    <a:pt x="10" y="4"/>
                  </a:cubicBezTo>
                  <a:cubicBezTo>
                    <a:pt x="10" y="4"/>
                    <a:pt x="10" y="0"/>
                    <a:pt x="7" y="0"/>
                  </a:cubicBezTo>
                  <a:close/>
                </a:path>
              </a:pathLst>
            </a:custGeom>
            <a:solidFill>
              <a:srgbClr val="A96E47"/>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8"/>
            <p:cNvSpPr/>
            <p:nvPr/>
          </p:nvSpPr>
          <p:spPr>
            <a:xfrm flipH="1">
              <a:off x="2111815" y="1814591"/>
              <a:ext cx="9498" cy="15442"/>
            </a:xfrm>
            <a:custGeom>
              <a:avLst/>
              <a:gdLst/>
              <a:ahLst/>
              <a:cxnLst/>
              <a:rect l="l" t="t" r="r" b="b"/>
              <a:pathLst>
                <a:path w="163" h="265" extrusionOk="0">
                  <a:moveTo>
                    <a:pt x="9" y="1"/>
                  </a:moveTo>
                  <a:cubicBezTo>
                    <a:pt x="4" y="1"/>
                    <a:pt x="0" y="6"/>
                    <a:pt x="6" y="9"/>
                  </a:cubicBezTo>
                  <a:cubicBezTo>
                    <a:pt x="84" y="70"/>
                    <a:pt x="135" y="159"/>
                    <a:pt x="152" y="261"/>
                  </a:cubicBezTo>
                  <a:cubicBezTo>
                    <a:pt x="152" y="264"/>
                    <a:pt x="154" y="265"/>
                    <a:pt x="156" y="265"/>
                  </a:cubicBezTo>
                  <a:cubicBezTo>
                    <a:pt x="159" y="265"/>
                    <a:pt x="163" y="262"/>
                    <a:pt x="163" y="258"/>
                  </a:cubicBezTo>
                  <a:cubicBezTo>
                    <a:pt x="146" y="155"/>
                    <a:pt x="94" y="67"/>
                    <a:pt x="12" y="1"/>
                  </a:cubicBezTo>
                  <a:cubicBezTo>
                    <a:pt x="11" y="1"/>
                    <a:pt x="10" y="1"/>
                    <a:pt x="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8"/>
            <p:cNvSpPr/>
            <p:nvPr/>
          </p:nvSpPr>
          <p:spPr>
            <a:xfrm flipH="1">
              <a:off x="2110417" y="1843319"/>
              <a:ext cx="699" cy="466"/>
            </a:xfrm>
            <a:custGeom>
              <a:avLst/>
              <a:gdLst/>
              <a:ahLst/>
              <a:cxnLst/>
              <a:rect l="l" t="t" r="r" b="b"/>
              <a:pathLst>
                <a:path w="12" h="8" extrusionOk="0">
                  <a:moveTo>
                    <a:pt x="8" y="0"/>
                  </a:moveTo>
                  <a:cubicBezTo>
                    <a:pt x="1" y="0"/>
                    <a:pt x="1" y="7"/>
                    <a:pt x="8" y="7"/>
                  </a:cubicBezTo>
                  <a:cubicBezTo>
                    <a:pt x="12" y="7"/>
                    <a:pt x="12" y="0"/>
                    <a:pt x="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8"/>
            <p:cNvSpPr/>
            <p:nvPr/>
          </p:nvSpPr>
          <p:spPr>
            <a:xfrm flipH="1">
              <a:off x="2163561" y="1851069"/>
              <a:ext cx="11538" cy="66489"/>
            </a:xfrm>
            <a:custGeom>
              <a:avLst/>
              <a:gdLst/>
              <a:ahLst/>
              <a:cxnLst/>
              <a:rect l="l" t="t" r="r" b="b"/>
              <a:pathLst>
                <a:path w="198" h="1141" extrusionOk="0">
                  <a:moveTo>
                    <a:pt x="0" y="1"/>
                  </a:moveTo>
                  <a:lnTo>
                    <a:pt x="0" y="76"/>
                  </a:lnTo>
                  <a:cubicBezTo>
                    <a:pt x="41" y="151"/>
                    <a:pt x="72" y="236"/>
                    <a:pt x="92" y="322"/>
                  </a:cubicBezTo>
                  <a:cubicBezTo>
                    <a:pt x="160" y="581"/>
                    <a:pt x="160" y="854"/>
                    <a:pt x="144" y="1124"/>
                  </a:cubicBezTo>
                  <a:cubicBezTo>
                    <a:pt x="144" y="1134"/>
                    <a:pt x="154" y="1141"/>
                    <a:pt x="164" y="1141"/>
                  </a:cubicBezTo>
                  <a:cubicBezTo>
                    <a:pt x="171" y="1141"/>
                    <a:pt x="181" y="1134"/>
                    <a:pt x="181" y="1124"/>
                  </a:cubicBezTo>
                  <a:cubicBezTo>
                    <a:pt x="198" y="840"/>
                    <a:pt x="198" y="550"/>
                    <a:pt x="119" y="277"/>
                  </a:cubicBezTo>
                  <a:cubicBezTo>
                    <a:pt x="92" y="178"/>
                    <a:pt x="54" y="86"/>
                    <a:pt x="0" y="1"/>
                  </a:cubicBezTo>
                  <a:close/>
                </a:path>
              </a:pathLst>
            </a:custGeom>
            <a:solidFill>
              <a:srgbClr val="ECF0F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8"/>
            <p:cNvSpPr/>
            <p:nvPr/>
          </p:nvSpPr>
          <p:spPr>
            <a:xfrm flipH="1">
              <a:off x="2175041" y="1839531"/>
              <a:ext cx="13461" cy="15967"/>
            </a:xfrm>
            <a:custGeom>
              <a:avLst/>
              <a:gdLst/>
              <a:ahLst/>
              <a:cxnLst/>
              <a:rect l="l" t="t" r="r" b="b"/>
              <a:pathLst>
                <a:path w="231" h="274" extrusionOk="0">
                  <a:moveTo>
                    <a:pt x="29" y="0"/>
                  </a:moveTo>
                  <a:cubicBezTo>
                    <a:pt x="12" y="0"/>
                    <a:pt x="1" y="24"/>
                    <a:pt x="18" y="35"/>
                  </a:cubicBezTo>
                  <a:cubicBezTo>
                    <a:pt x="111" y="96"/>
                    <a:pt x="179" y="178"/>
                    <a:pt x="230" y="274"/>
                  </a:cubicBezTo>
                  <a:lnTo>
                    <a:pt x="230" y="199"/>
                  </a:lnTo>
                  <a:cubicBezTo>
                    <a:pt x="179" y="120"/>
                    <a:pt x="117" y="55"/>
                    <a:pt x="39" y="4"/>
                  </a:cubicBezTo>
                  <a:cubicBezTo>
                    <a:pt x="35" y="0"/>
                    <a:pt x="32" y="0"/>
                    <a:pt x="29" y="0"/>
                  </a:cubicBezTo>
                  <a:close/>
                </a:path>
              </a:pathLst>
            </a:custGeom>
            <a:solidFill>
              <a:srgbClr val="EBDED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8"/>
            <p:cNvSpPr/>
            <p:nvPr/>
          </p:nvSpPr>
          <p:spPr>
            <a:xfrm flipH="1">
              <a:off x="2161755" y="1951356"/>
              <a:ext cx="3030" cy="2214"/>
            </a:xfrm>
            <a:custGeom>
              <a:avLst/>
              <a:gdLst/>
              <a:ahLst/>
              <a:cxnLst/>
              <a:rect l="l" t="t" r="r" b="b"/>
              <a:pathLst>
                <a:path w="52" h="38" extrusionOk="0">
                  <a:moveTo>
                    <a:pt x="28" y="0"/>
                  </a:moveTo>
                  <a:cubicBezTo>
                    <a:pt x="0" y="0"/>
                    <a:pt x="0" y="38"/>
                    <a:pt x="28" y="38"/>
                  </a:cubicBezTo>
                  <a:cubicBezTo>
                    <a:pt x="52" y="38"/>
                    <a:pt x="52" y="0"/>
                    <a:pt x="28" y="0"/>
                  </a:cubicBezTo>
                  <a:close/>
                </a:path>
              </a:pathLst>
            </a:custGeom>
            <a:solidFill>
              <a:srgbClr val="ECF0F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8"/>
            <p:cNvSpPr/>
            <p:nvPr/>
          </p:nvSpPr>
          <p:spPr>
            <a:xfrm flipH="1">
              <a:off x="3034036" y="3038019"/>
              <a:ext cx="197777" cy="26048"/>
            </a:xfrm>
            <a:custGeom>
              <a:avLst/>
              <a:gdLst/>
              <a:ahLst/>
              <a:cxnLst/>
              <a:rect l="l" t="t" r="r" b="b"/>
              <a:pathLst>
                <a:path w="3394" h="447" extrusionOk="0">
                  <a:moveTo>
                    <a:pt x="1774" y="1"/>
                  </a:moveTo>
                  <a:cubicBezTo>
                    <a:pt x="1405" y="1"/>
                    <a:pt x="1037" y="38"/>
                    <a:pt x="677" y="140"/>
                  </a:cubicBezTo>
                  <a:cubicBezTo>
                    <a:pt x="448" y="202"/>
                    <a:pt x="226" y="294"/>
                    <a:pt x="21" y="410"/>
                  </a:cubicBezTo>
                  <a:cubicBezTo>
                    <a:pt x="1" y="419"/>
                    <a:pt x="13" y="446"/>
                    <a:pt x="30" y="446"/>
                  </a:cubicBezTo>
                  <a:cubicBezTo>
                    <a:pt x="33" y="446"/>
                    <a:pt x="36" y="446"/>
                    <a:pt x="38" y="444"/>
                  </a:cubicBezTo>
                  <a:cubicBezTo>
                    <a:pt x="573" y="139"/>
                    <a:pt x="1177" y="40"/>
                    <a:pt x="1782" y="40"/>
                  </a:cubicBezTo>
                  <a:cubicBezTo>
                    <a:pt x="2042" y="40"/>
                    <a:pt x="2302" y="58"/>
                    <a:pt x="2558" y="86"/>
                  </a:cubicBezTo>
                  <a:cubicBezTo>
                    <a:pt x="2827" y="117"/>
                    <a:pt x="3093" y="154"/>
                    <a:pt x="3360" y="195"/>
                  </a:cubicBezTo>
                  <a:cubicBezTo>
                    <a:pt x="3361" y="195"/>
                    <a:pt x="3362" y="195"/>
                    <a:pt x="3363" y="195"/>
                  </a:cubicBezTo>
                  <a:cubicBezTo>
                    <a:pt x="3384" y="195"/>
                    <a:pt x="3393" y="161"/>
                    <a:pt x="3370" y="158"/>
                  </a:cubicBezTo>
                  <a:cubicBezTo>
                    <a:pt x="2844" y="79"/>
                    <a:pt x="2307" y="1"/>
                    <a:pt x="17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8"/>
            <p:cNvSpPr/>
            <p:nvPr/>
          </p:nvSpPr>
          <p:spPr>
            <a:xfrm flipH="1">
              <a:off x="3009561" y="2822935"/>
              <a:ext cx="141660" cy="26223"/>
            </a:xfrm>
            <a:custGeom>
              <a:avLst/>
              <a:gdLst/>
              <a:ahLst/>
              <a:cxnLst/>
              <a:rect l="l" t="t" r="r" b="b"/>
              <a:pathLst>
                <a:path w="2431" h="450" extrusionOk="0">
                  <a:moveTo>
                    <a:pt x="990" y="1"/>
                  </a:moveTo>
                  <a:cubicBezTo>
                    <a:pt x="660" y="1"/>
                    <a:pt x="330" y="62"/>
                    <a:pt x="21" y="186"/>
                  </a:cubicBezTo>
                  <a:cubicBezTo>
                    <a:pt x="0" y="195"/>
                    <a:pt x="5" y="228"/>
                    <a:pt x="23" y="228"/>
                  </a:cubicBezTo>
                  <a:cubicBezTo>
                    <a:pt x="26" y="228"/>
                    <a:pt x="28" y="228"/>
                    <a:pt x="31" y="227"/>
                  </a:cubicBezTo>
                  <a:cubicBezTo>
                    <a:pt x="337" y="104"/>
                    <a:pt x="665" y="43"/>
                    <a:pt x="992" y="43"/>
                  </a:cubicBezTo>
                  <a:cubicBezTo>
                    <a:pt x="1482" y="43"/>
                    <a:pt x="1972" y="179"/>
                    <a:pt x="2390" y="445"/>
                  </a:cubicBezTo>
                  <a:cubicBezTo>
                    <a:pt x="2394" y="448"/>
                    <a:pt x="2398" y="450"/>
                    <a:pt x="2402" y="450"/>
                  </a:cubicBezTo>
                  <a:cubicBezTo>
                    <a:pt x="2420" y="450"/>
                    <a:pt x="2430" y="422"/>
                    <a:pt x="2410" y="411"/>
                  </a:cubicBezTo>
                  <a:cubicBezTo>
                    <a:pt x="1987" y="140"/>
                    <a:pt x="1489" y="1"/>
                    <a:pt x="990"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8"/>
            <p:cNvSpPr/>
            <p:nvPr/>
          </p:nvSpPr>
          <p:spPr>
            <a:xfrm flipH="1">
              <a:off x="3005191" y="2872991"/>
              <a:ext cx="128549" cy="52270"/>
            </a:xfrm>
            <a:custGeom>
              <a:avLst/>
              <a:gdLst/>
              <a:ahLst/>
              <a:cxnLst/>
              <a:rect l="l" t="t" r="r" b="b"/>
              <a:pathLst>
                <a:path w="2206" h="897" extrusionOk="0">
                  <a:moveTo>
                    <a:pt x="212" y="1"/>
                  </a:moveTo>
                  <a:cubicBezTo>
                    <a:pt x="151" y="1"/>
                    <a:pt x="90" y="4"/>
                    <a:pt x="28" y="10"/>
                  </a:cubicBezTo>
                  <a:cubicBezTo>
                    <a:pt x="2" y="13"/>
                    <a:pt x="1" y="51"/>
                    <a:pt x="25" y="51"/>
                  </a:cubicBezTo>
                  <a:cubicBezTo>
                    <a:pt x="26" y="51"/>
                    <a:pt x="27" y="51"/>
                    <a:pt x="28" y="51"/>
                  </a:cubicBezTo>
                  <a:cubicBezTo>
                    <a:pt x="90" y="45"/>
                    <a:pt x="150" y="42"/>
                    <a:pt x="210" y="42"/>
                  </a:cubicBezTo>
                  <a:cubicBezTo>
                    <a:pt x="943" y="42"/>
                    <a:pt x="1584" y="483"/>
                    <a:pt x="2165" y="894"/>
                  </a:cubicBezTo>
                  <a:cubicBezTo>
                    <a:pt x="2169" y="896"/>
                    <a:pt x="2172" y="897"/>
                    <a:pt x="2176" y="897"/>
                  </a:cubicBezTo>
                  <a:cubicBezTo>
                    <a:pt x="2194" y="897"/>
                    <a:pt x="2206" y="871"/>
                    <a:pt x="2185" y="856"/>
                  </a:cubicBezTo>
                  <a:cubicBezTo>
                    <a:pt x="1602" y="443"/>
                    <a:pt x="951" y="1"/>
                    <a:pt x="212"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8"/>
            <p:cNvSpPr/>
            <p:nvPr/>
          </p:nvSpPr>
          <p:spPr>
            <a:xfrm flipH="1">
              <a:off x="2185006" y="2161544"/>
              <a:ext cx="23775" cy="255000"/>
            </a:xfrm>
            <a:custGeom>
              <a:avLst/>
              <a:gdLst/>
              <a:ahLst/>
              <a:cxnLst/>
              <a:rect l="l" t="t" r="r" b="b"/>
              <a:pathLst>
                <a:path w="408" h="4376" extrusionOk="0">
                  <a:moveTo>
                    <a:pt x="259" y="0"/>
                  </a:moveTo>
                  <a:cubicBezTo>
                    <a:pt x="249" y="0"/>
                    <a:pt x="240" y="6"/>
                    <a:pt x="240" y="18"/>
                  </a:cubicBezTo>
                  <a:cubicBezTo>
                    <a:pt x="322" y="1148"/>
                    <a:pt x="407" y="2295"/>
                    <a:pt x="226" y="3418"/>
                  </a:cubicBezTo>
                  <a:cubicBezTo>
                    <a:pt x="175" y="3735"/>
                    <a:pt x="103" y="4047"/>
                    <a:pt x="5" y="4354"/>
                  </a:cubicBezTo>
                  <a:cubicBezTo>
                    <a:pt x="1" y="4368"/>
                    <a:pt x="12" y="4376"/>
                    <a:pt x="23" y="4376"/>
                  </a:cubicBezTo>
                  <a:cubicBezTo>
                    <a:pt x="31" y="4376"/>
                    <a:pt x="39" y="4372"/>
                    <a:pt x="42" y="4364"/>
                  </a:cubicBezTo>
                  <a:cubicBezTo>
                    <a:pt x="387" y="3275"/>
                    <a:pt x="404" y="2117"/>
                    <a:pt x="342" y="987"/>
                  </a:cubicBezTo>
                  <a:cubicBezTo>
                    <a:pt x="325" y="663"/>
                    <a:pt x="301" y="343"/>
                    <a:pt x="278" y="18"/>
                  </a:cubicBezTo>
                  <a:cubicBezTo>
                    <a:pt x="278" y="6"/>
                    <a:pt x="268" y="0"/>
                    <a:pt x="259" y="0"/>
                  </a:cubicBezTo>
                  <a:close/>
                </a:path>
              </a:pathLst>
            </a:custGeom>
            <a:solidFill>
              <a:srgbClr val="2B526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8"/>
            <p:cNvSpPr/>
            <p:nvPr/>
          </p:nvSpPr>
          <p:spPr>
            <a:xfrm rot="10800000" flipH="1">
              <a:off x="1620827" y="1344966"/>
              <a:ext cx="2272500" cy="2272500"/>
            </a:xfrm>
            <a:prstGeom prst="ellipse">
              <a:avLst/>
            </a:prstGeom>
            <a:gradFill>
              <a:gsLst>
                <a:gs pos="0">
                  <a:srgbClr val="645CA7">
                    <a:alpha val="76470"/>
                  </a:srgbClr>
                </a:gs>
                <a:gs pos="100000">
                  <a:srgbClr val="D77EAD">
                    <a:alpha val="76470"/>
                  </a:srgbClr>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8"/>
            <p:cNvSpPr/>
            <p:nvPr/>
          </p:nvSpPr>
          <p:spPr>
            <a:xfrm flipH="1">
              <a:off x="3548625" y="2798241"/>
              <a:ext cx="62400" cy="6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8"/>
            <p:cNvSpPr/>
            <p:nvPr/>
          </p:nvSpPr>
          <p:spPr>
            <a:xfrm flipH="1">
              <a:off x="2096900" y="2006966"/>
              <a:ext cx="62400" cy="6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8"/>
            <p:cNvSpPr/>
            <p:nvPr/>
          </p:nvSpPr>
          <p:spPr>
            <a:xfrm flipH="1">
              <a:off x="3418150" y="2828329"/>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8"/>
            <p:cNvSpPr/>
            <p:nvPr/>
          </p:nvSpPr>
          <p:spPr>
            <a:xfrm flipH="1">
              <a:off x="3096375" y="2239779"/>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8"/>
            <p:cNvSpPr/>
            <p:nvPr/>
          </p:nvSpPr>
          <p:spPr>
            <a:xfrm flipH="1">
              <a:off x="3324450" y="2313716"/>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8"/>
            <p:cNvSpPr/>
            <p:nvPr/>
          </p:nvSpPr>
          <p:spPr>
            <a:xfrm flipH="1">
              <a:off x="3438575" y="2096141"/>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8"/>
            <p:cNvSpPr/>
            <p:nvPr/>
          </p:nvSpPr>
          <p:spPr>
            <a:xfrm flipH="1">
              <a:off x="2484750" y="2684666"/>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8"/>
            <p:cNvSpPr/>
            <p:nvPr/>
          </p:nvSpPr>
          <p:spPr>
            <a:xfrm flipH="1">
              <a:off x="3810475" y="2328704"/>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8"/>
            <p:cNvSpPr/>
            <p:nvPr/>
          </p:nvSpPr>
          <p:spPr>
            <a:xfrm flipH="1">
              <a:off x="2381425" y="2376104"/>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8"/>
            <p:cNvSpPr/>
            <p:nvPr/>
          </p:nvSpPr>
          <p:spPr>
            <a:xfrm flipH="1">
              <a:off x="2884739" y="2181094"/>
              <a:ext cx="1735" cy="1370"/>
            </a:xfrm>
            <a:custGeom>
              <a:avLst/>
              <a:gdLst/>
              <a:ahLst/>
              <a:cxnLst/>
              <a:rect l="l" t="t" r="r" b="b"/>
              <a:pathLst>
                <a:path w="19" h="15" extrusionOk="0">
                  <a:moveTo>
                    <a:pt x="8" y="1"/>
                  </a:moveTo>
                  <a:cubicBezTo>
                    <a:pt x="1" y="1"/>
                    <a:pt x="1" y="15"/>
                    <a:pt x="8" y="15"/>
                  </a:cubicBezTo>
                  <a:cubicBezTo>
                    <a:pt x="18" y="15"/>
                    <a:pt x="18" y="1"/>
                    <a:pt x="8" y="1"/>
                  </a:cubicBezTo>
                  <a:close/>
                </a:path>
              </a:pathLst>
            </a:custGeom>
            <a:solidFill>
              <a:srgbClr val="7C1E1E"/>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6" name="Google Shape;66;p8"/>
          <p:cNvPicPr preferRelativeResize="0"/>
          <p:nvPr/>
        </p:nvPicPr>
        <p:blipFill>
          <a:blip r:embed="rId2">
            <a:alphaModFix/>
          </a:blip>
          <a:stretch>
            <a:fillRect/>
          </a:stretch>
        </p:blipFill>
        <p:spPr>
          <a:xfrm rot="10800000" flipH="1">
            <a:off x="8978902" y="4432484"/>
            <a:ext cx="3213100" cy="2438400"/>
          </a:xfrm>
          <a:prstGeom prst="rect">
            <a:avLst/>
          </a:prstGeom>
          <a:noFill/>
          <a:ln>
            <a:noFill/>
          </a:ln>
        </p:spPr>
      </p:pic>
      <p:pic>
        <p:nvPicPr>
          <p:cNvPr id="67" name="Google Shape;67;p8"/>
          <p:cNvPicPr preferRelativeResize="0"/>
          <p:nvPr/>
        </p:nvPicPr>
        <p:blipFill>
          <a:blip r:embed="rId3">
            <a:alphaModFix/>
          </a:blip>
          <a:stretch>
            <a:fillRect/>
          </a:stretch>
        </p:blipFill>
        <p:spPr>
          <a:xfrm rot="10800000" flipH="1">
            <a:off x="-2" y="400"/>
            <a:ext cx="3621267" cy="2325467"/>
          </a:xfrm>
          <a:prstGeom prst="rect">
            <a:avLst/>
          </a:prstGeom>
          <a:noFill/>
          <a:ln>
            <a:noFill/>
          </a:ln>
        </p:spPr>
      </p:pic>
      <p:sp>
        <p:nvSpPr>
          <p:cNvPr id="68" name="Google Shape;68;p8"/>
          <p:cNvSpPr txBox="1">
            <a:spLocks noGrp="1"/>
          </p:cNvSpPr>
          <p:nvPr>
            <p:ph type="title"/>
          </p:nvPr>
        </p:nvSpPr>
        <p:spPr>
          <a:xfrm>
            <a:off x="4225584" y="1928984"/>
            <a:ext cx="3740800" cy="2394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69" name="Google Shape;69;p8"/>
          <p:cNvSpPr txBox="1">
            <a:spLocks noGrp="1"/>
          </p:cNvSpPr>
          <p:nvPr>
            <p:ph type="subTitle" idx="1"/>
          </p:nvPr>
        </p:nvSpPr>
        <p:spPr>
          <a:xfrm>
            <a:off x="4225584" y="4335191"/>
            <a:ext cx="3740800" cy="6800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9937597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0"/>
        <p:cNvGrpSpPr/>
        <p:nvPr/>
      </p:nvGrpSpPr>
      <p:grpSpPr>
        <a:xfrm>
          <a:off x="0" y="0"/>
          <a:ext cx="0" cy="0"/>
          <a:chOff x="0" y="0"/>
          <a:chExt cx="0" cy="0"/>
        </a:xfrm>
      </p:grpSpPr>
      <p:sp>
        <p:nvSpPr>
          <p:cNvPr id="71" name="Google Shape;71;p9"/>
          <p:cNvSpPr txBox="1">
            <a:spLocks noGrp="1"/>
          </p:cNvSpPr>
          <p:nvPr>
            <p:ph type="title"/>
          </p:nvPr>
        </p:nvSpPr>
        <p:spPr>
          <a:xfrm>
            <a:off x="7621733" y="1071600"/>
            <a:ext cx="3753600" cy="3714000"/>
          </a:xfrm>
          <a:prstGeom prst="rect">
            <a:avLst/>
          </a:prstGeom>
        </p:spPr>
        <p:txBody>
          <a:bodyPr spcFirstLastPara="1" wrap="square" lIns="91423" tIns="91423" rIns="91423" bIns="91423" anchor="b" anchorCtr="0">
            <a:noAutofit/>
          </a:bodyPr>
          <a:lstStyle>
            <a:lvl1pPr lvl="0" algn="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2" name="Google Shape;72;p9"/>
          <p:cNvSpPr txBox="1">
            <a:spLocks noGrp="1"/>
          </p:cNvSpPr>
          <p:nvPr>
            <p:ph type="subTitle" idx="1"/>
          </p:nvPr>
        </p:nvSpPr>
        <p:spPr>
          <a:xfrm>
            <a:off x="8191200" y="4696667"/>
            <a:ext cx="3184000" cy="1000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3289113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395"/>
        <p:cNvGrpSpPr/>
        <p:nvPr/>
      </p:nvGrpSpPr>
      <p:grpSpPr>
        <a:xfrm>
          <a:off x="0" y="0"/>
          <a:ext cx="0" cy="0"/>
          <a:chOff x="0" y="0"/>
          <a:chExt cx="0" cy="0"/>
        </a:xfrm>
      </p:grpSpPr>
      <p:sp>
        <p:nvSpPr>
          <p:cNvPr id="396" name="Google Shape;396;p38"/>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67708845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3"/>
        <p:cNvGrpSpPr/>
        <p:nvPr/>
      </p:nvGrpSpPr>
      <p:grpSpPr>
        <a:xfrm>
          <a:off x="0" y="0"/>
          <a:ext cx="0" cy="0"/>
          <a:chOff x="0" y="0"/>
          <a:chExt cx="0" cy="0"/>
        </a:xfrm>
      </p:grpSpPr>
      <p:pic>
        <p:nvPicPr>
          <p:cNvPr id="74" name="Google Shape;74;p10"/>
          <p:cNvPicPr preferRelativeResize="0"/>
          <p:nvPr/>
        </p:nvPicPr>
        <p:blipFill rotWithShape="1">
          <a:blip r:embed="rId2">
            <a:alphaModFix/>
          </a:blip>
          <a:srcRect l="48234" t="10" b="45894"/>
          <a:stretch/>
        </p:blipFill>
        <p:spPr>
          <a:xfrm>
            <a:off x="5880668" y="0"/>
            <a:ext cx="6311333" cy="3710600"/>
          </a:xfrm>
          <a:prstGeom prst="rect">
            <a:avLst/>
          </a:prstGeom>
          <a:noFill/>
          <a:ln>
            <a:noFill/>
          </a:ln>
        </p:spPr>
      </p:pic>
      <p:sp>
        <p:nvSpPr>
          <p:cNvPr id="75" name="Google Shape;75;p10"/>
          <p:cNvSpPr txBox="1">
            <a:spLocks noGrp="1"/>
          </p:cNvSpPr>
          <p:nvPr>
            <p:ph type="title"/>
          </p:nvPr>
        </p:nvSpPr>
        <p:spPr>
          <a:xfrm>
            <a:off x="6555600" y="3159233"/>
            <a:ext cx="4819600" cy="18488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Zilla Slab Light"/>
                <a:ea typeface="Zilla Slab Light"/>
                <a:cs typeface="Zilla Slab Light"/>
                <a:sym typeface="Zilla Slab Light"/>
              </a:defRPr>
            </a:lvl2pPr>
            <a:lvl3pPr lvl="2" rtl="0">
              <a:spcBef>
                <a:spcPts val="0"/>
              </a:spcBef>
              <a:spcAft>
                <a:spcPts val="0"/>
              </a:spcAft>
              <a:buSzPts val="2800"/>
              <a:buNone/>
              <a:defRPr>
                <a:latin typeface="Zilla Slab Light"/>
                <a:ea typeface="Zilla Slab Light"/>
                <a:cs typeface="Zilla Slab Light"/>
                <a:sym typeface="Zilla Slab Light"/>
              </a:defRPr>
            </a:lvl3pPr>
            <a:lvl4pPr lvl="3" rtl="0">
              <a:spcBef>
                <a:spcPts val="0"/>
              </a:spcBef>
              <a:spcAft>
                <a:spcPts val="0"/>
              </a:spcAft>
              <a:buSzPts val="2800"/>
              <a:buNone/>
              <a:defRPr>
                <a:latin typeface="Zilla Slab Light"/>
                <a:ea typeface="Zilla Slab Light"/>
                <a:cs typeface="Zilla Slab Light"/>
                <a:sym typeface="Zilla Slab Light"/>
              </a:defRPr>
            </a:lvl4pPr>
            <a:lvl5pPr lvl="4" rtl="0">
              <a:spcBef>
                <a:spcPts val="0"/>
              </a:spcBef>
              <a:spcAft>
                <a:spcPts val="0"/>
              </a:spcAft>
              <a:buSzPts val="2800"/>
              <a:buNone/>
              <a:defRPr>
                <a:latin typeface="Zilla Slab Light"/>
                <a:ea typeface="Zilla Slab Light"/>
                <a:cs typeface="Zilla Slab Light"/>
                <a:sym typeface="Zilla Slab Light"/>
              </a:defRPr>
            </a:lvl5pPr>
            <a:lvl6pPr lvl="5" rtl="0">
              <a:spcBef>
                <a:spcPts val="0"/>
              </a:spcBef>
              <a:spcAft>
                <a:spcPts val="0"/>
              </a:spcAft>
              <a:buSzPts val="2800"/>
              <a:buNone/>
              <a:defRPr>
                <a:latin typeface="Zilla Slab Light"/>
                <a:ea typeface="Zilla Slab Light"/>
                <a:cs typeface="Zilla Slab Light"/>
                <a:sym typeface="Zilla Slab Light"/>
              </a:defRPr>
            </a:lvl6pPr>
            <a:lvl7pPr lvl="6" rtl="0">
              <a:spcBef>
                <a:spcPts val="0"/>
              </a:spcBef>
              <a:spcAft>
                <a:spcPts val="0"/>
              </a:spcAft>
              <a:buSzPts val="2800"/>
              <a:buNone/>
              <a:defRPr>
                <a:latin typeface="Zilla Slab Light"/>
                <a:ea typeface="Zilla Slab Light"/>
                <a:cs typeface="Zilla Slab Light"/>
                <a:sym typeface="Zilla Slab Light"/>
              </a:defRPr>
            </a:lvl7pPr>
            <a:lvl8pPr lvl="7" rtl="0">
              <a:spcBef>
                <a:spcPts val="0"/>
              </a:spcBef>
              <a:spcAft>
                <a:spcPts val="0"/>
              </a:spcAft>
              <a:buSzPts val="2800"/>
              <a:buNone/>
              <a:defRPr>
                <a:latin typeface="Zilla Slab Light"/>
                <a:ea typeface="Zilla Slab Light"/>
                <a:cs typeface="Zilla Slab Light"/>
                <a:sym typeface="Zilla Slab Light"/>
              </a:defRPr>
            </a:lvl8pPr>
            <a:lvl9pPr lvl="8" rtl="0">
              <a:spcBef>
                <a:spcPts val="0"/>
              </a:spcBef>
              <a:spcAft>
                <a:spcPts val="0"/>
              </a:spcAft>
              <a:buSzPts val="2800"/>
              <a:buNone/>
              <a:defRPr>
                <a:latin typeface="Zilla Slab Light"/>
                <a:ea typeface="Zilla Slab Light"/>
                <a:cs typeface="Zilla Slab Light"/>
                <a:sym typeface="Zilla Slab Light"/>
              </a:defRPr>
            </a:lvl9pPr>
          </a:lstStyle>
          <a:p>
            <a:endParaRPr/>
          </a:p>
        </p:txBody>
      </p:sp>
    </p:spTree>
    <p:extLst>
      <p:ext uri="{BB962C8B-B14F-4D97-AF65-F5344CB8AC3E}">
        <p14:creationId xmlns:p14="http://schemas.microsoft.com/office/powerpoint/2010/main" val="210810985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6"/>
        <p:cNvGrpSpPr/>
        <p:nvPr/>
      </p:nvGrpSpPr>
      <p:grpSpPr>
        <a:xfrm>
          <a:off x="0" y="0"/>
          <a:ext cx="0" cy="0"/>
          <a:chOff x="0" y="0"/>
          <a:chExt cx="0" cy="0"/>
        </a:xfrm>
      </p:grpSpPr>
      <p:pic>
        <p:nvPicPr>
          <p:cNvPr id="77" name="Google Shape;77;p11"/>
          <p:cNvPicPr preferRelativeResize="0"/>
          <p:nvPr/>
        </p:nvPicPr>
        <p:blipFill rotWithShape="1">
          <a:blip r:embed="rId2">
            <a:alphaModFix/>
          </a:blip>
          <a:srcRect l="33457"/>
          <a:stretch/>
        </p:blipFill>
        <p:spPr>
          <a:xfrm>
            <a:off x="6745007" y="0"/>
            <a:ext cx="5447000" cy="4605368"/>
          </a:xfrm>
          <a:prstGeom prst="rect">
            <a:avLst/>
          </a:prstGeom>
          <a:noFill/>
          <a:ln>
            <a:noFill/>
          </a:ln>
        </p:spPr>
      </p:pic>
      <p:pic>
        <p:nvPicPr>
          <p:cNvPr id="78" name="Google Shape;78;p11"/>
          <p:cNvPicPr preferRelativeResize="0"/>
          <p:nvPr/>
        </p:nvPicPr>
        <p:blipFill rotWithShape="1">
          <a:blip r:embed="rId3">
            <a:alphaModFix/>
          </a:blip>
          <a:srcRect l="32313" b="44084"/>
          <a:stretch/>
        </p:blipFill>
        <p:spPr>
          <a:xfrm rot="10800000">
            <a:off x="1" y="3349432"/>
            <a:ext cx="7550107" cy="3508568"/>
          </a:xfrm>
          <a:prstGeom prst="rect">
            <a:avLst/>
          </a:prstGeom>
          <a:noFill/>
          <a:ln>
            <a:noFill/>
          </a:ln>
        </p:spPr>
      </p:pic>
      <p:sp>
        <p:nvSpPr>
          <p:cNvPr id="79" name="Google Shape;79;p11"/>
          <p:cNvSpPr txBox="1">
            <a:spLocks noGrp="1"/>
          </p:cNvSpPr>
          <p:nvPr>
            <p:ph type="title" hasCustomPrompt="1"/>
          </p:nvPr>
        </p:nvSpPr>
        <p:spPr>
          <a:xfrm>
            <a:off x="2773400" y="2586433"/>
            <a:ext cx="6645200" cy="12716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0" name="Google Shape;80;p11"/>
          <p:cNvSpPr txBox="1">
            <a:spLocks noGrp="1"/>
          </p:cNvSpPr>
          <p:nvPr>
            <p:ph type="subTitle" idx="1"/>
          </p:nvPr>
        </p:nvSpPr>
        <p:spPr>
          <a:xfrm>
            <a:off x="3575800" y="3795100"/>
            <a:ext cx="5040400" cy="4212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Tree>
    <p:extLst>
      <p:ext uri="{BB962C8B-B14F-4D97-AF65-F5344CB8AC3E}">
        <p14:creationId xmlns:p14="http://schemas.microsoft.com/office/powerpoint/2010/main" val="354633726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1"/>
        <p:cNvGrpSpPr/>
        <p:nvPr/>
      </p:nvGrpSpPr>
      <p:grpSpPr>
        <a:xfrm>
          <a:off x="0" y="0"/>
          <a:ext cx="0" cy="0"/>
          <a:chOff x="0" y="0"/>
          <a:chExt cx="0" cy="0"/>
        </a:xfrm>
      </p:grpSpPr>
    </p:spTree>
    <p:extLst>
      <p:ext uri="{BB962C8B-B14F-4D97-AF65-F5344CB8AC3E}">
        <p14:creationId xmlns:p14="http://schemas.microsoft.com/office/powerpoint/2010/main" val="294823392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84" name="Google Shape;84;p13"/>
          <p:cNvSpPr txBox="1">
            <a:spLocks noGrp="1"/>
          </p:cNvSpPr>
          <p:nvPr>
            <p:ph type="subTitle" idx="1"/>
          </p:nvPr>
        </p:nvSpPr>
        <p:spPr>
          <a:xfrm>
            <a:off x="1024600" y="665967"/>
            <a:ext cx="10142800" cy="4590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200"/>
              <a:buFont typeface="Livvic"/>
              <a:buAutoNum type="arabicPeriod"/>
              <a:defRPr sz="1600"/>
            </a:lvl1pPr>
            <a:lvl2pPr lvl="1"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2pPr>
            <a:lvl3pPr lvl="2"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3pPr>
            <a:lvl4pPr lvl="3"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4pPr>
            <a:lvl5pPr lvl="4"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5pPr>
            <a:lvl6pPr lvl="5"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6pPr>
            <a:lvl7pPr lvl="6"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7pPr>
            <a:lvl8pPr lvl="7"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8pPr>
            <a:lvl9pPr lvl="8"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9pPr>
          </a:lstStyle>
          <a:p>
            <a:endParaRPr/>
          </a:p>
        </p:txBody>
      </p:sp>
    </p:spTree>
    <p:extLst>
      <p:ext uri="{BB962C8B-B14F-4D97-AF65-F5344CB8AC3E}">
        <p14:creationId xmlns:p14="http://schemas.microsoft.com/office/powerpoint/2010/main" val="2428506995"/>
      </p:ext>
    </p:extLst>
  </p:cSld>
  <p:clrMapOvr>
    <a:masterClrMapping/>
  </p:clrMapOvr>
  <p:extLst mod="1">
    <p:ext uri="{DCECCB84-F9BA-43D5-87BE-67443E8EF086}">
      <p15:sldGuideLst xmlns:p15="http://schemas.microsoft.com/office/powerpoint/2012/main" xmlns="">
        <p15:guide id="1" orient="horz" pos="1620">
          <p15:clr>
            <a:srgbClr val="FA7B17"/>
          </p15:clr>
        </p15:guide>
        <p15:guide id="2" pos="2880">
          <p15:clr>
            <a:srgbClr val="FA7B17"/>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
        <p:cNvGrpSpPr/>
        <p:nvPr/>
      </p:nvGrpSpPr>
      <p:grpSpPr>
        <a:xfrm>
          <a:off x="0" y="0"/>
          <a:ext cx="0" cy="0"/>
          <a:chOff x="0" y="0"/>
          <a:chExt cx="0" cy="0"/>
        </a:xfrm>
      </p:grpSpPr>
      <p:pic>
        <p:nvPicPr>
          <p:cNvPr id="86" name="Google Shape;86;p14"/>
          <p:cNvPicPr preferRelativeResize="0"/>
          <p:nvPr/>
        </p:nvPicPr>
        <p:blipFill>
          <a:blip r:embed="rId2">
            <a:alphaModFix/>
          </a:blip>
          <a:stretch>
            <a:fillRect/>
          </a:stretch>
        </p:blipFill>
        <p:spPr>
          <a:xfrm>
            <a:off x="0" y="2"/>
            <a:ext cx="12192000" cy="6941071"/>
          </a:xfrm>
          <a:prstGeom prst="rect">
            <a:avLst/>
          </a:prstGeom>
          <a:noFill/>
          <a:ln>
            <a:noFill/>
          </a:ln>
        </p:spPr>
      </p:pic>
      <p:sp>
        <p:nvSpPr>
          <p:cNvPr id="87" name="Google Shape;87;p14"/>
          <p:cNvSpPr txBox="1">
            <a:spLocks noGrp="1"/>
          </p:cNvSpPr>
          <p:nvPr>
            <p:ph type="ctrTitle"/>
          </p:nvPr>
        </p:nvSpPr>
        <p:spPr>
          <a:xfrm>
            <a:off x="3903768" y="1253400"/>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88" name="Google Shape;88;p14"/>
          <p:cNvSpPr txBox="1">
            <a:spLocks noGrp="1"/>
          </p:cNvSpPr>
          <p:nvPr>
            <p:ph type="subTitle" idx="1"/>
          </p:nvPr>
        </p:nvSpPr>
        <p:spPr>
          <a:xfrm>
            <a:off x="3903759" y="1624067"/>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89" name="Google Shape;89;p14"/>
          <p:cNvSpPr txBox="1">
            <a:spLocks noGrp="1"/>
          </p:cNvSpPr>
          <p:nvPr>
            <p:ph type="title" idx="2" hasCustomPrompt="1"/>
          </p:nvPr>
        </p:nvSpPr>
        <p:spPr>
          <a:xfrm>
            <a:off x="2569633" y="1253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0" name="Google Shape;90;p14"/>
          <p:cNvSpPr txBox="1">
            <a:spLocks noGrp="1"/>
          </p:cNvSpPr>
          <p:nvPr>
            <p:ph type="ctrTitle" idx="3"/>
          </p:nvPr>
        </p:nvSpPr>
        <p:spPr>
          <a:xfrm>
            <a:off x="7327601" y="1253400"/>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1" name="Google Shape;91;p14"/>
          <p:cNvSpPr txBox="1">
            <a:spLocks noGrp="1"/>
          </p:cNvSpPr>
          <p:nvPr>
            <p:ph type="subTitle" idx="4"/>
          </p:nvPr>
        </p:nvSpPr>
        <p:spPr>
          <a:xfrm>
            <a:off x="7327592" y="1624067"/>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2" name="Google Shape;92;p14"/>
          <p:cNvSpPr txBox="1">
            <a:spLocks noGrp="1"/>
          </p:cNvSpPr>
          <p:nvPr>
            <p:ph type="title" idx="5" hasCustomPrompt="1"/>
          </p:nvPr>
        </p:nvSpPr>
        <p:spPr>
          <a:xfrm>
            <a:off x="5996800" y="1253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3" name="Google Shape;93;p14"/>
          <p:cNvSpPr txBox="1">
            <a:spLocks noGrp="1"/>
          </p:cNvSpPr>
          <p:nvPr>
            <p:ph type="ctrTitle" idx="6"/>
          </p:nvPr>
        </p:nvSpPr>
        <p:spPr>
          <a:xfrm>
            <a:off x="3903768" y="2736467"/>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4" name="Google Shape;94;p14"/>
          <p:cNvSpPr txBox="1">
            <a:spLocks noGrp="1"/>
          </p:cNvSpPr>
          <p:nvPr>
            <p:ph type="subTitle" idx="7"/>
          </p:nvPr>
        </p:nvSpPr>
        <p:spPr>
          <a:xfrm>
            <a:off x="3903759" y="3107133"/>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5" name="Google Shape;95;p14"/>
          <p:cNvSpPr txBox="1">
            <a:spLocks noGrp="1"/>
          </p:cNvSpPr>
          <p:nvPr>
            <p:ph type="title" idx="8" hasCustomPrompt="1"/>
          </p:nvPr>
        </p:nvSpPr>
        <p:spPr>
          <a:xfrm>
            <a:off x="2569633" y="2736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6" name="Google Shape;96;p14"/>
          <p:cNvSpPr txBox="1">
            <a:spLocks noGrp="1"/>
          </p:cNvSpPr>
          <p:nvPr>
            <p:ph type="ctrTitle" idx="9"/>
          </p:nvPr>
        </p:nvSpPr>
        <p:spPr>
          <a:xfrm>
            <a:off x="7327601" y="2736467"/>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7" name="Google Shape;97;p14"/>
          <p:cNvSpPr txBox="1">
            <a:spLocks noGrp="1"/>
          </p:cNvSpPr>
          <p:nvPr>
            <p:ph type="subTitle" idx="13"/>
          </p:nvPr>
        </p:nvSpPr>
        <p:spPr>
          <a:xfrm>
            <a:off x="7327592" y="3107133"/>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8" name="Google Shape;98;p14"/>
          <p:cNvSpPr txBox="1">
            <a:spLocks noGrp="1"/>
          </p:cNvSpPr>
          <p:nvPr>
            <p:ph type="title" idx="14" hasCustomPrompt="1"/>
          </p:nvPr>
        </p:nvSpPr>
        <p:spPr>
          <a:xfrm>
            <a:off x="5996800" y="2736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9" name="Google Shape;99;p14"/>
          <p:cNvSpPr txBox="1">
            <a:spLocks noGrp="1"/>
          </p:cNvSpPr>
          <p:nvPr>
            <p:ph type="ctrTitle" idx="15"/>
          </p:nvPr>
        </p:nvSpPr>
        <p:spPr>
          <a:xfrm>
            <a:off x="3903768" y="4219533"/>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100" name="Google Shape;100;p14"/>
          <p:cNvSpPr txBox="1">
            <a:spLocks noGrp="1"/>
          </p:cNvSpPr>
          <p:nvPr>
            <p:ph type="subTitle" idx="16"/>
          </p:nvPr>
        </p:nvSpPr>
        <p:spPr>
          <a:xfrm>
            <a:off x="3903759" y="4590200"/>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1" name="Google Shape;101;p14"/>
          <p:cNvSpPr txBox="1">
            <a:spLocks noGrp="1"/>
          </p:cNvSpPr>
          <p:nvPr>
            <p:ph type="title" idx="17" hasCustomPrompt="1"/>
          </p:nvPr>
        </p:nvSpPr>
        <p:spPr>
          <a:xfrm>
            <a:off x="2569633" y="4219533"/>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02" name="Google Shape;102;p14"/>
          <p:cNvSpPr txBox="1">
            <a:spLocks noGrp="1"/>
          </p:cNvSpPr>
          <p:nvPr>
            <p:ph type="ctrTitle" idx="18"/>
          </p:nvPr>
        </p:nvSpPr>
        <p:spPr>
          <a:xfrm>
            <a:off x="7327601" y="4219533"/>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103" name="Google Shape;103;p14"/>
          <p:cNvSpPr txBox="1">
            <a:spLocks noGrp="1"/>
          </p:cNvSpPr>
          <p:nvPr>
            <p:ph type="subTitle" idx="19"/>
          </p:nvPr>
        </p:nvSpPr>
        <p:spPr>
          <a:xfrm>
            <a:off x="7327592" y="4590200"/>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4" name="Google Shape;104;p14"/>
          <p:cNvSpPr txBox="1">
            <a:spLocks noGrp="1"/>
          </p:cNvSpPr>
          <p:nvPr>
            <p:ph type="title" idx="20" hasCustomPrompt="1"/>
          </p:nvPr>
        </p:nvSpPr>
        <p:spPr>
          <a:xfrm>
            <a:off x="5996800" y="4219533"/>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88382354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105"/>
        <p:cNvGrpSpPr/>
        <p:nvPr/>
      </p:nvGrpSpPr>
      <p:grpSpPr>
        <a:xfrm>
          <a:off x="0" y="0"/>
          <a:ext cx="0" cy="0"/>
          <a:chOff x="0" y="0"/>
          <a:chExt cx="0" cy="0"/>
        </a:xfrm>
      </p:grpSpPr>
      <p:sp>
        <p:nvSpPr>
          <p:cNvPr id="106" name="Google Shape;106;p15"/>
          <p:cNvSpPr/>
          <p:nvPr/>
        </p:nvSpPr>
        <p:spPr>
          <a:xfrm rot="-5400000">
            <a:off x="1898059"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15"/>
          <p:cNvSpPr/>
          <p:nvPr/>
        </p:nvSpPr>
        <p:spPr>
          <a:xfrm rot="-5400000">
            <a:off x="1898059"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15"/>
          <p:cNvSpPr/>
          <p:nvPr/>
        </p:nvSpPr>
        <p:spPr>
          <a:xfrm rot="-5400000">
            <a:off x="5689392"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15"/>
          <p:cNvSpPr/>
          <p:nvPr/>
        </p:nvSpPr>
        <p:spPr>
          <a:xfrm rot="-5400000">
            <a:off x="5689392"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15"/>
          <p:cNvSpPr/>
          <p:nvPr/>
        </p:nvSpPr>
        <p:spPr>
          <a:xfrm rot="-5400000">
            <a:off x="9480741"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5"/>
          <p:cNvSpPr/>
          <p:nvPr/>
        </p:nvSpPr>
        <p:spPr>
          <a:xfrm rot="-5400000">
            <a:off x="9480741"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pic>
        <p:nvPicPr>
          <p:cNvPr id="112" name="Google Shape;112;p15"/>
          <p:cNvPicPr preferRelativeResize="0"/>
          <p:nvPr/>
        </p:nvPicPr>
        <p:blipFill>
          <a:blip r:embed="rId2">
            <a:alphaModFix/>
          </a:blip>
          <a:stretch>
            <a:fillRect/>
          </a:stretch>
        </p:blipFill>
        <p:spPr>
          <a:xfrm rot="10800000" flipH="1">
            <a:off x="0" y="4229086"/>
            <a:ext cx="4089400" cy="2628900"/>
          </a:xfrm>
          <a:prstGeom prst="rect">
            <a:avLst/>
          </a:prstGeom>
          <a:noFill/>
          <a:ln>
            <a:noFill/>
          </a:ln>
        </p:spPr>
      </p:pic>
      <p:sp>
        <p:nvSpPr>
          <p:cNvPr id="113" name="Google Shape;113;p15"/>
          <p:cNvSpPr txBox="1">
            <a:spLocks noGrp="1"/>
          </p:cNvSpPr>
          <p:nvPr>
            <p:ph type="subTitle" idx="1"/>
          </p:nvPr>
        </p:nvSpPr>
        <p:spPr>
          <a:xfrm>
            <a:off x="4839592" y="228286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4" name="Google Shape;114;p15"/>
          <p:cNvSpPr txBox="1">
            <a:spLocks noGrp="1"/>
          </p:cNvSpPr>
          <p:nvPr>
            <p:ph type="subTitle" idx="2"/>
          </p:nvPr>
        </p:nvSpPr>
        <p:spPr>
          <a:xfrm>
            <a:off x="4839592"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5" name="Google Shape;115;p15"/>
          <p:cNvSpPr txBox="1">
            <a:spLocks noGrp="1"/>
          </p:cNvSpPr>
          <p:nvPr>
            <p:ph type="subTitle" idx="3"/>
          </p:nvPr>
        </p:nvSpPr>
        <p:spPr>
          <a:xfrm>
            <a:off x="8630941" y="228286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6" name="Google Shape;116;p15"/>
          <p:cNvSpPr txBox="1">
            <a:spLocks noGrp="1"/>
          </p:cNvSpPr>
          <p:nvPr>
            <p:ph type="subTitle" idx="4"/>
          </p:nvPr>
        </p:nvSpPr>
        <p:spPr>
          <a:xfrm>
            <a:off x="8630941"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7" name="Google Shape;117;p15"/>
          <p:cNvSpPr txBox="1">
            <a:spLocks noGrp="1"/>
          </p:cNvSpPr>
          <p:nvPr>
            <p:ph type="subTitle" idx="5"/>
          </p:nvPr>
        </p:nvSpPr>
        <p:spPr>
          <a:xfrm>
            <a:off x="4839592" y="4520500"/>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8" name="Google Shape;118;p15"/>
          <p:cNvSpPr txBox="1">
            <a:spLocks noGrp="1"/>
          </p:cNvSpPr>
          <p:nvPr>
            <p:ph type="subTitle" idx="6"/>
          </p:nvPr>
        </p:nvSpPr>
        <p:spPr>
          <a:xfrm>
            <a:off x="4839592" y="4110733"/>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9" name="Google Shape;119;p15"/>
          <p:cNvSpPr txBox="1">
            <a:spLocks noGrp="1"/>
          </p:cNvSpPr>
          <p:nvPr>
            <p:ph type="subTitle" idx="7"/>
          </p:nvPr>
        </p:nvSpPr>
        <p:spPr>
          <a:xfrm>
            <a:off x="8630941" y="4520500"/>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0" name="Google Shape;120;p15"/>
          <p:cNvSpPr txBox="1">
            <a:spLocks noGrp="1"/>
          </p:cNvSpPr>
          <p:nvPr>
            <p:ph type="subTitle" idx="8"/>
          </p:nvPr>
        </p:nvSpPr>
        <p:spPr>
          <a:xfrm>
            <a:off x="8630941" y="4110733"/>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1" name="Google Shape;121;p15"/>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122" name="Google Shape;122;p15"/>
          <p:cNvSpPr txBox="1">
            <a:spLocks noGrp="1"/>
          </p:cNvSpPr>
          <p:nvPr>
            <p:ph type="subTitle" idx="9"/>
          </p:nvPr>
        </p:nvSpPr>
        <p:spPr>
          <a:xfrm>
            <a:off x="1048259" y="2282869"/>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3" name="Google Shape;123;p15"/>
          <p:cNvSpPr txBox="1">
            <a:spLocks noGrp="1"/>
          </p:cNvSpPr>
          <p:nvPr>
            <p:ph type="subTitle" idx="13"/>
          </p:nvPr>
        </p:nvSpPr>
        <p:spPr>
          <a:xfrm>
            <a:off x="1048259"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4" name="Google Shape;124;p15"/>
          <p:cNvSpPr txBox="1">
            <a:spLocks noGrp="1"/>
          </p:cNvSpPr>
          <p:nvPr>
            <p:ph type="subTitle" idx="14"/>
          </p:nvPr>
        </p:nvSpPr>
        <p:spPr>
          <a:xfrm>
            <a:off x="1048259" y="452049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5" name="Google Shape;125;p15"/>
          <p:cNvSpPr txBox="1">
            <a:spLocks noGrp="1"/>
          </p:cNvSpPr>
          <p:nvPr>
            <p:ph type="subTitle" idx="15"/>
          </p:nvPr>
        </p:nvSpPr>
        <p:spPr>
          <a:xfrm>
            <a:off x="1048259" y="4110728"/>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6" name="Google Shape;126;p15"/>
          <p:cNvSpPr txBox="1">
            <a:spLocks noGrp="1"/>
          </p:cNvSpPr>
          <p:nvPr>
            <p:ph type="title" idx="16" hasCustomPrompt="1"/>
          </p:nvPr>
        </p:nvSpPr>
        <p:spPr>
          <a:xfrm>
            <a:off x="1853867"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7" name="Google Shape;127;p15"/>
          <p:cNvSpPr txBox="1">
            <a:spLocks noGrp="1"/>
          </p:cNvSpPr>
          <p:nvPr>
            <p:ph type="title" idx="17" hasCustomPrompt="1"/>
          </p:nvPr>
        </p:nvSpPr>
        <p:spPr>
          <a:xfrm>
            <a:off x="5645200"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8" name="Google Shape;128;p15"/>
          <p:cNvSpPr txBox="1">
            <a:spLocks noGrp="1"/>
          </p:cNvSpPr>
          <p:nvPr>
            <p:ph type="title" idx="18" hasCustomPrompt="1"/>
          </p:nvPr>
        </p:nvSpPr>
        <p:spPr>
          <a:xfrm>
            <a:off x="9436533"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9" name="Google Shape;129;p15"/>
          <p:cNvSpPr txBox="1">
            <a:spLocks noGrp="1"/>
          </p:cNvSpPr>
          <p:nvPr>
            <p:ph type="title" idx="19" hasCustomPrompt="1"/>
          </p:nvPr>
        </p:nvSpPr>
        <p:spPr>
          <a:xfrm>
            <a:off x="1853867"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30" name="Google Shape;130;p15"/>
          <p:cNvSpPr txBox="1">
            <a:spLocks noGrp="1"/>
          </p:cNvSpPr>
          <p:nvPr>
            <p:ph type="title" idx="20" hasCustomPrompt="1"/>
          </p:nvPr>
        </p:nvSpPr>
        <p:spPr>
          <a:xfrm>
            <a:off x="5645200"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31" name="Google Shape;131;p15"/>
          <p:cNvSpPr txBox="1">
            <a:spLocks noGrp="1"/>
          </p:cNvSpPr>
          <p:nvPr>
            <p:ph type="title" idx="21" hasCustomPrompt="1"/>
          </p:nvPr>
        </p:nvSpPr>
        <p:spPr>
          <a:xfrm>
            <a:off x="9436533"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Tree>
    <p:extLst>
      <p:ext uri="{BB962C8B-B14F-4D97-AF65-F5344CB8AC3E}">
        <p14:creationId xmlns:p14="http://schemas.microsoft.com/office/powerpoint/2010/main" val="367051650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32"/>
        <p:cNvGrpSpPr/>
        <p:nvPr/>
      </p:nvGrpSpPr>
      <p:grpSpPr>
        <a:xfrm>
          <a:off x="0" y="0"/>
          <a:ext cx="0" cy="0"/>
          <a:chOff x="0" y="0"/>
          <a:chExt cx="0" cy="0"/>
        </a:xfrm>
      </p:grpSpPr>
      <p:sp>
        <p:nvSpPr>
          <p:cNvPr id="133" name="Google Shape;133;p16"/>
          <p:cNvSpPr txBox="1">
            <a:spLocks noGrp="1"/>
          </p:cNvSpPr>
          <p:nvPr>
            <p:ph type="title"/>
          </p:nvPr>
        </p:nvSpPr>
        <p:spPr>
          <a:xfrm>
            <a:off x="4013400" y="3495167"/>
            <a:ext cx="4165200" cy="14052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34" name="Google Shape;134;p16"/>
          <p:cNvSpPr txBox="1">
            <a:spLocks noGrp="1"/>
          </p:cNvSpPr>
          <p:nvPr>
            <p:ph type="subTitle" idx="1"/>
          </p:nvPr>
        </p:nvSpPr>
        <p:spPr>
          <a:xfrm>
            <a:off x="4625500" y="4881133"/>
            <a:ext cx="2891200" cy="5368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35" name="Google Shape;135;p16"/>
          <p:cNvPicPr preferRelativeResize="0"/>
          <p:nvPr/>
        </p:nvPicPr>
        <p:blipFill>
          <a:blip r:embed="rId2">
            <a:alphaModFix/>
          </a:blip>
          <a:stretch>
            <a:fillRect/>
          </a:stretch>
        </p:blipFill>
        <p:spPr>
          <a:xfrm rot="-5400000">
            <a:off x="7511867" y="2167919"/>
            <a:ext cx="6838100" cy="2522167"/>
          </a:xfrm>
          <a:prstGeom prst="rect">
            <a:avLst/>
          </a:prstGeom>
          <a:noFill/>
          <a:ln>
            <a:noFill/>
          </a:ln>
        </p:spPr>
      </p:pic>
      <p:pic>
        <p:nvPicPr>
          <p:cNvPr id="136" name="Google Shape;136;p16"/>
          <p:cNvPicPr preferRelativeResize="0"/>
          <p:nvPr/>
        </p:nvPicPr>
        <p:blipFill>
          <a:blip r:embed="rId2">
            <a:alphaModFix/>
          </a:blip>
          <a:stretch>
            <a:fillRect/>
          </a:stretch>
        </p:blipFill>
        <p:spPr>
          <a:xfrm rot="5400000" flipH="1">
            <a:off x="-2157966" y="2167919"/>
            <a:ext cx="6838100" cy="2522167"/>
          </a:xfrm>
          <a:prstGeom prst="rect">
            <a:avLst/>
          </a:prstGeom>
          <a:noFill/>
          <a:ln>
            <a:noFill/>
          </a:ln>
        </p:spPr>
      </p:pic>
      <p:sp>
        <p:nvSpPr>
          <p:cNvPr id="137" name="Google Shape;137;p16"/>
          <p:cNvSpPr txBox="1">
            <a:spLocks noGrp="1"/>
          </p:cNvSpPr>
          <p:nvPr>
            <p:ph type="title" idx="2" hasCustomPrompt="1"/>
          </p:nvPr>
        </p:nvSpPr>
        <p:spPr>
          <a:xfrm>
            <a:off x="4703703" y="2122711"/>
            <a:ext cx="2734800" cy="17076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pic>
        <p:nvPicPr>
          <p:cNvPr id="138" name="Google Shape;138;p16"/>
          <p:cNvPicPr preferRelativeResize="0"/>
          <p:nvPr/>
        </p:nvPicPr>
        <p:blipFill>
          <a:blip r:embed="rId3">
            <a:alphaModFix/>
          </a:blip>
          <a:stretch>
            <a:fillRect/>
          </a:stretch>
        </p:blipFill>
        <p:spPr>
          <a:xfrm flipH="1">
            <a:off x="8910503" y="2326398"/>
            <a:ext cx="2530500" cy="3593537"/>
          </a:xfrm>
          <a:prstGeom prst="rect">
            <a:avLst/>
          </a:prstGeom>
          <a:noFill/>
          <a:ln>
            <a:noFill/>
          </a:ln>
        </p:spPr>
      </p:pic>
      <p:pic>
        <p:nvPicPr>
          <p:cNvPr id="139" name="Google Shape;139;p16"/>
          <p:cNvPicPr preferRelativeResize="0"/>
          <p:nvPr/>
        </p:nvPicPr>
        <p:blipFill>
          <a:blip r:embed="rId4">
            <a:alphaModFix/>
          </a:blip>
          <a:stretch>
            <a:fillRect/>
          </a:stretch>
        </p:blipFill>
        <p:spPr>
          <a:xfrm flipH="1">
            <a:off x="1076802" y="1728669"/>
            <a:ext cx="2587833" cy="4266433"/>
          </a:xfrm>
          <a:prstGeom prst="rect">
            <a:avLst/>
          </a:prstGeom>
          <a:noFill/>
          <a:ln>
            <a:noFill/>
          </a:ln>
        </p:spPr>
      </p:pic>
    </p:spTree>
    <p:extLst>
      <p:ext uri="{BB962C8B-B14F-4D97-AF65-F5344CB8AC3E}">
        <p14:creationId xmlns:p14="http://schemas.microsoft.com/office/powerpoint/2010/main" val="269711087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2">
            <a:alphaModFix/>
          </a:blip>
          <a:srcRect l="3484"/>
          <a:stretch/>
        </p:blipFill>
        <p:spPr>
          <a:xfrm flipH="1">
            <a:off x="2768600" y="0"/>
            <a:ext cx="9423400" cy="6858000"/>
          </a:xfrm>
          <a:prstGeom prst="rect">
            <a:avLst/>
          </a:prstGeom>
          <a:noFill/>
          <a:ln>
            <a:noFill/>
          </a:ln>
        </p:spPr>
      </p:pic>
      <p:sp>
        <p:nvSpPr>
          <p:cNvPr id="142" name="Google Shape;142;p17"/>
          <p:cNvSpPr txBox="1">
            <a:spLocks noGrp="1"/>
          </p:cNvSpPr>
          <p:nvPr>
            <p:ph type="title"/>
          </p:nvPr>
        </p:nvSpPr>
        <p:spPr>
          <a:xfrm>
            <a:off x="6036868" y="3166500"/>
            <a:ext cx="4165200" cy="13900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3" name="Google Shape;143;p17"/>
          <p:cNvSpPr txBox="1">
            <a:spLocks noGrp="1"/>
          </p:cNvSpPr>
          <p:nvPr>
            <p:ph type="subTitle" idx="1"/>
          </p:nvPr>
        </p:nvSpPr>
        <p:spPr>
          <a:xfrm>
            <a:off x="6673867" y="4564372"/>
            <a:ext cx="2891200" cy="5368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7"/>
          <p:cNvSpPr txBox="1">
            <a:spLocks noGrp="1"/>
          </p:cNvSpPr>
          <p:nvPr>
            <p:ph type="title" idx="2" hasCustomPrompt="1"/>
          </p:nvPr>
        </p:nvSpPr>
        <p:spPr>
          <a:xfrm>
            <a:off x="6752068" y="1777500"/>
            <a:ext cx="2734800" cy="17076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74802481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Title and body right">
  <p:cSld name="Title and body right">
    <p:spTree>
      <p:nvGrpSpPr>
        <p:cNvPr id="1" name="Shape 145"/>
        <p:cNvGrpSpPr/>
        <p:nvPr/>
      </p:nvGrpSpPr>
      <p:grpSpPr>
        <a:xfrm>
          <a:off x="0" y="0"/>
          <a:ext cx="0" cy="0"/>
          <a:chOff x="0" y="0"/>
          <a:chExt cx="0" cy="0"/>
        </a:xfrm>
      </p:grpSpPr>
      <p:pic>
        <p:nvPicPr>
          <p:cNvPr id="146" name="Google Shape;146;p18"/>
          <p:cNvPicPr preferRelativeResize="0"/>
          <p:nvPr/>
        </p:nvPicPr>
        <p:blipFill>
          <a:blip r:embed="rId2">
            <a:alphaModFix/>
          </a:blip>
          <a:stretch>
            <a:fillRect/>
          </a:stretch>
        </p:blipFill>
        <p:spPr>
          <a:xfrm flipH="1">
            <a:off x="2" y="2425702"/>
            <a:ext cx="7023100" cy="4432300"/>
          </a:xfrm>
          <a:prstGeom prst="rect">
            <a:avLst/>
          </a:prstGeom>
          <a:noFill/>
          <a:ln>
            <a:noFill/>
          </a:ln>
        </p:spPr>
      </p:pic>
      <p:sp>
        <p:nvSpPr>
          <p:cNvPr id="147" name="Google Shape;147;p18"/>
          <p:cNvSpPr txBox="1">
            <a:spLocks noGrp="1"/>
          </p:cNvSpPr>
          <p:nvPr>
            <p:ph type="subTitle" idx="1"/>
          </p:nvPr>
        </p:nvSpPr>
        <p:spPr>
          <a:xfrm>
            <a:off x="7878200" y="3683000"/>
            <a:ext cx="3496800" cy="15532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algn="r" rtl="0">
              <a:lnSpc>
                <a:spcPct val="100000"/>
              </a:lnSpc>
              <a:spcBef>
                <a:spcPts val="0"/>
              </a:spcBef>
              <a:spcAft>
                <a:spcPts val="0"/>
              </a:spcAft>
              <a:buSzPts val="1100"/>
              <a:buNone/>
              <a:defRPr sz="1500"/>
            </a:lvl2pPr>
            <a:lvl3pPr lvl="2" algn="r" rtl="0">
              <a:lnSpc>
                <a:spcPct val="100000"/>
              </a:lnSpc>
              <a:spcBef>
                <a:spcPts val="0"/>
              </a:spcBef>
              <a:spcAft>
                <a:spcPts val="0"/>
              </a:spcAft>
              <a:buSzPts val="1100"/>
              <a:buNone/>
              <a:defRPr sz="1500"/>
            </a:lvl3pPr>
            <a:lvl4pPr lvl="3" algn="r" rtl="0">
              <a:lnSpc>
                <a:spcPct val="100000"/>
              </a:lnSpc>
              <a:spcBef>
                <a:spcPts val="0"/>
              </a:spcBef>
              <a:spcAft>
                <a:spcPts val="0"/>
              </a:spcAft>
              <a:buSzPts val="1100"/>
              <a:buNone/>
              <a:defRPr sz="1500"/>
            </a:lvl4pPr>
            <a:lvl5pPr lvl="4" algn="r" rtl="0">
              <a:lnSpc>
                <a:spcPct val="100000"/>
              </a:lnSpc>
              <a:spcBef>
                <a:spcPts val="0"/>
              </a:spcBef>
              <a:spcAft>
                <a:spcPts val="0"/>
              </a:spcAft>
              <a:buSzPts val="1100"/>
              <a:buNone/>
              <a:defRPr sz="1500"/>
            </a:lvl5pPr>
            <a:lvl6pPr lvl="5" algn="r" rtl="0">
              <a:lnSpc>
                <a:spcPct val="100000"/>
              </a:lnSpc>
              <a:spcBef>
                <a:spcPts val="0"/>
              </a:spcBef>
              <a:spcAft>
                <a:spcPts val="0"/>
              </a:spcAft>
              <a:buSzPts val="1100"/>
              <a:buNone/>
              <a:defRPr sz="1500"/>
            </a:lvl6pPr>
            <a:lvl7pPr lvl="6" algn="r" rtl="0">
              <a:lnSpc>
                <a:spcPct val="100000"/>
              </a:lnSpc>
              <a:spcBef>
                <a:spcPts val="0"/>
              </a:spcBef>
              <a:spcAft>
                <a:spcPts val="0"/>
              </a:spcAft>
              <a:buSzPts val="1100"/>
              <a:buNone/>
              <a:defRPr sz="1500"/>
            </a:lvl7pPr>
            <a:lvl8pPr lvl="7" algn="r" rtl="0">
              <a:lnSpc>
                <a:spcPct val="100000"/>
              </a:lnSpc>
              <a:spcBef>
                <a:spcPts val="0"/>
              </a:spcBef>
              <a:spcAft>
                <a:spcPts val="0"/>
              </a:spcAft>
              <a:buSzPts val="1100"/>
              <a:buNone/>
              <a:defRPr sz="1500"/>
            </a:lvl8pPr>
            <a:lvl9pPr lvl="8" algn="r" rtl="0">
              <a:lnSpc>
                <a:spcPct val="100000"/>
              </a:lnSpc>
              <a:spcBef>
                <a:spcPts val="0"/>
              </a:spcBef>
              <a:spcAft>
                <a:spcPts val="0"/>
              </a:spcAft>
              <a:buSzPts val="1100"/>
              <a:buNone/>
              <a:defRPr sz="1500"/>
            </a:lvl9pPr>
          </a:lstStyle>
          <a:p>
            <a:endParaRPr/>
          </a:p>
        </p:txBody>
      </p:sp>
      <p:sp>
        <p:nvSpPr>
          <p:cNvPr id="148" name="Google Shape;148;p18"/>
          <p:cNvSpPr txBox="1">
            <a:spLocks noGrp="1"/>
          </p:cNvSpPr>
          <p:nvPr>
            <p:ph type="ctrTitle"/>
          </p:nvPr>
        </p:nvSpPr>
        <p:spPr>
          <a:xfrm>
            <a:off x="6107033" y="5504167"/>
            <a:ext cx="5268000" cy="770400"/>
          </a:xfrm>
          <a:prstGeom prst="rect">
            <a:avLst/>
          </a:prstGeom>
        </p:spPr>
        <p:txBody>
          <a:bodyPr spcFirstLastPara="1" wrap="square" lIns="91423" tIns="91423" rIns="91423" bIns="91423" anchor="b" anchorCtr="0">
            <a:noAutofit/>
          </a:bodyPr>
          <a:lstStyle>
            <a:lvl1pPr lvl="0" algn="r" rtl="0">
              <a:spcBef>
                <a:spcPts val="0"/>
              </a:spcBef>
              <a:spcAft>
                <a:spcPts val="0"/>
              </a:spcAft>
              <a:buSzPts val="3600"/>
              <a:buNone/>
              <a:defRPr sz="4800"/>
            </a:lvl1pPr>
            <a:lvl2pPr lvl="1" algn="r" rtl="0">
              <a:spcBef>
                <a:spcPts val="0"/>
              </a:spcBef>
              <a:spcAft>
                <a:spcPts val="0"/>
              </a:spcAft>
              <a:buClr>
                <a:srgbClr val="434343"/>
              </a:buClr>
              <a:buSzPts val="4800"/>
              <a:buNone/>
              <a:defRPr sz="6400">
                <a:solidFill>
                  <a:srgbClr val="434343"/>
                </a:solidFill>
              </a:defRPr>
            </a:lvl2pPr>
            <a:lvl3pPr lvl="2" algn="r" rtl="0">
              <a:spcBef>
                <a:spcPts val="0"/>
              </a:spcBef>
              <a:spcAft>
                <a:spcPts val="0"/>
              </a:spcAft>
              <a:buClr>
                <a:srgbClr val="434343"/>
              </a:buClr>
              <a:buSzPts val="4800"/>
              <a:buNone/>
              <a:defRPr sz="6400">
                <a:solidFill>
                  <a:srgbClr val="434343"/>
                </a:solidFill>
              </a:defRPr>
            </a:lvl3pPr>
            <a:lvl4pPr lvl="3" algn="r" rtl="0">
              <a:spcBef>
                <a:spcPts val="0"/>
              </a:spcBef>
              <a:spcAft>
                <a:spcPts val="0"/>
              </a:spcAft>
              <a:buClr>
                <a:srgbClr val="434343"/>
              </a:buClr>
              <a:buSzPts val="4800"/>
              <a:buNone/>
              <a:defRPr sz="6400">
                <a:solidFill>
                  <a:srgbClr val="434343"/>
                </a:solidFill>
              </a:defRPr>
            </a:lvl4pPr>
            <a:lvl5pPr lvl="4" algn="r" rtl="0">
              <a:spcBef>
                <a:spcPts val="0"/>
              </a:spcBef>
              <a:spcAft>
                <a:spcPts val="0"/>
              </a:spcAft>
              <a:buClr>
                <a:srgbClr val="434343"/>
              </a:buClr>
              <a:buSzPts val="4800"/>
              <a:buNone/>
              <a:defRPr sz="6400">
                <a:solidFill>
                  <a:srgbClr val="434343"/>
                </a:solidFill>
              </a:defRPr>
            </a:lvl5pPr>
            <a:lvl6pPr lvl="5" algn="r" rtl="0">
              <a:spcBef>
                <a:spcPts val="0"/>
              </a:spcBef>
              <a:spcAft>
                <a:spcPts val="0"/>
              </a:spcAft>
              <a:buClr>
                <a:srgbClr val="434343"/>
              </a:buClr>
              <a:buSzPts val="4800"/>
              <a:buNone/>
              <a:defRPr sz="6400">
                <a:solidFill>
                  <a:srgbClr val="434343"/>
                </a:solidFill>
              </a:defRPr>
            </a:lvl6pPr>
            <a:lvl7pPr lvl="6" algn="r" rtl="0">
              <a:spcBef>
                <a:spcPts val="0"/>
              </a:spcBef>
              <a:spcAft>
                <a:spcPts val="0"/>
              </a:spcAft>
              <a:buClr>
                <a:srgbClr val="434343"/>
              </a:buClr>
              <a:buSzPts val="4800"/>
              <a:buNone/>
              <a:defRPr sz="6400">
                <a:solidFill>
                  <a:srgbClr val="434343"/>
                </a:solidFill>
              </a:defRPr>
            </a:lvl7pPr>
            <a:lvl8pPr lvl="7" algn="r" rtl="0">
              <a:spcBef>
                <a:spcPts val="0"/>
              </a:spcBef>
              <a:spcAft>
                <a:spcPts val="0"/>
              </a:spcAft>
              <a:buClr>
                <a:srgbClr val="434343"/>
              </a:buClr>
              <a:buSzPts val="4800"/>
              <a:buNone/>
              <a:defRPr sz="6400">
                <a:solidFill>
                  <a:srgbClr val="434343"/>
                </a:solidFill>
              </a:defRPr>
            </a:lvl8pPr>
            <a:lvl9pPr lvl="8" algn="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247667265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Title and body left">
  <p:cSld name="Title and body left">
    <p:spTree>
      <p:nvGrpSpPr>
        <p:cNvPr id="1" name="Shape 149"/>
        <p:cNvGrpSpPr/>
        <p:nvPr/>
      </p:nvGrpSpPr>
      <p:grpSpPr>
        <a:xfrm>
          <a:off x="0" y="0"/>
          <a:ext cx="0" cy="0"/>
          <a:chOff x="0" y="0"/>
          <a:chExt cx="0" cy="0"/>
        </a:xfrm>
      </p:grpSpPr>
      <p:sp>
        <p:nvSpPr>
          <p:cNvPr id="150" name="Google Shape;150;p19"/>
          <p:cNvSpPr txBox="1">
            <a:spLocks noGrp="1"/>
          </p:cNvSpPr>
          <p:nvPr>
            <p:ph type="subTitle" idx="1"/>
          </p:nvPr>
        </p:nvSpPr>
        <p:spPr>
          <a:xfrm>
            <a:off x="816867" y="3612600"/>
            <a:ext cx="3557600" cy="17916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1" name="Google Shape;151;p19"/>
          <p:cNvSpPr txBox="1">
            <a:spLocks noGrp="1"/>
          </p:cNvSpPr>
          <p:nvPr>
            <p:ph type="ctrTitle"/>
          </p:nvPr>
        </p:nvSpPr>
        <p:spPr>
          <a:xfrm>
            <a:off x="816867" y="5504167"/>
            <a:ext cx="4638400" cy="7704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152" name="Google Shape;152;p19"/>
          <p:cNvPicPr preferRelativeResize="0"/>
          <p:nvPr/>
        </p:nvPicPr>
        <p:blipFill>
          <a:blip r:embed="rId2">
            <a:alphaModFix/>
          </a:blip>
          <a:stretch>
            <a:fillRect/>
          </a:stretch>
        </p:blipFill>
        <p:spPr>
          <a:xfrm rot="10800000">
            <a:off x="5664200" y="386"/>
            <a:ext cx="6527800" cy="5194300"/>
          </a:xfrm>
          <a:prstGeom prst="rect">
            <a:avLst/>
          </a:prstGeom>
          <a:noFill/>
          <a:ln>
            <a:noFill/>
          </a:ln>
        </p:spPr>
      </p:pic>
      <p:pic>
        <p:nvPicPr>
          <p:cNvPr id="153" name="Google Shape;153;p19"/>
          <p:cNvPicPr preferRelativeResize="0"/>
          <p:nvPr/>
        </p:nvPicPr>
        <p:blipFill>
          <a:blip r:embed="rId3">
            <a:alphaModFix/>
          </a:blip>
          <a:stretch>
            <a:fillRect/>
          </a:stretch>
        </p:blipFill>
        <p:spPr>
          <a:xfrm>
            <a:off x="5664215" y="1105216"/>
            <a:ext cx="4444205" cy="3694099"/>
          </a:xfrm>
          <a:prstGeom prst="rect">
            <a:avLst/>
          </a:prstGeom>
          <a:noFill/>
          <a:ln>
            <a:noFill/>
          </a:ln>
        </p:spPr>
      </p:pic>
    </p:spTree>
    <p:extLst>
      <p:ext uri="{BB962C8B-B14F-4D97-AF65-F5344CB8AC3E}">
        <p14:creationId xmlns:p14="http://schemas.microsoft.com/office/powerpoint/2010/main" val="42659860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6">
  <p:cSld name="Title and four columns 6">
    <p:spTree>
      <p:nvGrpSpPr>
        <p:cNvPr id="1" name="Shape 397"/>
        <p:cNvGrpSpPr/>
        <p:nvPr/>
      </p:nvGrpSpPr>
      <p:grpSpPr>
        <a:xfrm>
          <a:off x="0" y="0"/>
          <a:ext cx="0" cy="0"/>
          <a:chOff x="0" y="0"/>
          <a:chExt cx="0" cy="0"/>
        </a:xfrm>
      </p:grpSpPr>
      <p:pic>
        <p:nvPicPr>
          <p:cNvPr id="398" name="Google Shape;398;p39"/>
          <p:cNvPicPr preferRelativeResize="0"/>
          <p:nvPr/>
        </p:nvPicPr>
        <p:blipFill>
          <a:blip r:embed="rId2">
            <a:alphaModFix/>
          </a:blip>
          <a:stretch>
            <a:fillRect/>
          </a:stretch>
        </p:blipFill>
        <p:spPr>
          <a:xfrm>
            <a:off x="1925785" y="1886668"/>
            <a:ext cx="8340433" cy="4971333"/>
          </a:xfrm>
          <a:prstGeom prst="rect">
            <a:avLst/>
          </a:prstGeom>
          <a:noFill/>
          <a:ln>
            <a:noFill/>
          </a:ln>
        </p:spPr>
      </p:pic>
      <p:sp>
        <p:nvSpPr>
          <p:cNvPr id="399" name="Google Shape;399;p39"/>
          <p:cNvSpPr txBox="1">
            <a:spLocks noGrp="1"/>
          </p:cNvSpPr>
          <p:nvPr>
            <p:ph type="ctrTitle"/>
          </p:nvPr>
        </p:nvSpPr>
        <p:spPr>
          <a:xfrm>
            <a:off x="3429400" y="4421767"/>
            <a:ext cx="5333200" cy="1852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00" name="Google Shape;400;p39"/>
          <p:cNvSpPr txBox="1">
            <a:spLocks noGrp="1"/>
          </p:cNvSpPr>
          <p:nvPr>
            <p:ph type="subTitle" idx="1"/>
          </p:nvPr>
        </p:nvSpPr>
        <p:spPr>
          <a:xfrm>
            <a:off x="928400" y="2542731"/>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1" name="Google Shape;401;p39"/>
          <p:cNvSpPr txBox="1">
            <a:spLocks noGrp="1"/>
          </p:cNvSpPr>
          <p:nvPr>
            <p:ph type="subTitle" idx="2"/>
          </p:nvPr>
        </p:nvSpPr>
        <p:spPr>
          <a:xfrm>
            <a:off x="3672543" y="10841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2" name="Google Shape;402;p39"/>
          <p:cNvSpPr txBox="1">
            <a:spLocks noGrp="1"/>
          </p:cNvSpPr>
          <p:nvPr>
            <p:ph type="subTitle" idx="3"/>
          </p:nvPr>
        </p:nvSpPr>
        <p:spPr>
          <a:xfrm>
            <a:off x="9160829" y="25427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3" name="Google Shape;403;p39"/>
          <p:cNvSpPr txBox="1">
            <a:spLocks noGrp="1"/>
          </p:cNvSpPr>
          <p:nvPr>
            <p:ph type="subTitle" idx="4"/>
          </p:nvPr>
        </p:nvSpPr>
        <p:spPr>
          <a:xfrm>
            <a:off x="6416687" y="10841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4" name="Google Shape;404;p39"/>
          <p:cNvSpPr txBox="1">
            <a:spLocks noGrp="1"/>
          </p:cNvSpPr>
          <p:nvPr>
            <p:ph type="subTitle" idx="5"/>
          </p:nvPr>
        </p:nvSpPr>
        <p:spPr>
          <a:xfrm>
            <a:off x="928400" y="2117112"/>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5" name="Google Shape;405;p39"/>
          <p:cNvSpPr txBox="1">
            <a:spLocks noGrp="1"/>
          </p:cNvSpPr>
          <p:nvPr>
            <p:ph type="subTitle" idx="6"/>
          </p:nvPr>
        </p:nvSpPr>
        <p:spPr>
          <a:xfrm>
            <a:off x="3672533" y="65866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6" name="Google Shape;406;p39"/>
          <p:cNvSpPr txBox="1">
            <a:spLocks noGrp="1"/>
          </p:cNvSpPr>
          <p:nvPr>
            <p:ph type="subTitle" idx="7"/>
          </p:nvPr>
        </p:nvSpPr>
        <p:spPr>
          <a:xfrm>
            <a:off x="9160832" y="211709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7" name="Google Shape;407;p39"/>
          <p:cNvSpPr txBox="1">
            <a:spLocks noGrp="1"/>
          </p:cNvSpPr>
          <p:nvPr>
            <p:ph type="subTitle" idx="8"/>
          </p:nvPr>
        </p:nvSpPr>
        <p:spPr>
          <a:xfrm>
            <a:off x="6416689" y="65866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117000329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2"/>
        </a:solidFill>
        <a:effectLst/>
      </p:bgPr>
    </p:bg>
    <p:spTree>
      <p:nvGrpSpPr>
        <p:cNvPr id="1" name="Shape 154"/>
        <p:cNvGrpSpPr/>
        <p:nvPr/>
      </p:nvGrpSpPr>
      <p:grpSpPr>
        <a:xfrm>
          <a:off x="0" y="0"/>
          <a:ext cx="0" cy="0"/>
          <a:chOff x="0" y="0"/>
          <a:chExt cx="0" cy="0"/>
        </a:xfrm>
      </p:grpSpPr>
      <p:sp>
        <p:nvSpPr>
          <p:cNvPr id="155" name="Google Shape;155;p20"/>
          <p:cNvSpPr txBox="1">
            <a:spLocks noGrp="1"/>
          </p:cNvSpPr>
          <p:nvPr>
            <p:ph type="subTitle" idx="1"/>
          </p:nvPr>
        </p:nvSpPr>
        <p:spPr>
          <a:xfrm>
            <a:off x="3498249" y="1624133"/>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6" name="Google Shape;156;p20"/>
          <p:cNvSpPr txBox="1">
            <a:spLocks noGrp="1"/>
          </p:cNvSpPr>
          <p:nvPr>
            <p:ph type="subTitle" idx="2"/>
          </p:nvPr>
        </p:nvSpPr>
        <p:spPr>
          <a:xfrm>
            <a:off x="3498249" y="1197733"/>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57" name="Google Shape;157;p20"/>
          <p:cNvSpPr txBox="1">
            <a:spLocks noGrp="1"/>
          </p:cNvSpPr>
          <p:nvPr>
            <p:ph type="subTitle" idx="3"/>
          </p:nvPr>
        </p:nvSpPr>
        <p:spPr>
          <a:xfrm>
            <a:off x="7492783" y="1624133"/>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8" name="Google Shape;158;p20"/>
          <p:cNvSpPr txBox="1">
            <a:spLocks noGrp="1"/>
          </p:cNvSpPr>
          <p:nvPr>
            <p:ph type="subTitle" idx="4"/>
          </p:nvPr>
        </p:nvSpPr>
        <p:spPr>
          <a:xfrm>
            <a:off x="7492783" y="1197733"/>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59" name="Google Shape;159;p20"/>
          <p:cNvSpPr txBox="1">
            <a:spLocks noGrp="1"/>
          </p:cNvSpPr>
          <p:nvPr>
            <p:ph type="subTitle" idx="5"/>
          </p:nvPr>
        </p:nvSpPr>
        <p:spPr>
          <a:xfrm>
            <a:off x="3498249" y="3834467"/>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0" name="Google Shape;160;p20"/>
          <p:cNvSpPr txBox="1">
            <a:spLocks noGrp="1"/>
          </p:cNvSpPr>
          <p:nvPr>
            <p:ph type="subTitle" idx="6"/>
          </p:nvPr>
        </p:nvSpPr>
        <p:spPr>
          <a:xfrm>
            <a:off x="3498249" y="3408067"/>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1" name="Google Shape;161;p20"/>
          <p:cNvSpPr txBox="1">
            <a:spLocks noGrp="1"/>
          </p:cNvSpPr>
          <p:nvPr>
            <p:ph type="subTitle" idx="7"/>
          </p:nvPr>
        </p:nvSpPr>
        <p:spPr>
          <a:xfrm>
            <a:off x="7492784" y="3834467"/>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2" name="Google Shape;162;p20"/>
          <p:cNvSpPr txBox="1">
            <a:spLocks noGrp="1"/>
          </p:cNvSpPr>
          <p:nvPr>
            <p:ph type="subTitle" idx="8"/>
          </p:nvPr>
        </p:nvSpPr>
        <p:spPr>
          <a:xfrm>
            <a:off x="7492783" y="3408067"/>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3" name="Google Shape;163;p20"/>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1786075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164"/>
        <p:cNvGrpSpPr/>
        <p:nvPr/>
      </p:nvGrpSpPr>
      <p:grpSpPr>
        <a:xfrm>
          <a:off x="0" y="0"/>
          <a:ext cx="0" cy="0"/>
          <a:chOff x="0" y="0"/>
          <a:chExt cx="0" cy="0"/>
        </a:xfrm>
      </p:grpSpPr>
      <p:sp>
        <p:nvSpPr>
          <p:cNvPr id="165" name="Google Shape;165;p21"/>
          <p:cNvSpPr txBox="1">
            <a:spLocks noGrp="1"/>
          </p:cNvSpPr>
          <p:nvPr>
            <p:ph type="subTitle" idx="1"/>
          </p:nvPr>
        </p:nvSpPr>
        <p:spPr>
          <a:xfrm>
            <a:off x="1739867" y="2049600"/>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6" name="Google Shape;166;p21"/>
          <p:cNvSpPr txBox="1">
            <a:spLocks noGrp="1"/>
          </p:cNvSpPr>
          <p:nvPr>
            <p:ph type="subTitle" idx="2"/>
          </p:nvPr>
        </p:nvSpPr>
        <p:spPr>
          <a:xfrm>
            <a:off x="1739868" y="1623200"/>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solidFill>
                  <a:schemeClr val="lt1"/>
                </a:solidFill>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7" name="Google Shape;167;p21"/>
          <p:cNvSpPr txBox="1">
            <a:spLocks noGrp="1"/>
          </p:cNvSpPr>
          <p:nvPr>
            <p:ph type="subTitle" idx="3"/>
          </p:nvPr>
        </p:nvSpPr>
        <p:spPr>
          <a:xfrm>
            <a:off x="5316297" y="2049600"/>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8" name="Google Shape;168;p21"/>
          <p:cNvSpPr txBox="1">
            <a:spLocks noGrp="1"/>
          </p:cNvSpPr>
          <p:nvPr>
            <p:ph type="subTitle" idx="4"/>
          </p:nvPr>
        </p:nvSpPr>
        <p:spPr>
          <a:xfrm>
            <a:off x="5316320" y="1623200"/>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9" name="Google Shape;169;p21"/>
          <p:cNvSpPr txBox="1">
            <a:spLocks noGrp="1"/>
          </p:cNvSpPr>
          <p:nvPr>
            <p:ph type="subTitle" idx="5"/>
          </p:nvPr>
        </p:nvSpPr>
        <p:spPr>
          <a:xfrm>
            <a:off x="5316297" y="4010467"/>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70" name="Google Shape;170;p21"/>
          <p:cNvSpPr txBox="1">
            <a:spLocks noGrp="1"/>
          </p:cNvSpPr>
          <p:nvPr>
            <p:ph type="subTitle" idx="6"/>
          </p:nvPr>
        </p:nvSpPr>
        <p:spPr>
          <a:xfrm>
            <a:off x="5316300" y="3584067"/>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solidFill>
                  <a:schemeClr val="lt1"/>
                </a:solidFill>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71" name="Google Shape;171;p21"/>
          <p:cNvSpPr txBox="1">
            <a:spLocks noGrp="1"/>
          </p:cNvSpPr>
          <p:nvPr>
            <p:ph type="subTitle" idx="7"/>
          </p:nvPr>
        </p:nvSpPr>
        <p:spPr>
          <a:xfrm>
            <a:off x="8836133" y="4010467"/>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72" name="Google Shape;172;p21"/>
          <p:cNvSpPr txBox="1">
            <a:spLocks noGrp="1"/>
          </p:cNvSpPr>
          <p:nvPr>
            <p:ph type="subTitle" idx="8"/>
          </p:nvPr>
        </p:nvSpPr>
        <p:spPr>
          <a:xfrm>
            <a:off x="8836135" y="3584067"/>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73" name="Google Shape;173;p21"/>
          <p:cNvSpPr txBox="1">
            <a:spLocks noGrp="1"/>
          </p:cNvSpPr>
          <p:nvPr>
            <p:ph type="ctrTitle"/>
          </p:nvPr>
        </p:nvSpPr>
        <p:spPr>
          <a:xfrm>
            <a:off x="3533800" y="5504167"/>
            <a:ext cx="7841200" cy="770400"/>
          </a:xfrm>
          <a:prstGeom prst="rect">
            <a:avLst/>
          </a:prstGeom>
        </p:spPr>
        <p:txBody>
          <a:bodyPr spcFirstLastPara="1" wrap="square" lIns="91423" tIns="91423" rIns="91423" bIns="91423" anchor="b" anchorCtr="0">
            <a:noAutofit/>
          </a:bodyPr>
          <a:lstStyle>
            <a:lvl1pPr lvl="0" algn="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174" name="Google Shape;174;p21"/>
          <p:cNvPicPr preferRelativeResize="0"/>
          <p:nvPr/>
        </p:nvPicPr>
        <p:blipFill>
          <a:blip r:embed="rId2">
            <a:alphaModFix/>
          </a:blip>
          <a:stretch>
            <a:fillRect/>
          </a:stretch>
        </p:blipFill>
        <p:spPr>
          <a:xfrm>
            <a:off x="-14" y="3390886"/>
            <a:ext cx="5981700" cy="3467100"/>
          </a:xfrm>
          <a:prstGeom prst="rect">
            <a:avLst/>
          </a:prstGeom>
          <a:noFill/>
          <a:ln>
            <a:noFill/>
          </a:ln>
        </p:spPr>
      </p:pic>
      <p:pic>
        <p:nvPicPr>
          <p:cNvPr id="175" name="Google Shape;175;p21"/>
          <p:cNvPicPr preferRelativeResize="0"/>
          <p:nvPr/>
        </p:nvPicPr>
        <p:blipFill>
          <a:blip r:embed="rId3">
            <a:alphaModFix/>
          </a:blip>
          <a:stretch>
            <a:fillRect/>
          </a:stretch>
        </p:blipFill>
        <p:spPr>
          <a:xfrm rot="10800000">
            <a:off x="8216886" y="386"/>
            <a:ext cx="3975100" cy="2552700"/>
          </a:xfrm>
          <a:prstGeom prst="rect">
            <a:avLst/>
          </a:prstGeom>
          <a:noFill/>
          <a:ln>
            <a:noFill/>
          </a:ln>
        </p:spPr>
      </p:pic>
    </p:spTree>
    <p:extLst>
      <p:ext uri="{BB962C8B-B14F-4D97-AF65-F5344CB8AC3E}">
        <p14:creationId xmlns:p14="http://schemas.microsoft.com/office/powerpoint/2010/main" val="320603713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2"/>
        </a:solidFill>
        <a:effectLst/>
      </p:bgPr>
    </p:bg>
    <p:spTree>
      <p:nvGrpSpPr>
        <p:cNvPr id="1" name="Shape 176"/>
        <p:cNvGrpSpPr/>
        <p:nvPr/>
      </p:nvGrpSpPr>
      <p:grpSpPr>
        <a:xfrm>
          <a:off x="0" y="0"/>
          <a:ext cx="0" cy="0"/>
          <a:chOff x="0" y="0"/>
          <a:chExt cx="0" cy="0"/>
        </a:xfrm>
      </p:grpSpPr>
      <p:sp>
        <p:nvSpPr>
          <p:cNvPr id="177" name="Google Shape;177;p22"/>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178" name="Google Shape;178;p22"/>
          <p:cNvSpPr txBox="1">
            <a:spLocks noGrp="1"/>
          </p:cNvSpPr>
          <p:nvPr>
            <p:ph type="subTitle" idx="1"/>
          </p:nvPr>
        </p:nvSpPr>
        <p:spPr>
          <a:xfrm>
            <a:off x="1579267" y="3321333"/>
            <a:ext cx="4237600" cy="1344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179" name="Google Shape;179;p22"/>
          <p:cNvSpPr txBox="1">
            <a:spLocks noGrp="1"/>
          </p:cNvSpPr>
          <p:nvPr>
            <p:ph type="subTitle" idx="2"/>
          </p:nvPr>
        </p:nvSpPr>
        <p:spPr>
          <a:xfrm>
            <a:off x="2327367" y="1256900"/>
            <a:ext cx="27416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ctr" rtl="0">
              <a:lnSpc>
                <a:spcPct val="100000"/>
              </a:lnSpc>
              <a:spcBef>
                <a:spcPts val="0"/>
              </a:spcBef>
              <a:spcAft>
                <a:spcPts val="0"/>
              </a:spcAft>
              <a:buSzPts val="2400"/>
              <a:buFont typeface="Englebert"/>
              <a:buNone/>
              <a:defRPr sz="3200">
                <a:latin typeface="Englebert"/>
                <a:ea typeface="Englebert"/>
                <a:cs typeface="Englebert"/>
                <a:sym typeface="Englebert"/>
              </a:defRPr>
            </a:lvl2pPr>
            <a:lvl3pPr lvl="2" algn="ctr" rtl="0">
              <a:lnSpc>
                <a:spcPct val="100000"/>
              </a:lnSpc>
              <a:spcBef>
                <a:spcPts val="0"/>
              </a:spcBef>
              <a:spcAft>
                <a:spcPts val="0"/>
              </a:spcAft>
              <a:buSzPts val="2400"/>
              <a:buFont typeface="Englebert"/>
              <a:buNone/>
              <a:defRPr sz="3200">
                <a:latin typeface="Englebert"/>
                <a:ea typeface="Englebert"/>
                <a:cs typeface="Englebert"/>
                <a:sym typeface="Englebert"/>
              </a:defRPr>
            </a:lvl3pPr>
            <a:lvl4pPr lvl="3" algn="ctr" rtl="0">
              <a:lnSpc>
                <a:spcPct val="100000"/>
              </a:lnSpc>
              <a:spcBef>
                <a:spcPts val="0"/>
              </a:spcBef>
              <a:spcAft>
                <a:spcPts val="0"/>
              </a:spcAft>
              <a:buSzPts val="2400"/>
              <a:buFont typeface="Englebert"/>
              <a:buNone/>
              <a:defRPr sz="3200">
                <a:latin typeface="Englebert"/>
                <a:ea typeface="Englebert"/>
                <a:cs typeface="Englebert"/>
                <a:sym typeface="Englebert"/>
              </a:defRPr>
            </a:lvl4pPr>
            <a:lvl5pPr lvl="4" algn="ctr" rtl="0">
              <a:lnSpc>
                <a:spcPct val="100000"/>
              </a:lnSpc>
              <a:spcBef>
                <a:spcPts val="0"/>
              </a:spcBef>
              <a:spcAft>
                <a:spcPts val="0"/>
              </a:spcAft>
              <a:buSzPts val="2400"/>
              <a:buFont typeface="Englebert"/>
              <a:buNone/>
              <a:defRPr sz="3200">
                <a:latin typeface="Englebert"/>
                <a:ea typeface="Englebert"/>
                <a:cs typeface="Englebert"/>
                <a:sym typeface="Englebert"/>
              </a:defRPr>
            </a:lvl5pPr>
            <a:lvl6pPr lvl="5" algn="ctr" rtl="0">
              <a:lnSpc>
                <a:spcPct val="100000"/>
              </a:lnSpc>
              <a:spcBef>
                <a:spcPts val="0"/>
              </a:spcBef>
              <a:spcAft>
                <a:spcPts val="0"/>
              </a:spcAft>
              <a:buSzPts val="2400"/>
              <a:buFont typeface="Englebert"/>
              <a:buNone/>
              <a:defRPr sz="3200">
                <a:latin typeface="Englebert"/>
                <a:ea typeface="Englebert"/>
                <a:cs typeface="Englebert"/>
                <a:sym typeface="Englebert"/>
              </a:defRPr>
            </a:lvl6pPr>
            <a:lvl7pPr lvl="6" algn="ctr" rtl="0">
              <a:lnSpc>
                <a:spcPct val="100000"/>
              </a:lnSpc>
              <a:spcBef>
                <a:spcPts val="0"/>
              </a:spcBef>
              <a:spcAft>
                <a:spcPts val="0"/>
              </a:spcAft>
              <a:buSzPts val="2400"/>
              <a:buFont typeface="Englebert"/>
              <a:buNone/>
              <a:defRPr sz="3200">
                <a:latin typeface="Englebert"/>
                <a:ea typeface="Englebert"/>
                <a:cs typeface="Englebert"/>
                <a:sym typeface="Englebert"/>
              </a:defRPr>
            </a:lvl7pPr>
            <a:lvl8pPr lvl="7" algn="ctr" rtl="0">
              <a:lnSpc>
                <a:spcPct val="100000"/>
              </a:lnSpc>
              <a:spcBef>
                <a:spcPts val="0"/>
              </a:spcBef>
              <a:spcAft>
                <a:spcPts val="0"/>
              </a:spcAft>
              <a:buSzPts val="2400"/>
              <a:buFont typeface="Englebert"/>
              <a:buNone/>
              <a:defRPr sz="3200">
                <a:latin typeface="Englebert"/>
                <a:ea typeface="Englebert"/>
                <a:cs typeface="Englebert"/>
                <a:sym typeface="Englebert"/>
              </a:defRPr>
            </a:lvl8pPr>
            <a:lvl9pPr lvl="8" algn="ctr" rtl="0">
              <a:lnSpc>
                <a:spcPct val="100000"/>
              </a:lnSpc>
              <a:spcBef>
                <a:spcPts val="0"/>
              </a:spcBef>
              <a:spcAft>
                <a:spcPts val="0"/>
              </a:spcAft>
              <a:buSzPts val="2400"/>
              <a:buFont typeface="Englebert"/>
              <a:buNone/>
              <a:defRPr sz="3200">
                <a:latin typeface="Englebert"/>
                <a:ea typeface="Englebert"/>
                <a:cs typeface="Englebert"/>
                <a:sym typeface="Englebert"/>
              </a:defRPr>
            </a:lvl9pPr>
          </a:lstStyle>
          <a:p>
            <a:endParaRPr/>
          </a:p>
        </p:txBody>
      </p:sp>
      <p:sp>
        <p:nvSpPr>
          <p:cNvPr id="180" name="Google Shape;180;p22"/>
          <p:cNvSpPr txBox="1">
            <a:spLocks noGrp="1"/>
          </p:cNvSpPr>
          <p:nvPr>
            <p:ph type="subTitle" idx="3"/>
          </p:nvPr>
        </p:nvSpPr>
        <p:spPr>
          <a:xfrm>
            <a:off x="6375033" y="3321333"/>
            <a:ext cx="4237600" cy="1344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181" name="Google Shape;181;p22"/>
          <p:cNvSpPr txBox="1">
            <a:spLocks noGrp="1"/>
          </p:cNvSpPr>
          <p:nvPr>
            <p:ph type="subTitle" idx="4"/>
          </p:nvPr>
        </p:nvSpPr>
        <p:spPr>
          <a:xfrm>
            <a:off x="7123033" y="1256900"/>
            <a:ext cx="27416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ctr" rtl="0">
              <a:lnSpc>
                <a:spcPct val="100000"/>
              </a:lnSpc>
              <a:spcBef>
                <a:spcPts val="0"/>
              </a:spcBef>
              <a:spcAft>
                <a:spcPts val="0"/>
              </a:spcAft>
              <a:buSzPts val="2400"/>
              <a:buFont typeface="Englebert"/>
              <a:buNone/>
              <a:defRPr sz="3200">
                <a:latin typeface="Englebert"/>
                <a:ea typeface="Englebert"/>
                <a:cs typeface="Englebert"/>
                <a:sym typeface="Englebert"/>
              </a:defRPr>
            </a:lvl2pPr>
            <a:lvl3pPr lvl="2" algn="ctr" rtl="0">
              <a:lnSpc>
                <a:spcPct val="100000"/>
              </a:lnSpc>
              <a:spcBef>
                <a:spcPts val="0"/>
              </a:spcBef>
              <a:spcAft>
                <a:spcPts val="0"/>
              </a:spcAft>
              <a:buSzPts val="2400"/>
              <a:buFont typeface="Englebert"/>
              <a:buNone/>
              <a:defRPr sz="3200">
                <a:latin typeface="Englebert"/>
                <a:ea typeface="Englebert"/>
                <a:cs typeface="Englebert"/>
                <a:sym typeface="Englebert"/>
              </a:defRPr>
            </a:lvl3pPr>
            <a:lvl4pPr lvl="3" algn="ctr" rtl="0">
              <a:lnSpc>
                <a:spcPct val="100000"/>
              </a:lnSpc>
              <a:spcBef>
                <a:spcPts val="0"/>
              </a:spcBef>
              <a:spcAft>
                <a:spcPts val="0"/>
              </a:spcAft>
              <a:buSzPts val="2400"/>
              <a:buFont typeface="Englebert"/>
              <a:buNone/>
              <a:defRPr sz="3200">
                <a:latin typeface="Englebert"/>
                <a:ea typeface="Englebert"/>
                <a:cs typeface="Englebert"/>
                <a:sym typeface="Englebert"/>
              </a:defRPr>
            </a:lvl4pPr>
            <a:lvl5pPr lvl="4" algn="ctr" rtl="0">
              <a:lnSpc>
                <a:spcPct val="100000"/>
              </a:lnSpc>
              <a:spcBef>
                <a:spcPts val="0"/>
              </a:spcBef>
              <a:spcAft>
                <a:spcPts val="0"/>
              </a:spcAft>
              <a:buSzPts val="2400"/>
              <a:buFont typeface="Englebert"/>
              <a:buNone/>
              <a:defRPr sz="3200">
                <a:latin typeface="Englebert"/>
                <a:ea typeface="Englebert"/>
                <a:cs typeface="Englebert"/>
                <a:sym typeface="Englebert"/>
              </a:defRPr>
            </a:lvl5pPr>
            <a:lvl6pPr lvl="5" algn="ctr" rtl="0">
              <a:lnSpc>
                <a:spcPct val="100000"/>
              </a:lnSpc>
              <a:spcBef>
                <a:spcPts val="0"/>
              </a:spcBef>
              <a:spcAft>
                <a:spcPts val="0"/>
              </a:spcAft>
              <a:buSzPts val="2400"/>
              <a:buFont typeface="Englebert"/>
              <a:buNone/>
              <a:defRPr sz="3200">
                <a:latin typeface="Englebert"/>
                <a:ea typeface="Englebert"/>
                <a:cs typeface="Englebert"/>
                <a:sym typeface="Englebert"/>
              </a:defRPr>
            </a:lvl6pPr>
            <a:lvl7pPr lvl="6" algn="ctr" rtl="0">
              <a:lnSpc>
                <a:spcPct val="100000"/>
              </a:lnSpc>
              <a:spcBef>
                <a:spcPts val="0"/>
              </a:spcBef>
              <a:spcAft>
                <a:spcPts val="0"/>
              </a:spcAft>
              <a:buSzPts val="2400"/>
              <a:buFont typeface="Englebert"/>
              <a:buNone/>
              <a:defRPr sz="3200">
                <a:latin typeface="Englebert"/>
                <a:ea typeface="Englebert"/>
                <a:cs typeface="Englebert"/>
                <a:sym typeface="Englebert"/>
              </a:defRPr>
            </a:lvl7pPr>
            <a:lvl8pPr lvl="7" algn="ctr" rtl="0">
              <a:lnSpc>
                <a:spcPct val="100000"/>
              </a:lnSpc>
              <a:spcBef>
                <a:spcPts val="0"/>
              </a:spcBef>
              <a:spcAft>
                <a:spcPts val="0"/>
              </a:spcAft>
              <a:buSzPts val="2400"/>
              <a:buFont typeface="Englebert"/>
              <a:buNone/>
              <a:defRPr sz="3200">
                <a:latin typeface="Englebert"/>
                <a:ea typeface="Englebert"/>
                <a:cs typeface="Englebert"/>
                <a:sym typeface="Englebert"/>
              </a:defRPr>
            </a:lvl8pPr>
            <a:lvl9pPr lvl="8" algn="ctr" rtl="0">
              <a:lnSpc>
                <a:spcPct val="100000"/>
              </a:lnSpc>
              <a:spcBef>
                <a:spcPts val="0"/>
              </a:spcBef>
              <a:spcAft>
                <a:spcPts val="0"/>
              </a:spcAft>
              <a:buSzPts val="2400"/>
              <a:buFont typeface="Englebert"/>
              <a:buNone/>
              <a:defRPr sz="32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724868386"/>
      </p:ext>
    </p:extLst>
  </p:cSld>
  <p:clrMapOvr>
    <a:masterClrMapping/>
  </p:clrMapOvr>
  <p:extLst mod="1">
    <p:ext uri="{DCECCB84-F9BA-43D5-87BE-67443E8EF086}">
      <p15:sldGuideLst xmlns:p15="http://schemas.microsoft.com/office/powerpoint/2012/main" xmlns="">
        <p15:guide id="1" orient="horz" pos="2835">
          <p15:clr>
            <a:srgbClr val="FA7B17"/>
          </p15:clr>
        </p15:guide>
        <p15:guide id="2" orient="horz" pos="340">
          <p15:clr>
            <a:srgbClr val="FA7B17"/>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182"/>
        <p:cNvGrpSpPr/>
        <p:nvPr/>
      </p:nvGrpSpPr>
      <p:grpSpPr>
        <a:xfrm>
          <a:off x="0" y="0"/>
          <a:ext cx="0" cy="0"/>
          <a:chOff x="0" y="0"/>
          <a:chExt cx="0" cy="0"/>
        </a:xfrm>
      </p:grpSpPr>
      <p:grpSp>
        <p:nvGrpSpPr>
          <p:cNvPr id="183" name="Google Shape;183;p23"/>
          <p:cNvGrpSpPr/>
          <p:nvPr/>
        </p:nvGrpSpPr>
        <p:grpSpPr>
          <a:xfrm>
            <a:off x="8065521" y="1853767"/>
            <a:ext cx="2554800" cy="2554800"/>
            <a:chOff x="4398728" y="364850"/>
            <a:chExt cx="1916100" cy="1916100"/>
          </a:xfrm>
        </p:grpSpPr>
        <p:sp>
          <p:nvSpPr>
            <p:cNvPr id="184" name="Google Shape;184;p23"/>
            <p:cNvSpPr/>
            <p:nvPr/>
          </p:nvSpPr>
          <p:spPr>
            <a:xfrm>
              <a:off x="4398728" y="364850"/>
              <a:ext cx="1916100" cy="1916100"/>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185" name="Google Shape;185;p23"/>
            <p:cNvGrpSpPr/>
            <p:nvPr/>
          </p:nvGrpSpPr>
          <p:grpSpPr>
            <a:xfrm>
              <a:off x="4705098" y="790125"/>
              <a:ext cx="1303360" cy="1191540"/>
              <a:chOff x="4166100" y="2738500"/>
              <a:chExt cx="1303360" cy="1191540"/>
            </a:xfrm>
          </p:grpSpPr>
          <p:sp>
            <p:nvSpPr>
              <p:cNvPr id="186" name="Google Shape;186;p23"/>
              <p:cNvSpPr/>
              <p:nvPr/>
            </p:nvSpPr>
            <p:spPr>
              <a:xfrm>
                <a:off x="4166100" y="3298484"/>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23"/>
              <p:cNvSpPr/>
              <p:nvPr/>
            </p:nvSpPr>
            <p:spPr>
              <a:xfrm>
                <a:off x="5193483" y="273850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23"/>
              <p:cNvSpPr/>
              <p:nvPr/>
            </p:nvSpPr>
            <p:spPr>
              <a:xfrm>
                <a:off x="5380280" y="3319777"/>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23"/>
              <p:cNvSpPr/>
              <p:nvPr/>
            </p:nvSpPr>
            <p:spPr>
              <a:xfrm>
                <a:off x="5036285" y="388594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23"/>
              <p:cNvSpPr/>
              <p:nvPr/>
            </p:nvSpPr>
            <p:spPr>
              <a:xfrm>
                <a:off x="5425360" y="2955586"/>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23"/>
              <p:cNvSpPr/>
              <p:nvPr/>
            </p:nvSpPr>
            <p:spPr>
              <a:xfrm>
                <a:off x="4243982" y="2801609"/>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23"/>
              <p:cNvSpPr/>
              <p:nvPr/>
            </p:nvSpPr>
            <p:spPr>
              <a:xfrm>
                <a:off x="5013356" y="2999738"/>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93" name="Google Shape;193;p23"/>
          <p:cNvGrpSpPr/>
          <p:nvPr/>
        </p:nvGrpSpPr>
        <p:grpSpPr>
          <a:xfrm>
            <a:off x="1571837" y="1853767"/>
            <a:ext cx="2554800" cy="2554800"/>
            <a:chOff x="4398728" y="364850"/>
            <a:chExt cx="1916100" cy="1916100"/>
          </a:xfrm>
        </p:grpSpPr>
        <p:sp>
          <p:nvSpPr>
            <p:cNvPr id="194" name="Google Shape;194;p23"/>
            <p:cNvSpPr/>
            <p:nvPr/>
          </p:nvSpPr>
          <p:spPr>
            <a:xfrm>
              <a:off x="4398728" y="364850"/>
              <a:ext cx="1916100" cy="1916100"/>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195" name="Google Shape;195;p23"/>
            <p:cNvGrpSpPr/>
            <p:nvPr/>
          </p:nvGrpSpPr>
          <p:grpSpPr>
            <a:xfrm>
              <a:off x="4705098" y="790125"/>
              <a:ext cx="1303360" cy="1191540"/>
              <a:chOff x="4166100" y="2738500"/>
              <a:chExt cx="1303360" cy="1191540"/>
            </a:xfrm>
          </p:grpSpPr>
          <p:sp>
            <p:nvSpPr>
              <p:cNvPr id="196" name="Google Shape;196;p23"/>
              <p:cNvSpPr/>
              <p:nvPr/>
            </p:nvSpPr>
            <p:spPr>
              <a:xfrm>
                <a:off x="4166100" y="3298484"/>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23"/>
              <p:cNvSpPr/>
              <p:nvPr/>
            </p:nvSpPr>
            <p:spPr>
              <a:xfrm>
                <a:off x="5193483" y="273850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23"/>
              <p:cNvSpPr/>
              <p:nvPr/>
            </p:nvSpPr>
            <p:spPr>
              <a:xfrm>
                <a:off x="5380280" y="3319777"/>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23"/>
              <p:cNvSpPr/>
              <p:nvPr/>
            </p:nvSpPr>
            <p:spPr>
              <a:xfrm>
                <a:off x="5036285" y="388594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23"/>
              <p:cNvSpPr/>
              <p:nvPr/>
            </p:nvSpPr>
            <p:spPr>
              <a:xfrm>
                <a:off x="5425360" y="2955586"/>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23"/>
              <p:cNvSpPr/>
              <p:nvPr/>
            </p:nvSpPr>
            <p:spPr>
              <a:xfrm>
                <a:off x="4243982" y="2801609"/>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23"/>
              <p:cNvSpPr/>
              <p:nvPr/>
            </p:nvSpPr>
            <p:spPr>
              <a:xfrm>
                <a:off x="5013356" y="2999738"/>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03" name="Google Shape;203;p23"/>
          <p:cNvPicPr preferRelativeResize="0"/>
          <p:nvPr/>
        </p:nvPicPr>
        <p:blipFill rotWithShape="1">
          <a:blip r:embed="rId2">
            <a:alphaModFix/>
          </a:blip>
          <a:srcRect t="59574" r="48885" b="8751"/>
          <a:stretch/>
        </p:blipFill>
        <p:spPr>
          <a:xfrm flipH="1">
            <a:off x="5960169" y="4685402"/>
            <a:ext cx="6231833" cy="2172601"/>
          </a:xfrm>
          <a:prstGeom prst="rect">
            <a:avLst/>
          </a:prstGeom>
          <a:noFill/>
          <a:ln>
            <a:noFill/>
          </a:ln>
        </p:spPr>
      </p:pic>
      <p:sp>
        <p:nvSpPr>
          <p:cNvPr id="204" name="Google Shape;204;p2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05" name="Google Shape;205;p23"/>
          <p:cNvSpPr txBox="1">
            <a:spLocks noGrp="1"/>
          </p:cNvSpPr>
          <p:nvPr>
            <p:ph type="subTitle" idx="1"/>
          </p:nvPr>
        </p:nvSpPr>
        <p:spPr>
          <a:xfrm>
            <a:off x="1797833" y="286507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06" name="Google Shape;206;p23"/>
          <p:cNvSpPr txBox="1">
            <a:spLocks noGrp="1"/>
          </p:cNvSpPr>
          <p:nvPr>
            <p:ph type="subTitle" idx="2"/>
          </p:nvPr>
        </p:nvSpPr>
        <p:spPr>
          <a:xfrm>
            <a:off x="1797621" y="2292484"/>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07" name="Google Shape;207;p23"/>
          <p:cNvSpPr txBox="1">
            <a:spLocks noGrp="1"/>
          </p:cNvSpPr>
          <p:nvPr>
            <p:ph type="subTitle" idx="3"/>
          </p:nvPr>
        </p:nvSpPr>
        <p:spPr>
          <a:xfrm>
            <a:off x="8291567" y="286503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08" name="Google Shape;208;p23"/>
          <p:cNvSpPr txBox="1">
            <a:spLocks noGrp="1"/>
          </p:cNvSpPr>
          <p:nvPr>
            <p:ph type="subTitle" idx="4"/>
          </p:nvPr>
        </p:nvSpPr>
        <p:spPr>
          <a:xfrm>
            <a:off x="8291549" y="2292467"/>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09" name="Google Shape;209;p23"/>
          <p:cNvPicPr preferRelativeResize="0"/>
          <p:nvPr/>
        </p:nvPicPr>
        <p:blipFill rotWithShape="1">
          <a:blip r:embed="rId3">
            <a:alphaModFix/>
          </a:blip>
          <a:srcRect l="60718" b="38141"/>
          <a:stretch/>
        </p:blipFill>
        <p:spPr>
          <a:xfrm rot="-5400000">
            <a:off x="-142200" y="142198"/>
            <a:ext cx="2489840" cy="2205465"/>
          </a:xfrm>
          <a:prstGeom prst="rect">
            <a:avLst/>
          </a:prstGeom>
          <a:noFill/>
          <a:ln>
            <a:noFill/>
          </a:ln>
        </p:spPr>
      </p:pic>
    </p:spTree>
    <p:extLst>
      <p:ext uri="{BB962C8B-B14F-4D97-AF65-F5344CB8AC3E}">
        <p14:creationId xmlns:p14="http://schemas.microsoft.com/office/powerpoint/2010/main" val="309579997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210"/>
        <p:cNvGrpSpPr/>
        <p:nvPr/>
      </p:nvGrpSpPr>
      <p:grpSpPr>
        <a:xfrm>
          <a:off x="0" y="0"/>
          <a:ext cx="0" cy="0"/>
          <a:chOff x="0" y="0"/>
          <a:chExt cx="0" cy="0"/>
        </a:xfrm>
      </p:grpSpPr>
      <p:pic>
        <p:nvPicPr>
          <p:cNvPr id="211" name="Google Shape;211;p24"/>
          <p:cNvPicPr preferRelativeResize="0"/>
          <p:nvPr/>
        </p:nvPicPr>
        <p:blipFill>
          <a:blip r:embed="rId2">
            <a:alphaModFix/>
          </a:blip>
          <a:stretch>
            <a:fillRect/>
          </a:stretch>
        </p:blipFill>
        <p:spPr>
          <a:xfrm rot="10800000" flipH="1">
            <a:off x="5809467" y="402"/>
            <a:ext cx="6382532" cy="4028033"/>
          </a:xfrm>
          <a:prstGeom prst="rect">
            <a:avLst/>
          </a:prstGeom>
          <a:noFill/>
          <a:ln>
            <a:noFill/>
          </a:ln>
        </p:spPr>
      </p:pic>
      <p:sp>
        <p:nvSpPr>
          <p:cNvPr id="212" name="Google Shape;212;p24"/>
          <p:cNvSpPr/>
          <p:nvPr/>
        </p:nvSpPr>
        <p:spPr>
          <a:xfrm rot="10800000" flipH="1">
            <a:off x="1571849" y="1853783"/>
            <a:ext cx="2554800" cy="25548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24"/>
          <p:cNvSpPr/>
          <p:nvPr/>
        </p:nvSpPr>
        <p:spPr>
          <a:xfrm rot="10800000" flipH="1">
            <a:off x="8065549" y="1853783"/>
            <a:ext cx="2554800" cy="25548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2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15" name="Google Shape;215;p24"/>
          <p:cNvSpPr txBox="1">
            <a:spLocks noGrp="1"/>
          </p:cNvSpPr>
          <p:nvPr>
            <p:ph type="subTitle" idx="1"/>
          </p:nvPr>
        </p:nvSpPr>
        <p:spPr>
          <a:xfrm>
            <a:off x="1797833" y="286507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dk2"/>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16" name="Google Shape;216;p24"/>
          <p:cNvSpPr txBox="1">
            <a:spLocks noGrp="1"/>
          </p:cNvSpPr>
          <p:nvPr>
            <p:ph type="subTitle" idx="2"/>
          </p:nvPr>
        </p:nvSpPr>
        <p:spPr>
          <a:xfrm>
            <a:off x="1797621" y="2292484"/>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solidFill>
                  <a:schemeClr val="dk2"/>
                </a:solidFill>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17" name="Google Shape;217;p24"/>
          <p:cNvSpPr txBox="1">
            <a:spLocks noGrp="1"/>
          </p:cNvSpPr>
          <p:nvPr>
            <p:ph type="subTitle" idx="3"/>
          </p:nvPr>
        </p:nvSpPr>
        <p:spPr>
          <a:xfrm>
            <a:off x="8291567" y="286503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dk2"/>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18" name="Google Shape;218;p24"/>
          <p:cNvSpPr txBox="1">
            <a:spLocks noGrp="1"/>
          </p:cNvSpPr>
          <p:nvPr>
            <p:ph type="subTitle" idx="4"/>
          </p:nvPr>
        </p:nvSpPr>
        <p:spPr>
          <a:xfrm>
            <a:off x="8291549" y="2292467"/>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solidFill>
                  <a:schemeClr val="dk2"/>
                </a:solidFill>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19" name="Google Shape;219;p24"/>
          <p:cNvPicPr preferRelativeResize="0"/>
          <p:nvPr/>
        </p:nvPicPr>
        <p:blipFill rotWithShape="1">
          <a:blip r:embed="rId3">
            <a:alphaModFix/>
          </a:blip>
          <a:srcRect l="28341" b="53555"/>
          <a:stretch/>
        </p:blipFill>
        <p:spPr>
          <a:xfrm flipH="1">
            <a:off x="3" y="5387767"/>
            <a:ext cx="4032733" cy="1470232"/>
          </a:xfrm>
          <a:prstGeom prst="rect">
            <a:avLst/>
          </a:prstGeom>
          <a:noFill/>
          <a:ln>
            <a:noFill/>
          </a:ln>
        </p:spPr>
      </p:pic>
    </p:spTree>
    <p:extLst>
      <p:ext uri="{BB962C8B-B14F-4D97-AF65-F5344CB8AC3E}">
        <p14:creationId xmlns:p14="http://schemas.microsoft.com/office/powerpoint/2010/main" val="49298657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220"/>
        <p:cNvGrpSpPr/>
        <p:nvPr/>
      </p:nvGrpSpPr>
      <p:grpSpPr>
        <a:xfrm>
          <a:off x="0" y="0"/>
          <a:ext cx="0" cy="0"/>
          <a:chOff x="0" y="0"/>
          <a:chExt cx="0" cy="0"/>
        </a:xfrm>
      </p:grpSpPr>
      <p:pic>
        <p:nvPicPr>
          <p:cNvPr id="221" name="Google Shape;221;p25"/>
          <p:cNvPicPr preferRelativeResize="0"/>
          <p:nvPr/>
        </p:nvPicPr>
        <p:blipFill rotWithShape="1">
          <a:blip r:embed="rId2">
            <a:alphaModFix/>
          </a:blip>
          <a:srcRect l="6670" t="23465" r="19457"/>
          <a:stretch/>
        </p:blipFill>
        <p:spPr>
          <a:xfrm>
            <a:off x="0" y="2643000"/>
            <a:ext cx="7240800" cy="4219800"/>
          </a:xfrm>
          <a:prstGeom prst="rect">
            <a:avLst/>
          </a:prstGeom>
          <a:noFill/>
          <a:ln>
            <a:noFill/>
          </a:ln>
        </p:spPr>
      </p:pic>
      <p:pic>
        <p:nvPicPr>
          <p:cNvPr id="222" name="Google Shape;222;p25"/>
          <p:cNvPicPr preferRelativeResize="0"/>
          <p:nvPr/>
        </p:nvPicPr>
        <p:blipFill rotWithShape="1">
          <a:blip r:embed="rId3">
            <a:alphaModFix/>
          </a:blip>
          <a:srcRect l="60718" b="38141"/>
          <a:stretch/>
        </p:blipFill>
        <p:spPr>
          <a:xfrm>
            <a:off x="10088733" y="0"/>
            <a:ext cx="2103267" cy="1863029"/>
          </a:xfrm>
          <a:prstGeom prst="rect">
            <a:avLst/>
          </a:prstGeom>
          <a:noFill/>
          <a:ln>
            <a:noFill/>
          </a:ln>
        </p:spPr>
      </p:pic>
      <p:sp>
        <p:nvSpPr>
          <p:cNvPr id="223" name="Google Shape;223;p25"/>
          <p:cNvSpPr txBox="1">
            <a:spLocks noGrp="1"/>
          </p:cNvSpPr>
          <p:nvPr>
            <p:ph type="ctrTitle"/>
          </p:nvPr>
        </p:nvSpPr>
        <p:spPr>
          <a:xfrm>
            <a:off x="3965027" y="3775500"/>
            <a:ext cx="5242400" cy="411200"/>
          </a:xfrm>
          <a:prstGeom prst="rect">
            <a:avLst/>
          </a:prstGeom>
        </p:spPr>
        <p:txBody>
          <a:bodyPr spcFirstLastPara="1" wrap="square" lIns="91423" tIns="91423" rIns="91423" bIns="91423" anchor="t" anchorCtr="0">
            <a:noAutofit/>
          </a:bodyPr>
          <a:lstStyle>
            <a:lvl1pPr lvl="0" algn="r" rtl="0">
              <a:spcBef>
                <a:spcPts val="0"/>
              </a:spcBef>
              <a:spcAft>
                <a:spcPts val="0"/>
              </a:spcAft>
              <a:buSzPts val="1200"/>
              <a:buNone/>
              <a:defRPr sz="1900">
                <a:solidFill>
                  <a:srgbClr val="F6F2E9"/>
                </a:solidFill>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224" name="Google Shape;224;p25"/>
          <p:cNvSpPr txBox="1">
            <a:spLocks noGrp="1"/>
          </p:cNvSpPr>
          <p:nvPr>
            <p:ph type="subTitle" idx="1"/>
          </p:nvPr>
        </p:nvSpPr>
        <p:spPr>
          <a:xfrm flipH="1">
            <a:off x="4824568" y="2886515"/>
            <a:ext cx="4382800" cy="809200"/>
          </a:xfrm>
          <a:prstGeom prst="rect">
            <a:avLst/>
          </a:prstGeom>
        </p:spPr>
        <p:txBody>
          <a:bodyPr spcFirstLastPara="1" wrap="square" lIns="91423" tIns="91423" rIns="91423" bIns="91423" anchor="ctr" anchorCtr="0">
            <a:noAutofit/>
          </a:bodyPr>
          <a:lstStyle>
            <a:lvl1pPr lvl="0" algn="r" rtl="0">
              <a:lnSpc>
                <a:spcPct val="100000"/>
              </a:lnSpc>
              <a:spcBef>
                <a:spcPts val="0"/>
              </a:spcBef>
              <a:spcAft>
                <a:spcPts val="0"/>
              </a:spcAft>
              <a:buSzPts val="1400"/>
              <a:buNone/>
              <a:defRPr sz="1900">
                <a:solidFill>
                  <a:srgbClr val="F6F2E9"/>
                </a:solidFill>
              </a:defRPr>
            </a:lvl1pPr>
            <a:lvl2pPr lvl="1" algn="ctr" rtl="0">
              <a:lnSpc>
                <a:spcPct val="100000"/>
              </a:lnSpc>
              <a:spcBef>
                <a:spcPts val="0"/>
              </a:spcBef>
              <a:spcAft>
                <a:spcPts val="0"/>
              </a:spcAft>
              <a:buSzPts val="1400"/>
              <a:buNone/>
              <a:defRPr sz="1900"/>
            </a:lvl2pPr>
            <a:lvl3pPr lvl="2" algn="ctr" rtl="0">
              <a:lnSpc>
                <a:spcPct val="100000"/>
              </a:lnSpc>
              <a:spcBef>
                <a:spcPts val="0"/>
              </a:spcBef>
              <a:spcAft>
                <a:spcPts val="0"/>
              </a:spcAft>
              <a:buSzPts val="1400"/>
              <a:buNone/>
              <a:defRPr sz="1900"/>
            </a:lvl3pPr>
            <a:lvl4pPr lvl="3" algn="ctr" rtl="0">
              <a:lnSpc>
                <a:spcPct val="100000"/>
              </a:lnSpc>
              <a:spcBef>
                <a:spcPts val="0"/>
              </a:spcBef>
              <a:spcAft>
                <a:spcPts val="0"/>
              </a:spcAft>
              <a:buSzPts val="1400"/>
              <a:buNone/>
              <a:defRPr sz="1900"/>
            </a:lvl4pPr>
            <a:lvl5pPr lvl="4" algn="ctr" rtl="0">
              <a:lnSpc>
                <a:spcPct val="100000"/>
              </a:lnSpc>
              <a:spcBef>
                <a:spcPts val="0"/>
              </a:spcBef>
              <a:spcAft>
                <a:spcPts val="0"/>
              </a:spcAft>
              <a:buSzPts val="1400"/>
              <a:buNone/>
              <a:defRPr sz="1900"/>
            </a:lvl5pPr>
            <a:lvl6pPr lvl="5" algn="ctr" rtl="0">
              <a:lnSpc>
                <a:spcPct val="100000"/>
              </a:lnSpc>
              <a:spcBef>
                <a:spcPts val="0"/>
              </a:spcBef>
              <a:spcAft>
                <a:spcPts val="0"/>
              </a:spcAft>
              <a:buSzPts val="1400"/>
              <a:buNone/>
              <a:defRPr sz="1900"/>
            </a:lvl6pPr>
            <a:lvl7pPr lvl="6" algn="ctr" rtl="0">
              <a:lnSpc>
                <a:spcPct val="100000"/>
              </a:lnSpc>
              <a:spcBef>
                <a:spcPts val="0"/>
              </a:spcBef>
              <a:spcAft>
                <a:spcPts val="0"/>
              </a:spcAft>
              <a:buSzPts val="1400"/>
              <a:buNone/>
              <a:defRPr sz="1900"/>
            </a:lvl7pPr>
            <a:lvl8pPr lvl="7" algn="ctr" rtl="0">
              <a:lnSpc>
                <a:spcPct val="100000"/>
              </a:lnSpc>
              <a:spcBef>
                <a:spcPts val="0"/>
              </a:spcBef>
              <a:spcAft>
                <a:spcPts val="0"/>
              </a:spcAft>
              <a:buSzPts val="1400"/>
              <a:buNone/>
              <a:defRPr sz="1900"/>
            </a:lvl8pPr>
            <a:lvl9pPr lvl="8" algn="ctr" rtl="0">
              <a:lnSpc>
                <a:spcPct val="100000"/>
              </a:lnSpc>
              <a:spcBef>
                <a:spcPts val="0"/>
              </a:spcBef>
              <a:spcAft>
                <a:spcPts val="0"/>
              </a:spcAft>
              <a:buSzPts val="1400"/>
              <a:buNone/>
              <a:defRPr sz="1900"/>
            </a:lvl9pPr>
          </a:lstStyle>
          <a:p>
            <a:endParaRPr/>
          </a:p>
        </p:txBody>
      </p:sp>
    </p:spTree>
    <p:extLst>
      <p:ext uri="{BB962C8B-B14F-4D97-AF65-F5344CB8AC3E}">
        <p14:creationId xmlns:p14="http://schemas.microsoft.com/office/powerpoint/2010/main" val="315428778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225"/>
        <p:cNvGrpSpPr/>
        <p:nvPr/>
      </p:nvGrpSpPr>
      <p:grpSpPr>
        <a:xfrm>
          <a:off x="0" y="0"/>
          <a:ext cx="0" cy="0"/>
          <a:chOff x="0" y="0"/>
          <a:chExt cx="0" cy="0"/>
        </a:xfrm>
      </p:grpSpPr>
      <p:pic>
        <p:nvPicPr>
          <p:cNvPr id="226" name="Google Shape;226;p26"/>
          <p:cNvPicPr preferRelativeResize="0"/>
          <p:nvPr/>
        </p:nvPicPr>
        <p:blipFill>
          <a:blip r:embed="rId2">
            <a:alphaModFix/>
          </a:blip>
          <a:stretch>
            <a:fillRect/>
          </a:stretch>
        </p:blipFill>
        <p:spPr>
          <a:xfrm rot="10800000">
            <a:off x="6210286" y="-14"/>
            <a:ext cx="5981700" cy="3467100"/>
          </a:xfrm>
          <a:prstGeom prst="rect">
            <a:avLst/>
          </a:prstGeom>
          <a:noFill/>
          <a:ln>
            <a:noFill/>
          </a:ln>
        </p:spPr>
      </p:pic>
      <p:sp>
        <p:nvSpPr>
          <p:cNvPr id="227" name="Google Shape;227;p26"/>
          <p:cNvSpPr txBox="1">
            <a:spLocks noGrp="1"/>
          </p:cNvSpPr>
          <p:nvPr>
            <p:ph type="ctrTitle"/>
          </p:nvPr>
        </p:nvSpPr>
        <p:spPr>
          <a:xfrm>
            <a:off x="1275167" y="4506600"/>
            <a:ext cx="3923200" cy="411200"/>
          </a:xfrm>
          <a:prstGeom prst="rect">
            <a:avLst/>
          </a:prstGeom>
        </p:spPr>
        <p:txBody>
          <a:bodyPr spcFirstLastPara="1" wrap="square" lIns="91423" tIns="91423" rIns="91423" bIns="91423" anchor="t" anchorCtr="0">
            <a:noAutofit/>
          </a:bodyPr>
          <a:lstStyle>
            <a:lvl1pPr lvl="0" rtl="0">
              <a:spcBef>
                <a:spcPts val="0"/>
              </a:spcBef>
              <a:spcAft>
                <a:spcPts val="0"/>
              </a:spcAft>
              <a:buSzPts val="1200"/>
              <a:buNone/>
              <a:defRPr sz="1900">
                <a:solidFill>
                  <a:schemeClr val="lt1"/>
                </a:solidFill>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228" name="Google Shape;228;p26"/>
          <p:cNvSpPr txBox="1">
            <a:spLocks noGrp="1"/>
          </p:cNvSpPr>
          <p:nvPr>
            <p:ph type="subTitle" idx="1"/>
          </p:nvPr>
        </p:nvSpPr>
        <p:spPr>
          <a:xfrm flipH="1">
            <a:off x="1275100" y="2124200"/>
            <a:ext cx="4472000" cy="26096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4800"/>
              <a:buFont typeface="Englebert"/>
              <a:buNone/>
              <a:defRPr sz="2900">
                <a:solidFill>
                  <a:schemeClr val="lt1"/>
                </a:solidFill>
                <a:latin typeface="Zilla Slab"/>
                <a:ea typeface="Zilla Slab"/>
                <a:cs typeface="Zilla Slab"/>
                <a:sym typeface="Zilla Slab"/>
              </a:defRPr>
            </a:lvl1pPr>
            <a:lvl2pPr lvl="1" rtl="0">
              <a:lnSpc>
                <a:spcPct val="100000"/>
              </a:lnSpc>
              <a:spcBef>
                <a:spcPts val="0"/>
              </a:spcBef>
              <a:spcAft>
                <a:spcPts val="0"/>
              </a:spcAft>
              <a:buSzPts val="4800"/>
              <a:buFont typeface="Englebert"/>
              <a:buNone/>
              <a:defRPr sz="6400">
                <a:latin typeface="Englebert"/>
                <a:ea typeface="Englebert"/>
                <a:cs typeface="Englebert"/>
                <a:sym typeface="Englebert"/>
              </a:defRPr>
            </a:lvl2pPr>
            <a:lvl3pPr lvl="2" rtl="0">
              <a:lnSpc>
                <a:spcPct val="100000"/>
              </a:lnSpc>
              <a:spcBef>
                <a:spcPts val="0"/>
              </a:spcBef>
              <a:spcAft>
                <a:spcPts val="0"/>
              </a:spcAft>
              <a:buSzPts val="4800"/>
              <a:buFont typeface="Englebert"/>
              <a:buNone/>
              <a:defRPr sz="6400">
                <a:latin typeface="Englebert"/>
                <a:ea typeface="Englebert"/>
                <a:cs typeface="Englebert"/>
                <a:sym typeface="Englebert"/>
              </a:defRPr>
            </a:lvl3pPr>
            <a:lvl4pPr lvl="3" rtl="0">
              <a:lnSpc>
                <a:spcPct val="100000"/>
              </a:lnSpc>
              <a:spcBef>
                <a:spcPts val="0"/>
              </a:spcBef>
              <a:spcAft>
                <a:spcPts val="0"/>
              </a:spcAft>
              <a:buSzPts val="4800"/>
              <a:buFont typeface="Englebert"/>
              <a:buNone/>
              <a:defRPr sz="6400">
                <a:latin typeface="Englebert"/>
                <a:ea typeface="Englebert"/>
                <a:cs typeface="Englebert"/>
                <a:sym typeface="Englebert"/>
              </a:defRPr>
            </a:lvl4pPr>
            <a:lvl5pPr lvl="4" rtl="0">
              <a:lnSpc>
                <a:spcPct val="100000"/>
              </a:lnSpc>
              <a:spcBef>
                <a:spcPts val="0"/>
              </a:spcBef>
              <a:spcAft>
                <a:spcPts val="0"/>
              </a:spcAft>
              <a:buSzPts val="4800"/>
              <a:buFont typeface="Englebert"/>
              <a:buNone/>
              <a:defRPr sz="6400">
                <a:latin typeface="Englebert"/>
                <a:ea typeface="Englebert"/>
                <a:cs typeface="Englebert"/>
                <a:sym typeface="Englebert"/>
              </a:defRPr>
            </a:lvl5pPr>
            <a:lvl6pPr lvl="5" rtl="0">
              <a:lnSpc>
                <a:spcPct val="100000"/>
              </a:lnSpc>
              <a:spcBef>
                <a:spcPts val="0"/>
              </a:spcBef>
              <a:spcAft>
                <a:spcPts val="0"/>
              </a:spcAft>
              <a:buSzPts val="4800"/>
              <a:buFont typeface="Englebert"/>
              <a:buNone/>
              <a:defRPr sz="6400">
                <a:latin typeface="Englebert"/>
                <a:ea typeface="Englebert"/>
                <a:cs typeface="Englebert"/>
                <a:sym typeface="Englebert"/>
              </a:defRPr>
            </a:lvl6pPr>
            <a:lvl7pPr lvl="6" rtl="0">
              <a:lnSpc>
                <a:spcPct val="100000"/>
              </a:lnSpc>
              <a:spcBef>
                <a:spcPts val="0"/>
              </a:spcBef>
              <a:spcAft>
                <a:spcPts val="0"/>
              </a:spcAft>
              <a:buSzPts val="4800"/>
              <a:buFont typeface="Englebert"/>
              <a:buNone/>
              <a:defRPr sz="6400">
                <a:latin typeface="Englebert"/>
                <a:ea typeface="Englebert"/>
                <a:cs typeface="Englebert"/>
                <a:sym typeface="Englebert"/>
              </a:defRPr>
            </a:lvl7pPr>
            <a:lvl8pPr lvl="7" rtl="0">
              <a:lnSpc>
                <a:spcPct val="100000"/>
              </a:lnSpc>
              <a:spcBef>
                <a:spcPts val="0"/>
              </a:spcBef>
              <a:spcAft>
                <a:spcPts val="0"/>
              </a:spcAft>
              <a:buSzPts val="4800"/>
              <a:buFont typeface="Englebert"/>
              <a:buNone/>
              <a:defRPr sz="6400">
                <a:latin typeface="Englebert"/>
                <a:ea typeface="Englebert"/>
                <a:cs typeface="Englebert"/>
                <a:sym typeface="Englebert"/>
              </a:defRPr>
            </a:lvl8pPr>
            <a:lvl9pPr lvl="8" rtl="0">
              <a:lnSpc>
                <a:spcPct val="100000"/>
              </a:lnSpc>
              <a:spcBef>
                <a:spcPts val="0"/>
              </a:spcBef>
              <a:spcAft>
                <a:spcPts val="0"/>
              </a:spcAft>
              <a:buSzPts val="4800"/>
              <a:buFont typeface="Englebert"/>
              <a:buNone/>
              <a:defRPr sz="64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38063141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solidFill>
          <a:schemeClr val="lt2"/>
        </a:solidFill>
        <a:effectLst/>
      </p:bgPr>
    </p:bg>
    <p:spTree>
      <p:nvGrpSpPr>
        <p:cNvPr id="1" name="Shape 229"/>
        <p:cNvGrpSpPr/>
        <p:nvPr/>
      </p:nvGrpSpPr>
      <p:grpSpPr>
        <a:xfrm>
          <a:off x="0" y="0"/>
          <a:ext cx="0" cy="0"/>
          <a:chOff x="0" y="0"/>
          <a:chExt cx="0" cy="0"/>
        </a:xfrm>
      </p:grpSpPr>
      <p:pic>
        <p:nvPicPr>
          <p:cNvPr id="230" name="Google Shape;230;p27"/>
          <p:cNvPicPr preferRelativeResize="0"/>
          <p:nvPr/>
        </p:nvPicPr>
        <p:blipFill rotWithShape="1">
          <a:blip r:embed="rId2">
            <a:alphaModFix/>
          </a:blip>
          <a:srcRect l="22124" b="5401"/>
          <a:stretch/>
        </p:blipFill>
        <p:spPr>
          <a:xfrm>
            <a:off x="0" y="0"/>
            <a:ext cx="10037093" cy="6858000"/>
          </a:xfrm>
          <a:prstGeom prst="rect">
            <a:avLst/>
          </a:prstGeom>
          <a:noFill/>
          <a:ln>
            <a:noFill/>
          </a:ln>
        </p:spPr>
      </p:pic>
      <p:sp>
        <p:nvSpPr>
          <p:cNvPr id="231" name="Google Shape;231;p27"/>
          <p:cNvSpPr txBox="1">
            <a:spLocks noGrp="1"/>
          </p:cNvSpPr>
          <p:nvPr>
            <p:ph type="title" hasCustomPrompt="1"/>
          </p:nvPr>
        </p:nvSpPr>
        <p:spPr>
          <a:xfrm flipH="1">
            <a:off x="8640833" y="2057667"/>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232" name="Google Shape;232;p27"/>
          <p:cNvSpPr txBox="1">
            <a:spLocks noGrp="1"/>
          </p:cNvSpPr>
          <p:nvPr>
            <p:ph type="ctrTitle" idx="2"/>
          </p:nvPr>
        </p:nvSpPr>
        <p:spPr>
          <a:xfrm flipH="1">
            <a:off x="2280833" y="34107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233" name="Google Shape;233;p27"/>
          <p:cNvSpPr txBox="1">
            <a:spLocks noGrp="1"/>
          </p:cNvSpPr>
          <p:nvPr>
            <p:ph type="subTitle" idx="1"/>
          </p:nvPr>
        </p:nvSpPr>
        <p:spPr>
          <a:xfrm>
            <a:off x="8371567" y="4798400"/>
            <a:ext cx="30040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179019173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matchingName="TItle and four columns 3">
  <p:cSld name="TItle and four columns 3">
    <p:spTree>
      <p:nvGrpSpPr>
        <p:cNvPr id="1" name="Shape 234"/>
        <p:cNvGrpSpPr/>
        <p:nvPr/>
      </p:nvGrpSpPr>
      <p:grpSpPr>
        <a:xfrm>
          <a:off x="0" y="0"/>
          <a:ext cx="0" cy="0"/>
          <a:chOff x="0" y="0"/>
          <a:chExt cx="0" cy="0"/>
        </a:xfrm>
      </p:grpSpPr>
      <p:sp>
        <p:nvSpPr>
          <p:cNvPr id="235" name="Google Shape;235;p28"/>
          <p:cNvSpPr txBox="1">
            <a:spLocks noGrp="1"/>
          </p:cNvSpPr>
          <p:nvPr>
            <p:ph type="ctrTitle"/>
          </p:nvPr>
        </p:nvSpPr>
        <p:spPr>
          <a:xfrm>
            <a:off x="816867" y="5504167"/>
            <a:ext cx="105584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36" name="Google Shape;236;p28"/>
          <p:cNvSpPr txBox="1">
            <a:spLocks noGrp="1"/>
          </p:cNvSpPr>
          <p:nvPr>
            <p:ph type="subTitle" idx="1"/>
          </p:nvPr>
        </p:nvSpPr>
        <p:spPr>
          <a:xfrm>
            <a:off x="744633" y="4311671"/>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37" name="Google Shape;237;p28"/>
          <p:cNvSpPr txBox="1">
            <a:spLocks noGrp="1"/>
          </p:cNvSpPr>
          <p:nvPr>
            <p:ph type="subTitle" idx="2"/>
          </p:nvPr>
        </p:nvSpPr>
        <p:spPr>
          <a:xfrm>
            <a:off x="744633"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38" name="Google Shape;238;p28"/>
          <p:cNvSpPr txBox="1">
            <a:spLocks noGrp="1"/>
          </p:cNvSpPr>
          <p:nvPr>
            <p:ph type="subTitle" idx="3"/>
          </p:nvPr>
        </p:nvSpPr>
        <p:spPr>
          <a:xfrm>
            <a:off x="3576893" y="4311643"/>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39" name="Google Shape;239;p28"/>
          <p:cNvSpPr txBox="1">
            <a:spLocks noGrp="1"/>
          </p:cNvSpPr>
          <p:nvPr>
            <p:ph type="subTitle" idx="4"/>
          </p:nvPr>
        </p:nvSpPr>
        <p:spPr>
          <a:xfrm>
            <a:off x="3576893"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0" name="Google Shape;240;p28"/>
          <p:cNvSpPr txBox="1">
            <a:spLocks noGrp="1"/>
          </p:cNvSpPr>
          <p:nvPr>
            <p:ph type="subTitle" idx="5"/>
          </p:nvPr>
        </p:nvSpPr>
        <p:spPr>
          <a:xfrm>
            <a:off x="6439264" y="4311632"/>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41" name="Google Shape;241;p28"/>
          <p:cNvSpPr txBox="1">
            <a:spLocks noGrp="1"/>
          </p:cNvSpPr>
          <p:nvPr>
            <p:ph type="subTitle" idx="6"/>
          </p:nvPr>
        </p:nvSpPr>
        <p:spPr>
          <a:xfrm>
            <a:off x="6439264"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2" name="Google Shape;242;p28"/>
          <p:cNvSpPr txBox="1">
            <a:spLocks noGrp="1"/>
          </p:cNvSpPr>
          <p:nvPr>
            <p:ph type="subTitle" idx="7"/>
          </p:nvPr>
        </p:nvSpPr>
        <p:spPr>
          <a:xfrm>
            <a:off x="9271533" y="4311643"/>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43" name="Google Shape;243;p28"/>
          <p:cNvSpPr txBox="1">
            <a:spLocks noGrp="1"/>
          </p:cNvSpPr>
          <p:nvPr>
            <p:ph type="subTitle" idx="8"/>
          </p:nvPr>
        </p:nvSpPr>
        <p:spPr>
          <a:xfrm>
            <a:off x="9271533" y="39032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233823363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matchingName="Title and four columns right">
  <p:cSld name="Title and four columns right">
    <p:spTree>
      <p:nvGrpSpPr>
        <p:cNvPr id="1" name="Shape 244"/>
        <p:cNvGrpSpPr/>
        <p:nvPr/>
      </p:nvGrpSpPr>
      <p:grpSpPr>
        <a:xfrm>
          <a:off x="0" y="0"/>
          <a:ext cx="0" cy="0"/>
          <a:chOff x="0" y="0"/>
          <a:chExt cx="0" cy="0"/>
        </a:xfrm>
      </p:grpSpPr>
      <p:sp>
        <p:nvSpPr>
          <p:cNvPr id="245" name="Google Shape;245;p29"/>
          <p:cNvSpPr txBox="1">
            <a:spLocks noGrp="1"/>
          </p:cNvSpPr>
          <p:nvPr>
            <p:ph type="subTitle" idx="1"/>
          </p:nvPr>
        </p:nvSpPr>
        <p:spPr>
          <a:xfrm flipH="1">
            <a:off x="5851400" y="2201965"/>
            <a:ext cx="2239600" cy="670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46" name="Google Shape;246;p29"/>
          <p:cNvSpPr txBox="1">
            <a:spLocks noGrp="1"/>
          </p:cNvSpPr>
          <p:nvPr>
            <p:ph type="subTitle" idx="2"/>
          </p:nvPr>
        </p:nvSpPr>
        <p:spPr>
          <a:xfrm flipH="1">
            <a:off x="5851400" y="1946900"/>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7" name="Google Shape;247;p29"/>
          <p:cNvSpPr txBox="1">
            <a:spLocks noGrp="1"/>
          </p:cNvSpPr>
          <p:nvPr>
            <p:ph type="subTitle" idx="3"/>
          </p:nvPr>
        </p:nvSpPr>
        <p:spPr>
          <a:xfrm flipH="1">
            <a:off x="9025867" y="2201965"/>
            <a:ext cx="2239600" cy="670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48" name="Google Shape;248;p29"/>
          <p:cNvSpPr txBox="1">
            <a:spLocks noGrp="1"/>
          </p:cNvSpPr>
          <p:nvPr>
            <p:ph type="subTitle" idx="4"/>
          </p:nvPr>
        </p:nvSpPr>
        <p:spPr>
          <a:xfrm flipH="1">
            <a:off x="9025867" y="1946900"/>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9" name="Google Shape;249;p29"/>
          <p:cNvSpPr txBox="1">
            <a:spLocks noGrp="1"/>
          </p:cNvSpPr>
          <p:nvPr>
            <p:ph type="subTitle" idx="5"/>
          </p:nvPr>
        </p:nvSpPr>
        <p:spPr>
          <a:xfrm flipH="1">
            <a:off x="5851367" y="4407279"/>
            <a:ext cx="2239600" cy="69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50" name="Google Shape;250;p29"/>
          <p:cNvSpPr txBox="1">
            <a:spLocks noGrp="1"/>
          </p:cNvSpPr>
          <p:nvPr>
            <p:ph type="subTitle" idx="6"/>
          </p:nvPr>
        </p:nvSpPr>
        <p:spPr>
          <a:xfrm flipH="1">
            <a:off x="5851367" y="4152117"/>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51" name="Google Shape;251;p29"/>
          <p:cNvSpPr txBox="1">
            <a:spLocks noGrp="1"/>
          </p:cNvSpPr>
          <p:nvPr>
            <p:ph type="subTitle" idx="7"/>
          </p:nvPr>
        </p:nvSpPr>
        <p:spPr>
          <a:xfrm flipH="1">
            <a:off x="9025833" y="4407279"/>
            <a:ext cx="2239600" cy="69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52" name="Google Shape;252;p29"/>
          <p:cNvSpPr txBox="1">
            <a:spLocks noGrp="1"/>
          </p:cNvSpPr>
          <p:nvPr>
            <p:ph type="subTitle" idx="8"/>
          </p:nvPr>
        </p:nvSpPr>
        <p:spPr>
          <a:xfrm flipH="1">
            <a:off x="9025833" y="4152117"/>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53" name="Google Shape;253;p29"/>
          <p:cNvSpPr txBox="1">
            <a:spLocks noGrp="1"/>
          </p:cNvSpPr>
          <p:nvPr>
            <p:ph type="ctrTitle"/>
          </p:nvPr>
        </p:nvSpPr>
        <p:spPr>
          <a:xfrm>
            <a:off x="816867" y="5228500"/>
            <a:ext cx="105584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254" name="Google Shape;254;p29"/>
          <p:cNvPicPr preferRelativeResize="0"/>
          <p:nvPr/>
        </p:nvPicPr>
        <p:blipFill>
          <a:blip r:embed="rId2">
            <a:alphaModFix/>
          </a:blip>
          <a:stretch>
            <a:fillRect/>
          </a:stretch>
        </p:blipFill>
        <p:spPr>
          <a:xfrm rot="10800000" flipH="1">
            <a:off x="0" y="-14"/>
            <a:ext cx="6527800" cy="5194300"/>
          </a:xfrm>
          <a:prstGeom prst="rect">
            <a:avLst/>
          </a:prstGeom>
          <a:noFill/>
          <a:ln>
            <a:noFill/>
          </a:ln>
        </p:spPr>
      </p:pic>
    </p:spTree>
    <p:extLst>
      <p:ext uri="{BB962C8B-B14F-4D97-AF65-F5344CB8AC3E}">
        <p14:creationId xmlns:p14="http://schemas.microsoft.com/office/powerpoint/2010/main" val="11031632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408"/>
        <p:cNvGrpSpPr/>
        <p:nvPr/>
      </p:nvGrpSpPr>
      <p:grpSpPr>
        <a:xfrm>
          <a:off x="0" y="0"/>
          <a:ext cx="0" cy="0"/>
          <a:chOff x="0" y="0"/>
          <a:chExt cx="0" cy="0"/>
        </a:xfrm>
      </p:grpSpPr>
      <p:sp>
        <p:nvSpPr>
          <p:cNvPr id="409" name="Google Shape;409;p40"/>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1491984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55"/>
        <p:cNvGrpSpPr/>
        <p:nvPr/>
      </p:nvGrpSpPr>
      <p:grpSpPr>
        <a:xfrm>
          <a:off x="0" y="0"/>
          <a:ext cx="0" cy="0"/>
          <a:chOff x="0" y="0"/>
          <a:chExt cx="0" cy="0"/>
        </a:xfrm>
      </p:grpSpPr>
      <p:pic>
        <p:nvPicPr>
          <p:cNvPr id="256" name="Google Shape;256;p30"/>
          <p:cNvPicPr preferRelativeResize="0"/>
          <p:nvPr/>
        </p:nvPicPr>
        <p:blipFill rotWithShape="1">
          <a:blip r:embed="rId2">
            <a:alphaModFix/>
          </a:blip>
          <a:srcRect l="39445"/>
          <a:stretch/>
        </p:blipFill>
        <p:spPr>
          <a:xfrm flipH="1">
            <a:off x="6280100" y="0"/>
            <a:ext cx="5911901" cy="6858000"/>
          </a:xfrm>
          <a:prstGeom prst="rect">
            <a:avLst/>
          </a:prstGeom>
          <a:noFill/>
          <a:ln>
            <a:noFill/>
          </a:ln>
        </p:spPr>
      </p:pic>
      <p:sp>
        <p:nvSpPr>
          <p:cNvPr id="257" name="Google Shape;257;p30"/>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29219981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matchingName="Title and four columns 4">
  <p:cSld name="Title and four columns 4">
    <p:bg>
      <p:bgPr>
        <a:solidFill>
          <a:schemeClr val="lt2"/>
        </a:solidFill>
        <a:effectLst/>
      </p:bgPr>
    </p:bg>
    <p:spTree>
      <p:nvGrpSpPr>
        <p:cNvPr id="1" name="Shape 258"/>
        <p:cNvGrpSpPr/>
        <p:nvPr/>
      </p:nvGrpSpPr>
      <p:grpSpPr>
        <a:xfrm>
          <a:off x="0" y="0"/>
          <a:ext cx="0" cy="0"/>
          <a:chOff x="0" y="0"/>
          <a:chExt cx="0" cy="0"/>
        </a:xfrm>
      </p:grpSpPr>
      <p:pic>
        <p:nvPicPr>
          <p:cNvPr id="259" name="Google Shape;259;p31"/>
          <p:cNvPicPr preferRelativeResize="0"/>
          <p:nvPr/>
        </p:nvPicPr>
        <p:blipFill rotWithShape="1">
          <a:blip r:embed="rId2">
            <a:alphaModFix/>
          </a:blip>
          <a:srcRect l="13058" t="14965" b="58884"/>
          <a:stretch/>
        </p:blipFill>
        <p:spPr>
          <a:xfrm>
            <a:off x="3032768" y="5308403"/>
            <a:ext cx="9159227" cy="1549597"/>
          </a:xfrm>
          <a:prstGeom prst="rect">
            <a:avLst/>
          </a:prstGeom>
          <a:noFill/>
          <a:ln>
            <a:noFill/>
          </a:ln>
        </p:spPr>
      </p:pic>
      <p:sp>
        <p:nvSpPr>
          <p:cNvPr id="260" name="Google Shape;260;p31"/>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61" name="Google Shape;261;p31"/>
          <p:cNvSpPr txBox="1">
            <a:spLocks noGrp="1"/>
          </p:cNvSpPr>
          <p:nvPr>
            <p:ph type="subTitle" idx="1"/>
          </p:nvPr>
        </p:nvSpPr>
        <p:spPr>
          <a:xfrm>
            <a:off x="1821500" y="3632933"/>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2" name="Google Shape;262;p31"/>
          <p:cNvSpPr txBox="1">
            <a:spLocks noGrp="1"/>
          </p:cNvSpPr>
          <p:nvPr>
            <p:ph type="subTitle" idx="2"/>
          </p:nvPr>
        </p:nvSpPr>
        <p:spPr>
          <a:xfrm>
            <a:off x="1821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3" name="Google Shape;263;p31"/>
          <p:cNvSpPr txBox="1">
            <a:spLocks noGrp="1"/>
          </p:cNvSpPr>
          <p:nvPr>
            <p:ph type="subTitle" idx="3"/>
          </p:nvPr>
        </p:nvSpPr>
        <p:spPr>
          <a:xfrm>
            <a:off x="4106500" y="3632887"/>
            <a:ext cx="1900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4" name="Google Shape;264;p31"/>
          <p:cNvSpPr txBox="1">
            <a:spLocks noGrp="1"/>
          </p:cNvSpPr>
          <p:nvPr>
            <p:ph type="subTitle" idx="4"/>
          </p:nvPr>
        </p:nvSpPr>
        <p:spPr>
          <a:xfrm>
            <a:off x="4005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5" name="Google Shape;265;p31"/>
          <p:cNvSpPr txBox="1">
            <a:spLocks noGrp="1"/>
          </p:cNvSpPr>
          <p:nvPr>
            <p:ph type="subTitle" idx="5"/>
          </p:nvPr>
        </p:nvSpPr>
        <p:spPr>
          <a:xfrm>
            <a:off x="6189500" y="363288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6" name="Google Shape;266;p31"/>
          <p:cNvSpPr txBox="1">
            <a:spLocks noGrp="1"/>
          </p:cNvSpPr>
          <p:nvPr>
            <p:ph type="subTitle" idx="6"/>
          </p:nvPr>
        </p:nvSpPr>
        <p:spPr>
          <a:xfrm>
            <a:off x="6189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7" name="Google Shape;267;p31"/>
          <p:cNvSpPr txBox="1">
            <a:spLocks noGrp="1"/>
          </p:cNvSpPr>
          <p:nvPr>
            <p:ph type="subTitle" idx="7"/>
          </p:nvPr>
        </p:nvSpPr>
        <p:spPr>
          <a:xfrm>
            <a:off x="8435533" y="3632887"/>
            <a:ext cx="1978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8" name="Google Shape;268;p31"/>
          <p:cNvSpPr txBox="1">
            <a:spLocks noGrp="1"/>
          </p:cNvSpPr>
          <p:nvPr>
            <p:ph type="subTitle" idx="8"/>
          </p:nvPr>
        </p:nvSpPr>
        <p:spPr>
          <a:xfrm>
            <a:off x="8373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69" name="Google Shape;269;p31"/>
          <p:cNvPicPr preferRelativeResize="0"/>
          <p:nvPr/>
        </p:nvPicPr>
        <p:blipFill rotWithShape="1">
          <a:blip r:embed="rId3">
            <a:alphaModFix/>
          </a:blip>
          <a:srcRect l="-7359" t="18396" r="-8905" b="36778"/>
          <a:stretch/>
        </p:blipFill>
        <p:spPr>
          <a:xfrm rot="10800000">
            <a:off x="1785661" y="9897"/>
            <a:ext cx="7846907" cy="1701803"/>
          </a:xfrm>
          <a:prstGeom prst="rect">
            <a:avLst/>
          </a:prstGeom>
          <a:noFill/>
          <a:ln>
            <a:noFill/>
          </a:ln>
        </p:spPr>
      </p:pic>
    </p:spTree>
    <p:extLst>
      <p:ext uri="{BB962C8B-B14F-4D97-AF65-F5344CB8AC3E}">
        <p14:creationId xmlns:p14="http://schemas.microsoft.com/office/powerpoint/2010/main" val="235093384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70"/>
        <p:cNvGrpSpPr/>
        <p:nvPr/>
      </p:nvGrpSpPr>
      <p:grpSpPr>
        <a:xfrm>
          <a:off x="0" y="0"/>
          <a:ext cx="0" cy="0"/>
          <a:chOff x="0" y="0"/>
          <a:chExt cx="0" cy="0"/>
        </a:xfrm>
      </p:grpSpPr>
      <p:pic>
        <p:nvPicPr>
          <p:cNvPr id="271" name="Google Shape;271;p32"/>
          <p:cNvPicPr preferRelativeResize="0"/>
          <p:nvPr/>
        </p:nvPicPr>
        <p:blipFill rotWithShape="1">
          <a:blip r:embed="rId2">
            <a:alphaModFix/>
          </a:blip>
          <a:srcRect l="60718" b="38141"/>
          <a:stretch/>
        </p:blipFill>
        <p:spPr>
          <a:xfrm rot="10800000" flipH="1">
            <a:off x="9702167" y="4663798"/>
            <a:ext cx="2489840" cy="2205465"/>
          </a:xfrm>
          <a:prstGeom prst="rect">
            <a:avLst/>
          </a:prstGeom>
          <a:noFill/>
          <a:ln>
            <a:noFill/>
          </a:ln>
        </p:spPr>
      </p:pic>
      <p:grpSp>
        <p:nvGrpSpPr>
          <p:cNvPr id="272" name="Google Shape;272;p32"/>
          <p:cNvGrpSpPr/>
          <p:nvPr/>
        </p:nvGrpSpPr>
        <p:grpSpPr>
          <a:xfrm rot="322651">
            <a:off x="11858707" y="4471403"/>
            <a:ext cx="216725" cy="968284"/>
            <a:chOff x="6091275" y="1941325"/>
            <a:chExt cx="329725" cy="1472275"/>
          </a:xfrm>
        </p:grpSpPr>
        <p:sp>
          <p:nvSpPr>
            <p:cNvPr id="273" name="Google Shape;273;p32"/>
            <p:cNvSpPr/>
            <p:nvPr/>
          </p:nvSpPr>
          <p:spPr>
            <a:xfrm>
              <a:off x="6234100" y="2368250"/>
              <a:ext cx="65350" cy="1045350"/>
            </a:xfrm>
            <a:custGeom>
              <a:avLst/>
              <a:gdLst/>
              <a:ahLst/>
              <a:cxnLst/>
              <a:rect l="l" t="t" r="r" b="b"/>
              <a:pathLst>
                <a:path w="2614" h="41814" extrusionOk="0">
                  <a:moveTo>
                    <a:pt x="1" y="1"/>
                  </a:moveTo>
                  <a:lnTo>
                    <a:pt x="1" y="40537"/>
                  </a:lnTo>
                  <a:cubicBezTo>
                    <a:pt x="1" y="41206"/>
                    <a:pt x="608" y="41813"/>
                    <a:pt x="1277" y="41813"/>
                  </a:cubicBezTo>
                  <a:cubicBezTo>
                    <a:pt x="2006" y="41813"/>
                    <a:pt x="2614" y="41206"/>
                    <a:pt x="2614" y="40537"/>
                  </a:cubicBezTo>
                  <a:lnTo>
                    <a:pt x="261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32"/>
            <p:cNvSpPr/>
            <p:nvPr/>
          </p:nvSpPr>
          <p:spPr>
            <a:xfrm>
              <a:off x="6091275" y="1941325"/>
              <a:ext cx="329725" cy="376825"/>
            </a:xfrm>
            <a:custGeom>
              <a:avLst/>
              <a:gdLst/>
              <a:ahLst/>
              <a:cxnLst/>
              <a:rect l="l" t="t" r="r" b="b"/>
              <a:pathLst>
                <a:path w="13189" h="15073" extrusionOk="0">
                  <a:moveTo>
                    <a:pt x="6808" y="0"/>
                  </a:moveTo>
                  <a:cubicBezTo>
                    <a:pt x="1" y="7779"/>
                    <a:pt x="5045" y="15072"/>
                    <a:pt x="5045" y="15072"/>
                  </a:cubicBezTo>
                  <a:lnTo>
                    <a:pt x="8935" y="15072"/>
                  </a:lnTo>
                  <a:cubicBezTo>
                    <a:pt x="8935" y="15072"/>
                    <a:pt x="13189" y="7536"/>
                    <a:pt x="6808"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32"/>
            <p:cNvSpPr/>
            <p:nvPr/>
          </p:nvSpPr>
          <p:spPr>
            <a:xfrm>
              <a:off x="6212825" y="2055275"/>
              <a:ext cx="83600" cy="287175"/>
            </a:xfrm>
            <a:custGeom>
              <a:avLst/>
              <a:gdLst/>
              <a:ahLst/>
              <a:cxnLst/>
              <a:rect l="l" t="t" r="r" b="b"/>
              <a:pathLst>
                <a:path w="3344" h="11487" extrusionOk="0">
                  <a:moveTo>
                    <a:pt x="183" y="4254"/>
                  </a:moveTo>
                  <a:lnTo>
                    <a:pt x="183" y="4254"/>
                  </a:lnTo>
                  <a:cubicBezTo>
                    <a:pt x="1" y="6746"/>
                    <a:pt x="426" y="9177"/>
                    <a:pt x="1399" y="11486"/>
                  </a:cubicBezTo>
                  <a:lnTo>
                    <a:pt x="1946" y="11486"/>
                  </a:lnTo>
                  <a:cubicBezTo>
                    <a:pt x="1946" y="11486"/>
                    <a:pt x="1399" y="8995"/>
                    <a:pt x="183" y="4254"/>
                  </a:cubicBezTo>
                  <a:close/>
                  <a:moveTo>
                    <a:pt x="2128" y="0"/>
                  </a:moveTo>
                  <a:cubicBezTo>
                    <a:pt x="1763" y="3768"/>
                    <a:pt x="1946" y="11486"/>
                    <a:pt x="1946" y="11486"/>
                  </a:cubicBezTo>
                  <a:lnTo>
                    <a:pt x="2796" y="11486"/>
                  </a:lnTo>
                  <a:cubicBezTo>
                    <a:pt x="2796" y="11486"/>
                    <a:pt x="3343" y="4619"/>
                    <a:pt x="2128"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32"/>
            <p:cNvSpPr/>
            <p:nvPr/>
          </p:nvSpPr>
          <p:spPr>
            <a:xfrm>
              <a:off x="6217400" y="2318125"/>
              <a:ext cx="97250" cy="123075"/>
            </a:xfrm>
            <a:custGeom>
              <a:avLst/>
              <a:gdLst/>
              <a:ahLst/>
              <a:cxnLst/>
              <a:rect l="l" t="t" r="r" b="b"/>
              <a:pathLst>
                <a:path w="3890" h="4923" extrusionOk="0">
                  <a:moveTo>
                    <a:pt x="0" y="0"/>
                  </a:moveTo>
                  <a:lnTo>
                    <a:pt x="0" y="3586"/>
                  </a:lnTo>
                  <a:cubicBezTo>
                    <a:pt x="0" y="4315"/>
                    <a:pt x="547" y="4923"/>
                    <a:pt x="1337" y="4923"/>
                  </a:cubicBezTo>
                  <a:lnTo>
                    <a:pt x="2553" y="4923"/>
                  </a:lnTo>
                  <a:cubicBezTo>
                    <a:pt x="3343" y="4923"/>
                    <a:pt x="3890" y="4315"/>
                    <a:pt x="3890" y="3586"/>
                  </a:cubicBezTo>
                  <a:lnTo>
                    <a:pt x="389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77" name="Google Shape;277;p32"/>
          <p:cNvPicPr preferRelativeResize="0"/>
          <p:nvPr/>
        </p:nvPicPr>
        <p:blipFill rotWithShape="1">
          <a:blip r:embed="rId2">
            <a:alphaModFix/>
          </a:blip>
          <a:srcRect l="60718" b="38141"/>
          <a:stretch/>
        </p:blipFill>
        <p:spPr>
          <a:xfrm rot="-5400000" flipH="1">
            <a:off x="-142200" y="4510365"/>
            <a:ext cx="2489840" cy="2205465"/>
          </a:xfrm>
          <a:prstGeom prst="rect">
            <a:avLst/>
          </a:prstGeom>
          <a:noFill/>
          <a:ln>
            <a:noFill/>
          </a:ln>
        </p:spPr>
      </p:pic>
      <p:grpSp>
        <p:nvGrpSpPr>
          <p:cNvPr id="278" name="Google Shape;278;p32"/>
          <p:cNvGrpSpPr/>
          <p:nvPr/>
        </p:nvGrpSpPr>
        <p:grpSpPr>
          <a:xfrm>
            <a:off x="10253679" y="5323567"/>
            <a:ext cx="1386812" cy="1131576"/>
            <a:chOff x="1223275" y="284825"/>
            <a:chExt cx="1581675" cy="1290575"/>
          </a:xfrm>
        </p:grpSpPr>
        <p:sp>
          <p:nvSpPr>
            <p:cNvPr id="279" name="Google Shape;279;p32"/>
            <p:cNvSpPr/>
            <p:nvPr/>
          </p:nvSpPr>
          <p:spPr>
            <a:xfrm>
              <a:off x="1360025" y="377900"/>
              <a:ext cx="109400" cy="41050"/>
            </a:xfrm>
            <a:custGeom>
              <a:avLst/>
              <a:gdLst/>
              <a:ahLst/>
              <a:cxnLst/>
              <a:rect l="l" t="t" r="r" b="b"/>
              <a:pathLst>
                <a:path w="4376" h="1642" extrusionOk="0">
                  <a:moveTo>
                    <a:pt x="3647" y="0"/>
                  </a:moveTo>
                  <a:lnTo>
                    <a:pt x="547" y="304"/>
                  </a:lnTo>
                  <a:cubicBezTo>
                    <a:pt x="243" y="365"/>
                    <a:pt x="0" y="669"/>
                    <a:pt x="0" y="973"/>
                  </a:cubicBezTo>
                  <a:lnTo>
                    <a:pt x="0" y="1094"/>
                  </a:lnTo>
                  <a:cubicBezTo>
                    <a:pt x="61" y="1398"/>
                    <a:pt x="365" y="1641"/>
                    <a:pt x="669" y="1641"/>
                  </a:cubicBezTo>
                  <a:lnTo>
                    <a:pt x="3768" y="1337"/>
                  </a:lnTo>
                  <a:cubicBezTo>
                    <a:pt x="4133" y="1277"/>
                    <a:pt x="4376" y="973"/>
                    <a:pt x="4376" y="669"/>
                  </a:cubicBezTo>
                  <a:lnTo>
                    <a:pt x="4315" y="608"/>
                  </a:lnTo>
                  <a:cubicBezTo>
                    <a:pt x="4315" y="243"/>
                    <a:pt x="4011" y="0"/>
                    <a:pt x="36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32"/>
            <p:cNvSpPr/>
            <p:nvPr/>
          </p:nvSpPr>
          <p:spPr>
            <a:xfrm>
              <a:off x="1224800" y="630100"/>
              <a:ext cx="42550" cy="109425"/>
            </a:xfrm>
            <a:custGeom>
              <a:avLst/>
              <a:gdLst/>
              <a:ahLst/>
              <a:cxnLst/>
              <a:rect l="l" t="t" r="r" b="b"/>
              <a:pathLst>
                <a:path w="1702" h="4377" extrusionOk="0">
                  <a:moveTo>
                    <a:pt x="608" y="1"/>
                  </a:moveTo>
                  <a:cubicBezTo>
                    <a:pt x="243" y="62"/>
                    <a:pt x="0" y="365"/>
                    <a:pt x="61" y="669"/>
                  </a:cubicBezTo>
                  <a:lnTo>
                    <a:pt x="365" y="3769"/>
                  </a:lnTo>
                  <a:cubicBezTo>
                    <a:pt x="365" y="4133"/>
                    <a:pt x="669" y="4377"/>
                    <a:pt x="1033" y="4377"/>
                  </a:cubicBezTo>
                  <a:lnTo>
                    <a:pt x="1094" y="4377"/>
                  </a:lnTo>
                  <a:cubicBezTo>
                    <a:pt x="1459" y="4316"/>
                    <a:pt x="1702" y="4012"/>
                    <a:pt x="1641" y="3647"/>
                  </a:cubicBezTo>
                  <a:lnTo>
                    <a:pt x="1337" y="548"/>
                  </a:lnTo>
                  <a:cubicBezTo>
                    <a:pt x="1337" y="244"/>
                    <a:pt x="1033" y="1"/>
                    <a:pt x="6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32"/>
            <p:cNvSpPr/>
            <p:nvPr/>
          </p:nvSpPr>
          <p:spPr>
            <a:xfrm>
              <a:off x="1584875" y="356625"/>
              <a:ext cx="109425" cy="41050"/>
            </a:xfrm>
            <a:custGeom>
              <a:avLst/>
              <a:gdLst/>
              <a:ahLst/>
              <a:cxnLst/>
              <a:rect l="l" t="t" r="r" b="b"/>
              <a:pathLst>
                <a:path w="4377" h="1642" extrusionOk="0">
                  <a:moveTo>
                    <a:pt x="3647" y="0"/>
                  </a:moveTo>
                  <a:lnTo>
                    <a:pt x="548" y="304"/>
                  </a:lnTo>
                  <a:cubicBezTo>
                    <a:pt x="244" y="365"/>
                    <a:pt x="1" y="669"/>
                    <a:pt x="1" y="973"/>
                  </a:cubicBezTo>
                  <a:lnTo>
                    <a:pt x="1" y="1094"/>
                  </a:lnTo>
                  <a:cubicBezTo>
                    <a:pt x="61" y="1398"/>
                    <a:pt x="365" y="1641"/>
                    <a:pt x="669" y="1641"/>
                  </a:cubicBezTo>
                  <a:lnTo>
                    <a:pt x="3769" y="1337"/>
                  </a:lnTo>
                  <a:cubicBezTo>
                    <a:pt x="4133" y="1277"/>
                    <a:pt x="4376" y="973"/>
                    <a:pt x="4316" y="669"/>
                  </a:cubicBezTo>
                  <a:lnTo>
                    <a:pt x="4316" y="608"/>
                  </a:lnTo>
                  <a:cubicBezTo>
                    <a:pt x="4316" y="243"/>
                    <a:pt x="4012" y="0"/>
                    <a:pt x="36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32"/>
            <p:cNvSpPr/>
            <p:nvPr/>
          </p:nvSpPr>
          <p:spPr>
            <a:xfrm>
              <a:off x="1223275" y="284825"/>
              <a:ext cx="1581675" cy="1290575"/>
            </a:xfrm>
            <a:custGeom>
              <a:avLst/>
              <a:gdLst/>
              <a:ahLst/>
              <a:cxnLst/>
              <a:rect l="l" t="t" r="r" b="b"/>
              <a:pathLst>
                <a:path w="63267" h="51623" extrusionOk="0">
                  <a:moveTo>
                    <a:pt x="55939" y="0"/>
                  </a:moveTo>
                  <a:cubicBezTo>
                    <a:pt x="55830" y="0"/>
                    <a:pt x="55720" y="5"/>
                    <a:pt x="55609" y="16"/>
                  </a:cubicBezTo>
                  <a:lnTo>
                    <a:pt x="2796" y="5000"/>
                  </a:lnTo>
                  <a:cubicBezTo>
                    <a:pt x="1216" y="5182"/>
                    <a:pt x="0" y="6580"/>
                    <a:pt x="183" y="8160"/>
                  </a:cubicBezTo>
                  <a:lnTo>
                    <a:pt x="4072" y="49000"/>
                  </a:lnTo>
                  <a:cubicBezTo>
                    <a:pt x="4188" y="50504"/>
                    <a:pt x="5459" y="51622"/>
                    <a:pt x="6944" y="51622"/>
                  </a:cubicBezTo>
                  <a:cubicBezTo>
                    <a:pt x="7019" y="51622"/>
                    <a:pt x="7095" y="51619"/>
                    <a:pt x="7172" y="51613"/>
                  </a:cubicBezTo>
                  <a:lnTo>
                    <a:pt x="60532" y="46569"/>
                  </a:lnTo>
                  <a:cubicBezTo>
                    <a:pt x="62112" y="46387"/>
                    <a:pt x="63266" y="44989"/>
                    <a:pt x="63145" y="43409"/>
                  </a:cubicBezTo>
                  <a:lnTo>
                    <a:pt x="59316" y="3115"/>
                  </a:lnTo>
                  <a:cubicBezTo>
                    <a:pt x="59144" y="1342"/>
                    <a:pt x="57681" y="0"/>
                    <a:pt x="5593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32"/>
            <p:cNvSpPr/>
            <p:nvPr/>
          </p:nvSpPr>
          <p:spPr>
            <a:xfrm>
              <a:off x="1288600" y="338275"/>
              <a:ext cx="1452525" cy="1183725"/>
            </a:xfrm>
            <a:custGeom>
              <a:avLst/>
              <a:gdLst/>
              <a:ahLst/>
              <a:cxnLst/>
              <a:rect l="l" t="t" r="r" b="b"/>
              <a:pathLst>
                <a:path w="58101" h="47349" extrusionOk="0">
                  <a:moveTo>
                    <a:pt x="52872" y="1"/>
                  </a:moveTo>
                  <a:cubicBezTo>
                    <a:pt x="52833" y="1"/>
                    <a:pt x="52793" y="2"/>
                    <a:pt x="52753" y="5"/>
                  </a:cubicBezTo>
                  <a:lnTo>
                    <a:pt x="52631" y="5"/>
                  </a:lnTo>
                  <a:lnTo>
                    <a:pt x="48681" y="370"/>
                  </a:lnTo>
                  <a:lnTo>
                    <a:pt x="47465" y="491"/>
                  </a:lnTo>
                  <a:lnTo>
                    <a:pt x="44062" y="795"/>
                  </a:lnTo>
                  <a:lnTo>
                    <a:pt x="41145" y="1099"/>
                  </a:lnTo>
                  <a:lnTo>
                    <a:pt x="35007" y="1646"/>
                  </a:lnTo>
                  <a:lnTo>
                    <a:pt x="31117" y="2011"/>
                  </a:lnTo>
                  <a:lnTo>
                    <a:pt x="29780" y="2132"/>
                  </a:lnTo>
                  <a:lnTo>
                    <a:pt x="27471" y="2375"/>
                  </a:lnTo>
                  <a:lnTo>
                    <a:pt x="27349" y="2375"/>
                  </a:lnTo>
                  <a:lnTo>
                    <a:pt x="25647" y="2558"/>
                  </a:lnTo>
                  <a:lnTo>
                    <a:pt x="14708" y="3591"/>
                  </a:lnTo>
                  <a:lnTo>
                    <a:pt x="13006" y="3773"/>
                  </a:lnTo>
                  <a:lnTo>
                    <a:pt x="12581" y="3834"/>
                  </a:lnTo>
                  <a:lnTo>
                    <a:pt x="10272" y="4016"/>
                  </a:lnTo>
                  <a:lnTo>
                    <a:pt x="1338" y="4867"/>
                  </a:lnTo>
                  <a:cubicBezTo>
                    <a:pt x="548" y="4928"/>
                    <a:pt x="1" y="5596"/>
                    <a:pt x="62" y="6386"/>
                  </a:cubicBezTo>
                  <a:lnTo>
                    <a:pt x="1946" y="26867"/>
                  </a:lnTo>
                  <a:lnTo>
                    <a:pt x="2432" y="31790"/>
                  </a:lnTo>
                  <a:lnTo>
                    <a:pt x="3769" y="46011"/>
                  </a:lnTo>
                  <a:cubicBezTo>
                    <a:pt x="3830" y="46315"/>
                    <a:pt x="3951" y="46680"/>
                    <a:pt x="4194" y="46923"/>
                  </a:cubicBezTo>
                  <a:cubicBezTo>
                    <a:pt x="4498" y="47166"/>
                    <a:pt x="4863" y="47348"/>
                    <a:pt x="5288" y="47348"/>
                  </a:cubicBezTo>
                  <a:lnTo>
                    <a:pt x="5774" y="47288"/>
                  </a:lnTo>
                  <a:lnTo>
                    <a:pt x="11366" y="46741"/>
                  </a:lnTo>
                  <a:lnTo>
                    <a:pt x="13675" y="46497"/>
                  </a:lnTo>
                  <a:lnTo>
                    <a:pt x="16714" y="46254"/>
                  </a:lnTo>
                  <a:lnTo>
                    <a:pt x="18415" y="46072"/>
                  </a:lnTo>
                  <a:lnTo>
                    <a:pt x="18902" y="46011"/>
                  </a:lnTo>
                  <a:lnTo>
                    <a:pt x="22244" y="45707"/>
                  </a:lnTo>
                  <a:lnTo>
                    <a:pt x="32272" y="44735"/>
                  </a:lnTo>
                  <a:lnTo>
                    <a:pt x="32636" y="44735"/>
                  </a:lnTo>
                  <a:lnTo>
                    <a:pt x="35128" y="44492"/>
                  </a:lnTo>
                  <a:lnTo>
                    <a:pt x="36587" y="44370"/>
                  </a:lnTo>
                  <a:lnTo>
                    <a:pt x="38592" y="44188"/>
                  </a:lnTo>
                  <a:lnTo>
                    <a:pt x="41266" y="43945"/>
                  </a:lnTo>
                  <a:lnTo>
                    <a:pt x="56764" y="42426"/>
                  </a:lnTo>
                  <a:cubicBezTo>
                    <a:pt x="57554" y="42365"/>
                    <a:pt x="58101" y="41696"/>
                    <a:pt x="58101" y="40906"/>
                  </a:cubicBezTo>
                  <a:lnTo>
                    <a:pt x="54758" y="6447"/>
                  </a:lnTo>
                  <a:lnTo>
                    <a:pt x="54272" y="1281"/>
                  </a:lnTo>
                  <a:cubicBezTo>
                    <a:pt x="54214" y="531"/>
                    <a:pt x="53609" y="1"/>
                    <a:pt x="528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32"/>
            <p:cNvSpPr/>
            <p:nvPr/>
          </p:nvSpPr>
          <p:spPr>
            <a:xfrm>
              <a:off x="1293100" y="990625"/>
              <a:ext cx="22875" cy="17875"/>
            </a:xfrm>
            <a:custGeom>
              <a:avLst/>
              <a:gdLst/>
              <a:ahLst/>
              <a:cxnLst/>
              <a:rect l="l" t="t" r="r" b="b"/>
              <a:pathLst>
                <a:path w="915" h="715" extrusionOk="0">
                  <a:moveTo>
                    <a:pt x="758" y="1"/>
                  </a:moveTo>
                  <a:cubicBezTo>
                    <a:pt x="486" y="1"/>
                    <a:pt x="0" y="715"/>
                    <a:pt x="445" y="715"/>
                  </a:cubicBezTo>
                  <a:cubicBezTo>
                    <a:pt x="459" y="715"/>
                    <a:pt x="474" y="714"/>
                    <a:pt x="489" y="713"/>
                  </a:cubicBezTo>
                  <a:cubicBezTo>
                    <a:pt x="732" y="652"/>
                    <a:pt x="915" y="470"/>
                    <a:pt x="915" y="226"/>
                  </a:cubicBezTo>
                  <a:cubicBezTo>
                    <a:pt x="901" y="63"/>
                    <a:pt x="839" y="1"/>
                    <a:pt x="7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32"/>
            <p:cNvSpPr/>
            <p:nvPr/>
          </p:nvSpPr>
          <p:spPr>
            <a:xfrm>
              <a:off x="1296200" y="950700"/>
              <a:ext cx="9150" cy="9125"/>
            </a:xfrm>
            <a:custGeom>
              <a:avLst/>
              <a:gdLst/>
              <a:ahLst/>
              <a:cxnLst/>
              <a:rect l="l" t="t" r="r" b="b"/>
              <a:pathLst>
                <a:path w="366" h="365" extrusionOk="0">
                  <a:moveTo>
                    <a:pt x="183" y="0"/>
                  </a:moveTo>
                  <a:cubicBezTo>
                    <a:pt x="61" y="0"/>
                    <a:pt x="1" y="61"/>
                    <a:pt x="1" y="183"/>
                  </a:cubicBezTo>
                  <a:cubicBezTo>
                    <a:pt x="1" y="304"/>
                    <a:pt x="92" y="365"/>
                    <a:pt x="183" y="365"/>
                  </a:cubicBezTo>
                  <a:cubicBezTo>
                    <a:pt x="274" y="365"/>
                    <a:pt x="365" y="304"/>
                    <a:pt x="365" y="183"/>
                  </a:cubicBezTo>
                  <a:lnTo>
                    <a:pt x="365" y="122"/>
                  </a:lnTo>
                  <a:cubicBezTo>
                    <a:pt x="365" y="61"/>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32"/>
            <p:cNvSpPr/>
            <p:nvPr/>
          </p:nvSpPr>
          <p:spPr>
            <a:xfrm>
              <a:off x="1761125" y="347500"/>
              <a:ext cx="744500" cy="1141075"/>
            </a:xfrm>
            <a:custGeom>
              <a:avLst/>
              <a:gdLst/>
              <a:ahLst/>
              <a:cxnLst/>
              <a:rect l="l" t="t" r="r" b="b"/>
              <a:pathLst>
                <a:path w="29780" h="45643" extrusionOk="0">
                  <a:moveTo>
                    <a:pt x="29780" y="1"/>
                  </a:moveTo>
                  <a:lnTo>
                    <a:pt x="28564" y="122"/>
                  </a:lnTo>
                  <a:lnTo>
                    <a:pt x="25161" y="426"/>
                  </a:lnTo>
                  <a:lnTo>
                    <a:pt x="22244" y="730"/>
                  </a:lnTo>
                  <a:lnTo>
                    <a:pt x="16106" y="1277"/>
                  </a:lnTo>
                  <a:lnTo>
                    <a:pt x="1" y="45642"/>
                  </a:lnTo>
                  <a:lnTo>
                    <a:pt x="3343" y="45338"/>
                  </a:lnTo>
                  <a:lnTo>
                    <a:pt x="13371" y="44427"/>
                  </a:lnTo>
                  <a:lnTo>
                    <a:pt x="13735" y="44366"/>
                  </a:lnTo>
                  <a:lnTo>
                    <a:pt x="29780" y="1"/>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2"/>
            <p:cNvSpPr/>
            <p:nvPr/>
          </p:nvSpPr>
          <p:spPr>
            <a:xfrm>
              <a:off x="2203250" y="338275"/>
              <a:ext cx="455850" cy="1109275"/>
            </a:xfrm>
            <a:custGeom>
              <a:avLst/>
              <a:gdLst/>
              <a:ahLst/>
              <a:cxnLst/>
              <a:rect l="l" t="t" r="r" b="b"/>
              <a:pathLst>
                <a:path w="18234" h="44371" extrusionOk="0">
                  <a:moveTo>
                    <a:pt x="16286" y="1"/>
                  </a:moveTo>
                  <a:cubicBezTo>
                    <a:pt x="16247" y="1"/>
                    <a:pt x="16207" y="2"/>
                    <a:pt x="16167" y="5"/>
                  </a:cubicBezTo>
                  <a:lnTo>
                    <a:pt x="16045" y="5"/>
                  </a:lnTo>
                  <a:lnTo>
                    <a:pt x="1" y="44370"/>
                  </a:lnTo>
                  <a:lnTo>
                    <a:pt x="2006" y="44188"/>
                  </a:lnTo>
                  <a:lnTo>
                    <a:pt x="4680" y="43945"/>
                  </a:lnTo>
                  <a:lnTo>
                    <a:pt x="18233" y="6447"/>
                  </a:lnTo>
                  <a:lnTo>
                    <a:pt x="17686" y="1281"/>
                  </a:lnTo>
                  <a:cubicBezTo>
                    <a:pt x="17628" y="531"/>
                    <a:pt x="17023" y="1"/>
                    <a:pt x="16286" y="1"/>
                  </a:cubicBez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32"/>
            <p:cNvSpPr/>
            <p:nvPr/>
          </p:nvSpPr>
          <p:spPr>
            <a:xfrm>
              <a:off x="1572725" y="391575"/>
              <a:ext cx="460400" cy="1115225"/>
            </a:xfrm>
            <a:custGeom>
              <a:avLst/>
              <a:gdLst/>
              <a:ahLst/>
              <a:cxnLst/>
              <a:rect l="l" t="t" r="r" b="b"/>
              <a:pathLst>
                <a:path w="18416" h="44609" extrusionOk="0">
                  <a:moveTo>
                    <a:pt x="18415" y="0"/>
                  </a:moveTo>
                  <a:lnTo>
                    <a:pt x="16106" y="243"/>
                  </a:lnTo>
                  <a:lnTo>
                    <a:pt x="1" y="44609"/>
                  </a:lnTo>
                  <a:lnTo>
                    <a:pt x="2371" y="44426"/>
                  </a:lnTo>
                  <a:lnTo>
                    <a:pt x="18415" y="0"/>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32"/>
            <p:cNvSpPr/>
            <p:nvPr/>
          </p:nvSpPr>
          <p:spPr>
            <a:xfrm>
              <a:off x="1337225" y="432600"/>
              <a:ext cx="265900" cy="700450"/>
            </a:xfrm>
            <a:custGeom>
              <a:avLst/>
              <a:gdLst/>
              <a:ahLst/>
              <a:cxnLst/>
              <a:rect l="l" t="t" r="r" b="b"/>
              <a:pathLst>
                <a:path w="10636" h="28018" extrusionOk="0">
                  <a:moveTo>
                    <a:pt x="10636" y="0"/>
                  </a:moveTo>
                  <a:lnTo>
                    <a:pt x="8327" y="243"/>
                  </a:lnTo>
                  <a:lnTo>
                    <a:pt x="1" y="23094"/>
                  </a:lnTo>
                  <a:lnTo>
                    <a:pt x="487" y="28017"/>
                  </a:lnTo>
                  <a:lnTo>
                    <a:pt x="10636" y="0"/>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0" name="Google Shape;290;p32"/>
          <p:cNvGrpSpPr/>
          <p:nvPr/>
        </p:nvGrpSpPr>
        <p:grpSpPr>
          <a:xfrm rot="-809226">
            <a:off x="372438" y="5066247"/>
            <a:ext cx="1062028" cy="1473716"/>
            <a:chOff x="1214150" y="2918750"/>
            <a:chExt cx="2057250" cy="2466975"/>
          </a:xfrm>
        </p:grpSpPr>
        <p:sp>
          <p:nvSpPr>
            <p:cNvPr id="291" name="Google Shape;291;p32"/>
            <p:cNvSpPr/>
            <p:nvPr/>
          </p:nvSpPr>
          <p:spPr>
            <a:xfrm>
              <a:off x="1921525" y="2919750"/>
              <a:ext cx="567400" cy="485725"/>
            </a:xfrm>
            <a:custGeom>
              <a:avLst/>
              <a:gdLst/>
              <a:ahLst/>
              <a:cxnLst/>
              <a:rect l="l" t="t" r="r" b="b"/>
              <a:pathLst>
                <a:path w="22696" h="19429" extrusionOk="0">
                  <a:moveTo>
                    <a:pt x="12951" y="4250"/>
                  </a:moveTo>
                  <a:cubicBezTo>
                    <a:pt x="15758" y="4250"/>
                    <a:pt x="18441" y="6429"/>
                    <a:pt x="18441" y="9726"/>
                  </a:cubicBezTo>
                  <a:cubicBezTo>
                    <a:pt x="18380" y="12704"/>
                    <a:pt x="16010" y="15074"/>
                    <a:pt x="13032" y="15074"/>
                  </a:cubicBezTo>
                  <a:cubicBezTo>
                    <a:pt x="13007" y="15074"/>
                    <a:pt x="12982" y="15074"/>
                    <a:pt x="12957" y="15074"/>
                  </a:cubicBezTo>
                  <a:cubicBezTo>
                    <a:pt x="8145" y="15074"/>
                    <a:pt x="5757" y="9282"/>
                    <a:pt x="9143" y="5836"/>
                  </a:cubicBezTo>
                  <a:cubicBezTo>
                    <a:pt x="10258" y="4741"/>
                    <a:pt x="11618" y="4250"/>
                    <a:pt x="12951" y="4250"/>
                  </a:cubicBezTo>
                  <a:close/>
                  <a:moveTo>
                    <a:pt x="12883" y="1"/>
                  </a:moveTo>
                  <a:cubicBezTo>
                    <a:pt x="4351" y="1"/>
                    <a:pt x="1" y="10369"/>
                    <a:pt x="6043" y="16532"/>
                  </a:cubicBezTo>
                  <a:cubicBezTo>
                    <a:pt x="8023" y="18532"/>
                    <a:pt x="10473" y="19429"/>
                    <a:pt x="12879" y="19429"/>
                  </a:cubicBezTo>
                  <a:cubicBezTo>
                    <a:pt x="17861" y="19429"/>
                    <a:pt x="22654" y="15586"/>
                    <a:pt x="22695" y="9726"/>
                  </a:cubicBezTo>
                  <a:cubicBezTo>
                    <a:pt x="22695" y="4378"/>
                    <a:pt x="18380" y="2"/>
                    <a:pt x="13032" y="2"/>
                  </a:cubicBezTo>
                  <a:cubicBezTo>
                    <a:pt x="12982" y="1"/>
                    <a:pt x="12933" y="1"/>
                    <a:pt x="12883" y="1"/>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32"/>
            <p:cNvSpPr/>
            <p:nvPr/>
          </p:nvSpPr>
          <p:spPr>
            <a:xfrm>
              <a:off x="1214150" y="3153775"/>
              <a:ext cx="673150" cy="777175"/>
            </a:xfrm>
            <a:custGeom>
              <a:avLst/>
              <a:gdLst/>
              <a:ahLst/>
              <a:cxnLst/>
              <a:rect l="l" t="t" r="r" b="b"/>
              <a:pathLst>
                <a:path w="26926" h="31087" extrusionOk="0">
                  <a:moveTo>
                    <a:pt x="3890" y="0"/>
                  </a:moveTo>
                  <a:cubicBezTo>
                    <a:pt x="3890" y="0"/>
                    <a:pt x="1" y="27409"/>
                    <a:pt x="13675" y="30691"/>
                  </a:cubicBezTo>
                  <a:cubicBezTo>
                    <a:pt x="14804" y="30962"/>
                    <a:pt x="15822" y="31086"/>
                    <a:pt x="16739" y="31086"/>
                  </a:cubicBezTo>
                  <a:cubicBezTo>
                    <a:pt x="26926" y="31086"/>
                    <a:pt x="24675" y="15741"/>
                    <a:pt x="24675" y="15741"/>
                  </a:cubicBezTo>
                  <a:lnTo>
                    <a:pt x="11001" y="0"/>
                  </a:ln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32"/>
            <p:cNvSpPr/>
            <p:nvPr/>
          </p:nvSpPr>
          <p:spPr>
            <a:xfrm>
              <a:off x="1293175" y="2918750"/>
              <a:ext cx="663975" cy="628550"/>
            </a:xfrm>
            <a:custGeom>
              <a:avLst/>
              <a:gdLst/>
              <a:ahLst/>
              <a:cxnLst/>
              <a:rect l="l" t="t" r="r" b="b"/>
              <a:pathLst>
                <a:path w="26559" h="25142" extrusionOk="0">
                  <a:moveTo>
                    <a:pt x="13321" y="1"/>
                  </a:moveTo>
                  <a:cubicBezTo>
                    <a:pt x="13153" y="1"/>
                    <a:pt x="12987" y="14"/>
                    <a:pt x="12823" y="42"/>
                  </a:cubicBezTo>
                  <a:cubicBezTo>
                    <a:pt x="10939" y="406"/>
                    <a:pt x="9116" y="1075"/>
                    <a:pt x="7475" y="2108"/>
                  </a:cubicBezTo>
                  <a:cubicBezTo>
                    <a:pt x="6624" y="2594"/>
                    <a:pt x="5834" y="3141"/>
                    <a:pt x="5044" y="3749"/>
                  </a:cubicBezTo>
                  <a:cubicBezTo>
                    <a:pt x="2796" y="5511"/>
                    <a:pt x="1094" y="7639"/>
                    <a:pt x="729" y="9401"/>
                  </a:cubicBezTo>
                  <a:cubicBezTo>
                    <a:pt x="0" y="12926"/>
                    <a:pt x="10514" y="25142"/>
                    <a:pt x="10514" y="25142"/>
                  </a:cubicBezTo>
                  <a:lnTo>
                    <a:pt x="16652" y="20766"/>
                  </a:lnTo>
                  <a:lnTo>
                    <a:pt x="19144" y="19064"/>
                  </a:lnTo>
                  <a:lnTo>
                    <a:pt x="26558" y="13777"/>
                  </a:lnTo>
                  <a:cubicBezTo>
                    <a:pt x="26558" y="13777"/>
                    <a:pt x="18727" y="1"/>
                    <a:pt x="1332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32"/>
            <p:cNvSpPr/>
            <p:nvPr/>
          </p:nvSpPr>
          <p:spPr>
            <a:xfrm>
              <a:off x="1419275" y="2969925"/>
              <a:ext cx="477100" cy="628650"/>
            </a:xfrm>
            <a:custGeom>
              <a:avLst/>
              <a:gdLst/>
              <a:ahLst/>
              <a:cxnLst/>
              <a:rect l="l" t="t" r="r" b="b"/>
              <a:pathLst>
                <a:path w="19084" h="25146" extrusionOk="0">
                  <a:moveTo>
                    <a:pt x="2431" y="0"/>
                  </a:moveTo>
                  <a:cubicBezTo>
                    <a:pt x="1580" y="487"/>
                    <a:pt x="790" y="1033"/>
                    <a:pt x="0" y="1641"/>
                  </a:cubicBezTo>
                  <a:cubicBezTo>
                    <a:pt x="4558" y="6746"/>
                    <a:pt x="7779" y="13067"/>
                    <a:pt x="11608" y="18719"/>
                  </a:cubicBezTo>
                  <a:cubicBezTo>
                    <a:pt x="12581" y="20117"/>
                    <a:pt x="13614" y="21575"/>
                    <a:pt x="14586" y="22851"/>
                  </a:cubicBezTo>
                  <a:cubicBezTo>
                    <a:pt x="15515" y="23998"/>
                    <a:pt x="16738" y="25145"/>
                    <a:pt x="18123" y="25145"/>
                  </a:cubicBezTo>
                  <a:cubicBezTo>
                    <a:pt x="18279" y="25145"/>
                    <a:pt x="18437" y="25131"/>
                    <a:pt x="18597" y="25100"/>
                  </a:cubicBezTo>
                  <a:cubicBezTo>
                    <a:pt x="19083" y="24432"/>
                    <a:pt x="18597" y="23520"/>
                    <a:pt x="18111" y="22791"/>
                  </a:cubicBezTo>
                  <a:cubicBezTo>
                    <a:pt x="16774" y="20846"/>
                    <a:pt x="15437" y="18901"/>
                    <a:pt x="14100" y="17017"/>
                  </a:cubicBezTo>
                  <a:cubicBezTo>
                    <a:pt x="10210" y="11365"/>
                    <a:pt x="6321" y="5713"/>
                    <a:pt x="243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32"/>
            <p:cNvSpPr/>
            <p:nvPr/>
          </p:nvSpPr>
          <p:spPr>
            <a:xfrm>
              <a:off x="2598250" y="3153775"/>
              <a:ext cx="673150" cy="777175"/>
            </a:xfrm>
            <a:custGeom>
              <a:avLst/>
              <a:gdLst/>
              <a:ahLst/>
              <a:cxnLst/>
              <a:rect l="l" t="t" r="r" b="b"/>
              <a:pathLst>
                <a:path w="26926" h="31087" extrusionOk="0">
                  <a:moveTo>
                    <a:pt x="15925" y="0"/>
                  </a:moveTo>
                  <a:lnTo>
                    <a:pt x="2251" y="15741"/>
                  </a:lnTo>
                  <a:cubicBezTo>
                    <a:pt x="2251" y="15741"/>
                    <a:pt x="0" y="31086"/>
                    <a:pt x="10187" y="31086"/>
                  </a:cubicBezTo>
                  <a:cubicBezTo>
                    <a:pt x="11104" y="31086"/>
                    <a:pt x="12122" y="30962"/>
                    <a:pt x="13251" y="30691"/>
                  </a:cubicBezTo>
                  <a:cubicBezTo>
                    <a:pt x="26925" y="27409"/>
                    <a:pt x="23036" y="0"/>
                    <a:pt x="23036"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32"/>
            <p:cNvSpPr/>
            <p:nvPr/>
          </p:nvSpPr>
          <p:spPr>
            <a:xfrm>
              <a:off x="2528400" y="2918750"/>
              <a:ext cx="663975" cy="628550"/>
            </a:xfrm>
            <a:custGeom>
              <a:avLst/>
              <a:gdLst/>
              <a:ahLst/>
              <a:cxnLst/>
              <a:rect l="l" t="t" r="r" b="b"/>
              <a:pathLst>
                <a:path w="26559" h="25142" extrusionOk="0">
                  <a:moveTo>
                    <a:pt x="13238" y="1"/>
                  </a:moveTo>
                  <a:cubicBezTo>
                    <a:pt x="7832" y="1"/>
                    <a:pt x="0" y="13777"/>
                    <a:pt x="0" y="13777"/>
                  </a:cubicBezTo>
                  <a:lnTo>
                    <a:pt x="7415" y="19064"/>
                  </a:lnTo>
                  <a:lnTo>
                    <a:pt x="9907" y="20766"/>
                  </a:lnTo>
                  <a:lnTo>
                    <a:pt x="16045" y="25142"/>
                  </a:lnTo>
                  <a:cubicBezTo>
                    <a:pt x="16045" y="25142"/>
                    <a:pt x="26559" y="12926"/>
                    <a:pt x="25830" y="9401"/>
                  </a:cubicBezTo>
                  <a:cubicBezTo>
                    <a:pt x="25465" y="7639"/>
                    <a:pt x="23763" y="5511"/>
                    <a:pt x="21515" y="3749"/>
                  </a:cubicBezTo>
                  <a:cubicBezTo>
                    <a:pt x="20724" y="3141"/>
                    <a:pt x="19934" y="2594"/>
                    <a:pt x="19084" y="2108"/>
                  </a:cubicBezTo>
                  <a:cubicBezTo>
                    <a:pt x="17443" y="1075"/>
                    <a:pt x="15619" y="406"/>
                    <a:pt x="13735" y="42"/>
                  </a:cubicBezTo>
                  <a:cubicBezTo>
                    <a:pt x="13572" y="14"/>
                    <a:pt x="13406" y="1"/>
                    <a:pt x="132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32"/>
            <p:cNvSpPr/>
            <p:nvPr/>
          </p:nvSpPr>
          <p:spPr>
            <a:xfrm>
              <a:off x="2589175" y="2969925"/>
              <a:ext cx="477100" cy="628650"/>
            </a:xfrm>
            <a:custGeom>
              <a:avLst/>
              <a:gdLst/>
              <a:ahLst/>
              <a:cxnLst/>
              <a:rect l="l" t="t" r="r" b="b"/>
              <a:pathLst>
                <a:path w="19084" h="25146" extrusionOk="0">
                  <a:moveTo>
                    <a:pt x="16653" y="0"/>
                  </a:moveTo>
                  <a:lnTo>
                    <a:pt x="4984" y="16956"/>
                  </a:lnTo>
                  <a:lnTo>
                    <a:pt x="973" y="22791"/>
                  </a:lnTo>
                  <a:cubicBezTo>
                    <a:pt x="487" y="23520"/>
                    <a:pt x="0" y="24432"/>
                    <a:pt x="487" y="25100"/>
                  </a:cubicBezTo>
                  <a:cubicBezTo>
                    <a:pt x="647" y="25131"/>
                    <a:pt x="805" y="25145"/>
                    <a:pt x="961" y="25145"/>
                  </a:cubicBezTo>
                  <a:cubicBezTo>
                    <a:pt x="2346" y="25145"/>
                    <a:pt x="3569" y="23998"/>
                    <a:pt x="4498" y="22851"/>
                  </a:cubicBezTo>
                  <a:cubicBezTo>
                    <a:pt x="5470" y="21575"/>
                    <a:pt x="6503" y="20117"/>
                    <a:pt x="7476" y="18719"/>
                  </a:cubicBezTo>
                  <a:cubicBezTo>
                    <a:pt x="11304" y="13067"/>
                    <a:pt x="14525" y="6746"/>
                    <a:pt x="19084" y="1641"/>
                  </a:cubicBezTo>
                  <a:cubicBezTo>
                    <a:pt x="18293" y="1033"/>
                    <a:pt x="17503" y="487"/>
                    <a:pt x="1665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32"/>
            <p:cNvSpPr/>
            <p:nvPr/>
          </p:nvSpPr>
          <p:spPr>
            <a:xfrm>
              <a:off x="1288600" y="3130975"/>
              <a:ext cx="1903775" cy="2254750"/>
            </a:xfrm>
            <a:custGeom>
              <a:avLst/>
              <a:gdLst/>
              <a:ahLst/>
              <a:cxnLst/>
              <a:rect l="l" t="t" r="r" b="b"/>
              <a:pathLst>
                <a:path w="76151" h="90190" extrusionOk="0">
                  <a:moveTo>
                    <a:pt x="33244" y="0"/>
                  </a:moveTo>
                  <a:cubicBezTo>
                    <a:pt x="14890" y="0"/>
                    <a:pt x="1" y="14829"/>
                    <a:pt x="1" y="33183"/>
                  </a:cubicBezTo>
                  <a:lnTo>
                    <a:pt x="1" y="84416"/>
                  </a:lnTo>
                  <a:cubicBezTo>
                    <a:pt x="1" y="87576"/>
                    <a:pt x="2553" y="90190"/>
                    <a:pt x="5714" y="90190"/>
                  </a:cubicBezTo>
                  <a:lnTo>
                    <a:pt x="70438" y="90190"/>
                  </a:lnTo>
                  <a:cubicBezTo>
                    <a:pt x="73598" y="90129"/>
                    <a:pt x="76151" y="87576"/>
                    <a:pt x="76151" y="84416"/>
                  </a:cubicBezTo>
                  <a:lnTo>
                    <a:pt x="76151" y="33183"/>
                  </a:lnTo>
                  <a:cubicBezTo>
                    <a:pt x="76151" y="14829"/>
                    <a:pt x="61261" y="0"/>
                    <a:pt x="4296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32"/>
            <p:cNvSpPr/>
            <p:nvPr/>
          </p:nvSpPr>
          <p:spPr>
            <a:xfrm>
              <a:off x="1288600" y="5042325"/>
              <a:ext cx="1903775" cy="343400"/>
            </a:xfrm>
            <a:custGeom>
              <a:avLst/>
              <a:gdLst/>
              <a:ahLst/>
              <a:cxnLst/>
              <a:rect l="l" t="t" r="r" b="b"/>
              <a:pathLst>
                <a:path w="76151" h="13736" extrusionOk="0">
                  <a:moveTo>
                    <a:pt x="1" y="1"/>
                  </a:moveTo>
                  <a:lnTo>
                    <a:pt x="1" y="7962"/>
                  </a:lnTo>
                  <a:cubicBezTo>
                    <a:pt x="1" y="11122"/>
                    <a:pt x="2553" y="13736"/>
                    <a:pt x="5714" y="13736"/>
                  </a:cubicBezTo>
                  <a:lnTo>
                    <a:pt x="70438" y="13736"/>
                  </a:lnTo>
                  <a:cubicBezTo>
                    <a:pt x="73598" y="13675"/>
                    <a:pt x="76151" y="11122"/>
                    <a:pt x="76151" y="7962"/>
                  </a:cubicBezTo>
                  <a:lnTo>
                    <a:pt x="7615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32"/>
            <p:cNvSpPr/>
            <p:nvPr/>
          </p:nvSpPr>
          <p:spPr>
            <a:xfrm>
              <a:off x="1578800" y="4442175"/>
              <a:ext cx="1321875" cy="770350"/>
            </a:xfrm>
            <a:custGeom>
              <a:avLst/>
              <a:gdLst/>
              <a:ahLst/>
              <a:cxnLst/>
              <a:rect l="l" t="t" r="r" b="b"/>
              <a:pathLst>
                <a:path w="52875" h="30814" extrusionOk="0">
                  <a:moveTo>
                    <a:pt x="7901" y="1"/>
                  </a:moveTo>
                  <a:cubicBezTo>
                    <a:pt x="3526" y="1"/>
                    <a:pt x="1" y="3526"/>
                    <a:pt x="1" y="7901"/>
                  </a:cubicBezTo>
                  <a:lnTo>
                    <a:pt x="1" y="22913"/>
                  </a:lnTo>
                  <a:cubicBezTo>
                    <a:pt x="1" y="27288"/>
                    <a:pt x="3526" y="30813"/>
                    <a:pt x="7901" y="30813"/>
                  </a:cubicBezTo>
                  <a:lnTo>
                    <a:pt x="44974" y="30813"/>
                  </a:lnTo>
                  <a:cubicBezTo>
                    <a:pt x="49349" y="30813"/>
                    <a:pt x="52874" y="27288"/>
                    <a:pt x="52874" y="22913"/>
                  </a:cubicBezTo>
                  <a:lnTo>
                    <a:pt x="52874" y="7901"/>
                  </a:lnTo>
                  <a:cubicBezTo>
                    <a:pt x="52874" y="3526"/>
                    <a:pt x="49349" y="1"/>
                    <a:pt x="44974"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32"/>
            <p:cNvSpPr/>
            <p:nvPr/>
          </p:nvSpPr>
          <p:spPr>
            <a:xfrm>
              <a:off x="1578800" y="4442175"/>
              <a:ext cx="1321875" cy="385950"/>
            </a:xfrm>
            <a:custGeom>
              <a:avLst/>
              <a:gdLst/>
              <a:ahLst/>
              <a:cxnLst/>
              <a:rect l="l" t="t" r="r" b="b"/>
              <a:pathLst>
                <a:path w="52875" h="15438" extrusionOk="0">
                  <a:moveTo>
                    <a:pt x="2614" y="1"/>
                  </a:moveTo>
                  <a:cubicBezTo>
                    <a:pt x="1155" y="1"/>
                    <a:pt x="1" y="1216"/>
                    <a:pt x="1" y="2614"/>
                  </a:cubicBezTo>
                  <a:lnTo>
                    <a:pt x="1" y="15437"/>
                  </a:lnTo>
                  <a:lnTo>
                    <a:pt x="52874" y="15437"/>
                  </a:lnTo>
                  <a:lnTo>
                    <a:pt x="52874" y="2614"/>
                  </a:lnTo>
                  <a:cubicBezTo>
                    <a:pt x="52874" y="1216"/>
                    <a:pt x="51719" y="1"/>
                    <a:pt x="503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32"/>
            <p:cNvSpPr/>
            <p:nvPr/>
          </p:nvSpPr>
          <p:spPr>
            <a:xfrm>
              <a:off x="2092350" y="4676150"/>
              <a:ext cx="303900" cy="303900"/>
            </a:xfrm>
            <a:custGeom>
              <a:avLst/>
              <a:gdLst/>
              <a:ahLst/>
              <a:cxnLst/>
              <a:rect l="l" t="t" r="r" b="b"/>
              <a:pathLst>
                <a:path w="12156" h="12156" extrusionOk="0">
                  <a:moveTo>
                    <a:pt x="6078" y="1"/>
                  </a:moveTo>
                  <a:cubicBezTo>
                    <a:pt x="2735" y="1"/>
                    <a:pt x="0" y="2736"/>
                    <a:pt x="0" y="6078"/>
                  </a:cubicBezTo>
                  <a:cubicBezTo>
                    <a:pt x="0" y="9421"/>
                    <a:pt x="2735" y="12156"/>
                    <a:pt x="6078" y="12156"/>
                  </a:cubicBezTo>
                  <a:cubicBezTo>
                    <a:pt x="9481" y="12156"/>
                    <a:pt x="12155" y="9421"/>
                    <a:pt x="12155" y="6078"/>
                  </a:cubicBezTo>
                  <a:cubicBezTo>
                    <a:pt x="12155" y="2736"/>
                    <a:pt x="9481" y="1"/>
                    <a:pt x="607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32"/>
            <p:cNvSpPr/>
            <p:nvPr/>
          </p:nvSpPr>
          <p:spPr>
            <a:xfrm>
              <a:off x="2156150" y="4761125"/>
              <a:ext cx="155000" cy="133850"/>
            </a:xfrm>
            <a:custGeom>
              <a:avLst/>
              <a:gdLst/>
              <a:ahLst/>
              <a:cxnLst/>
              <a:rect l="l" t="t" r="r" b="b"/>
              <a:pathLst>
                <a:path w="6200" h="5354" extrusionOk="0">
                  <a:moveTo>
                    <a:pt x="3518" y="0"/>
                  </a:moveTo>
                  <a:cubicBezTo>
                    <a:pt x="2862" y="0"/>
                    <a:pt x="2192" y="245"/>
                    <a:pt x="1642" y="795"/>
                  </a:cubicBezTo>
                  <a:cubicBezTo>
                    <a:pt x="1" y="2436"/>
                    <a:pt x="1156" y="5353"/>
                    <a:pt x="3586" y="5353"/>
                  </a:cubicBezTo>
                  <a:cubicBezTo>
                    <a:pt x="5045" y="5353"/>
                    <a:pt x="6200" y="4138"/>
                    <a:pt x="6200" y="2679"/>
                  </a:cubicBezTo>
                  <a:cubicBezTo>
                    <a:pt x="6200" y="1075"/>
                    <a:pt x="4891" y="0"/>
                    <a:pt x="35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32"/>
            <p:cNvSpPr/>
            <p:nvPr/>
          </p:nvSpPr>
          <p:spPr>
            <a:xfrm>
              <a:off x="1761125" y="4554600"/>
              <a:ext cx="86625" cy="527250"/>
            </a:xfrm>
            <a:custGeom>
              <a:avLst/>
              <a:gdLst/>
              <a:ahLst/>
              <a:cxnLst/>
              <a:rect l="l" t="t" r="r" b="b"/>
              <a:pathLst>
                <a:path w="3465" h="21090" extrusionOk="0">
                  <a:moveTo>
                    <a:pt x="1763" y="1"/>
                  </a:moveTo>
                  <a:cubicBezTo>
                    <a:pt x="791" y="1"/>
                    <a:pt x="1" y="791"/>
                    <a:pt x="1" y="1763"/>
                  </a:cubicBezTo>
                  <a:lnTo>
                    <a:pt x="1" y="19327"/>
                  </a:lnTo>
                  <a:cubicBezTo>
                    <a:pt x="1" y="20300"/>
                    <a:pt x="791" y="21090"/>
                    <a:pt x="1763" y="21090"/>
                  </a:cubicBezTo>
                  <a:cubicBezTo>
                    <a:pt x="2675" y="21029"/>
                    <a:pt x="3465" y="20300"/>
                    <a:pt x="3465" y="19327"/>
                  </a:cubicBezTo>
                  <a:lnTo>
                    <a:pt x="3465" y="1763"/>
                  </a:lnTo>
                  <a:cubicBezTo>
                    <a:pt x="3465" y="791"/>
                    <a:pt x="2675" y="1"/>
                    <a:pt x="17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32"/>
            <p:cNvSpPr/>
            <p:nvPr/>
          </p:nvSpPr>
          <p:spPr>
            <a:xfrm>
              <a:off x="1712500" y="4929900"/>
              <a:ext cx="176275" cy="50150"/>
            </a:xfrm>
            <a:custGeom>
              <a:avLst/>
              <a:gdLst/>
              <a:ahLst/>
              <a:cxnLst/>
              <a:rect l="l" t="t" r="r" b="b"/>
              <a:pathLst>
                <a:path w="7051" h="2006" extrusionOk="0">
                  <a:moveTo>
                    <a:pt x="1" y="0"/>
                  </a:moveTo>
                  <a:lnTo>
                    <a:pt x="1" y="2006"/>
                  </a:lnTo>
                  <a:lnTo>
                    <a:pt x="7051" y="2006"/>
                  </a:lnTo>
                  <a:lnTo>
                    <a:pt x="7051" y="0"/>
                  </a:ln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32"/>
            <p:cNvSpPr/>
            <p:nvPr/>
          </p:nvSpPr>
          <p:spPr>
            <a:xfrm>
              <a:off x="2627150" y="4554600"/>
              <a:ext cx="86625" cy="527250"/>
            </a:xfrm>
            <a:custGeom>
              <a:avLst/>
              <a:gdLst/>
              <a:ahLst/>
              <a:cxnLst/>
              <a:rect l="l" t="t" r="r" b="b"/>
              <a:pathLst>
                <a:path w="3465" h="21090" extrusionOk="0">
                  <a:moveTo>
                    <a:pt x="1763" y="1"/>
                  </a:moveTo>
                  <a:cubicBezTo>
                    <a:pt x="791" y="1"/>
                    <a:pt x="1" y="791"/>
                    <a:pt x="1" y="1763"/>
                  </a:cubicBezTo>
                  <a:lnTo>
                    <a:pt x="1" y="19327"/>
                  </a:lnTo>
                  <a:cubicBezTo>
                    <a:pt x="1" y="20300"/>
                    <a:pt x="791" y="21090"/>
                    <a:pt x="1763" y="21090"/>
                  </a:cubicBezTo>
                  <a:cubicBezTo>
                    <a:pt x="2675" y="21090"/>
                    <a:pt x="3465" y="20300"/>
                    <a:pt x="3465" y="19327"/>
                  </a:cubicBezTo>
                  <a:lnTo>
                    <a:pt x="3465" y="1763"/>
                  </a:lnTo>
                  <a:cubicBezTo>
                    <a:pt x="3465" y="791"/>
                    <a:pt x="2675" y="1"/>
                    <a:pt x="17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32"/>
            <p:cNvSpPr/>
            <p:nvPr/>
          </p:nvSpPr>
          <p:spPr>
            <a:xfrm>
              <a:off x="2578550" y="4929900"/>
              <a:ext cx="176250" cy="50150"/>
            </a:xfrm>
            <a:custGeom>
              <a:avLst/>
              <a:gdLst/>
              <a:ahLst/>
              <a:cxnLst/>
              <a:rect l="l" t="t" r="r" b="b"/>
              <a:pathLst>
                <a:path w="7050" h="2006" extrusionOk="0">
                  <a:moveTo>
                    <a:pt x="0" y="0"/>
                  </a:moveTo>
                  <a:lnTo>
                    <a:pt x="0" y="2006"/>
                  </a:lnTo>
                  <a:lnTo>
                    <a:pt x="7050" y="2006"/>
                  </a:lnTo>
                  <a:lnTo>
                    <a:pt x="7050" y="0"/>
                  </a:ln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32"/>
            <p:cNvSpPr/>
            <p:nvPr/>
          </p:nvSpPr>
          <p:spPr>
            <a:xfrm>
              <a:off x="1414725" y="3974225"/>
              <a:ext cx="15200" cy="39525"/>
            </a:xfrm>
            <a:custGeom>
              <a:avLst/>
              <a:gdLst/>
              <a:ahLst/>
              <a:cxnLst/>
              <a:rect l="l" t="t" r="r" b="b"/>
              <a:pathLst>
                <a:path w="608" h="1581" extrusionOk="0">
                  <a:moveTo>
                    <a:pt x="425" y="0"/>
                  </a:moveTo>
                  <a:cubicBezTo>
                    <a:pt x="243" y="0"/>
                    <a:pt x="182" y="61"/>
                    <a:pt x="122" y="182"/>
                  </a:cubicBezTo>
                  <a:cubicBezTo>
                    <a:pt x="0" y="912"/>
                    <a:pt x="0" y="1337"/>
                    <a:pt x="0" y="1337"/>
                  </a:cubicBezTo>
                  <a:cubicBezTo>
                    <a:pt x="0" y="1459"/>
                    <a:pt x="61" y="1580"/>
                    <a:pt x="182" y="1580"/>
                  </a:cubicBezTo>
                  <a:cubicBezTo>
                    <a:pt x="304" y="1580"/>
                    <a:pt x="425" y="1520"/>
                    <a:pt x="425" y="1398"/>
                  </a:cubicBezTo>
                  <a:cubicBezTo>
                    <a:pt x="425" y="1337"/>
                    <a:pt x="486" y="973"/>
                    <a:pt x="608" y="243"/>
                  </a:cubicBezTo>
                  <a:cubicBezTo>
                    <a:pt x="608" y="122"/>
                    <a:pt x="547" y="0"/>
                    <a:pt x="4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32"/>
            <p:cNvSpPr/>
            <p:nvPr/>
          </p:nvSpPr>
          <p:spPr>
            <a:xfrm>
              <a:off x="1426875" y="3237325"/>
              <a:ext cx="1607500" cy="692850"/>
            </a:xfrm>
            <a:custGeom>
              <a:avLst/>
              <a:gdLst/>
              <a:ahLst/>
              <a:cxnLst/>
              <a:rect l="l" t="t" r="r" b="b"/>
              <a:pathLst>
                <a:path w="64300" h="27714" extrusionOk="0">
                  <a:moveTo>
                    <a:pt x="30995" y="1"/>
                  </a:moveTo>
                  <a:cubicBezTo>
                    <a:pt x="30873" y="1"/>
                    <a:pt x="30752" y="122"/>
                    <a:pt x="30752" y="244"/>
                  </a:cubicBezTo>
                  <a:cubicBezTo>
                    <a:pt x="30813" y="365"/>
                    <a:pt x="30873" y="426"/>
                    <a:pt x="30995" y="426"/>
                  </a:cubicBezTo>
                  <a:lnTo>
                    <a:pt x="33304" y="426"/>
                  </a:lnTo>
                  <a:cubicBezTo>
                    <a:pt x="33365" y="426"/>
                    <a:pt x="33487" y="365"/>
                    <a:pt x="33487" y="244"/>
                  </a:cubicBezTo>
                  <a:cubicBezTo>
                    <a:pt x="33487" y="122"/>
                    <a:pt x="33426" y="1"/>
                    <a:pt x="33304" y="1"/>
                  </a:cubicBezTo>
                  <a:close/>
                  <a:moveTo>
                    <a:pt x="28797" y="117"/>
                  </a:moveTo>
                  <a:cubicBezTo>
                    <a:pt x="28781" y="117"/>
                    <a:pt x="28764" y="119"/>
                    <a:pt x="28746" y="122"/>
                  </a:cubicBezTo>
                  <a:cubicBezTo>
                    <a:pt x="28017" y="183"/>
                    <a:pt x="27288" y="244"/>
                    <a:pt x="26559" y="365"/>
                  </a:cubicBezTo>
                  <a:cubicBezTo>
                    <a:pt x="26376" y="365"/>
                    <a:pt x="26315" y="487"/>
                    <a:pt x="26315" y="608"/>
                  </a:cubicBezTo>
                  <a:cubicBezTo>
                    <a:pt x="26376" y="730"/>
                    <a:pt x="26437" y="791"/>
                    <a:pt x="26559" y="851"/>
                  </a:cubicBezTo>
                  <a:lnTo>
                    <a:pt x="26619" y="851"/>
                  </a:lnTo>
                  <a:cubicBezTo>
                    <a:pt x="27288" y="730"/>
                    <a:pt x="28017" y="608"/>
                    <a:pt x="28807" y="548"/>
                  </a:cubicBezTo>
                  <a:cubicBezTo>
                    <a:pt x="29093" y="548"/>
                    <a:pt x="29056" y="117"/>
                    <a:pt x="28797" y="117"/>
                  </a:cubicBezTo>
                  <a:close/>
                  <a:moveTo>
                    <a:pt x="35492" y="122"/>
                  </a:moveTo>
                  <a:cubicBezTo>
                    <a:pt x="35371" y="122"/>
                    <a:pt x="35249" y="183"/>
                    <a:pt x="35249" y="304"/>
                  </a:cubicBezTo>
                  <a:cubicBezTo>
                    <a:pt x="35249" y="426"/>
                    <a:pt x="35310" y="548"/>
                    <a:pt x="35432" y="548"/>
                  </a:cubicBezTo>
                  <a:cubicBezTo>
                    <a:pt x="36222" y="669"/>
                    <a:pt x="36951" y="730"/>
                    <a:pt x="37680" y="851"/>
                  </a:cubicBezTo>
                  <a:lnTo>
                    <a:pt x="37741" y="851"/>
                  </a:lnTo>
                  <a:cubicBezTo>
                    <a:pt x="38045" y="851"/>
                    <a:pt x="38045" y="365"/>
                    <a:pt x="37741" y="365"/>
                  </a:cubicBezTo>
                  <a:cubicBezTo>
                    <a:pt x="37012" y="244"/>
                    <a:pt x="36222" y="183"/>
                    <a:pt x="35492" y="122"/>
                  </a:cubicBezTo>
                  <a:close/>
                  <a:moveTo>
                    <a:pt x="24310" y="912"/>
                  </a:moveTo>
                  <a:cubicBezTo>
                    <a:pt x="23581" y="1095"/>
                    <a:pt x="22851" y="1277"/>
                    <a:pt x="22122" y="1459"/>
                  </a:cubicBezTo>
                  <a:cubicBezTo>
                    <a:pt x="22000" y="1520"/>
                    <a:pt x="21940" y="1642"/>
                    <a:pt x="21940" y="1763"/>
                  </a:cubicBezTo>
                  <a:cubicBezTo>
                    <a:pt x="22000" y="1824"/>
                    <a:pt x="22061" y="1885"/>
                    <a:pt x="22183" y="1885"/>
                  </a:cubicBezTo>
                  <a:lnTo>
                    <a:pt x="22244" y="1885"/>
                  </a:lnTo>
                  <a:cubicBezTo>
                    <a:pt x="22912" y="1702"/>
                    <a:pt x="23641" y="1520"/>
                    <a:pt x="24371" y="1338"/>
                  </a:cubicBezTo>
                  <a:cubicBezTo>
                    <a:pt x="24492" y="1338"/>
                    <a:pt x="24614" y="1216"/>
                    <a:pt x="24553" y="1095"/>
                  </a:cubicBezTo>
                  <a:cubicBezTo>
                    <a:pt x="24553" y="973"/>
                    <a:pt x="24431" y="912"/>
                    <a:pt x="24310" y="912"/>
                  </a:cubicBezTo>
                  <a:close/>
                  <a:moveTo>
                    <a:pt x="39929" y="912"/>
                  </a:moveTo>
                  <a:cubicBezTo>
                    <a:pt x="39807" y="912"/>
                    <a:pt x="39686" y="973"/>
                    <a:pt x="39625" y="1095"/>
                  </a:cubicBezTo>
                  <a:cubicBezTo>
                    <a:pt x="39625" y="1216"/>
                    <a:pt x="39686" y="1338"/>
                    <a:pt x="39807" y="1338"/>
                  </a:cubicBezTo>
                  <a:cubicBezTo>
                    <a:pt x="40537" y="1520"/>
                    <a:pt x="41266" y="1702"/>
                    <a:pt x="41995" y="1885"/>
                  </a:cubicBezTo>
                  <a:lnTo>
                    <a:pt x="42056" y="1885"/>
                  </a:lnTo>
                  <a:lnTo>
                    <a:pt x="42056" y="1945"/>
                  </a:lnTo>
                  <a:cubicBezTo>
                    <a:pt x="42299" y="1945"/>
                    <a:pt x="42360" y="1520"/>
                    <a:pt x="42117" y="1459"/>
                  </a:cubicBezTo>
                  <a:cubicBezTo>
                    <a:pt x="41387" y="1277"/>
                    <a:pt x="40658" y="1095"/>
                    <a:pt x="39929" y="912"/>
                  </a:cubicBezTo>
                  <a:close/>
                  <a:moveTo>
                    <a:pt x="20090" y="2104"/>
                  </a:moveTo>
                  <a:cubicBezTo>
                    <a:pt x="20060" y="2104"/>
                    <a:pt x="20027" y="2111"/>
                    <a:pt x="19995" y="2128"/>
                  </a:cubicBezTo>
                  <a:cubicBezTo>
                    <a:pt x="19266" y="2371"/>
                    <a:pt x="18597" y="2675"/>
                    <a:pt x="17868" y="2979"/>
                  </a:cubicBezTo>
                  <a:cubicBezTo>
                    <a:pt x="17807" y="3039"/>
                    <a:pt x="17746" y="3161"/>
                    <a:pt x="17807" y="3282"/>
                  </a:cubicBezTo>
                  <a:cubicBezTo>
                    <a:pt x="17807" y="3404"/>
                    <a:pt x="17929" y="3404"/>
                    <a:pt x="17989" y="3404"/>
                  </a:cubicBezTo>
                  <a:lnTo>
                    <a:pt x="17989" y="3343"/>
                  </a:lnTo>
                  <a:cubicBezTo>
                    <a:pt x="18050" y="3343"/>
                    <a:pt x="18050" y="3404"/>
                    <a:pt x="18111" y="3404"/>
                  </a:cubicBezTo>
                  <a:cubicBezTo>
                    <a:pt x="18779" y="3100"/>
                    <a:pt x="19448" y="2796"/>
                    <a:pt x="20116" y="2553"/>
                  </a:cubicBezTo>
                  <a:cubicBezTo>
                    <a:pt x="20238" y="2492"/>
                    <a:pt x="20299" y="2371"/>
                    <a:pt x="20238" y="2249"/>
                  </a:cubicBezTo>
                  <a:cubicBezTo>
                    <a:pt x="20238" y="2160"/>
                    <a:pt x="20173" y="2104"/>
                    <a:pt x="20090" y="2104"/>
                  </a:cubicBezTo>
                  <a:close/>
                  <a:moveTo>
                    <a:pt x="44147" y="2165"/>
                  </a:moveTo>
                  <a:cubicBezTo>
                    <a:pt x="44061" y="2165"/>
                    <a:pt x="43984" y="2221"/>
                    <a:pt x="43940" y="2310"/>
                  </a:cubicBezTo>
                  <a:cubicBezTo>
                    <a:pt x="43879" y="2432"/>
                    <a:pt x="43940" y="2553"/>
                    <a:pt x="44061" y="2553"/>
                  </a:cubicBezTo>
                  <a:cubicBezTo>
                    <a:pt x="44730" y="2857"/>
                    <a:pt x="45459" y="3100"/>
                    <a:pt x="46128" y="3404"/>
                  </a:cubicBezTo>
                  <a:lnTo>
                    <a:pt x="46189" y="3404"/>
                  </a:lnTo>
                  <a:lnTo>
                    <a:pt x="46249" y="3282"/>
                  </a:lnTo>
                  <a:cubicBezTo>
                    <a:pt x="46310" y="3343"/>
                    <a:pt x="46371" y="3343"/>
                    <a:pt x="46432" y="3343"/>
                  </a:cubicBezTo>
                  <a:cubicBezTo>
                    <a:pt x="46492" y="3222"/>
                    <a:pt x="46432" y="3100"/>
                    <a:pt x="46310" y="3039"/>
                  </a:cubicBezTo>
                  <a:cubicBezTo>
                    <a:pt x="45642" y="2675"/>
                    <a:pt x="44912" y="2432"/>
                    <a:pt x="44244" y="2188"/>
                  </a:cubicBezTo>
                  <a:cubicBezTo>
                    <a:pt x="44211" y="2172"/>
                    <a:pt x="44179" y="2165"/>
                    <a:pt x="44147" y="2165"/>
                  </a:cubicBezTo>
                  <a:close/>
                  <a:moveTo>
                    <a:pt x="16046" y="3967"/>
                  </a:moveTo>
                  <a:cubicBezTo>
                    <a:pt x="16007" y="3967"/>
                    <a:pt x="15965" y="3980"/>
                    <a:pt x="15923" y="4012"/>
                  </a:cubicBezTo>
                  <a:cubicBezTo>
                    <a:pt x="15255" y="4376"/>
                    <a:pt x="14586" y="4741"/>
                    <a:pt x="13978" y="5166"/>
                  </a:cubicBezTo>
                  <a:cubicBezTo>
                    <a:pt x="13796" y="5288"/>
                    <a:pt x="13857" y="5592"/>
                    <a:pt x="14100" y="5592"/>
                  </a:cubicBezTo>
                  <a:lnTo>
                    <a:pt x="14161" y="5531"/>
                  </a:lnTo>
                  <a:lnTo>
                    <a:pt x="14221" y="5531"/>
                  </a:lnTo>
                  <a:cubicBezTo>
                    <a:pt x="14829" y="5166"/>
                    <a:pt x="15498" y="4741"/>
                    <a:pt x="16105" y="4376"/>
                  </a:cubicBezTo>
                  <a:cubicBezTo>
                    <a:pt x="16357" y="4276"/>
                    <a:pt x="16234" y="3967"/>
                    <a:pt x="16046" y="3967"/>
                  </a:cubicBezTo>
                  <a:close/>
                  <a:moveTo>
                    <a:pt x="48169" y="3972"/>
                  </a:moveTo>
                  <a:cubicBezTo>
                    <a:pt x="48104" y="3972"/>
                    <a:pt x="48047" y="4001"/>
                    <a:pt x="48012" y="4072"/>
                  </a:cubicBezTo>
                  <a:cubicBezTo>
                    <a:pt x="47951" y="4194"/>
                    <a:pt x="47951" y="4316"/>
                    <a:pt x="48073" y="4376"/>
                  </a:cubicBezTo>
                  <a:cubicBezTo>
                    <a:pt x="48741" y="4741"/>
                    <a:pt x="49349" y="5166"/>
                    <a:pt x="49957" y="5531"/>
                  </a:cubicBezTo>
                  <a:cubicBezTo>
                    <a:pt x="50017" y="5592"/>
                    <a:pt x="50078" y="5592"/>
                    <a:pt x="50078" y="5592"/>
                  </a:cubicBezTo>
                  <a:lnTo>
                    <a:pt x="50139" y="5470"/>
                  </a:lnTo>
                  <a:cubicBezTo>
                    <a:pt x="50169" y="5501"/>
                    <a:pt x="50184" y="5516"/>
                    <a:pt x="50200" y="5516"/>
                  </a:cubicBezTo>
                  <a:cubicBezTo>
                    <a:pt x="50215" y="5516"/>
                    <a:pt x="50230" y="5501"/>
                    <a:pt x="50260" y="5470"/>
                  </a:cubicBezTo>
                  <a:cubicBezTo>
                    <a:pt x="50382" y="5410"/>
                    <a:pt x="50321" y="5227"/>
                    <a:pt x="50200" y="5166"/>
                  </a:cubicBezTo>
                  <a:cubicBezTo>
                    <a:pt x="49592" y="4741"/>
                    <a:pt x="48984" y="4376"/>
                    <a:pt x="48316" y="4012"/>
                  </a:cubicBezTo>
                  <a:cubicBezTo>
                    <a:pt x="48265" y="3987"/>
                    <a:pt x="48215" y="3972"/>
                    <a:pt x="48169" y="3972"/>
                  </a:cubicBezTo>
                  <a:close/>
                  <a:moveTo>
                    <a:pt x="12309" y="6433"/>
                  </a:moveTo>
                  <a:cubicBezTo>
                    <a:pt x="12258" y="6433"/>
                    <a:pt x="12206" y="6452"/>
                    <a:pt x="12155" y="6503"/>
                  </a:cubicBezTo>
                  <a:cubicBezTo>
                    <a:pt x="11608" y="6929"/>
                    <a:pt x="11061" y="7476"/>
                    <a:pt x="10453" y="7962"/>
                  </a:cubicBezTo>
                  <a:cubicBezTo>
                    <a:pt x="10393" y="8023"/>
                    <a:pt x="10393" y="8205"/>
                    <a:pt x="10453" y="8266"/>
                  </a:cubicBezTo>
                  <a:cubicBezTo>
                    <a:pt x="10514" y="8327"/>
                    <a:pt x="10575" y="8327"/>
                    <a:pt x="10636" y="8387"/>
                  </a:cubicBezTo>
                  <a:lnTo>
                    <a:pt x="10636" y="8327"/>
                  </a:lnTo>
                  <a:cubicBezTo>
                    <a:pt x="10696" y="8327"/>
                    <a:pt x="10757" y="8327"/>
                    <a:pt x="10818" y="8266"/>
                  </a:cubicBezTo>
                  <a:cubicBezTo>
                    <a:pt x="11365" y="7780"/>
                    <a:pt x="11912" y="7294"/>
                    <a:pt x="12520" y="6868"/>
                  </a:cubicBezTo>
                  <a:cubicBezTo>
                    <a:pt x="12580" y="6747"/>
                    <a:pt x="12580" y="6625"/>
                    <a:pt x="12520" y="6503"/>
                  </a:cubicBezTo>
                  <a:cubicBezTo>
                    <a:pt x="12450" y="6468"/>
                    <a:pt x="12379" y="6433"/>
                    <a:pt x="12309" y="6433"/>
                  </a:cubicBezTo>
                  <a:close/>
                  <a:moveTo>
                    <a:pt x="51926" y="6430"/>
                  </a:moveTo>
                  <a:cubicBezTo>
                    <a:pt x="51736" y="6430"/>
                    <a:pt x="51588" y="6725"/>
                    <a:pt x="51780" y="6868"/>
                  </a:cubicBezTo>
                  <a:cubicBezTo>
                    <a:pt x="52388" y="7294"/>
                    <a:pt x="52935" y="7780"/>
                    <a:pt x="53481" y="8266"/>
                  </a:cubicBezTo>
                  <a:cubicBezTo>
                    <a:pt x="53481" y="8327"/>
                    <a:pt x="53542" y="8387"/>
                    <a:pt x="53603" y="8387"/>
                  </a:cubicBezTo>
                  <a:lnTo>
                    <a:pt x="53603" y="8266"/>
                  </a:lnTo>
                  <a:cubicBezTo>
                    <a:pt x="53644" y="8266"/>
                    <a:pt x="53684" y="8293"/>
                    <a:pt x="53725" y="8293"/>
                  </a:cubicBezTo>
                  <a:cubicBezTo>
                    <a:pt x="53745" y="8293"/>
                    <a:pt x="53765" y="8286"/>
                    <a:pt x="53785" y="8266"/>
                  </a:cubicBezTo>
                  <a:cubicBezTo>
                    <a:pt x="53846" y="8205"/>
                    <a:pt x="53846" y="8084"/>
                    <a:pt x="53785" y="7962"/>
                  </a:cubicBezTo>
                  <a:cubicBezTo>
                    <a:pt x="53238" y="7476"/>
                    <a:pt x="52631" y="6990"/>
                    <a:pt x="52084" y="6503"/>
                  </a:cubicBezTo>
                  <a:cubicBezTo>
                    <a:pt x="52032" y="6452"/>
                    <a:pt x="51978" y="6430"/>
                    <a:pt x="51926" y="6430"/>
                  </a:cubicBezTo>
                  <a:close/>
                  <a:moveTo>
                    <a:pt x="9100" y="9453"/>
                  </a:moveTo>
                  <a:cubicBezTo>
                    <a:pt x="9041" y="9453"/>
                    <a:pt x="8981" y="9479"/>
                    <a:pt x="8934" y="9542"/>
                  </a:cubicBezTo>
                  <a:cubicBezTo>
                    <a:pt x="8448" y="10089"/>
                    <a:pt x="7962" y="10636"/>
                    <a:pt x="7475" y="11244"/>
                  </a:cubicBezTo>
                  <a:cubicBezTo>
                    <a:pt x="7415" y="11305"/>
                    <a:pt x="7415" y="11487"/>
                    <a:pt x="7475" y="11548"/>
                  </a:cubicBezTo>
                  <a:cubicBezTo>
                    <a:pt x="7536" y="11609"/>
                    <a:pt x="7597" y="11609"/>
                    <a:pt x="7597" y="11609"/>
                  </a:cubicBezTo>
                  <a:cubicBezTo>
                    <a:pt x="7719" y="11609"/>
                    <a:pt x="7779" y="11548"/>
                    <a:pt x="7840" y="11548"/>
                  </a:cubicBezTo>
                  <a:cubicBezTo>
                    <a:pt x="8265" y="10940"/>
                    <a:pt x="8752" y="10393"/>
                    <a:pt x="9299" y="9846"/>
                  </a:cubicBezTo>
                  <a:cubicBezTo>
                    <a:pt x="9434" y="9666"/>
                    <a:pt x="9269" y="9453"/>
                    <a:pt x="9100" y="9453"/>
                  </a:cubicBezTo>
                  <a:close/>
                  <a:moveTo>
                    <a:pt x="55193" y="9479"/>
                  </a:moveTo>
                  <a:cubicBezTo>
                    <a:pt x="55025" y="9479"/>
                    <a:pt x="54909" y="9662"/>
                    <a:pt x="55001" y="9846"/>
                  </a:cubicBezTo>
                  <a:cubicBezTo>
                    <a:pt x="55548" y="10393"/>
                    <a:pt x="55973" y="10940"/>
                    <a:pt x="56459" y="11548"/>
                  </a:cubicBezTo>
                  <a:cubicBezTo>
                    <a:pt x="56520" y="11548"/>
                    <a:pt x="56581" y="11609"/>
                    <a:pt x="56642" y="11609"/>
                  </a:cubicBezTo>
                  <a:cubicBezTo>
                    <a:pt x="56824" y="11609"/>
                    <a:pt x="56946" y="11365"/>
                    <a:pt x="56824" y="11244"/>
                  </a:cubicBezTo>
                  <a:cubicBezTo>
                    <a:pt x="56338" y="10636"/>
                    <a:pt x="55852" y="10089"/>
                    <a:pt x="55365" y="9542"/>
                  </a:cubicBezTo>
                  <a:cubicBezTo>
                    <a:pt x="55306" y="9498"/>
                    <a:pt x="55247" y="9479"/>
                    <a:pt x="55193" y="9479"/>
                  </a:cubicBezTo>
                  <a:close/>
                  <a:moveTo>
                    <a:pt x="6289" y="12966"/>
                  </a:moveTo>
                  <a:cubicBezTo>
                    <a:pt x="6230" y="12966"/>
                    <a:pt x="6174" y="12996"/>
                    <a:pt x="6138" y="13067"/>
                  </a:cubicBezTo>
                  <a:cubicBezTo>
                    <a:pt x="5652" y="13675"/>
                    <a:pt x="5288" y="14283"/>
                    <a:pt x="4923" y="14951"/>
                  </a:cubicBezTo>
                  <a:cubicBezTo>
                    <a:pt x="4801" y="15073"/>
                    <a:pt x="4862" y="15194"/>
                    <a:pt x="4984" y="15255"/>
                  </a:cubicBezTo>
                  <a:lnTo>
                    <a:pt x="5105" y="15255"/>
                  </a:lnTo>
                  <a:cubicBezTo>
                    <a:pt x="5166" y="15255"/>
                    <a:pt x="5227" y="15255"/>
                    <a:pt x="5288" y="15194"/>
                  </a:cubicBezTo>
                  <a:cubicBezTo>
                    <a:pt x="5652" y="14526"/>
                    <a:pt x="6078" y="13918"/>
                    <a:pt x="6503" y="13310"/>
                  </a:cubicBezTo>
                  <a:cubicBezTo>
                    <a:pt x="6589" y="13138"/>
                    <a:pt x="6432" y="12966"/>
                    <a:pt x="6289" y="12966"/>
                  </a:cubicBezTo>
                  <a:close/>
                  <a:moveTo>
                    <a:pt x="57977" y="12907"/>
                  </a:moveTo>
                  <a:cubicBezTo>
                    <a:pt x="57815" y="12907"/>
                    <a:pt x="57666" y="13093"/>
                    <a:pt x="57796" y="13310"/>
                  </a:cubicBezTo>
                  <a:cubicBezTo>
                    <a:pt x="58222" y="13857"/>
                    <a:pt x="58587" y="14526"/>
                    <a:pt x="59012" y="15133"/>
                  </a:cubicBezTo>
                  <a:cubicBezTo>
                    <a:pt x="59012" y="15194"/>
                    <a:pt x="59073" y="15255"/>
                    <a:pt x="59194" y="15255"/>
                  </a:cubicBezTo>
                  <a:lnTo>
                    <a:pt x="59316" y="15255"/>
                  </a:lnTo>
                  <a:cubicBezTo>
                    <a:pt x="59377" y="15133"/>
                    <a:pt x="59437" y="15012"/>
                    <a:pt x="59377" y="14890"/>
                  </a:cubicBezTo>
                  <a:cubicBezTo>
                    <a:pt x="59012" y="14283"/>
                    <a:pt x="58587" y="13614"/>
                    <a:pt x="58161" y="13006"/>
                  </a:cubicBezTo>
                  <a:cubicBezTo>
                    <a:pt x="58109" y="12937"/>
                    <a:pt x="58042" y="12907"/>
                    <a:pt x="57977" y="12907"/>
                  </a:cubicBezTo>
                  <a:close/>
                  <a:moveTo>
                    <a:pt x="60293" y="16781"/>
                  </a:moveTo>
                  <a:cubicBezTo>
                    <a:pt x="60153" y="16781"/>
                    <a:pt x="60005" y="16916"/>
                    <a:pt x="60045" y="17078"/>
                  </a:cubicBezTo>
                  <a:cubicBezTo>
                    <a:pt x="60410" y="17747"/>
                    <a:pt x="60714" y="18415"/>
                    <a:pt x="61017" y="19084"/>
                  </a:cubicBezTo>
                  <a:cubicBezTo>
                    <a:pt x="61078" y="19205"/>
                    <a:pt x="61139" y="19205"/>
                    <a:pt x="61261" y="19205"/>
                  </a:cubicBezTo>
                  <a:lnTo>
                    <a:pt x="61321" y="19205"/>
                  </a:lnTo>
                  <a:cubicBezTo>
                    <a:pt x="61443" y="19145"/>
                    <a:pt x="61504" y="19023"/>
                    <a:pt x="61443" y="18901"/>
                  </a:cubicBezTo>
                  <a:cubicBezTo>
                    <a:pt x="61139" y="18233"/>
                    <a:pt x="60835" y="17564"/>
                    <a:pt x="60471" y="16896"/>
                  </a:cubicBezTo>
                  <a:cubicBezTo>
                    <a:pt x="60430" y="16815"/>
                    <a:pt x="60362" y="16781"/>
                    <a:pt x="60293" y="16781"/>
                  </a:cubicBezTo>
                  <a:close/>
                  <a:moveTo>
                    <a:pt x="4033" y="16752"/>
                  </a:moveTo>
                  <a:cubicBezTo>
                    <a:pt x="3928" y="16752"/>
                    <a:pt x="3814" y="16820"/>
                    <a:pt x="3768" y="16957"/>
                  </a:cubicBezTo>
                  <a:cubicBezTo>
                    <a:pt x="3464" y="17625"/>
                    <a:pt x="3100" y="18294"/>
                    <a:pt x="2796" y="18962"/>
                  </a:cubicBezTo>
                  <a:cubicBezTo>
                    <a:pt x="2796" y="19084"/>
                    <a:pt x="2796" y="19205"/>
                    <a:pt x="2917" y="19266"/>
                  </a:cubicBezTo>
                  <a:lnTo>
                    <a:pt x="3039" y="19266"/>
                  </a:lnTo>
                  <a:cubicBezTo>
                    <a:pt x="3160" y="19266"/>
                    <a:pt x="3221" y="19205"/>
                    <a:pt x="3282" y="19084"/>
                  </a:cubicBezTo>
                  <a:cubicBezTo>
                    <a:pt x="3586" y="18415"/>
                    <a:pt x="3890" y="17747"/>
                    <a:pt x="4254" y="17078"/>
                  </a:cubicBezTo>
                  <a:cubicBezTo>
                    <a:pt x="4315" y="16957"/>
                    <a:pt x="4254" y="16835"/>
                    <a:pt x="4133" y="16774"/>
                  </a:cubicBezTo>
                  <a:cubicBezTo>
                    <a:pt x="4102" y="16759"/>
                    <a:pt x="4068" y="16752"/>
                    <a:pt x="4033" y="16752"/>
                  </a:cubicBezTo>
                  <a:close/>
                  <a:moveTo>
                    <a:pt x="2249" y="20846"/>
                  </a:moveTo>
                  <a:cubicBezTo>
                    <a:pt x="2127" y="20846"/>
                    <a:pt x="2006" y="20907"/>
                    <a:pt x="1945" y="21029"/>
                  </a:cubicBezTo>
                  <a:cubicBezTo>
                    <a:pt x="1702" y="21697"/>
                    <a:pt x="1459" y="22426"/>
                    <a:pt x="1216" y="23095"/>
                  </a:cubicBezTo>
                  <a:cubicBezTo>
                    <a:pt x="1155" y="23216"/>
                    <a:pt x="1216" y="23338"/>
                    <a:pt x="1337" y="23399"/>
                  </a:cubicBezTo>
                  <a:lnTo>
                    <a:pt x="1398" y="23399"/>
                  </a:lnTo>
                  <a:cubicBezTo>
                    <a:pt x="1520" y="23399"/>
                    <a:pt x="1580" y="23338"/>
                    <a:pt x="1641" y="23277"/>
                  </a:cubicBezTo>
                  <a:cubicBezTo>
                    <a:pt x="1884" y="22548"/>
                    <a:pt x="2127" y="21879"/>
                    <a:pt x="2370" y="21150"/>
                  </a:cubicBezTo>
                  <a:cubicBezTo>
                    <a:pt x="2431" y="21029"/>
                    <a:pt x="2370" y="20907"/>
                    <a:pt x="2249" y="20846"/>
                  </a:cubicBezTo>
                  <a:close/>
                  <a:moveTo>
                    <a:pt x="62116" y="20853"/>
                  </a:moveTo>
                  <a:cubicBezTo>
                    <a:pt x="61976" y="20853"/>
                    <a:pt x="61828" y="20988"/>
                    <a:pt x="61868" y="21150"/>
                  </a:cubicBezTo>
                  <a:cubicBezTo>
                    <a:pt x="62172" y="21819"/>
                    <a:pt x="62415" y="22548"/>
                    <a:pt x="62658" y="23277"/>
                  </a:cubicBezTo>
                  <a:cubicBezTo>
                    <a:pt x="62658" y="23338"/>
                    <a:pt x="62780" y="23399"/>
                    <a:pt x="62841" y="23399"/>
                  </a:cubicBezTo>
                  <a:lnTo>
                    <a:pt x="62901" y="23399"/>
                  </a:lnTo>
                  <a:cubicBezTo>
                    <a:pt x="63023" y="23338"/>
                    <a:pt x="63084" y="23216"/>
                    <a:pt x="63084" y="23095"/>
                  </a:cubicBezTo>
                  <a:cubicBezTo>
                    <a:pt x="62841" y="22366"/>
                    <a:pt x="62537" y="21697"/>
                    <a:pt x="62294" y="20968"/>
                  </a:cubicBezTo>
                  <a:cubicBezTo>
                    <a:pt x="62253" y="20887"/>
                    <a:pt x="62186" y="20853"/>
                    <a:pt x="62116" y="20853"/>
                  </a:cubicBezTo>
                  <a:close/>
                  <a:moveTo>
                    <a:pt x="851" y="25100"/>
                  </a:moveTo>
                  <a:cubicBezTo>
                    <a:pt x="729" y="25100"/>
                    <a:pt x="608" y="25161"/>
                    <a:pt x="547" y="25283"/>
                  </a:cubicBezTo>
                  <a:cubicBezTo>
                    <a:pt x="365" y="26012"/>
                    <a:pt x="183" y="26741"/>
                    <a:pt x="61" y="27471"/>
                  </a:cubicBezTo>
                  <a:cubicBezTo>
                    <a:pt x="0" y="27592"/>
                    <a:pt x="61" y="27714"/>
                    <a:pt x="243" y="27714"/>
                  </a:cubicBezTo>
                  <a:cubicBezTo>
                    <a:pt x="365" y="27714"/>
                    <a:pt x="486" y="27653"/>
                    <a:pt x="486" y="27531"/>
                  </a:cubicBezTo>
                  <a:cubicBezTo>
                    <a:pt x="608" y="26802"/>
                    <a:pt x="790" y="26073"/>
                    <a:pt x="1033" y="25404"/>
                  </a:cubicBezTo>
                  <a:cubicBezTo>
                    <a:pt x="1033" y="25283"/>
                    <a:pt x="973" y="25161"/>
                    <a:pt x="851" y="25100"/>
                  </a:cubicBezTo>
                  <a:close/>
                  <a:moveTo>
                    <a:pt x="63448" y="25040"/>
                  </a:moveTo>
                  <a:cubicBezTo>
                    <a:pt x="63327" y="25100"/>
                    <a:pt x="63266" y="25222"/>
                    <a:pt x="63266" y="25344"/>
                  </a:cubicBezTo>
                  <a:cubicBezTo>
                    <a:pt x="63448" y="26073"/>
                    <a:pt x="63631" y="26802"/>
                    <a:pt x="63813" y="27531"/>
                  </a:cubicBezTo>
                  <a:cubicBezTo>
                    <a:pt x="63813" y="27592"/>
                    <a:pt x="63935" y="27653"/>
                    <a:pt x="64056" y="27714"/>
                  </a:cubicBezTo>
                  <a:cubicBezTo>
                    <a:pt x="64178" y="27653"/>
                    <a:pt x="64299" y="27531"/>
                    <a:pt x="64239" y="27410"/>
                  </a:cubicBezTo>
                  <a:cubicBezTo>
                    <a:pt x="64117" y="26681"/>
                    <a:pt x="63935" y="26012"/>
                    <a:pt x="63692" y="25222"/>
                  </a:cubicBezTo>
                  <a:cubicBezTo>
                    <a:pt x="63692" y="25100"/>
                    <a:pt x="63570" y="25040"/>
                    <a:pt x="63448" y="2504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32"/>
            <p:cNvSpPr/>
            <p:nvPr/>
          </p:nvSpPr>
          <p:spPr>
            <a:xfrm>
              <a:off x="3031300" y="3974225"/>
              <a:ext cx="16750" cy="39525"/>
            </a:xfrm>
            <a:custGeom>
              <a:avLst/>
              <a:gdLst/>
              <a:ahLst/>
              <a:cxnLst/>
              <a:rect l="l" t="t" r="r" b="b"/>
              <a:pathLst>
                <a:path w="670" h="1581" extrusionOk="0">
                  <a:moveTo>
                    <a:pt x="244" y="0"/>
                  </a:moveTo>
                  <a:cubicBezTo>
                    <a:pt x="122" y="0"/>
                    <a:pt x="1" y="122"/>
                    <a:pt x="62" y="243"/>
                  </a:cubicBezTo>
                  <a:cubicBezTo>
                    <a:pt x="183" y="973"/>
                    <a:pt x="183" y="1398"/>
                    <a:pt x="183" y="1398"/>
                  </a:cubicBezTo>
                  <a:cubicBezTo>
                    <a:pt x="183" y="1459"/>
                    <a:pt x="305" y="1580"/>
                    <a:pt x="426" y="1580"/>
                  </a:cubicBezTo>
                  <a:cubicBezTo>
                    <a:pt x="548" y="1580"/>
                    <a:pt x="669" y="1459"/>
                    <a:pt x="669" y="1337"/>
                  </a:cubicBezTo>
                  <a:cubicBezTo>
                    <a:pt x="669" y="1276"/>
                    <a:pt x="608" y="912"/>
                    <a:pt x="487" y="182"/>
                  </a:cubicBezTo>
                  <a:cubicBezTo>
                    <a:pt x="487" y="61"/>
                    <a:pt x="365" y="0"/>
                    <a:pt x="2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32"/>
            <p:cNvSpPr/>
            <p:nvPr/>
          </p:nvSpPr>
          <p:spPr>
            <a:xfrm>
              <a:off x="1385850" y="3962050"/>
              <a:ext cx="80550" cy="147425"/>
            </a:xfrm>
            <a:custGeom>
              <a:avLst/>
              <a:gdLst/>
              <a:ahLst/>
              <a:cxnLst/>
              <a:rect l="l" t="t" r="r" b="b"/>
              <a:pathLst>
                <a:path w="3222" h="5897" extrusionOk="0">
                  <a:moveTo>
                    <a:pt x="1580" y="1"/>
                  </a:moveTo>
                  <a:cubicBezTo>
                    <a:pt x="669" y="1"/>
                    <a:pt x="0" y="730"/>
                    <a:pt x="0" y="1642"/>
                  </a:cubicBezTo>
                  <a:lnTo>
                    <a:pt x="0" y="4255"/>
                  </a:lnTo>
                  <a:cubicBezTo>
                    <a:pt x="0" y="5167"/>
                    <a:pt x="669" y="5896"/>
                    <a:pt x="1580" y="5896"/>
                  </a:cubicBezTo>
                  <a:cubicBezTo>
                    <a:pt x="2492" y="5896"/>
                    <a:pt x="3221" y="5167"/>
                    <a:pt x="3221" y="4255"/>
                  </a:cubicBezTo>
                  <a:lnTo>
                    <a:pt x="3221" y="1642"/>
                  </a:lnTo>
                  <a:cubicBezTo>
                    <a:pt x="3221" y="730"/>
                    <a:pt x="2492" y="1"/>
                    <a:pt x="1580" y="1"/>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32"/>
            <p:cNvSpPr/>
            <p:nvPr/>
          </p:nvSpPr>
          <p:spPr>
            <a:xfrm>
              <a:off x="1364575" y="4072975"/>
              <a:ext cx="124425" cy="153600"/>
            </a:xfrm>
            <a:custGeom>
              <a:avLst/>
              <a:gdLst/>
              <a:ahLst/>
              <a:cxnLst/>
              <a:rect l="l" t="t" r="r" b="b"/>
              <a:pathLst>
                <a:path w="4977" h="6144" extrusionOk="0">
                  <a:moveTo>
                    <a:pt x="3569" y="4192"/>
                  </a:moveTo>
                  <a:cubicBezTo>
                    <a:pt x="4119" y="4192"/>
                    <a:pt x="4119" y="5290"/>
                    <a:pt x="3569" y="5290"/>
                  </a:cubicBezTo>
                  <a:cubicBezTo>
                    <a:pt x="3555" y="5290"/>
                    <a:pt x="3540" y="5289"/>
                    <a:pt x="3525" y="5288"/>
                  </a:cubicBezTo>
                  <a:lnTo>
                    <a:pt x="1520" y="5288"/>
                  </a:lnTo>
                  <a:cubicBezTo>
                    <a:pt x="1505" y="5289"/>
                    <a:pt x="1491" y="5290"/>
                    <a:pt x="1476" y="5290"/>
                  </a:cubicBezTo>
                  <a:cubicBezTo>
                    <a:pt x="927" y="5290"/>
                    <a:pt x="927" y="4192"/>
                    <a:pt x="1476" y="4192"/>
                  </a:cubicBezTo>
                  <a:cubicBezTo>
                    <a:pt x="1491" y="4192"/>
                    <a:pt x="1505" y="4192"/>
                    <a:pt x="1520" y="4194"/>
                  </a:cubicBezTo>
                  <a:lnTo>
                    <a:pt x="3525" y="4194"/>
                  </a:lnTo>
                  <a:cubicBezTo>
                    <a:pt x="3540" y="4192"/>
                    <a:pt x="3555" y="4192"/>
                    <a:pt x="3569" y="4192"/>
                  </a:cubicBezTo>
                  <a:close/>
                  <a:moveTo>
                    <a:pt x="1763" y="0"/>
                  </a:moveTo>
                  <a:cubicBezTo>
                    <a:pt x="1337" y="0"/>
                    <a:pt x="1034" y="304"/>
                    <a:pt x="973" y="669"/>
                  </a:cubicBezTo>
                  <a:lnTo>
                    <a:pt x="122" y="5227"/>
                  </a:lnTo>
                  <a:cubicBezTo>
                    <a:pt x="0" y="5713"/>
                    <a:pt x="365" y="6139"/>
                    <a:pt x="851" y="6139"/>
                  </a:cubicBezTo>
                  <a:lnTo>
                    <a:pt x="4012" y="6139"/>
                  </a:lnTo>
                  <a:cubicBezTo>
                    <a:pt x="4043" y="6142"/>
                    <a:pt x="4074" y="6144"/>
                    <a:pt x="4104" y="6144"/>
                  </a:cubicBezTo>
                  <a:cubicBezTo>
                    <a:pt x="4605" y="6144"/>
                    <a:pt x="4977" y="5685"/>
                    <a:pt x="4862" y="5227"/>
                  </a:cubicBezTo>
                  <a:lnTo>
                    <a:pt x="4012" y="669"/>
                  </a:lnTo>
                  <a:cubicBezTo>
                    <a:pt x="3951" y="304"/>
                    <a:pt x="3647" y="0"/>
                    <a:pt x="32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32"/>
            <p:cNvSpPr/>
            <p:nvPr/>
          </p:nvSpPr>
          <p:spPr>
            <a:xfrm>
              <a:off x="1404075" y="4037275"/>
              <a:ext cx="47125" cy="44450"/>
            </a:xfrm>
            <a:custGeom>
              <a:avLst/>
              <a:gdLst/>
              <a:ahLst/>
              <a:cxnLst/>
              <a:rect l="l" t="t" r="r" b="b"/>
              <a:pathLst>
                <a:path w="1885" h="1778" extrusionOk="0">
                  <a:moveTo>
                    <a:pt x="943" y="0"/>
                  </a:moveTo>
                  <a:cubicBezTo>
                    <a:pt x="532" y="0"/>
                    <a:pt x="122" y="274"/>
                    <a:pt x="61" y="821"/>
                  </a:cubicBezTo>
                  <a:cubicBezTo>
                    <a:pt x="1" y="1459"/>
                    <a:pt x="472" y="1778"/>
                    <a:pt x="943" y="1778"/>
                  </a:cubicBezTo>
                  <a:cubicBezTo>
                    <a:pt x="1414" y="1778"/>
                    <a:pt x="1885" y="1459"/>
                    <a:pt x="1824" y="821"/>
                  </a:cubicBezTo>
                  <a:cubicBezTo>
                    <a:pt x="1763" y="274"/>
                    <a:pt x="1353" y="0"/>
                    <a:pt x="9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4" name="Google Shape;314;p32"/>
          <p:cNvGrpSpPr/>
          <p:nvPr/>
        </p:nvGrpSpPr>
        <p:grpSpPr>
          <a:xfrm rot="1892561">
            <a:off x="11421788" y="5576371"/>
            <a:ext cx="438753" cy="898720"/>
            <a:chOff x="5342250" y="1892700"/>
            <a:chExt cx="668525" cy="1368950"/>
          </a:xfrm>
        </p:grpSpPr>
        <p:sp>
          <p:nvSpPr>
            <p:cNvPr id="315" name="Google Shape;315;p32"/>
            <p:cNvSpPr/>
            <p:nvPr/>
          </p:nvSpPr>
          <p:spPr>
            <a:xfrm>
              <a:off x="5342250" y="1892700"/>
              <a:ext cx="668525" cy="1368950"/>
            </a:xfrm>
            <a:custGeom>
              <a:avLst/>
              <a:gdLst/>
              <a:ahLst/>
              <a:cxnLst/>
              <a:rect l="l" t="t" r="r" b="b"/>
              <a:pathLst>
                <a:path w="26741" h="54758" extrusionOk="0">
                  <a:moveTo>
                    <a:pt x="5045" y="0"/>
                  </a:moveTo>
                  <a:cubicBezTo>
                    <a:pt x="2249" y="0"/>
                    <a:pt x="0" y="2249"/>
                    <a:pt x="0" y="5045"/>
                  </a:cubicBezTo>
                  <a:lnTo>
                    <a:pt x="0" y="49714"/>
                  </a:lnTo>
                  <a:cubicBezTo>
                    <a:pt x="0" y="52509"/>
                    <a:pt x="2249" y="54758"/>
                    <a:pt x="5045" y="54758"/>
                  </a:cubicBezTo>
                  <a:lnTo>
                    <a:pt x="21697" y="54758"/>
                  </a:lnTo>
                  <a:cubicBezTo>
                    <a:pt x="24492" y="54758"/>
                    <a:pt x="26741" y="52509"/>
                    <a:pt x="26741" y="49714"/>
                  </a:cubicBezTo>
                  <a:lnTo>
                    <a:pt x="26741" y="5045"/>
                  </a:lnTo>
                  <a:cubicBezTo>
                    <a:pt x="26741" y="2249"/>
                    <a:pt x="24492" y="0"/>
                    <a:pt x="21697"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32"/>
            <p:cNvSpPr/>
            <p:nvPr/>
          </p:nvSpPr>
          <p:spPr>
            <a:xfrm>
              <a:off x="5407575" y="1968675"/>
              <a:ext cx="259825" cy="259825"/>
            </a:xfrm>
            <a:custGeom>
              <a:avLst/>
              <a:gdLst/>
              <a:ahLst/>
              <a:cxnLst/>
              <a:rect l="l" t="t" r="r" b="b"/>
              <a:pathLst>
                <a:path w="10393" h="10393" extrusionOk="0">
                  <a:moveTo>
                    <a:pt x="5227" y="0"/>
                  </a:moveTo>
                  <a:cubicBezTo>
                    <a:pt x="2310" y="0"/>
                    <a:pt x="1" y="2370"/>
                    <a:pt x="1" y="5227"/>
                  </a:cubicBezTo>
                  <a:cubicBezTo>
                    <a:pt x="1" y="8083"/>
                    <a:pt x="2310" y="10392"/>
                    <a:pt x="5227" y="10392"/>
                  </a:cubicBezTo>
                  <a:cubicBezTo>
                    <a:pt x="8084" y="10392"/>
                    <a:pt x="10393" y="8083"/>
                    <a:pt x="10393" y="5227"/>
                  </a:cubicBezTo>
                  <a:cubicBezTo>
                    <a:pt x="10393" y="2370"/>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32"/>
            <p:cNvSpPr/>
            <p:nvPr/>
          </p:nvSpPr>
          <p:spPr>
            <a:xfrm>
              <a:off x="5445550" y="2006650"/>
              <a:ext cx="183875" cy="183875"/>
            </a:xfrm>
            <a:custGeom>
              <a:avLst/>
              <a:gdLst/>
              <a:ahLst/>
              <a:cxnLst/>
              <a:rect l="l" t="t" r="r" b="b"/>
              <a:pathLst>
                <a:path w="7355" h="7355" extrusionOk="0">
                  <a:moveTo>
                    <a:pt x="3708" y="0"/>
                  </a:moveTo>
                  <a:cubicBezTo>
                    <a:pt x="1642" y="0"/>
                    <a:pt x="1" y="1641"/>
                    <a:pt x="1" y="3708"/>
                  </a:cubicBezTo>
                  <a:cubicBezTo>
                    <a:pt x="1" y="5713"/>
                    <a:pt x="1642" y="7354"/>
                    <a:pt x="3708" y="7354"/>
                  </a:cubicBezTo>
                  <a:cubicBezTo>
                    <a:pt x="5714" y="7354"/>
                    <a:pt x="7355" y="5713"/>
                    <a:pt x="7355" y="3708"/>
                  </a:cubicBezTo>
                  <a:cubicBezTo>
                    <a:pt x="7355" y="1641"/>
                    <a:pt x="5714" y="0"/>
                    <a:pt x="37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32"/>
            <p:cNvSpPr/>
            <p:nvPr/>
          </p:nvSpPr>
          <p:spPr>
            <a:xfrm>
              <a:off x="5700800" y="1968675"/>
              <a:ext cx="259850" cy="259825"/>
            </a:xfrm>
            <a:custGeom>
              <a:avLst/>
              <a:gdLst/>
              <a:ahLst/>
              <a:cxnLst/>
              <a:rect l="l" t="t" r="r" b="b"/>
              <a:pathLst>
                <a:path w="10394" h="10393" extrusionOk="0">
                  <a:moveTo>
                    <a:pt x="5167" y="0"/>
                  </a:moveTo>
                  <a:cubicBezTo>
                    <a:pt x="2310" y="0"/>
                    <a:pt x="1" y="2370"/>
                    <a:pt x="1" y="5227"/>
                  </a:cubicBezTo>
                  <a:cubicBezTo>
                    <a:pt x="1" y="8083"/>
                    <a:pt x="2310" y="10392"/>
                    <a:pt x="5167" y="10392"/>
                  </a:cubicBezTo>
                  <a:cubicBezTo>
                    <a:pt x="8084" y="10392"/>
                    <a:pt x="10393" y="8083"/>
                    <a:pt x="10393" y="5227"/>
                  </a:cubicBezTo>
                  <a:cubicBezTo>
                    <a:pt x="10393" y="2370"/>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32"/>
            <p:cNvSpPr/>
            <p:nvPr/>
          </p:nvSpPr>
          <p:spPr>
            <a:xfrm>
              <a:off x="5738800" y="2006650"/>
              <a:ext cx="183850" cy="183875"/>
            </a:xfrm>
            <a:custGeom>
              <a:avLst/>
              <a:gdLst/>
              <a:ahLst/>
              <a:cxnLst/>
              <a:rect l="l" t="t" r="r" b="b"/>
              <a:pathLst>
                <a:path w="7354" h="7355" extrusionOk="0">
                  <a:moveTo>
                    <a:pt x="3647" y="0"/>
                  </a:moveTo>
                  <a:cubicBezTo>
                    <a:pt x="1641" y="0"/>
                    <a:pt x="0" y="1641"/>
                    <a:pt x="0" y="3708"/>
                  </a:cubicBezTo>
                  <a:cubicBezTo>
                    <a:pt x="0" y="5713"/>
                    <a:pt x="1641" y="7354"/>
                    <a:pt x="3647" y="7354"/>
                  </a:cubicBezTo>
                  <a:cubicBezTo>
                    <a:pt x="5713" y="7354"/>
                    <a:pt x="7354" y="5713"/>
                    <a:pt x="7354" y="3708"/>
                  </a:cubicBezTo>
                  <a:cubicBezTo>
                    <a:pt x="7354" y="1641"/>
                    <a:pt x="5713" y="0"/>
                    <a:pt x="3647"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32"/>
            <p:cNvSpPr/>
            <p:nvPr/>
          </p:nvSpPr>
          <p:spPr>
            <a:xfrm>
              <a:off x="5407575" y="2289250"/>
              <a:ext cx="259825" cy="259825"/>
            </a:xfrm>
            <a:custGeom>
              <a:avLst/>
              <a:gdLst/>
              <a:ahLst/>
              <a:cxnLst/>
              <a:rect l="l" t="t" r="r" b="b"/>
              <a:pathLst>
                <a:path w="10393" h="10393" extrusionOk="0">
                  <a:moveTo>
                    <a:pt x="5227" y="0"/>
                  </a:moveTo>
                  <a:cubicBezTo>
                    <a:pt x="2310" y="0"/>
                    <a:pt x="1" y="2310"/>
                    <a:pt x="1" y="5166"/>
                  </a:cubicBezTo>
                  <a:cubicBezTo>
                    <a:pt x="1" y="8023"/>
                    <a:pt x="2310" y="10393"/>
                    <a:pt x="5227" y="10393"/>
                  </a:cubicBezTo>
                  <a:cubicBezTo>
                    <a:pt x="8084" y="10393"/>
                    <a:pt x="10393" y="8023"/>
                    <a:pt x="10393" y="5166"/>
                  </a:cubicBezTo>
                  <a:cubicBezTo>
                    <a:pt x="10393" y="2310"/>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32"/>
            <p:cNvSpPr/>
            <p:nvPr/>
          </p:nvSpPr>
          <p:spPr>
            <a:xfrm>
              <a:off x="5445550" y="2327225"/>
              <a:ext cx="183875" cy="183875"/>
            </a:xfrm>
            <a:custGeom>
              <a:avLst/>
              <a:gdLst/>
              <a:ahLst/>
              <a:cxnLst/>
              <a:rect l="l" t="t" r="r" b="b"/>
              <a:pathLst>
                <a:path w="7355" h="7355" extrusionOk="0">
                  <a:moveTo>
                    <a:pt x="3708" y="1"/>
                  </a:moveTo>
                  <a:cubicBezTo>
                    <a:pt x="1642" y="1"/>
                    <a:pt x="1" y="1642"/>
                    <a:pt x="1" y="3647"/>
                  </a:cubicBezTo>
                  <a:cubicBezTo>
                    <a:pt x="1" y="5653"/>
                    <a:pt x="1642" y="7354"/>
                    <a:pt x="3708" y="7354"/>
                  </a:cubicBezTo>
                  <a:cubicBezTo>
                    <a:pt x="5714" y="7354"/>
                    <a:pt x="7355" y="5653"/>
                    <a:pt x="7355" y="3647"/>
                  </a:cubicBezTo>
                  <a:cubicBezTo>
                    <a:pt x="7355" y="1642"/>
                    <a:pt x="5714" y="1"/>
                    <a:pt x="3708"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32"/>
            <p:cNvSpPr/>
            <p:nvPr/>
          </p:nvSpPr>
          <p:spPr>
            <a:xfrm>
              <a:off x="5700800" y="2289250"/>
              <a:ext cx="259850" cy="259825"/>
            </a:xfrm>
            <a:custGeom>
              <a:avLst/>
              <a:gdLst/>
              <a:ahLst/>
              <a:cxnLst/>
              <a:rect l="l" t="t" r="r" b="b"/>
              <a:pathLst>
                <a:path w="10394" h="10393" extrusionOk="0">
                  <a:moveTo>
                    <a:pt x="5167" y="0"/>
                  </a:moveTo>
                  <a:cubicBezTo>
                    <a:pt x="2310" y="0"/>
                    <a:pt x="1" y="2310"/>
                    <a:pt x="1" y="5166"/>
                  </a:cubicBezTo>
                  <a:cubicBezTo>
                    <a:pt x="1" y="8023"/>
                    <a:pt x="2310" y="10393"/>
                    <a:pt x="5167" y="10393"/>
                  </a:cubicBezTo>
                  <a:cubicBezTo>
                    <a:pt x="8084" y="10393"/>
                    <a:pt x="10393" y="8023"/>
                    <a:pt x="10393" y="5166"/>
                  </a:cubicBezTo>
                  <a:cubicBezTo>
                    <a:pt x="10393" y="2310"/>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32"/>
            <p:cNvSpPr/>
            <p:nvPr/>
          </p:nvSpPr>
          <p:spPr>
            <a:xfrm>
              <a:off x="5738800" y="2327225"/>
              <a:ext cx="183850" cy="183875"/>
            </a:xfrm>
            <a:custGeom>
              <a:avLst/>
              <a:gdLst/>
              <a:ahLst/>
              <a:cxnLst/>
              <a:rect l="l" t="t" r="r" b="b"/>
              <a:pathLst>
                <a:path w="7354" h="7355" extrusionOk="0">
                  <a:moveTo>
                    <a:pt x="3647" y="1"/>
                  </a:moveTo>
                  <a:cubicBezTo>
                    <a:pt x="1641" y="1"/>
                    <a:pt x="0" y="1642"/>
                    <a:pt x="0" y="3647"/>
                  </a:cubicBezTo>
                  <a:cubicBezTo>
                    <a:pt x="0" y="5653"/>
                    <a:pt x="1641" y="7354"/>
                    <a:pt x="3647" y="7354"/>
                  </a:cubicBezTo>
                  <a:cubicBezTo>
                    <a:pt x="5713" y="7354"/>
                    <a:pt x="7354" y="5653"/>
                    <a:pt x="7354" y="3647"/>
                  </a:cubicBezTo>
                  <a:cubicBezTo>
                    <a:pt x="7354" y="1642"/>
                    <a:pt x="5713" y="1"/>
                    <a:pt x="3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32"/>
            <p:cNvSpPr/>
            <p:nvPr/>
          </p:nvSpPr>
          <p:spPr>
            <a:xfrm>
              <a:off x="5407575" y="2608325"/>
              <a:ext cx="259825" cy="259825"/>
            </a:xfrm>
            <a:custGeom>
              <a:avLst/>
              <a:gdLst/>
              <a:ahLst/>
              <a:cxnLst/>
              <a:rect l="l" t="t" r="r" b="b"/>
              <a:pathLst>
                <a:path w="10393" h="10393" extrusionOk="0">
                  <a:moveTo>
                    <a:pt x="5227" y="0"/>
                  </a:moveTo>
                  <a:cubicBezTo>
                    <a:pt x="2310" y="0"/>
                    <a:pt x="1" y="2309"/>
                    <a:pt x="1" y="5166"/>
                  </a:cubicBezTo>
                  <a:cubicBezTo>
                    <a:pt x="1" y="8083"/>
                    <a:pt x="2310" y="10392"/>
                    <a:pt x="5227" y="10392"/>
                  </a:cubicBezTo>
                  <a:cubicBezTo>
                    <a:pt x="8084" y="10392"/>
                    <a:pt x="10393" y="8083"/>
                    <a:pt x="10393" y="5166"/>
                  </a:cubicBezTo>
                  <a:cubicBezTo>
                    <a:pt x="10393" y="2309"/>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32"/>
            <p:cNvSpPr/>
            <p:nvPr/>
          </p:nvSpPr>
          <p:spPr>
            <a:xfrm>
              <a:off x="5445550" y="2646300"/>
              <a:ext cx="183875" cy="183875"/>
            </a:xfrm>
            <a:custGeom>
              <a:avLst/>
              <a:gdLst/>
              <a:ahLst/>
              <a:cxnLst/>
              <a:rect l="l" t="t" r="r" b="b"/>
              <a:pathLst>
                <a:path w="7355" h="7355" extrusionOk="0">
                  <a:moveTo>
                    <a:pt x="3708" y="0"/>
                  </a:moveTo>
                  <a:cubicBezTo>
                    <a:pt x="1642" y="0"/>
                    <a:pt x="1" y="1641"/>
                    <a:pt x="1" y="3647"/>
                  </a:cubicBezTo>
                  <a:cubicBezTo>
                    <a:pt x="1" y="5713"/>
                    <a:pt x="1642" y="7354"/>
                    <a:pt x="3708" y="7354"/>
                  </a:cubicBezTo>
                  <a:cubicBezTo>
                    <a:pt x="5714" y="7354"/>
                    <a:pt x="7355" y="5713"/>
                    <a:pt x="7355" y="3647"/>
                  </a:cubicBezTo>
                  <a:cubicBezTo>
                    <a:pt x="7355" y="1641"/>
                    <a:pt x="5714" y="0"/>
                    <a:pt x="37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32"/>
            <p:cNvSpPr/>
            <p:nvPr/>
          </p:nvSpPr>
          <p:spPr>
            <a:xfrm>
              <a:off x="5700800" y="2608325"/>
              <a:ext cx="259850" cy="259825"/>
            </a:xfrm>
            <a:custGeom>
              <a:avLst/>
              <a:gdLst/>
              <a:ahLst/>
              <a:cxnLst/>
              <a:rect l="l" t="t" r="r" b="b"/>
              <a:pathLst>
                <a:path w="10394" h="10393" extrusionOk="0">
                  <a:moveTo>
                    <a:pt x="5167" y="0"/>
                  </a:moveTo>
                  <a:cubicBezTo>
                    <a:pt x="2310" y="0"/>
                    <a:pt x="1" y="2309"/>
                    <a:pt x="1" y="5166"/>
                  </a:cubicBezTo>
                  <a:cubicBezTo>
                    <a:pt x="1" y="8083"/>
                    <a:pt x="2310" y="10392"/>
                    <a:pt x="5167" y="10392"/>
                  </a:cubicBezTo>
                  <a:cubicBezTo>
                    <a:pt x="8084" y="10392"/>
                    <a:pt x="10393" y="8083"/>
                    <a:pt x="10393" y="5166"/>
                  </a:cubicBezTo>
                  <a:cubicBezTo>
                    <a:pt x="10393" y="2309"/>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32"/>
            <p:cNvSpPr/>
            <p:nvPr/>
          </p:nvSpPr>
          <p:spPr>
            <a:xfrm>
              <a:off x="5738800" y="2646300"/>
              <a:ext cx="183850" cy="183875"/>
            </a:xfrm>
            <a:custGeom>
              <a:avLst/>
              <a:gdLst/>
              <a:ahLst/>
              <a:cxnLst/>
              <a:rect l="l" t="t" r="r" b="b"/>
              <a:pathLst>
                <a:path w="7354" h="7355" extrusionOk="0">
                  <a:moveTo>
                    <a:pt x="3647" y="0"/>
                  </a:moveTo>
                  <a:cubicBezTo>
                    <a:pt x="1641" y="0"/>
                    <a:pt x="0" y="1641"/>
                    <a:pt x="0" y="3647"/>
                  </a:cubicBezTo>
                  <a:cubicBezTo>
                    <a:pt x="0" y="5713"/>
                    <a:pt x="1641" y="7354"/>
                    <a:pt x="3647" y="7354"/>
                  </a:cubicBezTo>
                  <a:cubicBezTo>
                    <a:pt x="5713" y="7354"/>
                    <a:pt x="7354" y="5713"/>
                    <a:pt x="7354" y="3647"/>
                  </a:cubicBezTo>
                  <a:cubicBezTo>
                    <a:pt x="7354" y="1641"/>
                    <a:pt x="5713" y="0"/>
                    <a:pt x="364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32"/>
            <p:cNvSpPr/>
            <p:nvPr/>
          </p:nvSpPr>
          <p:spPr>
            <a:xfrm>
              <a:off x="5398450" y="2927425"/>
              <a:ext cx="279600" cy="260125"/>
            </a:xfrm>
            <a:custGeom>
              <a:avLst/>
              <a:gdLst/>
              <a:ahLst/>
              <a:cxnLst/>
              <a:rect l="l" t="t" r="r" b="b"/>
              <a:pathLst>
                <a:path w="11184" h="10405" extrusionOk="0">
                  <a:moveTo>
                    <a:pt x="5526" y="1"/>
                  </a:moveTo>
                  <a:cubicBezTo>
                    <a:pt x="5268" y="1"/>
                    <a:pt x="5005" y="20"/>
                    <a:pt x="4741" y="59"/>
                  </a:cubicBezTo>
                  <a:cubicBezTo>
                    <a:pt x="1885" y="546"/>
                    <a:pt x="1" y="3220"/>
                    <a:pt x="426" y="6076"/>
                  </a:cubicBezTo>
                  <a:cubicBezTo>
                    <a:pt x="862" y="8582"/>
                    <a:pt x="3057" y="10405"/>
                    <a:pt x="5521" y="10405"/>
                  </a:cubicBezTo>
                  <a:cubicBezTo>
                    <a:pt x="5805" y="10405"/>
                    <a:pt x="6093" y="10381"/>
                    <a:pt x="6382" y="10330"/>
                  </a:cubicBezTo>
                  <a:cubicBezTo>
                    <a:pt x="9239" y="9905"/>
                    <a:pt x="11183" y="7231"/>
                    <a:pt x="10697" y="4374"/>
                  </a:cubicBezTo>
                  <a:cubicBezTo>
                    <a:pt x="10256" y="1837"/>
                    <a:pt x="8063" y="1"/>
                    <a:pt x="552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32"/>
            <p:cNvSpPr/>
            <p:nvPr/>
          </p:nvSpPr>
          <p:spPr>
            <a:xfrm>
              <a:off x="5433400" y="2965800"/>
              <a:ext cx="208175" cy="183850"/>
            </a:xfrm>
            <a:custGeom>
              <a:avLst/>
              <a:gdLst/>
              <a:ahLst/>
              <a:cxnLst/>
              <a:rect l="l" t="t" r="r" b="b"/>
              <a:pathLst>
                <a:path w="8327" h="7354" extrusionOk="0">
                  <a:moveTo>
                    <a:pt x="4180" y="1"/>
                  </a:moveTo>
                  <a:cubicBezTo>
                    <a:pt x="2742" y="1"/>
                    <a:pt x="1386" y="857"/>
                    <a:pt x="791" y="2232"/>
                  </a:cubicBezTo>
                  <a:cubicBezTo>
                    <a:pt x="1" y="4116"/>
                    <a:pt x="912" y="6304"/>
                    <a:pt x="2736" y="7094"/>
                  </a:cubicBezTo>
                  <a:cubicBezTo>
                    <a:pt x="3189" y="7269"/>
                    <a:pt x="3661" y="7353"/>
                    <a:pt x="4126" y="7353"/>
                  </a:cubicBezTo>
                  <a:cubicBezTo>
                    <a:pt x="5592" y="7353"/>
                    <a:pt x="6998" y="6518"/>
                    <a:pt x="7597" y="5088"/>
                  </a:cubicBezTo>
                  <a:cubicBezTo>
                    <a:pt x="8327" y="3204"/>
                    <a:pt x="7476" y="1077"/>
                    <a:pt x="5592" y="287"/>
                  </a:cubicBezTo>
                  <a:cubicBezTo>
                    <a:pt x="5128" y="92"/>
                    <a:pt x="4649" y="1"/>
                    <a:pt x="4180" y="1"/>
                  </a:cubicBezTo>
                  <a:close/>
                </a:path>
              </a:pathLst>
            </a:custGeom>
            <a:solidFill>
              <a:srgbClr val="54C7E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32"/>
            <p:cNvSpPr/>
            <p:nvPr/>
          </p:nvSpPr>
          <p:spPr>
            <a:xfrm>
              <a:off x="5690175" y="2927425"/>
              <a:ext cx="279575" cy="260125"/>
            </a:xfrm>
            <a:custGeom>
              <a:avLst/>
              <a:gdLst/>
              <a:ahLst/>
              <a:cxnLst/>
              <a:rect l="l" t="t" r="r" b="b"/>
              <a:pathLst>
                <a:path w="11183" h="10405" extrusionOk="0">
                  <a:moveTo>
                    <a:pt x="5573" y="1"/>
                  </a:moveTo>
                  <a:cubicBezTo>
                    <a:pt x="5318" y="1"/>
                    <a:pt x="5060" y="20"/>
                    <a:pt x="4802" y="59"/>
                  </a:cubicBezTo>
                  <a:cubicBezTo>
                    <a:pt x="1945" y="546"/>
                    <a:pt x="1" y="3220"/>
                    <a:pt x="487" y="6076"/>
                  </a:cubicBezTo>
                  <a:cubicBezTo>
                    <a:pt x="868" y="8582"/>
                    <a:pt x="3057" y="10405"/>
                    <a:pt x="5564" y="10405"/>
                  </a:cubicBezTo>
                  <a:cubicBezTo>
                    <a:pt x="5853" y="10405"/>
                    <a:pt x="6147" y="10381"/>
                    <a:pt x="6443" y="10330"/>
                  </a:cubicBezTo>
                  <a:cubicBezTo>
                    <a:pt x="9238" y="9905"/>
                    <a:pt x="11183" y="7231"/>
                    <a:pt x="10758" y="4374"/>
                  </a:cubicBezTo>
                  <a:cubicBezTo>
                    <a:pt x="10316" y="1837"/>
                    <a:pt x="8073" y="1"/>
                    <a:pt x="55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32"/>
            <p:cNvSpPr/>
            <p:nvPr/>
          </p:nvSpPr>
          <p:spPr>
            <a:xfrm>
              <a:off x="5726650" y="2965800"/>
              <a:ext cx="208175" cy="183850"/>
            </a:xfrm>
            <a:custGeom>
              <a:avLst/>
              <a:gdLst/>
              <a:ahLst/>
              <a:cxnLst/>
              <a:rect l="l" t="t" r="r" b="b"/>
              <a:pathLst>
                <a:path w="8327" h="7354" extrusionOk="0">
                  <a:moveTo>
                    <a:pt x="4171" y="1"/>
                  </a:moveTo>
                  <a:cubicBezTo>
                    <a:pt x="2718" y="1"/>
                    <a:pt x="1340" y="857"/>
                    <a:pt x="790" y="2232"/>
                  </a:cubicBezTo>
                  <a:cubicBezTo>
                    <a:pt x="0" y="4116"/>
                    <a:pt x="851" y="6304"/>
                    <a:pt x="2735" y="7094"/>
                  </a:cubicBezTo>
                  <a:cubicBezTo>
                    <a:pt x="3189" y="7269"/>
                    <a:pt x="3656" y="7353"/>
                    <a:pt x="4116" y="7353"/>
                  </a:cubicBezTo>
                  <a:cubicBezTo>
                    <a:pt x="5566" y="7353"/>
                    <a:pt x="6936" y="6518"/>
                    <a:pt x="7536" y="5088"/>
                  </a:cubicBezTo>
                  <a:cubicBezTo>
                    <a:pt x="8326" y="3204"/>
                    <a:pt x="7475" y="1077"/>
                    <a:pt x="5591" y="287"/>
                  </a:cubicBezTo>
                  <a:cubicBezTo>
                    <a:pt x="5127" y="92"/>
                    <a:pt x="4645" y="1"/>
                    <a:pt x="417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2" name="Google Shape;332;p32"/>
          <p:cNvGrpSpPr/>
          <p:nvPr/>
        </p:nvGrpSpPr>
        <p:grpSpPr>
          <a:xfrm rot="978564">
            <a:off x="1284710" y="5904012"/>
            <a:ext cx="1145225" cy="661493"/>
            <a:chOff x="3265275" y="2122650"/>
            <a:chExt cx="1900750" cy="1098000"/>
          </a:xfrm>
        </p:grpSpPr>
        <p:sp>
          <p:nvSpPr>
            <p:cNvPr id="333" name="Google Shape;333;p32"/>
            <p:cNvSpPr/>
            <p:nvPr/>
          </p:nvSpPr>
          <p:spPr>
            <a:xfrm>
              <a:off x="3265275" y="2122650"/>
              <a:ext cx="594100" cy="842725"/>
            </a:xfrm>
            <a:custGeom>
              <a:avLst/>
              <a:gdLst/>
              <a:ahLst/>
              <a:cxnLst/>
              <a:rect l="l" t="t" r="r" b="b"/>
              <a:pathLst>
                <a:path w="23764" h="33709" extrusionOk="0">
                  <a:moveTo>
                    <a:pt x="7070" y="0"/>
                  </a:moveTo>
                  <a:cubicBezTo>
                    <a:pt x="6106" y="0"/>
                    <a:pt x="5144" y="260"/>
                    <a:pt x="4316" y="769"/>
                  </a:cubicBezTo>
                  <a:cubicBezTo>
                    <a:pt x="1520" y="2471"/>
                    <a:pt x="1" y="6361"/>
                    <a:pt x="183" y="11526"/>
                  </a:cubicBezTo>
                  <a:cubicBezTo>
                    <a:pt x="426" y="19123"/>
                    <a:pt x="2067" y="28969"/>
                    <a:pt x="8266" y="32433"/>
                  </a:cubicBezTo>
                  <a:cubicBezTo>
                    <a:pt x="9786" y="33284"/>
                    <a:pt x="11487" y="33709"/>
                    <a:pt x="13250" y="33709"/>
                  </a:cubicBezTo>
                  <a:cubicBezTo>
                    <a:pt x="16288" y="33709"/>
                    <a:pt x="19813" y="32554"/>
                    <a:pt x="23764" y="30245"/>
                  </a:cubicBezTo>
                  <a:lnTo>
                    <a:pt x="23277" y="29455"/>
                  </a:lnTo>
                  <a:cubicBezTo>
                    <a:pt x="19493" y="31634"/>
                    <a:pt x="16142" y="32730"/>
                    <a:pt x="13269" y="32730"/>
                  </a:cubicBezTo>
                  <a:cubicBezTo>
                    <a:pt x="11574" y="32730"/>
                    <a:pt x="10045" y="32349"/>
                    <a:pt x="8692" y="31582"/>
                  </a:cubicBezTo>
                  <a:cubicBezTo>
                    <a:pt x="5471" y="29819"/>
                    <a:pt x="1581" y="24836"/>
                    <a:pt x="1095" y="11405"/>
                  </a:cubicBezTo>
                  <a:cubicBezTo>
                    <a:pt x="973" y="6664"/>
                    <a:pt x="2310" y="3018"/>
                    <a:pt x="4802" y="1499"/>
                  </a:cubicBezTo>
                  <a:cubicBezTo>
                    <a:pt x="5508" y="1050"/>
                    <a:pt x="6315" y="821"/>
                    <a:pt x="7116" y="821"/>
                  </a:cubicBezTo>
                  <a:cubicBezTo>
                    <a:pt x="7834" y="821"/>
                    <a:pt x="8546" y="1004"/>
                    <a:pt x="9178" y="1377"/>
                  </a:cubicBezTo>
                  <a:cubicBezTo>
                    <a:pt x="11123" y="2532"/>
                    <a:pt x="12217" y="4902"/>
                    <a:pt x="12217" y="8001"/>
                  </a:cubicBezTo>
                  <a:cubicBezTo>
                    <a:pt x="12217" y="13532"/>
                    <a:pt x="13371" y="16996"/>
                    <a:pt x="15498" y="18333"/>
                  </a:cubicBezTo>
                  <a:cubicBezTo>
                    <a:pt x="16152" y="18675"/>
                    <a:pt x="16869" y="18842"/>
                    <a:pt x="17584" y="18842"/>
                  </a:cubicBezTo>
                  <a:cubicBezTo>
                    <a:pt x="18266" y="18842"/>
                    <a:pt x="18947" y="18690"/>
                    <a:pt x="19570" y="18394"/>
                  </a:cubicBezTo>
                  <a:lnTo>
                    <a:pt x="19145" y="17604"/>
                  </a:lnTo>
                  <a:cubicBezTo>
                    <a:pt x="18673" y="17840"/>
                    <a:pt x="18144" y="17961"/>
                    <a:pt x="17613" y="17961"/>
                  </a:cubicBezTo>
                  <a:cubicBezTo>
                    <a:pt x="17050" y="17961"/>
                    <a:pt x="16485" y="17825"/>
                    <a:pt x="15985" y="17543"/>
                  </a:cubicBezTo>
                  <a:cubicBezTo>
                    <a:pt x="14648" y="16814"/>
                    <a:pt x="13128" y="14504"/>
                    <a:pt x="13128" y="8062"/>
                  </a:cubicBezTo>
                  <a:cubicBezTo>
                    <a:pt x="13128" y="4598"/>
                    <a:pt x="11913" y="1924"/>
                    <a:pt x="9603" y="648"/>
                  </a:cubicBezTo>
                  <a:cubicBezTo>
                    <a:pt x="8823" y="214"/>
                    <a:pt x="7945" y="0"/>
                    <a:pt x="7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32"/>
            <p:cNvSpPr/>
            <p:nvPr/>
          </p:nvSpPr>
          <p:spPr>
            <a:xfrm>
              <a:off x="4573450" y="2124175"/>
              <a:ext cx="592575" cy="841350"/>
            </a:xfrm>
            <a:custGeom>
              <a:avLst/>
              <a:gdLst/>
              <a:ahLst/>
              <a:cxnLst/>
              <a:rect l="l" t="t" r="r" b="b"/>
              <a:pathLst>
                <a:path w="23703" h="33654" extrusionOk="0">
                  <a:moveTo>
                    <a:pt x="16633" y="0"/>
                  </a:moveTo>
                  <a:cubicBezTo>
                    <a:pt x="15758" y="0"/>
                    <a:pt x="14881" y="214"/>
                    <a:pt x="14100" y="648"/>
                  </a:cubicBezTo>
                  <a:cubicBezTo>
                    <a:pt x="11852" y="1924"/>
                    <a:pt x="10575" y="4598"/>
                    <a:pt x="10575" y="8062"/>
                  </a:cubicBezTo>
                  <a:cubicBezTo>
                    <a:pt x="10575" y="14504"/>
                    <a:pt x="8995" y="16813"/>
                    <a:pt x="7719" y="17543"/>
                  </a:cubicBezTo>
                  <a:cubicBezTo>
                    <a:pt x="7218" y="17824"/>
                    <a:pt x="6653" y="17961"/>
                    <a:pt x="6090" y="17961"/>
                  </a:cubicBezTo>
                  <a:cubicBezTo>
                    <a:pt x="5560" y="17961"/>
                    <a:pt x="5030" y="17839"/>
                    <a:pt x="4559" y="17604"/>
                  </a:cubicBezTo>
                  <a:lnTo>
                    <a:pt x="4133" y="18394"/>
                  </a:lnTo>
                  <a:cubicBezTo>
                    <a:pt x="4757" y="18721"/>
                    <a:pt x="5440" y="18888"/>
                    <a:pt x="6124" y="18888"/>
                  </a:cubicBezTo>
                  <a:cubicBezTo>
                    <a:pt x="6838" y="18888"/>
                    <a:pt x="7553" y="18705"/>
                    <a:pt x="8205" y="18333"/>
                  </a:cubicBezTo>
                  <a:cubicBezTo>
                    <a:pt x="10393" y="17057"/>
                    <a:pt x="11487" y="13592"/>
                    <a:pt x="11487" y="8062"/>
                  </a:cubicBezTo>
                  <a:cubicBezTo>
                    <a:pt x="11487" y="4962"/>
                    <a:pt x="12581" y="2532"/>
                    <a:pt x="14526" y="1438"/>
                  </a:cubicBezTo>
                  <a:cubicBezTo>
                    <a:pt x="15157" y="1064"/>
                    <a:pt x="15870" y="881"/>
                    <a:pt x="16587" y="881"/>
                  </a:cubicBezTo>
                  <a:cubicBezTo>
                    <a:pt x="17389" y="881"/>
                    <a:pt x="18196" y="1110"/>
                    <a:pt x="18901" y="1559"/>
                  </a:cubicBezTo>
                  <a:cubicBezTo>
                    <a:pt x="21454" y="3078"/>
                    <a:pt x="22791" y="6664"/>
                    <a:pt x="22609" y="11465"/>
                  </a:cubicBezTo>
                  <a:cubicBezTo>
                    <a:pt x="22183" y="24836"/>
                    <a:pt x="18233" y="29819"/>
                    <a:pt x="15012" y="31642"/>
                  </a:cubicBezTo>
                  <a:cubicBezTo>
                    <a:pt x="13656" y="32388"/>
                    <a:pt x="12132" y="32764"/>
                    <a:pt x="10440" y="32764"/>
                  </a:cubicBezTo>
                  <a:cubicBezTo>
                    <a:pt x="7581" y="32764"/>
                    <a:pt x="4243" y="31691"/>
                    <a:pt x="426" y="29515"/>
                  </a:cubicBezTo>
                  <a:lnTo>
                    <a:pt x="1" y="30305"/>
                  </a:lnTo>
                  <a:cubicBezTo>
                    <a:pt x="3890" y="32493"/>
                    <a:pt x="7415" y="33648"/>
                    <a:pt x="10454" y="33648"/>
                  </a:cubicBezTo>
                  <a:cubicBezTo>
                    <a:pt x="10564" y="33652"/>
                    <a:pt x="10675" y="33654"/>
                    <a:pt x="10785" y="33654"/>
                  </a:cubicBezTo>
                  <a:cubicBezTo>
                    <a:pt x="12429" y="33654"/>
                    <a:pt x="14013" y="33230"/>
                    <a:pt x="15437" y="32432"/>
                  </a:cubicBezTo>
                  <a:cubicBezTo>
                    <a:pt x="21697" y="28968"/>
                    <a:pt x="23277" y="19123"/>
                    <a:pt x="23520" y="11526"/>
                  </a:cubicBezTo>
                  <a:cubicBezTo>
                    <a:pt x="23702" y="6360"/>
                    <a:pt x="22183" y="2471"/>
                    <a:pt x="19388" y="769"/>
                  </a:cubicBezTo>
                  <a:cubicBezTo>
                    <a:pt x="18559" y="259"/>
                    <a:pt x="17597" y="0"/>
                    <a:pt x="166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32"/>
            <p:cNvSpPr/>
            <p:nvPr/>
          </p:nvSpPr>
          <p:spPr>
            <a:xfrm>
              <a:off x="3674000" y="2324200"/>
              <a:ext cx="1112175" cy="896450"/>
            </a:xfrm>
            <a:custGeom>
              <a:avLst/>
              <a:gdLst/>
              <a:ahLst/>
              <a:cxnLst/>
              <a:rect l="l" t="t" r="r" b="b"/>
              <a:pathLst>
                <a:path w="44487" h="35858" extrusionOk="0">
                  <a:moveTo>
                    <a:pt x="21514" y="0"/>
                  </a:moveTo>
                  <a:cubicBezTo>
                    <a:pt x="15558" y="0"/>
                    <a:pt x="2978" y="4619"/>
                    <a:pt x="1884" y="7232"/>
                  </a:cubicBezTo>
                  <a:cubicBezTo>
                    <a:pt x="243" y="11061"/>
                    <a:pt x="0" y="24006"/>
                    <a:pt x="1884" y="25343"/>
                  </a:cubicBezTo>
                  <a:cubicBezTo>
                    <a:pt x="3762" y="26736"/>
                    <a:pt x="18801" y="35857"/>
                    <a:pt x="21488" y="35857"/>
                  </a:cubicBezTo>
                  <a:cubicBezTo>
                    <a:pt x="21497" y="35857"/>
                    <a:pt x="21506" y="35857"/>
                    <a:pt x="21514" y="35857"/>
                  </a:cubicBezTo>
                  <a:cubicBezTo>
                    <a:pt x="23641" y="35796"/>
                    <a:pt x="36829" y="29780"/>
                    <a:pt x="41934" y="27409"/>
                  </a:cubicBezTo>
                  <a:cubicBezTo>
                    <a:pt x="43211" y="26802"/>
                    <a:pt x="44062" y="25586"/>
                    <a:pt x="44183" y="24249"/>
                  </a:cubicBezTo>
                  <a:cubicBezTo>
                    <a:pt x="44487" y="19630"/>
                    <a:pt x="44001" y="10028"/>
                    <a:pt x="43332" y="7962"/>
                  </a:cubicBezTo>
                  <a:cubicBezTo>
                    <a:pt x="42421" y="5227"/>
                    <a:pt x="27531" y="0"/>
                    <a:pt x="215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32"/>
            <p:cNvSpPr/>
            <p:nvPr/>
          </p:nvSpPr>
          <p:spPr>
            <a:xfrm>
              <a:off x="4211850" y="2324200"/>
              <a:ext cx="574325" cy="896450"/>
            </a:xfrm>
            <a:custGeom>
              <a:avLst/>
              <a:gdLst/>
              <a:ahLst/>
              <a:cxnLst/>
              <a:rect l="l" t="t" r="r" b="b"/>
              <a:pathLst>
                <a:path w="22973" h="35858" extrusionOk="0">
                  <a:moveTo>
                    <a:pt x="0" y="0"/>
                  </a:moveTo>
                  <a:lnTo>
                    <a:pt x="0" y="35857"/>
                  </a:lnTo>
                  <a:cubicBezTo>
                    <a:pt x="2127" y="35796"/>
                    <a:pt x="15315" y="29780"/>
                    <a:pt x="20420" y="27409"/>
                  </a:cubicBezTo>
                  <a:cubicBezTo>
                    <a:pt x="21697" y="26802"/>
                    <a:pt x="22548" y="25586"/>
                    <a:pt x="22669" y="24249"/>
                  </a:cubicBezTo>
                  <a:cubicBezTo>
                    <a:pt x="22973" y="19630"/>
                    <a:pt x="22487" y="10028"/>
                    <a:pt x="21818" y="7962"/>
                  </a:cubicBezTo>
                  <a:cubicBezTo>
                    <a:pt x="20907" y="5227"/>
                    <a:pt x="6017" y="0"/>
                    <a:pt x="0" y="0"/>
                  </a:cubicBezTo>
                  <a:close/>
                </a:path>
              </a:pathLst>
            </a:custGeom>
            <a:solidFill>
              <a:srgbClr val="54C7E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32"/>
            <p:cNvSpPr/>
            <p:nvPr/>
          </p:nvSpPr>
          <p:spPr>
            <a:xfrm>
              <a:off x="3783375" y="2574875"/>
              <a:ext cx="919250" cy="69275"/>
            </a:xfrm>
            <a:custGeom>
              <a:avLst/>
              <a:gdLst/>
              <a:ahLst/>
              <a:cxnLst/>
              <a:rect l="l" t="t" r="r" b="b"/>
              <a:pathLst>
                <a:path w="36770" h="2771" extrusionOk="0">
                  <a:moveTo>
                    <a:pt x="36769" y="1"/>
                  </a:moveTo>
                  <a:cubicBezTo>
                    <a:pt x="31691" y="865"/>
                    <a:pt x="23864" y="1105"/>
                    <a:pt x="16735" y="1105"/>
                  </a:cubicBezTo>
                  <a:cubicBezTo>
                    <a:pt x="7823" y="1105"/>
                    <a:pt x="1" y="730"/>
                    <a:pt x="1" y="730"/>
                  </a:cubicBezTo>
                  <a:lnTo>
                    <a:pt x="1" y="730"/>
                  </a:lnTo>
                  <a:cubicBezTo>
                    <a:pt x="1" y="730"/>
                    <a:pt x="8728" y="2771"/>
                    <a:pt x="18991" y="2771"/>
                  </a:cubicBezTo>
                  <a:cubicBezTo>
                    <a:pt x="24863" y="2771"/>
                    <a:pt x="31239" y="2102"/>
                    <a:pt x="367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32"/>
            <p:cNvSpPr/>
            <p:nvPr/>
          </p:nvSpPr>
          <p:spPr>
            <a:xfrm>
              <a:off x="3783375" y="2796725"/>
              <a:ext cx="899500" cy="143225"/>
            </a:xfrm>
            <a:custGeom>
              <a:avLst/>
              <a:gdLst/>
              <a:ahLst/>
              <a:cxnLst/>
              <a:rect l="l" t="t" r="r" b="b"/>
              <a:pathLst>
                <a:path w="35980" h="5729" extrusionOk="0">
                  <a:moveTo>
                    <a:pt x="1" y="0"/>
                  </a:moveTo>
                  <a:cubicBezTo>
                    <a:pt x="2" y="0"/>
                    <a:pt x="8899" y="5729"/>
                    <a:pt x="20567" y="5729"/>
                  </a:cubicBezTo>
                  <a:cubicBezTo>
                    <a:pt x="25377" y="5729"/>
                    <a:pt x="30657" y="4755"/>
                    <a:pt x="35979" y="2006"/>
                  </a:cubicBezTo>
                  <a:lnTo>
                    <a:pt x="35979" y="2006"/>
                  </a:lnTo>
                  <a:cubicBezTo>
                    <a:pt x="31728" y="4080"/>
                    <a:pt x="27013" y="4824"/>
                    <a:pt x="22434" y="4824"/>
                  </a:cubicBezTo>
                  <a:cubicBezTo>
                    <a:pt x="10778" y="4824"/>
                    <a:pt x="2"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
        <p:nvSpPr>
          <p:cNvPr id="339" name="Google Shape;339;p32"/>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268254940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matchingName="Section header 5">
  <p:cSld name="Section header 5">
    <p:bg>
      <p:bgPr>
        <a:solidFill>
          <a:schemeClr val="lt2"/>
        </a:solidFill>
        <a:effectLst/>
      </p:bgPr>
    </p:bg>
    <p:spTree>
      <p:nvGrpSpPr>
        <p:cNvPr id="1" name="Shape 340"/>
        <p:cNvGrpSpPr/>
        <p:nvPr/>
      </p:nvGrpSpPr>
      <p:grpSpPr>
        <a:xfrm>
          <a:off x="0" y="0"/>
          <a:ext cx="0" cy="0"/>
          <a:chOff x="0" y="0"/>
          <a:chExt cx="0" cy="0"/>
        </a:xfrm>
      </p:grpSpPr>
      <p:pic>
        <p:nvPicPr>
          <p:cNvPr id="341" name="Google Shape;341;p33"/>
          <p:cNvPicPr preferRelativeResize="0"/>
          <p:nvPr/>
        </p:nvPicPr>
        <p:blipFill rotWithShape="1">
          <a:blip r:embed="rId2">
            <a:alphaModFix/>
          </a:blip>
          <a:srcRect l="11620" r="3991"/>
          <a:stretch/>
        </p:blipFill>
        <p:spPr>
          <a:xfrm>
            <a:off x="2368167" y="0"/>
            <a:ext cx="9674760" cy="6448800"/>
          </a:xfrm>
          <a:prstGeom prst="rect">
            <a:avLst/>
          </a:prstGeom>
          <a:noFill/>
          <a:ln>
            <a:noFill/>
          </a:ln>
        </p:spPr>
      </p:pic>
      <p:sp>
        <p:nvSpPr>
          <p:cNvPr id="342" name="Google Shape;342;p33"/>
          <p:cNvSpPr txBox="1">
            <a:spLocks noGrp="1"/>
          </p:cNvSpPr>
          <p:nvPr>
            <p:ph type="title" hasCustomPrompt="1"/>
          </p:nvPr>
        </p:nvSpPr>
        <p:spPr>
          <a:xfrm>
            <a:off x="812569" y="2101067"/>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43" name="Google Shape;343;p33"/>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344" name="Google Shape;344;p33"/>
          <p:cNvSpPr txBox="1">
            <a:spLocks noGrp="1"/>
          </p:cNvSpPr>
          <p:nvPr>
            <p:ph type="subTitle" idx="1"/>
          </p:nvPr>
        </p:nvSpPr>
        <p:spPr>
          <a:xfrm flipH="1">
            <a:off x="812567" y="4859400"/>
            <a:ext cx="41444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375115652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45"/>
        <p:cNvGrpSpPr/>
        <p:nvPr/>
      </p:nvGrpSpPr>
      <p:grpSpPr>
        <a:xfrm>
          <a:off x="0" y="0"/>
          <a:ext cx="0" cy="0"/>
          <a:chOff x="0" y="0"/>
          <a:chExt cx="0" cy="0"/>
        </a:xfrm>
      </p:grpSpPr>
      <p:pic>
        <p:nvPicPr>
          <p:cNvPr id="346" name="Google Shape;346;p34"/>
          <p:cNvPicPr preferRelativeResize="0"/>
          <p:nvPr/>
        </p:nvPicPr>
        <p:blipFill rotWithShape="1">
          <a:blip r:embed="rId2">
            <a:alphaModFix/>
          </a:blip>
          <a:srcRect l="35119"/>
          <a:stretch/>
        </p:blipFill>
        <p:spPr>
          <a:xfrm>
            <a:off x="2" y="0"/>
            <a:ext cx="6334468" cy="6858000"/>
          </a:xfrm>
          <a:prstGeom prst="rect">
            <a:avLst/>
          </a:prstGeom>
          <a:noFill/>
          <a:ln>
            <a:noFill/>
          </a:ln>
        </p:spPr>
      </p:pic>
      <p:sp>
        <p:nvSpPr>
          <p:cNvPr id="347" name="Google Shape;347;p34"/>
          <p:cNvSpPr txBox="1">
            <a:spLocks noGrp="1"/>
          </p:cNvSpPr>
          <p:nvPr>
            <p:ph type="subTitle" idx="1"/>
          </p:nvPr>
        </p:nvSpPr>
        <p:spPr>
          <a:xfrm>
            <a:off x="8269601" y="4572500"/>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48" name="Google Shape;348;p34"/>
          <p:cNvSpPr txBox="1">
            <a:spLocks noGrp="1"/>
          </p:cNvSpPr>
          <p:nvPr>
            <p:ph type="subTitle" idx="2"/>
          </p:nvPr>
        </p:nvSpPr>
        <p:spPr>
          <a:xfrm>
            <a:off x="8269601" y="4166733"/>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49" name="Google Shape;349;p34"/>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50" name="Google Shape;350;p34"/>
          <p:cNvSpPr txBox="1">
            <a:spLocks noGrp="1"/>
          </p:cNvSpPr>
          <p:nvPr>
            <p:ph type="subTitle" idx="3"/>
          </p:nvPr>
        </p:nvSpPr>
        <p:spPr>
          <a:xfrm>
            <a:off x="8269601" y="3041733"/>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1" name="Google Shape;351;p34"/>
          <p:cNvSpPr txBox="1">
            <a:spLocks noGrp="1"/>
          </p:cNvSpPr>
          <p:nvPr>
            <p:ph type="subTitle" idx="4"/>
          </p:nvPr>
        </p:nvSpPr>
        <p:spPr>
          <a:xfrm>
            <a:off x="8269601" y="2635967"/>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2" name="Google Shape;352;p34"/>
          <p:cNvSpPr txBox="1">
            <a:spLocks noGrp="1"/>
          </p:cNvSpPr>
          <p:nvPr>
            <p:ph type="subTitle" idx="5"/>
          </p:nvPr>
        </p:nvSpPr>
        <p:spPr>
          <a:xfrm>
            <a:off x="8269601" y="1510967"/>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3" name="Google Shape;353;p34"/>
          <p:cNvSpPr txBox="1">
            <a:spLocks noGrp="1"/>
          </p:cNvSpPr>
          <p:nvPr>
            <p:ph type="subTitle" idx="6"/>
          </p:nvPr>
        </p:nvSpPr>
        <p:spPr>
          <a:xfrm>
            <a:off x="8269601" y="1105200"/>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4" name="Google Shape;354;p34"/>
          <p:cNvSpPr txBox="1">
            <a:spLocks noGrp="1"/>
          </p:cNvSpPr>
          <p:nvPr>
            <p:ph type="subTitle" idx="7"/>
          </p:nvPr>
        </p:nvSpPr>
        <p:spPr>
          <a:xfrm>
            <a:off x="1317900" y="4572500"/>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5" name="Google Shape;355;p34"/>
          <p:cNvSpPr txBox="1">
            <a:spLocks noGrp="1"/>
          </p:cNvSpPr>
          <p:nvPr>
            <p:ph type="subTitle" idx="8"/>
          </p:nvPr>
        </p:nvSpPr>
        <p:spPr>
          <a:xfrm>
            <a:off x="1317899" y="4166733"/>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6" name="Google Shape;356;p34"/>
          <p:cNvSpPr txBox="1">
            <a:spLocks noGrp="1"/>
          </p:cNvSpPr>
          <p:nvPr>
            <p:ph type="subTitle" idx="9"/>
          </p:nvPr>
        </p:nvSpPr>
        <p:spPr>
          <a:xfrm>
            <a:off x="1317900" y="3041733"/>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7" name="Google Shape;357;p34"/>
          <p:cNvSpPr txBox="1">
            <a:spLocks noGrp="1"/>
          </p:cNvSpPr>
          <p:nvPr>
            <p:ph type="subTitle" idx="13"/>
          </p:nvPr>
        </p:nvSpPr>
        <p:spPr>
          <a:xfrm>
            <a:off x="1317899" y="2635967"/>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8" name="Google Shape;358;p34"/>
          <p:cNvSpPr txBox="1">
            <a:spLocks noGrp="1"/>
          </p:cNvSpPr>
          <p:nvPr>
            <p:ph type="subTitle" idx="14"/>
          </p:nvPr>
        </p:nvSpPr>
        <p:spPr>
          <a:xfrm>
            <a:off x="1317900" y="1510967"/>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9" name="Google Shape;359;p34"/>
          <p:cNvSpPr txBox="1">
            <a:spLocks noGrp="1"/>
          </p:cNvSpPr>
          <p:nvPr>
            <p:ph type="subTitle" idx="15"/>
          </p:nvPr>
        </p:nvSpPr>
        <p:spPr>
          <a:xfrm>
            <a:off x="1317899" y="1105200"/>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284072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60"/>
        <p:cNvGrpSpPr/>
        <p:nvPr/>
      </p:nvGrpSpPr>
      <p:grpSpPr>
        <a:xfrm>
          <a:off x="0" y="0"/>
          <a:ext cx="0" cy="0"/>
          <a:chOff x="0" y="0"/>
          <a:chExt cx="0" cy="0"/>
        </a:xfrm>
      </p:grpSpPr>
      <p:pic>
        <p:nvPicPr>
          <p:cNvPr id="361" name="Google Shape;361;p35"/>
          <p:cNvPicPr preferRelativeResize="0"/>
          <p:nvPr/>
        </p:nvPicPr>
        <p:blipFill rotWithShape="1">
          <a:blip r:embed="rId2">
            <a:alphaModFix/>
          </a:blip>
          <a:srcRect r="69858" b="58913"/>
          <a:stretch/>
        </p:blipFill>
        <p:spPr>
          <a:xfrm flipH="1">
            <a:off x="10280000" y="0"/>
            <a:ext cx="1912000" cy="1466032"/>
          </a:xfrm>
          <a:prstGeom prst="rect">
            <a:avLst/>
          </a:prstGeom>
          <a:noFill/>
          <a:ln>
            <a:noFill/>
          </a:ln>
        </p:spPr>
      </p:pic>
      <p:pic>
        <p:nvPicPr>
          <p:cNvPr id="362" name="Google Shape;362;p35"/>
          <p:cNvPicPr preferRelativeResize="0"/>
          <p:nvPr/>
        </p:nvPicPr>
        <p:blipFill rotWithShape="1">
          <a:blip r:embed="rId3">
            <a:alphaModFix/>
          </a:blip>
          <a:srcRect l="-11499" t="9065" r="6578" b="40121"/>
          <a:stretch/>
        </p:blipFill>
        <p:spPr>
          <a:xfrm flipH="1">
            <a:off x="-3469" y="5233902"/>
            <a:ext cx="5785601" cy="1624100"/>
          </a:xfrm>
          <a:prstGeom prst="rect">
            <a:avLst/>
          </a:prstGeom>
          <a:noFill/>
          <a:ln>
            <a:noFill/>
          </a:ln>
        </p:spPr>
      </p:pic>
      <p:sp>
        <p:nvSpPr>
          <p:cNvPr id="363" name="Google Shape;363;p35"/>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74607931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364"/>
        <p:cNvGrpSpPr/>
        <p:nvPr/>
      </p:nvGrpSpPr>
      <p:grpSpPr>
        <a:xfrm>
          <a:off x="0" y="0"/>
          <a:ext cx="0" cy="0"/>
          <a:chOff x="0" y="0"/>
          <a:chExt cx="0" cy="0"/>
        </a:xfrm>
      </p:grpSpPr>
      <p:sp>
        <p:nvSpPr>
          <p:cNvPr id="365" name="Google Shape;365;p3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66" name="Google Shape;366;p36"/>
          <p:cNvSpPr txBox="1">
            <a:spLocks noGrp="1"/>
          </p:cNvSpPr>
          <p:nvPr>
            <p:ph type="subTitle" idx="1"/>
          </p:nvPr>
        </p:nvSpPr>
        <p:spPr>
          <a:xfrm>
            <a:off x="1642957" y="2080267"/>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67" name="Google Shape;367;p36"/>
          <p:cNvSpPr txBox="1">
            <a:spLocks noGrp="1"/>
          </p:cNvSpPr>
          <p:nvPr>
            <p:ph type="subTitle" idx="2"/>
          </p:nvPr>
        </p:nvSpPr>
        <p:spPr>
          <a:xfrm>
            <a:off x="1642957" y="16724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68" name="Google Shape;368;p36"/>
          <p:cNvSpPr txBox="1">
            <a:spLocks noGrp="1"/>
          </p:cNvSpPr>
          <p:nvPr>
            <p:ph type="subTitle" idx="3"/>
          </p:nvPr>
        </p:nvSpPr>
        <p:spPr>
          <a:xfrm>
            <a:off x="7579851" y="2080257"/>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69" name="Google Shape;369;p36"/>
          <p:cNvSpPr txBox="1">
            <a:spLocks noGrp="1"/>
          </p:cNvSpPr>
          <p:nvPr>
            <p:ph type="subTitle" idx="4"/>
          </p:nvPr>
        </p:nvSpPr>
        <p:spPr>
          <a:xfrm>
            <a:off x="7579851" y="16724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70" name="Google Shape;370;p36"/>
          <p:cNvSpPr txBox="1">
            <a:spLocks noGrp="1"/>
          </p:cNvSpPr>
          <p:nvPr>
            <p:ph type="subTitle" idx="5"/>
          </p:nvPr>
        </p:nvSpPr>
        <p:spPr>
          <a:xfrm>
            <a:off x="1642949" y="4068100"/>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71" name="Google Shape;371;p36"/>
          <p:cNvSpPr txBox="1">
            <a:spLocks noGrp="1"/>
          </p:cNvSpPr>
          <p:nvPr>
            <p:ph type="subTitle" idx="6"/>
          </p:nvPr>
        </p:nvSpPr>
        <p:spPr>
          <a:xfrm>
            <a:off x="1642949" y="36602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372" name="Google Shape;372;p36"/>
          <p:cNvPicPr preferRelativeResize="0"/>
          <p:nvPr/>
        </p:nvPicPr>
        <p:blipFill rotWithShape="1">
          <a:blip r:embed="rId2">
            <a:alphaModFix/>
          </a:blip>
          <a:srcRect l="13058" t="14965" b="58884"/>
          <a:stretch/>
        </p:blipFill>
        <p:spPr>
          <a:xfrm rot="10800000" flipH="1">
            <a:off x="1516385" y="3"/>
            <a:ext cx="9159227" cy="1549597"/>
          </a:xfrm>
          <a:prstGeom prst="rect">
            <a:avLst/>
          </a:prstGeom>
          <a:noFill/>
          <a:ln>
            <a:noFill/>
          </a:ln>
        </p:spPr>
      </p:pic>
      <p:sp>
        <p:nvSpPr>
          <p:cNvPr id="373" name="Google Shape;373;p36"/>
          <p:cNvSpPr txBox="1">
            <a:spLocks noGrp="1"/>
          </p:cNvSpPr>
          <p:nvPr>
            <p:ph type="subTitle" idx="7"/>
          </p:nvPr>
        </p:nvSpPr>
        <p:spPr>
          <a:xfrm>
            <a:off x="7579849" y="4068100"/>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74" name="Google Shape;374;p36"/>
          <p:cNvSpPr txBox="1">
            <a:spLocks noGrp="1"/>
          </p:cNvSpPr>
          <p:nvPr>
            <p:ph type="subTitle" idx="8"/>
          </p:nvPr>
        </p:nvSpPr>
        <p:spPr>
          <a:xfrm>
            <a:off x="7579849" y="36602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grpSp>
        <p:nvGrpSpPr>
          <p:cNvPr id="375" name="Google Shape;375;p36"/>
          <p:cNvGrpSpPr/>
          <p:nvPr/>
        </p:nvGrpSpPr>
        <p:grpSpPr>
          <a:xfrm rot="-5400000">
            <a:off x="10599263" y="4851625"/>
            <a:ext cx="2153272" cy="1950931"/>
            <a:chOff x="2901036" y="2896802"/>
            <a:chExt cx="1154033" cy="1045589"/>
          </a:xfrm>
        </p:grpSpPr>
        <p:sp>
          <p:nvSpPr>
            <p:cNvPr id="376" name="Google Shape;376;p36"/>
            <p:cNvSpPr/>
            <p:nvPr/>
          </p:nvSpPr>
          <p:spPr>
            <a:xfrm rot="7514404">
              <a:off x="3116934" y="2991793"/>
              <a:ext cx="675735" cy="855607"/>
            </a:xfrm>
            <a:custGeom>
              <a:avLst/>
              <a:gdLst/>
              <a:ahLst/>
              <a:cxnLst/>
              <a:rect l="l" t="t" r="r" b="b"/>
              <a:pathLst>
                <a:path w="26256" h="33245" extrusionOk="0">
                  <a:moveTo>
                    <a:pt x="4012" y="1"/>
                  </a:moveTo>
                  <a:lnTo>
                    <a:pt x="1" y="2979"/>
                  </a:lnTo>
                  <a:lnTo>
                    <a:pt x="22244" y="33244"/>
                  </a:lnTo>
                  <a:lnTo>
                    <a:pt x="26255" y="30266"/>
                  </a:lnTo>
                  <a:lnTo>
                    <a:pt x="40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6"/>
            <p:cNvSpPr/>
            <p:nvPr/>
          </p:nvSpPr>
          <p:spPr>
            <a:xfrm rot="7514404">
              <a:off x="3905792" y="3353273"/>
              <a:ext cx="120446" cy="132980"/>
            </a:xfrm>
            <a:custGeom>
              <a:avLst/>
              <a:gdLst/>
              <a:ahLst/>
              <a:cxnLst/>
              <a:rect l="l" t="t" r="r" b="b"/>
              <a:pathLst>
                <a:path w="4680" h="5167" extrusionOk="0">
                  <a:moveTo>
                    <a:pt x="0" y="1"/>
                  </a:moveTo>
                  <a:lnTo>
                    <a:pt x="365" y="2736"/>
                  </a:lnTo>
                  <a:lnTo>
                    <a:pt x="669" y="5167"/>
                  </a:lnTo>
                  <a:cubicBezTo>
                    <a:pt x="2310" y="4681"/>
                    <a:pt x="3768" y="3647"/>
                    <a:pt x="4680" y="2189"/>
                  </a:cubicBezTo>
                  <a:lnTo>
                    <a:pt x="2553" y="1156"/>
                  </a:lnTo>
                  <a:lnTo>
                    <a:pt x="0" y="1"/>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6"/>
            <p:cNvSpPr/>
            <p:nvPr/>
          </p:nvSpPr>
          <p:spPr>
            <a:xfrm rot="7514404">
              <a:off x="2912085" y="3387275"/>
              <a:ext cx="109508" cy="83772"/>
            </a:xfrm>
            <a:custGeom>
              <a:avLst/>
              <a:gdLst/>
              <a:ahLst/>
              <a:cxnLst/>
              <a:rect l="l" t="t" r="r" b="b"/>
              <a:pathLst>
                <a:path w="4255" h="3255" extrusionOk="0">
                  <a:moveTo>
                    <a:pt x="4011" y="0"/>
                  </a:moveTo>
                  <a:lnTo>
                    <a:pt x="0" y="2978"/>
                  </a:lnTo>
                  <a:cubicBezTo>
                    <a:pt x="0" y="2978"/>
                    <a:pt x="645" y="3255"/>
                    <a:pt x="1438" y="3255"/>
                  </a:cubicBezTo>
                  <a:cubicBezTo>
                    <a:pt x="1933" y="3255"/>
                    <a:pt x="2487" y="3147"/>
                    <a:pt x="2978" y="2796"/>
                  </a:cubicBezTo>
                  <a:cubicBezTo>
                    <a:pt x="4254" y="1884"/>
                    <a:pt x="4011" y="1"/>
                    <a:pt x="401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6"/>
            <p:cNvSpPr/>
            <p:nvPr/>
          </p:nvSpPr>
          <p:spPr>
            <a:xfrm rot="7514404">
              <a:off x="3976364" y="3380858"/>
              <a:ext cx="64161" cy="68845"/>
            </a:xfrm>
            <a:custGeom>
              <a:avLst/>
              <a:gdLst/>
              <a:ahLst/>
              <a:cxnLst/>
              <a:rect l="l" t="t" r="r" b="b"/>
              <a:pathLst>
                <a:path w="2493" h="2675" extrusionOk="0">
                  <a:moveTo>
                    <a:pt x="0" y="1"/>
                  </a:moveTo>
                  <a:lnTo>
                    <a:pt x="365" y="2675"/>
                  </a:lnTo>
                  <a:cubicBezTo>
                    <a:pt x="1277" y="2553"/>
                    <a:pt x="2067" y="2006"/>
                    <a:pt x="2492" y="1156"/>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0" name="Google Shape;380;p36"/>
          <p:cNvGrpSpPr/>
          <p:nvPr/>
        </p:nvGrpSpPr>
        <p:grpSpPr>
          <a:xfrm rot="-4994195">
            <a:off x="10243257" y="4550631"/>
            <a:ext cx="2111961" cy="2023336"/>
            <a:chOff x="3225951" y="2457618"/>
            <a:chExt cx="1131943" cy="1084443"/>
          </a:xfrm>
        </p:grpSpPr>
        <p:sp>
          <p:nvSpPr>
            <p:cNvPr id="381" name="Google Shape;381;p36"/>
            <p:cNvSpPr/>
            <p:nvPr/>
          </p:nvSpPr>
          <p:spPr>
            <a:xfrm rot="7514404">
              <a:off x="3369478" y="2629132"/>
              <a:ext cx="803980" cy="741415"/>
            </a:xfrm>
            <a:custGeom>
              <a:avLst/>
              <a:gdLst/>
              <a:ahLst/>
              <a:cxnLst/>
              <a:rect l="l" t="t" r="r" b="b"/>
              <a:pathLst>
                <a:path w="31239" h="28808" extrusionOk="0">
                  <a:moveTo>
                    <a:pt x="3344" y="1"/>
                  </a:moveTo>
                  <a:lnTo>
                    <a:pt x="1" y="3708"/>
                  </a:lnTo>
                  <a:lnTo>
                    <a:pt x="27957" y="28808"/>
                  </a:lnTo>
                  <a:lnTo>
                    <a:pt x="31239" y="25101"/>
                  </a:lnTo>
                  <a:lnTo>
                    <a:pt x="33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6"/>
            <p:cNvSpPr/>
            <p:nvPr/>
          </p:nvSpPr>
          <p:spPr>
            <a:xfrm rot="7514404">
              <a:off x="4201885" y="2820495"/>
              <a:ext cx="131410" cy="125156"/>
            </a:xfrm>
            <a:custGeom>
              <a:avLst/>
              <a:gdLst/>
              <a:ahLst/>
              <a:cxnLst/>
              <a:rect l="l" t="t" r="r" b="b"/>
              <a:pathLst>
                <a:path w="5106" h="4863" extrusionOk="0">
                  <a:moveTo>
                    <a:pt x="0" y="0"/>
                  </a:moveTo>
                  <a:lnTo>
                    <a:pt x="973" y="2613"/>
                  </a:lnTo>
                  <a:lnTo>
                    <a:pt x="1763" y="4862"/>
                  </a:lnTo>
                  <a:cubicBezTo>
                    <a:pt x="3282" y="4072"/>
                    <a:pt x="4498" y="2796"/>
                    <a:pt x="5106" y="1155"/>
                  </a:cubicBezTo>
                  <a:lnTo>
                    <a:pt x="2735" y="608"/>
                  </a:lnTo>
                  <a:lnTo>
                    <a:pt x="0" y="0"/>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6"/>
            <p:cNvSpPr/>
            <p:nvPr/>
          </p:nvSpPr>
          <p:spPr>
            <a:xfrm rot="7514404">
              <a:off x="3244631" y="3064270"/>
              <a:ext cx="100115" cy="97592"/>
            </a:xfrm>
            <a:custGeom>
              <a:avLst/>
              <a:gdLst/>
              <a:ahLst/>
              <a:cxnLst/>
              <a:rect l="l" t="t" r="r" b="b"/>
              <a:pathLst>
                <a:path w="3890" h="3792" extrusionOk="0">
                  <a:moveTo>
                    <a:pt x="3282" y="1"/>
                  </a:moveTo>
                  <a:lnTo>
                    <a:pt x="0" y="3708"/>
                  </a:lnTo>
                  <a:cubicBezTo>
                    <a:pt x="225" y="3764"/>
                    <a:pt x="456" y="3791"/>
                    <a:pt x="689" y="3791"/>
                  </a:cubicBezTo>
                  <a:cubicBezTo>
                    <a:pt x="1462" y="3791"/>
                    <a:pt x="2249" y="3493"/>
                    <a:pt x="2856" y="2979"/>
                  </a:cubicBezTo>
                  <a:cubicBezTo>
                    <a:pt x="3890" y="1763"/>
                    <a:pt x="3282" y="1"/>
                    <a:pt x="3282"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6"/>
            <p:cNvSpPr/>
            <p:nvPr/>
          </p:nvSpPr>
          <p:spPr>
            <a:xfrm rot="7514404">
              <a:off x="4274899" y="2842132"/>
              <a:ext cx="70415" cy="67275"/>
            </a:xfrm>
            <a:custGeom>
              <a:avLst/>
              <a:gdLst/>
              <a:ahLst/>
              <a:cxnLst/>
              <a:rect l="l" t="t" r="r" b="b"/>
              <a:pathLst>
                <a:path w="2736" h="2614" extrusionOk="0">
                  <a:moveTo>
                    <a:pt x="0" y="0"/>
                  </a:moveTo>
                  <a:lnTo>
                    <a:pt x="973" y="2614"/>
                  </a:lnTo>
                  <a:cubicBezTo>
                    <a:pt x="1398" y="2431"/>
                    <a:pt x="1763" y="2188"/>
                    <a:pt x="2128" y="1824"/>
                  </a:cubicBezTo>
                  <a:cubicBezTo>
                    <a:pt x="2431" y="1520"/>
                    <a:pt x="2614" y="1094"/>
                    <a:pt x="2735" y="669"/>
                  </a:cubicBez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5" name="Google Shape;385;p36"/>
          <p:cNvGrpSpPr/>
          <p:nvPr/>
        </p:nvGrpSpPr>
        <p:grpSpPr>
          <a:xfrm rot="-3605709">
            <a:off x="11076717" y="4597308"/>
            <a:ext cx="1835608" cy="1929976"/>
            <a:chOff x="3279588" y="1256966"/>
            <a:chExt cx="983764" cy="1034339"/>
          </a:xfrm>
        </p:grpSpPr>
        <p:sp>
          <p:nvSpPr>
            <p:cNvPr id="386" name="Google Shape;386;p36"/>
            <p:cNvSpPr/>
            <p:nvPr/>
          </p:nvSpPr>
          <p:spPr>
            <a:xfrm rot="7514404">
              <a:off x="3278480" y="1552017"/>
              <a:ext cx="952582" cy="444236"/>
            </a:xfrm>
            <a:custGeom>
              <a:avLst/>
              <a:gdLst/>
              <a:ahLst/>
              <a:cxnLst/>
              <a:rect l="l" t="t" r="r" b="b"/>
              <a:pathLst>
                <a:path w="37013" h="17261" extrusionOk="0">
                  <a:moveTo>
                    <a:pt x="1642" y="1"/>
                  </a:moveTo>
                  <a:lnTo>
                    <a:pt x="1" y="4741"/>
                  </a:lnTo>
                  <a:lnTo>
                    <a:pt x="35371" y="17261"/>
                  </a:lnTo>
                  <a:lnTo>
                    <a:pt x="37012" y="12581"/>
                  </a:lnTo>
                  <a:lnTo>
                    <a:pt x="1642" y="1"/>
                  </a:ln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6"/>
            <p:cNvSpPr/>
            <p:nvPr/>
          </p:nvSpPr>
          <p:spPr>
            <a:xfrm rot="7514404">
              <a:off x="4108061" y="1399150"/>
              <a:ext cx="134550" cy="120472"/>
            </a:xfrm>
            <a:custGeom>
              <a:avLst/>
              <a:gdLst/>
              <a:ahLst/>
              <a:cxnLst/>
              <a:rect l="l" t="t" r="r" b="b"/>
              <a:pathLst>
                <a:path w="5228" h="4681" extrusionOk="0">
                  <a:moveTo>
                    <a:pt x="5167" y="1"/>
                  </a:moveTo>
                  <a:lnTo>
                    <a:pt x="2797" y="426"/>
                  </a:lnTo>
                  <a:lnTo>
                    <a:pt x="1" y="852"/>
                  </a:lnTo>
                  <a:lnTo>
                    <a:pt x="1885" y="2918"/>
                  </a:lnTo>
                  <a:lnTo>
                    <a:pt x="3526" y="4680"/>
                  </a:lnTo>
                  <a:cubicBezTo>
                    <a:pt x="4620" y="3404"/>
                    <a:pt x="5228" y="1763"/>
                    <a:pt x="5167"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6"/>
            <p:cNvSpPr/>
            <p:nvPr/>
          </p:nvSpPr>
          <p:spPr>
            <a:xfrm rot="7514404">
              <a:off x="3312891" y="2005658"/>
              <a:ext cx="75099" cy="120446"/>
            </a:xfrm>
            <a:custGeom>
              <a:avLst/>
              <a:gdLst/>
              <a:ahLst/>
              <a:cxnLst/>
              <a:rect l="l" t="t" r="r" b="b"/>
              <a:pathLst>
                <a:path w="2918" h="4680" extrusionOk="0">
                  <a:moveTo>
                    <a:pt x="1641" y="0"/>
                  </a:moveTo>
                  <a:lnTo>
                    <a:pt x="0" y="4680"/>
                  </a:lnTo>
                  <a:cubicBezTo>
                    <a:pt x="0" y="4680"/>
                    <a:pt x="1824" y="4376"/>
                    <a:pt x="2371" y="2917"/>
                  </a:cubicBezTo>
                  <a:cubicBezTo>
                    <a:pt x="2918" y="1398"/>
                    <a:pt x="1641" y="0"/>
                    <a:pt x="164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6"/>
            <p:cNvSpPr/>
            <p:nvPr/>
          </p:nvSpPr>
          <p:spPr>
            <a:xfrm rot="7514404">
              <a:off x="4170208" y="1412337"/>
              <a:ext cx="73555" cy="64135"/>
            </a:xfrm>
            <a:custGeom>
              <a:avLst/>
              <a:gdLst/>
              <a:ahLst/>
              <a:cxnLst/>
              <a:rect l="l" t="t" r="r" b="b"/>
              <a:pathLst>
                <a:path w="2858" h="2492" extrusionOk="0">
                  <a:moveTo>
                    <a:pt x="2797" y="0"/>
                  </a:moveTo>
                  <a:lnTo>
                    <a:pt x="1" y="426"/>
                  </a:lnTo>
                  <a:lnTo>
                    <a:pt x="1885" y="2492"/>
                  </a:lnTo>
                  <a:cubicBezTo>
                    <a:pt x="2250" y="2127"/>
                    <a:pt x="2493" y="1763"/>
                    <a:pt x="2614" y="1337"/>
                  </a:cubicBezTo>
                  <a:cubicBezTo>
                    <a:pt x="2797" y="851"/>
                    <a:pt x="2857" y="426"/>
                    <a:pt x="2797"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9584817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lt2"/>
        </a:solidFill>
        <a:effectLst/>
      </p:bgPr>
    </p:bg>
    <p:spTree>
      <p:nvGrpSpPr>
        <p:cNvPr id="1" name="Shape 390"/>
        <p:cNvGrpSpPr/>
        <p:nvPr/>
      </p:nvGrpSpPr>
      <p:grpSpPr>
        <a:xfrm>
          <a:off x="0" y="0"/>
          <a:ext cx="0" cy="0"/>
          <a:chOff x="0" y="0"/>
          <a:chExt cx="0" cy="0"/>
        </a:xfrm>
      </p:grpSpPr>
      <p:pic>
        <p:nvPicPr>
          <p:cNvPr id="391" name="Google Shape;391;p37"/>
          <p:cNvPicPr preferRelativeResize="0"/>
          <p:nvPr/>
        </p:nvPicPr>
        <p:blipFill rotWithShape="1">
          <a:blip r:embed="rId2">
            <a:alphaModFix/>
          </a:blip>
          <a:srcRect/>
          <a:stretch/>
        </p:blipFill>
        <p:spPr>
          <a:xfrm flipH="1">
            <a:off x="0" y="2"/>
            <a:ext cx="12192000" cy="6858031"/>
          </a:xfrm>
          <a:prstGeom prst="rect">
            <a:avLst/>
          </a:prstGeom>
          <a:noFill/>
          <a:ln>
            <a:noFill/>
          </a:ln>
        </p:spPr>
      </p:pic>
      <p:sp>
        <p:nvSpPr>
          <p:cNvPr id="392" name="Google Shape;392;p37"/>
          <p:cNvSpPr txBox="1">
            <a:spLocks noGrp="1"/>
          </p:cNvSpPr>
          <p:nvPr>
            <p:ph type="title" hasCustomPrompt="1"/>
          </p:nvPr>
        </p:nvSpPr>
        <p:spPr>
          <a:xfrm flipH="1">
            <a:off x="8640833" y="2141100"/>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93" name="Google Shape;393;p37"/>
          <p:cNvSpPr txBox="1">
            <a:spLocks noGrp="1"/>
          </p:cNvSpPr>
          <p:nvPr>
            <p:ph type="ctrTitle" idx="2"/>
          </p:nvPr>
        </p:nvSpPr>
        <p:spPr>
          <a:xfrm flipH="1">
            <a:off x="2280833" y="34691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394" name="Google Shape;394;p37"/>
          <p:cNvSpPr txBox="1">
            <a:spLocks noGrp="1"/>
          </p:cNvSpPr>
          <p:nvPr>
            <p:ph type="subTitle" idx="1"/>
          </p:nvPr>
        </p:nvSpPr>
        <p:spPr>
          <a:xfrm>
            <a:off x="7231233" y="4861933"/>
            <a:ext cx="41444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230949668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395"/>
        <p:cNvGrpSpPr/>
        <p:nvPr/>
      </p:nvGrpSpPr>
      <p:grpSpPr>
        <a:xfrm>
          <a:off x="0" y="0"/>
          <a:ext cx="0" cy="0"/>
          <a:chOff x="0" y="0"/>
          <a:chExt cx="0" cy="0"/>
        </a:xfrm>
      </p:grpSpPr>
      <p:sp>
        <p:nvSpPr>
          <p:cNvPr id="396" name="Google Shape;396;p38"/>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256009462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matchingName="Title and four columns 6">
  <p:cSld name="Title and four columns 6">
    <p:spTree>
      <p:nvGrpSpPr>
        <p:cNvPr id="1" name="Shape 397"/>
        <p:cNvGrpSpPr/>
        <p:nvPr/>
      </p:nvGrpSpPr>
      <p:grpSpPr>
        <a:xfrm>
          <a:off x="0" y="0"/>
          <a:ext cx="0" cy="0"/>
          <a:chOff x="0" y="0"/>
          <a:chExt cx="0" cy="0"/>
        </a:xfrm>
      </p:grpSpPr>
      <p:pic>
        <p:nvPicPr>
          <p:cNvPr id="398" name="Google Shape;398;p39"/>
          <p:cNvPicPr preferRelativeResize="0"/>
          <p:nvPr/>
        </p:nvPicPr>
        <p:blipFill>
          <a:blip r:embed="rId2">
            <a:alphaModFix/>
          </a:blip>
          <a:stretch>
            <a:fillRect/>
          </a:stretch>
        </p:blipFill>
        <p:spPr>
          <a:xfrm>
            <a:off x="1925785" y="1886668"/>
            <a:ext cx="8340433" cy="4971333"/>
          </a:xfrm>
          <a:prstGeom prst="rect">
            <a:avLst/>
          </a:prstGeom>
          <a:noFill/>
          <a:ln>
            <a:noFill/>
          </a:ln>
        </p:spPr>
      </p:pic>
      <p:sp>
        <p:nvSpPr>
          <p:cNvPr id="399" name="Google Shape;399;p39"/>
          <p:cNvSpPr txBox="1">
            <a:spLocks noGrp="1"/>
          </p:cNvSpPr>
          <p:nvPr>
            <p:ph type="ctrTitle"/>
          </p:nvPr>
        </p:nvSpPr>
        <p:spPr>
          <a:xfrm>
            <a:off x="3429400" y="4421767"/>
            <a:ext cx="5333200" cy="1852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00" name="Google Shape;400;p39"/>
          <p:cNvSpPr txBox="1">
            <a:spLocks noGrp="1"/>
          </p:cNvSpPr>
          <p:nvPr>
            <p:ph type="subTitle" idx="1"/>
          </p:nvPr>
        </p:nvSpPr>
        <p:spPr>
          <a:xfrm>
            <a:off x="928400" y="2542731"/>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1" name="Google Shape;401;p39"/>
          <p:cNvSpPr txBox="1">
            <a:spLocks noGrp="1"/>
          </p:cNvSpPr>
          <p:nvPr>
            <p:ph type="subTitle" idx="2"/>
          </p:nvPr>
        </p:nvSpPr>
        <p:spPr>
          <a:xfrm>
            <a:off x="3672543" y="10841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2" name="Google Shape;402;p39"/>
          <p:cNvSpPr txBox="1">
            <a:spLocks noGrp="1"/>
          </p:cNvSpPr>
          <p:nvPr>
            <p:ph type="subTitle" idx="3"/>
          </p:nvPr>
        </p:nvSpPr>
        <p:spPr>
          <a:xfrm>
            <a:off x="9160829" y="25427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3" name="Google Shape;403;p39"/>
          <p:cNvSpPr txBox="1">
            <a:spLocks noGrp="1"/>
          </p:cNvSpPr>
          <p:nvPr>
            <p:ph type="subTitle" idx="4"/>
          </p:nvPr>
        </p:nvSpPr>
        <p:spPr>
          <a:xfrm>
            <a:off x="6416687" y="1084107"/>
            <a:ext cx="2102800" cy="770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04" name="Google Shape;404;p39"/>
          <p:cNvSpPr txBox="1">
            <a:spLocks noGrp="1"/>
          </p:cNvSpPr>
          <p:nvPr>
            <p:ph type="subTitle" idx="5"/>
          </p:nvPr>
        </p:nvSpPr>
        <p:spPr>
          <a:xfrm>
            <a:off x="928400" y="2117112"/>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5" name="Google Shape;405;p39"/>
          <p:cNvSpPr txBox="1">
            <a:spLocks noGrp="1"/>
          </p:cNvSpPr>
          <p:nvPr>
            <p:ph type="subTitle" idx="6"/>
          </p:nvPr>
        </p:nvSpPr>
        <p:spPr>
          <a:xfrm>
            <a:off x="3672533" y="65866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6" name="Google Shape;406;p39"/>
          <p:cNvSpPr txBox="1">
            <a:spLocks noGrp="1"/>
          </p:cNvSpPr>
          <p:nvPr>
            <p:ph type="subTitle" idx="7"/>
          </p:nvPr>
        </p:nvSpPr>
        <p:spPr>
          <a:xfrm>
            <a:off x="9160832" y="211709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
        <p:nvSpPr>
          <p:cNvPr id="407" name="Google Shape;407;p39"/>
          <p:cNvSpPr txBox="1">
            <a:spLocks noGrp="1"/>
          </p:cNvSpPr>
          <p:nvPr>
            <p:ph type="subTitle" idx="8"/>
          </p:nvPr>
        </p:nvSpPr>
        <p:spPr>
          <a:xfrm>
            <a:off x="6416689" y="658669"/>
            <a:ext cx="2102800" cy="418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600"/>
              <a:buFont typeface="Englebert"/>
              <a:buNone/>
              <a:defRPr sz="2100">
                <a:solidFill>
                  <a:schemeClr val="lt1"/>
                </a:solidFill>
                <a:latin typeface="Englebert"/>
                <a:ea typeface="Englebert"/>
                <a:cs typeface="Englebert"/>
                <a:sym typeface="Englebert"/>
              </a:defRPr>
            </a:lvl1pPr>
            <a:lvl2pPr lvl="1" algn="ctr" rtl="0">
              <a:lnSpc>
                <a:spcPct val="100000"/>
              </a:lnSpc>
              <a:spcBef>
                <a:spcPts val="0"/>
              </a:spcBef>
              <a:spcAft>
                <a:spcPts val="0"/>
              </a:spcAft>
              <a:buSzPts val="1600"/>
              <a:buFont typeface="Englebert"/>
              <a:buNone/>
              <a:defRPr sz="2100">
                <a:latin typeface="Englebert"/>
                <a:ea typeface="Englebert"/>
                <a:cs typeface="Englebert"/>
                <a:sym typeface="Englebert"/>
              </a:defRPr>
            </a:lvl2pPr>
            <a:lvl3pPr lvl="2" algn="ctr" rtl="0">
              <a:lnSpc>
                <a:spcPct val="100000"/>
              </a:lnSpc>
              <a:spcBef>
                <a:spcPts val="0"/>
              </a:spcBef>
              <a:spcAft>
                <a:spcPts val="0"/>
              </a:spcAft>
              <a:buSzPts val="1600"/>
              <a:buFont typeface="Englebert"/>
              <a:buNone/>
              <a:defRPr sz="2100">
                <a:latin typeface="Englebert"/>
                <a:ea typeface="Englebert"/>
                <a:cs typeface="Englebert"/>
                <a:sym typeface="Englebert"/>
              </a:defRPr>
            </a:lvl3pPr>
            <a:lvl4pPr lvl="3" algn="ctr" rtl="0">
              <a:lnSpc>
                <a:spcPct val="100000"/>
              </a:lnSpc>
              <a:spcBef>
                <a:spcPts val="0"/>
              </a:spcBef>
              <a:spcAft>
                <a:spcPts val="0"/>
              </a:spcAft>
              <a:buSzPts val="1600"/>
              <a:buFont typeface="Englebert"/>
              <a:buNone/>
              <a:defRPr sz="2100">
                <a:latin typeface="Englebert"/>
                <a:ea typeface="Englebert"/>
                <a:cs typeface="Englebert"/>
                <a:sym typeface="Englebert"/>
              </a:defRPr>
            </a:lvl4pPr>
            <a:lvl5pPr lvl="4" algn="ctr" rtl="0">
              <a:lnSpc>
                <a:spcPct val="100000"/>
              </a:lnSpc>
              <a:spcBef>
                <a:spcPts val="0"/>
              </a:spcBef>
              <a:spcAft>
                <a:spcPts val="0"/>
              </a:spcAft>
              <a:buSzPts val="1600"/>
              <a:buFont typeface="Englebert"/>
              <a:buNone/>
              <a:defRPr sz="2100">
                <a:latin typeface="Englebert"/>
                <a:ea typeface="Englebert"/>
                <a:cs typeface="Englebert"/>
                <a:sym typeface="Englebert"/>
              </a:defRPr>
            </a:lvl5pPr>
            <a:lvl6pPr lvl="5" algn="ctr" rtl="0">
              <a:lnSpc>
                <a:spcPct val="100000"/>
              </a:lnSpc>
              <a:spcBef>
                <a:spcPts val="0"/>
              </a:spcBef>
              <a:spcAft>
                <a:spcPts val="0"/>
              </a:spcAft>
              <a:buSzPts val="1600"/>
              <a:buFont typeface="Englebert"/>
              <a:buNone/>
              <a:defRPr sz="2100">
                <a:latin typeface="Englebert"/>
                <a:ea typeface="Englebert"/>
                <a:cs typeface="Englebert"/>
                <a:sym typeface="Englebert"/>
              </a:defRPr>
            </a:lvl6pPr>
            <a:lvl7pPr lvl="6" algn="ctr" rtl="0">
              <a:lnSpc>
                <a:spcPct val="100000"/>
              </a:lnSpc>
              <a:spcBef>
                <a:spcPts val="0"/>
              </a:spcBef>
              <a:spcAft>
                <a:spcPts val="0"/>
              </a:spcAft>
              <a:buSzPts val="1600"/>
              <a:buFont typeface="Englebert"/>
              <a:buNone/>
              <a:defRPr sz="2100">
                <a:latin typeface="Englebert"/>
                <a:ea typeface="Englebert"/>
                <a:cs typeface="Englebert"/>
                <a:sym typeface="Englebert"/>
              </a:defRPr>
            </a:lvl7pPr>
            <a:lvl8pPr lvl="7" algn="ctr" rtl="0">
              <a:lnSpc>
                <a:spcPct val="100000"/>
              </a:lnSpc>
              <a:spcBef>
                <a:spcPts val="0"/>
              </a:spcBef>
              <a:spcAft>
                <a:spcPts val="0"/>
              </a:spcAft>
              <a:buSzPts val="1600"/>
              <a:buFont typeface="Englebert"/>
              <a:buNone/>
              <a:defRPr sz="2100">
                <a:latin typeface="Englebert"/>
                <a:ea typeface="Englebert"/>
                <a:cs typeface="Englebert"/>
                <a:sym typeface="Englebert"/>
              </a:defRPr>
            </a:lvl8pPr>
            <a:lvl9pPr lvl="8" algn="ctr" rtl="0">
              <a:lnSpc>
                <a:spcPct val="100000"/>
              </a:lnSpc>
              <a:spcBef>
                <a:spcPts val="0"/>
              </a:spcBef>
              <a:spcAft>
                <a:spcPts val="0"/>
              </a:spcAft>
              <a:buSzPts val="1600"/>
              <a:buFont typeface="Englebert"/>
              <a:buNone/>
              <a:defRPr sz="21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28162191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410"/>
        <p:cNvGrpSpPr/>
        <p:nvPr/>
      </p:nvGrpSpPr>
      <p:grpSpPr>
        <a:xfrm>
          <a:off x="0" y="0"/>
          <a:ext cx="0" cy="0"/>
          <a:chOff x="0" y="0"/>
          <a:chExt cx="0" cy="0"/>
        </a:xfrm>
      </p:grpSpPr>
      <p:sp>
        <p:nvSpPr>
          <p:cNvPr id="411" name="Google Shape;411;p41"/>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412" name="Google Shape;412;p41"/>
          <p:cNvPicPr preferRelativeResize="0"/>
          <p:nvPr/>
        </p:nvPicPr>
        <p:blipFill rotWithShape="1">
          <a:blip r:embed="rId2">
            <a:alphaModFix/>
          </a:blip>
          <a:srcRect r="69858" b="58913"/>
          <a:stretch/>
        </p:blipFill>
        <p:spPr>
          <a:xfrm>
            <a:off x="11567" y="1"/>
            <a:ext cx="1912000" cy="1466032"/>
          </a:xfrm>
          <a:prstGeom prst="rect">
            <a:avLst/>
          </a:prstGeom>
          <a:noFill/>
          <a:ln>
            <a:noFill/>
          </a:ln>
        </p:spPr>
      </p:pic>
    </p:spTree>
    <p:extLst>
      <p:ext uri="{BB962C8B-B14F-4D97-AF65-F5344CB8AC3E}">
        <p14:creationId xmlns:p14="http://schemas.microsoft.com/office/powerpoint/2010/main" val="363502823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408"/>
        <p:cNvGrpSpPr/>
        <p:nvPr/>
      </p:nvGrpSpPr>
      <p:grpSpPr>
        <a:xfrm>
          <a:off x="0" y="0"/>
          <a:ext cx="0" cy="0"/>
          <a:chOff x="0" y="0"/>
          <a:chExt cx="0" cy="0"/>
        </a:xfrm>
      </p:grpSpPr>
      <p:sp>
        <p:nvSpPr>
          <p:cNvPr id="409" name="Google Shape;409;p40"/>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93797869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410"/>
        <p:cNvGrpSpPr/>
        <p:nvPr/>
      </p:nvGrpSpPr>
      <p:grpSpPr>
        <a:xfrm>
          <a:off x="0" y="0"/>
          <a:ext cx="0" cy="0"/>
          <a:chOff x="0" y="0"/>
          <a:chExt cx="0" cy="0"/>
        </a:xfrm>
      </p:grpSpPr>
      <p:sp>
        <p:nvSpPr>
          <p:cNvPr id="411" name="Google Shape;411;p41"/>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412" name="Google Shape;412;p41"/>
          <p:cNvPicPr preferRelativeResize="0"/>
          <p:nvPr/>
        </p:nvPicPr>
        <p:blipFill rotWithShape="1">
          <a:blip r:embed="rId2">
            <a:alphaModFix/>
          </a:blip>
          <a:srcRect r="69858" b="58913"/>
          <a:stretch/>
        </p:blipFill>
        <p:spPr>
          <a:xfrm>
            <a:off x="11567" y="1"/>
            <a:ext cx="1912000" cy="1466032"/>
          </a:xfrm>
          <a:prstGeom prst="rect">
            <a:avLst/>
          </a:prstGeom>
          <a:noFill/>
          <a:ln>
            <a:noFill/>
          </a:ln>
        </p:spPr>
      </p:pic>
    </p:spTree>
    <p:extLst>
      <p:ext uri="{BB962C8B-B14F-4D97-AF65-F5344CB8AC3E}">
        <p14:creationId xmlns:p14="http://schemas.microsoft.com/office/powerpoint/2010/main" val="63909140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matchingName="Title and four columns 7">
  <p:cSld name="Title and four columns 7">
    <p:spTree>
      <p:nvGrpSpPr>
        <p:cNvPr id="1" name="Shape 413"/>
        <p:cNvGrpSpPr/>
        <p:nvPr/>
      </p:nvGrpSpPr>
      <p:grpSpPr>
        <a:xfrm>
          <a:off x="0" y="0"/>
          <a:ext cx="0" cy="0"/>
          <a:chOff x="0" y="0"/>
          <a:chExt cx="0" cy="0"/>
        </a:xfrm>
      </p:grpSpPr>
      <p:sp>
        <p:nvSpPr>
          <p:cNvPr id="414" name="Google Shape;414;p42"/>
          <p:cNvSpPr txBox="1">
            <a:spLocks noGrp="1"/>
          </p:cNvSpPr>
          <p:nvPr>
            <p:ph type="subTitle" idx="1"/>
          </p:nvPr>
        </p:nvSpPr>
        <p:spPr>
          <a:xfrm flipH="1">
            <a:off x="3460767" y="1973876"/>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5" name="Google Shape;415;p42"/>
          <p:cNvSpPr txBox="1">
            <a:spLocks noGrp="1"/>
          </p:cNvSpPr>
          <p:nvPr>
            <p:ph type="subTitle" idx="2"/>
          </p:nvPr>
        </p:nvSpPr>
        <p:spPr>
          <a:xfrm flipH="1">
            <a:off x="3460767" y="1555333"/>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16" name="Google Shape;416;p42"/>
          <p:cNvSpPr txBox="1">
            <a:spLocks noGrp="1"/>
          </p:cNvSpPr>
          <p:nvPr>
            <p:ph type="subTitle" idx="3"/>
          </p:nvPr>
        </p:nvSpPr>
        <p:spPr>
          <a:xfrm flipH="1">
            <a:off x="7543633" y="1973875"/>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7" name="Google Shape;417;p42"/>
          <p:cNvSpPr txBox="1">
            <a:spLocks noGrp="1"/>
          </p:cNvSpPr>
          <p:nvPr>
            <p:ph type="subTitle" idx="4"/>
          </p:nvPr>
        </p:nvSpPr>
        <p:spPr>
          <a:xfrm flipH="1">
            <a:off x="7543633" y="1555333"/>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18" name="Google Shape;418;p42"/>
          <p:cNvSpPr txBox="1">
            <a:spLocks noGrp="1"/>
          </p:cNvSpPr>
          <p:nvPr>
            <p:ph type="subTitle" idx="5"/>
          </p:nvPr>
        </p:nvSpPr>
        <p:spPr>
          <a:xfrm flipH="1">
            <a:off x="3460767" y="3866100"/>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9" name="Google Shape;419;p42"/>
          <p:cNvSpPr txBox="1">
            <a:spLocks noGrp="1"/>
          </p:cNvSpPr>
          <p:nvPr>
            <p:ph type="subTitle" idx="6"/>
          </p:nvPr>
        </p:nvSpPr>
        <p:spPr>
          <a:xfrm flipH="1">
            <a:off x="3460767" y="3449759"/>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20" name="Google Shape;420;p42"/>
          <p:cNvSpPr txBox="1">
            <a:spLocks noGrp="1"/>
          </p:cNvSpPr>
          <p:nvPr>
            <p:ph type="subTitle" idx="7"/>
          </p:nvPr>
        </p:nvSpPr>
        <p:spPr>
          <a:xfrm flipH="1">
            <a:off x="7543633" y="3866100"/>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21" name="Google Shape;421;p42"/>
          <p:cNvSpPr txBox="1">
            <a:spLocks noGrp="1"/>
          </p:cNvSpPr>
          <p:nvPr>
            <p:ph type="subTitle" idx="8"/>
          </p:nvPr>
        </p:nvSpPr>
        <p:spPr>
          <a:xfrm flipH="1">
            <a:off x="7543633" y="3449759"/>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22" name="Google Shape;422;p42"/>
          <p:cNvSpPr txBox="1">
            <a:spLocks noGrp="1"/>
          </p:cNvSpPr>
          <p:nvPr>
            <p:ph type="ctrTitle"/>
          </p:nvPr>
        </p:nvSpPr>
        <p:spPr>
          <a:xfrm>
            <a:off x="816867" y="5228500"/>
            <a:ext cx="105584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423" name="Google Shape;423;p42"/>
          <p:cNvPicPr preferRelativeResize="0"/>
          <p:nvPr/>
        </p:nvPicPr>
        <p:blipFill>
          <a:blip r:embed="rId2">
            <a:alphaModFix/>
          </a:blip>
          <a:stretch>
            <a:fillRect/>
          </a:stretch>
        </p:blipFill>
        <p:spPr>
          <a:xfrm rot="-5400000" flipH="1">
            <a:off x="7511867" y="2167919"/>
            <a:ext cx="6838100" cy="2522167"/>
          </a:xfrm>
          <a:prstGeom prst="rect">
            <a:avLst/>
          </a:prstGeom>
          <a:noFill/>
          <a:ln>
            <a:noFill/>
          </a:ln>
        </p:spPr>
      </p:pic>
      <p:pic>
        <p:nvPicPr>
          <p:cNvPr id="424" name="Google Shape;424;p42"/>
          <p:cNvPicPr preferRelativeResize="0"/>
          <p:nvPr/>
        </p:nvPicPr>
        <p:blipFill rotWithShape="1">
          <a:blip r:embed="rId3">
            <a:alphaModFix/>
          </a:blip>
          <a:srcRect l="28341" b="53555"/>
          <a:stretch/>
        </p:blipFill>
        <p:spPr>
          <a:xfrm rot="10800000">
            <a:off x="3" y="12933"/>
            <a:ext cx="4032733" cy="1470232"/>
          </a:xfrm>
          <a:prstGeom prst="rect">
            <a:avLst/>
          </a:prstGeom>
          <a:noFill/>
          <a:ln>
            <a:noFill/>
          </a:ln>
        </p:spPr>
      </p:pic>
    </p:spTree>
    <p:extLst>
      <p:ext uri="{BB962C8B-B14F-4D97-AF65-F5344CB8AC3E}">
        <p14:creationId xmlns:p14="http://schemas.microsoft.com/office/powerpoint/2010/main" val="66767133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425"/>
        <p:cNvGrpSpPr/>
        <p:nvPr/>
      </p:nvGrpSpPr>
      <p:grpSpPr>
        <a:xfrm>
          <a:off x="0" y="0"/>
          <a:ext cx="0" cy="0"/>
          <a:chOff x="0" y="0"/>
          <a:chExt cx="0" cy="0"/>
        </a:xfrm>
      </p:grpSpPr>
      <p:pic>
        <p:nvPicPr>
          <p:cNvPr id="426" name="Google Shape;426;p43"/>
          <p:cNvPicPr preferRelativeResize="0"/>
          <p:nvPr/>
        </p:nvPicPr>
        <p:blipFill rotWithShape="1">
          <a:blip r:embed="rId2">
            <a:alphaModFix/>
          </a:blip>
          <a:srcRect t="9" b="9"/>
          <a:stretch/>
        </p:blipFill>
        <p:spPr>
          <a:xfrm>
            <a:off x="0" y="0"/>
            <a:ext cx="12192000" cy="6858000"/>
          </a:xfrm>
          <a:prstGeom prst="rect">
            <a:avLst/>
          </a:prstGeom>
          <a:noFill/>
          <a:ln>
            <a:noFill/>
          </a:ln>
        </p:spPr>
      </p:pic>
      <p:pic>
        <p:nvPicPr>
          <p:cNvPr id="427" name="Google Shape;427;p43"/>
          <p:cNvPicPr preferRelativeResize="0"/>
          <p:nvPr/>
        </p:nvPicPr>
        <p:blipFill rotWithShape="1">
          <a:blip r:embed="rId3">
            <a:alphaModFix/>
          </a:blip>
          <a:srcRect b="73756"/>
          <a:stretch/>
        </p:blipFill>
        <p:spPr>
          <a:xfrm>
            <a:off x="6564500" y="6027269"/>
            <a:ext cx="5627493" cy="830729"/>
          </a:xfrm>
          <a:prstGeom prst="rect">
            <a:avLst/>
          </a:prstGeom>
          <a:noFill/>
          <a:ln>
            <a:noFill/>
          </a:ln>
        </p:spPr>
      </p:pic>
      <p:sp>
        <p:nvSpPr>
          <p:cNvPr id="428" name="Google Shape;428;p4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47136337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429"/>
        <p:cNvGrpSpPr/>
        <p:nvPr/>
      </p:nvGrpSpPr>
      <p:grpSpPr>
        <a:xfrm>
          <a:off x="0" y="0"/>
          <a:ext cx="0" cy="0"/>
          <a:chOff x="0" y="0"/>
          <a:chExt cx="0" cy="0"/>
        </a:xfrm>
      </p:grpSpPr>
      <p:sp>
        <p:nvSpPr>
          <p:cNvPr id="430" name="Google Shape;430;p4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431" name="Google Shape;431;p44"/>
          <p:cNvPicPr preferRelativeResize="0"/>
          <p:nvPr/>
        </p:nvPicPr>
        <p:blipFill>
          <a:blip r:embed="rId2">
            <a:alphaModFix/>
          </a:blip>
          <a:stretch>
            <a:fillRect/>
          </a:stretch>
        </p:blipFill>
        <p:spPr>
          <a:xfrm flipH="1">
            <a:off x="2" y="2"/>
            <a:ext cx="3482500" cy="2979679"/>
          </a:xfrm>
          <a:prstGeom prst="rect">
            <a:avLst/>
          </a:prstGeom>
          <a:noFill/>
          <a:ln>
            <a:noFill/>
          </a:ln>
        </p:spPr>
      </p:pic>
    </p:spTree>
    <p:extLst>
      <p:ext uri="{BB962C8B-B14F-4D97-AF65-F5344CB8AC3E}">
        <p14:creationId xmlns:p14="http://schemas.microsoft.com/office/powerpoint/2010/main" val="3679484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matchingName="Section header 7">
  <p:cSld name="Section header 7">
    <p:spTree>
      <p:nvGrpSpPr>
        <p:cNvPr id="1" name="Shape 432"/>
        <p:cNvGrpSpPr/>
        <p:nvPr/>
      </p:nvGrpSpPr>
      <p:grpSpPr>
        <a:xfrm>
          <a:off x="0" y="0"/>
          <a:ext cx="0" cy="0"/>
          <a:chOff x="0" y="0"/>
          <a:chExt cx="0" cy="0"/>
        </a:xfrm>
      </p:grpSpPr>
      <p:pic>
        <p:nvPicPr>
          <p:cNvPr id="433" name="Google Shape;433;p45"/>
          <p:cNvPicPr preferRelativeResize="0"/>
          <p:nvPr/>
        </p:nvPicPr>
        <p:blipFill rotWithShape="1">
          <a:blip r:embed="rId2">
            <a:alphaModFix/>
          </a:blip>
          <a:srcRect l="30429"/>
          <a:stretch/>
        </p:blipFill>
        <p:spPr>
          <a:xfrm>
            <a:off x="3709733" y="0"/>
            <a:ext cx="8482267" cy="6858000"/>
          </a:xfrm>
          <a:prstGeom prst="rect">
            <a:avLst/>
          </a:prstGeom>
          <a:noFill/>
          <a:ln>
            <a:noFill/>
          </a:ln>
        </p:spPr>
      </p:pic>
      <p:sp>
        <p:nvSpPr>
          <p:cNvPr id="434" name="Google Shape;434;p45"/>
          <p:cNvSpPr txBox="1">
            <a:spLocks noGrp="1"/>
          </p:cNvSpPr>
          <p:nvPr>
            <p:ph type="title" hasCustomPrompt="1"/>
          </p:nvPr>
        </p:nvSpPr>
        <p:spPr>
          <a:xfrm>
            <a:off x="812569" y="2115300"/>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35" name="Google Shape;435;p45"/>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436" name="Google Shape;436;p45"/>
          <p:cNvSpPr txBox="1">
            <a:spLocks noGrp="1"/>
          </p:cNvSpPr>
          <p:nvPr>
            <p:ph type="subTitle" idx="1"/>
          </p:nvPr>
        </p:nvSpPr>
        <p:spPr>
          <a:xfrm flipH="1">
            <a:off x="812400" y="4853033"/>
            <a:ext cx="35156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185614013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matchingName="Title only 10">
  <p:cSld name="Title only 10">
    <p:spTree>
      <p:nvGrpSpPr>
        <p:cNvPr id="1" name="Shape 437"/>
        <p:cNvGrpSpPr/>
        <p:nvPr/>
      </p:nvGrpSpPr>
      <p:grpSpPr>
        <a:xfrm>
          <a:off x="0" y="0"/>
          <a:ext cx="0" cy="0"/>
          <a:chOff x="0" y="0"/>
          <a:chExt cx="0" cy="0"/>
        </a:xfrm>
      </p:grpSpPr>
      <p:pic>
        <p:nvPicPr>
          <p:cNvPr id="438" name="Google Shape;438;p46"/>
          <p:cNvPicPr preferRelativeResize="0"/>
          <p:nvPr/>
        </p:nvPicPr>
        <p:blipFill rotWithShape="1">
          <a:blip r:embed="rId2">
            <a:alphaModFix/>
          </a:blip>
          <a:srcRect l="33457"/>
          <a:stretch/>
        </p:blipFill>
        <p:spPr>
          <a:xfrm rot="10800000">
            <a:off x="0" y="2252632"/>
            <a:ext cx="5447000" cy="4605368"/>
          </a:xfrm>
          <a:prstGeom prst="rect">
            <a:avLst/>
          </a:prstGeom>
          <a:noFill/>
          <a:ln>
            <a:noFill/>
          </a:ln>
        </p:spPr>
      </p:pic>
      <p:pic>
        <p:nvPicPr>
          <p:cNvPr id="439" name="Google Shape;439;p46"/>
          <p:cNvPicPr preferRelativeResize="0"/>
          <p:nvPr/>
        </p:nvPicPr>
        <p:blipFill rotWithShape="1">
          <a:blip r:embed="rId3">
            <a:alphaModFix/>
          </a:blip>
          <a:srcRect l="32313" b="44084"/>
          <a:stretch/>
        </p:blipFill>
        <p:spPr>
          <a:xfrm>
            <a:off x="4641901" y="0"/>
            <a:ext cx="7550107" cy="3508568"/>
          </a:xfrm>
          <a:prstGeom prst="rect">
            <a:avLst/>
          </a:prstGeom>
          <a:noFill/>
          <a:ln>
            <a:noFill/>
          </a:ln>
        </p:spPr>
      </p:pic>
      <p:sp>
        <p:nvSpPr>
          <p:cNvPr id="440" name="Google Shape;440;p4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40250484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matchingName="Title, three columns and numbers">
  <p:cSld name="Title, three columns and numbers">
    <p:spTree>
      <p:nvGrpSpPr>
        <p:cNvPr id="1" name="Shape 441"/>
        <p:cNvGrpSpPr/>
        <p:nvPr/>
      </p:nvGrpSpPr>
      <p:grpSpPr>
        <a:xfrm>
          <a:off x="0" y="0"/>
          <a:ext cx="0" cy="0"/>
          <a:chOff x="0" y="0"/>
          <a:chExt cx="0" cy="0"/>
        </a:xfrm>
      </p:grpSpPr>
      <p:sp>
        <p:nvSpPr>
          <p:cNvPr id="442" name="Google Shape;442;p47"/>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43" name="Google Shape;443;p47"/>
          <p:cNvSpPr txBox="1">
            <a:spLocks noGrp="1"/>
          </p:cNvSpPr>
          <p:nvPr>
            <p:ph type="subTitle" idx="1"/>
          </p:nvPr>
        </p:nvSpPr>
        <p:spPr>
          <a:xfrm>
            <a:off x="1917984" y="406206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4" name="Google Shape;444;p47"/>
          <p:cNvSpPr txBox="1">
            <a:spLocks noGrp="1"/>
          </p:cNvSpPr>
          <p:nvPr>
            <p:ph type="subTitle" idx="2"/>
          </p:nvPr>
        </p:nvSpPr>
        <p:spPr>
          <a:xfrm>
            <a:off x="1917984" y="36557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5" name="Google Shape;445;p47"/>
          <p:cNvSpPr txBox="1">
            <a:spLocks noGrp="1"/>
          </p:cNvSpPr>
          <p:nvPr>
            <p:ph type="subTitle" idx="3"/>
          </p:nvPr>
        </p:nvSpPr>
        <p:spPr>
          <a:xfrm>
            <a:off x="5059664" y="4062053"/>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6" name="Google Shape;446;p47"/>
          <p:cNvSpPr txBox="1">
            <a:spLocks noGrp="1"/>
          </p:cNvSpPr>
          <p:nvPr>
            <p:ph type="subTitle" idx="4"/>
          </p:nvPr>
        </p:nvSpPr>
        <p:spPr>
          <a:xfrm>
            <a:off x="5059664" y="36557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7" name="Google Shape;447;p47"/>
          <p:cNvSpPr txBox="1">
            <a:spLocks noGrp="1"/>
          </p:cNvSpPr>
          <p:nvPr>
            <p:ph type="subTitle" idx="5"/>
          </p:nvPr>
        </p:nvSpPr>
        <p:spPr>
          <a:xfrm>
            <a:off x="8171200" y="406206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8" name="Google Shape;448;p47"/>
          <p:cNvSpPr txBox="1">
            <a:spLocks noGrp="1"/>
          </p:cNvSpPr>
          <p:nvPr>
            <p:ph type="subTitle" idx="6"/>
          </p:nvPr>
        </p:nvSpPr>
        <p:spPr>
          <a:xfrm>
            <a:off x="8171200" y="3655700"/>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9" name="Google Shape;449;p47"/>
          <p:cNvSpPr txBox="1">
            <a:spLocks noGrp="1"/>
          </p:cNvSpPr>
          <p:nvPr>
            <p:ph type="title" idx="7" hasCustomPrompt="1"/>
          </p:nvPr>
        </p:nvSpPr>
        <p:spPr>
          <a:xfrm>
            <a:off x="1918016"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sp>
        <p:nvSpPr>
          <p:cNvPr id="450" name="Google Shape;450;p47"/>
          <p:cNvSpPr txBox="1">
            <a:spLocks noGrp="1"/>
          </p:cNvSpPr>
          <p:nvPr>
            <p:ph type="title" idx="8" hasCustomPrompt="1"/>
          </p:nvPr>
        </p:nvSpPr>
        <p:spPr>
          <a:xfrm>
            <a:off x="5059683"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sp>
        <p:nvSpPr>
          <p:cNvPr id="451" name="Google Shape;451;p47"/>
          <p:cNvSpPr txBox="1">
            <a:spLocks noGrp="1"/>
          </p:cNvSpPr>
          <p:nvPr>
            <p:ph type="title" idx="9" hasCustomPrompt="1"/>
          </p:nvPr>
        </p:nvSpPr>
        <p:spPr>
          <a:xfrm>
            <a:off x="8171216"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pic>
        <p:nvPicPr>
          <p:cNvPr id="452" name="Google Shape;452;p47"/>
          <p:cNvPicPr preferRelativeResize="0"/>
          <p:nvPr/>
        </p:nvPicPr>
        <p:blipFill>
          <a:blip r:embed="rId2">
            <a:alphaModFix/>
          </a:blip>
          <a:stretch>
            <a:fillRect/>
          </a:stretch>
        </p:blipFill>
        <p:spPr>
          <a:xfrm rot="10800000" flipH="1">
            <a:off x="4409836" y="402"/>
            <a:ext cx="3372333" cy="1497833"/>
          </a:xfrm>
          <a:prstGeom prst="rect">
            <a:avLst/>
          </a:prstGeom>
          <a:noFill/>
          <a:ln>
            <a:noFill/>
          </a:ln>
        </p:spPr>
      </p:pic>
    </p:spTree>
    <p:extLst>
      <p:ext uri="{BB962C8B-B14F-4D97-AF65-F5344CB8AC3E}">
        <p14:creationId xmlns:p14="http://schemas.microsoft.com/office/powerpoint/2010/main" val="17193765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453"/>
        <p:cNvGrpSpPr/>
        <p:nvPr/>
      </p:nvGrpSpPr>
      <p:grpSpPr>
        <a:xfrm>
          <a:off x="0" y="0"/>
          <a:ext cx="0" cy="0"/>
          <a:chOff x="0" y="0"/>
          <a:chExt cx="0" cy="0"/>
        </a:xfrm>
      </p:grpSpPr>
      <p:pic>
        <p:nvPicPr>
          <p:cNvPr id="454" name="Google Shape;454;p48"/>
          <p:cNvPicPr preferRelativeResize="0"/>
          <p:nvPr/>
        </p:nvPicPr>
        <p:blipFill rotWithShape="1">
          <a:blip r:embed="rId2">
            <a:alphaModFix/>
          </a:blip>
          <a:srcRect r="20420"/>
          <a:stretch/>
        </p:blipFill>
        <p:spPr>
          <a:xfrm>
            <a:off x="-29603" y="2"/>
            <a:ext cx="7801907" cy="5514668"/>
          </a:xfrm>
          <a:prstGeom prst="rect">
            <a:avLst/>
          </a:prstGeom>
          <a:noFill/>
          <a:ln>
            <a:noFill/>
          </a:ln>
        </p:spPr>
      </p:pic>
      <p:sp>
        <p:nvSpPr>
          <p:cNvPr id="455" name="Google Shape;455;p48"/>
          <p:cNvSpPr txBox="1">
            <a:spLocks noGrp="1"/>
          </p:cNvSpPr>
          <p:nvPr>
            <p:ph type="title" hasCustomPrompt="1"/>
          </p:nvPr>
        </p:nvSpPr>
        <p:spPr>
          <a:xfrm flipH="1">
            <a:off x="8640833" y="2107733"/>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56" name="Google Shape;456;p48"/>
          <p:cNvSpPr txBox="1">
            <a:spLocks noGrp="1"/>
          </p:cNvSpPr>
          <p:nvPr>
            <p:ph type="ctrTitle" idx="2"/>
          </p:nvPr>
        </p:nvSpPr>
        <p:spPr>
          <a:xfrm flipH="1">
            <a:off x="2280833" y="34691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457" name="Google Shape;457;p48"/>
          <p:cNvSpPr txBox="1">
            <a:spLocks noGrp="1"/>
          </p:cNvSpPr>
          <p:nvPr>
            <p:ph type="subTitle" idx="1"/>
          </p:nvPr>
        </p:nvSpPr>
        <p:spPr>
          <a:xfrm>
            <a:off x="7231233" y="4858167"/>
            <a:ext cx="41444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302354057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matchingName="Title and one column">
  <p:cSld name="Title and one column">
    <p:spTree>
      <p:nvGrpSpPr>
        <p:cNvPr id="1" name="Shape 458"/>
        <p:cNvGrpSpPr/>
        <p:nvPr/>
      </p:nvGrpSpPr>
      <p:grpSpPr>
        <a:xfrm>
          <a:off x="0" y="0"/>
          <a:ext cx="0" cy="0"/>
          <a:chOff x="0" y="0"/>
          <a:chExt cx="0" cy="0"/>
        </a:xfrm>
      </p:grpSpPr>
      <p:sp>
        <p:nvSpPr>
          <p:cNvPr id="459" name="Google Shape;459;p49"/>
          <p:cNvSpPr txBox="1">
            <a:spLocks noGrp="1"/>
          </p:cNvSpPr>
          <p:nvPr>
            <p:ph type="ctrTitle"/>
          </p:nvPr>
        </p:nvSpPr>
        <p:spPr>
          <a:xfrm>
            <a:off x="1886367" y="5252600"/>
            <a:ext cx="5190000" cy="10220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60" name="Google Shape;460;p49"/>
          <p:cNvSpPr txBox="1">
            <a:spLocks noGrp="1"/>
          </p:cNvSpPr>
          <p:nvPr>
            <p:ph type="subTitle" idx="1"/>
          </p:nvPr>
        </p:nvSpPr>
        <p:spPr>
          <a:xfrm>
            <a:off x="1886365" y="4077167"/>
            <a:ext cx="3590800" cy="11048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pic>
        <p:nvPicPr>
          <p:cNvPr id="461" name="Google Shape;461;p49"/>
          <p:cNvPicPr preferRelativeResize="0"/>
          <p:nvPr/>
        </p:nvPicPr>
        <p:blipFill>
          <a:blip r:embed="rId2">
            <a:alphaModFix/>
          </a:blip>
          <a:stretch>
            <a:fillRect/>
          </a:stretch>
        </p:blipFill>
        <p:spPr>
          <a:xfrm rot="10800000" flipH="1">
            <a:off x="-14" y="386"/>
            <a:ext cx="5981700" cy="3467100"/>
          </a:xfrm>
          <a:prstGeom prst="rect">
            <a:avLst/>
          </a:prstGeom>
          <a:noFill/>
          <a:ln>
            <a:noFill/>
          </a:ln>
        </p:spPr>
      </p:pic>
      <p:pic>
        <p:nvPicPr>
          <p:cNvPr id="462" name="Google Shape;462;p49"/>
          <p:cNvPicPr preferRelativeResize="0"/>
          <p:nvPr/>
        </p:nvPicPr>
        <p:blipFill rotWithShape="1">
          <a:blip r:embed="rId3">
            <a:alphaModFix/>
          </a:blip>
          <a:srcRect r="10482" b="10201"/>
          <a:stretch/>
        </p:blipFill>
        <p:spPr>
          <a:xfrm>
            <a:off x="5904933" y="2877702"/>
            <a:ext cx="6287067" cy="3980300"/>
          </a:xfrm>
          <a:prstGeom prst="rect">
            <a:avLst/>
          </a:prstGeom>
          <a:noFill/>
          <a:ln>
            <a:noFill/>
          </a:ln>
        </p:spPr>
      </p:pic>
    </p:spTree>
    <p:extLst>
      <p:ext uri="{BB962C8B-B14F-4D97-AF65-F5344CB8AC3E}">
        <p14:creationId xmlns:p14="http://schemas.microsoft.com/office/powerpoint/2010/main" val="36947849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7">
  <p:cSld name="Title and four columns 7">
    <p:spTree>
      <p:nvGrpSpPr>
        <p:cNvPr id="1" name="Shape 413"/>
        <p:cNvGrpSpPr/>
        <p:nvPr/>
      </p:nvGrpSpPr>
      <p:grpSpPr>
        <a:xfrm>
          <a:off x="0" y="0"/>
          <a:ext cx="0" cy="0"/>
          <a:chOff x="0" y="0"/>
          <a:chExt cx="0" cy="0"/>
        </a:xfrm>
      </p:grpSpPr>
      <p:sp>
        <p:nvSpPr>
          <p:cNvPr id="414" name="Google Shape;414;p42"/>
          <p:cNvSpPr txBox="1">
            <a:spLocks noGrp="1"/>
          </p:cNvSpPr>
          <p:nvPr>
            <p:ph type="subTitle" idx="1"/>
          </p:nvPr>
        </p:nvSpPr>
        <p:spPr>
          <a:xfrm flipH="1">
            <a:off x="3460767" y="1973876"/>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5" name="Google Shape;415;p42"/>
          <p:cNvSpPr txBox="1">
            <a:spLocks noGrp="1"/>
          </p:cNvSpPr>
          <p:nvPr>
            <p:ph type="subTitle" idx="2"/>
          </p:nvPr>
        </p:nvSpPr>
        <p:spPr>
          <a:xfrm flipH="1">
            <a:off x="3460767" y="1555333"/>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16" name="Google Shape;416;p42"/>
          <p:cNvSpPr txBox="1">
            <a:spLocks noGrp="1"/>
          </p:cNvSpPr>
          <p:nvPr>
            <p:ph type="subTitle" idx="3"/>
          </p:nvPr>
        </p:nvSpPr>
        <p:spPr>
          <a:xfrm flipH="1">
            <a:off x="7543633" y="1973875"/>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7" name="Google Shape;417;p42"/>
          <p:cNvSpPr txBox="1">
            <a:spLocks noGrp="1"/>
          </p:cNvSpPr>
          <p:nvPr>
            <p:ph type="subTitle" idx="4"/>
          </p:nvPr>
        </p:nvSpPr>
        <p:spPr>
          <a:xfrm flipH="1">
            <a:off x="7543633" y="1555333"/>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18" name="Google Shape;418;p42"/>
          <p:cNvSpPr txBox="1">
            <a:spLocks noGrp="1"/>
          </p:cNvSpPr>
          <p:nvPr>
            <p:ph type="subTitle" idx="5"/>
          </p:nvPr>
        </p:nvSpPr>
        <p:spPr>
          <a:xfrm flipH="1">
            <a:off x="3460767" y="3866100"/>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19" name="Google Shape;419;p42"/>
          <p:cNvSpPr txBox="1">
            <a:spLocks noGrp="1"/>
          </p:cNvSpPr>
          <p:nvPr>
            <p:ph type="subTitle" idx="6"/>
          </p:nvPr>
        </p:nvSpPr>
        <p:spPr>
          <a:xfrm flipH="1">
            <a:off x="3460767" y="3449759"/>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20" name="Google Shape;420;p42"/>
          <p:cNvSpPr txBox="1">
            <a:spLocks noGrp="1"/>
          </p:cNvSpPr>
          <p:nvPr>
            <p:ph type="subTitle" idx="7"/>
          </p:nvPr>
        </p:nvSpPr>
        <p:spPr>
          <a:xfrm flipH="1">
            <a:off x="7543633" y="3866100"/>
            <a:ext cx="23288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21" name="Google Shape;421;p42"/>
          <p:cNvSpPr txBox="1">
            <a:spLocks noGrp="1"/>
          </p:cNvSpPr>
          <p:nvPr>
            <p:ph type="subTitle" idx="8"/>
          </p:nvPr>
        </p:nvSpPr>
        <p:spPr>
          <a:xfrm flipH="1">
            <a:off x="7543633" y="3449759"/>
            <a:ext cx="2328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22" name="Google Shape;422;p42"/>
          <p:cNvSpPr txBox="1">
            <a:spLocks noGrp="1"/>
          </p:cNvSpPr>
          <p:nvPr>
            <p:ph type="ctrTitle"/>
          </p:nvPr>
        </p:nvSpPr>
        <p:spPr>
          <a:xfrm>
            <a:off x="816867" y="5228500"/>
            <a:ext cx="105584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423" name="Google Shape;423;p42"/>
          <p:cNvPicPr preferRelativeResize="0"/>
          <p:nvPr/>
        </p:nvPicPr>
        <p:blipFill>
          <a:blip r:embed="rId2">
            <a:alphaModFix/>
          </a:blip>
          <a:stretch>
            <a:fillRect/>
          </a:stretch>
        </p:blipFill>
        <p:spPr>
          <a:xfrm rot="-5400000" flipH="1">
            <a:off x="7511867" y="2167919"/>
            <a:ext cx="6838100" cy="2522167"/>
          </a:xfrm>
          <a:prstGeom prst="rect">
            <a:avLst/>
          </a:prstGeom>
          <a:noFill/>
          <a:ln>
            <a:noFill/>
          </a:ln>
        </p:spPr>
      </p:pic>
      <p:pic>
        <p:nvPicPr>
          <p:cNvPr id="424" name="Google Shape;424;p42"/>
          <p:cNvPicPr preferRelativeResize="0"/>
          <p:nvPr/>
        </p:nvPicPr>
        <p:blipFill rotWithShape="1">
          <a:blip r:embed="rId3">
            <a:alphaModFix/>
          </a:blip>
          <a:srcRect l="28341" b="53555"/>
          <a:stretch/>
        </p:blipFill>
        <p:spPr>
          <a:xfrm rot="10800000">
            <a:off x="3" y="12933"/>
            <a:ext cx="4032733" cy="1470232"/>
          </a:xfrm>
          <a:prstGeom prst="rect">
            <a:avLst/>
          </a:prstGeom>
          <a:noFill/>
          <a:ln>
            <a:noFill/>
          </a:ln>
        </p:spPr>
      </p:pic>
    </p:spTree>
    <p:extLst>
      <p:ext uri="{BB962C8B-B14F-4D97-AF65-F5344CB8AC3E}">
        <p14:creationId xmlns:p14="http://schemas.microsoft.com/office/powerpoint/2010/main" val="104988233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matchingName="Two columns">
  <p:cSld name="Two columns">
    <p:bg>
      <p:bgPr>
        <a:blipFill>
          <a:blip r:embed="rId2">
            <a:alphaModFix/>
          </a:blip>
          <a:stretch>
            <a:fillRect/>
          </a:stretch>
        </a:blipFill>
        <a:effectLst/>
      </p:bgPr>
    </p:bg>
    <p:spTree>
      <p:nvGrpSpPr>
        <p:cNvPr id="1" name="Shape 463"/>
        <p:cNvGrpSpPr/>
        <p:nvPr/>
      </p:nvGrpSpPr>
      <p:grpSpPr>
        <a:xfrm>
          <a:off x="0" y="0"/>
          <a:ext cx="0" cy="0"/>
          <a:chOff x="0" y="0"/>
          <a:chExt cx="0" cy="0"/>
        </a:xfrm>
      </p:grpSpPr>
      <p:sp>
        <p:nvSpPr>
          <p:cNvPr id="464" name="Google Shape;464;p50"/>
          <p:cNvSpPr txBox="1">
            <a:spLocks noGrp="1"/>
          </p:cNvSpPr>
          <p:nvPr>
            <p:ph type="subTitle" idx="1"/>
          </p:nvPr>
        </p:nvSpPr>
        <p:spPr>
          <a:xfrm>
            <a:off x="1166111" y="3519520"/>
            <a:ext cx="26580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lvl1pPr>
            <a:lvl2pPr lvl="1" algn="r" rtl="0">
              <a:lnSpc>
                <a:spcPct val="100000"/>
              </a:lnSpc>
              <a:spcBef>
                <a:spcPts val="0"/>
              </a:spcBef>
              <a:spcAft>
                <a:spcPts val="0"/>
              </a:spcAft>
              <a:buSzPts val="1100"/>
              <a:buNone/>
              <a:defRPr sz="1500"/>
            </a:lvl2pPr>
            <a:lvl3pPr lvl="2" algn="r" rtl="0">
              <a:lnSpc>
                <a:spcPct val="100000"/>
              </a:lnSpc>
              <a:spcBef>
                <a:spcPts val="0"/>
              </a:spcBef>
              <a:spcAft>
                <a:spcPts val="0"/>
              </a:spcAft>
              <a:buSzPts val="1100"/>
              <a:buNone/>
              <a:defRPr sz="1500"/>
            </a:lvl3pPr>
            <a:lvl4pPr lvl="3" algn="r" rtl="0">
              <a:lnSpc>
                <a:spcPct val="100000"/>
              </a:lnSpc>
              <a:spcBef>
                <a:spcPts val="0"/>
              </a:spcBef>
              <a:spcAft>
                <a:spcPts val="0"/>
              </a:spcAft>
              <a:buSzPts val="1100"/>
              <a:buNone/>
              <a:defRPr sz="1500"/>
            </a:lvl4pPr>
            <a:lvl5pPr lvl="4" algn="r" rtl="0">
              <a:lnSpc>
                <a:spcPct val="100000"/>
              </a:lnSpc>
              <a:spcBef>
                <a:spcPts val="0"/>
              </a:spcBef>
              <a:spcAft>
                <a:spcPts val="0"/>
              </a:spcAft>
              <a:buSzPts val="1100"/>
              <a:buNone/>
              <a:defRPr sz="1500"/>
            </a:lvl5pPr>
            <a:lvl6pPr lvl="5" algn="r" rtl="0">
              <a:lnSpc>
                <a:spcPct val="100000"/>
              </a:lnSpc>
              <a:spcBef>
                <a:spcPts val="0"/>
              </a:spcBef>
              <a:spcAft>
                <a:spcPts val="0"/>
              </a:spcAft>
              <a:buSzPts val="1100"/>
              <a:buNone/>
              <a:defRPr sz="1500"/>
            </a:lvl6pPr>
            <a:lvl7pPr lvl="6" algn="r" rtl="0">
              <a:lnSpc>
                <a:spcPct val="100000"/>
              </a:lnSpc>
              <a:spcBef>
                <a:spcPts val="0"/>
              </a:spcBef>
              <a:spcAft>
                <a:spcPts val="0"/>
              </a:spcAft>
              <a:buSzPts val="1100"/>
              <a:buNone/>
              <a:defRPr sz="1500"/>
            </a:lvl7pPr>
            <a:lvl8pPr lvl="7" algn="r" rtl="0">
              <a:lnSpc>
                <a:spcPct val="100000"/>
              </a:lnSpc>
              <a:spcBef>
                <a:spcPts val="0"/>
              </a:spcBef>
              <a:spcAft>
                <a:spcPts val="0"/>
              </a:spcAft>
              <a:buSzPts val="1100"/>
              <a:buNone/>
              <a:defRPr sz="1500"/>
            </a:lvl8pPr>
            <a:lvl9pPr lvl="8" algn="r" rtl="0">
              <a:lnSpc>
                <a:spcPct val="100000"/>
              </a:lnSpc>
              <a:spcBef>
                <a:spcPts val="0"/>
              </a:spcBef>
              <a:spcAft>
                <a:spcPts val="0"/>
              </a:spcAft>
              <a:buSzPts val="1100"/>
              <a:buNone/>
              <a:defRPr sz="1500"/>
            </a:lvl9pPr>
          </a:lstStyle>
          <a:p>
            <a:endParaRPr/>
          </a:p>
        </p:txBody>
      </p:sp>
      <p:sp>
        <p:nvSpPr>
          <p:cNvPr id="465" name="Google Shape;465;p50"/>
          <p:cNvSpPr txBox="1">
            <a:spLocks noGrp="1"/>
          </p:cNvSpPr>
          <p:nvPr>
            <p:ph type="subTitle" idx="2"/>
          </p:nvPr>
        </p:nvSpPr>
        <p:spPr>
          <a:xfrm>
            <a:off x="1166111" y="3133327"/>
            <a:ext cx="26580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66" name="Google Shape;466;p50"/>
          <p:cNvSpPr txBox="1">
            <a:spLocks noGrp="1"/>
          </p:cNvSpPr>
          <p:nvPr>
            <p:ph type="subTitle" idx="3"/>
          </p:nvPr>
        </p:nvSpPr>
        <p:spPr>
          <a:xfrm flipH="1">
            <a:off x="8367893" y="3519520"/>
            <a:ext cx="26580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67" name="Google Shape;467;p50"/>
          <p:cNvSpPr txBox="1">
            <a:spLocks noGrp="1"/>
          </p:cNvSpPr>
          <p:nvPr>
            <p:ph type="subTitle" idx="4"/>
          </p:nvPr>
        </p:nvSpPr>
        <p:spPr>
          <a:xfrm flipH="1">
            <a:off x="8367893" y="3133327"/>
            <a:ext cx="26580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2397595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matchingName="Title and two columns right">
  <p:cSld name="Title and two columns right">
    <p:spTree>
      <p:nvGrpSpPr>
        <p:cNvPr id="1" name="Shape 468"/>
        <p:cNvGrpSpPr/>
        <p:nvPr/>
      </p:nvGrpSpPr>
      <p:grpSpPr>
        <a:xfrm>
          <a:off x="0" y="0"/>
          <a:ext cx="0" cy="0"/>
          <a:chOff x="0" y="0"/>
          <a:chExt cx="0" cy="0"/>
        </a:xfrm>
      </p:grpSpPr>
      <p:sp>
        <p:nvSpPr>
          <p:cNvPr id="469" name="Google Shape;469;p51"/>
          <p:cNvSpPr txBox="1">
            <a:spLocks noGrp="1"/>
          </p:cNvSpPr>
          <p:nvPr>
            <p:ph type="subTitle" idx="1"/>
          </p:nvPr>
        </p:nvSpPr>
        <p:spPr>
          <a:xfrm flipH="1">
            <a:off x="4519867" y="4182501"/>
            <a:ext cx="2494800" cy="1046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70" name="Google Shape;470;p51"/>
          <p:cNvSpPr txBox="1">
            <a:spLocks noGrp="1"/>
          </p:cNvSpPr>
          <p:nvPr>
            <p:ph type="subTitle" idx="2"/>
          </p:nvPr>
        </p:nvSpPr>
        <p:spPr>
          <a:xfrm flipH="1">
            <a:off x="4519867" y="3918233"/>
            <a:ext cx="24948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71" name="Google Shape;471;p51"/>
          <p:cNvSpPr txBox="1">
            <a:spLocks noGrp="1"/>
          </p:cNvSpPr>
          <p:nvPr>
            <p:ph type="subTitle" idx="3"/>
          </p:nvPr>
        </p:nvSpPr>
        <p:spPr>
          <a:xfrm flipH="1">
            <a:off x="8614933" y="4182501"/>
            <a:ext cx="2494800" cy="1046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72" name="Google Shape;472;p51"/>
          <p:cNvSpPr txBox="1">
            <a:spLocks noGrp="1"/>
          </p:cNvSpPr>
          <p:nvPr>
            <p:ph type="subTitle" idx="4"/>
          </p:nvPr>
        </p:nvSpPr>
        <p:spPr>
          <a:xfrm flipH="1">
            <a:off x="8614933" y="3918233"/>
            <a:ext cx="24948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73" name="Google Shape;473;p51"/>
          <p:cNvSpPr txBox="1">
            <a:spLocks noGrp="1"/>
          </p:cNvSpPr>
          <p:nvPr>
            <p:ph type="ctrTitle"/>
          </p:nvPr>
        </p:nvSpPr>
        <p:spPr>
          <a:xfrm>
            <a:off x="4165800" y="5228500"/>
            <a:ext cx="70996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474" name="Google Shape;474;p51"/>
          <p:cNvPicPr preferRelativeResize="0"/>
          <p:nvPr/>
        </p:nvPicPr>
        <p:blipFill>
          <a:blip r:embed="rId2">
            <a:alphaModFix/>
          </a:blip>
          <a:stretch>
            <a:fillRect/>
          </a:stretch>
        </p:blipFill>
        <p:spPr>
          <a:xfrm rot="10800000" flipH="1">
            <a:off x="0" y="-14"/>
            <a:ext cx="6527800" cy="5194300"/>
          </a:xfrm>
          <a:prstGeom prst="rect">
            <a:avLst/>
          </a:prstGeom>
          <a:noFill/>
          <a:ln>
            <a:noFill/>
          </a:ln>
        </p:spPr>
      </p:pic>
    </p:spTree>
    <p:extLst>
      <p:ext uri="{BB962C8B-B14F-4D97-AF65-F5344CB8AC3E}">
        <p14:creationId xmlns:p14="http://schemas.microsoft.com/office/powerpoint/2010/main" val="205760316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475"/>
        <p:cNvGrpSpPr/>
        <p:nvPr/>
      </p:nvGrpSpPr>
      <p:grpSpPr>
        <a:xfrm>
          <a:off x="0" y="0"/>
          <a:ext cx="0" cy="0"/>
          <a:chOff x="0" y="0"/>
          <a:chExt cx="0" cy="0"/>
        </a:xfrm>
      </p:grpSpPr>
      <p:sp>
        <p:nvSpPr>
          <p:cNvPr id="476" name="Google Shape;476;p52"/>
          <p:cNvSpPr/>
          <p:nvPr/>
        </p:nvSpPr>
        <p:spPr>
          <a:xfrm>
            <a:off x="7536375" y="1715793"/>
            <a:ext cx="4144400" cy="4144400"/>
          </a:xfrm>
          <a:prstGeom prst="ellipse">
            <a:avLst/>
          </a:prstGeom>
          <a:solidFill>
            <a:srgbClr val="FFFFFF">
              <a:alpha val="80390"/>
            </a:srgbClr>
          </a:solidFill>
          <a:ln>
            <a:noFill/>
          </a:ln>
        </p:spPr>
        <p:txBody>
          <a:bodyPr spcFirstLastPara="1" wrap="square" lIns="91431" tIns="45699" rIns="91431" bIns="45699"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645CA7"/>
              </a:solidFill>
              <a:effectLst/>
              <a:uLnTx/>
              <a:uFillTx/>
              <a:latin typeface="Calibri"/>
              <a:ea typeface="Calibri"/>
              <a:cs typeface="Calibri"/>
              <a:sym typeface="Calibri"/>
            </a:endParaRPr>
          </a:p>
        </p:txBody>
      </p:sp>
      <p:sp>
        <p:nvSpPr>
          <p:cNvPr id="477" name="Google Shape;477;p52"/>
          <p:cNvSpPr txBox="1">
            <a:spLocks noGrp="1"/>
          </p:cNvSpPr>
          <p:nvPr>
            <p:ph type="ctrTitle"/>
          </p:nvPr>
        </p:nvSpPr>
        <p:spPr>
          <a:xfrm flipH="1">
            <a:off x="7538000" y="2427500"/>
            <a:ext cx="4137600" cy="836000"/>
          </a:xfrm>
          <a:prstGeom prst="rect">
            <a:avLst/>
          </a:prstGeom>
        </p:spPr>
        <p:txBody>
          <a:bodyPr spcFirstLastPara="1" wrap="square" lIns="91423" tIns="91423" rIns="91423" bIns="91423" anchor="b" anchorCtr="0">
            <a:noAutofit/>
          </a:bodyPr>
          <a:lstStyle>
            <a:lvl1pPr lvl="0" algn="ctr" rtl="0">
              <a:spcBef>
                <a:spcPts val="0"/>
              </a:spcBef>
              <a:spcAft>
                <a:spcPts val="0"/>
              </a:spcAft>
              <a:buClr>
                <a:schemeClr val="dk2"/>
              </a:buClr>
              <a:buSzPts val="6000"/>
              <a:buNone/>
              <a:defRPr sz="6700">
                <a:solidFill>
                  <a:schemeClr val="dk2"/>
                </a:solidFill>
              </a:defRPr>
            </a:lvl1pPr>
            <a:lvl2pPr lvl="1" algn="ctr" rtl="0">
              <a:spcBef>
                <a:spcPts val="0"/>
              </a:spcBef>
              <a:spcAft>
                <a:spcPts val="0"/>
              </a:spcAft>
              <a:buClr>
                <a:schemeClr val="dk2"/>
              </a:buClr>
              <a:buSzPts val="5200"/>
              <a:buNone/>
              <a:defRPr sz="6900">
                <a:solidFill>
                  <a:schemeClr val="dk2"/>
                </a:solidFill>
              </a:defRPr>
            </a:lvl2pPr>
            <a:lvl3pPr lvl="2" algn="ctr" rtl="0">
              <a:spcBef>
                <a:spcPts val="0"/>
              </a:spcBef>
              <a:spcAft>
                <a:spcPts val="0"/>
              </a:spcAft>
              <a:buClr>
                <a:schemeClr val="dk2"/>
              </a:buClr>
              <a:buSzPts val="5200"/>
              <a:buNone/>
              <a:defRPr sz="6900">
                <a:solidFill>
                  <a:schemeClr val="dk2"/>
                </a:solidFill>
              </a:defRPr>
            </a:lvl3pPr>
            <a:lvl4pPr lvl="3" algn="ctr" rtl="0">
              <a:spcBef>
                <a:spcPts val="0"/>
              </a:spcBef>
              <a:spcAft>
                <a:spcPts val="0"/>
              </a:spcAft>
              <a:buClr>
                <a:schemeClr val="dk2"/>
              </a:buClr>
              <a:buSzPts val="5200"/>
              <a:buNone/>
              <a:defRPr sz="6900">
                <a:solidFill>
                  <a:schemeClr val="dk2"/>
                </a:solidFill>
              </a:defRPr>
            </a:lvl4pPr>
            <a:lvl5pPr lvl="4" algn="ctr" rtl="0">
              <a:spcBef>
                <a:spcPts val="0"/>
              </a:spcBef>
              <a:spcAft>
                <a:spcPts val="0"/>
              </a:spcAft>
              <a:buClr>
                <a:schemeClr val="dk2"/>
              </a:buClr>
              <a:buSzPts val="5200"/>
              <a:buNone/>
              <a:defRPr sz="6900">
                <a:solidFill>
                  <a:schemeClr val="dk2"/>
                </a:solidFill>
              </a:defRPr>
            </a:lvl5pPr>
            <a:lvl6pPr lvl="5" algn="ctr" rtl="0">
              <a:spcBef>
                <a:spcPts val="0"/>
              </a:spcBef>
              <a:spcAft>
                <a:spcPts val="0"/>
              </a:spcAft>
              <a:buClr>
                <a:schemeClr val="dk2"/>
              </a:buClr>
              <a:buSzPts val="5200"/>
              <a:buNone/>
              <a:defRPr sz="6900">
                <a:solidFill>
                  <a:schemeClr val="dk2"/>
                </a:solidFill>
              </a:defRPr>
            </a:lvl6pPr>
            <a:lvl7pPr lvl="6" algn="ctr" rtl="0">
              <a:spcBef>
                <a:spcPts val="0"/>
              </a:spcBef>
              <a:spcAft>
                <a:spcPts val="0"/>
              </a:spcAft>
              <a:buClr>
                <a:schemeClr val="dk2"/>
              </a:buClr>
              <a:buSzPts val="5200"/>
              <a:buNone/>
              <a:defRPr sz="6900">
                <a:solidFill>
                  <a:schemeClr val="dk2"/>
                </a:solidFill>
              </a:defRPr>
            </a:lvl7pPr>
            <a:lvl8pPr lvl="7" algn="ctr" rtl="0">
              <a:spcBef>
                <a:spcPts val="0"/>
              </a:spcBef>
              <a:spcAft>
                <a:spcPts val="0"/>
              </a:spcAft>
              <a:buClr>
                <a:schemeClr val="dk2"/>
              </a:buClr>
              <a:buSzPts val="5200"/>
              <a:buNone/>
              <a:defRPr sz="6900">
                <a:solidFill>
                  <a:schemeClr val="dk2"/>
                </a:solidFill>
              </a:defRPr>
            </a:lvl8pPr>
            <a:lvl9pPr lvl="8" algn="ctr" rtl="0">
              <a:spcBef>
                <a:spcPts val="0"/>
              </a:spcBef>
              <a:spcAft>
                <a:spcPts val="0"/>
              </a:spcAft>
              <a:buClr>
                <a:schemeClr val="dk2"/>
              </a:buClr>
              <a:buSzPts val="5200"/>
              <a:buNone/>
              <a:defRPr sz="6900">
                <a:solidFill>
                  <a:schemeClr val="dk2"/>
                </a:solidFill>
              </a:defRPr>
            </a:lvl9pPr>
          </a:lstStyle>
          <a:p>
            <a:endParaRPr/>
          </a:p>
        </p:txBody>
      </p:sp>
      <p:sp>
        <p:nvSpPr>
          <p:cNvPr id="478" name="Google Shape;478;p52"/>
          <p:cNvSpPr txBox="1">
            <a:spLocks noGrp="1"/>
          </p:cNvSpPr>
          <p:nvPr>
            <p:ph type="subTitle" idx="1"/>
          </p:nvPr>
        </p:nvSpPr>
        <p:spPr>
          <a:xfrm flipH="1">
            <a:off x="7679900" y="3669900"/>
            <a:ext cx="3854000" cy="8940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Clr>
                <a:schemeClr val="dk2"/>
              </a:buClr>
              <a:buSzPts val="1200"/>
              <a:buNone/>
              <a:defRPr>
                <a:solidFill>
                  <a:schemeClr val="dk2"/>
                </a:solidFill>
              </a:defRPr>
            </a:lvl1pPr>
            <a:lvl2pPr lvl="1" algn="ctr" rtl="0">
              <a:lnSpc>
                <a:spcPct val="100000"/>
              </a:lnSpc>
              <a:spcBef>
                <a:spcPts val="0"/>
              </a:spcBef>
              <a:spcAft>
                <a:spcPts val="0"/>
              </a:spcAft>
              <a:buClr>
                <a:schemeClr val="dk2"/>
              </a:buClr>
              <a:buSzPts val="1200"/>
              <a:buNone/>
              <a:defRPr sz="1600">
                <a:solidFill>
                  <a:schemeClr val="dk2"/>
                </a:solidFill>
              </a:defRPr>
            </a:lvl2pPr>
            <a:lvl3pPr lvl="2" algn="ctr" rtl="0">
              <a:lnSpc>
                <a:spcPct val="100000"/>
              </a:lnSpc>
              <a:spcBef>
                <a:spcPts val="0"/>
              </a:spcBef>
              <a:spcAft>
                <a:spcPts val="0"/>
              </a:spcAft>
              <a:buClr>
                <a:schemeClr val="dk2"/>
              </a:buClr>
              <a:buSzPts val="1200"/>
              <a:buNone/>
              <a:defRPr sz="1600">
                <a:solidFill>
                  <a:schemeClr val="dk2"/>
                </a:solidFill>
              </a:defRPr>
            </a:lvl3pPr>
            <a:lvl4pPr lvl="3" algn="ctr" rtl="0">
              <a:lnSpc>
                <a:spcPct val="100000"/>
              </a:lnSpc>
              <a:spcBef>
                <a:spcPts val="0"/>
              </a:spcBef>
              <a:spcAft>
                <a:spcPts val="0"/>
              </a:spcAft>
              <a:buClr>
                <a:schemeClr val="dk2"/>
              </a:buClr>
              <a:buSzPts val="1200"/>
              <a:buNone/>
              <a:defRPr sz="1600">
                <a:solidFill>
                  <a:schemeClr val="dk2"/>
                </a:solidFill>
              </a:defRPr>
            </a:lvl4pPr>
            <a:lvl5pPr lvl="4" algn="ctr" rtl="0">
              <a:lnSpc>
                <a:spcPct val="100000"/>
              </a:lnSpc>
              <a:spcBef>
                <a:spcPts val="0"/>
              </a:spcBef>
              <a:spcAft>
                <a:spcPts val="0"/>
              </a:spcAft>
              <a:buClr>
                <a:schemeClr val="dk2"/>
              </a:buClr>
              <a:buSzPts val="1200"/>
              <a:buNone/>
              <a:defRPr sz="1600">
                <a:solidFill>
                  <a:schemeClr val="dk2"/>
                </a:solidFill>
              </a:defRPr>
            </a:lvl5pPr>
            <a:lvl6pPr lvl="5" algn="ctr" rtl="0">
              <a:lnSpc>
                <a:spcPct val="100000"/>
              </a:lnSpc>
              <a:spcBef>
                <a:spcPts val="0"/>
              </a:spcBef>
              <a:spcAft>
                <a:spcPts val="0"/>
              </a:spcAft>
              <a:buClr>
                <a:schemeClr val="dk2"/>
              </a:buClr>
              <a:buSzPts val="1200"/>
              <a:buNone/>
              <a:defRPr sz="1600">
                <a:solidFill>
                  <a:schemeClr val="dk2"/>
                </a:solidFill>
              </a:defRPr>
            </a:lvl6pPr>
            <a:lvl7pPr lvl="6" algn="ctr" rtl="0">
              <a:lnSpc>
                <a:spcPct val="100000"/>
              </a:lnSpc>
              <a:spcBef>
                <a:spcPts val="0"/>
              </a:spcBef>
              <a:spcAft>
                <a:spcPts val="0"/>
              </a:spcAft>
              <a:buClr>
                <a:schemeClr val="dk2"/>
              </a:buClr>
              <a:buSzPts val="1200"/>
              <a:buNone/>
              <a:defRPr sz="1600">
                <a:solidFill>
                  <a:schemeClr val="dk2"/>
                </a:solidFill>
              </a:defRPr>
            </a:lvl7pPr>
            <a:lvl8pPr lvl="7" algn="ctr" rtl="0">
              <a:lnSpc>
                <a:spcPct val="100000"/>
              </a:lnSpc>
              <a:spcBef>
                <a:spcPts val="0"/>
              </a:spcBef>
              <a:spcAft>
                <a:spcPts val="0"/>
              </a:spcAft>
              <a:buClr>
                <a:schemeClr val="dk2"/>
              </a:buClr>
              <a:buSzPts val="1200"/>
              <a:buNone/>
              <a:defRPr sz="1600">
                <a:solidFill>
                  <a:schemeClr val="dk2"/>
                </a:solidFill>
              </a:defRPr>
            </a:lvl8pPr>
            <a:lvl9pPr lvl="8" algn="ctr" rtl="0">
              <a:lnSpc>
                <a:spcPct val="100000"/>
              </a:lnSpc>
              <a:spcBef>
                <a:spcPts val="0"/>
              </a:spcBef>
              <a:spcAft>
                <a:spcPts val="0"/>
              </a:spcAft>
              <a:buClr>
                <a:schemeClr val="dk2"/>
              </a:buClr>
              <a:buSzPts val="1200"/>
              <a:buNone/>
              <a:defRPr sz="1600">
                <a:solidFill>
                  <a:schemeClr val="dk2"/>
                </a:solidFill>
              </a:defRPr>
            </a:lvl9pPr>
          </a:lstStyle>
          <a:p>
            <a:endParaRPr/>
          </a:p>
        </p:txBody>
      </p:sp>
      <p:sp>
        <p:nvSpPr>
          <p:cNvPr id="479" name="Google Shape;479;p52"/>
          <p:cNvSpPr txBox="1"/>
          <p:nvPr/>
        </p:nvSpPr>
        <p:spPr>
          <a:xfrm>
            <a:off x="3457200" y="703967"/>
            <a:ext cx="5277600" cy="628000"/>
          </a:xfrm>
          <a:prstGeom prst="rect">
            <a:avLst/>
          </a:prstGeom>
          <a:noFill/>
          <a:ln>
            <a:noFill/>
          </a:ln>
        </p:spPr>
        <p:txBody>
          <a:bodyPr spcFirstLastPara="1" wrap="square" lIns="121897" tIns="121897" rIns="121897" bIns="121897" anchor="t" anchorCtr="0">
            <a:noAutofit/>
          </a:bodyPr>
          <a:lstStyle/>
          <a:p>
            <a:pPr marL="0" marR="0" lvl="0" indent="0" algn="ctr" defTabSz="1219140" rtl="0" eaLnBrk="1" fontAlgn="auto" latinLnBrk="0" hangingPunct="1">
              <a:lnSpc>
                <a:spcPct val="80000"/>
              </a:lnSpc>
              <a:spcBef>
                <a:spcPts val="0"/>
              </a:spcBef>
              <a:spcAft>
                <a:spcPts val="0"/>
              </a:spcAft>
              <a:buClr>
                <a:srgbClr val="000000"/>
              </a:buClr>
              <a:buSzTx/>
              <a:buFont typeface="Arial"/>
              <a:buNone/>
              <a:tabLst/>
              <a:defRPr/>
            </a:pP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CREDITS: This presentation template was created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 including icons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 and infographics &amp; images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kumimoji="0" sz="1300" b="1" i="0" u="none" strike="noStrike" kern="0" cap="none" spc="0" normalizeH="0" baseline="0" noProof="0">
              <a:ln>
                <a:noFill/>
              </a:ln>
              <a:solidFill>
                <a:srgbClr val="FFFFFF"/>
              </a:solidFill>
              <a:effectLst/>
              <a:uLnTx/>
              <a:uFillTx/>
              <a:latin typeface="Zilla Slab"/>
              <a:ea typeface="Zilla Slab"/>
              <a:cs typeface="Zilla Slab"/>
              <a:sym typeface="Zilla Slab"/>
            </a:endParaRPr>
          </a:p>
        </p:txBody>
      </p:sp>
    </p:spTree>
    <p:extLst>
      <p:ext uri="{BB962C8B-B14F-4D97-AF65-F5344CB8AC3E}">
        <p14:creationId xmlns:p14="http://schemas.microsoft.com/office/powerpoint/2010/main" val="3810547196"/>
      </p:ext>
    </p:extLst>
  </p:cSld>
  <p:clrMapOvr>
    <a:masterClrMapping/>
  </p:clrMapOvr>
  <p:extLst mod="1">
    <p:ext uri="{DCECCB84-F9BA-43D5-87BE-67443E8EF086}">
      <p15:sldGuideLst xmlns:p15="http://schemas.microsoft.com/office/powerpoint/2012/main" xmlns="">
        <p15:guide id="1" pos="454">
          <p15:clr>
            <a:srgbClr val="FA7B17"/>
          </p15:clr>
        </p15:guide>
        <p15:guide id="2" pos="5306">
          <p15:clr>
            <a:srgbClr val="FA7B17"/>
          </p15:clr>
        </p15:guide>
      </p15:sldGuideLst>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spTree>
      <p:nvGrpSpPr>
        <p:cNvPr id="1" name="Shape 480"/>
        <p:cNvGrpSpPr/>
        <p:nvPr/>
      </p:nvGrpSpPr>
      <p:grpSpPr>
        <a:xfrm>
          <a:off x="0" y="0"/>
          <a:ext cx="0" cy="0"/>
          <a:chOff x="0" y="0"/>
          <a:chExt cx="0" cy="0"/>
        </a:xfrm>
      </p:grpSpPr>
      <p:sp>
        <p:nvSpPr>
          <p:cNvPr id="481" name="Google Shape;481;p5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82" name="Google Shape;482;p53"/>
          <p:cNvSpPr txBox="1">
            <a:spLocks noGrp="1"/>
          </p:cNvSpPr>
          <p:nvPr>
            <p:ph type="subTitle" idx="1"/>
          </p:nvPr>
        </p:nvSpPr>
        <p:spPr>
          <a:xfrm flipH="1">
            <a:off x="1547896" y="2175229"/>
            <a:ext cx="3964000" cy="130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Clr>
                <a:schemeClr val="lt1"/>
              </a:buClr>
              <a:buSzPts val="1400"/>
              <a:buFont typeface="Arial"/>
              <a:buChar char="●"/>
              <a:defRPr sz="1300">
                <a:solidFill>
                  <a:schemeClr val="lt1"/>
                </a:solidFill>
              </a:defRPr>
            </a:lvl1pPr>
            <a:lvl2pPr lvl="1" rtl="0">
              <a:lnSpc>
                <a:spcPct val="100000"/>
              </a:lnSpc>
              <a:spcBef>
                <a:spcPts val="0"/>
              </a:spcBef>
              <a:spcAft>
                <a:spcPts val="0"/>
              </a:spcAft>
              <a:buClr>
                <a:schemeClr val="lt1"/>
              </a:buClr>
              <a:buSzPts val="1400"/>
              <a:buFont typeface="Arial"/>
              <a:buChar char="○"/>
              <a:defRPr sz="1500">
                <a:solidFill>
                  <a:schemeClr val="lt1"/>
                </a:solidFill>
              </a:defRPr>
            </a:lvl2pPr>
            <a:lvl3pPr lvl="2" rtl="0">
              <a:lnSpc>
                <a:spcPct val="100000"/>
              </a:lnSpc>
              <a:spcBef>
                <a:spcPts val="0"/>
              </a:spcBef>
              <a:spcAft>
                <a:spcPts val="0"/>
              </a:spcAft>
              <a:buClr>
                <a:schemeClr val="lt1"/>
              </a:buClr>
              <a:buSzPts val="1400"/>
              <a:buFont typeface="Arial"/>
              <a:buChar char="■"/>
              <a:defRPr sz="1500">
                <a:solidFill>
                  <a:schemeClr val="lt1"/>
                </a:solidFill>
              </a:defRPr>
            </a:lvl3pPr>
            <a:lvl4pPr lvl="3" rtl="0">
              <a:lnSpc>
                <a:spcPct val="100000"/>
              </a:lnSpc>
              <a:spcBef>
                <a:spcPts val="0"/>
              </a:spcBef>
              <a:spcAft>
                <a:spcPts val="0"/>
              </a:spcAft>
              <a:buClr>
                <a:schemeClr val="lt1"/>
              </a:buClr>
              <a:buSzPts val="1400"/>
              <a:buFont typeface="Arial"/>
              <a:buChar char="●"/>
              <a:defRPr sz="1500">
                <a:solidFill>
                  <a:schemeClr val="lt1"/>
                </a:solidFill>
              </a:defRPr>
            </a:lvl4pPr>
            <a:lvl5pPr lvl="4" rtl="0">
              <a:lnSpc>
                <a:spcPct val="100000"/>
              </a:lnSpc>
              <a:spcBef>
                <a:spcPts val="0"/>
              </a:spcBef>
              <a:spcAft>
                <a:spcPts val="0"/>
              </a:spcAft>
              <a:buClr>
                <a:schemeClr val="lt1"/>
              </a:buClr>
              <a:buSzPts val="1400"/>
              <a:buFont typeface="Arial"/>
              <a:buChar char="○"/>
              <a:defRPr sz="1500">
                <a:solidFill>
                  <a:schemeClr val="lt1"/>
                </a:solidFill>
              </a:defRPr>
            </a:lvl5pPr>
            <a:lvl6pPr lvl="5" rtl="0">
              <a:lnSpc>
                <a:spcPct val="100000"/>
              </a:lnSpc>
              <a:spcBef>
                <a:spcPts val="0"/>
              </a:spcBef>
              <a:spcAft>
                <a:spcPts val="0"/>
              </a:spcAft>
              <a:buClr>
                <a:schemeClr val="lt1"/>
              </a:buClr>
              <a:buSzPts val="1400"/>
              <a:buFont typeface="Arial"/>
              <a:buChar char="■"/>
              <a:defRPr sz="1500">
                <a:solidFill>
                  <a:schemeClr val="lt1"/>
                </a:solidFill>
              </a:defRPr>
            </a:lvl6pPr>
            <a:lvl7pPr lvl="6" rtl="0">
              <a:lnSpc>
                <a:spcPct val="100000"/>
              </a:lnSpc>
              <a:spcBef>
                <a:spcPts val="0"/>
              </a:spcBef>
              <a:spcAft>
                <a:spcPts val="0"/>
              </a:spcAft>
              <a:buClr>
                <a:schemeClr val="lt1"/>
              </a:buClr>
              <a:buSzPts val="1400"/>
              <a:buFont typeface="Arial"/>
              <a:buChar char="●"/>
              <a:defRPr sz="1500">
                <a:solidFill>
                  <a:schemeClr val="lt1"/>
                </a:solidFill>
              </a:defRPr>
            </a:lvl7pPr>
            <a:lvl8pPr lvl="7" rtl="0">
              <a:lnSpc>
                <a:spcPct val="100000"/>
              </a:lnSpc>
              <a:spcBef>
                <a:spcPts val="0"/>
              </a:spcBef>
              <a:spcAft>
                <a:spcPts val="0"/>
              </a:spcAft>
              <a:buClr>
                <a:schemeClr val="lt1"/>
              </a:buClr>
              <a:buSzPts val="1400"/>
              <a:buFont typeface="Arial"/>
              <a:buChar char="○"/>
              <a:defRPr sz="1500">
                <a:solidFill>
                  <a:schemeClr val="lt1"/>
                </a:solidFill>
              </a:defRPr>
            </a:lvl8pPr>
            <a:lvl9pPr lvl="8" rtl="0">
              <a:lnSpc>
                <a:spcPct val="100000"/>
              </a:lnSpc>
              <a:spcBef>
                <a:spcPts val="0"/>
              </a:spcBef>
              <a:spcAft>
                <a:spcPts val="0"/>
              </a:spcAft>
              <a:buClr>
                <a:schemeClr val="lt1"/>
              </a:buClr>
              <a:buSzPts val="1400"/>
              <a:buFont typeface="Arial"/>
              <a:buChar char="■"/>
              <a:defRPr sz="1500">
                <a:solidFill>
                  <a:schemeClr val="lt1"/>
                </a:solidFill>
              </a:defRPr>
            </a:lvl9pPr>
          </a:lstStyle>
          <a:p>
            <a:endParaRPr/>
          </a:p>
        </p:txBody>
      </p:sp>
      <p:sp>
        <p:nvSpPr>
          <p:cNvPr id="483" name="Google Shape;483;p53"/>
          <p:cNvSpPr txBox="1">
            <a:spLocks noGrp="1"/>
          </p:cNvSpPr>
          <p:nvPr>
            <p:ph type="subTitle" idx="2"/>
          </p:nvPr>
        </p:nvSpPr>
        <p:spPr>
          <a:xfrm flipH="1">
            <a:off x="1547883" y="1562467"/>
            <a:ext cx="3964000" cy="5752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13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84" name="Google Shape;484;p53"/>
          <p:cNvSpPr txBox="1">
            <a:spLocks noGrp="1"/>
          </p:cNvSpPr>
          <p:nvPr>
            <p:ph type="subTitle" idx="3"/>
          </p:nvPr>
        </p:nvSpPr>
        <p:spPr>
          <a:xfrm flipH="1">
            <a:off x="6708096" y="2175229"/>
            <a:ext cx="3964000" cy="130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Clr>
                <a:schemeClr val="lt1"/>
              </a:buClr>
              <a:buSzPts val="1400"/>
              <a:buFont typeface="Arial"/>
              <a:buChar char="●"/>
              <a:defRPr sz="1300">
                <a:solidFill>
                  <a:schemeClr val="lt1"/>
                </a:solidFill>
              </a:defRPr>
            </a:lvl1pPr>
            <a:lvl2pPr lvl="1" rtl="0">
              <a:lnSpc>
                <a:spcPct val="100000"/>
              </a:lnSpc>
              <a:spcBef>
                <a:spcPts val="0"/>
              </a:spcBef>
              <a:spcAft>
                <a:spcPts val="0"/>
              </a:spcAft>
              <a:buClr>
                <a:schemeClr val="lt1"/>
              </a:buClr>
              <a:buSzPts val="1400"/>
              <a:buFont typeface="Arial"/>
              <a:buChar char="○"/>
              <a:defRPr sz="1500">
                <a:solidFill>
                  <a:schemeClr val="lt1"/>
                </a:solidFill>
              </a:defRPr>
            </a:lvl2pPr>
            <a:lvl3pPr lvl="2" rtl="0">
              <a:lnSpc>
                <a:spcPct val="100000"/>
              </a:lnSpc>
              <a:spcBef>
                <a:spcPts val="0"/>
              </a:spcBef>
              <a:spcAft>
                <a:spcPts val="0"/>
              </a:spcAft>
              <a:buClr>
                <a:schemeClr val="lt1"/>
              </a:buClr>
              <a:buSzPts val="1400"/>
              <a:buFont typeface="Arial"/>
              <a:buChar char="■"/>
              <a:defRPr sz="1500">
                <a:solidFill>
                  <a:schemeClr val="lt1"/>
                </a:solidFill>
              </a:defRPr>
            </a:lvl3pPr>
            <a:lvl4pPr lvl="3" rtl="0">
              <a:lnSpc>
                <a:spcPct val="100000"/>
              </a:lnSpc>
              <a:spcBef>
                <a:spcPts val="0"/>
              </a:spcBef>
              <a:spcAft>
                <a:spcPts val="0"/>
              </a:spcAft>
              <a:buClr>
                <a:schemeClr val="lt1"/>
              </a:buClr>
              <a:buSzPts val="1400"/>
              <a:buFont typeface="Arial"/>
              <a:buChar char="●"/>
              <a:defRPr sz="1500">
                <a:solidFill>
                  <a:schemeClr val="lt1"/>
                </a:solidFill>
              </a:defRPr>
            </a:lvl4pPr>
            <a:lvl5pPr lvl="4" rtl="0">
              <a:lnSpc>
                <a:spcPct val="100000"/>
              </a:lnSpc>
              <a:spcBef>
                <a:spcPts val="0"/>
              </a:spcBef>
              <a:spcAft>
                <a:spcPts val="0"/>
              </a:spcAft>
              <a:buClr>
                <a:schemeClr val="lt1"/>
              </a:buClr>
              <a:buSzPts val="1400"/>
              <a:buFont typeface="Arial"/>
              <a:buChar char="○"/>
              <a:defRPr sz="1500">
                <a:solidFill>
                  <a:schemeClr val="lt1"/>
                </a:solidFill>
              </a:defRPr>
            </a:lvl5pPr>
            <a:lvl6pPr lvl="5" rtl="0">
              <a:lnSpc>
                <a:spcPct val="100000"/>
              </a:lnSpc>
              <a:spcBef>
                <a:spcPts val="0"/>
              </a:spcBef>
              <a:spcAft>
                <a:spcPts val="0"/>
              </a:spcAft>
              <a:buClr>
                <a:schemeClr val="lt1"/>
              </a:buClr>
              <a:buSzPts val="1400"/>
              <a:buFont typeface="Arial"/>
              <a:buChar char="■"/>
              <a:defRPr sz="1500">
                <a:solidFill>
                  <a:schemeClr val="lt1"/>
                </a:solidFill>
              </a:defRPr>
            </a:lvl6pPr>
            <a:lvl7pPr lvl="6" rtl="0">
              <a:lnSpc>
                <a:spcPct val="100000"/>
              </a:lnSpc>
              <a:spcBef>
                <a:spcPts val="0"/>
              </a:spcBef>
              <a:spcAft>
                <a:spcPts val="0"/>
              </a:spcAft>
              <a:buClr>
                <a:schemeClr val="lt1"/>
              </a:buClr>
              <a:buSzPts val="1400"/>
              <a:buFont typeface="Arial"/>
              <a:buChar char="●"/>
              <a:defRPr sz="1500">
                <a:solidFill>
                  <a:schemeClr val="lt1"/>
                </a:solidFill>
              </a:defRPr>
            </a:lvl7pPr>
            <a:lvl8pPr lvl="7" rtl="0">
              <a:lnSpc>
                <a:spcPct val="100000"/>
              </a:lnSpc>
              <a:spcBef>
                <a:spcPts val="0"/>
              </a:spcBef>
              <a:spcAft>
                <a:spcPts val="0"/>
              </a:spcAft>
              <a:buClr>
                <a:schemeClr val="lt1"/>
              </a:buClr>
              <a:buSzPts val="1400"/>
              <a:buFont typeface="Arial"/>
              <a:buChar char="○"/>
              <a:defRPr sz="1500">
                <a:solidFill>
                  <a:schemeClr val="lt1"/>
                </a:solidFill>
              </a:defRPr>
            </a:lvl8pPr>
            <a:lvl9pPr lvl="8" rtl="0">
              <a:lnSpc>
                <a:spcPct val="100000"/>
              </a:lnSpc>
              <a:spcBef>
                <a:spcPts val="0"/>
              </a:spcBef>
              <a:spcAft>
                <a:spcPts val="0"/>
              </a:spcAft>
              <a:buClr>
                <a:schemeClr val="lt1"/>
              </a:buClr>
              <a:buSzPts val="1400"/>
              <a:buFont typeface="Arial"/>
              <a:buChar char="■"/>
              <a:defRPr sz="1500">
                <a:solidFill>
                  <a:schemeClr val="lt1"/>
                </a:solidFill>
              </a:defRPr>
            </a:lvl9pPr>
          </a:lstStyle>
          <a:p>
            <a:endParaRPr/>
          </a:p>
        </p:txBody>
      </p:sp>
      <p:sp>
        <p:nvSpPr>
          <p:cNvPr id="485" name="Google Shape;485;p53"/>
          <p:cNvSpPr txBox="1">
            <a:spLocks noGrp="1"/>
          </p:cNvSpPr>
          <p:nvPr>
            <p:ph type="subTitle" idx="4"/>
          </p:nvPr>
        </p:nvSpPr>
        <p:spPr>
          <a:xfrm flipH="1">
            <a:off x="6708083" y="1562467"/>
            <a:ext cx="3964000" cy="5752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13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136050100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486"/>
        <p:cNvGrpSpPr/>
        <p:nvPr/>
      </p:nvGrpSpPr>
      <p:grpSpPr>
        <a:xfrm>
          <a:off x="0" y="0"/>
          <a:ext cx="0" cy="0"/>
          <a:chOff x="0" y="0"/>
          <a:chExt cx="0" cy="0"/>
        </a:xfrm>
      </p:grpSpPr>
    </p:spTree>
    <p:extLst>
      <p:ext uri="{BB962C8B-B14F-4D97-AF65-F5344CB8AC3E}">
        <p14:creationId xmlns:p14="http://schemas.microsoft.com/office/powerpoint/2010/main" val="80218310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487"/>
        <p:cNvGrpSpPr/>
        <p:nvPr/>
      </p:nvGrpSpPr>
      <p:grpSpPr>
        <a:xfrm>
          <a:off x="0" y="0"/>
          <a:ext cx="0" cy="0"/>
          <a:chOff x="0" y="0"/>
          <a:chExt cx="0" cy="0"/>
        </a:xfrm>
      </p:grpSpPr>
    </p:spTree>
    <p:extLst>
      <p:ext uri="{BB962C8B-B14F-4D97-AF65-F5344CB8AC3E}">
        <p14:creationId xmlns:p14="http://schemas.microsoft.com/office/powerpoint/2010/main" val="61838035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70" indent="0" algn="ctr">
              <a:buNone/>
              <a:defRPr/>
            </a:lvl2pPr>
            <a:lvl3pPr marL="1219140" indent="0" algn="ctr">
              <a:buNone/>
              <a:defRPr/>
            </a:lvl3pPr>
            <a:lvl4pPr marL="1828709" indent="0" algn="ctr">
              <a:buNone/>
              <a:defRPr/>
            </a:lvl4pPr>
            <a:lvl5pPr marL="2438278" indent="0" algn="ctr">
              <a:buNone/>
              <a:defRPr/>
            </a:lvl5pPr>
            <a:lvl6pPr marL="3047848" indent="0" algn="ctr">
              <a:buNone/>
              <a:defRPr/>
            </a:lvl6pPr>
            <a:lvl7pPr marL="3657418" indent="0" algn="ctr">
              <a:buNone/>
              <a:defRPr/>
            </a:lvl7pPr>
            <a:lvl8pPr marL="4266987" indent="0" algn="ctr">
              <a:buNone/>
              <a:defRPr/>
            </a:lvl8pPr>
            <a:lvl9pPr marL="4876557" indent="0" algn="ctr">
              <a:buNone/>
              <a:defRPr/>
            </a:lvl9pPr>
          </a:lstStyle>
          <a:p>
            <a:r>
              <a:rPr lang="en-US"/>
              <a:t>Click to edit Master subtitle style</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EF7A8E1A-DA32-4877-BF52-1CDF9BE3400C}"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69822256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83EBDEE5-9E07-4ADB-B677-596EA39E74C2}"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205400942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lvl1pPr>
            <a:lvl2pPr marL="609570" indent="0">
              <a:buNone/>
              <a:defRPr sz="2400"/>
            </a:lvl2pPr>
            <a:lvl3pPr marL="1219140" indent="0">
              <a:buNone/>
              <a:defRPr sz="2100"/>
            </a:lvl3pPr>
            <a:lvl4pPr marL="1828709" indent="0">
              <a:buNone/>
              <a:defRPr sz="1900"/>
            </a:lvl4pPr>
            <a:lvl5pPr marL="2438278" indent="0">
              <a:buNone/>
              <a:defRPr sz="1900"/>
            </a:lvl5pPr>
            <a:lvl6pPr marL="3047848" indent="0">
              <a:buNone/>
              <a:defRPr sz="1900"/>
            </a:lvl6pPr>
            <a:lvl7pPr marL="3657418" indent="0">
              <a:buNone/>
              <a:defRPr sz="1900"/>
            </a:lvl7pPr>
            <a:lvl8pPr marL="4266987" indent="0">
              <a:buNone/>
              <a:defRPr sz="1900"/>
            </a:lvl8pPr>
            <a:lvl9pPr marL="4876557" indent="0">
              <a:buNone/>
              <a:defRPr sz="1900"/>
            </a:lvl9pPr>
          </a:lstStyle>
          <a:p>
            <a:pPr lvl="0"/>
            <a:r>
              <a:rPr lang="en-US"/>
              <a:t>Click to edit Master text styles</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1E76D707-1EAF-4C58-A312-566C63E4E630}"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20412592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2060F47F-B16F-4FE9-9740-EB60CE44553D}"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8944510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425"/>
        <p:cNvGrpSpPr/>
        <p:nvPr/>
      </p:nvGrpSpPr>
      <p:grpSpPr>
        <a:xfrm>
          <a:off x="0" y="0"/>
          <a:ext cx="0" cy="0"/>
          <a:chOff x="0" y="0"/>
          <a:chExt cx="0" cy="0"/>
        </a:xfrm>
      </p:grpSpPr>
      <p:pic>
        <p:nvPicPr>
          <p:cNvPr id="426" name="Google Shape;426;p43"/>
          <p:cNvPicPr preferRelativeResize="0"/>
          <p:nvPr/>
        </p:nvPicPr>
        <p:blipFill rotWithShape="1">
          <a:blip r:embed="rId2">
            <a:alphaModFix/>
          </a:blip>
          <a:srcRect t="9" b="9"/>
          <a:stretch/>
        </p:blipFill>
        <p:spPr>
          <a:xfrm>
            <a:off x="0" y="0"/>
            <a:ext cx="12192000" cy="6858000"/>
          </a:xfrm>
          <a:prstGeom prst="rect">
            <a:avLst/>
          </a:prstGeom>
          <a:noFill/>
          <a:ln>
            <a:noFill/>
          </a:ln>
        </p:spPr>
      </p:pic>
      <p:pic>
        <p:nvPicPr>
          <p:cNvPr id="427" name="Google Shape;427;p43"/>
          <p:cNvPicPr preferRelativeResize="0"/>
          <p:nvPr/>
        </p:nvPicPr>
        <p:blipFill rotWithShape="1">
          <a:blip r:embed="rId3">
            <a:alphaModFix/>
          </a:blip>
          <a:srcRect b="73756"/>
          <a:stretch/>
        </p:blipFill>
        <p:spPr>
          <a:xfrm>
            <a:off x="6564500" y="6027269"/>
            <a:ext cx="5627493" cy="830729"/>
          </a:xfrm>
          <a:prstGeom prst="rect">
            <a:avLst/>
          </a:prstGeom>
          <a:noFill/>
          <a:ln>
            <a:noFill/>
          </a:ln>
        </p:spPr>
      </p:pic>
      <p:sp>
        <p:nvSpPr>
          <p:cNvPr id="428" name="Google Shape;428;p4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14818072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700" b="1"/>
            </a:lvl2pPr>
            <a:lvl3pPr marL="1219140" indent="0">
              <a:buNone/>
              <a:defRPr sz="2400" b="1"/>
            </a:lvl3pPr>
            <a:lvl4pPr marL="1828709" indent="0">
              <a:buNone/>
              <a:defRPr sz="2100" b="1"/>
            </a:lvl4pPr>
            <a:lvl5pPr marL="2438278" indent="0">
              <a:buNone/>
              <a:defRPr sz="2100" b="1"/>
            </a:lvl5pPr>
            <a:lvl6pPr marL="3047848" indent="0">
              <a:buNone/>
              <a:defRPr sz="2100" b="1"/>
            </a:lvl6pPr>
            <a:lvl7pPr marL="3657418" indent="0">
              <a:buNone/>
              <a:defRPr sz="2100" b="1"/>
            </a:lvl7pPr>
            <a:lvl8pPr marL="4266987" indent="0">
              <a:buNone/>
              <a:defRPr sz="2100" b="1"/>
            </a:lvl8pPr>
            <a:lvl9pPr marL="487655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70" indent="0">
              <a:buNone/>
              <a:defRPr sz="2700" b="1"/>
            </a:lvl2pPr>
            <a:lvl3pPr marL="1219140" indent="0">
              <a:buNone/>
              <a:defRPr sz="2400" b="1"/>
            </a:lvl3pPr>
            <a:lvl4pPr marL="1828709" indent="0">
              <a:buNone/>
              <a:defRPr sz="2100" b="1"/>
            </a:lvl4pPr>
            <a:lvl5pPr marL="2438278" indent="0">
              <a:buNone/>
              <a:defRPr sz="2100" b="1"/>
            </a:lvl5pPr>
            <a:lvl6pPr marL="3047848" indent="0">
              <a:buNone/>
              <a:defRPr sz="2100" b="1"/>
            </a:lvl6pPr>
            <a:lvl7pPr marL="3657418" indent="0">
              <a:buNone/>
              <a:defRPr sz="2100" b="1"/>
            </a:lvl7pPr>
            <a:lvl8pPr marL="4266987" indent="0">
              <a:buNone/>
              <a:defRPr sz="2100" b="1"/>
            </a:lvl8pPr>
            <a:lvl9pPr marL="487655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AB089964-791B-4DE0-A21B-958F4471C636}"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356136105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68016BBC-C801-4254-AE14-C91800CB73DC}"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31871330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A987662D-191F-4B6B-A6E4-78333FC5BDFC}"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51351647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49"/>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1" y="1435104"/>
            <a:ext cx="4011084" cy="4691063"/>
          </a:xfrm>
        </p:spPr>
        <p:txBody>
          <a:bodyPr/>
          <a:lstStyle>
            <a:lvl1pPr marL="0" indent="0">
              <a:buNone/>
              <a:defRPr sz="1900"/>
            </a:lvl1pPr>
            <a:lvl2pPr marL="609570" indent="0">
              <a:buNone/>
              <a:defRPr sz="1600"/>
            </a:lvl2pPr>
            <a:lvl3pPr marL="1219140" indent="0">
              <a:buNone/>
              <a:defRPr sz="1300"/>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B090975E-0DCF-4DA2-A7B7-037AFE011694}"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27822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570" indent="0">
              <a:buNone/>
              <a:defRPr sz="3700"/>
            </a:lvl2pPr>
            <a:lvl3pPr marL="1219140" indent="0">
              <a:buNone/>
              <a:defRPr sz="3200"/>
            </a:lvl3pPr>
            <a:lvl4pPr marL="1828709" indent="0">
              <a:buNone/>
              <a:defRPr sz="2700"/>
            </a:lvl4pPr>
            <a:lvl5pPr marL="2438278" indent="0">
              <a:buNone/>
              <a:defRPr sz="2700"/>
            </a:lvl5pPr>
            <a:lvl6pPr marL="3047848" indent="0">
              <a:buNone/>
              <a:defRPr sz="2700"/>
            </a:lvl6pPr>
            <a:lvl7pPr marL="3657418" indent="0">
              <a:buNone/>
              <a:defRPr sz="2700"/>
            </a:lvl7pPr>
            <a:lvl8pPr marL="4266987" indent="0">
              <a:buNone/>
              <a:defRPr sz="2700"/>
            </a:lvl8pPr>
            <a:lvl9pPr marL="4876557" indent="0">
              <a:buNone/>
              <a:defRPr sz="2700"/>
            </a:lvl9pPr>
          </a:lstStyle>
          <a:p>
            <a:pPr lvl="0"/>
            <a:endParaRPr lang="en-US" noProof="0"/>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900"/>
            </a:lvl1pPr>
            <a:lvl2pPr marL="609570" indent="0">
              <a:buNone/>
              <a:defRPr sz="1600"/>
            </a:lvl2pPr>
            <a:lvl3pPr marL="1219140" indent="0">
              <a:buNone/>
              <a:defRPr sz="1300"/>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C5F16393-899C-4FAA-A0B8-446EF4079E97}"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29144869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C5D9A719-B49B-4086-9D0F-9AF7785E0882}"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71219420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02C688B6-7D71-41AD-ADE1-EB2B7EB9C66C}"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420239194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66233" y="304808"/>
            <a:ext cx="10668000" cy="1216025"/>
          </a:xfrm>
        </p:spPr>
        <p:txBody>
          <a:bodyPr/>
          <a:lstStyle/>
          <a:p>
            <a:r>
              <a:rPr lang="en-US"/>
              <a:t>Click to edit Master title style</a:t>
            </a:r>
          </a:p>
        </p:txBody>
      </p:sp>
      <p:sp>
        <p:nvSpPr>
          <p:cNvPr id="3" name="Content Placeholder 2"/>
          <p:cNvSpPr>
            <a:spLocks noGrp="1"/>
          </p:cNvSpPr>
          <p:nvPr>
            <p:ph sz="quarter" idx="1"/>
          </p:nvPr>
        </p:nvSpPr>
        <p:spPr>
          <a:xfrm>
            <a:off x="755651" y="1752600"/>
            <a:ext cx="52324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1251" y="1752600"/>
            <a:ext cx="52324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755651" y="3962400"/>
            <a:ext cx="52324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1251" y="3962400"/>
            <a:ext cx="52324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79185200-CBF9-42AC-B44A-F371C28B32BF}"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0892494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EF7A8E1A-DA32-4877-BF52-1CDF9BE3400C}"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90166277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83EBDEE5-9E07-4ADB-B677-596EA39E74C2}"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937942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7736497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429"/>
        <p:cNvGrpSpPr/>
        <p:nvPr/>
      </p:nvGrpSpPr>
      <p:grpSpPr>
        <a:xfrm>
          <a:off x="0" y="0"/>
          <a:ext cx="0" cy="0"/>
          <a:chOff x="0" y="0"/>
          <a:chExt cx="0" cy="0"/>
        </a:xfrm>
      </p:grpSpPr>
      <p:sp>
        <p:nvSpPr>
          <p:cNvPr id="430" name="Google Shape;430;p4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431" name="Google Shape;431;p44"/>
          <p:cNvPicPr preferRelativeResize="0"/>
          <p:nvPr/>
        </p:nvPicPr>
        <p:blipFill>
          <a:blip r:embed="rId2">
            <a:alphaModFix/>
          </a:blip>
          <a:stretch>
            <a:fillRect/>
          </a:stretch>
        </p:blipFill>
        <p:spPr>
          <a:xfrm flipH="1">
            <a:off x="2" y="2"/>
            <a:ext cx="3482500" cy="2979679"/>
          </a:xfrm>
          <a:prstGeom prst="rect">
            <a:avLst/>
          </a:prstGeom>
          <a:noFill/>
          <a:ln>
            <a:noFill/>
          </a:ln>
        </p:spPr>
      </p:pic>
    </p:spTree>
    <p:extLst>
      <p:ext uri="{BB962C8B-B14F-4D97-AF65-F5344CB8AC3E}">
        <p14:creationId xmlns:p14="http://schemas.microsoft.com/office/powerpoint/2010/main" val="133812872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lvl1pPr>
            <a:lvl2pPr marL="609585" indent="0">
              <a:buNone/>
              <a:defRPr sz="2400"/>
            </a:lvl2pPr>
            <a:lvl3pPr marL="1219170" indent="0">
              <a:buNone/>
              <a:defRPr sz="2100"/>
            </a:lvl3pPr>
            <a:lvl4pPr marL="1828754" indent="0">
              <a:buNone/>
              <a:defRPr sz="1900"/>
            </a:lvl4pPr>
            <a:lvl5pPr marL="2438339" indent="0">
              <a:buNone/>
              <a:defRPr sz="1900"/>
            </a:lvl5pPr>
            <a:lvl6pPr marL="3047924" indent="0">
              <a:buNone/>
              <a:defRPr sz="1900"/>
            </a:lvl6pPr>
            <a:lvl7pPr marL="3657509" indent="0">
              <a:buNone/>
              <a:defRPr sz="1900"/>
            </a:lvl7pPr>
            <a:lvl8pPr marL="4267093" indent="0">
              <a:buNone/>
              <a:defRPr sz="1900"/>
            </a:lvl8pPr>
            <a:lvl9pPr marL="4876678" indent="0">
              <a:buNone/>
              <a:defRPr sz="1900"/>
            </a:lvl9pPr>
          </a:lstStyle>
          <a:p>
            <a:pPr lvl="0"/>
            <a:r>
              <a:rPr lang="en-US"/>
              <a:t>Click to edit Master text styles</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1E76D707-1EAF-4C58-A312-566C63E4E630}"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34531214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2060F47F-B16F-4FE9-9740-EB60CE44553D}"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368120007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3"/>
            <a:ext cx="5389033"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AB089964-791B-4DE0-A21B-958F4471C636}"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95838042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68016BBC-C801-4254-AE14-C91800CB73DC}"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2399184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A987662D-191F-4B6B-A6E4-78333FC5BDFC}"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290943324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0" y="273049"/>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0" y="1435104"/>
            <a:ext cx="4011084" cy="46910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B090975E-0DCF-4DA2-A7B7-037AFE011694}"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15882120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pPr lvl="0"/>
            <a:endParaRPr lang="en-US" noProof="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C5F16393-899C-4FAA-A0B8-446EF4079E97}"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422512740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C5D9A719-B49B-4086-9D0F-9AF7785E0882}"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375961003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02C688B6-7D71-41AD-ADE1-EB2B7EB9C66C}"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55776297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66233" y="304806"/>
            <a:ext cx="10668000" cy="1216025"/>
          </a:xfrm>
        </p:spPr>
        <p:txBody>
          <a:bodyPr/>
          <a:lstStyle/>
          <a:p>
            <a:r>
              <a:rPr lang="en-US"/>
              <a:t>Click to edit Master title style</a:t>
            </a:r>
          </a:p>
        </p:txBody>
      </p:sp>
      <p:sp>
        <p:nvSpPr>
          <p:cNvPr id="3" name="Content Placeholder 2"/>
          <p:cNvSpPr>
            <a:spLocks noGrp="1"/>
          </p:cNvSpPr>
          <p:nvPr>
            <p:ph sz="quarter" idx="1"/>
          </p:nvPr>
        </p:nvSpPr>
        <p:spPr>
          <a:xfrm>
            <a:off x="755651" y="1752600"/>
            <a:ext cx="52324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1251" y="1752600"/>
            <a:ext cx="52324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755651" y="3962400"/>
            <a:ext cx="52324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1251" y="3962400"/>
            <a:ext cx="52324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79185200-CBF9-42AC-B44A-F371C28B32BF}"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6235069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7">
  <p:cSld name="Section header 7">
    <p:spTree>
      <p:nvGrpSpPr>
        <p:cNvPr id="1" name="Shape 432"/>
        <p:cNvGrpSpPr/>
        <p:nvPr/>
      </p:nvGrpSpPr>
      <p:grpSpPr>
        <a:xfrm>
          <a:off x="0" y="0"/>
          <a:ext cx="0" cy="0"/>
          <a:chOff x="0" y="0"/>
          <a:chExt cx="0" cy="0"/>
        </a:xfrm>
      </p:grpSpPr>
      <p:pic>
        <p:nvPicPr>
          <p:cNvPr id="433" name="Google Shape;433;p45"/>
          <p:cNvPicPr preferRelativeResize="0"/>
          <p:nvPr/>
        </p:nvPicPr>
        <p:blipFill rotWithShape="1">
          <a:blip r:embed="rId2">
            <a:alphaModFix/>
          </a:blip>
          <a:srcRect l="30429"/>
          <a:stretch/>
        </p:blipFill>
        <p:spPr>
          <a:xfrm>
            <a:off x="3709733" y="0"/>
            <a:ext cx="8482267" cy="6858000"/>
          </a:xfrm>
          <a:prstGeom prst="rect">
            <a:avLst/>
          </a:prstGeom>
          <a:noFill/>
          <a:ln>
            <a:noFill/>
          </a:ln>
        </p:spPr>
      </p:pic>
      <p:sp>
        <p:nvSpPr>
          <p:cNvPr id="434" name="Google Shape;434;p45"/>
          <p:cNvSpPr txBox="1">
            <a:spLocks noGrp="1"/>
          </p:cNvSpPr>
          <p:nvPr>
            <p:ph type="title" hasCustomPrompt="1"/>
          </p:nvPr>
        </p:nvSpPr>
        <p:spPr>
          <a:xfrm>
            <a:off x="812569" y="2115300"/>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35" name="Google Shape;435;p45"/>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436" name="Google Shape;436;p45"/>
          <p:cNvSpPr txBox="1">
            <a:spLocks noGrp="1"/>
          </p:cNvSpPr>
          <p:nvPr>
            <p:ph type="subTitle" idx="1"/>
          </p:nvPr>
        </p:nvSpPr>
        <p:spPr>
          <a:xfrm flipH="1">
            <a:off x="812400" y="4853033"/>
            <a:ext cx="35156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28241618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10">
  <p:cSld name="Title only 10">
    <p:spTree>
      <p:nvGrpSpPr>
        <p:cNvPr id="1" name="Shape 437"/>
        <p:cNvGrpSpPr/>
        <p:nvPr/>
      </p:nvGrpSpPr>
      <p:grpSpPr>
        <a:xfrm>
          <a:off x="0" y="0"/>
          <a:ext cx="0" cy="0"/>
          <a:chOff x="0" y="0"/>
          <a:chExt cx="0" cy="0"/>
        </a:xfrm>
      </p:grpSpPr>
      <p:pic>
        <p:nvPicPr>
          <p:cNvPr id="438" name="Google Shape;438;p46"/>
          <p:cNvPicPr preferRelativeResize="0"/>
          <p:nvPr/>
        </p:nvPicPr>
        <p:blipFill rotWithShape="1">
          <a:blip r:embed="rId2">
            <a:alphaModFix/>
          </a:blip>
          <a:srcRect l="33457"/>
          <a:stretch/>
        </p:blipFill>
        <p:spPr>
          <a:xfrm rot="10800000">
            <a:off x="0" y="2252632"/>
            <a:ext cx="5447000" cy="4605368"/>
          </a:xfrm>
          <a:prstGeom prst="rect">
            <a:avLst/>
          </a:prstGeom>
          <a:noFill/>
          <a:ln>
            <a:noFill/>
          </a:ln>
        </p:spPr>
      </p:pic>
      <p:pic>
        <p:nvPicPr>
          <p:cNvPr id="439" name="Google Shape;439;p46"/>
          <p:cNvPicPr preferRelativeResize="0"/>
          <p:nvPr/>
        </p:nvPicPr>
        <p:blipFill rotWithShape="1">
          <a:blip r:embed="rId3">
            <a:alphaModFix/>
          </a:blip>
          <a:srcRect l="32313" b="44084"/>
          <a:stretch/>
        </p:blipFill>
        <p:spPr>
          <a:xfrm>
            <a:off x="4641901" y="0"/>
            <a:ext cx="7550107" cy="3508568"/>
          </a:xfrm>
          <a:prstGeom prst="rect">
            <a:avLst/>
          </a:prstGeom>
          <a:noFill/>
          <a:ln>
            <a:noFill/>
          </a:ln>
        </p:spPr>
      </p:pic>
      <p:sp>
        <p:nvSpPr>
          <p:cNvPr id="440" name="Google Shape;440;p4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42809629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three columns and numbers">
  <p:cSld name="Title, three columns and numbers">
    <p:spTree>
      <p:nvGrpSpPr>
        <p:cNvPr id="1" name="Shape 441"/>
        <p:cNvGrpSpPr/>
        <p:nvPr/>
      </p:nvGrpSpPr>
      <p:grpSpPr>
        <a:xfrm>
          <a:off x="0" y="0"/>
          <a:ext cx="0" cy="0"/>
          <a:chOff x="0" y="0"/>
          <a:chExt cx="0" cy="0"/>
        </a:xfrm>
      </p:grpSpPr>
      <p:sp>
        <p:nvSpPr>
          <p:cNvPr id="442" name="Google Shape;442;p47"/>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43" name="Google Shape;443;p47"/>
          <p:cNvSpPr txBox="1">
            <a:spLocks noGrp="1"/>
          </p:cNvSpPr>
          <p:nvPr>
            <p:ph type="subTitle" idx="1"/>
          </p:nvPr>
        </p:nvSpPr>
        <p:spPr>
          <a:xfrm>
            <a:off x="1917984" y="406206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4" name="Google Shape;444;p47"/>
          <p:cNvSpPr txBox="1">
            <a:spLocks noGrp="1"/>
          </p:cNvSpPr>
          <p:nvPr>
            <p:ph type="subTitle" idx="2"/>
          </p:nvPr>
        </p:nvSpPr>
        <p:spPr>
          <a:xfrm>
            <a:off x="1917984" y="36557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5" name="Google Shape;445;p47"/>
          <p:cNvSpPr txBox="1">
            <a:spLocks noGrp="1"/>
          </p:cNvSpPr>
          <p:nvPr>
            <p:ph type="subTitle" idx="3"/>
          </p:nvPr>
        </p:nvSpPr>
        <p:spPr>
          <a:xfrm>
            <a:off x="5059664" y="4062053"/>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6" name="Google Shape;446;p47"/>
          <p:cNvSpPr txBox="1">
            <a:spLocks noGrp="1"/>
          </p:cNvSpPr>
          <p:nvPr>
            <p:ph type="subTitle" idx="4"/>
          </p:nvPr>
        </p:nvSpPr>
        <p:spPr>
          <a:xfrm>
            <a:off x="5059664" y="36557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7" name="Google Shape;447;p47"/>
          <p:cNvSpPr txBox="1">
            <a:spLocks noGrp="1"/>
          </p:cNvSpPr>
          <p:nvPr>
            <p:ph type="subTitle" idx="5"/>
          </p:nvPr>
        </p:nvSpPr>
        <p:spPr>
          <a:xfrm>
            <a:off x="8171200" y="406206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448" name="Google Shape;448;p47"/>
          <p:cNvSpPr txBox="1">
            <a:spLocks noGrp="1"/>
          </p:cNvSpPr>
          <p:nvPr>
            <p:ph type="subTitle" idx="6"/>
          </p:nvPr>
        </p:nvSpPr>
        <p:spPr>
          <a:xfrm>
            <a:off x="8171200" y="3655700"/>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49" name="Google Shape;449;p47"/>
          <p:cNvSpPr txBox="1">
            <a:spLocks noGrp="1"/>
          </p:cNvSpPr>
          <p:nvPr>
            <p:ph type="title" idx="7" hasCustomPrompt="1"/>
          </p:nvPr>
        </p:nvSpPr>
        <p:spPr>
          <a:xfrm>
            <a:off x="1918016"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sp>
        <p:nvSpPr>
          <p:cNvPr id="450" name="Google Shape;450;p47"/>
          <p:cNvSpPr txBox="1">
            <a:spLocks noGrp="1"/>
          </p:cNvSpPr>
          <p:nvPr>
            <p:ph type="title" idx="8" hasCustomPrompt="1"/>
          </p:nvPr>
        </p:nvSpPr>
        <p:spPr>
          <a:xfrm>
            <a:off x="5059683"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sp>
        <p:nvSpPr>
          <p:cNvPr id="451" name="Google Shape;451;p47"/>
          <p:cNvSpPr txBox="1">
            <a:spLocks noGrp="1"/>
          </p:cNvSpPr>
          <p:nvPr>
            <p:ph type="title" idx="9" hasCustomPrompt="1"/>
          </p:nvPr>
        </p:nvSpPr>
        <p:spPr>
          <a:xfrm>
            <a:off x="8171216" y="1643667"/>
            <a:ext cx="2102800" cy="13404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3000"/>
              <a:buNone/>
              <a:defRPr sz="8000"/>
            </a:lvl1pPr>
            <a:lvl2pPr lvl="1"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2pPr>
            <a:lvl3pPr lvl="2"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3pPr>
            <a:lvl4pPr lvl="3"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4pPr>
            <a:lvl5pPr lvl="4"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5pPr>
            <a:lvl6pPr lvl="5"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6pPr>
            <a:lvl7pPr lvl="6"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7pPr>
            <a:lvl8pPr lvl="7"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8pPr>
            <a:lvl9pPr lvl="8" algn="ctr" rtl="0">
              <a:spcBef>
                <a:spcPts val="0"/>
              </a:spcBef>
              <a:spcAft>
                <a:spcPts val="0"/>
              </a:spcAft>
              <a:buClr>
                <a:srgbClr val="434343"/>
              </a:buClr>
              <a:buSzPts val="3000"/>
              <a:buFont typeface="Englebert"/>
              <a:buNone/>
              <a:defRPr sz="4000">
                <a:solidFill>
                  <a:srgbClr val="434343"/>
                </a:solidFill>
                <a:latin typeface="Englebert"/>
                <a:ea typeface="Englebert"/>
                <a:cs typeface="Englebert"/>
                <a:sym typeface="Englebert"/>
              </a:defRPr>
            </a:lvl9pPr>
          </a:lstStyle>
          <a:p>
            <a:r>
              <a:t>xx%</a:t>
            </a:r>
          </a:p>
        </p:txBody>
      </p:sp>
      <p:pic>
        <p:nvPicPr>
          <p:cNvPr id="452" name="Google Shape;452;p47"/>
          <p:cNvPicPr preferRelativeResize="0"/>
          <p:nvPr/>
        </p:nvPicPr>
        <p:blipFill>
          <a:blip r:embed="rId2">
            <a:alphaModFix/>
          </a:blip>
          <a:stretch>
            <a:fillRect/>
          </a:stretch>
        </p:blipFill>
        <p:spPr>
          <a:xfrm rot="10800000" flipH="1">
            <a:off x="4409836" y="402"/>
            <a:ext cx="3372333" cy="1497833"/>
          </a:xfrm>
          <a:prstGeom prst="rect">
            <a:avLst/>
          </a:prstGeom>
          <a:noFill/>
          <a:ln>
            <a:noFill/>
          </a:ln>
        </p:spPr>
      </p:pic>
    </p:spTree>
    <p:extLst>
      <p:ext uri="{BB962C8B-B14F-4D97-AF65-F5344CB8AC3E}">
        <p14:creationId xmlns:p14="http://schemas.microsoft.com/office/powerpoint/2010/main" val="12534600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453"/>
        <p:cNvGrpSpPr/>
        <p:nvPr/>
      </p:nvGrpSpPr>
      <p:grpSpPr>
        <a:xfrm>
          <a:off x="0" y="0"/>
          <a:ext cx="0" cy="0"/>
          <a:chOff x="0" y="0"/>
          <a:chExt cx="0" cy="0"/>
        </a:xfrm>
      </p:grpSpPr>
      <p:pic>
        <p:nvPicPr>
          <p:cNvPr id="454" name="Google Shape;454;p48"/>
          <p:cNvPicPr preferRelativeResize="0"/>
          <p:nvPr/>
        </p:nvPicPr>
        <p:blipFill rotWithShape="1">
          <a:blip r:embed="rId2">
            <a:alphaModFix/>
          </a:blip>
          <a:srcRect r="20420"/>
          <a:stretch/>
        </p:blipFill>
        <p:spPr>
          <a:xfrm>
            <a:off x="-29603" y="2"/>
            <a:ext cx="7801907" cy="5514668"/>
          </a:xfrm>
          <a:prstGeom prst="rect">
            <a:avLst/>
          </a:prstGeom>
          <a:noFill/>
          <a:ln>
            <a:noFill/>
          </a:ln>
        </p:spPr>
      </p:pic>
      <p:sp>
        <p:nvSpPr>
          <p:cNvPr id="455" name="Google Shape;455;p48"/>
          <p:cNvSpPr txBox="1">
            <a:spLocks noGrp="1"/>
          </p:cNvSpPr>
          <p:nvPr>
            <p:ph type="title" hasCustomPrompt="1"/>
          </p:nvPr>
        </p:nvSpPr>
        <p:spPr>
          <a:xfrm flipH="1">
            <a:off x="8640833" y="2107733"/>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56" name="Google Shape;456;p48"/>
          <p:cNvSpPr txBox="1">
            <a:spLocks noGrp="1"/>
          </p:cNvSpPr>
          <p:nvPr>
            <p:ph type="ctrTitle" idx="2"/>
          </p:nvPr>
        </p:nvSpPr>
        <p:spPr>
          <a:xfrm flipH="1">
            <a:off x="2280833" y="34691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457" name="Google Shape;457;p48"/>
          <p:cNvSpPr txBox="1">
            <a:spLocks noGrp="1"/>
          </p:cNvSpPr>
          <p:nvPr>
            <p:ph type="subTitle" idx="1"/>
          </p:nvPr>
        </p:nvSpPr>
        <p:spPr>
          <a:xfrm>
            <a:off x="7231233" y="4858167"/>
            <a:ext cx="41444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31923902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one column">
  <p:cSld name="Title and one column">
    <p:spTree>
      <p:nvGrpSpPr>
        <p:cNvPr id="1" name="Shape 458"/>
        <p:cNvGrpSpPr/>
        <p:nvPr/>
      </p:nvGrpSpPr>
      <p:grpSpPr>
        <a:xfrm>
          <a:off x="0" y="0"/>
          <a:ext cx="0" cy="0"/>
          <a:chOff x="0" y="0"/>
          <a:chExt cx="0" cy="0"/>
        </a:xfrm>
      </p:grpSpPr>
      <p:sp>
        <p:nvSpPr>
          <p:cNvPr id="459" name="Google Shape;459;p49"/>
          <p:cNvSpPr txBox="1">
            <a:spLocks noGrp="1"/>
          </p:cNvSpPr>
          <p:nvPr>
            <p:ph type="ctrTitle"/>
          </p:nvPr>
        </p:nvSpPr>
        <p:spPr>
          <a:xfrm>
            <a:off x="1886367" y="5252600"/>
            <a:ext cx="5190000" cy="10220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60" name="Google Shape;460;p49"/>
          <p:cNvSpPr txBox="1">
            <a:spLocks noGrp="1"/>
          </p:cNvSpPr>
          <p:nvPr>
            <p:ph type="subTitle" idx="1"/>
          </p:nvPr>
        </p:nvSpPr>
        <p:spPr>
          <a:xfrm>
            <a:off x="1886365" y="4077167"/>
            <a:ext cx="3590800" cy="11048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pic>
        <p:nvPicPr>
          <p:cNvPr id="461" name="Google Shape;461;p49"/>
          <p:cNvPicPr preferRelativeResize="0"/>
          <p:nvPr/>
        </p:nvPicPr>
        <p:blipFill>
          <a:blip r:embed="rId2">
            <a:alphaModFix/>
          </a:blip>
          <a:stretch>
            <a:fillRect/>
          </a:stretch>
        </p:blipFill>
        <p:spPr>
          <a:xfrm rot="10800000" flipH="1">
            <a:off x="-14" y="386"/>
            <a:ext cx="5981700" cy="3467100"/>
          </a:xfrm>
          <a:prstGeom prst="rect">
            <a:avLst/>
          </a:prstGeom>
          <a:noFill/>
          <a:ln>
            <a:noFill/>
          </a:ln>
        </p:spPr>
      </p:pic>
      <p:pic>
        <p:nvPicPr>
          <p:cNvPr id="462" name="Google Shape;462;p49"/>
          <p:cNvPicPr preferRelativeResize="0"/>
          <p:nvPr/>
        </p:nvPicPr>
        <p:blipFill rotWithShape="1">
          <a:blip r:embed="rId3">
            <a:alphaModFix/>
          </a:blip>
          <a:srcRect r="10482" b="10201"/>
          <a:stretch/>
        </p:blipFill>
        <p:spPr>
          <a:xfrm>
            <a:off x="5904933" y="2877702"/>
            <a:ext cx="6287067" cy="3980300"/>
          </a:xfrm>
          <a:prstGeom prst="rect">
            <a:avLst/>
          </a:prstGeom>
          <a:noFill/>
          <a:ln>
            <a:noFill/>
          </a:ln>
        </p:spPr>
      </p:pic>
    </p:spTree>
    <p:extLst>
      <p:ext uri="{BB962C8B-B14F-4D97-AF65-F5344CB8AC3E}">
        <p14:creationId xmlns:p14="http://schemas.microsoft.com/office/powerpoint/2010/main" val="19339515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wo columns">
  <p:cSld name="Two columns">
    <p:bg>
      <p:bgPr>
        <a:blipFill>
          <a:blip r:embed="rId2">
            <a:alphaModFix/>
          </a:blip>
          <a:stretch>
            <a:fillRect/>
          </a:stretch>
        </a:blipFill>
        <a:effectLst/>
      </p:bgPr>
    </p:bg>
    <p:spTree>
      <p:nvGrpSpPr>
        <p:cNvPr id="1" name="Shape 463"/>
        <p:cNvGrpSpPr/>
        <p:nvPr/>
      </p:nvGrpSpPr>
      <p:grpSpPr>
        <a:xfrm>
          <a:off x="0" y="0"/>
          <a:ext cx="0" cy="0"/>
          <a:chOff x="0" y="0"/>
          <a:chExt cx="0" cy="0"/>
        </a:xfrm>
      </p:grpSpPr>
      <p:sp>
        <p:nvSpPr>
          <p:cNvPr id="464" name="Google Shape;464;p50"/>
          <p:cNvSpPr txBox="1">
            <a:spLocks noGrp="1"/>
          </p:cNvSpPr>
          <p:nvPr>
            <p:ph type="subTitle" idx="1"/>
          </p:nvPr>
        </p:nvSpPr>
        <p:spPr>
          <a:xfrm>
            <a:off x="1166111" y="3519520"/>
            <a:ext cx="26580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lvl1pPr>
            <a:lvl2pPr lvl="1" algn="r" rtl="0">
              <a:lnSpc>
                <a:spcPct val="100000"/>
              </a:lnSpc>
              <a:spcBef>
                <a:spcPts val="0"/>
              </a:spcBef>
              <a:spcAft>
                <a:spcPts val="0"/>
              </a:spcAft>
              <a:buSzPts val="1100"/>
              <a:buNone/>
              <a:defRPr sz="1500"/>
            </a:lvl2pPr>
            <a:lvl3pPr lvl="2" algn="r" rtl="0">
              <a:lnSpc>
                <a:spcPct val="100000"/>
              </a:lnSpc>
              <a:spcBef>
                <a:spcPts val="0"/>
              </a:spcBef>
              <a:spcAft>
                <a:spcPts val="0"/>
              </a:spcAft>
              <a:buSzPts val="1100"/>
              <a:buNone/>
              <a:defRPr sz="1500"/>
            </a:lvl3pPr>
            <a:lvl4pPr lvl="3" algn="r" rtl="0">
              <a:lnSpc>
                <a:spcPct val="100000"/>
              </a:lnSpc>
              <a:spcBef>
                <a:spcPts val="0"/>
              </a:spcBef>
              <a:spcAft>
                <a:spcPts val="0"/>
              </a:spcAft>
              <a:buSzPts val="1100"/>
              <a:buNone/>
              <a:defRPr sz="1500"/>
            </a:lvl4pPr>
            <a:lvl5pPr lvl="4" algn="r" rtl="0">
              <a:lnSpc>
                <a:spcPct val="100000"/>
              </a:lnSpc>
              <a:spcBef>
                <a:spcPts val="0"/>
              </a:spcBef>
              <a:spcAft>
                <a:spcPts val="0"/>
              </a:spcAft>
              <a:buSzPts val="1100"/>
              <a:buNone/>
              <a:defRPr sz="1500"/>
            </a:lvl5pPr>
            <a:lvl6pPr lvl="5" algn="r" rtl="0">
              <a:lnSpc>
                <a:spcPct val="100000"/>
              </a:lnSpc>
              <a:spcBef>
                <a:spcPts val="0"/>
              </a:spcBef>
              <a:spcAft>
                <a:spcPts val="0"/>
              </a:spcAft>
              <a:buSzPts val="1100"/>
              <a:buNone/>
              <a:defRPr sz="1500"/>
            </a:lvl6pPr>
            <a:lvl7pPr lvl="6" algn="r" rtl="0">
              <a:lnSpc>
                <a:spcPct val="100000"/>
              </a:lnSpc>
              <a:spcBef>
                <a:spcPts val="0"/>
              </a:spcBef>
              <a:spcAft>
                <a:spcPts val="0"/>
              </a:spcAft>
              <a:buSzPts val="1100"/>
              <a:buNone/>
              <a:defRPr sz="1500"/>
            </a:lvl7pPr>
            <a:lvl8pPr lvl="7" algn="r" rtl="0">
              <a:lnSpc>
                <a:spcPct val="100000"/>
              </a:lnSpc>
              <a:spcBef>
                <a:spcPts val="0"/>
              </a:spcBef>
              <a:spcAft>
                <a:spcPts val="0"/>
              </a:spcAft>
              <a:buSzPts val="1100"/>
              <a:buNone/>
              <a:defRPr sz="1500"/>
            </a:lvl8pPr>
            <a:lvl9pPr lvl="8" algn="r" rtl="0">
              <a:lnSpc>
                <a:spcPct val="100000"/>
              </a:lnSpc>
              <a:spcBef>
                <a:spcPts val="0"/>
              </a:spcBef>
              <a:spcAft>
                <a:spcPts val="0"/>
              </a:spcAft>
              <a:buSzPts val="1100"/>
              <a:buNone/>
              <a:defRPr sz="1500"/>
            </a:lvl9pPr>
          </a:lstStyle>
          <a:p>
            <a:endParaRPr/>
          </a:p>
        </p:txBody>
      </p:sp>
      <p:sp>
        <p:nvSpPr>
          <p:cNvPr id="465" name="Google Shape;465;p50"/>
          <p:cNvSpPr txBox="1">
            <a:spLocks noGrp="1"/>
          </p:cNvSpPr>
          <p:nvPr>
            <p:ph type="subTitle" idx="2"/>
          </p:nvPr>
        </p:nvSpPr>
        <p:spPr>
          <a:xfrm>
            <a:off x="1166111" y="3133327"/>
            <a:ext cx="26580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66" name="Google Shape;466;p50"/>
          <p:cNvSpPr txBox="1">
            <a:spLocks noGrp="1"/>
          </p:cNvSpPr>
          <p:nvPr>
            <p:ph type="subTitle" idx="3"/>
          </p:nvPr>
        </p:nvSpPr>
        <p:spPr>
          <a:xfrm flipH="1">
            <a:off x="8367893" y="3519520"/>
            <a:ext cx="26580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67" name="Google Shape;467;p50"/>
          <p:cNvSpPr txBox="1">
            <a:spLocks noGrp="1"/>
          </p:cNvSpPr>
          <p:nvPr>
            <p:ph type="subTitle" idx="4"/>
          </p:nvPr>
        </p:nvSpPr>
        <p:spPr>
          <a:xfrm flipH="1">
            <a:off x="8367893" y="3133327"/>
            <a:ext cx="26580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9014762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right">
  <p:cSld name="Title and two columns right">
    <p:spTree>
      <p:nvGrpSpPr>
        <p:cNvPr id="1" name="Shape 468"/>
        <p:cNvGrpSpPr/>
        <p:nvPr/>
      </p:nvGrpSpPr>
      <p:grpSpPr>
        <a:xfrm>
          <a:off x="0" y="0"/>
          <a:ext cx="0" cy="0"/>
          <a:chOff x="0" y="0"/>
          <a:chExt cx="0" cy="0"/>
        </a:xfrm>
      </p:grpSpPr>
      <p:sp>
        <p:nvSpPr>
          <p:cNvPr id="469" name="Google Shape;469;p51"/>
          <p:cNvSpPr txBox="1">
            <a:spLocks noGrp="1"/>
          </p:cNvSpPr>
          <p:nvPr>
            <p:ph type="subTitle" idx="1"/>
          </p:nvPr>
        </p:nvSpPr>
        <p:spPr>
          <a:xfrm flipH="1">
            <a:off x="4519867" y="4182501"/>
            <a:ext cx="2494800" cy="1046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70" name="Google Shape;470;p51"/>
          <p:cNvSpPr txBox="1">
            <a:spLocks noGrp="1"/>
          </p:cNvSpPr>
          <p:nvPr>
            <p:ph type="subTitle" idx="2"/>
          </p:nvPr>
        </p:nvSpPr>
        <p:spPr>
          <a:xfrm flipH="1">
            <a:off x="4519867" y="3918233"/>
            <a:ext cx="24948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71" name="Google Shape;471;p51"/>
          <p:cNvSpPr txBox="1">
            <a:spLocks noGrp="1"/>
          </p:cNvSpPr>
          <p:nvPr>
            <p:ph type="subTitle" idx="3"/>
          </p:nvPr>
        </p:nvSpPr>
        <p:spPr>
          <a:xfrm flipH="1">
            <a:off x="8614933" y="4182501"/>
            <a:ext cx="2494800" cy="1046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472" name="Google Shape;472;p51"/>
          <p:cNvSpPr txBox="1">
            <a:spLocks noGrp="1"/>
          </p:cNvSpPr>
          <p:nvPr>
            <p:ph type="subTitle" idx="4"/>
          </p:nvPr>
        </p:nvSpPr>
        <p:spPr>
          <a:xfrm flipH="1">
            <a:off x="8614933" y="3918233"/>
            <a:ext cx="24948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73" name="Google Shape;473;p51"/>
          <p:cNvSpPr txBox="1">
            <a:spLocks noGrp="1"/>
          </p:cNvSpPr>
          <p:nvPr>
            <p:ph type="ctrTitle"/>
          </p:nvPr>
        </p:nvSpPr>
        <p:spPr>
          <a:xfrm>
            <a:off x="4165800" y="5228500"/>
            <a:ext cx="70996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474" name="Google Shape;474;p51"/>
          <p:cNvPicPr preferRelativeResize="0"/>
          <p:nvPr/>
        </p:nvPicPr>
        <p:blipFill>
          <a:blip r:embed="rId2">
            <a:alphaModFix/>
          </a:blip>
          <a:stretch>
            <a:fillRect/>
          </a:stretch>
        </p:blipFill>
        <p:spPr>
          <a:xfrm rot="10800000" flipH="1">
            <a:off x="0" y="-14"/>
            <a:ext cx="6527800" cy="5194300"/>
          </a:xfrm>
          <a:prstGeom prst="rect">
            <a:avLst/>
          </a:prstGeom>
          <a:noFill/>
          <a:ln>
            <a:noFill/>
          </a:ln>
        </p:spPr>
      </p:pic>
    </p:spTree>
    <p:extLst>
      <p:ext uri="{BB962C8B-B14F-4D97-AF65-F5344CB8AC3E}">
        <p14:creationId xmlns:p14="http://schemas.microsoft.com/office/powerpoint/2010/main" val="21363744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475"/>
        <p:cNvGrpSpPr/>
        <p:nvPr/>
      </p:nvGrpSpPr>
      <p:grpSpPr>
        <a:xfrm>
          <a:off x="0" y="0"/>
          <a:ext cx="0" cy="0"/>
          <a:chOff x="0" y="0"/>
          <a:chExt cx="0" cy="0"/>
        </a:xfrm>
      </p:grpSpPr>
      <p:sp>
        <p:nvSpPr>
          <p:cNvPr id="476" name="Google Shape;476;p52"/>
          <p:cNvSpPr/>
          <p:nvPr/>
        </p:nvSpPr>
        <p:spPr>
          <a:xfrm>
            <a:off x="7536375" y="1715793"/>
            <a:ext cx="4144400" cy="4144400"/>
          </a:xfrm>
          <a:prstGeom prst="ellipse">
            <a:avLst/>
          </a:prstGeom>
          <a:solidFill>
            <a:srgbClr val="FFFFFF">
              <a:alpha val="80390"/>
            </a:srgbClr>
          </a:solidFill>
          <a:ln>
            <a:noFill/>
          </a:ln>
        </p:spPr>
        <p:txBody>
          <a:bodyPr spcFirstLastPara="1" wrap="square" lIns="91431" tIns="45699" rIns="91431" bIns="45699"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645CA7"/>
              </a:solidFill>
              <a:effectLst/>
              <a:uLnTx/>
              <a:uFillTx/>
              <a:latin typeface="Calibri"/>
              <a:ea typeface="Calibri"/>
              <a:cs typeface="Calibri"/>
              <a:sym typeface="Calibri"/>
            </a:endParaRPr>
          </a:p>
        </p:txBody>
      </p:sp>
      <p:sp>
        <p:nvSpPr>
          <p:cNvPr id="477" name="Google Shape;477;p52"/>
          <p:cNvSpPr txBox="1">
            <a:spLocks noGrp="1"/>
          </p:cNvSpPr>
          <p:nvPr>
            <p:ph type="ctrTitle"/>
          </p:nvPr>
        </p:nvSpPr>
        <p:spPr>
          <a:xfrm flipH="1">
            <a:off x="7538000" y="2427500"/>
            <a:ext cx="4137600" cy="836000"/>
          </a:xfrm>
          <a:prstGeom prst="rect">
            <a:avLst/>
          </a:prstGeom>
        </p:spPr>
        <p:txBody>
          <a:bodyPr spcFirstLastPara="1" wrap="square" lIns="91423" tIns="91423" rIns="91423" bIns="91423" anchor="b" anchorCtr="0">
            <a:noAutofit/>
          </a:bodyPr>
          <a:lstStyle>
            <a:lvl1pPr lvl="0" algn="ctr" rtl="0">
              <a:spcBef>
                <a:spcPts val="0"/>
              </a:spcBef>
              <a:spcAft>
                <a:spcPts val="0"/>
              </a:spcAft>
              <a:buClr>
                <a:schemeClr val="dk2"/>
              </a:buClr>
              <a:buSzPts val="6000"/>
              <a:buNone/>
              <a:defRPr sz="6700">
                <a:solidFill>
                  <a:schemeClr val="dk2"/>
                </a:solidFill>
              </a:defRPr>
            </a:lvl1pPr>
            <a:lvl2pPr lvl="1" algn="ctr" rtl="0">
              <a:spcBef>
                <a:spcPts val="0"/>
              </a:spcBef>
              <a:spcAft>
                <a:spcPts val="0"/>
              </a:spcAft>
              <a:buClr>
                <a:schemeClr val="dk2"/>
              </a:buClr>
              <a:buSzPts val="5200"/>
              <a:buNone/>
              <a:defRPr sz="6900">
                <a:solidFill>
                  <a:schemeClr val="dk2"/>
                </a:solidFill>
              </a:defRPr>
            </a:lvl2pPr>
            <a:lvl3pPr lvl="2" algn="ctr" rtl="0">
              <a:spcBef>
                <a:spcPts val="0"/>
              </a:spcBef>
              <a:spcAft>
                <a:spcPts val="0"/>
              </a:spcAft>
              <a:buClr>
                <a:schemeClr val="dk2"/>
              </a:buClr>
              <a:buSzPts val="5200"/>
              <a:buNone/>
              <a:defRPr sz="6900">
                <a:solidFill>
                  <a:schemeClr val="dk2"/>
                </a:solidFill>
              </a:defRPr>
            </a:lvl3pPr>
            <a:lvl4pPr lvl="3" algn="ctr" rtl="0">
              <a:spcBef>
                <a:spcPts val="0"/>
              </a:spcBef>
              <a:spcAft>
                <a:spcPts val="0"/>
              </a:spcAft>
              <a:buClr>
                <a:schemeClr val="dk2"/>
              </a:buClr>
              <a:buSzPts val="5200"/>
              <a:buNone/>
              <a:defRPr sz="6900">
                <a:solidFill>
                  <a:schemeClr val="dk2"/>
                </a:solidFill>
              </a:defRPr>
            </a:lvl4pPr>
            <a:lvl5pPr lvl="4" algn="ctr" rtl="0">
              <a:spcBef>
                <a:spcPts val="0"/>
              </a:spcBef>
              <a:spcAft>
                <a:spcPts val="0"/>
              </a:spcAft>
              <a:buClr>
                <a:schemeClr val="dk2"/>
              </a:buClr>
              <a:buSzPts val="5200"/>
              <a:buNone/>
              <a:defRPr sz="6900">
                <a:solidFill>
                  <a:schemeClr val="dk2"/>
                </a:solidFill>
              </a:defRPr>
            </a:lvl5pPr>
            <a:lvl6pPr lvl="5" algn="ctr" rtl="0">
              <a:spcBef>
                <a:spcPts val="0"/>
              </a:spcBef>
              <a:spcAft>
                <a:spcPts val="0"/>
              </a:spcAft>
              <a:buClr>
                <a:schemeClr val="dk2"/>
              </a:buClr>
              <a:buSzPts val="5200"/>
              <a:buNone/>
              <a:defRPr sz="6900">
                <a:solidFill>
                  <a:schemeClr val="dk2"/>
                </a:solidFill>
              </a:defRPr>
            </a:lvl6pPr>
            <a:lvl7pPr lvl="6" algn="ctr" rtl="0">
              <a:spcBef>
                <a:spcPts val="0"/>
              </a:spcBef>
              <a:spcAft>
                <a:spcPts val="0"/>
              </a:spcAft>
              <a:buClr>
                <a:schemeClr val="dk2"/>
              </a:buClr>
              <a:buSzPts val="5200"/>
              <a:buNone/>
              <a:defRPr sz="6900">
                <a:solidFill>
                  <a:schemeClr val="dk2"/>
                </a:solidFill>
              </a:defRPr>
            </a:lvl7pPr>
            <a:lvl8pPr lvl="7" algn="ctr" rtl="0">
              <a:spcBef>
                <a:spcPts val="0"/>
              </a:spcBef>
              <a:spcAft>
                <a:spcPts val="0"/>
              </a:spcAft>
              <a:buClr>
                <a:schemeClr val="dk2"/>
              </a:buClr>
              <a:buSzPts val="5200"/>
              <a:buNone/>
              <a:defRPr sz="6900">
                <a:solidFill>
                  <a:schemeClr val="dk2"/>
                </a:solidFill>
              </a:defRPr>
            </a:lvl8pPr>
            <a:lvl9pPr lvl="8" algn="ctr" rtl="0">
              <a:spcBef>
                <a:spcPts val="0"/>
              </a:spcBef>
              <a:spcAft>
                <a:spcPts val="0"/>
              </a:spcAft>
              <a:buClr>
                <a:schemeClr val="dk2"/>
              </a:buClr>
              <a:buSzPts val="5200"/>
              <a:buNone/>
              <a:defRPr sz="6900">
                <a:solidFill>
                  <a:schemeClr val="dk2"/>
                </a:solidFill>
              </a:defRPr>
            </a:lvl9pPr>
          </a:lstStyle>
          <a:p>
            <a:endParaRPr/>
          </a:p>
        </p:txBody>
      </p:sp>
      <p:sp>
        <p:nvSpPr>
          <p:cNvPr id="478" name="Google Shape;478;p52"/>
          <p:cNvSpPr txBox="1">
            <a:spLocks noGrp="1"/>
          </p:cNvSpPr>
          <p:nvPr>
            <p:ph type="subTitle" idx="1"/>
          </p:nvPr>
        </p:nvSpPr>
        <p:spPr>
          <a:xfrm flipH="1">
            <a:off x="7679900" y="3669900"/>
            <a:ext cx="3854000" cy="8940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Clr>
                <a:schemeClr val="dk2"/>
              </a:buClr>
              <a:buSzPts val="1200"/>
              <a:buNone/>
              <a:defRPr>
                <a:solidFill>
                  <a:schemeClr val="dk2"/>
                </a:solidFill>
              </a:defRPr>
            </a:lvl1pPr>
            <a:lvl2pPr lvl="1" algn="ctr" rtl="0">
              <a:lnSpc>
                <a:spcPct val="100000"/>
              </a:lnSpc>
              <a:spcBef>
                <a:spcPts val="0"/>
              </a:spcBef>
              <a:spcAft>
                <a:spcPts val="0"/>
              </a:spcAft>
              <a:buClr>
                <a:schemeClr val="dk2"/>
              </a:buClr>
              <a:buSzPts val="1200"/>
              <a:buNone/>
              <a:defRPr sz="1600">
                <a:solidFill>
                  <a:schemeClr val="dk2"/>
                </a:solidFill>
              </a:defRPr>
            </a:lvl2pPr>
            <a:lvl3pPr lvl="2" algn="ctr" rtl="0">
              <a:lnSpc>
                <a:spcPct val="100000"/>
              </a:lnSpc>
              <a:spcBef>
                <a:spcPts val="0"/>
              </a:spcBef>
              <a:spcAft>
                <a:spcPts val="0"/>
              </a:spcAft>
              <a:buClr>
                <a:schemeClr val="dk2"/>
              </a:buClr>
              <a:buSzPts val="1200"/>
              <a:buNone/>
              <a:defRPr sz="1600">
                <a:solidFill>
                  <a:schemeClr val="dk2"/>
                </a:solidFill>
              </a:defRPr>
            </a:lvl3pPr>
            <a:lvl4pPr lvl="3" algn="ctr" rtl="0">
              <a:lnSpc>
                <a:spcPct val="100000"/>
              </a:lnSpc>
              <a:spcBef>
                <a:spcPts val="0"/>
              </a:spcBef>
              <a:spcAft>
                <a:spcPts val="0"/>
              </a:spcAft>
              <a:buClr>
                <a:schemeClr val="dk2"/>
              </a:buClr>
              <a:buSzPts val="1200"/>
              <a:buNone/>
              <a:defRPr sz="1600">
                <a:solidFill>
                  <a:schemeClr val="dk2"/>
                </a:solidFill>
              </a:defRPr>
            </a:lvl4pPr>
            <a:lvl5pPr lvl="4" algn="ctr" rtl="0">
              <a:lnSpc>
                <a:spcPct val="100000"/>
              </a:lnSpc>
              <a:spcBef>
                <a:spcPts val="0"/>
              </a:spcBef>
              <a:spcAft>
                <a:spcPts val="0"/>
              </a:spcAft>
              <a:buClr>
                <a:schemeClr val="dk2"/>
              </a:buClr>
              <a:buSzPts val="1200"/>
              <a:buNone/>
              <a:defRPr sz="1600">
                <a:solidFill>
                  <a:schemeClr val="dk2"/>
                </a:solidFill>
              </a:defRPr>
            </a:lvl5pPr>
            <a:lvl6pPr lvl="5" algn="ctr" rtl="0">
              <a:lnSpc>
                <a:spcPct val="100000"/>
              </a:lnSpc>
              <a:spcBef>
                <a:spcPts val="0"/>
              </a:spcBef>
              <a:spcAft>
                <a:spcPts val="0"/>
              </a:spcAft>
              <a:buClr>
                <a:schemeClr val="dk2"/>
              </a:buClr>
              <a:buSzPts val="1200"/>
              <a:buNone/>
              <a:defRPr sz="1600">
                <a:solidFill>
                  <a:schemeClr val="dk2"/>
                </a:solidFill>
              </a:defRPr>
            </a:lvl6pPr>
            <a:lvl7pPr lvl="6" algn="ctr" rtl="0">
              <a:lnSpc>
                <a:spcPct val="100000"/>
              </a:lnSpc>
              <a:spcBef>
                <a:spcPts val="0"/>
              </a:spcBef>
              <a:spcAft>
                <a:spcPts val="0"/>
              </a:spcAft>
              <a:buClr>
                <a:schemeClr val="dk2"/>
              </a:buClr>
              <a:buSzPts val="1200"/>
              <a:buNone/>
              <a:defRPr sz="1600">
                <a:solidFill>
                  <a:schemeClr val="dk2"/>
                </a:solidFill>
              </a:defRPr>
            </a:lvl7pPr>
            <a:lvl8pPr lvl="7" algn="ctr" rtl="0">
              <a:lnSpc>
                <a:spcPct val="100000"/>
              </a:lnSpc>
              <a:spcBef>
                <a:spcPts val="0"/>
              </a:spcBef>
              <a:spcAft>
                <a:spcPts val="0"/>
              </a:spcAft>
              <a:buClr>
                <a:schemeClr val="dk2"/>
              </a:buClr>
              <a:buSzPts val="1200"/>
              <a:buNone/>
              <a:defRPr sz="1600">
                <a:solidFill>
                  <a:schemeClr val="dk2"/>
                </a:solidFill>
              </a:defRPr>
            </a:lvl8pPr>
            <a:lvl9pPr lvl="8" algn="ctr" rtl="0">
              <a:lnSpc>
                <a:spcPct val="100000"/>
              </a:lnSpc>
              <a:spcBef>
                <a:spcPts val="0"/>
              </a:spcBef>
              <a:spcAft>
                <a:spcPts val="0"/>
              </a:spcAft>
              <a:buClr>
                <a:schemeClr val="dk2"/>
              </a:buClr>
              <a:buSzPts val="1200"/>
              <a:buNone/>
              <a:defRPr sz="1600">
                <a:solidFill>
                  <a:schemeClr val="dk2"/>
                </a:solidFill>
              </a:defRPr>
            </a:lvl9pPr>
          </a:lstStyle>
          <a:p>
            <a:endParaRPr/>
          </a:p>
        </p:txBody>
      </p:sp>
      <p:sp>
        <p:nvSpPr>
          <p:cNvPr id="479" name="Google Shape;479;p52"/>
          <p:cNvSpPr txBox="1"/>
          <p:nvPr/>
        </p:nvSpPr>
        <p:spPr>
          <a:xfrm>
            <a:off x="3457200" y="703967"/>
            <a:ext cx="5277600" cy="628000"/>
          </a:xfrm>
          <a:prstGeom prst="rect">
            <a:avLst/>
          </a:prstGeom>
          <a:noFill/>
          <a:ln>
            <a:noFill/>
          </a:ln>
        </p:spPr>
        <p:txBody>
          <a:bodyPr spcFirstLastPara="1" wrap="square" lIns="121897" tIns="121897" rIns="121897" bIns="121897" anchor="t" anchorCtr="0">
            <a:noAutofit/>
          </a:bodyPr>
          <a:lstStyle/>
          <a:p>
            <a:pPr marL="0" marR="0" lvl="0" indent="0" algn="ctr" defTabSz="1219140" rtl="0" eaLnBrk="1" fontAlgn="auto" latinLnBrk="0" hangingPunct="1">
              <a:lnSpc>
                <a:spcPct val="80000"/>
              </a:lnSpc>
              <a:spcBef>
                <a:spcPts val="0"/>
              </a:spcBef>
              <a:spcAft>
                <a:spcPts val="0"/>
              </a:spcAft>
              <a:buClr>
                <a:srgbClr val="000000"/>
              </a:buClr>
              <a:buSzTx/>
              <a:buFont typeface="Arial"/>
              <a:buNone/>
              <a:tabLst/>
              <a:defRPr/>
            </a:pP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CREDITS: This presentation template was created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 including icons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kumimoji="0" lang="en" sz="1300" b="0" i="0" u="none" strike="noStrike" kern="0" cap="none" spc="0" normalizeH="0" baseline="0" noProof="0">
                <a:ln>
                  <a:noFill/>
                </a:ln>
                <a:solidFill>
                  <a:srgbClr val="FFFFFF"/>
                </a:solidFill>
                <a:effectLst/>
                <a:uLnTx/>
                <a:uFillTx/>
                <a:latin typeface="Zilla Slab Light"/>
                <a:ea typeface="Zilla Slab Light"/>
                <a:cs typeface="Zilla Slab Light"/>
                <a:sym typeface="Zilla Slab Light"/>
              </a:rPr>
              <a:t>, and infographics &amp; images by </a:t>
            </a:r>
            <a:r>
              <a:rPr kumimoji="0" lang="en" sz="1300" b="1" i="0" u="none" strike="noStrike" kern="0" cap="none" spc="0" normalizeH="0" baseline="0" noProof="0">
                <a:ln>
                  <a:noFill/>
                </a:ln>
                <a:solidFill>
                  <a:srgbClr val="FFFFFF"/>
                </a:solidFill>
                <a:effectLst/>
                <a:uLnTx/>
                <a:uFill>
                  <a:noFill/>
                </a:uFill>
                <a:latin typeface="Zilla Slab"/>
                <a:ea typeface="Zilla Slab"/>
                <a:cs typeface="Zilla Slab"/>
                <a:sym typeface="Zilla Slab"/>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endParaRPr kumimoji="0" sz="1300" b="1" i="0" u="none" strike="noStrike" kern="0" cap="none" spc="0" normalizeH="0" baseline="0" noProof="0">
              <a:ln>
                <a:noFill/>
              </a:ln>
              <a:solidFill>
                <a:srgbClr val="FFFFFF"/>
              </a:solidFill>
              <a:effectLst/>
              <a:uLnTx/>
              <a:uFillTx/>
              <a:latin typeface="Zilla Slab"/>
              <a:ea typeface="Zilla Slab"/>
              <a:cs typeface="Zilla Slab"/>
              <a:sym typeface="Zilla Slab"/>
            </a:endParaRPr>
          </a:p>
        </p:txBody>
      </p:sp>
    </p:spTree>
    <p:extLst>
      <p:ext uri="{BB962C8B-B14F-4D97-AF65-F5344CB8AC3E}">
        <p14:creationId xmlns:p14="http://schemas.microsoft.com/office/powerpoint/2010/main" val="1345321389"/>
      </p:ext>
    </p:extLst>
  </p:cSld>
  <p:clrMapOvr>
    <a:masterClrMapping/>
  </p:clrMapOvr>
  <p:extLst mod="1">
    <p:ext uri="{DCECCB84-F9BA-43D5-87BE-67443E8EF086}">
      <p15:sldGuideLst xmlns:p15="http://schemas.microsoft.com/office/powerpoint/2012/main" xmlns="">
        <p15:guide id="1" pos="454">
          <p15:clr>
            <a:srgbClr val="FA7B17"/>
          </p15:clr>
        </p15:guide>
        <p15:guide id="2" pos="5306">
          <p15:clr>
            <a:srgbClr val="FA7B17"/>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spTree>
      <p:nvGrpSpPr>
        <p:cNvPr id="1" name="Shape 480"/>
        <p:cNvGrpSpPr/>
        <p:nvPr/>
      </p:nvGrpSpPr>
      <p:grpSpPr>
        <a:xfrm>
          <a:off x="0" y="0"/>
          <a:ext cx="0" cy="0"/>
          <a:chOff x="0" y="0"/>
          <a:chExt cx="0" cy="0"/>
        </a:xfrm>
      </p:grpSpPr>
      <p:sp>
        <p:nvSpPr>
          <p:cNvPr id="481" name="Google Shape;481;p5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482" name="Google Shape;482;p53"/>
          <p:cNvSpPr txBox="1">
            <a:spLocks noGrp="1"/>
          </p:cNvSpPr>
          <p:nvPr>
            <p:ph type="subTitle" idx="1"/>
          </p:nvPr>
        </p:nvSpPr>
        <p:spPr>
          <a:xfrm flipH="1">
            <a:off x="1547896" y="2175229"/>
            <a:ext cx="3964000" cy="130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Clr>
                <a:schemeClr val="lt1"/>
              </a:buClr>
              <a:buSzPts val="1400"/>
              <a:buFont typeface="Arial"/>
              <a:buChar char="●"/>
              <a:defRPr sz="1300">
                <a:solidFill>
                  <a:schemeClr val="lt1"/>
                </a:solidFill>
              </a:defRPr>
            </a:lvl1pPr>
            <a:lvl2pPr lvl="1" rtl="0">
              <a:lnSpc>
                <a:spcPct val="100000"/>
              </a:lnSpc>
              <a:spcBef>
                <a:spcPts val="0"/>
              </a:spcBef>
              <a:spcAft>
                <a:spcPts val="0"/>
              </a:spcAft>
              <a:buClr>
                <a:schemeClr val="lt1"/>
              </a:buClr>
              <a:buSzPts val="1400"/>
              <a:buFont typeface="Arial"/>
              <a:buChar char="○"/>
              <a:defRPr sz="1500">
                <a:solidFill>
                  <a:schemeClr val="lt1"/>
                </a:solidFill>
              </a:defRPr>
            </a:lvl2pPr>
            <a:lvl3pPr lvl="2" rtl="0">
              <a:lnSpc>
                <a:spcPct val="100000"/>
              </a:lnSpc>
              <a:spcBef>
                <a:spcPts val="0"/>
              </a:spcBef>
              <a:spcAft>
                <a:spcPts val="0"/>
              </a:spcAft>
              <a:buClr>
                <a:schemeClr val="lt1"/>
              </a:buClr>
              <a:buSzPts val="1400"/>
              <a:buFont typeface="Arial"/>
              <a:buChar char="■"/>
              <a:defRPr sz="1500">
                <a:solidFill>
                  <a:schemeClr val="lt1"/>
                </a:solidFill>
              </a:defRPr>
            </a:lvl3pPr>
            <a:lvl4pPr lvl="3" rtl="0">
              <a:lnSpc>
                <a:spcPct val="100000"/>
              </a:lnSpc>
              <a:spcBef>
                <a:spcPts val="0"/>
              </a:spcBef>
              <a:spcAft>
                <a:spcPts val="0"/>
              </a:spcAft>
              <a:buClr>
                <a:schemeClr val="lt1"/>
              </a:buClr>
              <a:buSzPts val="1400"/>
              <a:buFont typeface="Arial"/>
              <a:buChar char="●"/>
              <a:defRPr sz="1500">
                <a:solidFill>
                  <a:schemeClr val="lt1"/>
                </a:solidFill>
              </a:defRPr>
            </a:lvl4pPr>
            <a:lvl5pPr lvl="4" rtl="0">
              <a:lnSpc>
                <a:spcPct val="100000"/>
              </a:lnSpc>
              <a:spcBef>
                <a:spcPts val="0"/>
              </a:spcBef>
              <a:spcAft>
                <a:spcPts val="0"/>
              </a:spcAft>
              <a:buClr>
                <a:schemeClr val="lt1"/>
              </a:buClr>
              <a:buSzPts val="1400"/>
              <a:buFont typeface="Arial"/>
              <a:buChar char="○"/>
              <a:defRPr sz="1500">
                <a:solidFill>
                  <a:schemeClr val="lt1"/>
                </a:solidFill>
              </a:defRPr>
            </a:lvl5pPr>
            <a:lvl6pPr lvl="5" rtl="0">
              <a:lnSpc>
                <a:spcPct val="100000"/>
              </a:lnSpc>
              <a:spcBef>
                <a:spcPts val="0"/>
              </a:spcBef>
              <a:spcAft>
                <a:spcPts val="0"/>
              </a:spcAft>
              <a:buClr>
                <a:schemeClr val="lt1"/>
              </a:buClr>
              <a:buSzPts val="1400"/>
              <a:buFont typeface="Arial"/>
              <a:buChar char="■"/>
              <a:defRPr sz="1500">
                <a:solidFill>
                  <a:schemeClr val="lt1"/>
                </a:solidFill>
              </a:defRPr>
            </a:lvl6pPr>
            <a:lvl7pPr lvl="6" rtl="0">
              <a:lnSpc>
                <a:spcPct val="100000"/>
              </a:lnSpc>
              <a:spcBef>
                <a:spcPts val="0"/>
              </a:spcBef>
              <a:spcAft>
                <a:spcPts val="0"/>
              </a:spcAft>
              <a:buClr>
                <a:schemeClr val="lt1"/>
              </a:buClr>
              <a:buSzPts val="1400"/>
              <a:buFont typeface="Arial"/>
              <a:buChar char="●"/>
              <a:defRPr sz="1500">
                <a:solidFill>
                  <a:schemeClr val="lt1"/>
                </a:solidFill>
              </a:defRPr>
            </a:lvl7pPr>
            <a:lvl8pPr lvl="7" rtl="0">
              <a:lnSpc>
                <a:spcPct val="100000"/>
              </a:lnSpc>
              <a:spcBef>
                <a:spcPts val="0"/>
              </a:spcBef>
              <a:spcAft>
                <a:spcPts val="0"/>
              </a:spcAft>
              <a:buClr>
                <a:schemeClr val="lt1"/>
              </a:buClr>
              <a:buSzPts val="1400"/>
              <a:buFont typeface="Arial"/>
              <a:buChar char="○"/>
              <a:defRPr sz="1500">
                <a:solidFill>
                  <a:schemeClr val="lt1"/>
                </a:solidFill>
              </a:defRPr>
            </a:lvl8pPr>
            <a:lvl9pPr lvl="8" rtl="0">
              <a:lnSpc>
                <a:spcPct val="100000"/>
              </a:lnSpc>
              <a:spcBef>
                <a:spcPts val="0"/>
              </a:spcBef>
              <a:spcAft>
                <a:spcPts val="0"/>
              </a:spcAft>
              <a:buClr>
                <a:schemeClr val="lt1"/>
              </a:buClr>
              <a:buSzPts val="1400"/>
              <a:buFont typeface="Arial"/>
              <a:buChar char="■"/>
              <a:defRPr sz="1500">
                <a:solidFill>
                  <a:schemeClr val="lt1"/>
                </a:solidFill>
              </a:defRPr>
            </a:lvl9pPr>
          </a:lstStyle>
          <a:p>
            <a:endParaRPr/>
          </a:p>
        </p:txBody>
      </p:sp>
      <p:sp>
        <p:nvSpPr>
          <p:cNvPr id="483" name="Google Shape;483;p53"/>
          <p:cNvSpPr txBox="1">
            <a:spLocks noGrp="1"/>
          </p:cNvSpPr>
          <p:nvPr>
            <p:ph type="subTitle" idx="2"/>
          </p:nvPr>
        </p:nvSpPr>
        <p:spPr>
          <a:xfrm flipH="1">
            <a:off x="1547883" y="1562467"/>
            <a:ext cx="3964000" cy="5752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13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484" name="Google Shape;484;p53"/>
          <p:cNvSpPr txBox="1">
            <a:spLocks noGrp="1"/>
          </p:cNvSpPr>
          <p:nvPr>
            <p:ph type="subTitle" idx="3"/>
          </p:nvPr>
        </p:nvSpPr>
        <p:spPr>
          <a:xfrm flipH="1">
            <a:off x="6708096" y="2175229"/>
            <a:ext cx="3964000" cy="130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Clr>
                <a:schemeClr val="lt1"/>
              </a:buClr>
              <a:buSzPts val="1400"/>
              <a:buFont typeface="Arial"/>
              <a:buChar char="●"/>
              <a:defRPr sz="1300">
                <a:solidFill>
                  <a:schemeClr val="lt1"/>
                </a:solidFill>
              </a:defRPr>
            </a:lvl1pPr>
            <a:lvl2pPr lvl="1" rtl="0">
              <a:lnSpc>
                <a:spcPct val="100000"/>
              </a:lnSpc>
              <a:spcBef>
                <a:spcPts val="0"/>
              </a:spcBef>
              <a:spcAft>
                <a:spcPts val="0"/>
              </a:spcAft>
              <a:buClr>
                <a:schemeClr val="lt1"/>
              </a:buClr>
              <a:buSzPts val="1400"/>
              <a:buFont typeface="Arial"/>
              <a:buChar char="○"/>
              <a:defRPr sz="1500">
                <a:solidFill>
                  <a:schemeClr val="lt1"/>
                </a:solidFill>
              </a:defRPr>
            </a:lvl2pPr>
            <a:lvl3pPr lvl="2" rtl="0">
              <a:lnSpc>
                <a:spcPct val="100000"/>
              </a:lnSpc>
              <a:spcBef>
                <a:spcPts val="0"/>
              </a:spcBef>
              <a:spcAft>
                <a:spcPts val="0"/>
              </a:spcAft>
              <a:buClr>
                <a:schemeClr val="lt1"/>
              </a:buClr>
              <a:buSzPts val="1400"/>
              <a:buFont typeface="Arial"/>
              <a:buChar char="■"/>
              <a:defRPr sz="1500">
                <a:solidFill>
                  <a:schemeClr val="lt1"/>
                </a:solidFill>
              </a:defRPr>
            </a:lvl3pPr>
            <a:lvl4pPr lvl="3" rtl="0">
              <a:lnSpc>
                <a:spcPct val="100000"/>
              </a:lnSpc>
              <a:spcBef>
                <a:spcPts val="0"/>
              </a:spcBef>
              <a:spcAft>
                <a:spcPts val="0"/>
              </a:spcAft>
              <a:buClr>
                <a:schemeClr val="lt1"/>
              </a:buClr>
              <a:buSzPts val="1400"/>
              <a:buFont typeface="Arial"/>
              <a:buChar char="●"/>
              <a:defRPr sz="1500">
                <a:solidFill>
                  <a:schemeClr val="lt1"/>
                </a:solidFill>
              </a:defRPr>
            </a:lvl4pPr>
            <a:lvl5pPr lvl="4" rtl="0">
              <a:lnSpc>
                <a:spcPct val="100000"/>
              </a:lnSpc>
              <a:spcBef>
                <a:spcPts val="0"/>
              </a:spcBef>
              <a:spcAft>
                <a:spcPts val="0"/>
              </a:spcAft>
              <a:buClr>
                <a:schemeClr val="lt1"/>
              </a:buClr>
              <a:buSzPts val="1400"/>
              <a:buFont typeface="Arial"/>
              <a:buChar char="○"/>
              <a:defRPr sz="1500">
                <a:solidFill>
                  <a:schemeClr val="lt1"/>
                </a:solidFill>
              </a:defRPr>
            </a:lvl5pPr>
            <a:lvl6pPr lvl="5" rtl="0">
              <a:lnSpc>
                <a:spcPct val="100000"/>
              </a:lnSpc>
              <a:spcBef>
                <a:spcPts val="0"/>
              </a:spcBef>
              <a:spcAft>
                <a:spcPts val="0"/>
              </a:spcAft>
              <a:buClr>
                <a:schemeClr val="lt1"/>
              </a:buClr>
              <a:buSzPts val="1400"/>
              <a:buFont typeface="Arial"/>
              <a:buChar char="■"/>
              <a:defRPr sz="1500">
                <a:solidFill>
                  <a:schemeClr val="lt1"/>
                </a:solidFill>
              </a:defRPr>
            </a:lvl6pPr>
            <a:lvl7pPr lvl="6" rtl="0">
              <a:lnSpc>
                <a:spcPct val="100000"/>
              </a:lnSpc>
              <a:spcBef>
                <a:spcPts val="0"/>
              </a:spcBef>
              <a:spcAft>
                <a:spcPts val="0"/>
              </a:spcAft>
              <a:buClr>
                <a:schemeClr val="lt1"/>
              </a:buClr>
              <a:buSzPts val="1400"/>
              <a:buFont typeface="Arial"/>
              <a:buChar char="●"/>
              <a:defRPr sz="1500">
                <a:solidFill>
                  <a:schemeClr val="lt1"/>
                </a:solidFill>
              </a:defRPr>
            </a:lvl7pPr>
            <a:lvl8pPr lvl="7" rtl="0">
              <a:lnSpc>
                <a:spcPct val="100000"/>
              </a:lnSpc>
              <a:spcBef>
                <a:spcPts val="0"/>
              </a:spcBef>
              <a:spcAft>
                <a:spcPts val="0"/>
              </a:spcAft>
              <a:buClr>
                <a:schemeClr val="lt1"/>
              </a:buClr>
              <a:buSzPts val="1400"/>
              <a:buFont typeface="Arial"/>
              <a:buChar char="○"/>
              <a:defRPr sz="1500">
                <a:solidFill>
                  <a:schemeClr val="lt1"/>
                </a:solidFill>
              </a:defRPr>
            </a:lvl8pPr>
            <a:lvl9pPr lvl="8" rtl="0">
              <a:lnSpc>
                <a:spcPct val="100000"/>
              </a:lnSpc>
              <a:spcBef>
                <a:spcPts val="0"/>
              </a:spcBef>
              <a:spcAft>
                <a:spcPts val="0"/>
              </a:spcAft>
              <a:buClr>
                <a:schemeClr val="lt1"/>
              </a:buClr>
              <a:buSzPts val="1400"/>
              <a:buFont typeface="Arial"/>
              <a:buChar char="■"/>
              <a:defRPr sz="1500">
                <a:solidFill>
                  <a:schemeClr val="lt1"/>
                </a:solidFill>
              </a:defRPr>
            </a:lvl9pPr>
          </a:lstStyle>
          <a:p>
            <a:endParaRPr/>
          </a:p>
        </p:txBody>
      </p:sp>
      <p:sp>
        <p:nvSpPr>
          <p:cNvPr id="485" name="Google Shape;485;p53"/>
          <p:cNvSpPr txBox="1">
            <a:spLocks noGrp="1"/>
          </p:cNvSpPr>
          <p:nvPr>
            <p:ph type="subTitle" idx="4"/>
          </p:nvPr>
        </p:nvSpPr>
        <p:spPr>
          <a:xfrm flipH="1">
            <a:off x="6708083" y="1562467"/>
            <a:ext cx="3964000" cy="5752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2400"/>
              <a:buFont typeface="Englebert"/>
              <a:buNone/>
              <a:defRPr sz="13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884837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rot="10800000" flipH="1">
            <a:off x="-14" y="386"/>
            <a:ext cx="5981700" cy="3467100"/>
          </a:xfrm>
          <a:prstGeom prst="rect">
            <a:avLst/>
          </a:prstGeom>
          <a:noFill/>
          <a:ln>
            <a:noFill/>
          </a:ln>
        </p:spPr>
      </p:pic>
      <p:pic>
        <p:nvPicPr>
          <p:cNvPr id="31" name="Google Shape;31;p7"/>
          <p:cNvPicPr preferRelativeResize="0"/>
          <p:nvPr/>
        </p:nvPicPr>
        <p:blipFill>
          <a:blip r:embed="rId3">
            <a:alphaModFix/>
          </a:blip>
          <a:stretch>
            <a:fillRect/>
          </a:stretch>
        </p:blipFill>
        <p:spPr>
          <a:xfrm flipH="1">
            <a:off x="8216886" y="4305286"/>
            <a:ext cx="3975100" cy="2552700"/>
          </a:xfrm>
          <a:prstGeom prst="rect">
            <a:avLst/>
          </a:prstGeom>
          <a:noFill/>
          <a:ln>
            <a:noFill/>
          </a:ln>
        </p:spPr>
      </p:pic>
      <p:sp>
        <p:nvSpPr>
          <p:cNvPr id="32" name="Google Shape;32;p7"/>
          <p:cNvSpPr txBox="1">
            <a:spLocks noGrp="1"/>
          </p:cNvSpPr>
          <p:nvPr>
            <p:ph type="ctrTitle"/>
          </p:nvPr>
        </p:nvSpPr>
        <p:spPr>
          <a:xfrm>
            <a:off x="6911467" y="4690067"/>
            <a:ext cx="4463600" cy="15844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3" name="Google Shape;33;p7"/>
          <p:cNvSpPr txBox="1">
            <a:spLocks noGrp="1"/>
          </p:cNvSpPr>
          <p:nvPr>
            <p:ph type="subTitle" idx="1"/>
          </p:nvPr>
        </p:nvSpPr>
        <p:spPr>
          <a:xfrm>
            <a:off x="6911600" y="1358033"/>
            <a:ext cx="4463600" cy="25952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Clr>
                <a:srgbClr val="434343"/>
              </a:buClr>
              <a:buSzPts val="1200"/>
              <a:buChar char="○"/>
              <a:defRPr sz="1600">
                <a:solidFill>
                  <a:srgbClr val="434343"/>
                </a:solidFill>
              </a:defRPr>
            </a:lvl2pPr>
            <a:lvl3pPr lvl="2" algn="ctr" rtl="0">
              <a:lnSpc>
                <a:spcPct val="100000"/>
              </a:lnSpc>
              <a:spcBef>
                <a:spcPts val="0"/>
              </a:spcBef>
              <a:spcAft>
                <a:spcPts val="0"/>
              </a:spcAft>
              <a:buClr>
                <a:srgbClr val="434343"/>
              </a:buClr>
              <a:buSzPts val="1200"/>
              <a:buChar char="■"/>
              <a:defRPr sz="1600">
                <a:solidFill>
                  <a:srgbClr val="434343"/>
                </a:solidFill>
              </a:defRPr>
            </a:lvl3pPr>
            <a:lvl4pPr lvl="3" algn="ctr" rtl="0">
              <a:lnSpc>
                <a:spcPct val="100000"/>
              </a:lnSpc>
              <a:spcBef>
                <a:spcPts val="0"/>
              </a:spcBef>
              <a:spcAft>
                <a:spcPts val="0"/>
              </a:spcAft>
              <a:buClr>
                <a:srgbClr val="434343"/>
              </a:buClr>
              <a:buSzPts val="1200"/>
              <a:buChar char="●"/>
              <a:defRPr sz="1600">
                <a:solidFill>
                  <a:srgbClr val="434343"/>
                </a:solidFill>
              </a:defRPr>
            </a:lvl4pPr>
            <a:lvl5pPr lvl="4" algn="ctr" rtl="0">
              <a:lnSpc>
                <a:spcPct val="100000"/>
              </a:lnSpc>
              <a:spcBef>
                <a:spcPts val="0"/>
              </a:spcBef>
              <a:spcAft>
                <a:spcPts val="0"/>
              </a:spcAft>
              <a:buClr>
                <a:srgbClr val="434343"/>
              </a:buClr>
              <a:buSzPts val="1200"/>
              <a:buChar char="○"/>
              <a:defRPr sz="1600">
                <a:solidFill>
                  <a:srgbClr val="434343"/>
                </a:solidFill>
              </a:defRPr>
            </a:lvl5pPr>
            <a:lvl6pPr lvl="5" algn="ctr" rtl="0">
              <a:lnSpc>
                <a:spcPct val="100000"/>
              </a:lnSpc>
              <a:spcBef>
                <a:spcPts val="0"/>
              </a:spcBef>
              <a:spcAft>
                <a:spcPts val="0"/>
              </a:spcAft>
              <a:buClr>
                <a:srgbClr val="434343"/>
              </a:buClr>
              <a:buSzPts val="1200"/>
              <a:buChar char="■"/>
              <a:defRPr sz="1600">
                <a:solidFill>
                  <a:srgbClr val="434343"/>
                </a:solidFill>
              </a:defRPr>
            </a:lvl6pPr>
            <a:lvl7pPr lvl="6" algn="ctr" rtl="0">
              <a:lnSpc>
                <a:spcPct val="100000"/>
              </a:lnSpc>
              <a:spcBef>
                <a:spcPts val="0"/>
              </a:spcBef>
              <a:spcAft>
                <a:spcPts val="0"/>
              </a:spcAft>
              <a:buClr>
                <a:srgbClr val="434343"/>
              </a:buClr>
              <a:buSzPts val="1200"/>
              <a:buChar char="●"/>
              <a:defRPr sz="1600">
                <a:solidFill>
                  <a:srgbClr val="434343"/>
                </a:solidFill>
              </a:defRPr>
            </a:lvl7pPr>
            <a:lvl8pPr lvl="7" algn="ctr" rtl="0">
              <a:lnSpc>
                <a:spcPct val="100000"/>
              </a:lnSpc>
              <a:spcBef>
                <a:spcPts val="0"/>
              </a:spcBef>
              <a:spcAft>
                <a:spcPts val="0"/>
              </a:spcAft>
              <a:buClr>
                <a:srgbClr val="434343"/>
              </a:buClr>
              <a:buSzPts val="1200"/>
              <a:buChar char="○"/>
              <a:defRPr sz="1600">
                <a:solidFill>
                  <a:srgbClr val="434343"/>
                </a:solidFill>
              </a:defRPr>
            </a:lvl8pPr>
            <a:lvl9pPr lvl="8" algn="ctr" rtl="0">
              <a:lnSpc>
                <a:spcPct val="100000"/>
              </a:lnSpc>
              <a:spcBef>
                <a:spcPts val="0"/>
              </a:spcBef>
              <a:spcAft>
                <a:spcPts val="0"/>
              </a:spcAft>
              <a:buClr>
                <a:srgbClr val="434343"/>
              </a:buClr>
              <a:buSzPts val="1200"/>
              <a:buChar char="■"/>
              <a:defRPr sz="1600">
                <a:solidFill>
                  <a:srgbClr val="434343"/>
                </a:solidFill>
              </a:defRPr>
            </a:lvl9pPr>
          </a:lstStyle>
          <a:p>
            <a:endParaRPr/>
          </a:p>
        </p:txBody>
      </p:sp>
    </p:spTree>
    <p:extLst>
      <p:ext uri="{BB962C8B-B14F-4D97-AF65-F5344CB8AC3E}">
        <p14:creationId xmlns:p14="http://schemas.microsoft.com/office/powerpoint/2010/main" val="15660715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486"/>
        <p:cNvGrpSpPr/>
        <p:nvPr/>
      </p:nvGrpSpPr>
      <p:grpSpPr>
        <a:xfrm>
          <a:off x="0" y="0"/>
          <a:ext cx="0" cy="0"/>
          <a:chOff x="0" y="0"/>
          <a:chExt cx="0" cy="0"/>
        </a:xfrm>
      </p:grpSpPr>
    </p:spTree>
    <p:extLst>
      <p:ext uri="{BB962C8B-B14F-4D97-AF65-F5344CB8AC3E}">
        <p14:creationId xmlns:p14="http://schemas.microsoft.com/office/powerpoint/2010/main" val="17549962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487"/>
        <p:cNvGrpSpPr/>
        <p:nvPr/>
      </p:nvGrpSpPr>
      <p:grpSpPr>
        <a:xfrm>
          <a:off x="0" y="0"/>
          <a:ext cx="0" cy="0"/>
          <a:chOff x="0" y="0"/>
          <a:chExt cx="0" cy="0"/>
        </a:xfrm>
      </p:grpSpPr>
    </p:spTree>
    <p:extLst>
      <p:ext uri="{BB962C8B-B14F-4D97-AF65-F5344CB8AC3E}">
        <p14:creationId xmlns:p14="http://schemas.microsoft.com/office/powerpoint/2010/main" val="34251043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40"/>
            <a:fld id="{40209285-D8D9-4A23-9894-E88C6C56C7B5}" type="datetimeFigureOut">
              <a:rPr lang="en-US" smtClean="0">
                <a:solidFill>
                  <a:prstClr val="black">
                    <a:tint val="75000"/>
                  </a:prstClr>
                </a:solidFill>
              </a:rPr>
              <a:pPr defTabSz="1219140"/>
              <a:t>4/2/2022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40"/>
            <a:fld id="{52682CC9-3461-4354-890F-E0F734FCD719}"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38789754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40"/>
            <a:fld id="{40209285-D8D9-4A23-9894-E88C6C56C7B5}" type="datetimeFigureOut">
              <a:rPr lang="en-US" smtClean="0">
                <a:solidFill>
                  <a:prstClr val="black">
                    <a:tint val="75000"/>
                  </a:prstClr>
                </a:solidFill>
              </a:rPr>
              <a:pPr defTabSz="1219140"/>
              <a:t>4/2/2022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40"/>
            <a:fld id="{52682CC9-3461-4354-890F-E0F734FCD719}"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424458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570" indent="0">
              <a:buNone/>
              <a:defRPr sz="2400">
                <a:solidFill>
                  <a:schemeClr val="tx1">
                    <a:tint val="75000"/>
                  </a:schemeClr>
                </a:solidFill>
              </a:defRPr>
            </a:lvl2pPr>
            <a:lvl3pPr marL="1219140" indent="0">
              <a:buNone/>
              <a:defRPr sz="2100">
                <a:solidFill>
                  <a:schemeClr val="tx1">
                    <a:tint val="75000"/>
                  </a:schemeClr>
                </a:solidFill>
              </a:defRPr>
            </a:lvl3pPr>
            <a:lvl4pPr marL="1828709" indent="0">
              <a:buNone/>
              <a:defRPr sz="1900">
                <a:solidFill>
                  <a:schemeClr val="tx1">
                    <a:tint val="75000"/>
                  </a:schemeClr>
                </a:solidFill>
              </a:defRPr>
            </a:lvl4pPr>
            <a:lvl5pPr marL="2438278" indent="0">
              <a:buNone/>
              <a:defRPr sz="1900">
                <a:solidFill>
                  <a:schemeClr val="tx1">
                    <a:tint val="75000"/>
                  </a:schemeClr>
                </a:solidFill>
              </a:defRPr>
            </a:lvl5pPr>
            <a:lvl6pPr marL="3047848" indent="0">
              <a:buNone/>
              <a:defRPr sz="1900">
                <a:solidFill>
                  <a:schemeClr val="tx1">
                    <a:tint val="75000"/>
                  </a:schemeClr>
                </a:solidFill>
              </a:defRPr>
            </a:lvl6pPr>
            <a:lvl7pPr marL="3657418" indent="0">
              <a:buNone/>
              <a:defRPr sz="1900">
                <a:solidFill>
                  <a:schemeClr val="tx1">
                    <a:tint val="75000"/>
                  </a:schemeClr>
                </a:solidFill>
              </a:defRPr>
            </a:lvl7pPr>
            <a:lvl8pPr marL="4266987" indent="0">
              <a:buNone/>
              <a:defRPr sz="1900">
                <a:solidFill>
                  <a:schemeClr val="tx1">
                    <a:tint val="75000"/>
                  </a:schemeClr>
                </a:solidFill>
              </a:defRPr>
            </a:lvl8pPr>
            <a:lvl9pPr marL="487655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40"/>
            <a:fld id="{40209285-D8D9-4A23-9894-E88C6C56C7B5}" type="datetimeFigureOut">
              <a:rPr lang="en-US" smtClean="0">
                <a:solidFill>
                  <a:prstClr val="black">
                    <a:tint val="75000"/>
                  </a:prstClr>
                </a:solidFill>
              </a:rPr>
              <a:pPr defTabSz="1219140"/>
              <a:t>4/2/2022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40"/>
            <a:fld id="{52682CC9-3461-4354-890F-E0F734FCD719}"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36828409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40"/>
            <a:fld id="{40209285-D8D9-4A23-9894-E88C6C56C7B5}" type="datetimeFigureOut">
              <a:rPr lang="en-US" smtClean="0">
                <a:solidFill>
                  <a:prstClr val="black">
                    <a:tint val="75000"/>
                  </a:prstClr>
                </a:solidFill>
              </a:rPr>
              <a:pPr defTabSz="1219140"/>
              <a:t>4/2/2022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4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40"/>
            <a:fld id="{52682CC9-3461-4354-890F-E0F734FCD719}"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18672622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3200" b="1"/>
            </a:lvl1pPr>
            <a:lvl2pPr marL="609570" indent="0">
              <a:buNone/>
              <a:defRPr sz="2700" b="1"/>
            </a:lvl2pPr>
            <a:lvl3pPr marL="1219140" indent="0">
              <a:buNone/>
              <a:defRPr sz="2400" b="1"/>
            </a:lvl3pPr>
            <a:lvl4pPr marL="1828709" indent="0">
              <a:buNone/>
              <a:defRPr sz="2100" b="1"/>
            </a:lvl4pPr>
            <a:lvl5pPr marL="2438278" indent="0">
              <a:buNone/>
              <a:defRPr sz="2100" b="1"/>
            </a:lvl5pPr>
            <a:lvl6pPr marL="3047848" indent="0">
              <a:buNone/>
              <a:defRPr sz="2100" b="1"/>
            </a:lvl6pPr>
            <a:lvl7pPr marL="3657418" indent="0">
              <a:buNone/>
              <a:defRPr sz="2100" b="1"/>
            </a:lvl7pPr>
            <a:lvl8pPr marL="4266987" indent="0">
              <a:buNone/>
              <a:defRPr sz="2100" b="1"/>
            </a:lvl8pPr>
            <a:lvl9pPr marL="487655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70" indent="0">
              <a:buNone/>
              <a:defRPr sz="2700" b="1"/>
            </a:lvl2pPr>
            <a:lvl3pPr marL="1219140" indent="0">
              <a:buNone/>
              <a:defRPr sz="2400" b="1"/>
            </a:lvl3pPr>
            <a:lvl4pPr marL="1828709" indent="0">
              <a:buNone/>
              <a:defRPr sz="2100" b="1"/>
            </a:lvl4pPr>
            <a:lvl5pPr marL="2438278" indent="0">
              <a:buNone/>
              <a:defRPr sz="2100" b="1"/>
            </a:lvl5pPr>
            <a:lvl6pPr marL="3047848" indent="0">
              <a:buNone/>
              <a:defRPr sz="2100" b="1"/>
            </a:lvl6pPr>
            <a:lvl7pPr marL="3657418" indent="0">
              <a:buNone/>
              <a:defRPr sz="2100" b="1"/>
            </a:lvl7pPr>
            <a:lvl8pPr marL="4266987" indent="0">
              <a:buNone/>
              <a:defRPr sz="2100" b="1"/>
            </a:lvl8pPr>
            <a:lvl9pPr marL="487655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40"/>
            <a:fld id="{40209285-D8D9-4A23-9894-E88C6C56C7B5}" type="datetimeFigureOut">
              <a:rPr lang="en-US" smtClean="0">
                <a:solidFill>
                  <a:prstClr val="black">
                    <a:tint val="75000"/>
                  </a:prstClr>
                </a:solidFill>
              </a:rPr>
              <a:pPr defTabSz="1219140"/>
              <a:t>4/2/2022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4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40"/>
            <a:fld id="{52682CC9-3461-4354-890F-E0F734FCD719}"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28334466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40"/>
            <a:fld id="{40209285-D8D9-4A23-9894-E88C6C56C7B5}" type="datetimeFigureOut">
              <a:rPr lang="en-US" smtClean="0">
                <a:solidFill>
                  <a:prstClr val="black">
                    <a:tint val="75000"/>
                  </a:prstClr>
                </a:solidFill>
              </a:rPr>
              <a:pPr defTabSz="1219140"/>
              <a:t>4/2/2022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4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40"/>
            <a:fld id="{52682CC9-3461-4354-890F-E0F734FCD719}"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41779460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40"/>
            <a:fld id="{40209285-D8D9-4A23-9894-E88C6C56C7B5}" type="datetimeFigureOut">
              <a:rPr lang="en-US" smtClean="0">
                <a:solidFill>
                  <a:prstClr val="black">
                    <a:tint val="75000"/>
                  </a:prstClr>
                </a:solidFill>
              </a:rPr>
              <a:pPr defTabSz="1219140"/>
              <a:t>4/2/2022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4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40"/>
            <a:fld id="{52682CC9-3461-4354-890F-E0F734FCD719}"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32084306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8"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900"/>
            </a:lvl1pPr>
            <a:lvl2pPr marL="609570" indent="0">
              <a:buNone/>
              <a:defRPr sz="1600"/>
            </a:lvl2pPr>
            <a:lvl3pPr marL="1219140" indent="0">
              <a:buNone/>
              <a:defRPr sz="1300"/>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40"/>
            <a:fld id="{40209285-D8D9-4A23-9894-E88C6C56C7B5}" type="datetimeFigureOut">
              <a:rPr lang="en-US" smtClean="0">
                <a:solidFill>
                  <a:prstClr val="black">
                    <a:tint val="75000"/>
                  </a:prstClr>
                </a:solidFill>
              </a:rPr>
              <a:pPr defTabSz="1219140"/>
              <a:t>4/2/2022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4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40"/>
            <a:fld id="{52682CC9-3461-4354-890F-E0F734FCD719}"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2408766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grpSp>
        <p:nvGrpSpPr>
          <p:cNvPr id="35" name="Google Shape;35;p8"/>
          <p:cNvGrpSpPr/>
          <p:nvPr/>
        </p:nvGrpSpPr>
        <p:grpSpPr>
          <a:xfrm>
            <a:off x="3499739" y="956838"/>
            <a:ext cx="5192511" cy="5192511"/>
            <a:chOff x="1620827" y="1344966"/>
            <a:chExt cx="2272500" cy="2272500"/>
          </a:xfrm>
        </p:grpSpPr>
        <p:sp>
          <p:nvSpPr>
            <p:cNvPr id="36" name="Google Shape;36;p8"/>
            <p:cNvSpPr/>
            <p:nvPr/>
          </p:nvSpPr>
          <p:spPr>
            <a:xfrm flipH="1">
              <a:off x="2918248" y="2243766"/>
              <a:ext cx="585697" cy="522996"/>
            </a:xfrm>
            <a:custGeom>
              <a:avLst/>
              <a:gdLst/>
              <a:ahLst/>
              <a:cxnLst/>
              <a:rect l="l" t="t" r="r" b="b"/>
              <a:pathLst>
                <a:path w="10051" h="8975" extrusionOk="0">
                  <a:moveTo>
                    <a:pt x="7828" y="0"/>
                  </a:moveTo>
                  <a:cubicBezTo>
                    <a:pt x="7828" y="0"/>
                    <a:pt x="1066" y="3591"/>
                    <a:pt x="533" y="4635"/>
                  </a:cubicBezTo>
                  <a:cubicBezTo>
                    <a:pt x="1" y="5677"/>
                    <a:pt x="325" y="8254"/>
                    <a:pt x="1162" y="8940"/>
                  </a:cubicBezTo>
                  <a:cubicBezTo>
                    <a:pt x="1190" y="8963"/>
                    <a:pt x="1228" y="8975"/>
                    <a:pt x="1273" y="8975"/>
                  </a:cubicBezTo>
                  <a:cubicBezTo>
                    <a:pt x="2541" y="8975"/>
                    <a:pt x="10051" y="0"/>
                    <a:pt x="10051" y="0"/>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8"/>
            <p:cNvSpPr/>
            <p:nvPr/>
          </p:nvSpPr>
          <p:spPr>
            <a:xfrm flipH="1">
              <a:off x="2868309" y="2600685"/>
              <a:ext cx="176099" cy="721122"/>
            </a:xfrm>
            <a:custGeom>
              <a:avLst/>
              <a:gdLst/>
              <a:ahLst/>
              <a:cxnLst/>
              <a:rect l="l" t="t" r="r" b="b"/>
              <a:pathLst>
                <a:path w="3022" h="12375" extrusionOk="0">
                  <a:moveTo>
                    <a:pt x="1146" y="0"/>
                  </a:moveTo>
                  <a:cubicBezTo>
                    <a:pt x="932" y="0"/>
                    <a:pt x="717" y="633"/>
                    <a:pt x="823" y="1272"/>
                  </a:cubicBezTo>
                  <a:cubicBezTo>
                    <a:pt x="963" y="2102"/>
                    <a:pt x="0" y="4014"/>
                    <a:pt x="331" y="4453"/>
                  </a:cubicBezTo>
                  <a:cubicBezTo>
                    <a:pt x="796" y="5068"/>
                    <a:pt x="441" y="5529"/>
                    <a:pt x="847" y="6174"/>
                  </a:cubicBezTo>
                  <a:cubicBezTo>
                    <a:pt x="1250" y="6820"/>
                    <a:pt x="1916" y="9427"/>
                    <a:pt x="577" y="9588"/>
                  </a:cubicBezTo>
                  <a:cubicBezTo>
                    <a:pt x="577" y="9588"/>
                    <a:pt x="451" y="11875"/>
                    <a:pt x="1417" y="12309"/>
                  </a:cubicBezTo>
                  <a:cubicBezTo>
                    <a:pt x="1519" y="12354"/>
                    <a:pt x="1618" y="12375"/>
                    <a:pt x="1713" y="12375"/>
                  </a:cubicBezTo>
                  <a:cubicBezTo>
                    <a:pt x="2512" y="12375"/>
                    <a:pt x="3022" y="10926"/>
                    <a:pt x="3022" y="10926"/>
                  </a:cubicBezTo>
                  <a:cubicBezTo>
                    <a:pt x="3022" y="10926"/>
                    <a:pt x="2356" y="8243"/>
                    <a:pt x="1913" y="6711"/>
                  </a:cubicBezTo>
                  <a:cubicBezTo>
                    <a:pt x="1059" y="3764"/>
                    <a:pt x="1513" y="398"/>
                    <a:pt x="1270" y="78"/>
                  </a:cubicBezTo>
                  <a:cubicBezTo>
                    <a:pt x="1231" y="25"/>
                    <a:pt x="1188" y="0"/>
                    <a:pt x="1146" y="0"/>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8"/>
            <p:cNvSpPr/>
            <p:nvPr/>
          </p:nvSpPr>
          <p:spPr>
            <a:xfrm flipH="1">
              <a:off x="2919239" y="2236191"/>
              <a:ext cx="755736" cy="1073263"/>
            </a:xfrm>
            <a:custGeom>
              <a:avLst/>
              <a:gdLst/>
              <a:ahLst/>
              <a:cxnLst/>
              <a:rect l="l" t="t" r="r" b="b"/>
              <a:pathLst>
                <a:path w="12969" h="18418" extrusionOk="0">
                  <a:moveTo>
                    <a:pt x="12969" y="1"/>
                  </a:moveTo>
                  <a:cubicBezTo>
                    <a:pt x="12968" y="1"/>
                    <a:pt x="9118" y="1451"/>
                    <a:pt x="4561" y="5162"/>
                  </a:cubicBezTo>
                  <a:cubicBezTo>
                    <a:pt x="0" y="8869"/>
                    <a:pt x="1656" y="17007"/>
                    <a:pt x="3210" y="18256"/>
                  </a:cubicBezTo>
                  <a:cubicBezTo>
                    <a:pt x="3347" y="18367"/>
                    <a:pt x="3485" y="18418"/>
                    <a:pt x="3623" y="18418"/>
                  </a:cubicBezTo>
                  <a:cubicBezTo>
                    <a:pt x="5037" y="18418"/>
                    <a:pt x="6367" y="13057"/>
                    <a:pt x="6367" y="13057"/>
                  </a:cubicBezTo>
                  <a:lnTo>
                    <a:pt x="6367" y="13057"/>
                  </a:lnTo>
                  <a:cubicBezTo>
                    <a:pt x="6367" y="13057"/>
                    <a:pt x="6218" y="13089"/>
                    <a:pt x="6004" y="13089"/>
                  </a:cubicBezTo>
                  <a:cubicBezTo>
                    <a:pt x="5261" y="13089"/>
                    <a:pt x="3731" y="12703"/>
                    <a:pt x="4875" y="9251"/>
                  </a:cubicBezTo>
                  <a:cubicBezTo>
                    <a:pt x="6350" y="4803"/>
                    <a:pt x="12968" y="1"/>
                    <a:pt x="12969"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8"/>
            <p:cNvSpPr/>
            <p:nvPr/>
          </p:nvSpPr>
          <p:spPr>
            <a:xfrm flipH="1">
              <a:off x="2927805" y="2101524"/>
              <a:ext cx="133910" cy="97140"/>
            </a:xfrm>
            <a:custGeom>
              <a:avLst/>
              <a:gdLst/>
              <a:ahLst/>
              <a:cxnLst/>
              <a:rect l="l" t="t" r="r" b="b"/>
              <a:pathLst>
                <a:path w="2298" h="1667" extrusionOk="0">
                  <a:moveTo>
                    <a:pt x="946" y="0"/>
                  </a:moveTo>
                  <a:cubicBezTo>
                    <a:pt x="817" y="0"/>
                    <a:pt x="690" y="21"/>
                    <a:pt x="578" y="62"/>
                  </a:cubicBezTo>
                  <a:cubicBezTo>
                    <a:pt x="407" y="127"/>
                    <a:pt x="260" y="239"/>
                    <a:pt x="161" y="399"/>
                  </a:cubicBezTo>
                  <a:cubicBezTo>
                    <a:pt x="59" y="560"/>
                    <a:pt x="1" y="771"/>
                    <a:pt x="1" y="1031"/>
                  </a:cubicBezTo>
                  <a:lnTo>
                    <a:pt x="69" y="1031"/>
                  </a:lnTo>
                  <a:cubicBezTo>
                    <a:pt x="69" y="864"/>
                    <a:pt x="93" y="721"/>
                    <a:pt x="137" y="601"/>
                  </a:cubicBezTo>
                  <a:cubicBezTo>
                    <a:pt x="202" y="420"/>
                    <a:pt x="315" y="287"/>
                    <a:pt x="451" y="198"/>
                  </a:cubicBezTo>
                  <a:cubicBezTo>
                    <a:pt x="591" y="113"/>
                    <a:pt x="762" y="68"/>
                    <a:pt x="946" y="68"/>
                  </a:cubicBezTo>
                  <a:cubicBezTo>
                    <a:pt x="1144" y="68"/>
                    <a:pt x="1359" y="116"/>
                    <a:pt x="1570" y="215"/>
                  </a:cubicBezTo>
                  <a:cubicBezTo>
                    <a:pt x="1761" y="303"/>
                    <a:pt x="1946" y="428"/>
                    <a:pt x="2119" y="588"/>
                  </a:cubicBezTo>
                  <a:lnTo>
                    <a:pt x="2119" y="588"/>
                  </a:lnTo>
                  <a:cubicBezTo>
                    <a:pt x="2096" y="588"/>
                    <a:pt x="2070" y="587"/>
                    <a:pt x="2042" y="587"/>
                  </a:cubicBezTo>
                  <a:cubicBezTo>
                    <a:pt x="1960" y="587"/>
                    <a:pt x="1854" y="594"/>
                    <a:pt x="1745" y="608"/>
                  </a:cubicBezTo>
                  <a:cubicBezTo>
                    <a:pt x="1581" y="628"/>
                    <a:pt x="1403" y="669"/>
                    <a:pt x="1260" y="758"/>
                  </a:cubicBezTo>
                  <a:cubicBezTo>
                    <a:pt x="1192" y="803"/>
                    <a:pt x="1131" y="861"/>
                    <a:pt x="1086" y="932"/>
                  </a:cubicBezTo>
                  <a:cubicBezTo>
                    <a:pt x="1042" y="1004"/>
                    <a:pt x="1017" y="1089"/>
                    <a:pt x="1017" y="1188"/>
                  </a:cubicBezTo>
                  <a:lnTo>
                    <a:pt x="1017" y="1215"/>
                  </a:lnTo>
                  <a:cubicBezTo>
                    <a:pt x="1022" y="1304"/>
                    <a:pt x="1038" y="1376"/>
                    <a:pt x="1063" y="1434"/>
                  </a:cubicBezTo>
                  <a:cubicBezTo>
                    <a:pt x="1083" y="1478"/>
                    <a:pt x="1107" y="1516"/>
                    <a:pt x="1134" y="1546"/>
                  </a:cubicBezTo>
                  <a:cubicBezTo>
                    <a:pt x="1178" y="1591"/>
                    <a:pt x="1230" y="1622"/>
                    <a:pt x="1284" y="1642"/>
                  </a:cubicBezTo>
                  <a:cubicBezTo>
                    <a:pt x="1339" y="1659"/>
                    <a:pt x="1400" y="1666"/>
                    <a:pt x="1458" y="1666"/>
                  </a:cubicBezTo>
                  <a:cubicBezTo>
                    <a:pt x="1564" y="1666"/>
                    <a:pt x="1670" y="1642"/>
                    <a:pt x="1752" y="1619"/>
                  </a:cubicBezTo>
                  <a:cubicBezTo>
                    <a:pt x="1830" y="1595"/>
                    <a:pt x="1882" y="1570"/>
                    <a:pt x="1885" y="1570"/>
                  </a:cubicBezTo>
                  <a:lnTo>
                    <a:pt x="1854" y="1509"/>
                  </a:lnTo>
                  <a:cubicBezTo>
                    <a:pt x="1851" y="1509"/>
                    <a:pt x="1796" y="1533"/>
                    <a:pt x="1725" y="1557"/>
                  </a:cubicBezTo>
                  <a:cubicBezTo>
                    <a:pt x="1649" y="1578"/>
                    <a:pt x="1550" y="1598"/>
                    <a:pt x="1458" y="1598"/>
                  </a:cubicBezTo>
                  <a:cubicBezTo>
                    <a:pt x="1411" y="1598"/>
                    <a:pt x="1366" y="1595"/>
                    <a:pt x="1321" y="1581"/>
                  </a:cubicBezTo>
                  <a:cubicBezTo>
                    <a:pt x="1291" y="1574"/>
                    <a:pt x="1260" y="1560"/>
                    <a:pt x="1233" y="1543"/>
                  </a:cubicBezTo>
                  <a:cubicBezTo>
                    <a:pt x="1195" y="1516"/>
                    <a:pt x="1161" y="1478"/>
                    <a:pt x="1134" y="1427"/>
                  </a:cubicBezTo>
                  <a:cubicBezTo>
                    <a:pt x="1107" y="1373"/>
                    <a:pt x="1090" y="1304"/>
                    <a:pt x="1086" y="1215"/>
                  </a:cubicBezTo>
                  <a:lnTo>
                    <a:pt x="1086" y="1188"/>
                  </a:lnTo>
                  <a:cubicBezTo>
                    <a:pt x="1086" y="1130"/>
                    <a:pt x="1096" y="1079"/>
                    <a:pt x="1113" y="1031"/>
                  </a:cubicBezTo>
                  <a:cubicBezTo>
                    <a:pt x="1144" y="952"/>
                    <a:pt x="1195" y="888"/>
                    <a:pt x="1267" y="837"/>
                  </a:cubicBezTo>
                  <a:cubicBezTo>
                    <a:pt x="1373" y="762"/>
                    <a:pt x="1513" y="717"/>
                    <a:pt x="1652" y="689"/>
                  </a:cubicBezTo>
                  <a:cubicBezTo>
                    <a:pt x="1796" y="662"/>
                    <a:pt x="1936" y="656"/>
                    <a:pt x="2042" y="656"/>
                  </a:cubicBezTo>
                  <a:cubicBezTo>
                    <a:pt x="2090" y="656"/>
                    <a:pt x="2131" y="659"/>
                    <a:pt x="2161" y="659"/>
                  </a:cubicBezTo>
                  <a:cubicBezTo>
                    <a:pt x="2175" y="662"/>
                    <a:pt x="2185" y="662"/>
                    <a:pt x="2196" y="662"/>
                  </a:cubicBezTo>
                  <a:lnTo>
                    <a:pt x="2205" y="662"/>
                  </a:lnTo>
                  <a:lnTo>
                    <a:pt x="2298" y="673"/>
                  </a:lnTo>
                  <a:lnTo>
                    <a:pt x="2233" y="604"/>
                  </a:lnTo>
                  <a:cubicBezTo>
                    <a:pt x="2038" y="407"/>
                    <a:pt x="1820" y="256"/>
                    <a:pt x="1602" y="154"/>
                  </a:cubicBezTo>
                  <a:cubicBezTo>
                    <a:pt x="1380" y="51"/>
                    <a:pt x="1154" y="0"/>
                    <a:pt x="946" y="0"/>
                  </a:cubicBezTo>
                  <a:close/>
                </a:path>
              </a:pathLst>
            </a:custGeom>
            <a:solidFill>
              <a:srgbClr val="A57D5E"/>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8"/>
            <p:cNvSpPr/>
            <p:nvPr/>
          </p:nvSpPr>
          <p:spPr>
            <a:xfrm flipH="1">
              <a:off x="2457138" y="2062015"/>
              <a:ext cx="91546" cy="41548"/>
            </a:xfrm>
            <a:custGeom>
              <a:avLst/>
              <a:gdLst/>
              <a:ahLst/>
              <a:cxnLst/>
              <a:rect l="l" t="t" r="r" b="b"/>
              <a:pathLst>
                <a:path w="1571" h="713" extrusionOk="0">
                  <a:moveTo>
                    <a:pt x="7" y="0"/>
                  </a:moveTo>
                  <a:cubicBezTo>
                    <a:pt x="6" y="0"/>
                    <a:pt x="4" y="1"/>
                    <a:pt x="4" y="3"/>
                  </a:cubicBezTo>
                  <a:cubicBezTo>
                    <a:pt x="1" y="6"/>
                    <a:pt x="1" y="9"/>
                    <a:pt x="4" y="12"/>
                  </a:cubicBezTo>
                  <a:cubicBezTo>
                    <a:pt x="4" y="12"/>
                    <a:pt x="7" y="16"/>
                    <a:pt x="14" y="23"/>
                  </a:cubicBezTo>
                  <a:cubicBezTo>
                    <a:pt x="89" y="118"/>
                    <a:pt x="513" y="712"/>
                    <a:pt x="1195" y="712"/>
                  </a:cubicBezTo>
                  <a:cubicBezTo>
                    <a:pt x="1311" y="712"/>
                    <a:pt x="1434" y="696"/>
                    <a:pt x="1567" y="658"/>
                  </a:cubicBezTo>
                  <a:cubicBezTo>
                    <a:pt x="1570" y="655"/>
                    <a:pt x="1570" y="651"/>
                    <a:pt x="1570" y="647"/>
                  </a:cubicBezTo>
                  <a:cubicBezTo>
                    <a:pt x="1570" y="644"/>
                    <a:pt x="1567" y="644"/>
                    <a:pt x="1564" y="644"/>
                  </a:cubicBezTo>
                  <a:cubicBezTo>
                    <a:pt x="1434" y="685"/>
                    <a:pt x="1311" y="702"/>
                    <a:pt x="1195" y="702"/>
                  </a:cubicBezTo>
                  <a:cubicBezTo>
                    <a:pt x="836" y="702"/>
                    <a:pt x="546" y="532"/>
                    <a:pt x="345" y="361"/>
                  </a:cubicBezTo>
                  <a:cubicBezTo>
                    <a:pt x="242" y="275"/>
                    <a:pt x="164" y="190"/>
                    <a:pt x="110" y="122"/>
                  </a:cubicBezTo>
                  <a:cubicBezTo>
                    <a:pt x="83" y="91"/>
                    <a:pt x="58" y="61"/>
                    <a:pt x="42" y="40"/>
                  </a:cubicBezTo>
                  <a:cubicBezTo>
                    <a:pt x="34" y="30"/>
                    <a:pt x="28" y="23"/>
                    <a:pt x="24" y="16"/>
                  </a:cubicBezTo>
                  <a:cubicBezTo>
                    <a:pt x="17" y="9"/>
                    <a:pt x="14" y="6"/>
                    <a:pt x="10" y="3"/>
                  </a:cubicBezTo>
                  <a:cubicBezTo>
                    <a:pt x="10" y="1"/>
                    <a:pt x="9" y="0"/>
                    <a:pt x="7" y="0"/>
                  </a:cubicBezTo>
                  <a:close/>
                </a:path>
              </a:pathLst>
            </a:custGeom>
            <a:solidFill>
              <a:srgbClr val="B26E47"/>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8"/>
            <p:cNvSpPr/>
            <p:nvPr/>
          </p:nvSpPr>
          <p:spPr>
            <a:xfrm flipH="1">
              <a:off x="2122363" y="1817679"/>
              <a:ext cx="74822" cy="223592"/>
            </a:xfrm>
            <a:custGeom>
              <a:avLst/>
              <a:gdLst/>
              <a:ahLst/>
              <a:cxnLst/>
              <a:rect l="l" t="t" r="r" b="b"/>
              <a:pathLst>
                <a:path w="1284" h="3837" extrusionOk="0">
                  <a:moveTo>
                    <a:pt x="584" y="2294"/>
                  </a:moveTo>
                  <a:cubicBezTo>
                    <a:pt x="608" y="2294"/>
                    <a:pt x="608" y="2332"/>
                    <a:pt x="584" y="2332"/>
                  </a:cubicBezTo>
                  <a:cubicBezTo>
                    <a:pt x="556" y="2332"/>
                    <a:pt x="556" y="2294"/>
                    <a:pt x="584" y="2294"/>
                  </a:cubicBezTo>
                  <a:close/>
                  <a:moveTo>
                    <a:pt x="345" y="0"/>
                  </a:moveTo>
                  <a:lnTo>
                    <a:pt x="345" y="0"/>
                  </a:lnTo>
                  <a:cubicBezTo>
                    <a:pt x="362" y="194"/>
                    <a:pt x="372" y="386"/>
                    <a:pt x="379" y="574"/>
                  </a:cubicBezTo>
                  <a:cubicBezTo>
                    <a:pt x="433" y="659"/>
                    <a:pt x="471" y="751"/>
                    <a:pt x="498" y="850"/>
                  </a:cubicBezTo>
                  <a:cubicBezTo>
                    <a:pt x="577" y="1123"/>
                    <a:pt x="577" y="1413"/>
                    <a:pt x="560" y="1697"/>
                  </a:cubicBezTo>
                  <a:cubicBezTo>
                    <a:pt x="560" y="1707"/>
                    <a:pt x="550" y="1714"/>
                    <a:pt x="543" y="1714"/>
                  </a:cubicBezTo>
                  <a:cubicBezTo>
                    <a:pt x="533" y="1714"/>
                    <a:pt x="523" y="1707"/>
                    <a:pt x="523" y="1697"/>
                  </a:cubicBezTo>
                  <a:cubicBezTo>
                    <a:pt x="539" y="1427"/>
                    <a:pt x="539" y="1154"/>
                    <a:pt x="471" y="895"/>
                  </a:cubicBezTo>
                  <a:cubicBezTo>
                    <a:pt x="451" y="809"/>
                    <a:pt x="420" y="724"/>
                    <a:pt x="379" y="649"/>
                  </a:cubicBezTo>
                  <a:lnTo>
                    <a:pt x="379" y="649"/>
                  </a:lnTo>
                  <a:cubicBezTo>
                    <a:pt x="396" y="2137"/>
                    <a:pt x="0" y="3345"/>
                    <a:pt x="0" y="3345"/>
                  </a:cubicBezTo>
                  <a:cubicBezTo>
                    <a:pt x="208" y="3397"/>
                    <a:pt x="369" y="3570"/>
                    <a:pt x="488" y="3837"/>
                  </a:cubicBezTo>
                  <a:cubicBezTo>
                    <a:pt x="580" y="3762"/>
                    <a:pt x="659" y="3676"/>
                    <a:pt x="731" y="3588"/>
                  </a:cubicBezTo>
                  <a:cubicBezTo>
                    <a:pt x="1171" y="2932"/>
                    <a:pt x="1191" y="2055"/>
                    <a:pt x="1191" y="1905"/>
                  </a:cubicBezTo>
                  <a:cubicBezTo>
                    <a:pt x="1191" y="1676"/>
                    <a:pt x="1205" y="1431"/>
                    <a:pt x="1222" y="1195"/>
                  </a:cubicBezTo>
                  <a:cubicBezTo>
                    <a:pt x="1249" y="741"/>
                    <a:pt x="1284" y="174"/>
                    <a:pt x="1154" y="17"/>
                  </a:cubicBezTo>
                  <a:lnTo>
                    <a:pt x="1137" y="17"/>
                  </a:lnTo>
                  <a:cubicBezTo>
                    <a:pt x="990" y="17"/>
                    <a:pt x="703" y="10"/>
                    <a:pt x="345" y="0"/>
                  </a:cubicBezTo>
                  <a:close/>
                </a:path>
              </a:pathLst>
            </a:custGeom>
            <a:solidFill>
              <a:srgbClr val="D1DBD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8"/>
            <p:cNvSpPr/>
            <p:nvPr/>
          </p:nvSpPr>
          <p:spPr>
            <a:xfrm flipH="1">
              <a:off x="2168689" y="2004034"/>
              <a:ext cx="171146" cy="58331"/>
            </a:xfrm>
            <a:custGeom>
              <a:avLst/>
              <a:gdLst/>
              <a:ahLst/>
              <a:cxnLst/>
              <a:rect l="l" t="t" r="r" b="b"/>
              <a:pathLst>
                <a:path w="2937" h="1001" extrusionOk="0">
                  <a:moveTo>
                    <a:pt x="1318" y="1"/>
                  </a:moveTo>
                  <a:cubicBezTo>
                    <a:pt x="844" y="1"/>
                    <a:pt x="447" y="79"/>
                    <a:pt x="1" y="130"/>
                  </a:cubicBezTo>
                  <a:cubicBezTo>
                    <a:pt x="304" y="724"/>
                    <a:pt x="891" y="1001"/>
                    <a:pt x="1813" y="1001"/>
                  </a:cubicBezTo>
                  <a:lnTo>
                    <a:pt x="1875" y="1001"/>
                  </a:lnTo>
                  <a:cubicBezTo>
                    <a:pt x="2336" y="998"/>
                    <a:pt x="2680" y="854"/>
                    <a:pt x="2936" y="639"/>
                  </a:cubicBezTo>
                  <a:cubicBezTo>
                    <a:pt x="2817" y="372"/>
                    <a:pt x="2656" y="199"/>
                    <a:pt x="2448" y="147"/>
                  </a:cubicBezTo>
                  <a:cubicBezTo>
                    <a:pt x="2008" y="38"/>
                    <a:pt x="1643" y="1"/>
                    <a:pt x="13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8"/>
            <p:cNvSpPr/>
            <p:nvPr/>
          </p:nvSpPr>
          <p:spPr>
            <a:xfrm flipH="1">
              <a:off x="2199923" y="1815290"/>
              <a:ext cx="77619" cy="16957"/>
            </a:xfrm>
            <a:custGeom>
              <a:avLst/>
              <a:gdLst/>
              <a:ahLst/>
              <a:cxnLst/>
              <a:rect l="l" t="t" r="r" b="b"/>
              <a:pathLst>
                <a:path w="1332" h="291" extrusionOk="0">
                  <a:moveTo>
                    <a:pt x="0" y="0"/>
                  </a:moveTo>
                  <a:cubicBezTo>
                    <a:pt x="304" y="167"/>
                    <a:pt x="659" y="290"/>
                    <a:pt x="928" y="290"/>
                  </a:cubicBezTo>
                  <a:cubicBezTo>
                    <a:pt x="1127" y="290"/>
                    <a:pt x="1280" y="222"/>
                    <a:pt x="1328" y="51"/>
                  </a:cubicBezTo>
                  <a:cubicBezTo>
                    <a:pt x="1328" y="44"/>
                    <a:pt x="1328" y="38"/>
                    <a:pt x="1332" y="35"/>
                  </a:cubicBezTo>
                  <a:cubicBezTo>
                    <a:pt x="1242" y="30"/>
                    <a:pt x="1150" y="27"/>
                    <a:pt x="1058" y="27"/>
                  </a:cubicBezTo>
                  <a:cubicBezTo>
                    <a:pt x="710" y="17"/>
                    <a:pt x="345" y="10"/>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8"/>
            <p:cNvSpPr/>
            <p:nvPr/>
          </p:nvSpPr>
          <p:spPr>
            <a:xfrm flipH="1">
              <a:off x="2482428" y="2028508"/>
              <a:ext cx="200341" cy="48774"/>
            </a:xfrm>
            <a:custGeom>
              <a:avLst/>
              <a:gdLst/>
              <a:ahLst/>
              <a:cxnLst/>
              <a:rect l="l" t="t" r="r" b="b"/>
              <a:pathLst>
                <a:path w="3438" h="837" extrusionOk="0">
                  <a:moveTo>
                    <a:pt x="3438" y="1"/>
                  </a:moveTo>
                  <a:lnTo>
                    <a:pt x="3438" y="1"/>
                  </a:lnTo>
                  <a:cubicBezTo>
                    <a:pt x="2370" y="206"/>
                    <a:pt x="1073" y="492"/>
                    <a:pt x="0" y="652"/>
                  </a:cubicBezTo>
                  <a:cubicBezTo>
                    <a:pt x="479" y="775"/>
                    <a:pt x="1079" y="836"/>
                    <a:pt x="1831" y="836"/>
                  </a:cubicBezTo>
                  <a:cubicBezTo>
                    <a:pt x="2015" y="836"/>
                    <a:pt x="2189" y="820"/>
                    <a:pt x="2352" y="786"/>
                  </a:cubicBezTo>
                  <a:cubicBezTo>
                    <a:pt x="2387" y="779"/>
                    <a:pt x="2414" y="768"/>
                    <a:pt x="2445" y="759"/>
                  </a:cubicBezTo>
                  <a:cubicBezTo>
                    <a:pt x="2379" y="683"/>
                    <a:pt x="2335" y="622"/>
                    <a:pt x="2315" y="598"/>
                  </a:cubicBezTo>
                  <a:cubicBezTo>
                    <a:pt x="2308" y="591"/>
                    <a:pt x="2305" y="587"/>
                    <a:pt x="2305" y="587"/>
                  </a:cubicBezTo>
                  <a:cubicBezTo>
                    <a:pt x="2302" y="584"/>
                    <a:pt x="2302" y="581"/>
                    <a:pt x="2305" y="578"/>
                  </a:cubicBezTo>
                  <a:lnTo>
                    <a:pt x="2308" y="574"/>
                  </a:lnTo>
                  <a:cubicBezTo>
                    <a:pt x="2311" y="574"/>
                    <a:pt x="2311" y="578"/>
                    <a:pt x="2311" y="578"/>
                  </a:cubicBezTo>
                  <a:cubicBezTo>
                    <a:pt x="2315" y="581"/>
                    <a:pt x="2318" y="584"/>
                    <a:pt x="2325" y="591"/>
                  </a:cubicBezTo>
                  <a:cubicBezTo>
                    <a:pt x="2329" y="598"/>
                    <a:pt x="2335" y="605"/>
                    <a:pt x="2343" y="615"/>
                  </a:cubicBezTo>
                  <a:cubicBezTo>
                    <a:pt x="2359" y="636"/>
                    <a:pt x="2384" y="666"/>
                    <a:pt x="2411" y="697"/>
                  </a:cubicBezTo>
                  <a:cubicBezTo>
                    <a:pt x="2424" y="714"/>
                    <a:pt x="2441" y="734"/>
                    <a:pt x="2458" y="755"/>
                  </a:cubicBezTo>
                  <a:cubicBezTo>
                    <a:pt x="2759" y="649"/>
                    <a:pt x="3018" y="485"/>
                    <a:pt x="3233" y="253"/>
                  </a:cubicBezTo>
                  <a:cubicBezTo>
                    <a:pt x="3308" y="174"/>
                    <a:pt x="3376" y="89"/>
                    <a:pt x="34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8"/>
            <p:cNvSpPr/>
            <p:nvPr/>
          </p:nvSpPr>
          <p:spPr>
            <a:xfrm flipH="1">
              <a:off x="2539477" y="2061957"/>
              <a:ext cx="9207" cy="10780"/>
            </a:xfrm>
            <a:custGeom>
              <a:avLst/>
              <a:gdLst/>
              <a:ahLst/>
              <a:cxnLst/>
              <a:rect l="l" t="t" r="r" b="b"/>
              <a:pathLst>
                <a:path w="158" h="185" extrusionOk="0">
                  <a:moveTo>
                    <a:pt x="7" y="0"/>
                  </a:moveTo>
                  <a:lnTo>
                    <a:pt x="4" y="4"/>
                  </a:lnTo>
                  <a:cubicBezTo>
                    <a:pt x="1" y="7"/>
                    <a:pt x="1" y="10"/>
                    <a:pt x="4" y="13"/>
                  </a:cubicBezTo>
                  <a:cubicBezTo>
                    <a:pt x="4" y="13"/>
                    <a:pt x="7" y="17"/>
                    <a:pt x="14" y="24"/>
                  </a:cubicBezTo>
                  <a:cubicBezTo>
                    <a:pt x="34" y="48"/>
                    <a:pt x="78" y="109"/>
                    <a:pt x="144" y="185"/>
                  </a:cubicBezTo>
                  <a:cubicBezTo>
                    <a:pt x="151" y="185"/>
                    <a:pt x="154" y="181"/>
                    <a:pt x="157" y="181"/>
                  </a:cubicBezTo>
                  <a:cubicBezTo>
                    <a:pt x="140" y="160"/>
                    <a:pt x="123" y="140"/>
                    <a:pt x="110" y="123"/>
                  </a:cubicBezTo>
                  <a:cubicBezTo>
                    <a:pt x="83" y="92"/>
                    <a:pt x="58" y="62"/>
                    <a:pt x="42" y="41"/>
                  </a:cubicBezTo>
                  <a:cubicBezTo>
                    <a:pt x="34" y="31"/>
                    <a:pt x="28" y="24"/>
                    <a:pt x="24" y="17"/>
                  </a:cubicBezTo>
                  <a:cubicBezTo>
                    <a:pt x="17" y="10"/>
                    <a:pt x="14" y="7"/>
                    <a:pt x="10" y="4"/>
                  </a:cubicBezTo>
                  <a:cubicBezTo>
                    <a:pt x="10" y="4"/>
                    <a:pt x="10" y="0"/>
                    <a:pt x="7" y="0"/>
                  </a:cubicBezTo>
                  <a:close/>
                </a:path>
              </a:pathLst>
            </a:custGeom>
            <a:solidFill>
              <a:srgbClr val="A96E47"/>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8"/>
            <p:cNvSpPr/>
            <p:nvPr/>
          </p:nvSpPr>
          <p:spPr>
            <a:xfrm flipH="1">
              <a:off x="2111815" y="1814591"/>
              <a:ext cx="9498" cy="15442"/>
            </a:xfrm>
            <a:custGeom>
              <a:avLst/>
              <a:gdLst/>
              <a:ahLst/>
              <a:cxnLst/>
              <a:rect l="l" t="t" r="r" b="b"/>
              <a:pathLst>
                <a:path w="163" h="265" extrusionOk="0">
                  <a:moveTo>
                    <a:pt x="9" y="1"/>
                  </a:moveTo>
                  <a:cubicBezTo>
                    <a:pt x="4" y="1"/>
                    <a:pt x="0" y="6"/>
                    <a:pt x="6" y="9"/>
                  </a:cubicBezTo>
                  <a:cubicBezTo>
                    <a:pt x="84" y="70"/>
                    <a:pt x="135" y="159"/>
                    <a:pt x="152" y="261"/>
                  </a:cubicBezTo>
                  <a:cubicBezTo>
                    <a:pt x="152" y="264"/>
                    <a:pt x="154" y="265"/>
                    <a:pt x="156" y="265"/>
                  </a:cubicBezTo>
                  <a:cubicBezTo>
                    <a:pt x="159" y="265"/>
                    <a:pt x="163" y="262"/>
                    <a:pt x="163" y="258"/>
                  </a:cubicBezTo>
                  <a:cubicBezTo>
                    <a:pt x="146" y="155"/>
                    <a:pt x="94" y="67"/>
                    <a:pt x="12" y="1"/>
                  </a:cubicBezTo>
                  <a:cubicBezTo>
                    <a:pt x="11" y="1"/>
                    <a:pt x="10" y="1"/>
                    <a:pt x="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8"/>
            <p:cNvSpPr/>
            <p:nvPr/>
          </p:nvSpPr>
          <p:spPr>
            <a:xfrm flipH="1">
              <a:off x="2110417" y="1843319"/>
              <a:ext cx="699" cy="466"/>
            </a:xfrm>
            <a:custGeom>
              <a:avLst/>
              <a:gdLst/>
              <a:ahLst/>
              <a:cxnLst/>
              <a:rect l="l" t="t" r="r" b="b"/>
              <a:pathLst>
                <a:path w="12" h="8" extrusionOk="0">
                  <a:moveTo>
                    <a:pt x="8" y="0"/>
                  </a:moveTo>
                  <a:cubicBezTo>
                    <a:pt x="1" y="0"/>
                    <a:pt x="1" y="7"/>
                    <a:pt x="8" y="7"/>
                  </a:cubicBezTo>
                  <a:cubicBezTo>
                    <a:pt x="12" y="7"/>
                    <a:pt x="12" y="0"/>
                    <a:pt x="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8"/>
            <p:cNvSpPr/>
            <p:nvPr/>
          </p:nvSpPr>
          <p:spPr>
            <a:xfrm flipH="1">
              <a:off x="2163561" y="1851069"/>
              <a:ext cx="11538" cy="66489"/>
            </a:xfrm>
            <a:custGeom>
              <a:avLst/>
              <a:gdLst/>
              <a:ahLst/>
              <a:cxnLst/>
              <a:rect l="l" t="t" r="r" b="b"/>
              <a:pathLst>
                <a:path w="198" h="1141" extrusionOk="0">
                  <a:moveTo>
                    <a:pt x="0" y="1"/>
                  </a:moveTo>
                  <a:lnTo>
                    <a:pt x="0" y="76"/>
                  </a:lnTo>
                  <a:cubicBezTo>
                    <a:pt x="41" y="151"/>
                    <a:pt x="72" y="236"/>
                    <a:pt x="92" y="322"/>
                  </a:cubicBezTo>
                  <a:cubicBezTo>
                    <a:pt x="160" y="581"/>
                    <a:pt x="160" y="854"/>
                    <a:pt x="144" y="1124"/>
                  </a:cubicBezTo>
                  <a:cubicBezTo>
                    <a:pt x="144" y="1134"/>
                    <a:pt x="154" y="1141"/>
                    <a:pt x="164" y="1141"/>
                  </a:cubicBezTo>
                  <a:cubicBezTo>
                    <a:pt x="171" y="1141"/>
                    <a:pt x="181" y="1134"/>
                    <a:pt x="181" y="1124"/>
                  </a:cubicBezTo>
                  <a:cubicBezTo>
                    <a:pt x="198" y="840"/>
                    <a:pt x="198" y="550"/>
                    <a:pt x="119" y="277"/>
                  </a:cubicBezTo>
                  <a:cubicBezTo>
                    <a:pt x="92" y="178"/>
                    <a:pt x="54" y="86"/>
                    <a:pt x="0" y="1"/>
                  </a:cubicBezTo>
                  <a:close/>
                </a:path>
              </a:pathLst>
            </a:custGeom>
            <a:solidFill>
              <a:srgbClr val="ECF0F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8"/>
            <p:cNvSpPr/>
            <p:nvPr/>
          </p:nvSpPr>
          <p:spPr>
            <a:xfrm flipH="1">
              <a:off x="2175041" y="1839531"/>
              <a:ext cx="13461" cy="15967"/>
            </a:xfrm>
            <a:custGeom>
              <a:avLst/>
              <a:gdLst/>
              <a:ahLst/>
              <a:cxnLst/>
              <a:rect l="l" t="t" r="r" b="b"/>
              <a:pathLst>
                <a:path w="231" h="274" extrusionOk="0">
                  <a:moveTo>
                    <a:pt x="29" y="0"/>
                  </a:moveTo>
                  <a:cubicBezTo>
                    <a:pt x="12" y="0"/>
                    <a:pt x="1" y="24"/>
                    <a:pt x="18" y="35"/>
                  </a:cubicBezTo>
                  <a:cubicBezTo>
                    <a:pt x="111" y="96"/>
                    <a:pt x="179" y="178"/>
                    <a:pt x="230" y="274"/>
                  </a:cubicBezTo>
                  <a:lnTo>
                    <a:pt x="230" y="199"/>
                  </a:lnTo>
                  <a:cubicBezTo>
                    <a:pt x="179" y="120"/>
                    <a:pt x="117" y="55"/>
                    <a:pt x="39" y="4"/>
                  </a:cubicBezTo>
                  <a:cubicBezTo>
                    <a:pt x="35" y="0"/>
                    <a:pt x="32" y="0"/>
                    <a:pt x="29" y="0"/>
                  </a:cubicBezTo>
                  <a:close/>
                </a:path>
              </a:pathLst>
            </a:custGeom>
            <a:solidFill>
              <a:srgbClr val="EBDED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8"/>
            <p:cNvSpPr/>
            <p:nvPr/>
          </p:nvSpPr>
          <p:spPr>
            <a:xfrm flipH="1">
              <a:off x="2161755" y="1951356"/>
              <a:ext cx="3030" cy="2214"/>
            </a:xfrm>
            <a:custGeom>
              <a:avLst/>
              <a:gdLst/>
              <a:ahLst/>
              <a:cxnLst/>
              <a:rect l="l" t="t" r="r" b="b"/>
              <a:pathLst>
                <a:path w="52" h="38" extrusionOk="0">
                  <a:moveTo>
                    <a:pt x="28" y="0"/>
                  </a:moveTo>
                  <a:cubicBezTo>
                    <a:pt x="0" y="0"/>
                    <a:pt x="0" y="38"/>
                    <a:pt x="28" y="38"/>
                  </a:cubicBezTo>
                  <a:cubicBezTo>
                    <a:pt x="52" y="38"/>
                    <a:pt x="52" y="0"/>
                    <a:pt x="28" y="0"/>
                  </a:cubicBezTo>
                  <a:close/>
                </a:path>
              </a:pathLst>
            </a:custGeom>
            <a:solidFill>
              <a:srgbClr val="ECF0F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8"/>
            <p:cNvSpPr/>
            <p:nvPr/>
          </p:nvSpPr>
          <p:spPr>
            <a:xfrm flipH="1">
              <a:off x="3034036" y="3038019"/>
              <a:ext cx="197777" cy="26048"/>
            </a:xfrm>
            <a:custGeom>
              <a:avLst/>
              <a:gdLst/>
              <a:ahLst/>
              <a:cxnLst/>
              <a:rect l="l" t="t" r="r" b="b"/>
              <a:pathLst>
                <a:path w="3394" h="447" extrusionOk="0">
                  <a:moveTo>
                    <a:pt x="1774" y="1"/>
                  </a:moveTo>
                  <a:cubicBezTo>
                    <a:pt x="1405" y="1"/>
                    <a:pt x="1037" y="38"/>
                    <a:pt x="677" y="140"/>
                  </a:cubicBezTo>
                  <a:cubicBezTo>
                    <a:pt x="448" y="202"/>
                    <a:pt x="226" y="294"/>
                    <a:pt x="21" y="410"/>
                  </a:cubicBezTo>
                  <a:cubicBezTo>
                    <a:pt x="1" y="419"/>
                    <a:pt x="13" y="446"/>
                    <a:pt x="30" y="446"/>
                  </a:cubicBezTo>
                  <a:cubicBezTo>
                    <a:pt x="33" y="446"/>
                    <a:pt x="36" y="446"/>
                    <a:pt x="38" y="444"/>
                  </a:cubicBezTo>
                  <a:cubicBezTo>
                    <a:pt x="573" y="139"/>
                    <a:pt x="1177" y="40"/>
                    <a:pt x="1782" y="40"/>
                  </a:cubicBezTo>
                  <a:cubicBezTo>
                    <a:pt x="2042" y="40"/>
                    <a:pt x="2302" y="58"/>
                    <a:pt x="2558" y="86"/>
                  </a:cubicBezTo>
                  <a:cubicBezTo>
                    <a:pt x="2827" y="117"/>
                    <a:pt x="3093" y="154"/>
                    <a:pt x="3360" y="195"/>
                  </a:cubicBezTo>
                  <a:cubicBezTo>
                    <a:pt x="3361" y="195"/>
                    <a:pt x="3362" y="195"/>
                    <a:pt x="3363" y="195"/>
                  </a:cubicBezTo>
                  <a:cubicBezTo>
                    <a:pt x="3384" y="195"/>
                    <a:pt x="3393" y="161"/>
                    <a:pt x="3370" y="158"/>
                  </a:cubicBezTo>
                  <a:cubicBezTo>
                    <a:pt x="2844" y="79"/>
                    <a:pt x="2307" y="1"/>
                    <a:pt x="17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8"/>
            <p:cNvSpPr/>
            <p:nvPr/>
          </p:nvSpPr>
          <p:spPr>
            <a:xfrm flipH="1">
              <a:off x="3009561" y="2822935"/>
              <a:ext cx="141660" cy="26223"/>
            </a:xfrm>
            <a:custGeom>
              <a:avLst/>
              <a:gdLst/>
              <a:ahLst/>
              <a:cxnLst/>
              <a:rect l="l" t="t" r="r" b="b"/>
              <a:pathLst>
                <a:path w="2431" h="450" extrusionOk="0">
                  <a:moveTo>
                    <a:pt x="990" y="1"/>
                  </a:moveTo>
                  <a:cubicBezTo>
                    <a:pt x="660" y="1"/>
                    <a:pt x="330" y="62"/>
                    <a:pt x="21" y="186"/>
                  </a:cubicBezTo>
                  <a:cubicBezTo>
                    <a:pt x="0" y="195"/>
                    <a:pt x="5" y="228"/>
                    <a:pt x="23" y="228"/>
                  </a:cubicBezTo>
                  <a:cubicBezTo>
                    <a:pt x="26" y="228"/>
                    <a:pt x="28" y="228"/>
                    <a:pt x="31" y="227"/>
                  </a:cubicBezTo>
                  <a:cubicBezTo>
                    <a:pt x="337" y="104"/>
                    <a:pt x="665" y="43"/>
                    <a:pt x="992" y="43"/>
                  </a:cubicBezTo>
                  <a:cubicBezTo>
                    <a:pt x="1482" y="43"/>
                    <a:pt x="1972" y="179"/>
                    <a:pt x="2390" y="445"/>
                  </a:cubicBezTo>
                  <a:cubicBezTo>
                    <a:pt x="2394" y="448"/>
                    <a:pt x="2398" y="450"/>
                    <a:pt x="2402" y="450"/>
                  </a:cubicBezTo>
                  <a:cubicBezTo>
                    <a:pt x="2420" y="450"/>
                    <a:pt x="2430" y="422"/>
                    <a:pt x="2410" y="411"/>
                  </a:cubicBezTo>
                  <a:cubicBezTo>
                    <a:pt x="1987" y="140"/>
                    <a:pt x="1489" y="1"/>
                    <a:pt x="990"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8"/>
            <p:cNvSpPr/>
            <p:nvPr/>
          </p:nvSpPr>
          <p:spPr>
            <a:xfrm flipH="1">
              <a:off x="3005191" y="2872991"/>
              <a:ext cx="128549" cy="52270"/>
            </a:xfrm>
            <a:custGeom>
              <a:avLst/>
              <a:gdLst/>
              <a:ahLst/>
              <a:cxnLst/>
              <a:rect l="l" t="t" r="r" b="b"/>
              <a:pathLst>
                <a:path w="2206" h="897" extrusionOk="0">
                  <a:moveTo>
                    <a:pt x="212" y="1"/>
                  </a:moveTo>
                  <a:cubicBezTo>
                    <a:pt x="151" y="1"/>
                    <a:pt x="90" y="4"/>
                    <a:pt x="28" y="10"/>
                  </a:cubicBezTo>
                  <a:cubicBezTo>
                    <a:pt x="2" y="13"/>
                    <a:pt x="1" y="51"/>
                    <a:pt x="25" y="51"/>
                  </a:cubicBezTo>
                  <a:cubicBezTo>
                    <a:pt x="26" y="51"/>
                    <a:pt x="27" y="51"/>
                    <a:pt x="28" y="51"/>
                  </a:cubicBezTo>
                  <a:cubicBezTo>
                    <a:pt x="90" y="45"/>
                    <a:pt x="150" y="42"/>
                    <a:pt x="210" y="42"/>
                  </a:cubicBezTo>
                  <a:cubicBezTo>
                    <a:pt x="943" y="42"/>
                    <a:pt x="1584" y="483"/>
                    <a:pt x="2165" y="894"/>
                  </a:cubicBezTo>
                  <a:cubicBezTo>
                    <a:pt x="2169" y="896"/>
                    <a:pt x="2172" y="897"/>
                    <a:pt x="2176" y="897"/>
                  </a:cubicBezTo>
                  <a:cubicBezTo>
                    <a:pt x="2194" y="897"/>
                    <a:pt x="2206" y="871"/>
                    <a:pt x="2185" y="856"/>
                  </a:cubicBezTo>
                  <a:cubicBezTo>
                    <a:pt x="1602" y="443"/>
                    <a:pt x="951" y="1"/>
                    <a:pt x="212"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8"/>
            <p:cNvSpPr/>
            <p:nvPr/>
          </p:nvSpPr>
          <p:spPr>
            <a:xfrm flipH="1">
              <a:off x="2185006" y="2161544"/>
              <a:ext cx="23775" cy="255000"/>
            </a:xfrm>
            <a:custGeom>
              <a:avLst/>
              <a:gdLst/>
              <a:ahLst/>
              <a:cxnLst/>
              <a:rect l="l" t="t" r="r" b="b"/>
              <a:pathLst>
                <a:path w="408" h="4376" extrusionOk="0">
                  <a:moveTo>
                    <a:pt x="259" y="0"/>
                  </a:moveTo>
                  <a:cubicBezTo>
                    <a:pt x="249" y="0"/>
                    <a:pt x="240" y="6"/>
                    <a:pt x="240" y="18"/>
                  </a:cubicBezTo>
                  <a:cubicBezTo>
                    <a:pt x="322" y="1148"/>
                    <a:pt x="407" y="2295"/>
                    <a:pt x="226" y="3418"/>
                  </a:cubicBezTo>
                  <a:cubicBezTo>
                    <a:pt x="175" y="3735"/>
                    <a:pt x="103" y="4047"/>
                    <a:pt x="5" y="4354"/>
                  </a:cubicBezTo>
                  <a:cubicBezTo>
                    <a:pt x="1" y="4368"/>
                    <a:pt x="12" y="4376"/>
                    <a:pt x="23" y="4376"/>
                  </a:cubicBezTo>
                  <a:cubicBezTo>
                    <a:pt x="31" y="4376"/>
                    <a:pt x="39" y="4372"/>
                    <a:pt x="42" y="4364"/>
                  </a:cubicBezTo>
                  <a:cubicBezTo>
                    <a:pt x="387" y="3275"/>
                    <a:pt x="404" y="2117"/>
                    <a:pt x="342" y="987"/>
                  </a:cubicBezTo>
                  <a:cubicBezTo>
                    <a:pt x="325" y="663"/>
                    <a:pt x="301" y="343"/>
                    <a:pt x="278" y="18"/>
                  </a:cubicBezTo>
                  <a:cubicBezTo>
                    <a:pt x="278" y="6"/>
                    <a:pt x="268" y="0"/>
                    <a:pt x="259" y="0"/>
                  </a:cubicBezTo>
                  <a:close/>
                </a:path>
              </a:pathLst>
            </a:custGeom>
            <a:solidFill>
              <a:srgbClr val="2B526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8"/>
            <p:cNvSpPr/>
            <p:nvPr/>
          </p:nvSpPr>
          <p:spPr>
            <a:xfrm rot="10800000" flipH="1">
              <a:off x="1620827" y="1344966"/>
              <a:ext cx="2272500" cy="2272500"/>
            </a:xfrm>
            <a:prstGeom prst="ellipse">
              <a:avLst/>
            </a:prstGeom>
            <a:gradFill>
              <a:gsLst>
                <a:gs pos="0">
                  <a:srgbClr val="645CA7">
                    <a:alpha val="76470"/>
                  </a:srgbClr>
                </a:gs>
                <a:gs pos="100000">
                  <a:srgbClr val="D77EAD">
                    <a:alpha val="76470"/>
                  </a:srgbClr>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8"/>
            <p:cNvSpPr/>
            <p:nvPr/>
          </p:nvSpPr>
          <p:spPr>
            <a:xfrm flipH="1">
              <a:off x="3548625" y="2798241"/>
              <a:ext cx="62400" cy="6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8"/>
            <p:cNvSpPr/>
            <p:nvPr/>
          </p:nvSpPr>
          <p:spPr>
            <a:xfrm flipH="1">
              <a:off x="2096900" y="2006966"/>
              <a:ext cx="62400" cy="6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8"/>
            <p:cNvSpPr/>
            <p:nvPr/>
          </p:nvSpPr>
          <p:spPr>
            <a:xfrm flipH="1">
              <a:off x="3418150" y="2828329"/>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8"/>
            <p:cNvSpPr/>
            <p:nvPr/>
          </p:nvSpPr>
          <p:spPr>
            <a:xfrm flipH="1">
              <a:off x="3096375" y="2239779"/>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8"/>
            <p:cNvSpPr/>
            <p:nvPr/>
          </p:nvSpPr>
          <p:spPr>
            <a:xfrm flipH="1">
              <a:off x="3324450" y="2313716"/>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8"/>
            <p:cNvSpPr/>
            <p:nvPr/>
          </p:nvSpPr>
          <p:spPr>
            <a:xfrm flipH="1">
              <a:off x="3438575" y="2096141"/>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8"/>
            <p:cNvSpPr/>
            <p:nvPr/>
          </p:nvSpPr>
          <p:spPr>
            <a:xfrm flipH="1">
              <a:off x="2484750" y="2684666"/>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8"/>
            <p:cNvSpPr/>
            <p:nvPr/>
          </p:nvSpPr>
          <p:spPr>
            <a:xfrm flipH="1">
              <a:off x="3810475" y="2328704"/>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8"/>
            <p:cNvSpPr/>
            <p:nvPr/>
          </p:nvSpPr>
          <p:spPr>
            <a:xfrm flipH="1">
              <a:off x="2381425" y="2376104"/>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8"/>
            <p:cNvSpPr/>
            <p:nvPr/>
          </p:nvSpPr>
          <p:spPr>
            <a:xfrm flipH="1">
              <a:off x="2884739" y="2181094"/>
              <a:ext cx="1735" cy="1370"/>
            </a:xfrm>
            <a:custGeom>
              <a:avLst/>
              <a:gdLst/>
              <a:ahLst/>
              <a:cxnLst/>
              <a:rect l="l" t="t" r="r" b="b"/>
              <a:pathLst>
                <a:path w="19" h="15" extrusionOk="0">
                  <a:moveTo>
                    <a:pt x="8" y="1"/>
                  </a:moveTo>
                  <a:cubicBezTo>
                    <a:pt x="1" y="1"/>
                    <a:pt x="1" y="15"/>
                    <a:pt x="8" y="15"/>
                  </a:cubicBezTo>
                  <a:cubicBezTo>
                    <a:pt x="18" y="15"/>
                    <a:pt x="18" y="1"/>
                    <a:pt x="8" y="1"/>
                  </a:cubicBezTo>
                  <a:close/>
                </a:path>
              </a:pathLst>
            </a:custGeom>
            <a:solidFill>
              <a:srgbClr val="7C1E1E"/>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6" name="Google Shape;66;p8"/>
          <p:cNvPicPr preferRelativeResize="0"/>
          <p:nvPr/>
        </p:nvPicPr>
        <p:blipFill>
          <a:blip r:embed="rId2">
            <a:alphaModFix/>
          </a:blip>
          <a:stretch>
            <a:fillRect/>
          </a:stretch>
        </p:blipFill>
        <p:spPr>
          <a:xfrm rot="10800000" flipH="1">
            <a:off x="8978902" y="4432484"/>
            <a:ext cx="3213100" cy="2438400"/>
          </a:xfrm>
          <a:prstGeom prst="rect">
            <a:avLst/>
          </a:prstGeom>
          <a:noFill/>
          <a:ln>
            <a:noFill/>
          </a:ln>
        </p:spPr>
      </p:pic>
      <p:pic>
        <p:nvPicPr>
          <p:cNvPr id="67" name="Google Shape;67;p8"/>
          <p:cNvPicPr preferRelativeResize="0"/>
          <p:nvPr/>
        </p:nvPicPr>
        <p:blipFill>
          <a:blip r:embed="rId3">
            <a:alphaModFix/>
          </a:blip>
          <a:stretch>
            <a:fillRect/>
          </a:stretch>
        </p:blipFill>
        <p:spPr>
          <a:xfrm rot="10800000" flipH="1">
            <a:off x="-2" y="400"/>
            <a:ext cx="3621267" cy="2325467"/>
          </a:xfrm>
          <a:prstGeom prst="rect">
            <a:avLst/>
          </a:prstGeom>
          <a:noFill/>
          <a:ln>
            <a:noFill/>
          </a:ln>
        </p:spPr>
      </p:pic>
      <p:sp>
        <p:nvSpPr>
          <p:cNvPr id="68" name="Google Shape;68;p8"/>
          <p:cNvSpPr txBox="1">
            <a:spLocks noGrp="1"/>
          </p:cNvSpPr>
          <p:nvPr>
            <p:ph type="title"/>
          </p:nvPr>
        </p:nvSpPr>
        <p:spPr>
          <a:xfrm>
            <a:off x="4225584" y="1928984"/>
            <a:ext cx="3740800" cy="2394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69" name="Google Shape;69;p8"/>
          <p:cNvSpPr txBox="1">
            <a:spLocks noGrp="1"/>
          </p:cNvSpPr>
          <p:nvPr>
            <p:ph type="subTitle" idx="1"/>
          </p:nvPr>
        </p:nvSpPr>
        <p:spPr>
          <a:xfrm>
            <a:off x="4225584" y="4335191"/>
            <a:ext cx="3740800" cy="6800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1560672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570" indent="0">
              <a:buNone/>
              <a:defRPr sz="3700"/>
            </a:lvl2pPr>
            <a:lvl3pPr marL="1219140" indent="0">
              <a:buNone/>
              <a:defRPr sz="3200"/>
            </a:lvl3pPr>
            <a:lvl4pPr marL="1828709" indent="0">
              <a:buNone/>
              <a:defRPr sz="2700"/>
            </a:lvl4pPr>
            <a:lvl5pPr marL="2438278" indent="0">
              <a:buNone/>
              <a:defRPr sz="2700"/>
            </a:lvl5pPr>
            <a:lvl6pPr marL="3047848" indent="0">
              <a:buNone/>
              <a:defRPr sz="2700"/>
            </a:lvl6pPr>
            <a:lvl7pPr marL="3657418" indent="0">
              <a:buNone/>
              <a:defRPr sz="2700"/>
            </a:lvl7pPr>
            <a:lvl8pPr marL="4266987" indent="0">
              <a:buNone/>
              <a:defRPr sz="2700"/>
            </a:lvl8pPr>
            <a:lvl9pPr marL="4876557" indent="0">
              <a:buNone/>
              <a:defRPr sz="2700"/>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570" indent="0">
              <a:buNone/>
              <a:defRPr sz="1600"/>
            </a:lvl2pPr>
            <a:lvl3pPr marL="1219140" indent="0">
              <a:buNone/>
              <a:defRPr sz="1300"/>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40"/>
            <a:fld id="{40209285-D8D9-4A23-9894-E88C6C56C7B5}" type="datetimeFigureOut">
              <a:rPr lang="en-US" smtClean="0">
                <a:solidFill>
                  <a:prstClr val="black">
                    <a:tint val="75000"/>
                  </a:prstClr>
                </a:solidFill>
              </a:rPr>
              <a:pPr defTabSz="1219140"/>
              <a:t>4/2/2022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4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40"/>
            <a:fld id="{52682CC9-3461-4354-890F-E0F734FCD719}"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31932094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40"/>
            <a:fld id="{40209285-D8D9-4A23-9894-E88C6C56C7B5}" type="datetimeFigureOut">
              <a:rPr lang="en-US" smtClean="0">
                <a:solidFill>
                  <a:prstClr val="black">
                    <a:tint val="75000"/>
                  </a:prstClr>
                </a:solidFill>
              </a:rPr>
              <a:pPr defTabSz="1219140"/>
              <a:t>4/2/2022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40"/>
            <a:fld id="{52682CC9-3461-4354-890F-E0F734FCD719}"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3476857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40"/>
            <a:fld id="{40209285-D8D9-4A23-9894-E88C6C56C7B5}" type="datetimeFigureOut">
              <a:rPr lang="en-US" smtClean="0">
                <a:solidFill>
                  <a:prstClr val="black">
                    <a:tint val="75000"/>
                  </a:prstClr>
                </a:solidFill>
              </a:rPr>
              <a:pPr defTabSz="1219140"/>
              <a:t>4/2/2022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40"/>
            <a:fld id="{52682CC9-3461-4354-890F-E0F734FCD719}"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37393266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4853" y="2010647"/>
            <a:ext cx="235" cy="229"/>
          </a:xfrm>
          <a:custGeom>
            <a:avLst/>
            <a:gdLst/>
            <a:ahLst/>
            <a:cxnLst/>
            <a:rect l="l" t="t" r="r" b="b"/>
            <a:pathLst>
              <a:path w="1" h="1" extrusionOk="0">
                <a:moveTo>
                  <a:pt x="0" y="0"/>
                </a:moveTo>
                <a:lnTo>
                  <a:pt x="0" y="0"/>
                </a:lnTo>
                <a:lnTo>
                  <a:pt x="0"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p2"/>
          <p:cNvSpPr/>
          <p:nvPr/>
        </p:nvSpPr>
        <p:spPr>
          <a:xfrm>
            <a:off x="24853" y="3225479"/>
            <a:ext cx="235" cy="229"/>
          </a:xfrm>
          <a:custGeom>
            <a:avLst/>
            <a:gdLst/>
            <a:ahLst/>
            <a:cxnLst/>
            <a:rect l="l" t="t" r="r" b="b"/>
            <a:pathLst>
              <a:path w="1" h="1" extrusionOk="0">
                <a:moveTo>
                  <a:pt x="0" y="0"/>
                </a:moveTo>
                <a:lnTo>
                  <a:pt x="0" y="0"/>
                </a:lnTo>
                <a:close/>
              </a:path>
            </a:pathLst>
          </a:custGeom>
          <a:solidFill>
            <a:schemeClr val="dk1"/>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txBox="1">
            <a:spLocks noGrp="1"/>
          </p:cNvSpPr>
          <p:nvPr>
            <p:ph type="ctrTitle"/>
          </p:nvPr>
        </p:nvSpPr>
        <p:spPr>
          <a:xfrm flipH="1">
            <a:off x="4708833" y="4159667"/>
            <a:ext cx="6742400" cy="1345200"/>
          </a:xfrm>
          <a:prstGeom prst="rect">
            <a:avLst/>
          </a:prstGeom>
        </p:spPr>
        <p:txBody>
          <a:bodyPr spcFirstLastPara="1" wrap="square" lIns="91423" tIns="91423" rIns="91423" bIns="91423" anchor="b" anchorCtr="0">
            <a:noAutofit/>
          </a:bodyPr>
          <a:lstStyle>
            <a:lvl1pPr lvl="0" algn="r" rtl="0">
              <a:spcBef>
                <a:spcPts val="0"/>
              </a:spcBef>
              <a:spcAft>
                <a:spcPts val="0"/>
              </a:spcAft>
              <a:buSzPts val="9000"/>
              <a:buFont typeface="Englebert"/>
              <a:buNone/>
              <a:defRPr sz="12000">
                <a:latin typeface="Englebert"/>
                <a:ea typeface="Englebert"/>
                <a:cs typeface="Englebert"/>
                <a:sym typeface="Englebert"/>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endParaRPr/>
          </a:p>
        </p:txBody>
      </p:sp>
      <p:sp>
        <p:nvSpPr>
          <p:cNvPr id="12" name="Google Shape;12;p2"/>
          <p:cNvSpPr txBox="1">
            <a:spLocks noGrp="1"/>
          </p:cNvSpPr>
          <p:nvPr>
            <p:ph type="subTitle" idx="1"/>
          </p:nvPr>
        </p:nvSpPr>
        <p:spPr>
          <a:xfrm flipH="1">
            <a:off x="7061633" y="5029767"/>
            <a:ext cx="43896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1617735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 name="Google Shape;15;p3"/>
          <p:cNvSpPr txBox="1">
            <a:spLocks noGrp="1"/>
          </p:cNvSpPr>
          <p:nvPr>
            <p:ph type="title" hasCustomPrompt="1"/>
          </p:nvPr>
        </p:nvSpPr>
        <p:spPr>
          <a:xfrm>
            <a:off x="812569" y="2057667"/>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6" name="Google Shape;16;p3"/>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17" name="Google Shape;17;p3"/>
          <p:cNvSpPr txBox="1">
            <a:spLocks noGrp="1"/>
          </p:cNvSpPr>
          <p:nvPr>
            <p:ph type="subTitle" idx="1"/>
          </p:nvPr>
        </p:nvSpPr>
        <p:spPr>
          <a:xfrm flipH="1">
            <a:off x="812567" y="4866245"/>
            <a:ext cx="41444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23029540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60718" b="38141"/>
          <a:stretch/>
        </p:blipFill>
        <p:spPr>
          <a:xfrm>
            <a:off x="9702167" y="-2"/>
            <a:ext cx="2489840" cy="2205465"/>
          </a:xfrm>
          <a:prstGeom prst="rect">
            <a:avLst/>
          </a:prstGeom>
          <a:noFill/>
          <a:ln>
            <a:noFill/>
          </a:ln>
        </p:spPr>
      </p:pic>
      <p:pic>
        <p:nvPicPr>
          <p:cNvPr id="20" name="Google Shape;20;p4"/>
          <p:cNvPicPr preferRelativeResize="0"/>
          <p:nvPr/>
        </p:nvPicPr>
        <p:blipFill rotWithShape="1">
          <a:blip r:embed="rId2">
            <a:alphaModFix/>
          </a:blip>
          <a:srcRect l="60718" b="38141"/>
          <a:stretch/>
        </p:blipFill>
        <p:spPr>
          <a:xfrm rot="-5400000" flipH="1">
            <a:off x="-142200" y="4510365"/>
            <a:ext cx="2489840" cy="2205465"/>
          </a:xfrm>
          <a:prstGeom prst="rect">
            <a:avLst/>
          </a:prstGeom>
          <a:noFill/>
          <a:ln>
            <a:noFill/>
          </a:ln>
        </p:spPr>
      </p:pic>
      <p:sp>
        <p:nvSpPr>
          <p:cNvPr id="21" name="Google Shape;21;p4"/>
          <p:cNvSpPr txBox="1">
            <a:spLocks noGrp="1"/>
          </p:cNvSpPr>
          <p:nvPr>
            <p:ph type="subTitle" idx="1"/>
          </p:nvPr>
        </p:nvSpPr>
        <p:spPr>
          <a:xfrm>
            <a:off x="3598800" y="1062700"/>
            <a:ext cx="4994400" cy="1530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sp>
        <p:nvSpPr>
          <p:cNvPr id="22" name="Google Shape;22;p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27002009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txBox="1">
            <a:spLocks noGrp="1"/>
          </p:cNvSpPr>
          <p:nvPr>
            <p:ph type="subTitle" idx="1"/>
          </p:nvPr>
        </p:nvSpPr>
        <p:spPr>
          <a:xfrm flipH="1">
            <a:off x="1548000" y="1029900"/>
            <a:ext cx="5412800" cy="3898000"/>
          </a:xfrm>
          <a:prstGeom prst="rect">
            <a:avLst/>
          </a:prstGeom>
        </p:spPr>
        <p:txBody>
          <a:bodyPr spcFirstLastPara="1" wrap="square" lIns="91423" tIns="91423" rIns="91423" bIns="91423" anchor="t" anchorCtr="0">
            <a:noAutofit/>
          </a:bodyPr>
          <a:lstStyle>
            <a:lvl1pPr lvl="0" rtl="0">
              <a:lnSpc>
                <a:spcPct val="100000"/>
              </a:lnSpc>
              <a:spcBef>
                <a:spcPts val="400"/>
              </a:spcBef>
              <a:spcAft>
                <a:spcPts val="0"/>
              </a:spcAft>
              <a:buClr>
                <a:srgbClr val="F6F2E9"/>
              </a:buClr>
              <a:buSzPts val="1400"/>
              <a:buChar char="●"/>
              <a:defRPr sz="1300">
                <a:solidFill>
                  <a:srgbClr val="F6F2E9"/>
                </a:solidFill>
              </a:defRPr>
            </a:lvl1pPr>
            <a:lvl2pPr lvl="1" rtl="0">
              <a:lnSpc>
                <a:spcPct val="100000"/>
              </a:lnSpc>
              <a:spcBef>
                <a:spcPts val="0"/>
              </a:spcBef>
              <a:spcAft>
                <a:spcPts val="0"/>
              </a:spcAft>
              <a:buClr>
                <a:srgbClr val="F6F2E9"/>
              </a:buClr>
              <a:buSzPts val="1400"/>
              <a:buChar char="○"/>
              <a:defRPr sz="1900">
                <a:solidFill>
                  <a:srgbClr val="F6F2E9"/>
                </a:solidFill>
              </a:defRPr>
            </a:lvl2pPr>
            <a:lvl3pPr lvl="2" rtl="0">
              <a:lnSpc>
                <a:spcPct val="100000"/>
              </a:lnSpc>
              <a:spcBef>
                <a:spcPts val="0"/>
              </a:spcBef>
              <a:spcAft>
                <a:spcPts val="0"/>
              </a:spcAft>
              <a:buClr>
                <a:srgbClr val="F6F2E9"/>
              </a:buClr>
              <a:buSzPts val="1400"/>
              <a:buChar char="■"/>
              <a:defRPr sz="1900">
                <a:solidFill>
                  <a:srgbClr val="F6F2E9"/>
                </a:solidFill>
              </a:defRPr>
            </a:lvl3pPr>
            <a:lvl4pPr lvl="3" rtl="0">
              <a:lnSpc>
                <a:spcPct val="100000"/>
              </a:lnSpc>
              <a:spcBef>
                <a:spcPts val="0"/>
              </a:spcBef>
              <a:spcAft>
                <a:spcPts val="0"/>
              </a:spcAft>
              <a:buClr>
                <a:srgbClr val="F6F2E9"/>
              </a:buClr>
              <a:buSzPts val="1400"/>
              <a:buChar char="●"/>
              <a:defRPr sz="1900">
                <a:solidFill>
                  <a:srgbClr val="F6F2E9"/>
                </a:solidFill>
              </a:defRPr>
            </a:lvl4pPr>
            <a:lvl5pPr lvl="4" rtl="0">
              <a:lnSpc>
                <a:spcPct val="100000"/>
              </a:lnSpc>
              <a:spcBef>
                <a:spcPts val="0"/>
              </a:spcBef>
              <a:spcAft>
                <a:spcPts val="0"/>
              </a:spcAft>
              <a:buClr>
                <a:srgbClr val="F6F2E9"/>
              </a:buClr>
              <a:buSzPts val="1400"/>
              <a:buChar char="○"/>
              <a:defRPr sz="1900">
                <a:solidFill>
                  <a:srgbClr val="F6F2E9"/>
                </a:solidFill>
              </a:defRPr>
            </a:lvl5pPr>
            <a:lvl6pPr lvl="5" rtl="0">
              <a:lnSpc>
                <a:spcPct val="100000"/>
              </a:lnSpc>
              <a:spcBef>
                <a:spcPts val="0"/>
              </a:spcBef>
              <a:spcAft>
                <a:spcPts val="0"/>
              </a:spcAft>
              <a:buClr>
                <a:srgbClr val="F6F2E9"/>
              </a:buClr>
              <a:buSzPts val="1400"/>
              <a:buChar char="■"/>
              <a:defRPr sz="1900">
                <a:solidFill>
                  <a:srgbClr val="F6F2E9"/>
                </a:solidFill>
              </a:defRPr>
            </a:lvl6pPr>
            <a:lvl7pPr lvl="6" rtl="0">
              <a:lnSpc>
                <a:spcPct val="100000"/>
              </a:lnSpc>
              <a:spcBef>
                <a:spcPts val="0"/>
              </a:spcBef>
              <a:spcAft>
                <a:spcPts val="0"/>
              </a:spcAft>
              <a:buClr>
                <a:srgbClr val="F6F2E9"/>
              </a:buClr>
              <a:buSzPts val="1400"/>
              <a:buChar char="●"/>
              <a:defRPr sz="1900">
                <a:solidFill>
                  <a:srgbClr val="F6F2E9"/>
                </a:solidFill>
              </a:defRPr>
            </a:lvl7pPr>
            <a:lvl8pPr lvl="7" rtl="0">
              <a:lnSpc>
                <a:spcPct val="100000"/>
              </a:lnSpc>
              <a:spcBef>
                <a:spcPts val="0"/>
              </a:spcBef>
              <a:spcAft>
                <a:spcPts val="0"/>
              </a:spcAft>
              <a:buClr>
                <a:srgbClr val="F6F2E9"/>
              </a:buClr>
              <a:buSzPts val="1400"/>
              <a:buChar char="○"/>
              <a:defRPr sz="1900">
                <a:solidFill>
                  <a:srgbClr val="F6F2E9"/>
                </a:solidFill>
              </a:defRPr>
            </a:lvl8pPr>
            <a:lvl9pPr lvl="8" rtl="0">
              <a:lnSpc>
                <a:spcPct val="100000"/>
              </a:lnSpc>
              <a:spcBef>
                <a:spcPts val="0"/>
              </a:spcBef>
              <a:spcAft>
                <a:spcPts val="0"/>
              </a:spcAft>
              <a:buClr>
                <a:srgbClr val="F6F2E9"/>
              </a:buClr>
              <a:buSzPts val="1400"/>
              <a:buChar char="■"/>
              <a:defRPr sz="1900">
                <a:solidFill>
                  <a:srgbClr val="F6F2E9"/>
                </a:solidFill>
              </a:defRPr>
            </a:lvl9pPr>
          </a:lstStyle>
          <a:p>
            <a:endParaRPr/>
          </a:p>
        </p:txBody>
      </p:sp>
      <p:sp>
        <p:nvSpPr>
          <p:cNvPr id="25" name="Google Shape;25;p5"/>
          <p:cNvSpPr txBox="1">
            <a:spLocks noGrp="1"/>
          </p:cNvSpPr>
          <p:nvPr>
            <p:ph type="subTitle" idx="2"/>
          </p:nvPr>
        </p:nvSpPr>
        <p:spPr>
          <a:xfrm flipH="1">
            <a:off x="6708100" y="2139231"/>
            <a:ext cx="4733600" cy="3402800"/>
          </a:xfrm>
          <a:prstGeom prst="rect">
            <a:avLst/>
          </a:prstGeom>
        </p:spPr>
        <p:txBody>
          <a:bodyPr spcFirstLastPara="1" wrap="square" lIns="91423" tIns="91423" rIns="91423" bIns="91423" anchor="t" anchorCtr="0">
            <a:noAutofit/>
          </a:bodyPr>
          <a:lstStyle>
            <a:lvl1pPr lvl="0" rtl="0">
              <a:lnSpc>
                <a:spcPct val="100000"/>
              </a:lnSpc>
              <a:spcBef>
                <a:spcPts val="400"/>
              </a:spcBef>
              <a:spcAft>
                <a:spcPts val="0"/>
              </a:spcAft>
              <a:buClr>
                <a:srgbClr val="F6F2E9"/>
              </a:buClr>
              <a:buSzPts val="1400"/>
              <a:buChar char="●"/>
              <a:defRPr sz="1300">
                <a:solidFill>
                  <a:srgbClr val="F6F2E9"/>
                </a:solidFill>
              </a:defRPr>
            </a:lvl1pPr>
            <a:lvl2pPr lvl="1" rtl="0">
              <a:lnSpc>
                <a:spcPct val="100000"/>
              </a:lnSpc>
              <a:spcBef>
                <a:spcPts val="0"/>
              </a:spcBef>
              <a:spcAft>
                <a:spcPts val="0"/>
              </a:spcAft>
              <a:buClr>
                <a:srgbClr val="F6F2E9"/>
              </a:buClr>
              <a:buSzPts val="1400"/>
              <a:buChar char="○"/>
              <a:defRPr sz="1900">
                <a:solidFill>
                  <a:srgbClr val="F6F2E9"/>
                </a:solidFill>
              </a:defRPr>
            </a:lvl2pPr>
            <a:lvl3pPr lvl="2" rtl="0">
              <a:lnSpc>
                <a:spcPct val="100000"/>
              </a:lnSpc>
              <a:spcBef>
                <a:spcPts val="0"/>
              </a:spcBef>
              <a:spcAft>
                <a:spcPts val="0"/>
              </a:spcAft>
              <a:buClr>
                <a:srgbClr val="F6F2E9"/>
              </a:buClr>
              <a:buSzPts val="1400"/>
              <a:buChar char="■"/>
              <a:defRPr sz="1900">
                <a:solidFill>
                  <a:srgbClr val="F6F2E9"/>
                </a:solidFill>
              </a:defRPr>
            </a:lvl3pPr>
            <a:lvl4pPr lvl="3" rtl="0">
              <a:lnSpc>
                <a:spcPct val="100000"/>
              </a:lnSpc>
              <a:spcBef>
                <a:spcPts val="0"/>
              </a:spcBef>
              <a:spcAft>
                <a:spcPts val="0"/>
              </a:spcAft>
              <a:buClr>
                <a:srgbClr val="F6F2E9"/>
              </a:buClr>
              <a:buSzPts val="1400"/>
              <a:buChar char="●"/>
              <a:defRPr sz="1900">
                <a:solidFill>
                  <a:srgbClr val="F6F2E9"/>
                </a:solidFill>
              </a:defRPr>
            </a:lvl4pPr>
            <a:lvl5pPr lvl="4" rtl="0">
              <a:lnSpc>
                <a:spcPct val="100000"/>
              </a:lnSpc>
              <a:spcBef>
                <a:spcPts val="0"/>
              </a:spcBef>
              <a:spcAft>
                <a:spcPts val="0"/>
              </a:spcAft>
              <a:buClr>
                <a:srgbClr val="F6F2E9"/>
              </a:buClr>
              <a:buSzPts val="1400"/>
              <a:buChar char="○"/>
              <a:defRPr sz="1900">
                <a:solidFill>
                  <a:srgbClr val="F6F2E9"/>
                </a:solidFill>
              </a:defRPr>
            </a:lvl5pPr>
            <a:lvl6pPr lvl="5" rtl="0">
              <a:lnSpc>
                <a:spcPct val="100000"/>
              </a:lnSpc>
              <a:spcBef>
                <a:spcPts val="0"/>
              </a:spcBef>
              <a:spcAft>
                <a:spcPts val="0"/>
              </a:spcAft>
              <a:buClr>
                <a:srgbClr val="F6F2E9"/>
              </a:buClr>
              <a:buSzPts val="1400"/>
              <a:buChar char="■"/>
              <a:defRPr sz="1900">
                <a:solidFill>
                  <a:srgbClr val="F6F2E9"/>
                </a:solidFill>
              </a:defRPr>
            </a:lvl6pPr>
            <a:lvl7pPr lvl="6" rtl="0">
              <a:lnSpc>
                <a:spcPct val="100000"/>
              </a:lnSpc>
              <a:spcBef>
                <a:spcPts val="0"/>
              </a:spcBef>
              <a:spcAft>
                <a:spcPts val="0"/>
              </a:spcAft>
              <a:buClr>
                <a:srgbClr val="F6F2E9"/>
              </a:buClr>
              <a:buSzPts val="1400"/>
              <a:buChar char="●"/>
              <a:defRPr sz="1900">
                <a:solidFill>
                  <a:srgbClr val="F6F2E9"/>
                </a:solidFill>
              </a:defRPr>
            </a:lvl7pPr>
            <a:lvl8pPr lvl="7" rtl="0">
              <a:lnSpc>
                <a:spcPct val="100000"/>
              </a:lnSpc>
              <a:spcBef>
                <a:spcPts val="0"/>
              </a:spcBef>
              <a:spcAft>
                <a:spcPts val="0"/>
              </a:spcAft>
              <a:buClr>
                <a:srgbClr val="F6F2E9"/>
              </a:buClr>
              <a:buSzPts val="1400"/>
              <a:buChar char="○"/>
              <a:defRPr sz="1900">
                <a:solidFill>
                  <a:srgbClr val="F6F2E9"/>
                </a:solidFill>
              </a:defRPr>
            </a:lvl8pPr>
            <a:lvl9pPr lvl="8" rtl="0">
              <a:lnSpc>
                <a:spcPct val="100000"/>
              </a:lnSpc>
              <a:spcBef>
                <a:spcPts val="0"/>
              </a:spcBef>
              <a:spcAft>
                <a:spcPts val="0"/>
              </a:spcAft>
              <a:buClr>
                <a:srgbClr val="F6F2E9"/>
              </a:buClr>
              <a:buSzPts val="1400"/>
              <a:buChar char="■"/>
              <a:defRPr sz="1900">
                <a:solidFill>
                  <a:srgbClr val="F6F2E9"/>
                </a:solidFill>
              </a:defRPr>
            </a:lvl9pPr>
          </a:lstStyle>
          <a:p>
            <a:endParaRPr/>
          </a:p>
        </p:txBody>
      </p:sp>
      <p:sp>
        <p:nvSpPr>
          <p:cNvPr id="26" name="Google Shape;26;p5"/>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5407515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7426629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rot="10800000" flipH="1">
            <a:off x="-14" y="386"/>
            <a:ext cx="5981700" cy="3467100"/>
          </a:xfrm>
          <a:prstGeom prst="rect">
            <a:avLst/>
          </a:prstGeom>
          <a:noFill/>
          <a:ln>
            <a:noFill/>
          </a:ln>
        </p:spPr>
      </p:pic>
      <p:pic>
        <p:nvPicPr>
          <p:cNvPr id="31" name="Google Shape;31;p7"/>
          <p:cNvPicPr preferRelativeResize="0"/>
          <p:nvPr/>
        </p:nvPicPr>
        <p:blipFill>
          <a:blip r:embed="rId3">
            <a:alphaModFix/>
          </a:blip>
          <a:stretch>
            <a:fillRect/>
          </a:stretch>
        </p:blipFill>
        <p:spPr>
          <a:xfrm flipH="1">
            <a:off x="8216886" y="4305286"/>
            <a:ext cx="3975100" cy="2552700"/>
          </a:xfrm>
          <a:prstGeom prst="rect">
            <a:avLst/>
          </a:prstGeom>
          <a:noFill/>
          <a:ln>
            <a:noFill/>
          </a:ln>
        </p:spPr>
      </p:pic>
      <p:sp>
        <p:nvSpPr>
          <p:cNvPr id="32" name="Google Shape;32;p7"/>
          <p:cNvSpPr txBox="1">
            <a:spLocks noGrp="1"/>
          </p:cNvSpPr>
          <p:nvPr>
            <p:ph type="ctrTitle"/>
          </p:nvPr>
        </p:nvSpPr>
        <p:spPr>
          <a:xfrm>
            <a:off x="6911467" y="4690067"/>
            <a:ext cx="4463600" cy="15844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3" name="Google Shape;33;p7"/>
          <p:cNvSpPr txBox="1">
            <a:spLocks noGrp="1"/>
          </p:cNvSpPr>
          <p:nvPr>
            <p:ph type="subTitle" idx="1"/>
          </p:nvPr>
        </p:nvSpPr>
        <p:spPr>
          <a:xfrm>
            <a:off x="6911600" y="1358033"/>
            <a:ext cx="4463600" cy="25952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Clr>
                <a:srgbClr val="434343"/>
              </a:buClr>
              <a:buSzPts val="1200"/>
              <a:buChar char="○"/>
              <a:defRPr sz="1600">
                <a:solidFill>
                  <a:srgbClr val="434343"/>
                </a:solidFill>
              </a:defRPr>
            </a:lvl2pPr>
            <a:lvl3pPr lvl="2" algn="ctr" rtl="0">
              <a:lnSpc>
                <a:spcPct val="100000"/>
              </a:lnSpc>
              <a:spcBef>
                <a:spcPts val="0"/>
              </a:spcBef>
              <a:spcAft>
                <a:spcPts val="0"/>
              </a:spcAft>
              <a:buClr>
                <a:srgbClr val="434343"/>
              </a:buClr>
              <a:buSzPts val="1200"/>
              <a:buChar char="■"/>
              <a:defRPr sz="1600">
                <a:solidFill>
                  <a:srgbClr val="434343"/>
                </a:solidFill>
              </a:defRPr>
            </a:lvl3pPr>
            <a:lvl4pPr lvl="3" algn="ctr" rtl="0">
              <a:lnSpc>
                <a:spcPct val="100000"/>
              </a:lnSpc>
              <a:spcBef>
                <a:spcPts val="0"/>
              </a:spcBef>
              <a:spcAft>
                <a:spcPts val="0"/>
              </a:spcAft>
              <a:buClr>
                <a:srgbClr val="434343"/>
              </a:buClr>
              <a:buSzPts val="1200"/>
              <a:buChar char="●"/>
              <a:defRPr sz="1600">
                <a:solidFill>
                  <a:srgbClr val="434343"/>
                </a:solidFill>
              </a:defRPr>
            </a:lvl4pPr>
            <a:lvl5pPr lvl="4" algn="ctr" rtl="0">
              <a:lnSpc>
                <a:spcPct val="100000"/>
              </a:lnSpc>
              <a:spcBef>
                <a:spcPts val="0"/>
              </a:spcBef>
              <a:spcAft>
                <a:spcPts val="0"/>
              </a:spcAft>
              <a:buClr>
                <a:srgbClr val="434343"/>
              </a:buClr>
              <a:buSzPts val="1200"/>
              <a:buChar char="○"/>
              <a:defRPr sz="1600">
                <a:solidFill>
                  <a:srgbClr val="434343"/>
                </a:solidFill>
              </a:defRPr>
            </a:lvl5pPr>
            <a:lvl6pPr lvl="5" algn="ctr" rtl="0">
              <a:lnSpc>
                <a:spcPct val="100000"/>
              </a:lnSpc>
              <a:spcBef>
                <a:spcPts val="0"/>
              </a:spcBef>
              <a:spcAft>
                <a:spcPts val="0"/>
              </a:spcAft>
              <a:buClr>
                <a:srgbClr val="434343"/>
              </a:buClr>
              <a:buSzPts val="1200"/>
              <a:buChar char="■"/>
              <a:defRPr sz="1600">
                <a:solidFill>
                  <a:srgbClr val="434343"/>
                </a:solidFill>
              </a:defRPr>
            </a:lvl6pPr>
            <a:lvl7pPr lvl="6" algn="ctr" rtl="0">
              <a:lnSpc>
                <a:spcPct val="100000"/>
              </a:lnSpc>
              <a:spcBef>
                <a:spcPts val="0"/>
              </a:spcBef>
              <a:spcAft>
                <a:spcPts val="0"/>
              </a:spcAft>
              <a:buClr>
                <a:srgbClr val="434343"/>
              </a:buClr>
              <a:buSzPts val="1200"/>
              <a:buChar char="●"/>
              <a:defRPr sz="1600">
                <a:solidFill>
                  <a:srgbClr val="434343"/>
                </a:solidFill>
              </a:defRPr>
            </a:lvl7pPr>
            <a:lvl8pPr lvl="7" algn="ctr" rtl="0">
              <a:lnSpc>
                <a:spcPct val="100000"/>
              </a:lnSpc>
              <a:spcBef>
                <a:spcPts val="0"/>
              </a:spcBef>
              <a:spcAft>
                <a:spcPts val="0"/>
              </a:spcAft>
              <a:buClr>
                <a:srgbClr val="434343"/>
              </a:buClr>
              <a:buSzPts val="1200"/>
              <a:buChar char="○"/>
              <a:defRPr sz="1600">
                <a:solidFill>
                  <a:srgbClr val="434343"/>
                </a:solidFill>
              </a:defRPr>
            </a:lvl8pPr>
            <a:lvl9pPr lvl="8" algn="ctr" rtl="0">
              <a:lnSpc>
                <a:spcPct val="100000"/>
              </a:lnSpc>
              <a:spcBef>
                <a:spcPts val="0"/>
              </a:spcBef>
              <a:spcAft>
                <a:spcPts val="0"/>
              </a:spcAft>
              <a:buClr>
                <a:srgbClr val="434343"/>
              </a:buClr>
              <a:buSzPts val="1200"/>
              <a:buChar char="■"/>
              <a:defRPr sz="1600">
                <a:solidFill>
                  <a:srgbClr val="434343"/>
                </a:solidFill>
              </a:defRPr>
            </a:lvl9pPr>
          </a:lstStyle>
          <a:p>
            <a:endParaRPr/>
          </a:p>
        </p:txBody>
      </p:sp>
    </p:spTree>
    <p:extLst>
      <p:ext uri="{BB962C8B-B14F-4D97-AF65-F5344CB8AC3E}">
        <p14:creationId xmlns:p14="http://schemas.microsoft.com/office/powerpoint/2010/main" val="16198905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grpSp>
        <p:nvGrpSpPr>
          <p:cNvPr id="35" name="Google Shape;35;p8"/>
          <p:cNvGrpSpPr/>
          <p:nvPr/>
        </p:nvGrpSpPr>
        <p:grpSpPr>
          <a:xfrm>
            <a:off x="3499739" y="956838"/>
            <a:ext cx="5192511" cy="5192511"/>
            <a:chOff x="1620827" y="1344966"/>
            <a:chExt cx="2272500" cy="2272500"/>
          </a:xfrm>
        </p:grpSpPr>
        <p:sp>
          <p:nvSpPr>
            <p:cNvPr id="36" name="Google Shape;36;p8"/>
            <p:cNvSpPr/>
            <p:nvPr/>
          </p:nvSpPr>
          <p:spPr>
            <a:xfrm flipH="1">
              <a:off x="2918248" y="2243766"/>
              <a:ext cx="585697" cy="522996"/>
            </a:xfrm>
            <a:custGeom>
              <a:avLst/>
              <a:gdLst/>
              <a:ahLst/>
              <a:cxnLst/>
              <a:rect l="l" t="t" r="r" b="b"/>
              <a:pathLst>
                <a:path w="10051" h="8975" extrusionOk="0">
                  <a:moveTo>
                    <a:pt x="7828" y="0"/>
                  </a:moveTo>
                  <a:cubicBezTo>
                    <a:pt x="7828" y="0"/>
                    <a:pt x="1066" y="3591"/>
                    <a:pt x="533" y="4635"/>
                  </a:cubicBezTo>
                  <a:cubicBezTo>
                    <a:pt x="1" y="5677"/>
                    <a:pt x="325" y="8254"/>
                    <a:pt x="1162" y="8940"/>
                  </a:cubicBezTo>
                  <a:cubicBezTo>
                    <a:pt x="1190" y="8963"/>
                    <a:pt x="1228" y="8975"/>
                    <a:pt x="1273" y="8975"/>
                  </a:cubicBezTo>
                  <a:cubicBezTo>
                    <a:pt x="2541" y="8975"/>
                    <a:pt x="10051" y="0"/>
                    <a:pt x="10051" y="0"/>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8"/>
            <p:cNvSpPr/>
            <p:nvPr/>
          </p:nvSpPr>
          <p:spPr>
            <a:xfrm flipH="1">
              <a:off x="2868309" y="2600685"/>
              <a:ext cx="176099" cy="721122"/>
            </a:xfrm>
            <a:custGeom>
              <a:avLst/>
              <a:gdLst/>
              <a:ahLst/>
              <a:cxnLst/>
              <a:rect l="l" t="t" r="r" b="b"/>
              <a:pathLst>
                <a:path w="3022" h="12375" extrusionOk="0">
                  <a:moveTo>
                    <a:pt x="1146" y="0"/>
                  </a:moveTo>
                  <a:cubicBezTo>
                    <a:pt x="932" y="0"/>
                    <a:pt x="717" y="633"/>
                    <a:pt x="823" y="1272"/>
                  </a:cubicBezTo>
                  <a:cubicBezTo>
                    <a:pt x="963" y="2102"/>
                    <a:pt x="0" y="4014"/>
                    <a:pt x="331" y="4453"/>
                  </a:cubicBezTo>
                  <a:cubicBezTo>
                    <a:pt x="796" y="5068"/>
                    <a:pt x="441" y="5529"/>
                    <a:pt x="847" y="6174"/>
                  </a:cubicBezTo>
                  <a:cubicBezTo>
                    <a:pt x="1250" y="6820"/>
                    <a:pt x="1916" y="9427"/>
                    <a:pt x="577" y="9588"/>
                  </a:cubicBezTo>
                  <a:cubicBezTo>
                    <a:pt x="577" y="9588"/>
                    <a:pt x="451" y="11875"/>
                    <a:pt x="1417" y="12309"/>
                  </a:cubicBezTo>
                  <a:cubicBezTo>
                    <a:pt x="1519" y="12354"/>
                    <a:pt x="1618" y="12375"/>
                    <a:pt x="1713" y="12375"/>
                  </a:cubicBezTo>
                  <a:cubicBezTo>
                    <a:pt x="2512" y="12375"/>
                    <a:pt x="3022" y="10926"/>
                    <a:pt x="3022" y="10926"/>
                  </a:cubicBezTo>
                  <a:cubicBezTo>
                    <a:pt x="3022" y="10926"/>
                    <a:pt x="2356" y="8243"/>
                    <a:pt x="1913" y="6711"/>
                  </a:cubicBezTo>
                  <a:cubicBezTo>
                    <a:pt x="1059" y="3764"/>
                    <a:pt x="1513" y="398"/>
                    <a:pt x="1270" y="78"/>
                  </a:cubicBezTo>
                  <a:cubicBezTo>
                    <a:pt x="1231" y="25"/>
                    <a:pt x="1188" y="0"/>
                    <a:pt x="1146" y="0"/>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8"/>
            <p:cNvSpPr/>
            <p:nvPr/>
          </p:nvSpPr>
          <p:spPr>
            <a:xfrm flipH="1">
              <a:off x="2919239" y="2236191"/>
              <a:ext cx="755736" cy="1073263"/>
            </a:xfrm>
            <a:custGeom>
              <a:avLst/>
              <a:gdLst/>
              <a:ahLst/>
              <a:cxnLst/>
              <a:rect l="l" t="t" r="r" b="b"/>
              <a:pathLst>
                <a:path w="12969" h="18418" extrusionOk="0">
                  <a:moveTo>
                    <a:pt x="12969" y="1"/>
                  </a:moveTo>
                  <a:cubicBezTo>
                    <a:pt x="12968" y="1"/>
                    <a:pt x="9118" y="1451"/>
                    <a:pt x="4561" y="5162"/>
                  </a:cubicBezTo>
                  <a:cubicBezTo>
                    <a:pt x="0" y="8869"/>
                    <a:pt x="1656" y="17007"/>
                    <a:pt x="3210" y="18256"/>
                  </a:cubicBezTo>
                  <a:cubicBezTo>
                    <a:pt x="3347" y="18367"/>
                    <a:pt x="3485" y="18418"/>
                    <a:pt x="3623" y="18418"/>
                  </a:cubicBezTo>
                  <a:cubicBezTo>
                    <a:pt x="5037" y="18418"/>
                    <a:pt x="6367" y="13057"/>
                    <a:pt x="6367" y="13057"/>
                  </a:cubicBezTo>
                  <a:lnTo>
                    <a:pt x="6367" y="13057"/>
                  </a:lnTo>
                  <a:cubicBezTo>
                    <a:pt x="6367" y="13057"/>
                    <a:pt x="6218" y="13089"/>
                    <a:pt x="6004" y="13089"/>
                  </a:cubicBezTo>
                  <a:cubicBezTo>
                    <a:pt x="5261" y="13089"/>
                    <a:pt x="3731" y="12703"/>
                    <a:pt x="4875" y="9251"/>
                  </a:cubicBezTo>
                  <a:cubicBezTo>
                    <a:pt x="6350" y="4803"/>
                    <a:pt x="12968" y="1"/>
                    <a:pt x="12969"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8"/>
            <p:cNvSpPr/>
            <p:nvPr/>
          </p:nvSpPr>
          <p:spPr>
            <a:xfrm flipH="1">
              <a:off x="2927805" y="2101524"/>
              <a:ext cx="133910" cy="97140"/>
            </a:xfrm>
            <a:custGeom>
              <a:avLst/>
              <a:gdLst/>
              <a:ahLst/>
              <a:cxnLst/>
              <a:rect l="l" t="t" r="r" b="b"/>
              <a:pathLst>
                <a:path w="2298" h="1667" extrusionOk="0">
                  <a:moveTo>
                    <a:pt x="946" y="0"/>
                  </a:moveTo>
                  <a:cubicBezTo>
                    <a:pt x="817" y="0"/>
                    <a:pt x="690" y="21"/>
                    <a:pt x="578" y="62"/>
                  </a:cubicBezTo>
                  <a:cubicBezTo>
                    <a:pt x="407" y="127"/>
                    <a:pt x="260" y="239"/>
                    <a:pt x="161" y="399"/>
                  </a:cubicBezTo>
                  <a:cubicBezTo>
                    <a:pt x="59" y="560"/>
                    <a:pt x="1" y="771"/>
                    <a:pt x="1" y="1031"/>
                  </a:cubicBezTo>
                  <a:lnTo>
                    <a:pt x="69" y="1031"/>
                  </a:lnTo>
                  <a:cubicBezTo>
                    <a:pt x="69" y="864"/>
                    <a:pt x="93" y="721"/>
                    <a:pt x="137" y="601"/>
                  </a:cubicBezTo>
                  <a:cubicBezTo>
                    <a:pt x="202" y="420"/>
                    <a:pt x="315" y="287"/>
                    <a:pt x="451" y="198"/>
                  </a:cubicBezTo>
                  <a:cubicBezTo>
                    <a:pt x="591" y="113"/>
                    <a:pt x="762" y="68"/>
                    <a:pt x="946" y="68"/>
                  </a:cubicBezTo>
                  <a:cubicBezTo>
                    <a:pt x="1144" y="68"/>
                    <a:pt x="1359" y="116"/>
                    <a:pt x="1570" y="215"/>
                  </a:cubicBezTo>
                  <a:cubicBezTo>
                    <a:pt x="1761" y="303"/>
                    <a:pt x="1946" y="428"/>
                    <a:pt x="2119" y="588"/>
                  </a:cubicBezTo>
                  <a:lnTo>
                    <a:pt x="2119" y="588"/>
                  </a:lnTo>
                  <a:cubicBezTo>
                    <a:pt x="2096" y="588"/>
                    <a:pt x="2070" y="587"/>
                    <a:pt x="2042" y="587"/>
                  </a:cubicBezTo>
                  <a:cubicBezTo>
                    <a:pt x="1960" y="587"/>
                    <a:pt x="1854" y="594"/>
                    <a:pt x="1745" y="608"/>
                  </a:cubicBezTo>
                  <a:cubicBezTo>
                    <a:pt x="1581" y="628"/>
                    <a:pt x="1403" y="669"/>
                    <a:pt x="1260" y="758"/>
                  </a:cubicBezTo>
                  <a:cubicBezTo>
                    <a:pt x="1192" y="803"/>
                    <a:pt x="1131" y="861"/>
                    <a:pt x="1086" y="932"/>
                  </a:cubicBezTo>
                  <a:cubicBezTo>
                    <a:pt x="1042" y="1004"/>
                    <a:pt x="1017" y="1089"/>
                    <a:pt x="1017" y="1188"/>
                  </a:cubicBezTo>
                  <a:lnTo>
                    <a:pt x="1017" y="1215"/>
                  </a:lnTo>
                  <a:cubicBezTo>
                    <a:pt x="1022" y="1304"/>
                    <a:pt x="1038" y="1376"/>
                    <a:pt x="1063" y="1434"/>
                  </a:cubicBezTo>
                  <a:cubicBezTo>
                    <a:pt x="1083" y="1478"/>
                    <a:pt x="1107" y="1516"/>
                    <a:pt x="1134" y="1546"/>
                  </a:cubicBezTo>
                  <a:cubicBezTo>
                    <a:pt x="1178" y="1591"/>
                    <a:pt x="1230" y="1622"/>
                    <a:pt x="1284" y="1642"/>
                  </a:cubicBezTo>
                  <a:cubicBezTo>
                    <a:pt x="1339" y="1659"/>
                    <a:pt x="1400" y="1666"/>
                    <a:pt x="1458" y="1666"/>
                  </a:cubicBezTo>
                  <a:cubicBezTo>
                    <a:pt x="1564" y="1666"/>
                    <a:pt x="1670" y="1642"/>
                    <a:pt x="1752" y="1619"/>
                  </a:cubicBezTo>
                  <a:cubicBezTo>
                    <a:pt x="1830" y="1595"/>
                    <a:pt x="1882" y="1570"/>
                    <a:pt x="1885" y="1570"/>
                  </a:cubicBezTo>
                  <a:lnTo>
                    <a:pt x="1854" y="1509"/>
                  </a:lnTo>
                  <a:cubicBezTo>
                    <a:pt x="1851" y="1509"/>
                    <a:pt x="1796" y="1533"/>
                    <a:pt x="1725" y="1557"/>
                  </a:cubicBezTo>
                  <a:cubicBezTo>
                    <a:pt x="1649" y="1578"/>
                    <a:pt x="1550" y="1598"/>
                    <a:pt x="1458" y="1598"/>
                  </a:cubicBezTo>
                  <a:cubicBezTo>
                    <a:pt x="1411" y="1598"/>
                    <a:pt x="1366" y="1595"/>
                    <a:pt x="1321" y="1581"/>
                  </a:cubicBezTo>
                  <a:cubicBezTo>
                    <a:pt x="1291" y="1574"/>
                    <a:pt x="1260" y="1560"/>
                    <a:pt x="1233" y="1543"/>
                  </a:cubicBezTo>
                  <a:cubicBezTo>
                    <a:pt x="1195" y="1516"/>
                    <a:pt x="1161" y="1478"/>
                    <a:pt x="1134" y="1427"/>
                  </a:cubicBezTo>
                  <a:cubicBezTo>
                    <a:pt x="1107" y="1373"/>
                    <a:pt x="1090" y="1304"/>
                    <a:pt x="1086" y="1215"/>
                  </a:cubicBezTo>
                  <a:lnTo>
                    <a:pt x="1086" y="1188"/>
                  </a:lnTo>
                  <a:cubicBezTo>
                    <a:pt x="1086" y="1130"/>
                    <a:pt x="1096" y="1079"/>
                    <a:pt x="1113" y="1031"/>
                  </a:cubicBezTo>
                  <a:cubicBezTo>
                    <a:pt x="1144" y="952"/>
                    <a:pt x="1195" y="888"/>
                    <a:pt x="1267" y="837"/>
                  </a:cubicBezTo>
                  <a:cubicBezTo>
                    <a:pt x="1373" y="762"/>
                    <a:pt x="1513" y="717"/>
                    <a:pt x="1652" y="689"/>
                  </a:cubicBezTo>
                  <a:cubicBezTo>
                    <a:pt x="1796" y="662"/>
                    <a:pt x="1936" y="656"/>
                    <a:pt x="2042" y="656"/>
                  </a:cubicBezTo>
                  <a:cubicBezTo>
                    <a:pt x="2090" y="656"/>
                    <a:pt x="2131" y="659"/>
                    <a:pt x="2161" y="659"/>
                  </a:cubicBezTo>
                  <a:cubicBezTo>
                    <a:pt x="2175" y="662"/>
                    <a:pt x="2185" y="662"/>
                    <a:pt x="2196" y="662"/>
                  </a:cubicBezTo>
                  <a:lnTo>
                    <a:pt x="2205" y="662"/>
                  </a:lnTo>
                  <a:lnTo>
                    <a:pt x="2298" y="673"/>
                  </a:lnTo>
                  <a:lnTo>
                    <a:pt x="2233" y="604"/>
                  </a:lnTo>
                  <a:cubicBezTo>
                    <a:pt x="2038" y="407"/>
                    <a:pt x="1820" y="256"/>
                    <a:pt x="1602" y="154"/>
                  </a:cubicBezTo>
                  <a:cubicBezTo>
                    <a:pt x="1380" y="51"/>
                    <a:pt x="1154" y="0"/>
                    <a:pt x="946" y="0"/>
                  </a:cubicBezTo>
                  <a:close/>
                </a:path>
              </a:pathLst>
            </a:custGeom>
            <a:solidFill>
              <a:srgbClr val="A57D5E"/>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8"/>
            <p:cNvSpPr/>
            <p:nvPr/>
          </p:nvSpPr>
          <p:spPr>
            <a:xfrm flipH="1">
              <a:off x="2457138" y="2062015"/>
              <a:ext cx="91546" cy="41548"/>
            </a:xfrm>
            <a:custGeom>
              <a:avLst/>
              <a:gdLst/>
              <a:ahLst/>
              <a:cxnLst/>
              <a:rect l="l" t="t" r="r" b="b"/>
              <a:pathLst>
                <a:path w="1571" h="713" extrusionOk="0">
                  <a:moveTo>
                    <a:pt x="7" y="0"/>
                  </a:moveTo>
                  <a:cubicBezTo>
                    <a:pt x="6" y="0"/>
                    <a:pt x="4" y="1"/>
                    <a:pt x="4" y="3"/>
                  </a:cubicBezTo>
                  <a:cubicBezTo>
                    <a:pt x="1" y="6"/>
                    <a:pt x="1" y="9"/>
                    <a:pt x="4" y="12"/>
                  </a:cubicBezTo>
                  <a:cubicBezTo>
                    <a:pt x="4" y="12"/>
                    <a:pt x="7" y="16"/>
                    <a:pt x="14" y="23"/>
                  </a:cubicBezTo>
                  <a:cubicBezTo>
                    <a:pt x="89" y="118"/>
                    <a:pt x="513" y="712"/>
                    <a:pt x="1195" y="712"/>
                  </a:cubicBezTo>
                  <a:cubicBezTo>
                    <a:pt x="1311" y="712"/>
                    <a:pt x="1434" y="696"/>
                    <a:pt x="1567" y="658"/>
                  </a:cubicBezTo>
                  <a:cubicBezTo>
                    <a:pt x="1570" y="655"/>
                    <a:pt x="1570" y="651"/>
                    <a:pt x="1570" y="647"/>
                  </a:cubicBezTo>
                  <a:cubicBezTo>
                    <a:pt x="1570" y="644"/>
                    <a:pt x="1567" y="644"/>
                    <a:pt x="1564" y="644"/>
                  </a:cubicBezTo>
                  <a:cubicBezTo>
                    <a:pt x="1434" y="685"/>
                    <a:pt x="1311" y="702"/>
                    <a:pt x="1195" y="702"/>
                  </a:cubicBezTo>
                  <a:cubicBezTo>
                    <a:pt x="836" y="702"/>
                    <a:pt x="546" y="532"/>
                    <a:pt x="345" y="361"/>
                  </a:cubicBezTo>
                  <a:cubicBezTo>
                    <a:pt x="242" y="275"/>
                    <a:pt x="164" y="190"/>
                    <a:pt x="110" y="122"/>
                  </a:cubicBezTo>
                  <a:cubicBezTo>
                    <a:pt x="83" y="91"/>
                    <a:pt x="58" y="61"/>
                    <a:pt x="42" y="40"/>
                  </a:cubicBezTo>
                  <a:cubicBezTo>
                    <a:pt x="34" y="30"/>
                    <a:pt x="28" y="23"/>
                    <a:pt x="24" y="16"/>
                  </a:cubicBezTo>
                  <a:cubicBezTo>
                    <a:pt x="17" y="9"/>
                    <a:pt x="14" y="6"/>
                    <a:pt x="10" y="3"/>
                  </a:cubicBezTo>
                  <a:cubicBezTo>
                    <a:pt x="10" y="1"/>
                    <a:pt x="9" y="0"/>
                    <a:pt x="7" y="0"/>
                  </a:cubicBezTo>
                  <a:close/>
                </a:path>
              </a:pathLst>
            </a:custGeom>
            <a:solidFill>
              <a:srgbClr val="B26E47"/>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8"/>
            <p:cNvSpPr/>
            <p:nvPr/>
          </p:nvSpPr>
          <p:spPr>
            <a:xfrm flipH="1">
              <a:off x="2122363" y="1817679"/>
              <a:ext cx="74822" cy="223592"/>
            </a:xfrm>
            <a:custGeom>
              <a:avLst/>
              <a:gdLst/>
              <a:ahLst/>
              <a:cxnLst/>
              <a:rect l="l" t="t" r="r" b="b"/>
              <a:pathLst>
                <a:path w="1284" h="3837" extrusionOk="0">
                  <a:moveTo>
                    <a:pt x="584" y="2294"/>
                  </a:moveTo>
                  <a:cubicBezTo>
                    <a:pt x="608" y="2294"/>
                    <a:pt x="608" y="2332"/>
                    <a:pt x="584" y="2332"/>
                  </a:cubicBezTo>
                  <a:cubicBezTo>
                    <a:pt x="556" y="2332"/>
                    <a:pt x="556" y="2294"/>
                    <a:pt x="584" y="2294"/>
                  </a:cubicBezTo>
                  <a:close/>
                  <a:moveTo>
                    <a:pt x="345" y="0"/>
                  </a:moveTo>
                  <a:lnTo>
                    <a:pt x="345" y="0"/>
                  </a:lnTo>
                  <a:cubicBezTo>
                    <a:pt x="362" y="194"/>
                    <a:pt x="372" y="386"/>
                    <a:pt x="379" y="574"/>
                  </a:cubicBezTo>
                  <a:cubicBezTo>
                    <a:pt x="433" y="659"/>
                    <a:pt x="471" y="751"/>
                    <a:pt x="498" y="850"/>
                  </a:cubicBezTo>
                  <a:cubicBezTo>
                    <a:pt x="577" y="1123"/>
                    <a:pt x="577" y="1413"/>
                    <a:pt x="560" y="1697"/>
                  </a:cubicBezTo>
                  <a:cubicBezTo>
                    <a:pt x="560" y="1707"/>
                    <a:pt x="550" y="1714"/>
                    <a:pt x="543" y="1714"/>
                  </a:cubicBezTo>
                  <a:cubicBezTo>
                    <a:pt x="533" y="1714"/>
                    <a:pt x="523" y="1707"/>
                    <a:pt x="523" y="1697"/>
                  </a:cubicBezTo>
                  <a:cubicBezTo>
                    <a:pt x="539" y="1427"/>
                    <a:pt x="539" y="1154"/>
                    <a:pt x="471" y="895"/>
                  </a:cubicBezTo>
                  <a:cubicBezTo>
                    <a:pt x="451" y="809"/>
                    <a:pt x="420" y="724"/>
                    <a:pt x="379" y="649"/>
                  </a:cubicBezTo>
                  <a:lnTo>
                    <a:pt x="379" y="649"/>
                  </a:lnTo>
                  <a:cubicBezTo>
                    <a:pt x="396" y="2137"/>
                    <a:pt x="0" y="3345"/>
                    <a:pt x="0" y="3345"/>
                  </a:cubicBezTo>
                  <a:cubicBezTo>
                    <a:pt x="208" y="3397"/>
                    <a:pt x="369" y="3570"/>
                    <a:pt x="488" y="3837"/>
                  </a:cubicBezTo>
                  <a:cubicBezTo>
                    <a:pt x="580" y="3762"/>
                    <a:pt x="659" y="3676"/>
                    <a:pt x="731" y="3588"/>
                  </a:cubicBezTo>
                  <a:cubicBezTo>
                    <a:pt x="1171" y="2932"/>
                    <a:pt x="1191" y="2055"/>
                    <a:pt x="1191" y="1905"/>
                  </a:cubicBezTo>
                  <a:cubicBezTo>
                    <a:pt x="1191" y="1676"/>
                    <a:pt x="1205" y="1431"/>
                    <a:pt x="1222" y="1195"/>
                  </a:cubicBezTo>
                  <a:cubicBezTo>
                    <a:pt x="1249" y="741"/>
                    <a:pt x="1284" y="174"/>
                    <a:pt x="1154" y="17"/>
                  </a:cubicBezTo>
                  <a:lnTo>
                    <a:pt x="1137" y="17"/>
                  </a:lnTo>
                  <a:cubicBezTo>
                    <a:pt x="990" y="17"/>
                    <a:pt x="703" y="10"/>
                    <a:pt x="345" y="0"/>
                  </a:cubicBezTo>
                  <a:close/>
                </a:path>
              </a:pathLst>
            </a:custGeom>
            <a:solidFill>
              <a:srgbClr val="D1DBD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8"/>
            <p:cNvSpPr/>
            <p:nvPr/>
          </p:nvSpPr>
          <p:spPr>
            <a:xfrm flipH="1">
              <a:off x="2168689" y="2004034"/>
              <a:ext cx="171146" cy="58331"/>
            </a:xfrm>
            <a:custGeom>
              <a:avLst/>
              <a:gdLst/>
              <a:ahLst/>
              <a:cxnLst/>
              <a:rect l="l" t="t" r="r" b="b"/>
              <a:pathLst>
                <a:path w="2937" h="1001" extrusionOk="0">
                  <a:moveTo>
                    <a:pt x="1318" y="1"/>
                  </a:moveTo>
                  <a:cubicBezTo>
                    <a:pt x="844" y="1"/>
                    <a:pt x="447" y="79"/>
                    <a:pt x="1" y="130"/>
                  </a:cubicBezTo>
                  <a:cubicBezTo>
                    <a:pt x="304" y="724"/>
                    <a:pt x="891" y="1001"/>
                    <a:pt x="1813" y="1001"/>
                  </a:cubicBezTo>
                  <a:lnTo>
                    <a:pt x="1875" y="1001"/>
                  </a:lnTo>
                  <a:cubicBezTo>
                    <a:pt x="2336" y="998"/>
                    <a:pt x="2680" y="854"/>
                    <a:pt x="2936" y="639"/>
                  </a:cubicBezTo>
                  <a:cubicBezTo>
                    <a:pt x="2817" y="372"/>
                    <a:pt x="2656" y="199"/>
                    <a:pt x="2448" y="147"/>
                  </a:cubicBezTo>
                  <a:cubicBezTo>
                    <a:pt x="2008" y="38"/>
                    <a:pt x="1643" y="1"/>
                    <a:pt x="13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8"/>
            <p:cNvSpPr/>
            <p:nvPr/>
          </p:nvSpPr>
          <p:spPr>
            <a:xfrm flipH="1">
              <a:off x="2199923" y="1815290"/>
              <a:ext cx="77619" cy="16957"/>
            </a:xfrm>
            <a:custGeom>
              <a:avLst/>
              <a:gdLst/>
              <a:ahLst/>
              <a:cxnLst/>
              <a:rect l="l" t="t" r="r" b="b"/>
              <a:pathLst>
                <a:path w="1332" h="291" extrusionOk="0">
                  <a:moveTo>
                    <a:pt x="0" y="0"/>
                  </a:moveTo>
                  <a:cubicBezTo>
                    <a:pt x="304" y="167"/>
                    <a:pt x="659" y="290"/>
                    <a:pt x="928" y="290"/>
                  </a:cubicBezTo>
                  <a:cubicBezTo>
                    <a:pt x="1127" y="290"/>
                    <a:pt x="1280" y="222"/>
                    <a:pt x="1328" y="51"/>
                  </a:cubicBezTo>
                  <a:cubicBezTo>
                    <a:pt x="1328" y="44"/>
                    <a:pt x="1328" y="38"/>
                    <a:pt x="1332" y="35"/>
                  </a:cubicBezTo>
                  <a:cubicBezTo>
                    <a:pt x="1242" y="30"/>
                    <a:pt x="1150" y="27"/>
                    <a:pt x="1058" y="27"/>
                  </a:cubicBezTo>
                  <a:cubicBezTo>
                    <a:pt x="710" y="17"/>
                    <a:pt x="345" y="10"/>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8"/>
            <p:cNvSpPr/>
            <p:nvPr/>
          </p:nvSpPr>
          <p:spPr>
            <a:xfrm flipH="1">
              <a:off x="2482428" y="2028508"/>
              <a:ext cx="200341" cy="48774"/>
            </a:xfrm>
            <a:custGeom>
              <a:avLst/>
              <a:gdLst/>
              <a:ahLst/>
              <a:cxnLst/>
              <a:rect l="l" t="t" r="r" b="b"/>
              <a:pathLst>
                <a:path w="3438" h="837" extrusionOk="0">
                  <a:moveTo>
                    <a:pt x="3438" y="1"/>
                  </a:moveTo>
                  <a:lnTo>
                    <a:pt x="3438" y="1"/>
                  </a:lnTo>
                  <a:cubicBezTo>
                    <a:pt x="2370" y="206"/>
                    <a:pt x="1073" y="492"/>
                    <a:pt x="0" y="652"/>
                  </a:cubicBezTo>
                  <a:cubicBezTo>
                    <a:pt x="479" y="775"/>
                    <a:pt x="1079" y="836"/>
                    <a:pt x="1831" y="836"/>
                  </a:cubicBezTo>
                  <a:cubicBezTo>
                    <a:pt x="2015" y="836"/>
                    <a:pt x="2189" y="820"/>
                    <a:pt x="2352" y="786"/>
                  </a:cubicBezTo>
                  <a:cubicBezTo>
                    <a:pt x="2387" y="779"/>
                    <a:pt x="2414" y="768"/>
                    <a:pt x="2445" y="759"/>
                  </a:cubicBezTo>
                  <a:cubicBezTo>
                    <a:pt x="2379" y="683"/>
                    <a:pt x="2335" y="622"/>
                    <a:pt x="2315" y="598"/>
                  </a:cubicBezTo>
                  <a:cubicBezTo>
                    <a:pt x="2308" y="591"/>
                    <a:pt x="2305" y="587"/>
                    <a:pt x="2305" y="587"/>
                  </a:cubicBezTo>
                  <a:cubicBezTo>
                    <a:pt x="2302" y="584"/>
                    <a:pt x="2302" y="581"/>
                    <a:pt x="2305" y="578"/>
                  </a:cubicBezTo>
                  <a:lnTo>
                    <a:pt x="2308" y="574"/>
                  </a:lnTo>
                  <a:cubicBezTo>
                    <a:pt x="2311" y="574"/>
                    <a:pt x="2311" y="578"/>
                    <a:pt x="2311" y="578"/>
                  </a:cubicBezTo>
                  <a:cubicBezTo>
                    <a:pt x="2315" y="581"/>
                    <a:pt x="2318" y="584"/>
                    <a:pt x="2325" y="591"/>
                  </a:cubicBezTo>
                  <a:cubicBezTo>
                    <a:pt x="2329" y="598"/>
                    <a:pt x="2335" y="605"/>
                    <a:pt x="2343" y="615"/>
                  </a:cubicBezTo>
                  <a:cubicBezTo>
                    <a:pt x="2359" y="636"/>
                    <a:pt x="2384" y="666"/>
                    <a:pt x="2411" y="697"/>
                  </a:cubicBezTo>
                  <a:cubicBezTo>
                    <a:pt x="2424" y="714"/>
                    <a:pt x="2441" y="734"/>
                    <a:pt x="2458" y="755"/>
                  </a:cubicBezTo>
                  <a:cubicBezTo>
                    <a:pt x="2759" y="649"/>
                    <a:pt x="3018" y="485"/>
                    <a:pt x="3233" y="253"/>
                  </a:cubicBezTo>
                  <a:cubicBezTo>
                    <a:pt x="3308" y="174"/>
                    <a:pt x="3376" y="89"/>
                    <a:pt x="34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8"/>
            <p:cNvSpPr/>
            <p:nvPr/>
          </p:nvSpPr>
          <p:spPr>
            <a:xfrm flipH="1">
              <a:off x="2539477" y="2061957"/>
              <a:ext cx="9207" cy="10780"/>
            </a:xfrm>
            <a:custGeom>
              <a:avLst/>
              <a:gdLst/>
              <a:ahLst/>
              <a:cxnLst/>
              <a:rect l="l" t="t" r="r" b="b"/>
              <a:pathLst>
                <a:path w="158" h="185" extrusionOk="0">
                  <a:moveTo>
                    <a:pt x="7" y="0"/>
                  </a:moveTo>
                  <a:lnTo>
                    <a:pt x="4" y="4"/>
                  </a:lnTo>
                  <a:cubicBezTo>
                    <a:pt x="1" y="7"/>
                    <a:pt x="1" y="10"/>
                    <a:pt x="4" y="13"/>
                  </a:cubicBezTo>
                  <a:cubicBezTo>
                    <a:pt x="4" y="13"/>
                    <a:pt x="7" y="17"/>
                    <a:pt x="14" y="24"/>
                  </a:cubicBezTo>
                  <a:cubicBezTo>
                    <a:pt x="34" y="48"/>
                    <a:pt x="78" y="109"/>
                    <a:pt x="144" y="185"/>
                  </a:cubicBezTo>
                  <a:cubicBezTo>
                    <a:pt x="151" y="185"/>
                    <a:pt x="154" y="181"/>
                    <a:pt x="157" y="181"/>
                  </a:cubicBezTo>
                  <a:cubicBezTo>
                    <a:pt x="140" y="160"/>
                    <a:pt x="123" y="140"/>
                    <a:pt x="110" y="123"/>
                  </a:cubicBezTo>
                  <a:cubicBezTo>
                    <a:pt x="83" y="92"/>
                    <a:pt x="58" y="62"/>
                    <a:pt x="42" y="41"/>
                  </a:cubicBezTo>
                  <a:cubicBezTo>
                    <a:pt x="34" y="31"/>
                    <a:pt x="28" y="24"/>
                    <a:pt x="24" y="17"/>
                  </a:cubicBezTo>
                  <a:cubicBezTo>
                    <a:pt x="17" y="10"/>
                    <a:pt x="14" y="7"/>
                    <a:pt x="10" y="4"/>
                  </a:cubicBezTo>
                  <a:cubicBezTo>
                    <a:pt x="10" y="4"/>
                    <a:pt x="10" y="0"/>
                    <a:pt x="7" y="0"/>
                  </a:cubicBezTo>
                  <a:close/>
                </a:path>
              </a:pathLst>
            </a:custGeom>
            <a:solidFill>
              <a:srgbClr val="A96E47"/>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8"/>
            <p:cNvSpPr/>
            <p:nvPr/>
          </p:nvSpPr>
          <p:spPr>
            <a:xfrm flipH="1">
              <a:off x="2111815" y="1814591"/>
              <a:ext cx="9498" cy="15442"/>
            </a:xfrm>
            <a:custGeom>
              <a:avLst/>
              <a:gdLst/>
              <a:ahLst/>
              <a:cxnLst/>
              <a:rect l="l" t="t" r="r" b="b"/>
              <a:pathLst>
                <a:path w="163" h="265" extrusionOk="0">
                  <a:moveTo>
                    <a:pt x="9" y="1"/>
                  </a:moveTo>
                  <a:cubicBezTo>
                    <a:pt x="4" y="1"/>
                    <a:pt x="0" y="6"/>
                    <a:pt x="6" y="9"/>
                  </a:cubicBezTo>
                  <a:cubicBezTo>
                    <a:pt x="84" y="70"/>
                    <a:pt x="135" y="159"/>
                    <a:pt x="152" y="261"/>
                  </a:cubicBezTo>
                  <a:cubicBezTo>
                    <a:pt x="152" y="264"/>
                    <a:pt x="154" y="265"/>
                    <a:pt x="156" y="265"/>
                  </a:cubicBezTo>
                  <a:cubicBezTo>
                    <a:pt x="159" y="265"/>
                    <a:pt x="163" y="262"/>
                    <a:pt x="163" y="258"/>
                  </a:cubicBezTo>
                  <a:cubicBezTo>
                    <a:pt x="146" y="155"/>
                    <a:pt x="94" y="67"/>
                    <a:pt x="12" y="1"/>
                  </a:cubicBezTo>
                  <a:cubicBezTo>
                    <a:pt x="11" y="1"/>
                    <a:pt x="10" y="1"/>
                    <a:pt x="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8"/>
            <p:cNvSpPr/>
            <p:nvPr/>
          </p:nvSpPr>
          <p:spPr>
            <a:xfrm flipH="1">
              <a:off x="2110417" y="1843319"/>
              <a:ext cx="699" cy="466"/>
            </a:xfrm>
            <a:custGeom>
              <a:avLst/>
              <a:gdLst/>
              <a:ahLst/>
              <a:cxnLst/>
              <a:rect l="l" t="t" r="r" b="b"/>
              <a:pathLst>
                <a:path w="12" h="8" extrusionOk="0">
                  <a:moveTo>
                    <a:pt x="8" y="0"/>
                  </a:moveTo>
                  <a:cubicBezTo>
                    <a:pt x="1" y="0"/>
                    <a:pt x="1" y="7"/>
                    <a:pt x="8" y="7"/>
                  </a:cubicBezTo>
                  <a:cubicBezTo>
                    <a:pt x="12" y="7"/>
                    <a:pt x="12" y="0"/>
                    <a:pt x="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8"/>
            <p:cNvSpPr/>
            <p:nvPr/>
          </p:nvSpPr>
          <p:spPr>
            <a:xfrm flipH="1">
              <a:off x="2163561" y="1851069"/>
              <a:ext cx="11538" cy="66489"/>
            </a:xfrm>
            <a:custGeom>
              <a:avLst/>
              <a:gdLst/>
              <a:ahLst/>
              <a:cxnLst/>
              <a:rect l="l" t="t" r="r" b="b"/>
              <a:pathLst>
                <a:path w="198" h="1141" extrusionOk="0">
                  <a:moveTo>
                    <a:pt x="0" y="1"/>
                  </a:moveTo>
                  <a:lnTo>
                    <a:pt x="0" y="76"/>
                  </a:lnTo>
                  <a:cubicBezTo>
                    <a:pt x="41" y="151"/>
                    <a:pt x="72" y="236"/>
                    <a:pt x="92" y="322"/>
                  </a:cubicBezTo>
                  <a:cubicBezTo>
                    <a:pt x="160" y="581"/>
                    <a:pt x="160" y="854"/>
                    <a:pt x="144" y="1124"/>
                  </a:cubicBezTo>
                  <a:cubicBezTo>
                    <a:pt x="144" y="1134"/>
                    <a:pt x="154" y="1141"/>
                    <a:pt x="164" y="1141"/>
                  </a:cubicBezTo>
                  <a:cubicBezTo>
                    <a:pt x="171" y="1141"/>
                    <a:pt x="181" y="1134"/>
                    <a:pt x="181" y="1124"/>
                  </a:cubicBezTo>
                  <a:cubicBezTo>
                    <a:pt x="198" y="840"/>
                    <a:pt x="198" y="550"/>
                    <a:pt x="119" y="277"/>
                  </a:cubicBezTo>
                  <a:cubicBezTo>
                    <a:pt x="92" y="178"/>
                    <a:pt x="54" y="86"/>
                    <a:pt x="0" y="1"/>
                  </a:cubicBezTo>
                  <a:close/>
                </a:path>
              </a:pathLst>
            </a:custGeom>
            <a:solidFill>
              <a:srgbClr val="ECF0F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8"/>
            <p:cNvSpPr/>
            <p:nvPr/>
          </p:nvSpPr>
          <p:spPr>
            <a:xfrm flipH="1">
              <a:off x="2175041" y="1839531"/>
              <a:ext cx="13461" cy="15967"/>
            </a:xfrm>
            <a:custGeom>
              <a:avLst/>
              <a:gdLst/>
              <a:ahLst/>
              <a:cxnLst/>
              <a:rect l="l" t="t" r="r" b="b"/>
              <a:pathLst>
                <a:path w="231" h="274" extrusionOk="0">
                  <a:moveTo>
                    <a:pt x="29" y="0"/>
                  </a:moveTo>
                  <a:cubicBezTo>
                    <a:pt x="12" y="0"/>
                    <a:pt x="1" y="24"/>
                    <a:pt x="18" y="35"/>
                  </a:cubicBezTo>
                  <a:cubicBezTo>
                    <a:pt x="111" y="96"/>
                    <a:pt x="179" y="178"/>
                    <a:pt x="230" y="274"/>
                  </a:cubicBezTo>
                  <a:lnTo>
                    <a:pt x="230" y="199"/>
                  </a:lnTo>
                  <a:cubicBezTo>
                    <a:pt x="179" y="120"/>
                    <a:pt x="117" y="55"/>
                    <a:pt x="39" y="4"/>
                  </a:cubicBezTo>
                  <a:cubicBezTo>
                    <a:pt x="35" y="0"/>
                    <a:pt x="32" y="0"/>
                    <a:pt x="29" y="0"/>
                  </a:cubicBezTo>
                  <a:close/>
                </a:path>
              </a:pathLst>
            </a:custGeom>
            <a:solidFill>
              <a:srgbClr val="EBDED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8"/>
            <p:cNvSpPr/>
            <p:nvPr/>
          </p:nvSpPr>
          <p:spPr>
            <a:xfrm flipH="1">
              <a:off x="2161755" y="1951356"/>
              <a:ext cx="3030" cy="2214"/>
            </a:xfrm>
            <a:custGeom>
              <a:avLst/>
              <a:gdLst/>
              <a:ahLst/>
              <a:cxnLst/>
              <a:rect l="l" t="t" r="r" b="b"/>
              <a:pathLst>
                <a:path w="52" h="38" extrusionOk="0">
                  <a:moveTo>
                    <a:pt x="28" y="0"/>
                  </a:moveTo>
                  <a:cubicBezTo>
                    <a:pt x="0" y="0"/>
                    <a:pt x="0" y="38"/>
                    <a:pt x="28" y="38"/>
                  </a:cubicBezTo>
                  <a:cubicBezTo>
                    <a:pt x="52" y="38"/>
                    <a:pt x="52" y="0"/>
                    <a:pt x="28" y="0"/>
                  </a:cubicBezTo>
                  <a:close/>
                </a:path>
              </a:pathLst>
            </a:custGeom>
            <a:solidFill>
              <a:srgbClr val="ECF0F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8"/>
            <p:cNvSpPr/>
            <p:nvPr/>
          </p:nvSpPr>
          <p:spPr>
            <a:xfrm flipH="1">
              <a:off x="3034036" y="3038019"/>
              <a:ext cx="197777" cy="26048"/>
            </a:xfrm>
            <a:custGeom>
              <a:avLst/>
              <a:gdLst/>
              <a:ahLst/>
              <a:cxnLst/>
              <a:rect l="l" t="t" r="r" b="b"/>
              <a:pathLst>
                <a:path w="3394" h="447" extrusionOk="0">
                  <a:moveTo>
                    <a:pt x="1774" y="1"/>
                  </a:moveTo>
                  <a:cubicBezTo>
                    <a:pt x="1405" y="1"/>
                    <a:pt x="1037" y="38"/>
                    <a:pt x="677" y="140"/>
                  </a:cubicBezTo>
                  <a:cubicBezTo>
                    <a:pt x="448" y="202"/>
                    <a:pt x="226" y="294"/>
                    <a:pt x="21" y="410"/>
                  </a:cubicBezTo>
                  <a:cubicBezTo>
                    <a:pt x="1" y="419"/>
                    <a:pt x="13" y="446"/>
                    <a:pt x="30" y="446"/>
                  </a:cubicBezTo>
                  <a:cubicBezTo>
                    <a:pt x="33" y="446"/>
                    <a:pt x="36" y="446"/>
                    <a:pt x="38" y="444"/>
                  </a:cubicBezTo>
                  <a:cubicBezTo>
                    <a:pt x="573" y="139"/>
                    <a:pt x="1177" y="40"/>
                    <a:pt x="1782" y="40"/>
                  </a:cubicBezTo>
                  <a:cubicBezTo>
                    <a:pt x="2042" y="40"/>
                    <a:pt x="2302" y="58"/>
                    <a:pt x="2558" y="86"/>
                  </a:cubicBezTo>
                  <a:cubicBezTo>
                    <a:pt x="2827" y="117"/>
                    <a:pt x="3093" y="154"/>
                    <a:pt x="3360" y="195"/>
                  </a:cubicBezTo>
                  <a:cubicBezTo>
                    <a:pt x="3361" y="195"/>
                    <a:pt x="3362" y="195"/>
                    <a:pt x="3363" y="195"/>
                  </a:cubicBezTo>
                  <a:cubicBezTo>
                    <a:pt x="3384" y="195"/>
                    <a:pt x="3393" y="161"/>
                    <a:pt x="3370" y="158"/>
                  </a:cubicBezTo>
                  <a:cubicBezTo>
                    <a:pt x="2844" y="79"/>
                    <a:pt x="2307" y="1"/>
                    <a:pt x="17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8"/>
            <p:cNvSpPr/>
            <p:nvPr/>
          </p:nvSpPr>
          <p:spPr>
            <a:xfrm flipH="1">
              <a:off x="3009561" y="2822935"/>
              <a:ext cx="141660" cy="26223"/>
            </a:xfrm>
            <a:custGeom>
              <a:avLst/>
              <a:gdLst/>
              <a:ahLst/>
              <a:cxnLst/>
              <a:rect l="l" t="t" r="r" b="b"/>
              <a:pathLst>
                <a:path w="2431" h="450" extrusionOk="0">
                  <a:moveTo>
                    <a:pt x="990" y="1"/>
                  </a:moveTo>
                  <a:cubicBezTo>
                    <a:pt x="660" y="1"/>
                    <a:pt x="330" y="62"/>
                    <a:pt x="21" y="186"/>
                  </a:cubicBezTo>
                  <a:cubicBezTo>
                    <a:pt x="0" y="195"/>
                    <a:pt x="5" y="228"/>
                    <a:pt x="23" y="228"/>
                  </a:cubicBezTo>
                  <a:cubicBezTo>
                    <a:pt x="26" y="228"/>
                    <a:pt x="28" y="228"/>
                    <a:pt x="31" y="227"/>
                  </a:cubicBezTo>
                  <a:cubicBezTo>
                    <a:pt x="337" y="104"/>
                    <a:pt x="665" y="43"/>
                    <a:pt x="992" y="43"/>
                  </a:cubicBezTo>
                  <a:cubicBezTo>
                    <a:pt x="1482" y="43"/>
                    <a:pt x="1972" y="179"/>
                    <a:pt x="2390" y="445"/>
                  </a:cubicBezTo>
                  <a:cubicBezTo>
                    <a:pt x="2394" y="448"/>
                    <a:pt x="2398" y="450"/>
                    <a:pt x="2402" y="450"/>
                  </a:cubicBezTo>
                  <a:cubicBezTo>
                    <a:pt x="2420" y="450"/>
                    <a:pt x="2430" y="422"/>
                    <a:pt x="2410" y="411"/>
                  </a:cubicBezTo>
                  <a:cubicBezTo>
                    <a:pt x="1987" y="140"/>
                    <a:pt x="1489" y="1"/>
                    <a:pt x="990"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8"/>
            <p:cNvSpPr/>
            <p:nvPr/>
          </p:nvSpPr>
          <p:spPr>
            <a:xfrm flipH="1">
              <a:off x="3005191" y="2872991"/>
              <a:ext cx="128549" cy="52270"/>
            </a:xfrm>
            <a:custGeom>
              <a:avLst/>
              <a:gdLst/>
              <a:ahLst/>
              <a:cxnLst/>
              <a:rect l="l" t="t" r="r" b="b"/>
              <a:pathLst>
                <a:path w="2206" h="897" extrusionOk="0">
                  <a:moveTo>
                    <a:pt x="212" y="1"/>
                  </a:moveTo>
                  <a:cubicBezTo>
                    <a:pt x="151" y="1"/>
                    <a:pt x="90" y="4"/>
                    <a:pt x="28" y="10"/>
                  </a:cubicBezTo>
                  <a:cubicBezTo>
                    <a:pt x="2" y="13"/>
                    <a:pt x="1" y="51"/>
                    <a:pt x="25" y="51"/>
                  </a:cubicBezTo>
                  <a:cubicBezTo>
                    <a:pt x="26" y="51"/>
                    <a:pt x="27" y="51"/>
                    <a:pt x="28" y="51"/>
                  </a:cubicBezTo>
                  <a:cubicBezTo>
                    <a:pt x="90" y="45"/>
                    <a:pt x="150" y="42"/>
                    <a:pt x="210" y="42"/>
                  </a:cubicBezTo>
                  <a:cubicBezTo>
                    <a:pt x="943" y="42"/>
                    <a:pt x="1584" y="483"/>
                    <a:pt x="2165" y="894"/>
                  </a:cubicBezTo>
                  <a:cubicBezTo>
                    <a:pt x="2169" y="896"/>
                    <a:pt x="2172" y="897"/>
                    <a:pt x="2176" y="897"/>
                  </a:cubicBezTo>
                  <a:cubicBezTo>
                    <a:pt x="2194" y="897"/>
                    <a:pt x="2206" y="871"/>
                    <a:pt x="2185" y="856"/>
                  </a:cubicBezTo>
                  <a:cubicBezTo>
                    <a:pt x="1602" y="443"/>
                    <a:pt x="951" y="1"/>
                    <a:pt x="212" y="1"/>
                  </a:cubicBezTo>
                  <a:close/>
                </a:path>
              </a:pathLst>
            </a:custGeom>
            <a:solidFill>
              <a:srgbClr val="DB833A"/>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8"/>
            <p:cNvSpPr/>
            <p:nvPr/>
          </p:nvSpPr>
          <p:spPr>
            <a:xfrm flipH="1">
              <a:off x="2185006" y="2161544"/>
              <a:ext cx="23775" cy="255000"/>
            </a:xfrm>
            <a:custGeom>
              <a:avLst/>
              <a:gdLst/>
              <a:ahLst/>
              <a:cxnLst/>
              <a:rect l="l" t="t" r="r" b="b"/>
              <a:pathLst>
                <a:path w="408" h="4376" extrusionOk="0">
                  <a:moveTo>
                    <a:pt x="259" y="0"/>
                  </a:moveTo>
                  <a:cubicBezTo>
                    <a:pt x="249" y="0"/>
                    <a:pt x="240" y="6"/>
                    <a:pt x="240" y="18"/>
                  </a:cubicBezTo>
                  <a:cubicBezTo>
                    <a:pt x="322" y="1148"/>
                    <a:pt x="407" y="2295"/>
                    <a:pt x="226" y="3418"/>
                  </a:cubicBezTo>
                  <a:cubicBezTo>
                    <a:pt x="175" y="3735"/>
                    <a:pt x="103" y="4047"/>
                    <a:pt x="5" y="4354"/>
                  </a:cubicBezTo>
                  <a:cubicBezTo>
                    <a:pt x="1" y="4368"/>
                    <a:pt x="12" y="4376"/>
                    <a:pt x="23" y="4376"/>
                  </a:cubicBezTo>
                  <a:cubicBezTo>
                    <a:pt x="31" y="4376"/>
                    <a:pt x="39" y="4372"/>
                    <a:pt x="42" y="4364"/>
                  </a:cubicBezTo>
                  <a:cubicBezTo>
                    <a:pt x="387" y="3275"/>
                    <a:pt x="404" y="2117"/>
                    <a:pt x="342" y="987"/>
                  </a:cubicBezTo>
                  <a:cubicBezTo>
                    <a:pt x="325" y="663"/>
                    <a:pt x="301" y="343"/>
                    <a:pt x="278" y="18"/>
                  </a:cubicBezTo>
                  <a:cubicBezTo>
                    <a:pt x="278" y="6"/>
                    <a:pt x="268" y="0"/>
                    <a:pt x="259" y="0"/>
                  </a:cubicBezTo>
                  <a:close/>
                </a:path>
              </a:pathLst>
            </a:custGeom>
            <a:solidFill>
              <a:srgbClr val="2B526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8"/>
            <p:cNvSpPr/>
            <p:nvPr/>
          </p:nvSpPr>
          <p:spPr>
            <a:xfrm rot="10800000" flipH="1">
              <a:off x="1620827" y="1344966"/>
              <a:ext cx="2272500" cy="2272500"/>
            </a:xfrm>
            <a:prstGeom prst="ellipse">
              <a:avLst/>
            </a:prstGeom>
            <a:gradFill>
              <a:gsLst>
                <a:gs pos="0">
                  <a:srgbClr val="645CA7">
                    <a:alpha val="76470"/>
                  </a:srgbClr>
                </a:gs>
                <a:gs pos="100000">
                  <a:srgbClr val="D77EAD">
                    <a:alpha val="76470"/>
                  </a:srgbClr>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8"/>
            <p:cNvSpPr/>
            <p:nvPr/>
          </p:nvSpPr>
          <p:spPr>
            <a:xfrm flipH="1">
              <a:off x="3548625" y="2798241"/>
              <a:ext cx="62400" cy="6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8"/>
            <p:cNvSpPr/>
            <p:nvPr/>
          </p:nvSpPr>
          <p:spPr>
            <a:xfrm flipH="1">
              <a:off x="2096900" y="2006966"/>
              <a:ext cx="62400" cy="6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8"/>
            <p:cNvSpPr/>
            <p:nvPr/>
          </p:nvSpPr>
          <p:spPr>
            <a:xfrm flipH="1">
              <a:off x="3418150" y="2828329"/>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8"/>
            <p:cNvSpPr/>
            <p:nvPr/>
          </p:nvSpPr>
          <p:spPr>
            <a:xfrm flipH="1">
              <a:off x="3096375" y="2239779"/>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8"/>
            <p:cNvSpPr/>
            <p:nvPr/>
          </p:nvSpPr>
          <p:spPr>
            <a:xfrm flipH="1">
              <a:off x="3324450" y="2313716"/>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8"/>
            <p:cNvSpPr/>
            <p:nvPr/>
          </p:nvSpPr>
          <p:spPr>
            <a:xfrm flipH="1">
              <a:off x="3438575" y="2096141"/>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8"/>
            <p:cNvSpPr/>
            <p:nvPr/>
          </p:nvSpPr>
          <p:spPr>
            <a:xfrm flipH="1">
              <a:off x="2484750" y="2684666"/>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8"/>
            <p:cNvSpPr/>
            <p:nvPr/>
          </p:nvSpPr>
          <p:spPr>
            <a:xfrm flipH="1">
              <a:off x="3810475" y="2328704"/>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8"/>
            <p:cNvSpPr/>
            <p:nvPr/>
          </p:nvSpPr>
          <p:spPr>
            <a:xfrm flipH="1">
              <a:off x="2381425" y="2376104"/>
              <a:ext cx="32400" cy="3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8"/>
            <p:cNvSpPr/>
            <p:nvPr/>
          </p:nvSpPr>
          <p:spPr>
            <a:xfrm flipH="1">
              <a:off x="2884739" y="2181094"/>
              <a:ext cx="1735" cy="1370"/>
            </a:xfrm>
            <a:custGeom>
              <a:avLst/>
              <a:gdLst/>
              <a:ahLst/>
              <a:cxnLst/>
              <a:rect l="l" t="t" r="r" b="b"/>
              <a:pathLst>
                <a:path w="19" h="15" extrusionOk="0">
                  <a:moveTo>
                    <a:pt x="8" y="1"/>
                  </a:moveTo>
                  <a:cubicBezTo>
                    <a:pt x="1" y="1"/>
                    <a:pt x="1" y="15"/>
                    <a:pt x="8" y="15"/>
                  </a:cubicBezTo>
                  <a:cubicBezTo>
                    <a:pt x="18" y="15"/>
                    <a:pt x="18" y="1"/>
                    <a:pt x="8" y="1"/>
                  </a:cubicBezTo>
                  <a:close/>
                </a:path>
              </a:pathLst>
            </a:custGeom>
            <a:solidFill>
              <a:srgbClr val="7C1E1E"/>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6" name="Google Shape;66;p8"/>
          <p:cNvPicPr preferRelativeResize="0"/>
          <p:nvPr/>
        </p:nvPicPr>
        <p:blipFill>
          <a:blip r:embed="rId2">
            <a:alphaModFix/>
          </a:blip>
          <a:stretch>
            <a:fillRect/>
          </a:stretch>
        </p:blipFill>
        <p:spPr>
          <a:xfrm rot="10800000" flipH="1">
            <a:off x="8978902" y="4432484"/>
            <a:ext cx="3213100" cy="2438400"/>
          </a:xfrm>
          <a:prstGeom prst="rect">
            <a:avLst/>
          </a:prstGeom>
          <a:noFill/>
          <a:ln>
            <a:noFill/>
          </a:ln>
        </p:spPr>
      </p:pic>
      <p:pic>
        <p:nvPicPr>
          <p:cNvPr id="67" name="Google Shape;67;p8"/>
          <p:cNvPicPr preferRelativeResize="0"/>
          <p:nvPr/>
        </p:nvPicPr>
        <p:blipFill>
          <a:blip r:embed="rId3">
            <a:alphaModFix/>
          </a:blip>
          <a:stretch>
            <a:fillRect/>
          </a:stretch>
        </p:blipFill>
        <p:spPr>
          <a:xfrm rot="10800000" flipH="1">
            <a:off x="-2" y="400"/>
            <a:ext cx="3621267" cy="2325467"/>
          </a:xfrm>
          <a:prstGeom prst="rect">
            <a:avLst/>
          </a:prstGeom>
          <a:noFill/>
          <a:ln>
            <a:noFill/>
          </a:ln>
        </p:spPr>
      </p:pic>
      <p:sp>
        <p:nvSpPr>
          <p:cNvPr id="68" name="Google Shape;68;p8"/>
          <p:cNvSpPr txBox="1">
            <a:spLocks noGrp="1"/>
          </p:cNvSpPr>
          <p:nvPr>
            <p:ph type="title"/>
          </p:nvPr>
        </p:nvSpPr>
        <p:spPr>
          <a:xfrm>
            <a:off x="4225584" y="1928984"/>
            <a:ext cx="3740800" cy="2394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69" name="Google Shape;69;p8"/>
          <p:cNvSpPr txBox="1">
            <a:spLocks noGrp="1"/>
          </p:cNvSpPr>
          <p:nvPr>
            <p:ph type="subTitle" idx="1"/>
          </p:nvPr>
        </p:nvSpPr>
        <p:spPr>
          <a:xfrm>
            <a:off x="4225584" y="4335191"/>
            <a:ext cx="3740800" cy="6800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967519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0"/>
        <p:cNvGrpSpPr/>
        <p:nvPr/>
      </p:nvGrpSpPr>
      <p:grpSpPr>
        <a:xfrm>
          <a:off x="0" y="0"/>
          <a:ext cx="0" cy="0"/>
          <a:chOff x="0" y="0"/>
          <a:chExt cx="0" cy="0"/>
        </a:xfrm>
      </p:grpSpPr>
      <p:sp>
        <p:nvSpPr>
          <p:cNvPr id="71" name="Google Shape;71;p9"/>
          <p:cNvSpPr txBox="1">
            <a:spLocks noGrp="1"/>
          </p:cNvSpPr>
          <p:nvPr>
            <p:ph type="title"/>
          </p:nvPr>
        </p:nvSpPr>
        <p:spPr>
          <a:xfrm>
            <a:off x="7621733" y="1071600"/>
            <a:ext cx="3753600" cy="3714000"/>
          </a:xfrm>
          <a:prstGeom prst="rect">
            <a:avLst/>
          </a:prstGeom>
        </p:spPr>
        <p:txBody>
          <a:bodyPr spcFirstLastPara="1" wrap="square" lIns="91423" tIns="91423" rIns="91423" bIns="91423" anchor="b" anchorCtr="0">
            <a:noAutofit/>
          </a:bodyPr>
          <a:lstStyle>
            <a:lvl1pPr lvl="0" algn="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2" name="Google Shape;72;p9"/>
          <p:cNvSpPr txBox="1">
            <a:spLocks noGrp="1"/>
          </p:cNvSpPr>
          <p:nvPr>
            <p:ph type="subTitle" idx="1"/>
          </p:nvPr>
        </p:nvSpPr>
        <p:spPr>
          <a:xfrm>
            <a:off x="8191200" y="4696667"/>
            <a:ext cx="3184000" cy="1000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9760807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0"/>
        <p:cNvGrpSpPr/>
        <p:nvPr/>
      </p:nvGrpSpPr>
      <p:grpSpPr>
        <a:xfrm>
          <a:off x="0" y="0"/>
          <a:ext cx="0" cy="0"/>
          <a:chOff x="0" y="0"/>
          <a:chExt cx="0" cy="0"/>
        </a:xfrm>
      </p:grpSpPr>
      <p:sp>
        <p:nvSpPr>
          <p:cNvPr id="71" name="Google Shape;71;p9"/>
          <p:cNvSpPr txBox="1">
            <a:spLocks noGrp="1"/>
          </p:cNvSpPr>
          <p:nvPr>
            <p:ph type="title"/>
          </p:nvPr>
        </p:nvSpPr>
        <p:spPr>
          <a:xfrm>
            <a:off x="7621733" y="1071600"/>
            <a:ext cx="3753600" cy="3714000"/>
          </a:xfrm>
          <a:prstGeom prst="rect">
            <a:avLst/>
          </a:prstGeom>
        </p:spPr>
        <p:txBody>
          <a:bodyPr spcFirstLastPara="1" wrap="square" lIns="91423" tIns="91423" rIns="91423" bIns="91423" anchor="b" anchorCtr="0">
            <a:noAutofit/>
          </a:bodyPr>
          <a:lstStyle>
            <a:lvl1pPr lvl="0" algn="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2" name="Google Shape;72;p9"/>
          <p:cNvSpPr txBox="1">
            <a:spLocks noGrp="1"/>
          </p:cNvSpPr>
          <p:nvPr>
            <p:ph type="subTitle" idx="1"/>
          </p:nvPr>
        </p:nvSpPr>
        <p:spPr>
          <a:xfrm>
            <a:off x="8191200" y="4696667"/>
            <a:ext cx="3184000" cy="1000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2902347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3"/>
        <p:cNvGrpSpPr/>
        <p:nvPr/>
      </p:nvGrpSpPr>
      <p:grpSpPr>
        <a:xfrm>
          <a:off x="0" y="0"/>
          <a:ext cx="0" cy="0"/>
          <a:chOff x="0" y="0"/>
          <a:chExt cx="0" cy="0"/>
        </a:xfrm>
      </p:grpSpPr>
      <p:pic>
        <p:nvPicPr>
          <p:cNvPr id="74" name="Google Shape;74;p10"/>
          <p:cNvPicPr preferRelativeResize="0"/>
          <p:nvPr/>
        </p:nvPicPr>
        <p:blipFill rotWithShape="1">
          <a:blip r:embed="rId2">
            <a:alphaModFix/>
          </a:blip>
          <a:srcRect l="48234" t="10" b="45894"/>
          <a:stretch/>
        </p:blipFill>
        <p:spPr>
          <a:xfrm>
            <a:off x="5880668" y="0"/>
            <a:ext cx="6311333" cy="3710600"/>
          </a:xfrm>
          <a:prstGeom prst="rect">
            <a:avLst/>
          </a:prstGeom>
          <a:noFill/>
          <a:ln>
            <a:noFill/>
          </a:ln>
        </p:spPr>
      </p:pic>
      <p:sp>
        <p:nvSpPr>
          <p:cNvPr id="75" name="Google Shape;75;p10"/>
          <p:cNvSpPr txBox="1">
            <a:spLocks noGrp="1"/>
          </p:cNvSpPr>
          <p:nvPr>
            <p:ph type="title"/>
          </p:nvPr>
        </p:nvSpPr>
        <p:spPr>
          <a:xfrm>
            <a:off x="6555600" y="3159233"/>
            <a:ext cx="4819600" cy="18488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Zilla Slab Light"/>
                <a:ea typeface="Zilla Slab Light"/>
                <a:cs typeface="Zilla Slab Light"/>
                <a:sym typeface="Zilla Slab Light"/>
              </a:defRPr>
            </a:lvl2pPr>
            <a:lvl3pPr lvl="2" rtl="0">
              <a:spcBef>
                <a:spcPts val="0"/>
              </a:spcBef>
              <a:spcAft>
                <a:spcPts val="0"/>
              </a:spcAft>
              <a:buSzPts val="2800"/>
              <a:buNone/>
              <a:defRPr>
                <a:latin typeface="Zilla Slab Light"/>
                <a:ea typeface="Zilla Slab Light"/>
                <a:cs typeface="Zilla Slab Light"/>
                <a:sym typeface="Zilla Slab Light"/>
              </a:defRPr>
            </a:lvl3pPr>
            <a:lvl4pPr lvl="3" rtl="0">
              <a:spcBef>
                <a:spcPts val="0"/>
              </a:spcBef>
              <a:spcAft>
                <a:spcPts val="0"/>
              </a:spcAft>
              <a:buSzPts val="2800"/>
              <a:buNone/>
              <a:defRPr>
                <a:latin typeface="Zilla Slab Light"/>
                <a:ea typeface="Zilla Slab Light"/>
                <a:cs typeface="Zilla Slab Light"/>
                <a:sym typeface="Zilla Slab Light"/>
              </a:defRPr>
            </a:lvl4pPr>
            <a:lvl5pPr lvl="4" rtl="0">
              <a:spcBef>
                <a:spcPts val="0"/>
              </a:spcBef>
              <a:spcAft>
                <a:spcPts val="0"/>
              </a:spcAft>
              <a:buSzPts val="2800"/>
              <a:buNone/>
              <a:defRPr>
                <a:latin typeface="Zilla Slab Light"/>
                <a:ea typeface="Zilla Slab Light"/>
                <a:cs typeface="Zilla Slab Light"/>
                <a:sym typeface="Zilla Slab Light"/>
              </a:defRPr>
            </a:lvl5pPr>
            <a:lvl6pPr lvl="5" rtl="0">
              <a:spcBef>
                <a:spcPts val="0"/>
              </a:spcBef>
              <a:spcAft>
                <a:spcPts val="0"/>
              </a:spcAft>
              <a:buSzPts val="2800"/>
              <a:buNone/>
              <a:defRPr>
                <a:latin typeface="Zilla Slab Light"/>
                <a:ea typeface="Zilla Slab Light"/>
                <a:cs typeface="Zilla Slab Light"/>
                <a:sym typeface="Zilla Slab Light"/>
              </a:defRPr>
            </a:lvl6pPr>
            <a:lvl7pPr lvl="6" rtl="0">
              <a:spcBef>
                <a:spcPts val="0"/>
              </a:spcBef>
              <a:spcAft>
                <a:spcPts val="0"/>
              </a:spcAft>
              <a:buSzPts val="2800"/>
              <a:buNone/>
              <a:defRPr>
                <a:latin typeface="Zilla Slab Light"/>
                <a:ea typeface="Zilla Slab Light"/>
                <a:cs typeface="Zilla Slab Light"/>
                <a:sym typeface="Zilla Slab Light"/>
              </a:defRPr>
            </a:lvl7pPr>
            <a:lvl8pPr lvl="7" rtl="0">
              <a:spcBef>
                <a:spcPts val="0"/>
              </a:spcBef>
              <a:spcAft>
                <a:spcPts val="0"/>
              </a:spcAft>
              <a:buSzPts val="2800"/>
              <a:buNone/>
              <a:defRPr>
                <a:latin typeface="Zilla Slab Light"/>
                <a:ea typeface="Zilla Slab Light"/>
                <a:cs typeface="Zilla Slab Light"/>
                <a:sym typeface="Zilla Slab Light"/>
              </a:defRPr>
            </a:lvl8pPr>
            <a:lvl9pPr lvl="8" rtl="0">
              <a:spcBef>
                <a:spcPts val="0"/>
              </a:spcBef>
              <a:spcAft>
                <a:spcPts val="0"/>
              </a:spcAft>
              <a:buSzPts val="2800"/>
              <a:buNone/>
              <a:defRPr>
                <a:latin typeface="Zilla Slab Light"/>
                <a:ea typeface="Zilla Slab Light"/>
                <a:cs typeface="Zilla Slab Light"/>
                <a:sym typeface="Zilla Slab Light"/>
              </a:defRPr>
            </a:lvl9pPr>
          </a:lstStyle>
          <a:p>
            <a:endParaRPr/>
          </a:p>
        </p:txBody>
      </p:sp>
    </p:spTree>
    <p:extLst>
      <p:ext uri="{BB962C8B-B14F-4D97-AF65-F5344CB8AC3E}">
        <p14:creationId xmlns:p14="http://schemas.microsoft.com/office/powerpoint/2010/main" val="41347930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6"/>
        <p:cNvGrpSpPr/>
        <p:nvPr/>
      </p:nvGrpSpPr>
      <p:grpSpPr>
        <a:xfrm>
          <a:off x="0" y="0"/>
          <a:ext cx="0" cy="0"/>
          <a:chOff x="0" y="0"/>
          <a:chExt cx="0" cy="0"/>
        </a:xfrm>
      </p:grpSpPr>
      <p:pic>
        <p:nvPicPr>
          <p:cNvPr id="77" name="Google Shape;77;p11"/>
          <p:cNvPicPr preferRelativeResize="0"/>
          <p:nvPr/>
        </p:nvPicPr>
        <p:blipFill rotWithShape="1">
          <a:blip r:embed="rId2">
            <a:alphaModFix/>
          </a:blip>
          <a:srcRect l="33457"/>
          <a:stretch/>
        </p:blipFill>
        <p:spPr>
          <a:xfrm>
            <a:off x="6745007" y="0"/>
            <a:ext cx="5447000" cy="4605368"/>
          </a:xfrm>
          <a:prstGeom prst="rect">
            <a:avLst/>
          </a:prstGeom>
          <a:noFill/>
          <a:ln>
            <a:noFill/>
          </a:ln>
        </p:spPr>
      </p:pic>
      <p:pic>
        <p:nvPicPr>
          <p:cNvPr id="78" name="Google Shape;78;p11"/>
          <p:cNvPicPr preferRelativeResize="0"/>
          <p:nvPr/>
        </p:nvPicPr>
        <p:blipFill rotWithShape="1">
          <a:blip r:embed="rId3">
            <a:alphaModFix/>
          </a:blip>
          <a:srcRect l="32313" b="44084"/>
          <a:stretch/>
        </p:blipFill>
        <p:spPr>
          <a:xfrm rot="10800000">
            <a:off x="1" y="3349432"/>
            <a:ext cx="7550107" cy="3508568"/>
          </a:xfrm>
          <a:prstGeom prst="rect">
            <a:avLst/>
          </a:prstGeom>
          <a:noFill/>
          <a:ln>
            <a:noFill/>
          </a:ln>
        </p:spPr>
      </p:pic>
      <p:sp>
        <p:nvSpPr>
          <p:cNvPr id="79" name="Google Shape;79;p11"/>
          <p:cNvSpPr txBox="1">
            <a:spLocks noGrp="1"/>
          </p:cNvSpPr>
          <p:nvPr>
            <p:ph type="title" hasCustomPrompt="1"/>
          </p:nvPr>
        </p:nvSpPr>
        <p:spPr>
          <a:xfrm>
            <a:off x="2773400" y="2586433"/>
            <a:ext cx="6645200" cy="12716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0" name="Google Shape;80;p11"/>
          <p:cNvSpPr txBox="1">
            <a:spLocks noGrp="1"/>
          </p:cNvSpPr>
          <p:nvPr>
            <p:ph type="subTitle" idx="1"/>
          </p:nvPr>
        </p:nvSpPr>
        <p:spPr>
          <a:xfrm>
            <a:off x="3575800" y="3795100"/>
            <a:ext cx="5040400" cy="4212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Tree>
    <p:extLst>
      <p:ext uri="{BB962C8B-B14F-4D97-AF65-F5344CB8AC3E}">
        <p14:creationId xmlns:p14="http://schemas.microsoft.com/office/powerpoint/2010/main" val="28152423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1"/>
        <p:cNvGrpSpPr/>
        <p:nvPr/>
      </p:nvGrpSpPr>
      <p:grpSpPr>
        <a:xfrm>
          <a:off x="0" y="0"/>
          <a:ext cx="0" cy="0"/>
          <a:chOff x="0" y="0"/>
          <a:chExt cx="0" cy="0"/>
        </a:xfrm>
      </p:grpSpPr>
    </p:spTree>
    <p:extLst>
      <p:ext uri="{BB962C8B-B14F-4D97-AF65-F5344CB8AC3E}">
        <p14:creationId xmlns:p14="http://schemas.microsoft.com/office/powerpoint/2010/main" val="27355586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84" name="Google Shape;84;p13"/>
          <p:cNvSpPr txBox="1">
            <a:spLocks noGrp="1"/>
          </p:cNvSpPr>
          <p:nvPr>
            <p:ph type="subTitle" idx="1"/>
          </p:nvPr>
        </p:nvSpPr>
        <p:spPr>
          <a:xfrm>
            <a:off x="1024600" y="665967"/>
            <a:ext cx="10142800" cy="4590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200"/>
              <a:buFont typeface="Livvic"/>
              <a:buAutoNum type="arabicPeriod"/>
              <a:defRPr sz="1600"/>
            </a:lvl1pPr>
            <a:lvl2pPr lvl="1"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2pPr>
            <a:lvl3pPr lvl="2"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3pPr>
            <a:lvl4pPr lvl="3"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4pPr>
            <a:lvl5pPr lvl="4"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5pPr>
            <a:lvl6pPr lvl="5"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6pPr>
            <a:lvl7pPr lvl="6"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7pPr>
            <a:lvl8pPr lvl="7"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8pPr>
            <a:lvl9pPr lvl="8"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9pPr>
          </a:lstStyle>
          <a:p>
            <a:endParaRPr/>
          </a:p>
        </p:txBody>
      </p:sp>
    </p:spTree>
    <p:extLst>
      <p:ext uri="{BB962C8B-B14F-4D97-AF65-F5344CB8AC3E}">
        <p14:creationId xmlns:p14="http://schemas.microsoft.com/office/powerpoint/2010/main" val="3161580957"/>
      </p:ext>
    </p:extLst>
  </p:cSld>
  <p:clrMapOvr>
    <a:masterClrMapping/>
  </p:clrMapOvr>
  <p:extLst mod="1">
    <p:ext uri="{DCECCB84-F9BA-43D5-87BE-67443E8EF086}">
      <p15:sldGuideLst xmlns:p15="http://schemas.microsoft.com/office/powerpoint/2012/main" xmlns="">
        <p15:guide id="1" orient="horz" pos="1620">
          <p15:clr>
            <a:srgbClr val="FA7B17"/>
          </p15:clr>
        </p15:guide>
        <p15:guide id="2" pos="2880">
          <p15:clr>
            <a:srgbClr val="FA7B17"/>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
        <p:cNvGrpSpPr/>
        <p:nvPr/>
      </p:nvGrpSpPr>
      <p:grpSpPr>
        <a:xfrm>
          <a:off x="0" y="0"/>
          <a:ext cx="0" cy="0"/>
          <a:chOff x="0" y="0"/>
          <a:chExt cx="0" cy="0"/>
        </a:xfrm>
      </p:grpSpPr>
      <p:pic>
        <p:nvPicPr>
          <p:cNvPr id="86" name="Google Shape;86;p14"/>
          <p:cNvPicPr preferRelativeResize="0"/>
          <p:nvPr/>
        </p:nvPicPr>
        <p:blipFill>
          <a:blip r:embed="rId2">
            <a:alphaModFix/>
          </a:blip>
          <a:stretch>
            <a:fillRect/>
          </a:stretch>
        </p:blipFill>
        <p:spPr>
          <a:xfrm>
            <a:off x="0" y="2"/>
            <a:ext cx="12192000" cy="6941071"/>
          </a:xfrm>
          <a:prstGeom prst="rect">
            <a:avLst/>
          </a:prstGeom>
          <a:noFill/>
          <a:ln>
            <a:noFill/>
          </a:ln>
        </p:spPr>
      </p:pic>
      <p:sp>
        <p:nvSpPr>
          <p:cNvPr id="87" name="Google Shape;87;p14"/>
          <p:cNvSpPr txBox="1">
            <a:spLocks noGrp="1"/>
          </p:cNvSpPr>
          <p:nvPr>
            <p:ph type="ctrTitle"/>
          </p:nvPr>
        </p:nvSpPr>
        <p:spPr>
          <a:xfrm>
            <a:off x="3903768" y="1253400"/>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88" name="Google Shape;88;p14"/>
          <p:cNvSpPr txBox="1">
            <a:spLocks noGrp="1"/>
          </p:cNvSpPr>
          <p:nvPr>
            <p:ph type="subTitle" idx="1"/>
          </p:nvPr>
        </p:nvSpPr>
        <p:spPr>
          <a:xfrm>
            <a:off x="3903759" y="1624067"/>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89" name="Google Shape;89;p14"/>
          <p:cNvSpPr txBox="1">
            <a:spLocks noGrp="1"/>
          </p:cNvSpPr>
          <p:nvPr>
            <p:ph type="title" idx="2" hasCustomPrompt="1"/>
          </p:nvPr>
        </p:nvSpPr>
        <p:spPr>
          <a:xfrm>
            <a:off x="2569633" y="1253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0" name="Google Shape;90;p14"/>
          <p:cNvSpPr txBox="1">
            <a:spLocks noGrp="1"/>
          </p:cNvSpPr>
          <p:nvPr>
            <p:ph type="ctrTitle" idx="3"/>
          </p:nvPr>
        </p:nvSpPr>
        <p:spPr>
          <a:xfrm>
            <a:off x="7327601" y="1253400"/>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1" name="Google Shape;91;p14"/>
          <p:cNvSpPr txBox="1">
            <a:spLocks noGrp="1"/>
          </p:cNvSpPr>
          <p:nvPr>
            <p:ph type="subTitle" idx="4"/>
          </p:nvPr>
        </p:nvSpPr>
        <p:spPr>
          <a:xfrm>
            <a:off x="7327592" y="1624067"/>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2" name="Google Shape;92;p14"/>
          <p:cNvSpPr txBox="1">
            <a:spLocks noGrp="1"/>
          </p:cNvSpPr>
          <p:nvPr>
            <p:ph type="title" idx="5" hasCustomPrompt="1"/>
          </p:nvPr>
        </p:nvSpPr>
        <p:spPr>
          <a:xfrm>
            <a:off x="5996800" y="1253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3" name="Google Shape;93;p14"/>
          <p:cNvSpPr txBox="1">
            <a:spLocks noGrp="1"/>
          </p:cNvSpPr>
          <p:nvPr>
            <p:ph type="ctrTitle" idx="6"/>
          </p:nvPr>
        </p:nvSpPr>
        <p:spPr>
          <a:xfrm>
            <a:off x="3903768" y="2736467"/>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4" name="Google Shape;94;p14"/>
          <p:cNvSpPr txBox="1">
            <a:spLocks noGrp="1"/>
          </p:cNvSpPr>
          <p:nvPr>
            <p:ph type="subTitle" idx="7"/>
          </p:nvPr>
        </p:nvSpPr>
        <p:spPr>
          <a:xfrm>
            <a:off x="3903759" y="3107133"/>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5" name="Google Shape;95;p14"/>
          <p:cNvSpPr txBox="1">
            <a:spLocks noGrp="1"/>
          </p:cNvSpPr>
          <p:nvPr>
            <p:ph type="title" idx="8" hasCustomPrompt="1"/>
          </p:nvPr>
        </p:nvSpPr>
        <p:spPr>
          <a:xfrm>
            <a:off x="2569633" y="2736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6" name="Google Shape;96;p14"/>
          <p:cNvSpPr txBox="1">
            <a:spLocks noGrp="1"/>
          </p:cNvSpPr>
          <p:nvPr>
            <p:ph type="ctrTitle" idx="9"/>
          </p:nvPr>
        </p:nvSpPr>
        <p:spPr>
          <a:xfrm>
            <a:off x="7327601" y="2736467"/>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7" name="Google Shape;97;p14"/>
          <p:cNvSpPr txBox="1">
            <a:spLocks noGrp="1"/>
          </p:cNvSpPr>
          <p:nvPr>
            <p:ph type="subTitle" idx="13"/>
          </p:nvPr>
        </p:nvSpPr>
        <p:spPr>
          <a:xfrm>
            <a:off x="7327592" y="3107133"/>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8" name="Google Shape;98;p14"/>
          <p:cNvSpPr txBox="1">
            <a:spLocks noGrp="1"/>
          </p:cNvSpPr>
          <p:nvPr>
            <p:ph type="title" idx="14" hasCustomPrompt="1"/>
          </p:nvPr>
        </p:nvSpPr>
        <p:spPr>
          <a:xfrm>
            <a:off x="5996800" y="2736667"/>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9" name="Google Shape;99;p14"/>
          <p:cNvSpPr txBox="1">
            <a:spLocks noGrp="1"/>
          </p:cNvSpPr>
          <p:nvPr>
            <p:ph type="ctrTitle" idx="15"/>
          </p:nvPr>
        </p:nvSpPr>
        <p:spPr>
          <a:xfrm>
            <a:off x="3903768" y="4219533"/>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100" name="Google Shape;100;p14"/>
          <p:cNvSpPr txBox="1">
            <a:spLocks noGrp="1"/>
          </p:cNvSpPr>
          <p:nvPr>
            <p:ph type="subTitle" idx="16"/>
          </p:nvPr>
        </p:nvSpPr>
        <p:spPr>
          <a:xfrm>
            <a:off x="3903759" y="4590200"/>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1" name="Google Shape;101;p14"/>
          <p:cNvSpPr txBox="1">
            <a:spLocks noGrp="1"/>
          </p:cNvSpPr>
          <p:nvPr>
            <p:ph type="title" idx="17" hasCustomPrompt="1"/>
          </p:nvPr>
        </p:nvSpPr>
        <p:spPr>
          <a:xfrm>
            <a:off x="2569633" y="4219533"/>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02" name="Google Shape;102;p14"/>
          <p:cNvSpPr txBox="1">
            <a:spLocks noGrp="1"/>
          </p:cNvSpPr>
          <p:nvPr>
            <p:ph type="ctrTitle" idx="18"/>
          </p:nvPr>
        </p:nvSpPr>
        <p:spPr>
          <a:xfrm>
            <a:off x="7327601" y="4219533"/>
            <a:ext cx="2203200" cy="492800"/>
          </a:xfrm>
          <a:prstGeom prst="rect">
            <a:avLst/>
          </a:prstGeom>
        </p:spPr>
        <p:txBody>
          <a:bodyPr spcFirstLastPara="1" wrap="square" lIns="91423" tIns="91423" rIns="91423" bIns="91423" anchor="b" anchorCtr="0">
            <a:noAutofit/>
          </a:bodyPr>
          <a:lstStyle>
            <a:lvl1pPr lvl="0" rtl="0">
              <a:spcBef>
                <a:spcPts val="0"/>
              </a:spcBef>
              <a:spcAft>
                <a:spcPts val="0"/>
              </a:spcAft>
              <a:buSzPts val="1400"/>
              <a:buNone/>
              <a:defRPr sz="2100">
                <a:solidFill>
                  <a:schemeClr val="lt1"/>
                </a:solidFil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103" name="Google Shape;103;p14"/>
          <p:cNvSpPr txBox="1">
            <a:spLocks noGrp="1"/>
          </p:cNvSpPr>
          <p:nvPr>
            <p:ph type="subTitle" idx="19"/>
          </p:nvPr>
        </p:nvSpPr>
        <p:spPr>
          <a:xfrm>
            <a:off x="7327592" y="4590200"/>
            <a:ext cx="2203200" cy="438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4" name="Google Shape;104;p14"/>
          <p:cNvSpPr txBox="1">
            <a:spLocks noGrp="1"/>
          </p:cNvSpPr>
          <p:nvPr>
            <p:ph type="title" idx="20" hasCustomPrompt="1"/>
          </p:nvPr>
        </p:nvSpPr>
        <p:spPr>
          <a:xfrm>
            <a:off x="5996800" y="4219533"/>
            <a:ext cx="1374800" cy="1008000"/>
          </a:xfrm>
          <a:prstGeom prst="rect">
            <a:avLst/>
          </a:prstGeom>
          <a:noFill/>
        </p:spPr>
        <p:txBody>
          <a:bodyPr spcFirstLastPara="1" wrap="square" lIns="91423" tIns="91423" rIns="91423" bIns="91423" anchor="ctr" anchorCtr="0">
            <a:noAutofit/>
          </a:bodyPr>
          <a:lstStyle>
            <a:lvl1pPr lvl="0" algn="r" rtl="0">
              <a:spcBef>
                <a:spcPts val="0"/>
              </a:spcBef>
              <a:spcAft>
                <a:spcPts val="0"/>
              </a:spcAft>
              <a:buSzPts val="4800"/>
              <a:buNone/>
              <a:defRPr sz="85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1762118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105"/>
        <p:cNvGrpSpPr/>
        <p:nvPr/>
      </p:nvGrpSpPr>
      <p:grpSpPr>
        <a:xfrm>
          <a:off x="0" y="0"/>
          <a:ext cx="0" cy="0"/>
          <a:chOff x="0" y="0"/>
          <a:chExt cx="0" cy="0"/>
        </a:xfrm>
      </p:grpSpPr>
      <p:sp>
        <p:nvSpPr>
          <p:cNvPr id="106" name="Google Shape;106;p15"/>
          <p:cNvSpPr/>
          <p:nvPr/>
        </p:nvSpPr>
        <p:spPr>
          <a:xfrm rot="-5400000">
            <a:off x="1898059"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15"/>
          <p:cNvSpPr/>
          <p:nvPr/>
        </p:nvSpPr>
        <p:spPr>
          <a:xfrm rot="-5400000">
            <a:off x="1898059"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15"/>
          <p:cNvSpPr/>
          <p:nvPr/>
        </p:nvSpPr>
        <p:spPr>
          <a:xfrm rot="-5400000">
            <a:off x="5689392"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15"/>
          <p:cNvSpPr/>
          <p:nvPr/>
        </p:nvSpPr>
        <p:spPr>
          <a:xfrm rot="-5400000">
            <a:off x="5689392"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15"/>
          <p:cNvSpPr/>
          <p:nvPr/>
        </p:nvSpPr>
        <p:spPr>
          <a:xfrm rot="-5400000">
            <a:off x="9480741" y="3147333"/>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5"/>
          <p:cNvSpPr/>
          <p:nvPr/>
        </p:nvSpPr>
        <p:spPr>
          <a:xfrm rot="-5400000">
            <a:off x="9480741" y="918067"/>
            <a:ext cx="813200" cy="8132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pic>
        <p:nvPicPr>
          <p:cNvPr id="112" name="Google Shape;112;p15"/>
          <p:cNvPicPr preferRelativeResize="0"/>
          <p:nvPr/>
        </p:nvPicPr>
        <p:blipFill>
          <a:blip r:embed="rId2">
            <a:alphaModFix/>
          </a:blip>
          <a:stretch>
            <a:fillRect/>
          </a:stretch>
        </p:blipFill>
        <p:spPr>
          <a:xfrm rot="10800000" flipH="1">
            <a:off x="0" y="4229086"/>
            <a:ext cx="4089400" cy="2628900"/>
          </a:xfrm>
          <a:prstGeom prst="rect">
            <a:avLst/>
          </a:prstGeom>
          <a:noFill/>
          <a:ln>
            <a:noFill/>
          </a:ln>
        </p:spPr>
      </p:pic>
      <p:sp>
        <p:nvSpPr>
          <p:cNvPr id="113" name="Google Shape;113;p15"/>
          <p:cNvSpPr txBox="1">
            <a:spLocks noGrp="1"/>
          </p:cNvSpPr>
          <p:nvPr>
            <p:ph type="subTitle" idx="1"/>
          </p:nvPr>
        </p:nvSpPr>
        <p:spPr>
          <a:xfrm>
            <a:off x="4839592" y="228286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4" name="Google Shape;114;p15"/>
          <p:cNvSpPr txBox="1">
            <a:spLocks noGrp="1"/>
          </p:cNvSpPr>
          <p:nvPr>
            <p:ph type="subTitle" idx="2"/>
          </p:nvPr>
        </p:nvSpPr>
        <p:spPr>
          <a:xfrm>
            <a:off x="4839592"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5" name="Google Shape;115;p15"/>
          <p:cNvSpPr txBox="1">
            <a:spLocks noGrp="1"/>
          </p:cNvSpPr>
          <p:nvPr>
            <p:ph type="subTitle" idx="3"/>
          </p:nvPr>
        </p:nvSpPr>
        <p:spPr>
          <a:xfrm>
            <a:off x="8630941" y="228286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6" name="Google Shape;116;p15"/>
          <p:cNvSpPr txBox="1">
            <a:spLocks noGrp="1"/>
          </p:cNvSpPr>
          <p:nvPr>
            <p:ph type="subTitle" idx="4"/>
          </p:nvPr>
        </p:nvSpPr>
        <p:spPr>
          <a:xfrm>
            <a:off x="8630941"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7" name="Google Shape;117;p15"/>
          <p:cNvSpPr txBox="1">
            <a:spLocks noGrp="1"/>
          </p:cNvSpPr>
          <p:nvPr>
            <p:ph type="subTitle" idx="5"/>
          </p:nvPr>
        </p:nvSpPr>
        <p:spPr>
          <a:xfrm>
            <a:off x="4839592" y="4520500"/>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18" name="Google Shape;118;p15"/>
          <p:cNvSpPr txBox="1">
            <a:spLocks noGrp="1"/>
          </p:cNvSpPr>
          <p:nvPr>
            <p:ph type="subTitle" idx="6"/>
          </p:nvPr>
        </p:nvSpPr>
        <p:spPr>
          <a:xfrm>
            <a:off x="4839592" y="4110733"/>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19" name="Google Shape;119;p15"/>
          <p:cNvSpPr txBox="1">
            <a:spLocks noGrp="1"/>
          </p:cNvSpPr>
          <p:nvPr>
            <p:ph type="subTitle" idx="7"/>
          </p:nvPr>
        </p:nvSpPr>
        <p:spPr>
          <a:xfrm>
            <a:off x="8630941" y="4520500"/>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0" name="Google Shape;120;p15"/>
          <p:cNvSpPr txBox="1">
            <a:spLocks noGrp="1"/>
          </p:cNvSpPr>
          <p:nvPr>
            <p:ph type="subTitle" idx="8"/>
          </p:nvPr>
        </p:nvSpPr>
        <p:spPr>
          <a:xfrm>
            <a:off x="8630941" y="4110733"/>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1" name="Google Shape;121;p15"/>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122" name="Google Shape;122;p15"/>
          <p:cNvSpPr txBox="1">
            <a:spLocks noGrp="1"/>
          </p:cNvSpPr>
          <p:nvPr>
            <p:ph type="subTitle" idx="9"/>
          </p:nvPr>
        </p:nvSpPr>
        <p:spPr>
          <a:xfrm>
            <a:off x="1048259" y="2282869"/>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3" name="Google Shape;123;p15"/>
          <p:cNvSpPr txBox="1">
            <a:spLocks noGrp="1"/>
          </p:cNvSpPr>
          <p:nvPr>
            <p:ph type="subTitle" idx="13"/>
          </p:nvPr>
        </p:nvSpPr>
        <p:spPr>
          <a:xfrm>
            <a:off x="1048259" y="1873100"/>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4" name="Google Shape;124;p15"/>
          <p:cNvSpPr txBox="1">
            <a:spLocks noGrp="1"/>
          </p:cNvSpPr>
          <p:nvPr>
            <p:ph type="subTitle" idx="14"/>
          </p:nvPr>
        </p:nvSpPr>
        <p:spPr>
          <a:xfrm>
            <a:off x="1048259" y="4520497"/>
            <a:ext cx="2512800" cy="54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25" name="Google Shape;125;p15"/>
          <p:cNvSpPr txBox="1">
            <a:spLocks noGrp="1"/>
          </p:cNvSpPr>
          <p:nvPr>
            <p:ph type="subTitle" idx="15"/>
          </p:nvPr>
        </p:nvSpPr>
        <p:spPr>
          <a:xfrm>
            <a:off x="1048259" y="4110728"/>
            <a:ext cx="251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26" name="Google Shape;126;p15"/>
          <p:cNvSpPr txBox="1">
            <a:spLocks noGrp="1"/>
          </p:cNvSpPr>
          <p:nvPr>
            <p:ph type="title" idx="16" hasCustomPrompt="1"/>
          </p:nvPr>
        </p:nvSpPr>
        <p:spPr>
          <a:xfrm>
            <a:off x="1853867"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7" name="Google Shape;127;p15"/>
          <p:cNvSpPr txBox="1">
            <a:spLocks noGrp="1"/>
          </p:cNvSpPr>
          <p:nvPr>
            <p:ph type="title" idx="17" hasCustomPrompt="1"/>
          </p:nvPr>
        </p:nvSpPr>
        <p:spPr>
          <a:xfrm>
            <a:off x="5645200"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8" name="Google Shape;128;p15"/>
          <p:cNvSpPr txBox="1">
            <a:spLocks noGrp="1"/>
          </p:cNvSpPr>
          <p:nvPr>
            <p:ph type="title" idx="18" hasCustomPrompt="1"/>
          </p:nvPr>
        </p:nvSpPr>
        <p:spPr>
          <a:xfrm>
            <a:off x="9436533" y="1083467"/>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29" name="Google Shape;129;p15"/>
          <p:cNvSpPr txBox="1">
            <a:spLocks noGrp="1"/>
          </p:cNvSpPr>
          <p:nvPr>
            <p:ph type="title" idx="19" hasCustomPrompt="1"/>
          </p:nvPr>
        </p:nvSpPr>
        <p:spPr>
          <a:xfrm>
            <a:off x="1853867"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30" name="Google Shape;130;p15"/>
          <p:cNvSpPr txBox="1">
            <a:spLocks noGrp="1"/>
          </p:cNvSpPr>
          <p:nvPr>
            <p:ph type="title" idx="20" hasCustomPrompt="1"/>
          </p:nvPr>
        </p:nvSpPr>
        <p:spPr>
          <a:xfrm>
            <a:off x="5645200"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dk2"/>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
        <p:nvSpPr>
          <p:cNvPr id="131" name="Google Shape;131;p15"/>
          <p:cNvSpPr txBox="1">
            <a:spLocks noGrp="1"/>
          </p:cNvSpPr>
          <p:nvPr>
            <p:ph type="title" idx="21" hasCustomPrompt="1"/>
          </p:nvPr>
        </p:nvSpPr>
        <p:spPr>
          <a:xfrm>
            <a:off x="9436533" y="3312733"/>
            <a:ext cx="901600" cy="4824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1800"/>
              <a:buNone/>
              <a:defRPr sz="2400">
                <a:solidFill>
                  <a:schemeClr val="accent1"/>
                </a:solidFill>
              </a:defRPr>
            </a:lvl1pPr>
            <a:lvl2pPr lvl="1" algn="ctr" rtl="0">
              <a:spcBef>
                <a:spcPts val="0"/>
              </a:spcBef>
              <a:spcAft>
                <a:spcPts val="0"/>
              </a:spcAft>
              <a:buSzPts val="1800"/>
              <a:buFont typeface="Englebert"/>
              <a:buNone/>
              <a:defRPr sz="2400">
                <a:latin typeface="Englebert"/>
                <a:ea typeface="Englebert"/>
                <a:cs typeface="Englebert"/>
                <a:sym typeface="Englebert"/>
              </a:defRPr>
            </a:lvl2pPr>
            <a:lvl3pPr lvl="2" algn="ctr" rtl="0">
              <a:spcBef>
                <a:spcPts val="0"/>
              </a:spcBef>
              <a:spcAft>
                <a:spcPts val="0"/>
              </a:spcAft>
              <a:buSzPts val="1800"/>
              <a:buFont typeface="Englebert"/>
              <a:buNone/>
              <a:defRPr sz="2400">
                <a:latin typeface="Englebert"/>
                <a:ea typeface="Englebert"/>
                <a:cs typeface="Englebert"/>
                <a:sym typeface="Englebert"/>
              </a:defRPr>
            </a:lvl3pPr>
            <a:lvl4pPr lvl="3" algn="ctr" rtl="0">
              <a:spcBef>
                <a:spcPts val="0"/>
              </a:spcBef>
              <a:spcAft>
                <a:spcPts val="0"/>
              </a:spcAft>
              <a:buSzPts val="1800"/>
              <a:buFont typeface="Englebert"/>
              <a:buNone/>
              <a:defRPr sz="2400">
                <a:latin typeface="Englebert"/>
                <a:ea typeface="Englebert"/>
                <a:cs typeface="Englebert"/>
                <a:sym typeface="Englebert"/>
              </a:defRPr>
            </a:lvl4pPr>
            <a:lvl5pPr lvl="4" algn="ctr" rtl="0">
              <a:spcBef>
                <a:spcPts val="0"/>
              </a:spcBef>
              <a:spcAft>
                <a:spcPts val="0"/>
              </a:spcAft>
              <a:buSzPts val="1800"/>
              <a:buFont typeface="Englebert"/>
              <a:buNone/>
              <a:defRPr sz="2400">
                <a:latin typeface="Englebert"/>
                <a:ea typeface="Englebert"/>
                <a:cs typeface="Englebert"/>
                <a:sym typeface="Englebert"/>
              </a:defRPr>
            </a:lvl5pPr>
            <a:lvl6pPr lvl="5" algn="ctr" rtl="0">
              <a:spcBef>
                <a:spcPts val="0"/>
              </a:spcBef>
              <a:spcAft>
                <a:spcPts val="0"/>
              </a:spcAft>
              <a:buSzPts val="1800"/>
              <a:buFont typeface="Englebert"/>
              <a:buNone/>
              <a:defRPr sz="2400">
                <a:latin typeface="Englebert"/>
                <a:ea typeface="Englebert"/>
                <a:cs typeface="Englebert"/>
                <a:sym typeface="Englebert"/>
              </a:defRPr>
            </a:lvl6pPr>
            <a:lvl7pPr lvl="6" algn="ctr" rtl="0">
              <a:spcBef>
                <a:spcPts val="0"/>
              </a:spcBef>
              <a:spcAft>
                <a:spcPts val="0"/>
              </a:spcAft>
              <a:buSzPts val="1800"/>
              <a:buFont typeface="Englebert"/>
              <a:buNone/>
              <a:defRPr sz="2400">
                <a:latin typeface="Englebert"/>
                <a:ea typeface="Englebert"/>
                <a:cs typeface="Englebert"/>
                <a:sym typeface="Englebert"/>
              </a:defRPr>
            </a:lvl7pPr>
            <a:lvl8pPr lvl="7" algn="ctr" rtl="0">
              <a:spcBef>
                <a:spcPts val="0"/>
              </a:spcBef>
              <a:spcAft>
                <a:spcPts val="0"/>
              </a:spcAft>
              <a:buSzPts val="1800"/>
              <a:buFont typeface="Englebert"/>
              <a:buNone/>
              <a:defRPr sz="2400">
                <a:latin typeface="Englebert"/>
                <a:ea typeface="Englebert"/>
                <a:cs typeface="Englebert"/>
                <a:sym typeface="Englebert"/>
              </a:defRPr>
            </a:lvl8pPr>
            <a:lvl9pPr lvl="8" algn="ctr" rtl="0">
              <a:spcBef>
                <a:spcPts val="0"/>
              </a:spcBef>
              <a:spcAft>
                <a:spcPts val="0"/>
              </a:spcAft>
              <a:buSzPts val="1800"/>
              <a:buFont typeface="Englebert"/>
              <a:buNone/>
              <a:defRPr sz="2400">
                <a:latin typeface="Englebert"/>
                <a:ea typeface="Englebert"/>
                <a:cs typeface="Englebert"/>
                <a:sym typeface="Englebert"/>
              </a:defRPr>
            </a:lvl9pPr>
          </a:lstStyle>
          <a:p>
            <a:r>
              <a:t>xx%</a:t>
            </a:r>
          </a:p>
        </p:txBody>
      </p:sp>
    </p:spTree>
    <p:extLst>
      <p:ext uri="{BB962C8B-B14F-4D97-AF65-F5344CB8AC3E}">
        <p14:creationId xmlns:p14="http://schemas.microsoft.com/office/powerpoint/2010/main" val="37752110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32"/>
        <p:cNvGrpSpPr/>
        <p:nvPr/>
      </p:nvGrpSpPr>
      <p:grpSpPr>
        <a:xfrm>
          <a:off x="0" y="0"/>
          <a:ext cx="0" cy="0"/>
          <a:chOff x="0" y="0"/>
          <a:chExt cx="0" cy="0"/>
        </a:xfrm>
      </p:grpSpPr>
      <p:sp>
        <p:nvSpPr>
          <p:cNvPr id="133" name="Google Shape;133;p16"/>
          <p:cNvSpPr txBox="1">
            <a:spLocks noGrp="1"/>
          </p:cNvSpPr>
          <p:nvPr>
            <p:ph type="title"/>
          </p:nvPr>
        </p:nvSpPr>
        <p:spPr>
          <a:xfrm>
            <a:off x="4013400" y="3495167"/>
            <a:ext cx="4165200" cy="14052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34" name="Google Shape;134;p16"/>
          <p:cNvSpPr txBox="1">
            <a:spLocks noGrp="1"/>
          </p:cNvSpPr>
          <p:nvPr>
            <p:ph type="subTitle" idx="1"/>
          </p:nvPr>
        </p:nvSpPr>
        <p:spPr>
          <a:xfrm>
            <a:off x="4625500" y="4881133"/>
            <a:ext cx="2891200" cy="5368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35" name="Google Shape;135;p16"/>
          <p:cNvPicPr preferRelativeResize="0"/>
          <p:nvPr/>
        </p:nvPicPr>
        <p:blipFill>
          <a:blip r:embed="rId2">
            <a:alphaModFix/>
          </a:blip>
          <a:stretch>
            <a:fillRect/>
          </a:stretch>
        </p:blipFill>
        <p:spPr>
          <a:xfrm rot="-5400000">
            <a:off x="7511867" y="2167919"/>
            <a:ext cx="6838100" cy="2522167"/>
          </a:xfrm>
          <a:prstGeom prst="rect">
            <a:avLst/>
          </a:prstGeom>
          <a:noFill/>
          <a:ln>
            <a:noFill/>
          </a:ln>
        </p:spPr>
      </p:pic>
      <p:pic>
        <p:nvPicPr>
          <p:cNvPr id="136" name="Google Shape;136;p16"/>
          <p:cNvPicPr preferRelativeResize="0"/>
          <p:nvPr/>
        </p:nvPicPr>
        <p:blipFill>
          <a:blip r:embed="rId2">
            <a:alphaModFix/>
          </a:blip>
          <a:stretch>
            <a:fillRect/>
          </a:stretch>
        </p:blipFill>
        <p:spPr>
          <a:xfrm rot="5400000" flipH="1">
            <a:off x="-2157966" y="2167919"/>
            <a:ext cx="6838100" cy="2522167"/>
          </a:xfrm>
          <a:prstGeom prst="rect">
            <a:avLst/>
          </a:prstGeom>
          <a:noFill/>
          <a:ln>
            <a:noFill/>
          </a:ln>
        </p:spPr>
      </p:pic>
      <p:sp>
        <p:nvSpPr>
          <p:cNvPr id="137" name="Google Shape;137;p16"/>
          <p:cNvSpPr txBox="1">
            <a:spLocks noGrp="1"/>
          </p:cNvSpPr>
          <p:nvPr>
            <p:ph type="title" idx="2" hasCustomPrompt="1"/>
          </p:nvPr>
        </p:nvSpPr>
        <p:spPr>
          <a:xfrm>
            <a:off x="4703703" y="2122711"/>
            <a:ext cx="2734800" cy="17076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pic>
        <p:nvPicPr>
          <p:cNvPr id="138" name="Google Shape;138;p16"/>
          <p:cNvPicPr preferRelativeResize="0"/>
          <p:nvPr/>
        </p:nvPicPr>
        <p:blipFill>
          <a:blip r:embed="rId3">
            <a:alphaModFix/>
          </a:blip>
          <a:stretch>
            <a:fillRect/>
          </a:stretch>
        </p:blipFill>
        <p:spPr>
          <a:xfrm flipH="1">
            <a:off x="8910503" y="2326398"/>
            <a:ext cx="2530500" cy="3593537"/>
          </a:xfrm>
          <a:prstGeom prst="rect">
            <a:avLst/>
          </a:prstGeom>
          <a:noFill/>
          <a:ln>
            <a:noFill/>
          </a:ln>
        </p:spPr>
      </p:pic>
      <p:pic>
        <p:nvPicPr>
          <p:cNvPr id="139" name="Google Shape;139;p16"/>
          <p:cNvPicPr preferRelativeResize="0"/>
          <p:nvPr/>
        </p:nvPicPr>
        <p:blipFill>
          <a:blip r:embed="rId4">
            <a:alphaModFix/>
          </a:blip>
          <a:stretch>
            <a:fillRect/>
          </a:stretch>
        </p:blipFill>
        <p:spPr>
          <a:xfrm flipH="1">
            <a:off x="1076802" y="1728669"/>
            <a:ext cx="2587833" cy="4266433"/>
          </a:xfrm>
          <a:prstGeom prst="rect">
            <a:avLst/>
          </a:prstGeom>
          <a:noFill/>
          <a:ln>
            <a:noFill/>
          </a:ln>
        </p:spPr>
      </p:pic>
    </p:spTree>
    <p:extLst>
      <p:ext uri="{BB962C8B-B14F-4D97-AF65-F5344CB8AC3E}">
        <p14:creationId xmlns:p14="http://schemas.microsoft.com/office/powerpoint/2010/main" val="14841764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2">
            <a:alphaModFix/>
          </a:blip>
          <a:srcRect l="3484"/>
          <a:stretch/>
        </p:blipFill>
        <p:spPr>
          <a:xfrm flipH="1">
            <a:off x="2768600" y="0"/>
            <a:ext cx="9423400" cy="6858000"/>
          </a:xfrm>
          <a:prstGeom prst="rect">
            <a:avLst/>
          </a:prstGeom>
          <a:noFill/>
          <a:ln>
            <a:noFill/>
          </a:ln>
        </p:spPr>
      </p:pic>
      <p:sp>
        <p:nvSpPr>
          <p:cNvPr id="142" name="Google Shape;142;p17"/>
          <p:cNvSpPr txBox="1">
            <a:spLocks noGrp="1"/>
          </p:cNvSpPr>
          <p:nvPr>
            <p:ph type="title"/>
          </p:nvPr>
        </p:nvSpPr>
        <p:spPr>
          <a:xfrm>
            <a:off x="6036868" y="3166500"/>
            <a:ext cx="4165200" cy="13900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3" name="Google Shape;143;p17"/>
          <p:cNvSpPr txBox="1">
            <a:spLocks noGrp="1"/>
          </p:cNvSpPr>
          <p:nvPr>
            <p:ph type="subTitle" idx="1"/>
          </p:nvPr>
        </p:nvSpPr>
        <p:spPr>
          <a:xfrm>
            <a:off x="6673867" y="4564372"/>
            <a:ext cx="2891200" cy="5368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7"/>
          <p:cNvSpPr txBox="1">
            <a:spLocks noGrp="1"/>
          </p:cNvSpPr>
          <p:nvPr>
            <p:ph type="title" idx="2" hasCustomPrompt="1"/>
          </p:nvPr>
        </p:nvSpPr>
        <p:spPr>
          <a:xfrm>
            <a:off x="6752068" y="1777500"/>
            <a:ext cx="2734800" cy="1707600"/>
          </a:xfrm>
          <a:prstGeom prst="rect">
            <a:avLst/>
          </a:prstGeom>
          <a:noFill/>
        </p:spPr>
        <p:txBody>
          <a:bodyPr spcFirstLastPara="1" wrap="square" lIns="91423" tIns="91423" rIns="91423" bIns="91423"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37507151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 right">
  <p:cSld name="Title and body right">
    <p:spTree>
      <p:nvGrpSpPr>
        <p:cNvPr id="1" name="Shape 145"/>
        <p:cNvGrpSpPr/>
        <p:nvPr/>
      </p:nvGrpSpPr>
      <p:grpSpPr>
        <a:xfrm>
          <a:off x="0" y="0"/>
          <a:ext cx="0" cy="0"/>
          <a:chOff x="0" y="0"/>
          <a:chExt cx="0" cy="0"/>
        </a:xfrm>
      </p:grpSpPr>
      <p:pic>
        <p:nvPicPr>
          <p:cNvPr id="146" name="Google Shape;146;p18"/>
          <p:cNvPicPr preferRelativeResize="0"/>
          <p:nvPr/>
        </p:nvPicPr>
        <p:blipFill>
          <a:blip r:embed="rId2">
            <a:alphaModFix/>
          </a:blip>
          <a:stretch>
            <a:fillRect/>
          </a:stretch>
        </p:blipFill>
        <p:spPr>
          <a:xfrm flipH="1">
            <a:off x="2" y="2425702"/>
            <a:ext cx="7023100" cy="4432300"/>
          </a:xfrm>
          <a:prstGeom prst="rect">
            <a:avLst/>
          </a:prstGeom>
          <a:noFill/>
          <a:ln>
            <a:noFill/>
          </a:ln>
        </p:spPr>
      </p:pic>
      <p:sp>
        <p:nvSpPr>
          <p:cNvPr id="147" name="Google Shape;147;p18"/>
          <p:cNvSpPr txBox="1">
            <a:spLocks noGrp="1"/>
          </p:cNvSpPr>
          <p:nvPr>
            <p:ph type="subTitle" idx="1"/>
          </p:nvPr>
        </p:nvSpPr>
        <p:spPr>
          <a:xfrm>
            <a:off x="7878200" y="3683000"/>
            <a:ext cx="3496800" cy="15532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algn="r" rtl="0">
              <a:lnSpc>
                <a:spcPct val="100000"/>
              </a:lnSpc>
              <a:spcBef>
                <a:spcPts val="0"/>
              </a:spcBef>
              <a:spcAft>
                <a:spcPts val="0"/>
              </a:spcAft>
              <a:buSzPts val="1100"/>
              <a:buNone/>
              <a:defRPr sz="1500"/>
            </a:lvl2pPr>
            <a:lvl3pPr lvl="2" algn="r" rtl="0">
              <a:lnSpc>
                <a:spcPct val="100000"/>
              </a:lnSpc>
              <a:spcBef>
                <a:spcPts val="0"/>
              </a:spcBef>
              <a:spcAft>
                <a:spcPts val="0"/>
              </a:spcAft>
              <a:buSzPts val="1100"/>
              <a:buNone/>
              <a:defRPr sz="1500"/>
            </a:lvl3pPr>
            <a:lvl4pPr lvl="3" algn="r" rtl="0">
              <a:lnSpc>
                <a:spcPct val="100000"/>
              </a:lnSpc>
              <a:spcBef>
                <a:spcPts val="0"/>
              </a:spcBef>
              <a:spcAft>
                <a:spcPts val="0"/>
              </a:spcAft>
              <a:buSzPts val="1100"/>
              <a:buNone/>
              <a:defRPr sz="1500"/>
            </a:lvl4pPr>
            <a:lvl5pPr lvl="4" algn="r" rtl="0">
              <a:lnSpc>
                <a:spcPct val="100000"/>
              </a:lnSpc>
              <a:spcBef>
                <a:spcPts val="0"/>
              </a:spcBef>
              <a:spcAft>
                <a:spcPts val="0"/>
              </a:spcAft>
              <a:buSzPts val="1100"/>
              <a:buNone/>
              <a:defRPr sz="1500"/>
            </a:lvl5pPr>
            <a:lvl6pPr lvl="5" algn="r" rtl="0">
              <a:lnSpc>
                <a:spcPct val="100000"/>
              </a:lnSpc>
              <a:spcBef>
                <a:spcPts val="0"/>
              </a:spcBef>
              <a:spcAft>
                <a:spcPts val="0"/>
              </a:spcAft>
              <a:buSzPts val="1100"/>
              <a:buNone/>
              <a:defRPr sz="1500"/>
            </a:lvl6pPr>
            <a:lvl7pPr lvl="6" algn="r" rtl="0">
              <a:lnSpc>
                <a:spcPct val="100000"/>
              </a:lnSpc>
              <a:spcBef>
                <a:spcPts val="0"/>
              </a:spcBef>
              <a:spcAft>
                <a:spcPts val="0"/>
              </a:spcAft>
              <a:buSzPts val="1100"/>
              <a:buNone/>
              <a:defRPr sz="1500"/>
            </a:lvl7pPr>
            <a:lvl8pPr lvl="7" algn="r" rtl="0">
              <a:lnSpc>
                <a:spcPct val="100000"/>
              </a:lnSpc>
              <a:spcBef>
                <a:spcPts val="0"/>
              </a:spcBef>
              <a:spcAft>
                <a:spcPts val="0"/>
              </a:spcAft>
              <a:buSzPts val="1100"/>
              <a:buNone/>
              <a:defRPr sz="1500"/>
            </a:lvl8pPr>
            <a:lvl9pPr lvl="8" algn="r" rtl="0">
              <a:lnSpc>
                <a:spcPct val="100000"/>
              </a:lnSpc>
              <a:spcBef>
                <a:spcPts val="0"/>
              </a:spcBef>
              <a:spcAft>
                <a:spcPts val="0"/>
              </a:spcAft>
              <a:buSzPts val="1100"/>
              <a:buNone/>
              <a:defRPr sz="1500"/>
            </a:lvl9pPr>
          </a:lstStyle>
          <a:p>
            <a:endParaRPr/>
          </a:p>
        </p:txBody>
      </p:sp>
      <p:sp>
        <p:nvSpPr>
          <p:cNvPr id="148" name="Google Shape;148;p18"/>
          <p:cNvSpPr txBox="1">
            <a:spLocks noGrp="1"/>
          </p:cNvSpPr>
          <p:nvPr>
            <p:ph type="ctrTitle"/>
          </p:nvPr>
        </p:nvSpPr>
        <p:spPr>
          <a:xfrm>
            <a:off x="6107033" y="5504167"/>
            <a:ext cx="5268000" cy="770400"/>
          </a:xfrm>
          <a:prstGeom prst="rect">
            <a:avLst/>
          </a:prstGeom>
        </p:spPr>
        <p:txBody>
          <a:bodyPr spcFirstLastPara="1" wrap="square" lIns="91423" tIns="91423" rIns="91423" bIns="91423" anchor="b" anchorCtr="0">
            <a:noAutofit/>
          </a:bodyPr>
          <a:lstStyle>
            <a:lvl1pPr lvl="0" algn="r" rtl="0">
              <a:spcBef>
                <a:spcPts val="0"/>
              </a:spcBef>
              <a:spcAft>
                <a:spcPts val="0"/>
              </a:spcAft>
              <a:buSzPts val="3600"/>
              <a:buNone/>
              <a:defRPr sz="4800"/>
            </a:lvl1pPr>
            <a:lvl2pPr lvl="1" algn="r" rtl="0">
              <a:spcBef>
                <a:spcPts val="0"/>
              </a:spcBef>
              <a:spcAft>
                <a:spcPts val="0"/>
              </a:spcAft>
              <a:buClr>
                <a:srgbClr val="434343"/>
              </a:buClr>
              <a:buSzPts val="4800"/>
              <a:buNone/>
              <a:defRPr sz="6400">
                <a:solidFill>
                  <a:srgbClr val="434343"/>
                </a:solidFill>
              </a:defRPr>
            </a:lvl2pPr>
            <a:lvl3pPr lvl="2" algn="r" rtl="0">
              <a:spcBef>
                <a:spcPts val="0"/>
              </a:spcBef>
              <a:spcAft>
                <a:spcPts val="0"/>
              </a:spcAft>
              <a:buClr>
                <a:srgbClr val="434343"/>
              </a:buClr>
              <a:buSzPts val="4800"/>
              <a:buNone/>
              <a:defRPr sz="6400">
                <a:solidFill>
                  <a:srgbClr val="434343"/>
                </a:solidFill>
              </a:defRPr>
            </a:lvl3pPr>
            <a:lvl4pPr lvl="3" algn="r" rtl="0">
              <a:spcBef>
                <a:spcPts val="0"/>
              </a:spcBef>
              <a:spcAft>
                <a:spcPts val="0"/>
              </a:spcAft>
              <a:buClr>
                <a:srgbClr val="434343"/>
              </a:buClr>
              <a:buSzPts val="4800"/>
              <a:buNone/>
              <a:defRPr sz="6400">
                <a:solidFill>
                  <a:srgbClr val="434343"/>
                </a:solidFill>
              </a:defRPr>
            </a:lvl4pPr>
            <a:lvl5pPr lvl="4" algn="r" rtl="0">
              <a:spcBef>
                <a:spcPts val="0"/>
              </a:spcBef>
              <a:spcAft>
                <a:spcPts val="0"/>
              </a:spcAft>
              <a:buClr>
                <a:srgbClr val="434343"/>
              </a:buClr>
              <a:buSzPts val="4800"/>
              <a:buNone/>
              <a:defRPr sz="6400">
                <a:solidFill>
                  <a:srgbClr val="434343"/>
                </a:solidFill>
              </a:defRPr>
            </a:lvl5pPr>
            <a:lvl6pPr lvl="5" algn="r" rtl="0">
              <a:spcBef>
                <a:spcPts val="0"/>
              </a:spcBef>
              <a:spcAft>
                <a:spcPts val="0"/>
              </a:spcAft>
              <a:buClr>
                <a:srgbClr val="434343"/>
              </a:buClr>
              <a:buSzPts val="4800"/>
              <a:buNone/>
              <a:defRPr sz="6400">
                <a:solidFill>
                  <a:srgbClr val="434343"/>
                </a:solidFill>
              </a:defRPr>
            </a:lvl6pPr>
            <a:lvl7pPr lvl="6" algn="r" rtl="0">
              <a:spcBef>
                <a:spcPts val="0"/>
              </a:spcBef>
              <a:spcAft>
                <a:spcPts val="0"/>
              </a:spcAft>
              <a:buClr>
                <a:srgbClr val="434343"/>
              </a:buClr>
              <a:buSzPts val="4800"/>
              <a:buNone/>
              <a:defRPr sz="6400">
                <a:solidFill>
                  <a:srgbClr val="434343"/>
                </a:solidFill>
              </a:defRPr>
            </a:lvl7pPr>
            <a:lvl8pPr lvl="7" algn="r" rtl="0">
              <a:spcBef>
                <a:spcPts val="0"/>
              </a:spcBef>
              <a:spcAft>
                <a:spcPts val="0"/>
              </a:spcAft>
              <a:buClr>
                <a:srgbClr val="434343"/>
              </a:buClr>
              <a:buSzPts val="4800"/>
              <a:buNone/>
              <a:defRPr sz="6400">
                <a:solidFill>
                  <a:srgbClr val="434343"/>
                </a:solidFill>
              </a:defRPr>
            </a:lvl8pPr>
            <a:lvl9pPr lvl="8" algn="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2022928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3"/>
        <p:cNvGrpSpPr/>
        <p:nvPr/>
      </p:nvGrpSpPr>
      <p:grpSpPr>
        <a:xfrm>
          <a:off x="0" y="0"/>
          <a:ext cx="0" cy="0"/>
          <a:chOff x="0" y="0"/>
          <a:chExt cx="0" cy="0"/>
        </a:xfrm>
      </p:grpSpPr>
      <p:pic>
        <p:nvPicPr>
          <p:cNvPr id="74" name="Google Shape;74;p10"/>
          <p:cNvPicPr preferRelativeResize="0"/>
          <p:nvPr/>
        </p:nvPicPr>
        <p:blipFill rotWithShape="1">
          <a:blip r:embed="rId2">
            <a:alphaModFix/>
          </a:blip>
          <a:srcRect l="48234" t="10" b="45894"/>
          <a:stretch/>
        </p:blipFill>
        <p:spPr>
          <a:xfrm>
            <a:off x="5880668" y="0"/>
            <a:ext cx="6311333" cy="3710600"/>
          </a:xfrm>
          <a:prstGeom prst="rect">
            <a:avLst/>
          </a:prstGeom>
          <a:noFill/>
          <a:ln>
            <a:noFill/>
          </a:ln>
        </p:spPr>
      </p:pic>
      <p:sp>
        <p:nvSpPr>
          <p:cNvPr id="75" name="Google Shape;75;p10"/>
          <p:cNvSpPr txBox="1">
            <a:spLocks noGrp="1"/>
          </p:cNvSpPr>
          <p:nvPr>
            <p:ph type="title"/>
          </p:nvPr>
        </p:nvSpPr>
        <p:spPr>
          <a:xfrm>
            <a:off x="6555600" y="3159233"/>
            <a:ext cx="4819600" cy="18488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Zilla Slab Light"/>
                <a:ea typeface="Zilla Slab Light"/>
                <a:cs typeface="Zilla Slab Light"/>
                <a:sym typeface="Zilla Slab Light"/>
              </a:defRPr>
            </a:lvl2pPr>
            <a:lvl3pPr lvl="2" rtl="0">
              <a:spcBef>
                <a:spcPts val="0"/>
              </a:spcBef>
              <a:spcAft>
                <a:spcPts val="0"/>
              </a:spcAft>
              <a:buSzPts val="2800"/>
              <a:buNone/>
              <a:defRPr>
                <a:latin typeface="Zilla Slab Light"/>
                <a:ea typeface="Zilla Slab Light"/>
                <a:cs typeface="Zilla Slab Light"/>
                <a:sym typeface="Zilla Slab Light"/>
              </a:defRPr>
            </a:lvl3pPr>
            <a:lvl4pPr lvl="3" rtl="0">
              <a:spcBef>
                <a:spcPts val="0"/>
              </a:spcBef>
              <a:spcAft>
                <a:spcPts val="0"/>
              </a:spcAft>
              <a:buSzPts val="2800"/>
              <a:buNone/>
              <a:defRPr>
                <a:latin typeface="Zilla Slab Light"/>
                <a:ea typeface="Zilla Slab Light"/>
                <a:cs typeface="Zilla Slab Light"/>
                <a:sym typeface="Zilla Slab Light"/>
              </a:defRPr>
            </a:lvl4pPr>
            <a:lvl5pPr lvl="4" rtl="0">
              <a:spcBef>
                <a:spcPts val="0"/>
              </a:spcBef>
              <a:spcAft>
                <a:spcPts val="0"/>
              </a:spcAft>
              <a:buSzPts val="2800"/>
              <a:buNone/>
              <a:defRPr>
                <a:latin typeface="Zilla Slab Light"/>
                <a:ea typeface="Zilla Slab Light"/>
                <a:cs typeface="Zilla Slab Light"/>
                <a:sym typeface="Zilla Slab Light"/>
              </a:defRPr>
            </a:lvl5pPr>
            <a:lvl6pPr lvl="5" rtl="0">
              <a:spcBef>
                <a:spcPts val="0"/>
              </a:spcBef>
              <a:spcAft>
                <a:spcPts val="0"/>
              </a:spcAft>
              <a:buSzPts val="2800"/>
              <a:buNone/>
              <a:defRPr>
                <a:latin typeface="Zilla Slab Light"/>
                <a:ea typeface="Zilla Slab Light"/>
                <a:cs typeface="Zilla Slab Light"/>
                <a:sym typeface="Zilla Slab Light"/>
              </a:defRPr>
            </a:lvl6pPr>
            <a:lvl7pPr lvl="6" rtl="0">
              <a:spcBef>
                <a:spcPts val="0"/>
              </a:spcBef>
              <a:spcAft>
                <a:spcPts val="0"/>
              </a:spcAft>
              <a:buSzPts val="2800"/>
              <a:buNone/>
              <a:defRPr>
                <a:latin typeface="Zilla Slab Light"/>
                <a:ea typeface="Zilla Slab Light"/>
                <a:cs typeface="Zilla Slab Light"/>
                <a:sym typeface="Zilla Slab Light"/>
              </a:defRPr>
            </a:lvl7pPr>
            <a:lvl8pPr lvl="7" rtl="0">
              <a:spcBef>
                <a:spcPts val="0"/>
              </a:spcBef>
              <a:spcAft>
                <a:spcPts val="0"/>
              </a:spcAft>
              <a:buSzPts val="2800"/>
              <a:buNone/>
              <a:defRPr>
                <a:latin typeface="Zilla Slab Light"/>
                <a:ea typeface="Zilla Slab Light"/>
                <a:cs typeface="Zilla Slab Light"/>
                <a:sym typeface="Zilla Slab Light"/>
              </a:defRPr>
            </a:lvl8pPr>
            <a:lvl9pPr lvl="8" rtl="0">
              <a:spcBef>
                <a:spcPts val="0"/>
              </a:spcBef>
              <a:spcAft>
                <a:spcPts val="0"/>
              </a:spcAft>
              <a:buSzPts val="2800"/>
              <a:buNone/>
              <a:defRPr>
                <a:latin typeface="Zilla Slab Light"/>
                <a:ea typeface="Zilla Slab Light"/>
                <a:cs typeface="Zilla Slab Light"/>
                <a:sym typeface="Zilla Slab Light"/>
              </a:defRPr>
            </a:lvl9pPr>
          </a:lstStyle>
          <a:p>
            <a:endParaRPr/>
          </a:p>
        </p:txBody>
      </p:sp>
    </p:spTree>
    <p:extLst>
      <p:ext uri="{BB962C8B-B14F-4D97-AF65-F5344CB8AC3E}">
        <p14:creationId xmlns:p14="http://schemas.microsoft.com/office/powerpoint/2010/main" val="15025555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 left">
  <p:cSld name="Title and body left">
    <p:spTree>
      <p:nvGrpSpPr>
        <p:cNvPr id="1" name="Shape 149"/>
        <p:cNvGrpSpPr/>
        <p:nvPr/>
      </p:nvGrpSpPr>
      <p:grpSpPr>
        <a:xfrm>
          <a:off x="0" y="0"/>
          <a:ext cx="0" cy="0"/>
          <a:chOff x="0" y="0"/>
          <a:chExt cx="0" cy="0"/>
        </a:xfrm>
      </p:grpSpPr>
      <p:sp>
        <p:nvSpPr>
          <p:cNvPr id="150" name="Google Shape;150;p19"/>
          <p:cNvSpPr txBox="1">
            <a:spLocks noGrp="1"/>
          </p:cNvSpPr>
          <p:nvPr>
            <p:ph type="subTitle" idx="1"/>
          </p:nvPr>
        </p:nvSpPr>
        <p:spPr>
          <a:xfrm>
            <a:off x="816867" y="3612600"/>
            <a:ext cx="3557600" cy="17916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1" name="Google Shape;151;p19"/>
          <p:cNvSpPr txBox="1">
            <a:spLocks noGrp="1"/>
          </p:cNvSpPr>
          <p:nvPr>
            <p:ph type="ctrTitle"/>
          </p:nvPr>
        </p:nvSpPr>
        <p:spPr>
          <a:xfrm>
            <a:off x="816867" y="5504167"/>
            <a:ext cx="4638400" cy="770400"/>
          </a:xfrm>
          <a:prstGeom prst="rect">
            <a:avLst/>
          </a:prstGeom>
        </p:spPr>
        <p:txBody>
          <a:bodyPr spcFirstLastPara="1" wrap="square" lIns="91423" tIns="91423" rIns="91423" bIns="91423" anchor="b" anchorCtr="0">
            <a:noAutofit/>
          </a:bodyPr>
          <a:lstStyle>
            <a:lvl1pPr lvl="0" rtl="0">
              <a:spcBef>
                <a:spcPts val="0"/>
              </a:spcBef>
              <a:spcAft>
                <a:spcPts val="0"/>
              </a:spcAft>
              <a:buSzPts val="3600"/>
              <a:buNone/>
              <a:defRPr sz="4800">
                <a:solidFill>
                  <a:schemeClr val="lt1"/>
                </a:solidFill>
              </a:defRPr>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152" name="Google Shape;152;p19"/>
          <p:cNvPicPr preferRelativeResize="0"/>
          <p:nvPr/>
        </p:nvPicPr>
        <p:blipFill>
          <a:blip r:embed="rId2">
            <a:alphaModFix/>
          </a:blip>
          <a:stretch>
            <a:fillRect/>
          </a:stretch>
        </p:blipFill>
        <p:spPr>
          <a:xfrm rot="10800000">
            <a:off x="5664200" y="386"/>
            <a:ext cx="6527800" cy="5194300"/>
          </a:xfrm>
          <a:prstGeom prst="rect">
            <a:avLst/>
          </a:prstGeom>
          <a:noFill/>
          <a:ln>
            <a:noFill/>
          </a:ln>
        </p:spPr>
      </p:pic>
      <p:pic>
        <p:nvPicPr>
          <p:cNvPr id="153" name="Google Shape;153;p19"/>
          <p:cNvPicPr preferRelativeResize="0"/>
          <p:nvPr/>
        </p:nvPicPr>
        <p:blipFill>
          <a:blip r:embed="rId3">
            <a:alphaModFix/>
          </a:blip>
          <a:stretch>
            <a:fillRect/>
          </a:stretch>
        </p:blipFill>
        <p:spPr>
          <a:xfrm>
            <a:off x="5664215" y="1105216"/>
            <a:ext cx="4444205" cy="3694099"/>
          </a:xfrm>
          <a:prstGeom prst="rect">
            <a:avLst/>
          </a:prstGeom>
          <a:noFill/>
          <a:ln>
            <a:noFill/>
          </a:ln>
        </p:spPr>
      </p:pic>
    </p:spTree>
    <p:extLst>
      <p:ext uri="{BB962C8B-B14F-4D97-AF65-F5344CB8AC3E}">
        <p14:creationId xmlns:p14="http://schemas.microsoft.com/office/powerpoint/2010/main" val="19306959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2"/>
        </a:solidFill>
        <a:effectLst/>
      </p:bgPr>
    </p:bg>
    <p:spTree>
      <p:nvGrpSpPr>
        <p:cNvPr id="1" name="Shape 154"/>
        <p:cNvGrpSpPr/>
        <p:nvPr/>
      </p:nvGrpSpPr>
      <p:grpSpPr>
        <a:xfrm>
          <a:off x="0" y="0"/>
          <a:ext cx="0" cy="0"/>
          <a:chOff x="0" y="0"/>
          <a:chExt cx="0" cy="0"/>
        </a:xfrm>
      </p:grpSpPr>
      <p:sp>
        <p:nvSpPr>
          <p:cNvPr id="155" name="Google Shape;155;p20"/>
          <p:cNvSpPr txBox="1">
            <a:spLocks noGrp="1"/>
          </p:cNvSpPr>
          <p:nvPr>
            <p:ph type="subTitle" idx="1"/>
          </p:nvPr>
        </p:nvSpPr>
        <p:spPr>
          <a:xfrm>
            <a:off x="3498249" y="1624133"/>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6" name="Google Shape;156;p20"/>
          <p:cNvSpPr txBox="1">
            <a:spLocks noGrp="1"/>
          </p:cNvSpPr>
          <p:nvPr>
            <p:ph type="subTitle" idx="2"/>
          </p:nvPr>
        </p:nvSpPr>
        <p:spPr>
          <a:xfrm>
            <a:off x="3498249" y="1197733"/>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57" name="Google Shape;157;p20"/>
          <p:cNvSpPr txBox="1">
            <a:spLocks noGrp="1"/>
          </p:cNvSpPr>
          <p:nvPr>
            <p:ph type="subTitle" idx="3"/>
          </p:nvPr>
        </p:nvSpPr>
        <p:spPr>
          <a:xfrm>
            <a:off x="7492783" y="1624133"/>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58" name="Google Shape;158;p20"/>
          <p:cNvSpPr txBox="1">
            <a:spLocks noGrp="1"/>
          </p:cNvSpPr>
          <p:nvPr>
            <p:ph type="subTitle" idx="4"/>
          </p:nvPr>
        </p:nvSpPr>
        <p:spPr>
          <a:xfrm>
            <a:off x="7492783" y="1197733"/>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59" name="Google Shape;159;p20"/>
          <p:cNvSpPr txBox="1">
            <a:spLocks noGrp="1"/>
          </p:cNvSpPr>
          <p:nvPr>
            <p:ph type="subTitle" idx="5"/>
          </p:nvPr>
        </p:nvSpPr>
        <p:spPr>
          <a:xfrm>
            <a:off x="3498249" y="3834467"/>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0" name="Google Shape;160;p20"/>
          <p:cNvSpPr txBox="1">
            <a:spLocks noGrp="1"/>
          </p:cNvSpPr>
          <p:nvPr>
            <p:ph type="subTitle" idx="6"/>
          </p:nvPr>
        </p:nvSpPr>
        <p:spPr>
          <a:xfrm>
            <a:off x="3498249" y="3408067"/>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1" name="Google Shape;161;p20"/>
          <p:cNvSpPr txBox="1">
            <a:spLocks noGrp="1"/>
          </p:cNvSpPr>
          <p:nvPr>
            <p:ph type="subTitle" idx="7"/>
          </p:nvPr>
        </p:nvSpPr>
        <p:spPr>
          <a:xfrm>
            <a:off x="7492784" y="3834467"/>
            <a:ext cx="241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2" name="Google Shape;162;p20"/>
          <p:cNvSpPr txBox="1">
            <a:spLocks noGrp="1"/>
          </p:cNvSpPr>
          <p:nvPr>
            <p:ph type="subTitle" idx="8"/>
          </p:nvPr>
        </p:nvSpPr>
        <p:spPr>
          <a:xfrm>
            <a:off x="7492783" y="3408067"/>
            <a:ext cx="2102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3" name="Google Shape;163;p20"/>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6317022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164"/>
        <p:cNvGrpSpPr/>
        <p:nvPr/>
      </p:nvGrpSpPr>
      <p:grpSpPr>
        <a:xfrm>
          <a:off x="0" y="0"/>
          <a:ext cx="0" cy="0"/>
          <a:chOff x="0" y="0"/>
          <a:chExt cx="0" cy="0"/>
        </a:xfrm>
      </p:grpSpPr>
      <p:sp>
        <p:nvSpPr>
          <p:cNvPr id="165" name="Google Shape;165;p21"/>
          <p:cNvSpPr txBox="1">
            <a:spLocks noGrp="1"/>
          </p:cNvSpPr>
          <p:nvPr>
            <p:ph type="subTitle" idx="1"/>
          </p:nvPr>
        </p:nvSpPr>
        <p:spPr>
          <a:xfrm>
            <a:off x="1739867" y="2049600"/>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6" name="Google Shape;166;p21"/>
          <p:cNvSpPr txBox="1">
            <a:spLocks noGrp="1"/>
          </p:cNvSpPr>
          <p:nvPr>
            <p:ph type="subTitle" idx="2"/>
          </p:nvPr>
        </p:nvSpPr>
        <p:spPr>
          <a:xfrm>
            <a:off x="1739868" y="1623200"/>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solidFill>
                  <a:schemeClr val="lt1"/>
                </a:solidFill>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7" name="Google Shape;167;p21"/>
          <p:cNvSpPr txBox="1">
            <a:spLocks noGrp="1"/>
          </p:cNvSpPr>
          <p:nvPr>
            <p:ph type="subTitle" idx="3"/>
          </p:nvPr>
        </p:nvSpPr>
        <p:spPr>
          <a:xfrm>
            <a:off x="5316297" y="2049600"/>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68" name="Google Shape;168;p21"/>
          <p:cNvSpPr txBox="1">
            <a:spLocks noGrp="1"/>
          </p:cNvSpPr>
          <p:nvPr>
            <p:ph type="subTitle" idx="4"/>
          </p:nvPr>
        </p:nvSpPr>
        <p:spPr>
          <a:xfrm>
            <a:off x="5316320" y="1623200"/>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69" name="Google Shape;169;p21"/>
          <p:cNvSpPr txBox="1">
            <a:spLocks noGrp="1"/>
          </p:cNvSpPr>
          <p:nvPr>
            <p:ph type="subTitle" idx="5"/>
          </p:nvPr>
        </p:nvSpPr>
        <p:spPr>
          <a:xfrm>
            <a:off x="5316297" y="4010467"/>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70" name="Google Shape;170;p21"/>
          <p:cNvSpPr txBox="1">
            <a:spLocks noGrp="1"/>
          </p:cNvSpPr>
          <p:nvPr>
            <p:ph type="subTitle" idx="6"/>
          </p:nvPr>
        </p:nvSpPr>
        <p:spPr>
          <a:xfrm>
            <a:off x="5316300" y="3584067"/>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solidFill>
                  <a:schemeClr val="lt1"/>
                </a:solidFill>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71" name="Google Shape;171;p21"/>
          <p:cNvSpPr txBox="1">
            <a:spLocks noGrp="1"/>
          </p:cNvSpPr>
          <p:nvPr>
            <p:ph type="subTitle" idx="7"/>
          </p:nvPr>
        </p:nvSpPr>
        <p:spPr>
          <a:xfrm>
            <a:off x="8836133" y="4010467"/>
            <a:ext cx="24076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172" name="Google Shape;172;p21"/>
          <p:cNvSpPr txBox="1">
            <a:spLocks noGrp="1"/>
          </p:cNvSpPr>
          <p:nvPr>
            <p:ph type="subTitle" idx="8"/>
          </p:nvPr>
        </p:nvSpPr>
        <p:spPr>
          <a:xfrm>
            <a:off x="8836135" y="3584067"/>
            <a:ext cx="18848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173" name="Google Shape;173;p21"/>
          <p:cNvSpPr txBox="1">
            <a:spLocks noGrp="1"/>
          </p:cNvSpPr>
          <p:nvPr>
            <p:ph type="ctrTitle"/>
          </p:nvPr>
        </p:nvSpPr>
        <p:spPr>
          <a:xfrm>
            <a:off x="3533800" y="5504167"/>
            <a:ext cx="7841200" cy="770400"/>
          </a:xfrm>
          <a:prstGeom prst="rect">
            <a:avLst/>
          </a:prstGeom>
        </p:spPr>
        <p:txBody>
          <a:bodyPr spcFirstLastPara="1" wrap="square" lIns="91423" tIns="91423" rIns="91423" bIns="91423" anchor="b" anchorCtr="0">
            <a:noAutofit/>
          </a:bodyPr>
          <a:lstStyle>
            <a:lvl1pPr lvl="0" algn="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174" name="Google Shape;174;p21"/>
          <p:cNvPicPr preferRelativeResize="0"/>
          <p:nvPr/>
        </p:nvPicPr>
        <p:blipFill>
          <a:blip r:embed="rId2">
            <a:alphaModFix/>
          </a:blip>
          <a:stretch>
            <a:fillRect/>
          </a:stretch>
        </p:blipFill>
        <p:spPr>
          <a:xfrm>
            <a:off x="-14" y="3390886"/>
            <a:ext cx="5981700" cy="3467100"/>
          </a:xfrm>
          <a:prstGeom prst="rect">
            <a:avLst/>
          </a:prstGeom>
          <a:noFill/>
          <a:ln>
            <a:noFill/>
          </a:ln>
        </p:spPr>
      </p:pic>
      <p:pic>
        <p:nvPicPr>
          <p:cNvPr id="175" name="Google Shape;175;p21"/>
          <p:cNvPicPr preferRelativeResize="0"/>
          <p:nvPr/>
        </p:nvPicPr>
        <p:blipFill>
          <a:blip r:embed="rId3">
            <a:alphaModFix/>
          </a:blip>
          <a:stretch>
            <a:fillRect/>
          </a:stretch>
        </p:blipFill>
        <p:spPr>
          <a:xfrm rot="10800000">
            <a:off x="8216886" y="386"/>
            <a:ext cx="3975100" cy="2552700"/>
          </a:xfrm>
          <a:prstGeom prst="rect">
            <a:avLst/>
          </a:prstGeom>
          <a:noFill/>
          <a:ln>
            <a:noFill/>
          </a:ln>
        </p:spPr>
      </p:pic>
    </p:spTree>
    <p:extLst>
      <p:ext uri="{BB962C8B-B14F-4D97-AF65-F5344CB8AC3E}">
        <p14:creationId xmlns:p14="http://schemas.microsoft.com/office/powerpoint/2010/main" val="36289955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2"/>
        </a:solidFill>
        <a:effectLst/>
      </p:bgPr>
    </p:bg>
    <p:spTree>
      <p:nvGrpSpPr>
        <p:cNvPr id="1" name="Shape 176"/>
        <p:cNvGrpSpPr/>
        <p:nvPr/>
      </p:nvGrpSpPr>
      <p:grpSpPr>
        <a:xfrm>
          <a:off x="0" y="0"/>
          <a:ext cx="0" cy="0"/>
          <a:chOff x="0" y="0"/>
          <a:chExt cx="0" cy="0"/>
        </a:xfrm>
      </p:grpSpPr>
      <p:sp>
        <p:nvSpPr>
          <p:cNvPr id="177" name="Google Shape;177;p22"/>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178" name="Google Shape;178;p22"/>
          <p:cNvSpPr txBox="1">
            <a:spLocks noGrp="1"/>
          </p:cNvSpPr>
          <p:nvPr>
            <p:ph type="subTitle" idx="1"/>
          </p:nvPr>
        </p:nvSpPr>
        <p:spPr>
          <a:xfrm>
            <a:off x="1579267" y="3321333"/>
            <a:ext cx="4237600" cy="1344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179" name="Google Shape;179;p22"/>
          <p:cNvSpPr txBox="1">
            <a:spLocks noGrp="1"/>
          </p:cNvSpPr>
          <p:nvPr>
            <p:ph type="subTitle" idx="2"/>
          </p:nvPr>
        </p:nvSpPr>
        <p:spPr>
          <a:xfrm>
            <a:off x="2327367" y="1256900"/>
            <a:ext cx="27416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ctr" rtl="0">
              <a:lnSpc>
                <a:spcPct val="100000"/>
              </a:lnSpc>
              <a:spcBef>
                <a:spcPts val="0"/>
              </a:spcBef>
              <a:spcAft>
                <a:spcPts val="0"/>
              </a:spcAft>
              <a:buSzPts val="2400"/>
              <a:buFont typeface="Englebert"/>
              <a:buNone/>
              <a:defRPr sz="3200">
                <a:latin typeface="Englebert"/>
                <a:ea typeface="Englebert"/>
                <a:cs typeface="Englebert"/>
                <a:sym typeface="Englebert"/>
              </a:defRPr>
            </a:lvl2pPr>
            <a:lvl3pPr lvl="2" algn="ctr" rtl="0">
              <a:lnSpc>
                <a:spcPct val="100000"/>
              </a:lnSpc>
              <a:spcBef>
                <a:spcPts val="0"/>
              </a:spcBef>
              <a:spcAft>
                <a:spcPts val="0"/>
              </a:spcAft>
              <a:buSzPts val="2400"/>
              <a:buFont typeface="Englebert"/>
              <a:buNone/>
              <a:defRPr sz="3200">
                <a:latin typeface="Englebert"/>
                <a:ea typeface="Englebert"/>
                <a:cs typeface="Englebert"/>
                <a:sym typeface="Englebert"/>
              </a:defRPr>
            </a:lvl3pPr>
            <a:lvl4pPr lvl="3" algn="ctr" rtl="0">
              <a:lnSpc>
                <a:spcPct val="100000"/>
              </a:lnSpc>
              <a:spcBef>
                <a:spcPts val="0"/>
              </a:spcBef>
              <a:spcAft>
                <a:spcPts val="0"/>
              </a:spcAft>
              <a:buSzPts val="2400"/>
              <a:buFont typeface="Englebert"/>
              <a:buNone/>
              <a:defRPr sz="3200">
                <a:latin typeface="Englebert"/>
                <a:ea typeface="Englebert"/>
                <a:cs typeface="Englebert"/>
                <a:sym typeface="Englebert"/>
              </a:defRPr>
            </a:lvl4pPr>
            <a:lvl5pPr lvl="4" algn="ctr" rtl="0">
              <a:lnSpc>
                <a:spcPct val="100000"/>
              </a:lnSpc>
              <a:spcBef>
                <a:spcPts val="0"/>
              </a:spcBef>
              <a:spcAft>
                <a:spcPts val="0"/>
              </a:spcAft>
              <a:buSzPts val="2400"/>
              <a:buFont typeface="Englebert"/>
              <a:buNone/>
              <a:defRPr sz="3200">
                <a:latin typeface="Englebert"/>
                <a:ea typeface="Englebert"/>
                <a:cs typeface="Englebert"/>
                <a:sym typeface="Englebert"/>
              </a:defRPr>
            </a:lvl5pPr>
            <a:lvl6pPr lvl="5" algn="ctr" rtl="0">
              <a:lnSpc>
                <a:spcPct val="100000"/>
              </a:lnSpc>
              <a:spcBef>
                <a:spcPts val="0"/>
              </a:spcBef>
              <a:spcAft>
                <a:spcPts val="0"/>
              </a:spcAft>
              <a:buSzPts val="2400"/>
              <a:buFont typeface="Englebert"/>
              <a:buNone/>
              <a:defRPr sz="3200">
                <a:latin typeface="Englebert"/>
                <a:ea typeface="Englebert"/>
                <a:cs typeface="Englebert"/>
                <a:sym typeface="Englebert"/>
              </a:defRPr>
            </a:lvl6pPr>
            <a:lvl7pPr lvl="6" algn="ctr" rtl="0">
              <a:lnSpc>
                <a:spcPct val="100000"/>
              </a:lnSpc>
              <a:spcBef>
                <a:spcPts val="0"/>
              </a:spcBef>
              <a:spcAft>
                <a:spcPts val="0"/>
              </a:spcAft>
              <a:buSzPts val="2400"/>
              <a:buFont typeface="Englebert"/>
              <a:buNone/>
              <a:defRPr sz="3200">
                <a:latin typeface="Englebert"/>
                <a:ea typeface="Englebert"/>
                <a:cs typeface="Englebert"/>
                <a:sym typeface="Englebert"/>
              </a:defRPr>
            </a:lvl7pPr>
            <a:lvl8pPr lvl="7" algn="ctr" rtl="0">
              <a:lnSpc>
                <a:spcPct val="100000"/>
              </a:lnSpc>
              <a:spcBef>
                <a:spcPts val="0"/>
              </a:spcBef>
              <a:spcAft>
                <a:spcPts val="0"/>
              </a:spcAft>
              <a:buSzPts val="2400"/>
              <a:buFont typeface="Englebert"/>
              <a:buNone/>
              <a:defRPr sz="3200">
                <a:latin typeface="Englebert"/>
                <a:ea typeface="Englebert"/>
                <a:cs typeface="Englebert"/>
                <a:sym typeface="Englebert"/>
              </a:defRPr>
            </a:lvl8pPr>
            <a:lvl9pPr lvl="8" algn="ctr" rtl="0">
              <a:lnSpc>
                <a:spcPct val="100000"/>
              </a:lnSpc>
              <a:spcBef>
                <a:spcPts val="0"/>
              </a:spcBef>
              <a:spcAft>
                <a:spcPts val="0"/>
              </a:spcAft>
              <a:buSzPts val="2400"/>
              <a:buFont typeface="Englebert"/>
              <a:buNone/>
              <a:defRPr sz="3200">
                <a:latin typeface="Englebert"/>
                <a:ea typeface="Englebert"/>
                <a:cs typeface="Englebert"/>
                <a:sym typeface="Englebert"/>
              </a:defRPr>
            </a:lvl9pPr>
          </a:lstStyle>
          <a:p>
            <a:endParaRPr/>
          </a:p>
        </p:txBody>
      </p:sp>
      <p:sp>
        <p:nvSpPr>
          <p:cNvPr id="180" name="Google Shape;180;p22"/>
          <p:cNvSpPr txBox="1">
            <a:spLocks noGrp="1"/>
          </p:cNvSpPr>
          <p:nvPr>
            <p:ph type="subTitle" idx="3"/>
          </p:nvPr>
        </p:nvSpPr>
        <p:spPr>
          <a:xfrm>
            <a:off x="6375033" y="3321333"/>
            <a:ext cx="4237600" cy="1344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181" name="Google Shape;181;p22"/>
          <p:cNvSpPr txBox="1">
            <a:spLocks noGrp="1"/>
          </p:cNvSpPr>
          <p:nvPr>
            <p:ph type="subTitle" idx="4"/>
          </p:nvPr>
        </p:nvSpPr>
        <p:spPr>
          <a:xfrm>
            <a:off x="7123033" y="1256900"/>
            <a:ext cx="27416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ctr" rtl="0">
              <a:lnSpc>
                <a:spcPct val="100000"/>
              </a:lnSpc>
              <a:spcBef>
                <a:spcPts val="0"/>
              </a:spcBef>
              <a:spcAft>
                <a:spcPts val="0"/>
              </a:spcAft>
              <a:buSzPts val="2400"/>
              <a:buFont typeface="Englebert"/>
              <a:buNone/>
              <a:defRPr sz="3200">
                <a:latin typeface="Englebert"/>
                <a:ea typeface="Englebert"/>
                <a:cs typeface="Englebert"/>
                <a:sym typeface="Englebert"/>
              </a:defRPr>
            </a:lvl2pPr>
            <a:lvl3pPr lvl="2" algn="ctr" rtl="0">
              <a:lnSpc>
                <a:spcPct val="100000"/>
              </a:lnSpc>
              <a:spcBef>
                <a:spcPts val="0"/>
              </a:spcBef>
              <a:spcAft>
                <a:spcPts val="0"/>
              </a:spcAft>
              <a:buSzPts val="2400"/>
              <a:buFont typeface="Englebert"/>
              <a:buNone/>
              <a:defRPr sz="3200">
                <a:latin typeface="Englebert"/>
                <a:ea typeface="Englebert"/>
                <a:cs typeface="Englebert"/>
                <a:sym typeface="Englebert"/>
              </a:defRPr>
            </a:lvl3pPr>
            <a:lvl4pPr lvl="3" algn="ctr" rtl="0">
              <a:lnSpc>
                <a:spcPct val="100000"/>
              </a:lnSpc>
              <a:spcBef>
                <a:spcPts val="0"/>
              </a:spcBef>
              <a:spcAft>
                <a:spcPts val="0"/>
              </a:spcAft>
              <a:buSzPts val="2400"/>
              <a:buFont typeface="Englebert"/>
              <a:buNone/>
              <a:defRPr sz="3200">
                <a:latin typeface="Englebert"/>
                <a:ea typeface="Englebert"/>
                <a:cs typeface="Englebert"/>
                <a:sym typeface="Englebert"/>
              </a:defRPr>
            </a:lvl4pPr>
            <a:lvl5pPr lvl="4" algn="ctr" rtl="0">
              <a:lnSpc>
                <a:spcPct val="100000"/>
              </a:lnSpc>
              <a:spcBef>
                <a:spcPts val="0"/>
              </a:spcBef>
              <a:spcAft>
                <a:spcPts val="0"/>
              </a:spcAft>
              <a:buSzPts val="2400"/>
              <a:buFont typeface="Englebert"/>
              <a:buNone/>
              <a:defRPr sz="3200">
                <a:latin typeface="Englebert"/>
                <a:ea typeface="Englebert"/>
                <a:cs typeface="Englebert"/>
                <a:sym typeface="Englebert"/>
              </a:defRPr>
            </a:lvl5pPr>
            <a:lvl6pPr lvl="5" algn="ctr" rtl="0">
              <a:lnSpc>
                <a:spcPct val="100000"/>
              </a:lnSpc>
              <a:spcBef>
                <a:spcPts val="0"/>
              </a:spcBef>
              <a:spcAft>
                <a:spcPts val="0"/>
              </a:spcAft>
              <a:buSzPts val="2400"/>
              <a:buFont typeface="Englebert"/>
              <a:buNone/>
              <a:defRPr sz="3200">
                <a:latin typeface="Englebert"/>
                <a:ea typeface="Englebert"/>
                <a:cs typeface="Englebert"/>
                <a:sym typeface="Englebert"/>
              </a:defRPr>
            </a:lvl6pPr>
            <a:lvl7pPr lvl="6" algn="ctr" rtl="0">
              <a:lnSpc>
                <a:spcPct val="100000"/>
              </a:lnSpc>
              <a:spcBef>
                <a:spcPts val="0"/>
              </a:spcBef>
              <a:spcAft>
                <a:spcPts val="0"/>
              </a:spcAft>
              <a:buSzPts val="2400"/>
              <a:buFont typeface="Englebert"/>
              <a:buNone/>
              <a:defRPr sz="3200">
                <a:latin typeface="Englebert"/>
                <a:ea typeface="Englebert"/>
                <a:cs typeface="Englebert"/>
                <a:sym typeface="Englebert"/>
              </a:defRPr>
            </a:lvl7pPr>
            <a:lvl8pPr lvl="7" algn="ctr" rtl="0">
              <a:lnSpc>
                <a:spcPct val="100000"/>
              </a:lnSpc>
              <a:spcBef>
                <a:spcPts val="0"/>
              </a:spcBef>
              <a:spcAft>
                <a:spcPts val="0"/>
              </a:spcAft>
              <a:buSzPts val="2400"/>
              <a:buFont typeface="Englebert"/>
              <a:buNone/>
              <a:defRPr sz="3200">
                <a:latin typeface="Englebert"/>
                <a:ea typeface="Englebert"/>
                <a:cs typeface="Englebert"/>
                <a:sym typeface="Englebert"/>
              </a:defRPr>
            </a:lvl8pPr>
            <a:lvl9pPr lvl="8" algn="ctr" rtl="0">
              <a:lnSpc>
                <a:spcPct val="100000"/>
              </a:lnSpc>
              <a:spcBef>
                <a:spcPts val="0"/>
              </a:spcBef>
              <a:spcAft>
                <a:spcPts val="0"/>
              </a:spcAft>
              <a:buSzPts val="2400"/>
              <a:buFont typeface="Englebert"/>
              <a:buNone/>
              <a:defRPr sz="32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1855134945"/>
      </p:ext>
    </p:extLst>
  </p:cSld>
  <p:clrMapOvr>
    <a:masterClrMapping/>
  </p:clrMapOvr>
  <p:extLst mod="1">
    <p:ext uri="{DCECCB84-F9BA-43D5-87BE-67443E8EF086}">
      <p15:sldGuideLst xmlns:p15="http://schemas.microsoft.com/office/powerpoint/2012/main" xmlns="">
        <p15:guide id="1" orient="horz" pos="2835">
          <p15:clr>
            <a:srgbClr val="FA7B17"/>
          </p15:clr>
        </p15:guide>
        <p15:guide id="2" orient="horz" pos="340">
          <p15:clr>
            <a:srgbClr val="FA7B17"/>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182"/>
        <p:cNvGrpSpPr/>
        <p:nvPr/>
      </p:nvGrpSpPr>
      <p:grpSpPr>
        <a:xfrm>
          <a:off x="0" y="0"/>
          <a:ext cx="0" cy="0"/>
          <a:chOff x="0" y="0"/>
          <a:chExt cx="0" cy="0"/>
        </a:xfrm>
      </p:grpSpPr>
      <p:grpSp>
        <p:nvGrpSpPr>
          <p:cNvPr id="183" name="Google Shape;183;p23"/>
          <p:cNvGrpSpPr/>
          <p:nvPr/>
        </p:nvGrpSpPr>
        <p:grpSpPr>
          <a:xfrm>
            <a:off x="8065521" y="1853767"/>
            <a:ext cx="2554800" cy="2554800"/>
            <a:chOff x="4398728" y="364850"/>
            <a:chExt cx="1916100" cy="1916100"/>
          </a:xfrm>
        </p:grpSpPr>
        <p:sp>
          <p:nvSpPr>
            <p:cNvPr id="184" name="Google Shape;184;p23"/>
            <p:cNvSpPr/>
            <p:nvPr/>
          </p:nvSpPr>
          <p:spPr>
            <a:xfrm>
              <a:off x="4398728" y="364850"/>
              <a:ext cx="1916100" cy="1916100"/>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185" name="Google Shape;185;p23"/>
            <p:cNvGrpSpPr/>
            <p:nvPr/>
          </p:nvGrpSpPr>
          <p:grpSpPr>
            <a:xfrm>
              <a:off x="4705098" y="790125"/>
              <a:ext cx="1303360" cy="1191540"/>
              <a:chOff x="4166100" y="2738500"/>
              <a:chExt cx="1303360" cy="1191540"/>
            </a:xfrm>
          </p:grpSpPr>
          <p:sp>
            <p:nvSpPr>
              <p:cNvPr id="186" name="Google Shape;186;p23"/>
              <p:cNvSpPr/>
              <p:nvPr/>
            </p:nvSpPr>
            <p:spPr>
              <a:xfrm>
                <a:off x="4166100" y="3298484"/>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23"/>
              <p:cNvSpPr/>
              <p:nvPr/>
            </p:nvSpPr>
            <p:spPr>
              <a:xfrm>
                <a:off x="5193483" y="273850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23"/>
              <p:cNvSpPr/>
              <p:nvPr/>
            </p:nvSpPr>
            <p:spPr>
              <a:xfrm>
                <a:off x="5380280" y="3319777"/>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23"/>
              <p:cNvSpPr/>
              <p:nvPr/>
            </p:nvSpPr>
            <p:spPr>
              <a:xfrm>
                <a:off x="5036285" y="388594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23"/>
              <p:cNvSpPr/>
              <p:nvPr/>
            </p:nvSpPr>
            <p:spPr>
              <a:xfrm>
                <a:off x="5425360" y="2955586"/>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23"/>
              <p:cNvSpPr/>
              <p:nvPr/>
            </p:nvSpPr>
            <p:spPr>
              <a:xfrm>
                <a:off x="4243982" y="2801609"/>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23"/>
              <p:cNvSpPr/>
              <p:nvPr/>
            </p:nvSpPr>
            <p:spPr>
              <a:xfrm>
                <a:off x="5013356" y="2999738"/>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93" name="Google Shape;193;p23"/>
          <p:cNvGrpSpPr/>
          <p:nvPr/>
        </p:nvGrpSpPr>
        <p:grpSpPr>
          <a:xfrm>
            <a:off x="1571837" y="1853767"/>
            <a:ext cx="2554800" cy="2554800"/>
            <a:chOff x="4398728" y="364850"/>
            <a:chExt cx="1916100" cy="1916100"/>
          </a:xfrm>
        </p:grpSpPr>
        <p:sp>
          <p:nvSpPr>
            <p:cNvPr id="194" name="Google Shape;194;p23"/>
            <p:cNvSpPr/>
            <p:nvPr/>
          </p:nvSpPr>
          <p:spPr>
            <a:xfrm>
              <a:off x="4398728" y="364850"/>
              <a:ext cx="1916100" cy="1916100"/>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nvGrpSpPr>
            <p:cNvPr id="195" name="Google Shape;195;p23"/>
            <p:cNvGrpSpPr/>
            <p:nvPr/>
          </p:nvGrpSpPr>
          <p:grpSpPr>
            <a:xfrm>
              <a:off x="4705098" y="790125"/>
              <a:ext cx="1303360" cy="1191540"/>
              <a:chOff x="4166100" y="2738500"/>
              <a:chExt cx="1303360" cy="1191540"/>
            </a:xfrm>
          </p:grpSpPr>
          <p:sp>
            <p:nvSpPr>
              <p:cNvPr id="196" name="Google Shape;196;p23"/>
              <p:cNvSpPr/>
              <p:nvPr/>
            </p:nvSpPr>
            <p:spPr>
              <a:xfrm>
                <a:off x="4166100" y="3298484"/>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23"/>
              <p:cNvSpPr/>
              <p:nvPr/>
            </p:nvSpPr>
            <p:spPr>
              <a:xfrm>
                <a:off x="5193483" y="273850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23"/>
              <p:cNvSpPr/>
              <p:nvPr/>
            </p:nvSpPr>
            <p:spPr>
              <a:xfrm>
                <a:off x="5380280" y="3319777"/>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23"/>
              <p:cNvSpPr/>
              <p:nvPr/>
            </p:nvSpPr>
            <p:spPr>
              <a:xfrm>
                <a:off x="5036285" y="3885940"/>
                <a:ext cx="44100" cy="44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23"/>
              <p:cNvSpPr/>
              <p:nvPr/>
            </p:nvSpPr>
            <p:spPr>
              <a:xfrm>
                <a:off x="5425360" y="2955586"/>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23"/>
              <p:cNvSpPr/>
              <p:nvPr/>
            </p:nvSpPr>
            <p:spPr>
              <a:xfrm>
                <a:off x="4243982" y="2801609"/>
                <a:ext cx="44100" cy="441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23"/>
              <p:cNvSpPr/>
              <p:nvPr/>
            </p:nvSpPr>
            <p:spPr>
              <a:xfrm>
                <a:off x="5013356" y="2999738"/>
                <a:ext cx="22800" cy="22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03" name="Google Shape;203;p23"/>
          <p:cNvPicPr preferRelativeResize="0"/>
          <p:nvPr/>
        </p:nvPicPr>
        <p:blipFill rotWithShape="1">
          <a:blip r:embed="rId2">
            <a:alphaModFix/>
          </a:blip>
          <a:srcRect t="59574" r="48885" b="8751"/>
          <a:stretch/>
        </p:blipFill>
        <p:spPr>
          <a:xfrm flipH="1">
            <a:off x="5960169" y="4685402"/>
            <a:ext cx="6231833" cy="2172601"/>
          </a:xfrm>
          <a:prstGeom prst="rect">
            <a:avLst/>
          </a:prstGeom>
          <a:noFill/>
          <a:ln>
            <a:noFill/>
          </a:ln>
        </p:spPr>
      </p:pic>
      <p:sp>
        <p:nvSpPr>
          <p:cNvPr id="204" name="Google Shape;204;p23"/>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05" name="Google Shape;205;p23"/>
          <p:cNvSpPr txBox="1">
            <a:spLocks noGrp="1"/>
          </p:cNvSpPr>
          <p:nvPr>
            <p:ph type="subTitle" idx="1"/>
          </p:nvPr>
        </p:nvSpPr>
        <p:spPr>
          <a:xfrm>
            <a:off x="1797833" y="286507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06" name="Google Shape;206;p23"/>
          <p:cNvSpPr txBox="1">
            <a:spLocks noGrp="1"/>
          </p:cNvSpPr>
          <p:nvPr>
            <p:ph type="subTitle" idx="2"/>
          </p:nvPr>
        </p:nvSpPr>
        <p:spPr>
          <a:xfrm>
            <a:off x="1797621" y="2292484"/>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07" name="Google Shape;207;p23"/>
          <p:cNvSpPr txBox="1">
            <a:spLocks noGrp="1"/>
          </p:cNvSpPr>
          <p:nvPr>
            <p:ph type="subTitle" idx="3"/>
          </p:nvPr>
        </p:nvSpPr>
        <p:spPr>
          <a:xfrm>
            <a:off x="8291567" y="286503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08" name="Google Shape;208;p23"/>
          <p:cNvSpPr txBox="1">
            <a:spLocks noGrp="1"/>
          </p:cNvSpPr>
          <p:nvPr>
            <p:ph type="subTitle" idx="4"/>
          </p:nvPr>
        </p:nvSpPr>
        <p:spPr>
          <a:xfrm>
            <a:off x="8291549" y="2292467"/>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09" name="Google Shape;209;p23"/>
          <p:cNvPicPr preferRelativeResize="0"/>
          <p:nvPr/>
        </p:nvPicPr>
        <p:blipFill rotWithShape="1">
          <a:blip r:embed="rId3">
            <a:alphaModFix/>
          </a:blip>
          <a:srcRect l="60718" b="38141"/>
          <a:stretch/>
        </p:blipFill>
        <p:spPr>
          <a:xfrm rot="-5400000">
            <a:off x="-142200" y="142198"/>
            <a:ext cx="2489840" cy="2205465"/>
          </a:xfrm>
          <a:prstGeom prst="rect">
            <a:avLst/>
          </a:prstGeom>
          <a:noFill/>
          <a:ln>
            <a:noFill/>
          </a:ln>
        </p:spPr>
      </p:pic>
    </p:spTree>
    <p:extLst>
      <p:ext uri="{BB962C8B-B14F-4D97-AF65-F5344CB8AC3E}">
        <p14:creationId xmlns:p14="http://schemas.microsoft.com/office/powerpoint/2010/main" val="16136249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210"/>
        <p:cNvGrpSpPr/>
        <p:nvPr/>
      </p:nvGrpSpPr>
      <p:grpSpPr>
        <a:xfrm>
          <a:off x="0" y="0"/>
          <a:ext cx="0" cy="0"/>
          <a:chOff x="0" y="0"/>
          <a:chExt cx="0" cy="0"/>
        </a:xfrm>
      </p:grpSpPr>
      <p:pic>
        <p:nvPicPr>
          <p:cNvPr id="211" name="Google Shape;211;p24"/>
          <p:cNvPicPr preferRelativeResize="0"/>
          <p:nvPr/>
        </p:nvPicPr>
        <p:blipFill>
          <a:blip r:embed="rId2">
            <a:alphaModFix/>
          </a:blip>
          <a:stretch>
            <a:fillRect/>
          </a:stretch>
        </p:blipFill>
        <p:spPr>
          <a:xfrm rot="10800000" flipH="1">
            <a:off x="5809467" y="402"/>
            <a:ext cx="6382532" cy="4028033"/>
          </a:xfrm>
          <a:prstGeom prst="rect">
            <a:avLst/>
          </a:prstGeom>
          <a:noFill/>
          <a:ln>
            <a:noFill/>
          </a:ln>
        </p:spPr>
      </p:pic>
      <p:sp>
        <p:nvSpPr>
          <p:cNvPr id="212" name="Google Shape;212;p24"/>
          <p:cNvSpPr/>
          <p:nvPr/>
        </p:nvSpPr>
        <p:spPr>
          <a:xfrm rot="10800000" flipH="1">
            <a:off x="1571849" y="1853783"/>
            <a:ext cx="2554800" cy="25548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24"/>
          <p:cNvSpPr/>
          <p:nvPr/>
        </p:nvSpPr>
        <p:spPr>
          <a:xfrm rot="10800000" flipH="1">
            <a:off x="8065549" y="1853783"/>
            <a:ext cx="2554800" cy="2554800"/>
          </a:xfrm>
          <a:prstGeom prst="ellipse">
            <a:avLst/>
          </a:prstGeom>
          <a:solidFill>
            <a:srgbClr val="FFFFFF">
              <a:alpha val="76470"/>
            </a:srgbClr>
          </a:solidFill>
          <a:ln>
            <a:noFill/>
          </a:ln>
        </p:spPr>
        <p:txBody>
          <a:bodyPr spcFirstLastPara="1" wrap="square" lIns="121897" tIns="121897" rIns="121897" bIns="121897"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24"/>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15" name="Google Shape;215;p24"/>
          <p:cNvSpPr txBox="1">
            <a:spLocks noGrp="1"/>
          </p:cNvSpPr>
          <p:nvPr>
            <p:ph type="subTitle" idx="1"/>
          </p:nvPr>
        </p:nvSpPr>
        <p:spPr>
          <a:xfrm>
            <a:off x="1797833" y="286507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dk2"/>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16" name="Google Shape;216;p24"/>
          <p:cNvSpPr txBox="1">
            <a:spLocks noGrp="1"/>
          </p:cNvSpPr>
          <p:nvPr>
            <p:ph type="subTitle" idx="2"/>
          </p:nvPr>
        </p:nvSpPr>
        <p:spPr>
          <a:xfrm>
            <a:off x="1797621" y="2292484"/>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solidFill>
                  <a:schemeClr val="dk2"/>
                </a:solidFill>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17" name="Google Shape;217;p24"/>
          <p:cNvSpPr txBox="1">
            <a:spLocks noGrp="1"/>
          </p:cNvSpPr>
          <p:nvPr>
            <p:ph type="subTitle" idx="3"/>
          </p:nvPr>
        </p:nvSpPr>
        <p:spPr>
          <a:xfrm>
            <a:off x="8291567" y="2865031"/>
            <a:ext cx="2102800" cy="1104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dk2"/>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18" name="Google Shape;218;p24"/>
          <p:cNvSpPr txBox="1">
            <a:spLocks noGrp="1"/>
          </p:cNvSpPr>
          <p:nvPr>
            <p:ph type="subTitle" idx="4"/>
          </p:nvPr>
        </p:nvSpPr>
        <p:spPr>
          <a:xfrm>
            <a:off x="8291549" y="2292467"/>
            <a:ext cx="2102800" cy="7100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solidFill>
                  <a:schemeClr val="dk2"/>
                </a:solidFill>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19" name="Google Shape;219;p24"/>
          <p:cNvPicPr preferRelativeResize="0"/>
          <p:nvPr/>
        </p:nvPicPr>
        <p:blipFill rotWithShape="1">
          <a:blip r:embed="rId3">
            <a:alphaModFix/>
          </a:blip>
          <a:srcRect l="28341" b="53555"/>
          <a:stretch/>
        </p:blipFill>
        <p:spPr>
          <a:xfrm flipH="1">
            <a:off x="3" y="5387767"/>
            <a:ext cx="4032733" cy="1470232"/>
          </a:xfrm>
          <a:prstGeom prst="rect">
            <a:avLst/>
          </a:prstGeom>
          <a:noFill/>
          <a:ln>
            <a:noFill/>
          </a:ln>
        </p:spPr>
      </p:pic>
    </p:spTree>
    <p:extLst>
      <p:ext uri="{BB962C8B-B14F-4D97-AF65-F5344CB8AC3E}">
        <p14:creationId xmlns:p14="http://schemas.microsoft.com/office/powerpoint/2010/main" val="8462118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220"/>
        <p:cNvGrpSpPr/>
        <p:nvPr/>
      </p:nvGrpSpPr>
      <p:grpSpPr>
        <a:xfrm>
          <a:off x="0" y="0"/>
          <a:ext cx="0" cy="0"/>
          <a:chOff x="0" y="0"/>
          <a:chExt cx="0" cy="0"/>
        </a:xfrm>
      </p:grpSpPr>
      <p:pic>
        <p:nvPicPr>
          <p:cNvPr id="221" name="Google Shape;221;p25"/>
          <p:cNvPicPr preferRelativeResize="0"/>
          <p:nvPr/>
        </p:nvPicPr>
        <p:blipFill rotWithShape="1">
          <a:blip r:embed="rId2">
            <a:alphaModFix/>
          </a:blip>
          <a:srcRect l="6670" t="23465" r="19457"/>
          <a:stretch/>
        </p:blipFill>
        <p:spPr>
          <a:xfrm>
            <a:off x="0" y="2643000"/>
            <a:ext cx="7240800" cy="4219800"/>
          </a:xfrm>
          <a:prstGeom prst="rect">
            <a:avLst/>
          </a:prstGeom>
          <a:noFill/>
          <a:ln>
            <a:noFill/>
          </a:ln>
        </p:spPr>
      </p:pic>
      <p:pic>
        <p:nvPicPr>
          <p:cNvPr id="222" name="Google Shape;222;p25"/>
          <p:cNvPicPr preferRelativeResize="0"/>
          <p:nvPr/>
        </p:nvPicPr>
        <p:blipFill rotWithShape="1">
          <a:blip r:embed="rId3">
            <a:alphaModFix/>
          </a:blip>
          <a:srcRect l="60718" b="38141"/>
          <a:stretch/>
        </p:blipFill>
        <p:spPr>
          <a:xfrm>
            <a:off x="10088733" y="0"/>
            <a:ext cx="2103267" cy="1863029"/>
          </a:xfrm>
          <a:prstGeom prst="rect">
            <a:avLst/>
          </a:prstGeom>
          <a:noFill/>
          <a:ln>
            <a:noFill/>
          </a:ln>
        </p:spPr>
      </p:pic>
      <p:sp>
        <p:nvSpPr>
          <p:cNvPr id="223" name="Google Shape;223;p25"/>
          <p:cNvSpPr txBox="1">
            <a:spLocks noGrp="1"/>
          </p:cNvSpPr>
          <p:nvPr>
            <p:ph type="ctrTitle"/>
          </p:nvPr>
        </p:nvSpPr>
        <p:spPr>
          <a:xfrm>
            <a:off x="3965027" y="3775500"/>
            <a:ext cx="5242400" cy="411200"/>
          </a:xfrm>
          <a:prstGeom prst="rect">
            <a:avLst/>
          </a:prstGeom>
        </p:spPr>
        <p:txBody>
          <a:bodyPr spcFirstLastPara="1" wrap="square" lIns="91423" tIns="91423" rIns="91423" bIns="91423" anchor="t" anchorCtr="0">
            <a:noAutofit/>
          </a:bodyPr>
          <a:lstStyle>
            <a:lvl1pPr lvl="0" algn="r" rtl="0">
              <a:spcBef>
                <a:spcPts val="0"/>
              </a:spcBef>
              <a:spcAft>
                <a:spcPts val="0"/>
              </a:spcAft>
              <a:buSzPts val="1200"/>
              <a:buNone/>
              <a:defRPr sz="1900">
                <a:solidFill>
                  <a:srgbClr val="F6F2E9"/>
                </a:solidFill>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224" name="Google Shape;224;p25"/>
          <p:cNvSpPr txBox="1">
            <a:spLocks noGrp="1"/>
          </p:cNvSpPr>
          <p:nvPr>
            <p:ph type="subTitle" idx="1"/>
          </p:nvPr>
        </p:nvSpPr>
        <p:spPr>
          <a:xfrm flipH="1">
            <a:off x="4824568" y="2886515"/>
            <a:ext cx="4382800" cy="809200"/>
          </a:xfrm>
          <a:prstGeom prst="rect">
            <a:avLst/>
          </a:prstGeom>
        </p:spPr>
        <p:txBody>
          <a:bodyPr spcFirstLastPara="1" wrap="square" lIns="91423" tIns="91423" rIns="91423" bIns="91423" anchor="ctr" anchorCtr="0">
            <a:noAutofit/>
          </a:bodyPr>
          <a:lstStyle>
            <a:lvl1pPr lvl="0" algn="r" rtl="0">
              <a:lnSpc>
                <a:spcPct val="100000"/>
              </a:lnSpc>
              <a:spcBef>
                <a:spcPts val="0"/>
              </a:spcBef>
              <a:spcAft>
                <a:spcPts val="0"/>
              </a:spcAft>
              <a:buSzPts val="1400"/>
              <a:buNone/>
              <a:defRPr sz="1900">
                <a:solidFill>
                  <a:srgbClr val="F6F2E9"/>
                </a:solidFill>
              </a:defRPr>
            </a:lvl1pPr>
            <a:lvl2pPr lvl="1" algn="ctr" rtl="0">
              <a:lnSpc>
                <a:spcPct val="100000"/>
              </a:lnSpc>
              <a:spcBef>
                <a:spcPts val="0"/>
              </a:spcBef>
              <a:spcAft>
                <a:spcPts val="0"/>
              </a:spcAft>
              <a:buSzPts val="1400"/>
              <a:buNone/>
              <a:defRPr sz="1900"/>
            </a:lvl2pPr>
            <a:lvl3pPr lvl="2" algn="ctr" rtl="0">
              <a:lnSpc>
                <a:spcPct val="100000"/>
              </a:lnSpc>
              <a:spcBef>
                <a:spcPts val="0"/>
              </a:spcBef>
              <a:spcAft>
                <a:spcPts val="0"/>
              </a:spcAft>
              <a:buSzPts val="1400"/>
              <a:buNone/>
              <a:defRPr sz="1900"/>
            </a:lvl3pPr>
            <a:lvl4pPr lvl="3" algn="ctr" rtl="0">
              <a:lnSpc>
                <a:spcPct val="100000"/>
              </a:lnSpc>
              <a:spcBef>
                <a:spcPts val="0"/>
              </a:spcBef>
              <a:spcAft>
                <a:spcPts val="0"/>
              </a:spcAft>
              <a:buSzPts val="1400"/>
              <a:buNone/>
              <a:defRPr sz="1900"/>
            </a:lvl4pPr>
            <a:lvl5pPr lvl="4" algn="ctr" rtl="0">
              <a:lnSpc>
                <a:spcPct val="100000"/>
              </a:lnSpc>
              <a:spcBef>
                <a:spcPts val="0"/>
              </a:spcBef>
              <a:spcAft>
                <a:spcPts val="0"/>
              </a:spcAft>
              <a:buSzPts val="1400"/>
              <a:buNone/>
              <a:defRPr sz="1900"/>
            </a:lvl5pPr>
            <a:lvl6pPr lvl="5" algn="ctr" rtl="0">
              <a:lnSpc>
                <a:spcPct val="100000"/>
              </a:lnSpc>
              <a:spcBef>
                <a:spcPts val="0"/>
              </a:spcBef>
              <a:spcAft>
                <a:spcPts val="0"/>
              </a:spcAft>
              <a:buSzPts val="1400"/>
              <a:buNone/>
              <a:defRPr sz="1900"/>
            </a:lvl6pPr>
            <a:lvl7pPr lvl="6" algn="ctr" rtl="0">
              <a:lnSpc>
                <a:spcPct val="100000"/>
              </a:lnSpc>
              <a:spcBef>
                <a:spcPts val="0"/>
              </a:spcBef>
              <a:spcAft>
                <a:spcPts val="0"/>
              </a:spcAft>
              <a:buSzPts val="1400"/>
              <a:buNone/>
              <a:defRPr sz="1900"/>
            </a:lvl7pPr>
            <a:lvl8pPr lvl="7" algn="ctr" rtl="0">
              <a:lnSpc>
                <a:spcPct val="100000"/>
              </a:lnSpc>
              <a:spcBef>
                <a:spcPts val="0"/>
              </a:spcBef>
              <a:spcAft>
                <a:spcPts val="0"/>
              </a:spcAft>
              <a:buSzPts val="1400"/>
              <a:buNone/>
              <a:defRPr sz="1900"/>
            </a:lvl8pPr>
            <a:lvl9pPr lvl="8" algn="ctr" rtl="0">
              <a:lnSpc>
                <a:spcPct val="100000"/>
              </a:lnSpc>
              <a:spcBef>
                <a:spcPts val="0"/>
              </a:spcBef>
              <a:spcAft>
                <a:spcPts val="0"/>
              </a:spcAft>
              <a:buSzPts val="1400"/>
              <a:buNone/>
              <a:defRPr sz="1900"/>
            </a:lvl9pPr>
          </a:lstStyle>
          <a:p>
            <a:endParaRPr/>
          </a:p>
        </p:txBody>
      </p:sp>
    </p:spTree>
    <p:extLst>
      <p:ext uri="{BB962C8B-B14F-4D97-AF65-F5344CB8AC3E}">
        <p14:creationId xmlns:p14="http://schemas.microsoft.com/office/powerpoint/2010/main" val="6719581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225"/>
        <p:cNvGrpSpPr/>
        <p:nvPr/>
      </p:nvGrpSpPr>
      <p:grpSpPr>
        <a:xfrm>
          <a:off x="0" y="0"/>
          <a:ext cx="0" cy="0"/>
          <a:chOff x="0" y="0"/>
          <a:chExt cx="0" cy="0"/>
        </a:xfrm>
      </p:grpSpPr>
      <p:pic>
        <p:nvPicPr>
          <p:cNvPr id="226" name="Google Shape;226;p26"/>
          <p:cNvPicPr preferRelativeResize="0"/>
          <p:nvPr/>
        </p:nvPicPr>
        <p:blipFill>
          <a:blip r:embed="rId2">
            <a:alphaModFix/>
          </a:blip>
          <a:stretch>
            <a:fillRect/>
          </a:stretch>
        </p:blipFill>
        <p:spPr>
          <a:xfrm rot="10800000">
            <a:off x="6210286" y="-14"/>
            <a:ext cx="5981700" cy="3467100"/>
          </a:xfrm>
          <a:prstGeom prst="rect">
            <a:avLst/>
          </a:prstGeom>
          <a:noFill/>
          <a:ln>
            <a:noFill/>
          </a:ln>
        </p:spPr>
      </p:pic>
      <p:sp>
        <p:nvSpPr>
          <p:cNvPr id="227" name="Google Shape;227;p26"/>
          <p:cNvSpPr txBox="1">
            <a:spLocks noGrp="1"/>
          </p:cNvSpPr>
          <p:nvPr>
            <p:ph type="ctrTitle"/>
          </p:nvPr>
        </p:nvSpPr>
        <p:spPr>
          <a:xfrm>
            <a:off x="1275167" y="4506600"/>
            <a:ext cx="3923200" cy="411200"/>
          </a:xfrm>
          <a:prstGeom prst="rect">
            <a:avLst/>
          </a:prstGeom>
        </p:spPr>
        <p:txBody>
          <a:bodyPr spcFirstLastPara="1" wrap="square" lIns="91423" tIns="91423" rIns="91423" bIns="91423" anchor="t" anchorCtr="0">
            <a:noAutofit/>
          </a:bodyPr>
          <a:lstStyle>
            <a:lvl1pPr lvl="0" rtl="0">
              <a:spcBef>
                <a:spcPts val="0"/>
              </a:spcBef>
              <a:spcAft>
                <a:spcPts val="0"/>
              </a:spcAft>
              <a:buSzPts val="1200"/>
              <a:buNone/>
              <a:defRPr sz="1900">
                <a:solidFill>
                  <a:schemeClr val="lt1"/>
                </a:solidFill>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228" name="Google Shape;228;p26"/>
          <p:cNvSpPr txBox="1">
            <a:spLocks noGrp="1"/>
          </p:cNvSpPr>
          <p:nvPr>
            <p:ph type="subTitle" idx="1"/>
          </p:nvPr>
        </p:nvSpPr>
        <p:spPr>
          <a:xfrm flipH="1">
            <a:off x="1275100" y="2124200"/>
            <a:ext cx="4472000" cy="26096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4800"/>
              <a:buFont typeface="Englebert"/>
              <a:buNone/>
              <a:defRPr sz="2900">
                <a:solidFill>
                  <a:schemeClr val="lt1"/>
                </a:solidFill>
                <a:latin typeface="Zilla Slab"/>
                <a:ea typeface="Zilla Slab"/>
                <a:cs typeface="Zilla Slab"/>
                <a:sym typeface="Zilla Slab"/>
              </a:defRPr>
            </a:lvl1pPr>
            <a:lvl2pPr lvl="1" rtl="0">
              <a:lnSpc>
                <a:spcPct val="100000"/>
              </a:lnSpc>
              <a:spcBef>
                <a:spcPts val="0"/>
              </a:spcBef>
              <a:spcAft>
                <a:spcPts val="0"/>
              </a:spcAft>
              <a:buSzPts val="4800"/>
              <a:buFont typeface="Englebert"/>
              <a:buNone/>
              <a:defRPr sz="6400">
                <a:latin typeface="Englebert"/>
                <a:ea typeface="Englebert"/>
                <a:cs typeface="Englebert"/>
                <a:sym typeface="Englebert"/>
              </a:defRPr>
            </a:lvl2pPr>
            <a:lvl3pPr lvl="2" rtl="0">
              <a:lnSpc>
                <a:spcPct val="100000"/>
              </a:lnSpc>
              <a:spcBef>
                <a:spcPts val="0"/>
              </a:spcBef>
              <a:spcAft>
                <a:spcPts val="0"/>
              </a:spcAft>
              <a:buSzPts val="4800"/>
              <a:buFont typeface="Englebert"/>
              <a:buNone/>
              <a:defRPr sz="6400">
                <a:latin typeface="Englebert"/>
                <a:ea typeface="Englebert"/>
                <a:cs typeface="Englebert"/>
                <a:sym typeface="Englebert"/>
              </a:defRPr>
            </a:lvl3pPr>
            <a:lvl4pPr lvl="3" rtl="0">
              <a:lnSpc>
                <a:spcPct val="100000"/>
              </a:lnSpc>
              <a:spcBef>
                <a:spcPts val="0"/>
              </a:spcBef>
              <a:spcAft>
                <a:spcPts val="0"/>
              </a:spcAft>
              <a:buSzPts val="4800"/>
              <a:buFont typeface="Englebert"/>
              <a:buNone/>
              <a:defRPr sz="6400">
                <a:latin typeface="Englebert"/>
                <a:ea typeface="Englebert"/>
                <a:cs typeface="Englebert"/>
                <a:sym typeface="Englebert"/>
              </a:defRPr>
            </a:lvl4pPr>
            <a:lvl5pPr lvl="4" rtl="0">
              <a:lnSpc>
                <a:spcPct val="100000"/>
              </a:lnSpc>
              <a:spcBef>
                <a:spcPts val="0"/>
              </a:spcBef>
              <a:spcAft>
                <a:spcPts val="0"/>
              </a:spcAft>
              <a:buSzPts val="4800"/>
              <a:buFont typeface="Englebert"/>
              <a:buNone/>
              <a:defRPr sz="6400">
                <a:latin typeface="Englebert"/>
                <a:ea typeface="Englebert"/>
                <a:cs typeface="Englebert"/>
                <a:sym typeface="Englebert"/>
              </a:defRPr>
            </a:lvl5pPr>
            <a:lvl6pPr lvl="5" rtl="0">
              <a:lnSpc>
                <a:spcPct val="100000"/>
              </a:lnSpc>
              <a:spcBef>
                <a:spcPts val="0"/>
              </a:spcBef>
              <a:spcAft>
                <a:spcPts val="0"/>
              </a:spcAft>
              <a:buSzPts val="4800"/>
              <a:buFont typeface="Englebert"/>
              <a:buNone/>
              <a:defRPr sz="6400">
                <a:latin typeface="Englebert"/>
                <a:ea typeface="Englebert"/>
                <a:cs typeface="Englebert"/>
                <a:sym typeface="Englebert"/>
              </a:defRPr>
            </a:lvl6pPr>
            <a:lvl7pPr lvl="6" rtl="0">
              <a:lnSpc>
                <a:spcPct val="100000"/>
              </a:lnSpc>
              <a:spcBef>
                <a:spcPts val="0"/>
              </a:spcBef>
              <a:spcAft>
                <a:spcPts val="0"/>
              </a:spcAft>
              <a:buSzPts val="4800"/>
              <a:buFont typeface="Englebert"/>
              <a:buNone/>
              <a:defRPr sz="6400">
                <a:latin typeface="Englebert"/>
                <a:ea typeface="Englebert"/>
                <a:cs typeface="Englebert"/>
                <a:sym typeface="Englebert"/>
              </a:defRPr>
            </a:lvl7pPr>
            <a:lvl8pPr lvl="7" rtl="0">
              <a:lnSpc>
                <a:spcPct val="100000"/>
              </a:lnSpc>
              <a:spcBef>
                <a:spcPts val="0"/>
              </a:spcBef>
              <a:spcAft>
                <a:spcPts val="0"/>
              </a:spcAft>
              <a:buSzPts val="4800"/>
              <a:buFont typeface="Englebert"/>
              <a:buNone/>
              <a:defRPr sz="6400">
                <a:latin typeface="Englebert"/>
                <a:ea typeface="Englebert"/>
                <a:cs typeface="Englebert"/>
                <a:sym typeface="Englebert"/>
              </a:defRPr>
            </a:lvl8pPr>
            <a:lvl9pPr lvl="8" rtl="0">
              <a:lnSpc>
                <a:spcPct val="100000"/>
              </a:lnSpc>
              <a:spcBef>
                <a:spcPts val="0"/>
              </a:spcBef>
              <a:spcAft>
                <a:spcPts val="0"/>
              </a:spcAft>
              <a:buSzPts val="4800"/>
              <a:buFont typeface="Englebert"/>
              <a:buNone/>
              <a:defRPr sz="64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4654670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solidFill>
          <a:schemeClr val="lt2"/>
        </a:solidFill>
        <a:effectLst/>
      </p:bgPr>
    </p:bg>
    <p:spTree>
      <p:nvGrpSpPr>
        <p:cNvPr id="1" name="Shape 229"/>
        <p:cNvGrpSpPr/>
        <p:nvPr/>
      </p:nvGrpSpPr>
      <p:grpSpPr>
        <a:xfrm>
          <a:off x="0" y="0"/>
          <a:ext cx="0" cy="0"/>
          <a:chOff x="0" y="0"/>
          <a:chExt cx="0" cy="0"/>
        </a:xfrm>
      </p:grpSpPr>
      <p:pic>
        <p:nvPicPr>
          <p:cNvPr id="230" name="Google Shape;230;p27"/>
          <p:cNvPicPr preferRelativeResize="0"/>
          <p:nvPr/>
        </p:nvPicPr>
        <p:blipFill rotWithShape="1">
          <a:blip r:embed="rId2">
            <a:alphaModFix/>
          </a:blip>
          <a:srcRect l="22124" b="5401"/>
          <a:stretch/>
        </p:blipFill>
        <p:spPr>
          <a:xfrm>
            <a:off x="0" y="0"/>
            <a:ext cx="10037093" cy="6858000"/>
          </a:xfrm>
          <a:prstGeom prst="rect">
            <a:avLst/>
          </a:prstGeom>
          <a:noFill/>
          <a:ln>
            <a:noFill/>
          </a:ln>
        </p:spPr>
      </p:pic>
      <p:sp>
        <p:nvSpPr>
          <p:cNvPr id="231" name="Google Shape;231;p27"/>
          <p:cNvSpPr txBox="1">
            <a:spLocks noGrp="1"/>
          </p:cNvSpPr>
          <p:nvPr>
            <p:ph type="title" hasCustomPrompt="1"/>
          </p:nvPr>
        </p:nvSpPr>
        <p:spPr>
          <a:xfrm flipH="1">
            <a:off x="8640833" y="2057667"/>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232" name="Google Shape;232;p27"/>
          <p:cNvSpPr txBox="1">
            <a:spLocks noGrp="1"/>
          </p:cNvSpPr>
          <p:nvPr>
            <p:ph type="ctrTitle" idx="2"/>
          </p:nvPr>
        </p:nvSpPr>
        <p:spPr>
          <a:xfrm flipH="1">
            <a:off x="2280833" y="34107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233" name="Google Shape;233;p27"/>
          <p:cNvSpPr txBox="1">
            <a:spLocks noGrp="1"/>
          </p:cNvSpPr>
          <p:nvPr>
            <p:ph type="subTitle" idx="1"/>
          </p:nvPr>
        </p:nvSpPr>
        <p:spPr>
          <a:xfrm>
            <a:off x="8371567" y="4798400"/>
            <a:ext cx="30040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34136487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four columns 3">
  <p:cSld name="TItle and four columns 3">
    <p:spTree>
      <p:nvGrpSpPr>
        <p:cNvPr id="1" name="Shape 234"/>
        <p:cNvGrpSpPr/>
        <p:nvPr/>
      </p:nvGrpSpPr>
      <p:grpSpPr>
        <a:xfrm>
          <a:off x="0" y="0"/>
          <a:ext cx="0" cy="0"/>
          <a:chOff x="0" y="0"/>
          <a:chExt cx="0" cy="0"/>
        </a:xfrm>
      </p:grpSpPr>
      <p:sp>
        <p:nvSpPr>
          <p:cNvPr id="235" name="Google Shape;235;p28"/>
          <p:cNvSpPr txBox="1">
            <a:spLocks noGrp="1"/>
          </p:cNvSpPr>
          <p:nvPr>
            <p:ph type="ctrTitle"/>
          </p:nvPr>
        </p:nvSpPr>
        <p:spPr>
          <a:xfrm>
            <a:off x="816867" y="5504167"/>
            <a:ext cx="105584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36" name="Google Shape;236;p28"/>
          <p:cNvSpPr txBox="1">
            <a:spLocks noGrp="1"/>
          </p:cNvSpPr>
          <p:nvPr>
            <p:ph type="subTitle" idx="1"/>
          </p:nvPr>
        </p:nvSpPr>
        <p:spPr>
          <a:xfrm>
            <a:off x="744633" y="4311671"/>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37" name="Google Shape;237;p28"/>
          <p:cNvSpPr txBox="1">
            <a:spLocks noGrp="1"/>
          </p:cNvSpPr>
          <p:nvPr>
            <p:ph type="subTitle" idx="2"/>
          </p:nvPr>
        </p:nvSpPr>
        <p:spPr>
          <a:xfrm>
            <a:off x="744633"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38" name="Google Shape;238;p28"/>
          <p:cNvSpPr txBox="1">
            <a:spLocks noGrp="1"/>
          </p:cNvSpPr>
          <p:nvPr>
            <p:ph type="subTitle" idx="3"/>
          </p:nvPr>
        </p:nvSpPr>
        <p:spPr>
          <a:xfrm>
            <a:off x="3576893" y="4311643"/>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39" name="Google Shape;239;p28"/>
          <p:cNvSpPr txBox="1">
            <a:spLocks noGrp="1"/>
          </p:cNvSpPr>
          <p:nvPr>
            <p:ph type="subTitle" idx="4"/>
          </p:nvPr>
        </p:nvSpPr>
        <p:spPr>
          <a:xfrm>
            <a:off x="3576893"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0" name="Google Shape;240;p28"/>
          <p:cNvSpPr txBox="1">
            <a:spLocks noGrp="1"/>
          </p:cNvSpPr>
          <p:nvPr>
            <p:ph type="subTitle" idx="5"/>
          </p:nvPr>
        </p:nvSpPr>
        <p:spPr>
          <a:xfrm>
            <a:off x="6439264" y="4311632"/>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41" name="Google Shape;241;p28"/>
          <p:cNvSpPr txBox="1">
            <a:spLocks noGrp="1"/>
          </p:cNvSpPr>
          <p:nvPr>
            <p:ph type="subTitle" idx="6"/>
          </p:nvPr>
        </p:nvSpPr>
        <p:spPr>
          <a:xfrm>
            <a:off x="6439264" y="39032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2" name="Google Shape;242;p28"/>
          <p:cNvSpPr txBox="1">
            <a:spLocks noGrp="1"/>
          </p:cNvSpPr>
          <p:nvPr>
            <p:ph type="subTitle" idx="7"/>
          </p:nvPr>
        </p:nvSpPr>
        <p:spPr>
          <a:xfrm>
            <a:off x="9271533" y="4311643"/>
            <a:ext cx="2102800" cy="87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43" name="Google Shape;243;p28"/>
          <p:cNvSpPr txBox="1">
            <a:spLocks noGrp="1"/>
          </p:cNvSpPr>
          <p:nvPr>
            <p:ph type="subTitle" idx="8"/>
          </p:nvPr>
        </p:nvSpPr>
        <p:spPr>
          <a:xfrm>
            <a:off x="9271533" y="3903233"/>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1313541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6"/>
        <p:cNvGrpSpPr/>
        <p:nvPr/>
      </p:nvGrpSpPr>
      <p:grpSpPr>
        <a:xfrm>
          <a:off x="0" y="0"/>
          <a:ext cx="0" cy="0"/>
          <a:chOff x="0" y="0"/>
          <a:chExt cx="0" cy="0"/>
        </a:xfrm>
      </p:grpSpPr>
      <p:pic>
        <p:nvPicPr>
          <p:cNvPr id="77" name="Google Shape;77;p11"/>
          <p:cNvPicPr preferRelativeResize="0"/>
          <p:nvPr/>
        </p:nvPicPr>
        <p:blipFill rotWithShape="1">
          <a:blip r:embed="rId2">
            <a:alphaModFix/>
          </a:blip>
          <a:srcRect l="33457"/>
          <a:stretch/>
        </p:blipFill>
        <p:spPr>
          <a:xfrm>
            <a:off x="6745007" y="0"/>
            <a:ext cx="5447000" cy="4605368"/>
          </a:xfrm>
          <a:prstGeom prst="rect">
            <a:avLst/>
          </a:prstGeom>
          <a:noFill/>
          <a:ln>
            <a:noFill/>
          </a:ln>
        </p:spPr>
      </p:pic>
      <p:pic>
        <p:nvPicPr>
          <p:cNvPr id="78" name="Google Shape;78;p11"/>
          <p:cNvPicPr preferRelativeResize="0"/>
          <p:nvPr/>
        </p:nvPicPr>
        <p:blipFill rotWithShape="1">
          <a:blip r:embed="rId3">
            <a:alphaModFix/>
          </a:blip>
          <a:srcRect l="32313" b="44084"/>
          <a:stretch/>
        </p:blipFill>
        <p:spPr>
          <a:xfrm rot="10800000">
            <a:off x="1" y="3349432"/>
            <a:ext cx="7550107" cy="3508568"/>
          </a:xfrm>
          <a:prstGeom prst="rect">
            <a:avLst/>
          </a:prstGeom>
          <a:noFill/>
          <a:ln>
            <a:noFill/>
          </a:ln>
        </p:spPr>
      </p:pic>
      <p:sp>
        <p:nvSpPr>
          <p:cNvPr id="79" name="Google Shape;79;p11"/>
          <p:cNvSpPr txBox="1">
            <a:spLocks noGrp="1"/>
          </p:cNvSpPr>
          <p:nvPr>
            <p:ph type="title" hasCustomPrompt="1"/>
          </p:nvPr>
        </p:nvSpPr>
        <p:spPr>
          <a:xfrm>
            <a:off x="2773400" y="2586433"/>
            <a:ext cx="6645200" cy="12716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0" name="Google Shape;80;p11"/>
          <p:cNvSpPr txBox="1">
            <a:spLocks noGrp="1"/>
          </p:cNvSpPr>
          <p:nvPr>
            <p:ph type="subTitle" idx="1"/>
          </p:nvPr>
        </p:nvSpPr>
        <p:spPr>
          <a:xfrm>
            <a:off x="3575800" y="3795100"/>
            <a:ext cx="5040400" cy="4212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200"/>
              <a:buNone/>
              <a:defRPr/>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Tree>
    <p:extLst>
      <p:ext uri="{BB962C8B-B14F-4D97-AF65-F5344CB8AC3E}">
        <p14:creationId xmlns:p14="http://schemas.microsoft.com/office/powerpoint/2010/main" val="1336845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four columns right">
  <p:cSld name="Title and four columns right">
    <p:spTree>
      <p:nvGrpSpPr>
        <p:cNvPr id="1" name="Shape 244"/>
        <p:cNvGrpSpPr/>
        <p:nvPr/>
      </p:nvGrpSpPr>
      <p:grpSpPr>
        <a:xfrm>
          <a:off x="0" y="0"/>
          <a:ext cx="0" cy="0"/>
          <a:chOff x="0" y="0"/>
          <a:chExt cx="0" cy="0"/>
        </a:xfrm>
      </p:grpSpPr>
      <p:sp>
        <p:nvSpPr>
          <p:cNvPr id="245" name="Google Shape;245;p29"/>
          <p:cNvSpPr txBox="1">
            <a:spLocks noGrp="1"/>
          </p:cNvSpPr>
          <p:nvPr>
            <p:ph type="subTitle" idx="1"/>
          </p:nvPr>
        </p:nvSpPr>
        <p:spPr>
          <a:xfrm flipH="1">
            <a:off x="5851400" y="2201965"/>
            <a:ext cx="2239600" cy="670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46" name="Google Shape;246;p29"/>
          <p:cNvSpPr txBox="1">
            <a:spLocks noGrp="1"/>
          </p:cNvSpPr>
          <p:nvPr>
            <p:ph type="subTitle" idx="2"/>
          </p:nvPr>
        </p:nvSpPr>
        <p:spPr>
          <a:xfrm flipH="1">
            <a:off x="5851400" y="1946900"/>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7" name="Google Shape;247;p29"/>
          <p:cNvSpPr txBox="1">
            <a:spLocks noGrp="1"/>
          </p:cNvSpPr>
          <p:nvPr>
            <p:ph type="subTitle" idx="3"/>
          </p:nvPr>
        </p:nvSpPr>
        <p:spPr>
          <a:xfrm flipH="1">
            <a:off x="9025867" y="2201965"/>
            <a:ext cx="2239600" cy="670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48" name="Google Shape;248;p29"/>
          <p:cNvSpPr txBox="1">
            <a:spLocks noGrp="1"/>
          </p:cNvSpPr>
          <p:nvPr>
            <p:ph type="subTitle" idx="4"/>
          </p:nvPr>
        </p:nvSpPr>
        <p:spPr>
          <a:xfrm flipH="1">
            <a:off x="9025867" y="1946900"/>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49" name="Google Shape;249;p29"/>
          <p:cNvSpPr txBox="1">
            <a:spLocks noGrp="1"/>
          </p:cNvSpPr>
          <p:nvPr>
            <p:ph type="subTitle" idx="5"/>
          </p:nvPr>
        </p:nvSpPr>
        <p:spPr>
          <a:xfrm flipH="1">
            <a:off x="5851367" y="4407279"/>
            <a:ext cx="2239600" cy="69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50" name="Google Shape;250;p29"/>
          <p:cNvSpPr txBox="1">
            <a:spLocks noGrp="1"/>
          </p:cNvSpPr>
          <p:nvPr>
            <p:ph type="subTitle" idx="6"/>
          </p:nvPr>
        </p:nvSpPr>
        <p:spPr>
          <a:xfrm flipH="1">
            <a:off x="5851367" y="4152117"/>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51" name="Google Shape;251;p29"/>
          <p:cNvSpPr txBox="1">
            <a:spLocks noGrp="1"/>
          </p:cNvSpPr>
          <p:nvPr>
            <p:ph type="subTitle" idx="7"/>
          </p:nvPr>
        </p:nvSpPr>
        <p:spPr>
          <a:xfrm flipH="1">
            <a:off x="9025833" y="4407279"/>
            <a:ext cx="2239600" cy="69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252" name="Google Shape;252;p29"/>
          <p:cNvSpPr txBox="1">
            <a:spLocks noGrp="1"/>
          </p:cNvSpPr>
          <p:nvPr>
            <p:ph type="subTitle" idx="8"/>
          </p:nvPr>
        </p:nvSpPr>
        <p:spPr>
          <a:xfrm flipH="1">
            <a:off x="9025833" y="4152117"/>
            <a:ext cx="2239600" cy="3884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2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53" name="Google Shape;253;p29"/>
          <p:cNvSpPr txBox="1">
            <a:spLocks noGrp="1"/>
          </p:cNvSpPr>
          <p:nvPr>
            <p:ph type="ctrTitle"/>
          </p:nvPr>
        </p:nvSpPr>
        <p:spPr>
          <a:xfrm>
            <a:off x="816867" y="5228500"/>
            <a:ext cx="10558400" cy="10460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254" name="Google Shape;254;p29"/>
          <p:cNvPicPr preferRelativeResize="0"/>
          <p:nvPr/>
        </p:nvPicPr>
        <p:blipFill>
          <a:blip r:embed="rId2">
            <a:alphaModFix/>
          </a:blip>
          <a:stretch>
            <a:fillRect/>
          </a:stretch>
        </p:blipFill>
        <p:spPr>
          <a:xfrm rot="10800000" flipH="1">
            <a:off x="0" y="-14"/>
            <a:ext cx="6527800" cy="5194300"/>
          </a:xfrm>
          <a:prstGeom prst="rect">
            <a:avLst/>
          </a:prstGeom>
          <a:noFill/>
          <a:ln>
            <a:noFill/>
          </a:ln>
        </p:spPr>
      </p:pic>
    </p:spTree>
    <p:extLst>
      <p:ext uri="{BB962C8B-B14F-4D97-AF65-F5344CB8AC3E}">
        <p14:creationId xmlns:p14="http://schemas.microsoft.com/office/powerpoint/2010/main" val="30045567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55"/>
        <p:cNvGrpSpPr/>
        <p:nvPr/>
      </p:nvGrpSpPr>
      <p:grpSpPr>
        <a:xfrm>
          <a:off x="0" y="0"/>
          <a:ext cx="0" cy="0"/>
          <a:chOff x="0" y="0"/>
          <a:chExt cx="0" cy="0"/>
        </a:xfrm>
      </p:grpSpPr>
      <p:pic>
        <p:nvPicPr>
          <p:cNvPr id="256" name="Google Shape;256;p30"/>
          <p:cNvPicPr preferRelativeResize="0"/>
          <p:nvPr/>
        </p:nvPicPr>
        <p:blipFill rotWithShape="1">
          <a:blip r:embed="rId2">
            <a:alphaModFix/>
          </a:blip>
          <a:srcRect l="39445"/>
          <a:stretch/>
        </p:blipFill>
        <p:spPr>
          <a:xfrm flipH="1">
            <a:off x="6280100" y="0"/>
            <a:ext cx="5911901" cy="6858000"/>
          </a:xfrm>
          <a:prstGeom prst="rect">
            <a:avLst/>
          </a:prstGeom>
          <a:noFill/>
          <a:ln>
            <a:noFill/>
          </a:ln>
        </p:spPr>
      </p:pic>
      <p:sp>
        <p:nvSpPr>
          <p:cNvPr id="257" name="Google Shape;257;p30"/>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41466826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four columns 4">
  <p:cSld name="Title and four columns 4">
    <p:bg>
      <p:bgPr>
        <a:solidFill>
          <a:schemeClr val="lt2"/>
        </a:solidFill>
        <a:effectLst/>
      </p:bgPr>
    </p:bg>
    <p:spTree>
      <p:nvGrpSpPr>
        <p:cNvPr id="1" name="Shape 258"/>
        <p:cNvGrpSpPr/>
        <p:nvPr/>
      </p:nvGrpSpPr>
      <p:grpSpPr>
        <a:xfrm>
          <a:off x="0" y="0"/>
          <a:ext cx="0" cy="0"/>
          <a:chOff x="0" y="0"/>
          <a:chExt cx="0" cy="0"/>
        </a:xfrm>
      </p:grpSpPr>
      <p:pic>
        <p:nvPicPr>
          <p:cNvPr id="259" name="Google Shape;259;p31"/>
          <p:cNvPicPr preferRelativeResize="0"/>
          <p:nvPr/>
        </p:nvPicPr>
        <p:blipFill rotWithShape="1">
          <a:blip r:embed="rId2">
            <a:alphaModFix/>
          </a:blip>
          <a:srcRect l="13058" t="14965" b="58884"/>
          <a:stretch/>
        </p:blipFill>
        <p:spPr>
          <a:xfrm>
            <a:off x="3032768" y="5308403"/>
            <a:ext cx="9159227" cy="1549597"/>
          </a:xfrm>
          <a:prstGeom prst="rect">
            <a:avLst/>
          </a:prstGeom>
          <a:noFill/>
          <a:ln>
            <a:noFill/>
          </a:ln>
        </p:spPr>
      </p:pic>
      <p:sp>
        <p:nvSpPr>
          <p:cNvPr id="260" name="Google Shape;260;p31"/>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261" name="Google Shape;261;p31"/>
          <p:cNvSpPr txBox="1">
            <a:spLocks noGrp="1"/>
          </p:cNvSpPr>
          <p:nvPr>
            <p:ph type="subTitle" idx="1"/>
          </p:nvPr>
        </p:nvSpPr>
        <p:spPr>
          <a:xfrm>
            <a:off x="1821500" y="3632933"/>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2" name="Google Shape;262;p31"/>
          <p:cNvSpPr txBox="1">
            <a:spLocks noGrp="1"/>
          </p:cNvSpPr>
          <p:nvPr>
            <p:ph type="subTitle" idx="2"/>
          </p:nvPr>
        </p:nvSpPr>
        <p:spPr>
          <a:xfrm>
            <a:off x="1821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3" name="Google Shape;263;p31"/>
          <p:cNvSpPr txBox="1">
            <a:spLocks noGrp="1"/>
          </p:cNvSpPr>
          <p:nvPr>
            <p:ph type="subTitle" idx="3"/>
          </p:nvPr>
        </p:nvSpPr>
        <p:spPr>
          <a:xfrm>
            <a:off x="4106500" y="3632887"/>
            <a:ext cx="1900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4" name="Google Shape;264;p31"/>
          <p:cNvSpPr txBox="1">
            <a:spLocks noGrp="1"/>
          </p:cNvSpPr>
          <p:nvPr>
            <p:ph type="subTitle" idx="4"/>
          </p:nvPr>
        </p:nvSpPr>
        <p:spPr>
          <a:xfrm>
            <a:off x="4005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5" name="Google Shape;265;p31"/>
          <p:cNvSpPr txBox="1">
            <a:spLocks noGrp="1"/>
          </p:cNvSpPr>
          <p:nvPr>
            <p:ph type="subTitle" idx="5"/>
          </p:nvPr>
        </p:nvSpPr>
        <p:spPr>
          <a:xfrm>
            <a:off x="6189500" y="3632887"/>
            <a:ext cx="2102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6" name="Google Shape;266;p31"/>
          <p:cNvSpPr txBox="1">
            <a:spLocks noGrp="1"/>
          </p:cNvSpPr>
          <p:nvPr>
            <p:ph type="subTitle" idx="6"/>
          </p:nvPr>
        </p:nvSpPr>
        <p:spPr>
          <a:xfrm>
            <a:off x="6189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267" name="Google Shape;267;p31"/>
          <p:cNvSpPr txBox="1">
            <a:spLocks noGrp="1"/>
          </p:cNvSpPr>
          <p:nvPr>
            <p:ph type="subTitle" idx="7"/>
          </p:nvPr>
        </p:nvSpPr>
        <p:spPr>
          <a:xfrm>
            <a:off x="8435533" y="3632887"/>
            <a:ext cx="1978800" cy="10620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268" name="Google Shape;268;p31"/>
          <p:cNvSpPr txBox="1">
            <a:spLocks noGrp="1"/>
          </p:cNvSpPr>
          <p:nvPr>
            <p:ph type="subTitle" idx="8"/>
          </p:nvPr>
        </p:nvSpPr>
        <p:spPr>
          <a:xfrm>
            <a:off x="8373500" y="3230567"/>
            <a:ext cx="21028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269" name="Google Shape;269;p31"/>
          <p:cNvPicPr preferRelativeResize="0"/>
          <p:nvPr/>
        </p:nvPicPr>
        <p:blipFill rotWithShape="1">
          <a:blip r:embed="rId3">
            <a:alphaModFix/>
          </a:blip>
          <a:srcRect l="-7359" t="18396" r="-8905" b="36778"/>
          <a:stretch/>
        </p:blipFill>
        <p:spPr>
          <a:xfrm rot="10800000">
            <a:off x="1785661" y="9897"/>
            <a:ext cx="7846907" cy="1701803"/>
          </a:xfrm>
          <a:prstGeom prst="rect">
            <a:avLst/>
          </a:prstGeom>
          <a:noFill/>
          <a:ln>
            <a:noFill/>
          </a:ln>
        </p:spPr>
      </p:pic>
    </p:spTree>
    <p:extLst>
      <p:ext uri="{BB962C8B-B14F-4D97-AF65-F5344CB8AC3E}">
        <p14:creationId xmlns:p14="http://schemas.microsoft.com/office/powerpoint/2010/main" val="26430733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70"/>
        <p:cNvGrpSpPr/>
        <p:nvPr/>
      </p:nvGrpSpPr>
      <p:grpSpPr>
        <a:xfrm>
          <a:off x="0" y="0"/>
          <a:ext cx="0" cy="0"/>
          <a:chOff x="0" y="0"/>
          <a:chExt cx="0" cy="0"/>
        </a:xfrm>
      </p:grpSpPr>
      <p:pic>
        <p:nvPicPr>
          <p:cNvPr id="271" name="Google Shape;271;p32"/>
          <p:cNvPicPr preferRelativeResize="0"/>
          <p:nvPr/>
        </p:nvPicPr>
        <p:blipFill rotWithShape="1">
          <a:blip r:embed="rId2">
            <a:alphaModFix/>
          </a:blip>
          <a:srcRect l="60718" b="38141"/>
          <a:stretch/>
        </p:blipFill>
        <p:spPr>
          <a:xfrm rot="10800000" flipH="1">
            <a:off x="9702167" y="4663798"/>
            <a:ext cx="2489840" cy="2205465"/>
          </a:xfrm>
          <a:prstGeom prst="rect">
            <a:avLst/>
          </a:prstGeom>
          <a:noFill/>
          <a:ln>
            <a:noFill/>
          </a:ln>
        </p:spPr>
      </p:pic>
      <p:grpSp>
        <p:nvGrpSpPr>
          <p:cNvPr id="272" name="Google Shape;272;p32"/>
          <p:cNvGrpSpPr/>
          <p:nvPr/>
        </p:nvGrpSpPr>
        <p:grpSpPr>
          <a:xfrm rot="322651">
            <a:off x="11858707" y="4471403"/>
            <a:ext cx="216725" cy="968284"/>
            <a:chOff x="6091275" y="1941325"/>
            <a:chExt cx="329725" cy="1472275"/>
          </a:xfrm>
        </p:grpSpPr>
        <p:sp>
          <p:nvSpPr>
            <p:cNvPr id="273" name="Google Shape;273;p32"/>
            <p:cNvSpPr/>
            <p:nvPr/>
          </p:nvSpPr>
          <p:spPr>
            <a:xfrm>
              <a:off x="6234100" y="2368250"/>
              <a:ext cx="65350" cy="1045350"/>
            </a:xfrm>
            <a:custGeom>
              <a:avLst/>
              <a:gdLst/>
              <a:ahLst/>
              <a:cxnLst/>
              <a:rect l="l" t="t" r="r" b="b"/>
              <a:pathLst>
                <a:path w="2614" h="41814" extrusionOk="0">
                  <a:moveTo>
                    <a:pt x="1" y="1"/>
                  </a:moveTo>
                  <a:lnTo>
                    <a:pt x="1" y="40537"/>
                  </a:lnTo>
                  <a:cubicBezTo>
                    <a:pt x="1" y="41206"/>
                    <a:pt x="608" y="41813"/>
                    <a:pt x="1277" y="41813"/>
                  </a:cubicBezTo>
                  <a:cubicBezTo>
                    <a:pt x="2006" y="41813"/>
                    <a:pt x="2614" y="41206"/>
                    <a:pt x="2614" y="40537"/>
                  </a:cubicBezTo>
                  <a:lnTo>
                    <a:pt x="261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32"/>
            <p:cNvSpPr/>
            <p:nvPr/>
          </p:nvSpPr>
          <p:spPr>
            <a:xfrm>
              <a:off x="6091275" y="1941325"/>
              <a:ext cx="329725" cy="376825"/>
            </a:xfrm>
            <a:custGeom>
              <a:avLst/>
              <a:gdLst/>
              <a:ahLst/>
              <a:cxnLst/>
              <a:rect l="l" t="t" r="r" b="b"/>
              <a:pathLst>
                <a:path w="13189" h="15073" extrusionOk="0">
                  <a:moveTo>
                    <a:pt x="6808" y="0"/>
                  </a:moveTo>
                  <a:cubicBezTo>
                    <a:pt x="1" y="7779"/>
                    <a:pt x="5045" y="15072"/>
                    <a:pt x="5045" y="15072"/>
                  </a:cubicBezTo>
                  <a:lnTo>
                    <a:pt x="8935" y="15072"/>
                  </a:lnTo>
                  <a:cubicBezTo>
                    <a:pt x="8935" y="15072"/>
                    <a:pt x="13189" y="7536"/>
                    <a:pt x="6808"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32"/>
            <p:cNvSpPr/>
            <p:nvPr/>
          </p:nvSpPr>
          <p:spPr>
            <a:xfrm>
              <a:off x="6212825" y="2055275"/>
              <a:ext cx="83600" cy="287175"/>
            </a:xfrm>
            <a:custGeom>
              <a:avLst/>
              <a:gdLst/>
              <a:ahLst/>
              <a:cxnLst/>
              <a:rect l="l" t="t" r="r" b="b"/>
              <a:pathLst>
                <a:path w="3344" h="11487" extrusionOk="0">
                  <a:moveTo>
                    <a:pt x="183" y="4254"/>
                  </a:moveTo>
                  <a:lnTo>
                    <a:pt x="183" y="4254"/>
                  </a:lnTo>
                  <a:cubicBezTo>
                    <a:pt x="1" y="6746"/>
                    <a:pt x="426" y="9177"/>
                    <a:pt x="1399" y="11486"/>
                  </a:cubicBezTo>
                  <a:lnTo>
                    <a:pt x="1946" y="11486"/>
                  </a:lnTo>
                  <a:cubicBezTo>
                    <a:pt x="1946" y="11486"/>
                    <a:pt x="1399" y="8995"/>
                    <a:pt x="183" y="4254"/>
                  </a:cubicBezTo>
                  <a:close/>
                  <a:moveTo>
                    <a:pt x="2128" y="0"/>
                  </a:moveTo>
                  <a:cubicBezTo>
                    <a:pt x="1763" y="3768"/>
                    <a:pt x="1946" y="11486"/>
                    <a:pt x="1946" y="11486"/>
                  </a:cubicBezTo>
                  <a:lnTo>
                    <a:pt x="2796" y="11486"/>
                  </a:lnTo>
                  <a:cubicBezTo>
                    <a:pt x="2796" y="11486"/>
                    <a:pt x="3343" y="4619"/>
                    <a:pt x="2128"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32"/>
            <p:cNvSpPr/>
            <p:nvPr/>
          </p:nvSpPr>
          <p:spPr>
            <a:xfrm>
              <a:off x="6217400" y="2318125"/>
              <a:ext cx="97250" cy="123075"/>
            </a:xfrm>
            <a:custGeom>
              <a:avLst/>
              <a:gdLst/>
              <a:ahLst/>
              <a:cxnLst/>
              <a:rect l="l" t="t" r="r" b="b"/>
              <a:pathLst>
                <a:path w="3890" h="4923" extrusionOk="0">
                  <a:moveTo>
                    <a:pt x="0" y="0"/>
                  </a:moveTo>
                  <a:lnTo>
                    <a:pt x="0" y="3586"/>
                  </a:lnTo>
                  <a:cubicBezTo>
                    <a:pt x="0" y="4315"/>
                    <a:pt x="547" y="4923"/>
                    <a:pt x="1337" y="4923"/>
                  </a:cubicBezTo>
                  <a:lnTo>
                    <a:pt x="2553" y="4923"/>
                  </a:lnTo>
                  <a:cubicBezTo>
                    <a:pt x="3343" y="4923"/>
                    <a:pt x="3890" y="4315"/>
                    <a:pt x="3890" y="3586"/>
                  </a:cubicBezTo>
                  <a:lnTo>
                    <a:pt x="389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77" name="Google Shape;277;p32"/>
          <p:cNvPicPr preferRelativeResize="0"/>
          <p:nvPr/>
        </p:nvPicPr>
        <p:blipFill rotWithShape="1">
          <a:blip r:embed="rId2">
            <a:alphaModFix/>
          </a:blip>
          <a:srcRect l="60718" b="38141"/>
          <a:stretch/>
        </p:blipFill>
        <p:spPr>
          <a:xfrm rot="-5400000" flipH="1">
            <a:off x="-142200" y="4510365"/>
            <a:ext cx="2489840" cy="2205465"/>
          </a:xfrm>
          <a:prstGeom prst="rect">
            <a:avLst/>
          </a:prstGeom>
          <a:noFill/>
          <a:ln>
            <a:noFill/>
          </a:ln>
        </p:spPr>
      </p:pic>
      <p:grpSp>
        <p:nvGrpSpPr>
          <p:cNvPr id="278" name="Google Shape;278;p32"/>
          <p:cNvGrpSpPr/>
          <p:nvPr/>
        </p:nvGrpSpPr>
        <p:grpSpPr>
          <a:xfrm>
            <a:off x="10253679" y="5323567"/>
            <a:ext cx="1386812" cy="1131576"/>
            <a:chOff x="1223275" y="284825"/>
            <a:chExt cx="1581675" cy="1290575"/>
          </a:xfrm>
        </p:grpSpPr>
        <p:sp>
          <p:nvSpPr>
            <p:cNvPr id="279" name="Google Shape;279;p32"/>
            <p:cNvSpPr/>
            <p:nvPr/>
          </p:nvSpPr>
          <p:spPr>
            <a:xfrm>
              <a:off x="1360025" y="377900"/>
              <a:ext cx="109400" cy="41050"/>
            </a:xfrm>
            <a:custGeom>
              <a:avLst/>
              <a:gdLst/>
              <a:ahLst/>
              <a:cxnLst/>
              <a:rect l="l" t="t" r="r" b="b"/>
              <a:pathLst>
                <a:path w="4376" h="1642" extrusionOk="0">
                  <a:moveTo>
                    <a:pt x="3647" y="0"/>
                  </a:moveTo>
                  <a:lnTo>
                    <a:pt x="547" y="304"/>
                  </a:lnTo>
                  <a:cubicBezTo>
                    <a:pt x="243" y="365"/>
                    <a:pt x="0" y="669"/>
                    <a:pt x="0" y="973"/>
                  </a:cubicBezTo>
                  <a:lnTo>
                    <a:pt x="0" y="1094"/>
                  </a:lnTo>
                  <a:cubicBezTo>
                    <a:pt x="61" y="1398"/>
                    <a:pt x="365" y="1641"/>
                    <a:pt x="669" y="1641"/>
                  </a:cubicBezTo>
                  <a:lnTo>
                    <a:pt x="3768" y="1337"/>
                  </a:lnTo>
                  <a:cubicBezTo>
                    <a:pt x="4133" y="1277"/>
                    <a:pt x="4376" y="973"/>
                    <a:pt x="4376" y="669"/>
                  </a:cubicBezTo>
                  <a:lnTo>
                    <a:pt x="4315" y="608"/>
                  </a:lnTo>
                  <a:cubicBezTo>
                    <a:pt x="4315" y="243"/>
                    <a:pt x="4011" y="0"/>
                    <a:pt x="36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32"/>
            <p:cNvSpPr/>
            <p:nvPr/>
          </p:nvSpPr>
          <p:spPr>
            <a:xfrm>
              <a:off x="1224800" y="630100"/>
              <a:ext cx="42550" cy="109425"/>
            </a:xfrm>
            <a:custGeom>
              <a:avLst/>
              <a:gdLst/>
              <a:ahLst/>
              <a:cxnLst/>
              <a:rect l="l" t="t" r="r" b="b"/>
              <a:pathLst>
                <a:path w="1702" h="4377" extrusionOk="0">
                  <a:moveTo>
                    <a:pt x="608" y="1"/>
                  </a:moveTo>
                  <a:cubicBezTo>
                    <a:pt x="243" y="62"/>
                    <a:pt x="0" y="365"/>
                    <a:pt x="61" y="669"/>
                  </a:cubicBezTo>
                  <a:lnTo>
                    <a:pt x="365" y="3769"/>
                  </a:lnTo>
                  <a:cubicBezTo>
                    <a:pt x="365" y="4133"/>
                    <a:pt x="669" y="4377"/>
                    <a:pt x="1033" y="4377"/>
                  </a:cubicBezTo>
                  <a:lnTo>
                    <a:pt x="1094" y="4377"/>
                  </a:lnTo>
                  <a:cubicBezTo>
                    <a:pt x="1459" y="4316"/>
                    <a:pt x="1702" y="4012"/>
                    <a:pt x="1641" y="3647"/>
                  </a:cubicBezTo>
                  <a:lnTo>
                    <a:pt x="1337" y="548"/>
                  </a:lnTo>
                  <a:cubicBezTo>
                    <a:pt x="1337" y="244"/>
                    <a:pt x="1033" y="1"/>
                    <a:pt x="6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32"/>
            <p:cNvSpPr/>
            <p:nvPr/>
          </p:nvSpPr>
          <p:spPr>
            <a:xfrm>
              <a:off x="1584875" y="356625"/>
              <a:ext cx="109425" cy="41050"/>
            </a:xfrm>
            <a:custGeom>
              <a:avLst/>
              <a:gdLst/>
              <a:ahLst/>
              <a:cxnLst/>
              <a:rect l="l" t="t" r="r" b="b"/>
              <a:pathLst>
                <a:path w="4377" h="1642" extrusionOk="0">
                  <a:moveTo>
                    <a:pt x="3647" y="0"/>
                  </a:moveTo>
                  <a:lnTo>
                    <a:pt x="548" y="304"/>
                  </a:lnTo>
                  <a:cubicBezTo>
                    <a:pt x="244" y="365"/>
                    <a:pt x="1" y="669"/>
                    <a:pt x="1" y="973"/>
                  </a:cubicBezTo>
                  <a:lnTo>
                    <a:pt x="1" y="1094"/>
                  </a:lnTo>
                  <a:cubicBezTo>
                    <a:pt x="61" y="1398"/>
                    <a:pt x="365" y="1641"/>
                    <a:pt x="669" y="1641"/>
                  </a:cubicBezTo>
                  <a:lnTo>
                    <a:pt x="3769" y="1337"/>
                  </a:lnTo>
                  <a:cubicBezTo>
                    <a:pt x="4133" y="1277"/>
                    <a:pt x="4376" y="973"/>
                    <a:pt x="4316" y="669"/>
                  </a:cubicBezTo>
                  <a:lnTo>
                    <a:pt x="4316" y="608"/>
                  </a:lnTo>
                  <a:cubicBezTo>
                    <a:pt x="4316" y="243"/>
                    <a:pt x="4012" y="0"/>
                    <a:pt x="36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32"/>
            <p:cNvSpPr/>
            <p:nvPr/>
          </p:nvSpPr>
          <p:spPr>
            <a:xfrm>
              <a:off x="1223275" y="284825"/>
              <a:ext cx="1581675" cy="1290575"/>
            </a:xfrm>
            <a:custGeom>
              <a:avLst/>
              <a:gdLst/>
              <a:ahLst/>
              <a:cxnLst/>
              <a:rect l="l" t="t" r="r" b="b"/>
              <a:pathLst>
                <a:path w="63267" h="51623" extrusionOk="0">
                  <a:moveTo>
                    <a:pt x="55939" y="0"/>
                  </a:moveTo>
                  <a:cubicBezTo>
                    <a:pt x="55830" y="0"/>
                    <a:pt x="55720" y="5"/>
                    <a:pt x="55609" y="16"/>
                  </a:cubicBezTo>
                  <a:lnTo>
                    <a:pt x="2796" y="5000"/>
                  </a:lnTo>
                  <a:cubicBezTo>
                    <a:pt x="1216" y="5182"/>
                    <a:pt x="0" y="6580"/>
                    <a:pt x="183" y="8160"/>
                  </a:cubicBezTo>
                  <a:lnTo>
                    <a:pt x="4072" y="49000"/>
                  </a:lnTo>
                  <a:cubicBezTo>
                    <a:pt x="4188" y="50504"/>
                    <a:pt x="5459" y="51622"/>
                    <a:pt x="6944" y="51622"/>
                  </a:cubicBezTo>
                  <a:cubicBezTo>
                    <a:pt x="7019" y="51622"/>
                    <a:pt x="7095" y="51619"/>
                    <a:pt x="7172" y="51613"/>
                  </a:cubicBezTo>
                  <a:lnTo>
                    <a:pt x="60532" y="46569"/>
                  </a:lnTo>
                  <a:cubicBezTo>
                    <a:pt x="62112" y="46387"/>
                    <a:pt x="63266" y="44989"/>
                    <a:pt x="63145" y="43409"/>
                  </a:cubicBezTo>
                  <a:lnTo>
                    <a:pt x="59316" y="3115"/>
                  </a:lnTo>
                  <a:cubicBezTo>
                    <a:pt x="59144" y="1342"/>
                    <a:pt x="57681" y="0"/>
                    <a:pt x="5593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32"/>
            <p:cNvSpPr/>
            <p:nvPr/>
          </p:nvSpPr>
          <p:spPr>
            <a:xfrm>
              <a:off x="1288600" y="338275"/>
              <a:ext cx="1452525" cy="1183725"/>
            </a:xfrm>
            <a:custGeom>
              <a:avLst/>
              <a:gdLst/>
              <a:ahLst/>
              <a:cxnLst/>
              <a:rect l="l" t="t" r="r" b="b"/>
              <a:pathLst>
                <a:path w="58101" h="47349" extrusionOk="0">
                  <a:moveTo>
                    <a:pt x="52872" y="1"/>
                  </a:moveTo>
                  <a:cubicBezTo>
                    <a:pt x="52833" y="1"/>
                    <a:pt x="52793" y="2"/>
                    <a:pt x="52753" y="5"/>
                  </a:cubicBezTo>
                  <a:lnTo>
                    <a:pt x="52631" y="5"/>
                  </a:lnTo>
                  <a:lnTo>
                    <a:pt x="48681" y="370"/>
                  </a:lnTo>
                  <a:lnTo>
                    <a:pt x="47465" y="491"/>
                  </a:lnTo>
                  <a:lnTo>
                    <a:pt x="44062" y="795"/>
                  </a:lnTo>
                  <a:lnTo>
                    <a:pt x="41145" y="1099"/>
                  </a:lnTo>
                  <a:lnTo>
                    <a:pt x="35007" y="1646"/>
                  </a:lnTo>
                  <a:lnTo>
                    <a:pt x="31117" y="2011"/>
                  </a:lnTo>
                  <a:lnTo>
                    <a:pt x="29780" y="2132"/>
                  </a:lnTo>
                  <a:lnTo>
                    <a:pt x="27471" y="2375"/>
                  </a:lnTo>
                  <a:lnTo>
                    <a:pt x="27349" y="2375"/>
                  </a:lnTo>
                  <a:lnTo>
                    <a:pt x="25647" y="2558"/>
                  </a:lnTo>
                  <a:lnTo>
                    <a:pt x="14708" y="3591"/>
                  </a:lnTo>
                  <a:lnTo>
                    <a:pt x="13006" y="3773"/>
                  </a:lnTo>
                  <a:lnTo>
                    <a:pt x="12581" y="3834"/>
                  </a:lnTo>
                  <a:lnTo>
                    <a:pt x="10272" y="4016"/>
                  </a:lnTo>
                  <a:lnTo>
                    <a:pt x="1338" y="4867"/>
                  </a:lnTo>
                  <a:cubicBezTo>
                    <a:pt x="548" y="4928"/>
                    <a:pt x="1" y="5596"/>
                    <a:pt x="62" y="6386"/>
                  </a:cubicBezTo>
                  <a:lnTo>
                    <a:pt x="1946" y="26867"/>
                  </a:lnTo>
                  <a:lnTo>
                    <a:pt x="2432" y="31790"/>
                  </a:lnTo>
                  <a:lnTo>
                    <a:pt x="3769" y="46011"/>
                  </a:lnTo>
                  <a:cubicBezTo>
                    <a:pt x="3830" y="46315"/>
                    <a:pt x="3951" y="46680"/>
                    <a:pt x="4194" y="46923"/>
                  </a:cubicBezTo>
                  <a:cubicBezTo>
                    <a:pt x="4498" y="47166"/>
                    <a:pt x="4863" y="47348"/>
                    <a:pt x="5288" y="47348"/>
                  </a:cubicBezTo>
                  <a:lnTo>
                    <a:pt x="5774" y="47288"/>
                  </a:lnTo>
                  <a:lnTo>
                    <a:pt x="11366" y="46741"/>
                  </a:lnTo>
                  <a:lnTo>
                    <a:pt x="13675" y="46497"/>
                  </a:lnTo>
                  <a:lnTo>
                    <a:pt x="16714" y="46254"/>
                  </a:lnTo>
                  <a:lnTo>
                    <a:pt x="18415" y="46072"/>
                  </a:lnTo>
                  <a:lnTo>
                    <a:pt x="18902" y="46011"/>
                  </a:lnTo>
                  <a:lnTo>
                    <a:pt x="22244" y="45707"/>
                  </a:lnTo>
                  <a:lnTo>
                    <a:pt x="32272" y="44735"/>
                  </a:lnTo>
                  <a:lnTo>
                    <a:pt x="32636" y="44735"/>
                  </a:lnTo>
                  <a:lnTo>
                    <a:pt x="35128" y="44492"/>
                  </a:lnTo>
                  <a:lnTo>
                    <a:pt x="36587" y="44370"/>
                  </a:lnTo>
                  <a:lnTo>
                    <a:pt x="38592" y="44188"/>
                  </a:lnTo>
                  <a:lnTo>
                    <a:pt x="41266" y="43945"/>
                  </a:lnTo>
                  <a:lnTo>
                    <a:pt x="56764" y="42426"/>
                  </a:lnTo>
                  <a:cubicBezTo>
                    <a:pt x="57554" y="42365"/>
                    <a:pt x="58101" y="41696"/>
                    <a:pt x="58101" y="40906"/>
                  </a:cubicBezTo>
                  <a:lnTo>
                    <a:pt x="54758" y="6447"/>
                  </a:lnTo>
                  <a:lnTo>
                    <a:pt x="54272" y="1281"/>
                  </a:lnTo>
                  <a:cubicBezTo>
                    <a:pt x="54214" y="531"/>
                    <a:pt x="53609" y="1"/>
                    <a:pt x="528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32"/>
            <p:cNvSpPr/>
            <p:nvPr/>
          </p:nvSpPr>
          <p:spPr>
            <a:xfrm>
              <a:off x="1293100" y="990625"/>
              <a:ext cx="22875" cy="17875"/>
            </a:xfrm>
            <a:custGeom>
              <a:avLst/>
              <a:gdLst/>
              <a:ahLst/>
              <a:cxnLst/>
              <a:rect l="l" t="t" r="r" b="b"/>
              <a:pathLst>
                <a:path w="915" h="715" extrusionOk="0">
                  <a:moveTo>
                    <a:pt x="758" y="1"/>
                  </a:moveTo>
                  <a:cubicBezTo>
                    <a:pt x="486" y="1"/>
                    <a:pt x="0" y="715"/>
                    <a:pt x="445" y="715"/>
                  </a:cubicBezTo>
                  <a:cubicBezTo>
                    <a:pt x="459" y="715"/>
                    <a:pt x="474" y="714"/>
                    <a:pt x="489" y="713"/>
                  </a:cubicBezTo>
                  <a:cubicBezTo>
                    <a:pt x="732" y="652"/>
                    <a:pt x="915" y="470"/>
                    <a:pt x="915" y="226"/>
                  </a:cubicBezTo>
                  <a:cubicBezTo>
                    <a:pt x="901" y="63"/>
                    <a:pt x="839" y="1"/>
                    <a:pt x="7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32"/>
            <p:cNvSpPr/>
            <p:nvPr/>
          </p:nvSpPr>
          <p:spPr>
            <a:xfrm>
              <a:off x="1296200" y="950700"/>
              <a:ext cx="9150" cy="9125"/>
            </a:xfrm>
            <a:custGeom>
              <a:avLst/>
              <a:gdLst/>
              <a:ahLst/>
              <a:cxnLst/>
              <a:rect l="l" t="t" r="r" b="b"/>
              <a:pathLst>
                <a:path w="366" h="365" extrusionOk="0">
                  <a:moveTo>
                    <a:pt x="183" y="0"/>
                  </a:moveTo>
                  <a:cubicBezTo>
                    <a:pt x="61" y="0"/>
                    <a:pt x="1" y="61"/>
                    <a:pt x="1" y="183"/>
                  </a:cubicBezTo>
                  <a:cubicBezTo>
                    <a:pt x="1" y="304"/>
                    <a:pt x="92" y="365"/>
                    <a:pt x="183" y="365"/>
                  </a:cubicBezTo>
                  <a:cubicBezTo>
                    <a:pt x="274" y="365"/>
                    <a:pt x="365" y="304"/>
                    <a:pt x="365" y="183"/>
                  </a:cubicBezTo>
                  <a:lnTo>
                    <a:pt x="365" y="122"/>
                  </a:lnTo>
                  <a:cubicBezTo>
                    <a:pt x="365" y="61"/>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32"/>
            <p:cNvSpPr/>
            <p:nvPr/>
          </p:nvSpPr>
          <p:spPr>
            <a:xfrm>
              <a:off x="1761125" y="347500"/>
              <a:ext cx="744500" cy="1141075"/>
            </a:xfrm>
            <a:custGeom>
              <a:avLst/>
              <a:gdLst/>
              <a:ahLst/>
              <a:cxnLst/>
              <a:rect l="l" t="t" r="r" b="b"/>
              <a:pathLst>
                <a:path w="29780" h="45643" extrusionOk="0">
                  <a:moveTo>
                    <a:pt x="29780" y="1"/>
                  </a:moveTo>
                  <a:lnTo>
                    <a:pt x="28564" y="122"/>
                  </a:lnTo>
                  <a:lnTo>
                    <a:pt x="25161" y="426"/>
                  </a:lnTo>
                  <a:lnTo>
                    <a:pt x="22244" y="730"/>
                  </a:lnTo>
                  <a:lnTo>
                    <a:pt x="16106" y="1277"/>
                  </a:lnTo>
                  <a:lnTo>
                    <a:pt x="1" y="45642"/>
                  </a:lnTo>
                  <a:lnTo>
                    <a:pt x="3343" y="45338"/>
                  </a:lnTo>
                  <a:lnTo>
                    <a:pt x="13371" y="44427"/>
                  </a:lnTo>
                  <a:lnTo>
                    <a:pt x="13735" y="44366"/>
                  </a:lnTo>
                  <a:lnTo>
                    <a:pt x="29780" y="1"/>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2"/>
            <p:cNvSpPr/>
            <p:nvPr/>
          </p:nvSpPr>
          <p:spPr>
            <a:xfrm>
              <a:off x="2203250" y="338275"/>
              <a:ext cx="455850" cy="1109275"/>
            </a:xfrm>
            <a:custGeom>
              <a:avLst/>
              <a:gdLst/>
              <a:ahLst/>
              <a:cxnLst/>
              <a:rect l="l" t="t" r="r" b="b"/>
              <a:pathLst>
                <a:path w="18234" h="44371" extrusionOk="0">
                  <a:moveTo>
                    <a:pt x="16286" y="1"/>
                  </a:moveTo>
                  <a:cubicBezTo>
                    <a:pt x="16247" y="1"/>
                    <a:pt x="16207" y="2"/>
                    <a:pt x="16167" y="5"/>
                  </a:cubicBezTo>
                  <a:lnTo>
                    <a:pt x="16045" y="5"/>
                  </a:lnTo>
                  <a:lnTo>
                    <a:pt x="1" y="44370"/>
                  </a:lnTo>
                  <a:lnTo>
                    <a:pt x="2006" y="44188"/>
                  </a:lnTo>
                  <a:lnTo>
                    <a:pt x="4680" y="43945"/>
                  </a:lnTo>
                  <a:lnTo>
                    <a:pt x="18233" y="6447"/>
                  </a:lnTo>
                  <a:lnTo>
                    <a:pt x="17686" y="1281"/>
                  </a:lnTo>
                  <a:cubicBezTo>
                    <a:pt x="17628" y="531"/>
                    <a:pt x="17023" y="1"/>
                    <a:pt x="16286" y="1"/>
                  </a:cubicBez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32"/>
            <p:cNvSpPr/>
            <p:nvPr/>
          </p:nvSpPr>
          <p:spPr>
            <a:xfrm>
              <a:off x="1572725" y="391575"/>
              <a:ext cx="460400" cy="1115225"/>
            </a:xfrm>
            <a:custGeom>
              <a:avLst/>
              <a:gdLst/>
              <a:ahLst/>
              <a:cxnLst/>
              <a:rect l="l" t="t" r="r" b="b"/>
              <a:pathLst>
                <a:path w="18416" h="44609" extrusionOk="0">
                  <a:moveTo>
                    <a:pt x="18415" y="0"/>
                  </a:moveTo>
                  <a:lnTo>
                    <a:pt x="16106" y="243"/>
                  </a:lnTo>
                  <a:lnTo>
                    <a:pt x="1" y="44609"/>
                  </a:lnTo>
                  <a:lnTo>
                    <a:pt x="2371" y="44426"/>
                  </a:lnTo>
                  <a:lnTo>
                    <a:pt x="18415" y="0"/>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32"/>
            <p:cNvSpPr/>
            <p:nvPr/>
          </p:nvSpPr>
          <p:spPr>
            <a:xfrm>
              <a:off x="1337225" y="432600"/>
              <a:ext cx="265900" cy="700450"/>
            </a:xfrm>
            <a:custGeom>
              <a:avLst/>
              <a:gdLst/>
              <a:ahLst/>
              <a:cxnLst/>
              <a:rect l="l" t="t" r="r" b="b"/>
              <a:pathLst>
                <a:path w="10636" h="28018" extrusionOk="0">
                  <a:moveTo>
                    <a:pt x="10636" y="0"/>
                  </a:moveTo>
                  <a:lnTo>
                    <a:pt x="8327" y="243"/>
                  </a:lnTo>
                  <a:lnTo>
                    <a:pt x="1" y="23094"/>
                  </a:lnTo>
                  <a:lnTo>
                    <a:pt x="487" y="28017"/>
                  </a:lnTo>
                  <a:lnTo>
                    <a:pt x="10636" y="0"/>
                  </a:lnTo>
                  <a:close/>
                </a:path>
              </a:pathLst>
            </a:custGeom>
            <a:solidFill>
              <a:srgbClr val="FFFFFF">
                <a:alpha val="60780"/>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0" name="Google Shape;290;p32"/>
          <p:cNvGrpSpPr/>
          <p:nvPr/>
        </p:nvGrpSpPr>
        <p:grpSpPr>
          <a:xfrm rot="-809226">
            <a:off x="372438" y="5066247"/>
            <a:ext cx="1062028" cy="1473716"/>
            <a:chOff x="1214150" y="2918750"/>
            <a:chExt cx="2057250" cy="2466975"/>
          </a:xfrm>
        </p:grpSpPr>
        <p:sp>
          <p:nvSpPr>
            <p:cNvPr id="291" name="Google Shape;291;p32"/>
            <p:cNvSpPr/>
            <p:nvPr/>
          </p:nvSpPr>
          <p:spPr>
            <a:xfrm>
              <a:off x="1921525" y="2919750"/>
              <a:ext cx="567400" cy="485725"/>
            </a:xfrm>
            <a:custGeom>
              <a:avLst/>
              <a:gdLst/>
              <a:ahLst/>
              <a:cxnLst/>
              <a:rect l="l" t="t" r="r" b="b"/>
              <a:pathLst>
                <a:path w="22696" h="19429" extrusionOk="0">
                  <a:moveTo>
                    <a:pt x="12951" y="4250"/>
                  </a:moveTo>
                  <a:cubicBezTo>
                    <a:pt x="15758" y="4250"/>
                    <a:pt x="18441" y="6429"/>
                    <a:pt x="18441" y="9726"/>
                  </a:cubicBezTo>
                  <a:cubicBezTo>
                    <a:pt x="18380" y="12704"/>
                    <a:pt x="16010" y="15074"/>
                    <a:pt x="13032" y="15074"/>
                  </a:cubicBezTo>
                  <a:cubicBezTo>
                    <a:pt x="13007" y="15074"/>
                    <a:pt x="12982" y="15074"/>
                    <a:pt x="12957" y="15074"/>
                  </a:cubicBezTo>
                  <a:cubicBezTo>
                    <a:pt x="8145" y="15074"/>
                    <a:pt x="5757" y="9282"/>
                    <a:pt x="9143" y="5836"/>
                  </a:cubicBezTo>
                  <a:cubicBezTo>
                    <a:pt x="10258" y="4741"/>
                    <a:pt x="11618" y="4250"/>
                    <a:pt x="12951" y="4250"/>
                  </a:cubicBezTo>
                  <a:close/>
                  <a:moveTo>
                    <a:pt x="12883" y="1"/>
                  </a:moveTo>
                  <a:cubicBezTo>
                    <a:pt x="4351" y="1"/>
                    <a:pt x="1" y="10369"/>
                    <a:pt x="6043" y="16532"/>
                  </a:cubicBezTo>
                  <a:cubicBezTo>
                    <a:pt x="8023" y="18532"/>
                    <a:pt x="10473" y="19429"/>
                    <a:pt x="12879" y="19429"/>
                  </a:cubicBezTo>
                  <a:cubicBezTo>
                    <a:pt x="17861" y="19429"/>
                    <a:pt x="22654" y="15586"/>
                    <a:pt x="22695" y="9726"/>
                  </a:cubicBezTo>
                  <a:cubicBezTo>
                    <a:pt x="22695" y="4378"/>
                    <a:pt x="18380" y="2"/>
                    <a:pt x="13032" y="2"/>
                  </a:cubicBezTo>
                  <a:cubicBezTo>
                    <a:pt x="12982" y="1"/>
                    <a:pt x="12933" y="1"/>
                    <a:pt x="12883" y="1"/>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32"/>
            <p:cNvSpPr/>
            <p:nvPr/>
          </p:nvSpPr>
          <p:spPr>
            <a:xfrm>
              <a:off x="1214150" y="3153775"/>
              <a:ext cx="673150" cy="777175"/>
            </a:xfrm>
            <a:custGeom>
              <a:avLst/>
              <a:gdLst/>
              <a:ahLst/>
              <a:cxnLst/>
              <a:rect l="l" t="t" r="r" b="b"/>
              <a:pathLst>
                <a:path w="26926" h="31087" extrusionOk="0">
                  <a:moveTo>
                    <a:pt x="3890" y="0"/>
                  </a:moveTo>
                  <a:cubicBezTo>
                    <a:pt x="3890" y="0"/>
                    <a:pt x="1" y="27409"/>
                    <a:pt x="13675" y="30691"/>
                  </a:cubicBezTo>
                  <a:cubicBezTo>
                    <a:pt x="14804" y="30962"/>
                    <a:pt x="15822" y="31086"/>
                    <a:pt x="16739" y="31086"/>
                  </a:cubicBezTo>
                  <a:cubicBezTo>
                    <a:pt x="26926" y="31086"/>
                    <a:pt x="24675" y="15741"/>
                    <a:pt x="24675" y="15741"/>
                  </a:cubicBezTo>
                  <a:lnTo>
                    <a:pt x="11001" y="0"/>
                  </a:ln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32"/>
            <p:cNvSpPr/>
            <p:nvPr/>
          </p:nvSpPr>
          <p:spPr>
            <a:xfrm>
              <a:off x="1293175" y="2918750"/>
              <a:ext cx="663975" cy="628550"/>
            </a:xfrm>
            <a:custGeom>
              <a:avLst/>
              <a:gdLst/>
              <a:ahLst/>
              <a:cxnLst/>
              <a:rect l="l" t="t" r="r" b="b"/>
              <a:pathLst>
                <a:path w="26559" h="25142" extrusionOk="0">
                  <a:moveTo>
                    <a:pt x="13321" y="1"/>
                  </a:moveTo>
                  <a:cubicBezTo>
                    <a:pt x="13153" y="1"/>
                    <a:pt x="12987" y="14"/>
                    <a:pt x="12823" y="42"/>
                  </a:cubicBezTo>
                  <a:cubicBezTo>
                    <a:pt x="10939" y="406"/>
                    <a:pt x="9116" y="1075"/>
                    <a:pt x="7475" y="2108"/>
                  </a:cubicBezTo>
                  <a:cubicBezTo>
                    <a:pt x="6624" y="2594"/>
                    <a:pt x="5834" y="3141"/>
                    <a:pt x="5044" y="3749"/>
                  </a:cubicBezTo>
                  <a:cubicBezTo>
                    <a:pt x="2796" y="5511"/>
                    <a:pt x="1094" y="7639"/>
                    <a:pt x="729" y="9401"/>
                  </a:cubicBezTo>
                  <a:cubicBezTo>
                    <a:pt x="0" y="12926"/>
                    <a:pt x="10514" y="25142"/>
                    <a:pt x="10514" y="25142"/>
                  </a:cubicBezTo>
                  <a:lnTo>
                    <a:pt x="16652" y="20766"/>
                  </a:lnTo>
                  <a:lnTo>
                    <a:pt x="19144" y="19064"/>
                  </a:lnTo>
                  <a:lnTo>
                    <a:pt x="26558" y="13777"/>
                  </a:lnTo>
                  <a:cubicBezTo>
                    <a:pt x="26558" y="13777"/>
                    <a:pt x="18727" y="1"/>
                    <a:pt x="1332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32"/>
            <p:cNvSpPr/>
            <p:nvPr/>
          </p:nvSpPr>
          <p:spPr>
            <a:xfrm>
              <a:off x="1419275" y="2969925"/>
              <a:ext cx="477100" cy="628650"/>
            </a:xfrm>
            <a:custGeom>
              <a:avLst/>
              <a:gdLst/>
              <a:ahLst/>
              <a:cxnLst/>
              <a:rect l="l" t="t" r="r" b="b"/>
              <a:pathLst>
                <a:path w="19084" h="25146" extrusionOk="0">
                  <a:moveTo>
                    <a:pt x="2431" y="0"/>
                  </a:moveTo>
                  <a:cubicBezTo>
                    <a:pt x="1580" y="487"/>
                    <a:pt x="790" y="1033"/>
                    <a:pt x="0" y="1641"/>
                  </a:cubicBezTo>
                  <a:cubicBezTo>
                    <a:pt x="4558" y="6746"/>
                    <a:pt x="7779" y="13067"/>
                    <a:pt x="11608" y="18719"/>
                  </a:cubicBezTo>
                  <a:cubicBezTo>
                    <a:pt x="12581" y="20117"/>
                    <a:pt x="13614" y="21575"/>
                    <a:pt x="14586" y="22851"/>
                  </a:cubicBezTo>
                  <a:cubicBezTo>
                    <a:pt x="15515" y="23998"/>
                    <a:pt x="16738" y="25145"/>
                    <a:pt x="18123" y="25145"/>
                  </a:cubicBezTo>
                  <a:cubicBezTo>
                    <a:pt x="18279" y="25145"/>
                    <a:pt x="18437" y="25131"/>
                    <a:pt x="18597" y="25100"/>
                  </a:cubicBezTo>
                  <a:cubicBezTo>
                    <a:pt x="19083" y="24432"/>
                    <a:pt x="18597" y="23520"/>
                    <a:pt x="18111" y="22791"/>
                  </a:cubicBezTo>
                  <a:cubicBezTo>
                    <a:pt x="16774" y="20846"/>
                    <a:pt x="15437" y="18901"/>
                    <a:pt x="14100" y="17017"/>
                  </a:cubicBezTo>
                  <a:cubicBezTo>
                    <a:pt x="10210" y="11365"/>
                    <a:pt x="6321" y="5713"/>
                    <a:pt x="243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32"/>
            <p:cNvSpPr/>
            <p:nvPr/>
          </p:nvSpPr>
          <p:spPr>
            <a:xfrm>
              <a:off x="2598250" y="3153775"/>
              <a:ext cx="673150" cy="777175"/>
            </a:xfrm>
            <a:custGeom>
              <a:avLst/>
              <a:gdLst/>
              <a:ahLst/>
              <a:cxnLst/>
              <a:rect l="l" t="t" r="r" b="b"/>
              <a:pathLst>
                <a:path w="26926" h="31087" extrusionOk="0">
                  <a:moveTo>
                    <a:pt x="15925" y="0"/>
                  </a:moveTo>
                  <a:lnTo>
                    <a:pt x="2251" y="15741"/>
                  </a:lnTo>
                  <a:cubicBezTo>
                    <a:pt x="2251" y="15741"/>
                    <a:pt x="0" y="31086"/>
                    <a:pt x="10187" y="31086"/>
                  </a:cubicBezTo>
                  <a:cubicBezTo>
                    <a:pt x="11104" y="31086"/>
                    <a:pt x="12122" y="30962"/>
                    <a:pt x="13251" y="30691"/>
                  </a:cubicBezTo>
                  <a:cubicBezTo>
                    <a:pt x="26925" y="27409"/>
                    <a:pt x="23036" y="0"/>
                    <a:pt x="23036"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32"/>
            <p:cNvSpPr/>
            <p:nvPr/>
          </p:nvSpPr>
          <p:spPr>
            <a:xfrm>
              <a:off x="2528400" y="2918750"/>
              <a:ext cx="663975" cy="628550"/>
            </a:xfrm>
            <a:custGeom>
              <a:avLst/>
              <a:gdLst/>
              <a:ahLst/>
              <a:cxnLst/>
              <a:rect l="l" t="t" r="r" b="b"/>
              <a:pathLst>
                <a:path w="26559" h="25142" extrusionOk="0">
                  <a:moveTo>
                    <a:pt x="13238" y="1"/>
                  </a:moveTo>
                  <a:cubicBezTo>
                    <a:pt x="7832" y="1"/>
                    <a:pt x="0" y="13777"/>
                    <a:pt x="0" y="13777"/>
                  </a:cubicBezTo>
                  <a:lnTo>
                    <a:pt x="7415" y="19064"/>
                  </a:lnTo>
                  <a:lnTo>
                    <a:pt x="9907" y="20766"/>
                  </a:lnTo>
                  <a:lnTo>
                    <a:pt x="16045" y="25142"/>
                  </a:lnTo>
                  <a:cubicBezTo>
                    <a:pt x="16045" y="25142"/>
                    <a:pt x="26559" y="12926"/>
                    <a:pt x="25830" y="9401"/>
                  </a:cubicBezTo>
                  <a:cubicBezTo>
                    <a:pt x="25465" y="7639"/>
                    <a:pt x="23763" y="5511"/>
                    <a:pt x="21515" y="3749"/>
                  </a:cubicBezTo>
                  <a:cubicBezTo>
                    <a:pt x="20724" y="3141"/>
                    <a:pt x="19934" y="2594"/>
                    <a:pt x="19084" y="2108"/>
                  </a:cubicBezTo>
                  <a:cubicBezTo>
                    <a:pt x="17443" y="1075"/>
                    <a:pt x="15619" y="406"/>
                    <a:pt x="13735" y="42"/>
                  </a:cubicBezTo>
                  <a:cubicBezTo>
                    <a:pt x="13572" y="14"/>
                    <a:pt x="13406" y="1"/>
                    <a:pt x="132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32"/>
            <p:cNvSpPr/>
            <p:nvPr/>
          </p:nvSpPr>
          <p:spPr>
            <a:xfrm>
              <a:off x="2589175" y="2969925"/>
              <a:ext cx="477100" cy="628650"/>
            </a:xfrm>
            <a:custGeom>
              <a:avLst/>
              <a:gdLst/>
              <a:ahLst/>
              <a:cxnLst/>
              <a:rect l="l" t="t" r="r" b="b"/>
              <a:pathLst>
                <a:path w="19084" h="25146" extrusionOk="0">
                  <a:moveTo>
                    <a:pt x="16653" y="0"/>
                  </a:moveTo>
                  <a:lnTo>
                    <a:pt x="4984" y="16956"/>
                  </a:lnTo>
                  <a:lnTo>
                    <a:pt x="973" y="22791"/>
                  </a:lnTo>
                  <a:cubicBezTo>
                    <a:pt x="487" y="23520"/>
                    <a:pt x="0" y="24432"/>
                    <a:pt x="487" y="25100"/>
                  </a:cubicBezTo>
                  <a:cubicBezTo>
                    <a:pt x="647" y="25131"/>
                    <a:pt x="805" y="25145"/>
                    <a:pt x="961" y="25145"/>
                  </a:cubicBezTo>
                  <a:cubicBezTo>
                    <a:pt x="2346" y="25145"/>
                    <a:pt x="3569" y="23998"/>
                    <a:pt x="4498" y="22851"/>
                  </a:cubicBezTo>
                  <a:cubicBezTo>
                    <a:pt x="5470" y="21575"/>
                    <a:pt x="6503" y="20117"/>
                    <a:pt x="7476" y="18719"/>
                  </a:cubicBezTo>
                  <a:cubicBezTo>
                    <a:pt x="11304" y="13067"/>
                    <a:pt x="14525" y="6746"/>
                    <a:pt x="19084" y="1641"/>
                  </a:cubicBezTo>
                  <a:cubicBezTo>
                    <a:pt x="18293" y="1033"/>
                    <a:pt x="17503" y="487"/>
                    <a:pt x="1665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32"/>
            <p:cNvSpPr/>
            <p:nvPr/>
          </p:nvSpPr>
          <p:spPr>
            <a:xfrm>
              <a:off x="1288600" y="3130975"/>
              <a:ext cx="1903775" cy="2254750"/>
            </a:xfrm>
            <a:custGeom>
              <a:avLst/>
              <a:gdLst/>
              <a:ahLst/>
              <a:cxnLst/>
              <a:rect l="l" t="t" r="r" b="b"/>
              <a:pathLst>
                <a:path w="76151" h="90190" extrusionOk="0">
                  <a:moveTo>
                    <a:pt x="33244" y="0"/>
                  </a:moveTo>
                  <a:cubicBezTo>
                    <a:pt x="14890" y="0"/>
                    <a:pt x="1" y="14829"/>
                    <a:pt x="1" y="33183"/>
                  </a:cubicBezTo>
                  <a:lnTo>
                    <a:pt x="1" y="84416"/>
                  </a:lnTo>
                  <a:cubicBezTo>
                    <a:pt x="1" y="87576"/>
                    <a:pt x="2553" y="90190"/>
                    <a:pt x="5714" y="90190"/>
                  </a:cubicBezTo>
                  <a:lnTo>
                    <a:pt x="70438" y="90190"/>
                  </a:lnTo>
                  <a:cubicBezTo>
                    <a:pt x="73598" y="90129"/>
                    <a:pt x="76151" y="87576"/>
                    <a:pt x="76151" y="84416"/>
                  </a:cubicBezTo>
                  <a:lnTo>
                    <a:pt x="76151" y="33183"/>
                  </a:lnTo>
                  <a:cubicBezTo>
                    <a:pt x="76151" y="14829"/>
                    <a:pt x="61261" y="0"/>
                    <a:pt x="4296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32"/>
            <p:cNvSpPr/>
            <p:nvPr/>
          </p:nvSpPr>
          <p:spPr>
            <a:xfrm>
              <a:off x="1288600" y="5042325"/>
              <a:ext cx="1903775" cy="343400"/>
            </a:xfrm>
            <a:custGeom>
              <a:avLst/>
              <a:gdLst/>
              <a:ahLst/>
              <a:cxnLst/>
              <a:rect l="l" t="t" r="r" b="b"/>
              <a:pathLst>
                <a:path w="76151" h="13736" extrusionOk="0">
                  <a:moveTo>
                    <a:pt x="1" y="1"/>
                  </a:moveTo>
                  <a:lnTo>
                    <a:pt x="1" y="7962"/>
                  </a:lnTo>
                  <a:cubicBezTo>
                    <a:pt x="1" y="11122"/>
                    <a:pt x="2553" y="13736"/>
                    <a:pt x="5714" y="13736"/>
                  </a:cubicBezTo>
                  <a:lnTo>
                    <a:pt x="70438" y="13736"/>
                  </a:lnTo>
                  <a:cubicBezTo>
                    <a:pt x="73598" y="13675"/>
                    <a:pt x="76151" y="11122"/>
                    <a:pt x="76151" y="7962"/>
                  </a:cubicBezTo>
                  <a:lnTo>
                    <a:pt x="7615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32"/>
            <p:cNvSpPr/>
            <p:nvPr/>
          </p:nvSpPr>
          <p:spPr>
            <a:xfrm>
              <a:off x="1578800" y="4442175"/>
              <a:ext cx="1321875" cy="770350"/>
            </a:xfrm>
            <a:custGeom>
              <a:avLst/>
              <a:gdLst/>
              <a:ahLst/>
              <a:cxnLst/>
              <a:rect l="l" t="t" r="r" b="b"/>
              <a:pathLst>
                <a:path w="52875" h="30814" extrusionOk="0">
                  <a:moveTo>
                    <a:pt x="7901" y="1"/>
                  </a:moveTo>
                  <a:cubicBezTo>
                    <a:pt x="3526" y="1"/>
                    <a:pt x="1" y="3526"/>
                    <a:pt x="1" y="7901"/>
                  </a:cubicBezTo>
                  <a:lnTo>
                    <a:pt x="1" y="22913"/>
                  </a:lnTo>
                  <a:cubicBezTo>
                    <a:pt x="1" y="27288"/>
                    <a:pt x="3526" y="30813"/>
                    <a:pt x="7901" y="30813"/>
                  </a:cubicBezTo>
                  <a:lnTo>
                    <a:pt x="44974" y="30813"/>
                  </a:lnTo>
                  <a:cubicBezTo>
                    <a:pt x="49349" y="30813"/>
                    <a:pt x="52874" y="27288"/>
                    <a:pt x="52874" y="22913"/>
                  </a:cubicBezTo>
                  <a:lnTo>
                    <a:pt x="52874" y="7901"/>
                  </a:lnTo>
                  <a:cubicBezTo>
                    <a:pt x="52874" y="3526"/>
                    <a:pt x="49349" y="1"/>
                    <a:pt x="44974"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32"/>
            <p:cNvSpPr/>
            <p:nvPr/>
          </p:nvSpPr>
          <p:spPr>
            <a:xfrm>
              <a:off x="1578800" y="4442175"/>
              <a:ext cx="1321875" cy="385950"/>
            </a:xfrm>
            <a:custGeom>
              <a:avLst/>
              <a:gdLst/>
              <a:ahLst/>
              <a:cxnLst/>
              <a:rect l="l" t="t" r="r" b="b"/>
              <a:pathLst>
                <a:path w="52875" h="15438" extrusionOk="0">
                  <a:moveTo>
                    <a:pt x="2614" y="1"/>
                  </a:moveTo>
                  <a:cubicBezTo>
                    <a:pt x="1155" y="1"/>
                    <a:pt x="1" y="1216"/>
                    <a:pt x="1" y="2614"/>
                  </a:cubicBezTo>
                  <a:lnTo>
                    <a:pt x="1" y="15437"/>
                  </a:lnTo>
                  <a:lnTo>
                    <a:pt x="52874" y="15437"/>
                  </a:lnTo>
                  <a:lnTo>
                    <a:pt x="52874" y="2614"/>
                  </a:lnTo>
                  <a:cubicBezTo>
                    <a:pt x="52874" y="1216"/>
                    <a:pt x="51719" y="1"/>
                    <a:pt x="503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32"/>
            <p:cNvSpPr/>
            <p:nvPr/>
          </p:nvSpPr>
          <p:spPr>
            <a:xfrm>
              <a:off x="2092350" y="4676150"/>
              <a:ext cx="303900" cy="303900"/>
            </a:xfrm>
            <a:custGeom>
              <a:avLst/>
              <a:gdLst/>
              <a:ahLst/>
              <a:cxnLst/>
              <a:rect l="l" t="t" r="r" b="b"/>
              <a:pathLst>
                <a:path w="12156" h="12156" extrusionOk="0">
                  <a:moveTo>
                    <a:pt x="6078" y="1"/>
                  </a:moveTo>
                  <a:cubicBezTo>
                    <a:pt x="2735" y="1"/>
                    <a:pt x="0" y="2736"/>
                    <a:pt x="0" y="6078"/>
                  </a:cubicBezTo>
                  <a:cubicBezTo>
                    <a:pt x="0" y="9421"/>
                    <a:pt x="2735" y="12156"/>
                    <a:pt x="6078" y="12156"/>
                  </a:cubicBezTo>
                  <a:cubicBezTo>
                    <a:pt x="9481" y="12156"/>
                    <a:pt x="12155" y="9421"/>
                    <a:pt x="12155" y="6078"/>
                  </a:cubicBezTo>
                  <a:cubicBezTo>
                    <a:pt x="12155" y="2736"/>
                    <a:pt x="9481" y="1"/>
                    <a:pt x="607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32"/>
            <p:cNvSpPr/>
            <p:nvPr/>
          </p:nvSpPr>
          <p:spPr>
            <a:xfrm>
              <a:off x="2156150" y="4761125"/>
              <a:ext cx="155000" cy="133850"/>
            </a:xfrm>
            <a:custGeom>
              <a:avLst/>
              <a:gdLst/>
              <a:ahLst/>
              <a:cxnLst/>
              <a:rect l="l" t="t" r="r" b="b"/>
              <a:pathLst>
                <a:path w="6200" h="5354" extrusionOk="0">
                  <a:moveTo>
                    <a:pt x="3518" y="0"/>
                  </a:moveTo>
                  <a:cubicBezTo>
                    <a:pt x="2862" y="0"/>
                    <a:pt x="2192" y="245"/>
                    <a:pt x="1642" y="795"/>
                  </a:cubicBezTo>
                  <a:cubicBezTo>
                    <a:pt x="1" y="2436"/>
                    <a:pt x="1156" y="5353"/>
                    <a:pt x="3586" y="5353"/>
                  </a:cubicBezTo>
                  <a:cubicBezTo>
                    <a:pt x="5045" y="5353"/>
                    <a:pt x="6200" y="4138"/>
                    <a:pt x="6200" y="2679"/>
                  </a:cubicBezTo>
                  <a:cubicBezTo>
                    <a:pt x="6200" y="1075"/>
                    <a:pt x="4891" y="0"/>
                    <a:pt x="35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32"/>
            <p:cNvSpPr/>
            <p:nvPr/>
          </p:nvSpPr>
          <p:spPr>
            <a:xfrm>
              <a:off x="1761125" y="4554600"/>
              <a:ext cx="86625" cy="527250"/>
            </a:xfrm>
            <a:custGeom>
              <a:avLst/>
              <a:gdLst/>
              <a:ahLst/>
              <a:cxnLst/>
              <a:rect l="l" t="t" r="r" b="b"/>
              <a:pathLst>
                <a:path w="3465" h="21090" extrusionOk="0">
                  <a:moveTo>
                    <a:pt x="1763" y="1"/>
                  </a:moveTo>
                  <a:cubicBezTo>
                    <a:pt x="791" y="1"/>
                    <a:pt x="1" y="791"/>
                    <a:pt x="1" y="1763"/>
                  </a:cubicBezTo>
                  <a:lnTo>
                    <a:pt x="1" y="19327"/>
                  </a:lnTo>
                  <a:cubicBezTo>
                    <a:pt x="1" y="20300"/>
                    <a:pt x="791" y="21090"/>
                    <a:pt x="1763" y="21090"/>
                  </a:cubicBezTo>
                  <a:cubicBezTo>
                    <a:pt x="2675" y="21029"/>
                    <a:pt x="3465" y="20300"/>
                    <a:pt x="3465" y="19327"/>
                  </a:cubicBezTo>
                  <a:lnTo>
                    <a:pt x="3465" y="1763"/>
                  </a:lnTo>
                  <a:cubicBezTo>
                    <a:pt x="3465" y="791"/>
                    <a:pt x="2675" y="1"/>
                    <a:pt x="17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32"/>
            <p:cNvSpPr/>
            <p:nvPr/>
          </p:nvSpPr>
          <p:spPr>
            <a:xfrm>
              <a:off x="1712500" y="4929900"/>
              <a:ext cx="176275" cy="50150"/>
            </a:xfrm>
            <a:custGeom>
              <a:avLst/>
              <a:gdLst/>
              <a:ahLst/>
              <a:cxnLst/>
              <a:rect l="l" t="t" r="r" b="b"/>
              <a:pathLst>
                <a:path w="7051" h="2006" extrusionOk="0">
                  <a:moveTo>
                    <a:pt x="1" y="0"/>
                  </a:moveTo>
                  <a:lnTo>
                    <a:pt x="1" y="2006"/>
                  </a:lnTo>
                  <a:lnTo>
                    <a:pt x="7051" y="2006"/>
                  </a:lnTo>
                  <a:lnTo>
                    <a:pt x="7051" y="0"/>
                  </a:ln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32"/>
            <p:cNvSpPr/>
            <p:nvPr/>
          </p:nvSpPr>
          <p:spPr>
            <a:xfrm>
              <a:off x="2627150" y="4554600"/>
              <a:ext cx="86625" cy="527250"/>
            </a:xfrm>
            <a:custGeom>
              <a:avLst/>
              <a:gdLst/>
              <a:ahLst/>
              <a:cxnLst/>
              <a:rect l="l" t="t" r="r" b="b"/>
              <a:pathLst>
                <a:path w="3465" h="21090" extrusionOk="0">
                  <a:moveTo>
                    <a:pt x="1763" y="1"/>
                  </a:moveTo>
                  <a:cubicBezTo>
                    <a:pt x="791" y="1"/>
                    <a:pt x="1" y="791"/>
                    <a:pt x="1" y="1763"/>
                  </a:cubicBezTo>
                  <a:lnTo>
                    <a:pt x="1" y="19327"/>
                  </a:lnTo>
                  <a:cubicBezTo>
                    <a:pt x="1" y="20300"/>
                    <a:pt x="791" y="21090"/>
                    <a:pt x="1763" y="21090"/>
                  </a:cubicBezTo>
                  <a:cubicBezTo>
                    <a:pt x="2675" y="21090"/>
                    <a:pt x="3465" y="20300"/>
                    <a:pt x="3465" y="19327"/>
                  </a:cubicBezTo>
                  <a:lnTo>
                    <a:pt x="3465" y="1763"/>
                  </a:lnTo>
                  <a:cubicBezTo>
                    <a:pt x="3465" y="791"/>
                    <a:pt x="2675" y="1"/>
                    <a:pt x="17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32"/>
            <p:cNvSpPr/>
            <p:nvPr/>
          </p:nvSpPr>
          <p:spPr>
            <a:xfrm>
              <a:off x="2578550" y="4929900"/>
              <a:ext cx="176250" cy="50150"/>
            </a:xfrm>
            <a:custGeom>
              <a:avLst/>
              <a:gdLst/>
              <a:ahLst/>
              <a:cxnLst/>
              <a:rect l="l" t="t" r="r" b="b"/>
              <a:pathLst>
                <a:path w="7050" h="2006" extrusionOk="0">
                  <a:moveTo>
                    <a:pt x="0" y="0"/>
                  </a:moveTo>
                  <a:lnTo>
                    <a:pt x="0" y="2006"/>
                  </a:lnTo>
                  <a:lnTo>
                    <a:pt x="7050" y="2006"/>
                  </a:lnTo>
                  <a:lnTo>
                    <a:pt x="7050" y="0"/>
                  </a:ln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32"/>
            <p:cNvSpPr/>
            <p:nvPr/>
          </p:nvSpPr>
          <p:spPr>
            <a:xfrm>
              <a:off x="1414725" y="3974225"/>
              <a:ext cx="15200" cy="39525"/>
            </a:xfrm>
            <a:custGeom>
              <a:avLst/>
              <a:gdLst/>
              <a:ahLst/>
              <a:cxnLst/>
              <a:rect l="l" t="t" r="r" b="b"/>
              <a:pathLst>
                <a:path w="608" h="1581" extrusionOk="0">
                  <a:moveTo>
                    <a:pt x="425" y="0"/>
                  </a:moveTo>
                  <a:cubicBezTo>
                    <a:pt x="243" y="0"/>
                    <a:pt x="182" y="61"/>
                    <a:pt x="122" y="182"/>
                  </a:cubicBezTo>
                  <a:cubicBezTo>
                    <a:pt x="0" y="912"/>
                    <a:pt x="0" y="1337"/>
                    <a:pt x="0" y="1337"/>
                  </a:cubicBezTo>
                  <a:cubicBezTo>
                    <a:pt x="0" y="1459"/>
                    <a:pt x="61" y="1580"/>
                    <a:pt x="182" y="1580"/>
                  </a:cubicBezTo>
                  <a:cubicBezTo>
                    <a:pt x="304" y="1580"/>
                    <a:pt x="425" y="1520"/>
                    <a:pt x="425" y="1398"/>
                  </a:cubicBezTo>
                  <a:cubicBezTo>
                    <a:pt x="425" y="1337"/>
                    <a:pt x="486" y="973"/>
                    <a:pt x="608" y="243"/>
                  </a:cubicBezTo>
                  <a:cubicBezTo>
                    <a:pt x="608" y="122"/>
                    <a:pt x="547" y="0"/>
                    <a:pt x="4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32"/>
            <p:cNvSpPr/>
            <p:nvPr/>
          </p:nvSpPr>
          <p:spPr>
            <a:xfrm>
              <a:off x="1426875" y="3237325"/>
              <a:ext cx="1607500" cy="692850"/>
            </a:xfrm>
            <a:custGeom>
              <a:avLst/>
              <a:gdLst/>
              <a:ahLst/>
              <a:cxnLst/>
              <a:rect l="l" t="t" r="r" b="b"/>
              <a:pathLst>
                <a:path w="64300" h="27714" extrusionOk="0">
                  <a:moveTo>
                    <a:pt x="30995" y="1"/>
                  </a:moveTo>
                  <a:cubicBezTo>
                    <a:pt x="30873" y="1"/>
                    <a:pt x="30752" y="122"/>
                    <a:pt x="30752" y="244"/>
                  </a:cubicBezTo>
                  <a:cubicBezTo>
                    <a:pt x="30813" y="365"/>
                    <a:pt x="30873" y="426"/>
                    <a:pt x="30995" y="426"/>
                  </a:cubicBezTo>
                  <a:lnTo>
                    <a:pt x="33304" y="426"/>
                  </a:lnTo>
                  <a:cubicBezTo>
                    <a:pt x="33365" y="426"/>
                    <a:pt x="33487" y="365"/>
                    <a:pt x="33487" y="244"/>
                  </a:cubicBezTo>
                  <a:cubicBezTo>
                    <a:pt x="33487" y="122"/>
                    <a:pt x="33426" y="1"/>
                    <a:pt x="33304" y="1"/>
                  </a:cubicBezTo>
                  <a:close/>
                  <a:moveTo>
                    <a:pt x="28797" y="117"/>
                  </a:moveTo>
                  <a:cubicBezTo>
                    <a:pt x="28781" y="117"/>
                    <a:pt x="28764" y="119"/>
                    <a:pt x="28746" y="122"/>
                  </a:cubicBezTo>
                  <a:cubicBezTo>
                    <a:pt x="28017" y="183"/>
                    <a:pt x="27288" y="244"/>
                    <a:pt x="26559" y="365"/>
                  </a:cubicBezTo>
                  <a:cubicBezTo>
                    <a:pt x="26376" y="365"/>
                    <a:pt x="26315" y="487"/>
                    <a:pt x="26315" y="608"/>
                  </a:cubicBezTo>
                  <a:cubicBezTo>
                    <a:pt x="26376" y="730"/>
                    <a:pt x="26437" y="791"/>
                    <a:pt x="26559" y="851"/>
                  </a:cubicBezTo>
                  <a:lnTo>
                    <a:pt x="26619" y="851"/>
                  </a:lnTo>
                  <a:cubicBezTo>
                    <a:pt x="27288" y="730"/>
                    <a:pt x="28017" y="608"/>
                    <a:pt x="28807" y="548"/>
                  </a:cubicBezTo>
                  <a:cubicBezTo>
                    <a:pt x="29093" y="548"/>
                    <a:pt x="29056" y="117"/>
                    <a:pt x="28797" y="117"/>
                  </a:cubicBezTo>
                  <a:close/>
                  <a:moveTo>
                    <a:pt x="35492" y="122"/>
                  </a:moveTo>
                  <a:cubicBezTo>
                    <a:pt x="35371" y="122"/>
                    <a:pt x="35249" y="183"/>
                    <a:pt x="35249" y="304"/>
                  </a:cubicBezTo>
                  <a:cubicBezTo>
                    <a:pt x="35249" y="426"/>
                    <a:pt x="35310" y="548"/>
                    <a:pt x="35432" y="548"/>
                  </a:cubicBezTo>
                  <a:cubicBezTo>
                    <a:pt x="36222" y="669"/>
                    <a:pt x="36951" y="730"/>
                    <a:pt x="37680" y="851"/>
                  </a:cubicBezTo>
                  <a:lnTo>
                    <a:pt x="37741" y="851"/>
                  </a:lnTo>
                  <a:cubicBezTo>
                    <a:pt x="38045" y="851"/>
                    <a:pt x="38045" y="365"/>
                    <a:pt x="37741" y="365"/>
                  </a:cubicBezTo>
                  <a:cubicBezTo>
                    <a:pt x="37012" y="244"/>
                    <a:pt x="36222" y="183"/>
                    <a:pt x="35492" y="122"/>
                  </a:cubicBezTo>
                  <a:close/>
                  <a:moveTo>
                    <a:pt x="24310" y="912"/>
                  </a:moveTo>
                  <a:cubicBezTo>
                    <a:pt x="23581" y="1095"/>
                    <a:pt x="22851" y="1277"/>
                    <a:pt x="22122" y="1459"/>
                  </a:cubicBezTo>
                  <a:cubicBezTo>
                    <a:pt x="22000" y="1520"/>
                    <a:pt x="21940" y="1642"/>
                    <a:pt x="21940" y="1763"/>
                  </a:cubicBezTo>
                  <a:cubicBezTo>
                    <a:pt x="22000" y="1824"/>
                    <a:pt x="22061" y="1885"/>
                    <a:pt x="22183" y="1885"/>
                  </a:cubicBezTo>
                  <a:lnTo>
                    <a:pt x="22244" y="1885"/>
                  </a:lnTo>
                  <a:cubicBezTo>
                    <a:pt x="22912" y="1702"/>
                    <a:pt x="23641" y="1520"/>
                    <a:pt x="24371" y="1338"/>
                  </a:cubicBezTo>
                  <a:cubicBezTo>
                    <a:pt x="24492" y="1338"/>
                    <a:pt x="24614" y="1216"/>
                    <a:pt x="24553" y="1095"/>
                  </a:cubicBezTo>
                  <a:cubicBezTo>
                    <a:pt x="24553" y="973"/>
                    <a:pt x="24431" y="912"/>
                    <a:pt x="24310" y="912"/>
                  </a:cubicBezTo>
                  <a:close/>
                  <a:moveTo>
                    <a:pt x="39929" y="912"/>
                  </a:moveTo>
                  <a:cubicBezTo>
                    <a:pt x="39807" y="912"/>
                    <a:pt x="39686" y="973"/>
                    <a:pt x="39625" y="1095"/>
                  </a:cubicBezTo>
                  <a:cubicBezTo>
                    <a:pt x="39625" y="1216"/>
                    <a:pt x="39686" y="1338"/>
                    <a:pt x="39807" y="1338"/>
                  </a:cubicBezTo>
                  <a:cubicBezTo>
                    <a:pt x="40537" y="1520"/>
                    <a:pt x="41266" y="1702"/>
                    <a:pt x="41995" y="1885"/>
                  </a:cubicBezTo>
                  <a:lnTo>
                    <a:pt x="42056" y="1885"/>
                  </a:lnTo>
                  <a:lnTo>
                    <a:pt x="42056" y="1945"/>
                  </a:lnTo>
                  <a:cubicBezTo>
                    <a:pt x="42299" y="1945"/>
                    <a:pt x="42360" y="1520"/>
                    <a:pt x="42117" y="1459"/>
                  </a:cubicBezTo>
                  <a:cubicBezTo>
                    <a:pt x="41387" y="1277"/>
                    <a:pt x="40658" y="1095"/>
                    <a:pt x="39929" y="912"/>
                  </a:cubicBezTo>
                  <a:close/>
                  <a:moveTo>
                    <a:pt x="20090" y="2104"/>
                  </a:moveTo>
                  <a:cubicBezTo>
                    <a:pt x="20060" y="2104"/>
                    <a:pt x="20027" y="2111"/>
                    <a:pt x="19995" y="2128"/>
                  </a:cubicBezTo>
                  <a:cubicBezTo>
                    <a:pt x="19266" y="2371"/>
                    <a:pt x="18597" y="2675"/>
                    <a:pt x="17868" y="2979"/>
                  </a:cubicBezTo>
                  <a:cubicBezTo>
                    <a:pt x="17807" y="3039"/>
                    <a:pt x="17746" y="3161"/>
                    <a:pt x="17807" y="3282"/>
                  </a:cubicBezTo>
                  <a:cubicBezTo>
                    <a:pt x="17807" y="3404"/>
                    <a:pt x="17929" y="3404"/>
                    <a:pt x="17989" y="3404"/>
                  </a:cubicBezTo>
                  <a:lnTo>
                    <a:pt x="17989" y="3343"/>
                  </a:lnTo>
                  <a:cubicBezTo>
                    <a:pt x="18050" y="3343"/>
                    <a:pt x="18050" y="3404"/>
                    <a:pt x="18111" y="3404"/>
                  </a:cubicBezTo>
                  <a:cubicBezTo>
                    <a:pt x="18779" y="3100"/>
                    <a:pt x="19448" y="2796"/>
                    <a:pt x="20116" y="2553"/>
                  </a:cubicBezTo>
                  <a:cubicBezTo>
                    <a:pt x="20238" y="2492"/>
                    <a:pt x="20299" y="2371"/>
                    <a:pt x="20238" y="2249"/>
                  </a:cubicBezTo>
                  <a:cubicBezTo>
                    <a:pt x="20238" y="2160"/>
                    <a:pt x="20173" y="2104"/>
                    <a:pt x="20090" y="2104"/>
                  </a:cubicBezTo>
                  <a:close/>
                  <a:moveTo>
                    <a:pt x="44147" y="2165"/>
                  </a:moveTo>
                  <a:cubicBezTo>
                    <a:pt x="44061" y="2165"/>
                    <a:pt x="43984" y="2221"/>
                    <a:pt x="43940" y="2310"/>
                  </a:cubicBezTo>
                  <a:cubicBezTo>
                    <a:pt x="43879" y="2432"/>
                    <a:pt x="43940" y="2553"/>
                    <a:pt x="44061" y="2553"/>
                  </a:cubicBezTo>
                  <a:cubicBezTo>
                    <a:pt x="44730" y="2857"/>
                    <a:pt x="45459" y="3100"/>
                    <a:pt x="46128" y="3404"/>
                  </a:cubicBezTo>
                  <a:lnTo>
                    <a:pt x="46189" y="3404"/>
                  </a:lnTo>
                  <a:lnTo>
                    <a:pt x="46249" y="3282"/>
                  </a:lnTo>
                  <a:cubicBezTo>
                    <a:pt x="46310" y="3343"/>
                    <a:pt x="46371" y="3343"/>
                    <a:pt x="46432" y="3343"/>
                  </a:cubicBezTo>
                  <a:cubicBezTo>
                    <a:pt x="46492" y="3222"/>
                    <a:pt x="46432" y="3100"/>
                    <a:pt x="46310" y="3039"/>
                  </a:cubicBezTo>
                  <a:cubicBezTo>
                    <a:pt x="45642" y="2675"/>
                    <a:pt x="44912" y="2432"/>
                    <a:pt x="44244" y="2188"/>
                  </a:cubicBezTo>
                  <a:cubicBezTo>
                    <a:pt x="44211" y="2172"/>
                    <a:pt x="44179" y="2165"/>
                    <a:pt x="44147" y="2165"/>
                  </a:cubicBezTo>
                  <a:close/>
                  <a:moveTo>
                    <a:pt x="16046" y="3967"/>
                  </a:moveTo>
                  <a:cubicBezTo>
                    <a:pt x="16007" y="3967"/>
                    <a:pt x="15965" y="3980"/>
                    <a:pt x="15923" y="4012"/>
                  </a:cubicBezTo>
                  <a:cubicBezTo>
                    <a:pt x="15255" y="4376"/>
                    <a:pt x="14586" y="4741"/>
                    <a:pt x="13978" y="5166"/>
                  </a:cubicBezTo>
                  <a:cubicBezTo>
                    <a:pt x="13796" y="5288"/>
                    <a:pt x="13857" y="5592"/>
                    <a:pt x="14100" y="5592"/>
                  </a:cubicBezTo>
                  <a:lnTo>
                    <a:pt x="14161" y="5531"/>
                  </a:lnTo>
                  <a:lnTo>
                    <a:pt x="14221" y="5531"/>
                  </a:lnTo>
                  <a:cubicBezTo>
                    <a:pt x="14829" y="5166"/>
                    <a:pt x="15498" y="4741"/>
                    <a:pt x="16105" y="4376"/>
                  </a:cubicBezTo>
                  <a:cubicBezTo>
                    <a:pt x="16357" y="4276"/>
                    <a:pt x="16234" y="3967"/>
                    <a:pt x="16046" y="3967"/>
                  </a:cubicBezTo>
                  <a:close/>
                  <a:moveTo>
                    <a:pt x="48169" y="3972"/>
                  </a:moveTo>
                  <a:cubicBezTo>
                    <a:pt x="48104" y="3972"/>
                    <a:pt x="48047" y="4001"/>
                    <a:pt x="48012" y="4072"/>
                  </a:cubicBezTo>
                  <a:cubicBezTo>
                    <a:pt x="47951" y="4194"/>
                    <a:pt x="47951" y="4316"/>
                    <a:pt x="48073" y="4376"/>
                  </a:cubicBezTo>
                  <a:cubicBezTo>
                    <a:pt x="48741" y="4741"/>
                    <a:pt x="49349" y="5166"/>
                    <a:pt x="49957" y="5531"/>
                  </a:cubicBezTo>
                  <a:cubicBezTo>
                    <a:pt x="50017" y="5592"/>
                    <a:pt x="50078" y="5592"/>
                    <a:pt x="50078" y="5592"/>
                  </a:cubicBezTo>
                  <a:lnTo>
                    <a:pt x="50139" y="5470"/>
                  </a:lnTo>
                  <a:cubicBezTo>
                    <a:pt x="50169" y="5501"/>
                    <a:pt x="50184" y="5516"/>
                    <a:pt x="50200" y="5516"/>
                  </a:cubicBezTo>
                  <a:cubicBezTo>
                    <a:pt x="50215" y="5516"/>
                    <a:pt x="50230" y="5501"/>
                    <a:pt x="50260" y="5470"/>
                  </a:cubicBezTo>
                  <a:cubicBezTo>
                    <a:pt x="50382" y="5410"/>
                    <a:pt x="50321" y="5227"/>
                    <a:pt x="50200" y="5166"/>
                  </a:cubicBezTo>
                  <a:cubicBezTo>
                    <a:pt x="49592" y="4741"/>
                    <a:pt x="48984" y="4376"/>
                    <a:pt x="48316" y="4012"/>
                  </a:cubicBezTo>
                  <a:cubicBezTo>
                    <a:pt x="48265" y="3987"/>
                    <a:pt x="48215" y="3972"/>
                    <a:pt x="48169" y="3972"/>
                  </a:cubicBezTo>
                  <a:close/>
                  <a:moveTo>
                    <a:pt x="12309" y="6433"/>
                  </a:moveTo>
                  <a:cubicBezTo>
                    <a:pt x="12258" y="6433"/>
                    <a:pt x="12206" y="6452"/>
                    <a:pt x="12155" y="6503"/>
                  </a:cubicBezTo>
                  <a:cubicBezTo>
                    <a:pt x="11608" y="6929"/>
                    <a:pt x="11061" y="7476"/>
                    <a:pt x="10453" y="7962"/>
                  </a:cubicBezTo>
                  <a:cubicBezTo>
                    <a:pt x="10393" y="8023"/>
                    <a:pt x="10393" y="8205"/>
                    <a:pt x="10453" y="8266"/>
                  </a:cubicBezTo>
                  <a:cubicBezTo>
                    <a:pt x="10514" y="8327"/>
                    <a:pt x="10575" y="8327"/>
                    <a:pt x="10636" y="8387"/>
                  </a:cubicBezTo>
                  <a:lnTo>
                    <a:pt x="10636" y="8327"/>
                  </a:lnTo>
                  <a:cubicBezTo>
                    <a:pt x="10696" y="8327"/>
                    <a:pt x="10757" y="8327"/>
                    <a:pt x="10818" y="8266"/>
                  </a:cubicBezTo>
                  <a:cubicBezTo>
                    <a:pt x="11365" y="7780"/>
                    <a:pt x="11912" y="7294"/>
                    <a:pt x="12520" y="6868"/>
                  </a:cubicBezTo>
                  <a:cubicBezTo>
                    <a:pt x="12580" y="6747"/>
                    <a:pt x="12580" y="6625"/>
                    <a:pt x="12520" y="6503"/>
                  </a:cubicBezTo>
                  <a:cubicBezTo>
                    <a:pt x="12450" y="6468"/>
                    <a:pt x="12379" y="6433"/>
                    <a:pt x="12309" y="6433"/>
                  </a:cubicBezTo>
                  <a:close/>
                  <a:moveTo>
                    <a:pt x="51926" y="6430"/>
                  </a:moveTo>
                  <a:cubicBezTo>
                    <a:pt x="51736" y="6430"/>
                    <a:pt x="51588" y="6725"/>
                    <a:pt x="51780" y="6868"/>
                  </a:cubicBezTo>
                  <a:cubicBezTo>
                    <a:pt x="52388" y="7294"/>
                    <a:pt x="52935" y="7780"/>
                    <a:pt x="53481" y="8266"/>
                  </a:cubicBezTo>
                  <a:cubicBezTo>
                    <a:pt x="53481" y="8327"/>
                    <a:pt x="53542" y="8387"/>
                    <a:pt x="53603" y="8387"/>
                  </a:cubicBezTo>
                  <a:lnTo>
                    <a:pt x="53603" y="8266"/>
                  </a:lnTo>
                  <a:cubicBezTo>
                    <a:pt x="53644" y="8266"/>
                    <a:pt x="53684" y="8293"/>
                    <a:pt x="53725" y="8293"/>
                  </a:cubicBezTo>
                  <a:cubicBezTo>
                    <a:pt x="53745" y="8293"/>
                    <a:pt x="53765" y="8286"/>
                    <a:pt x="53785" y="8266"/>
                  </a:cubicBezTo>
                  <a:cubicBezTo>
                    <a:pt x="53846" y="8205"/>
                    <a:pt x="53846" y="8084"/>
                    <a:pt x="53785" y="7962"/>
                  </a:cubicBezTo>
                  <a:cubicBezTo>
                    <a:pt x="53238" y="7476"/>
                    <a:pt x="52631" y="6990"/>
                    <a:pt x="52084" y="6503"/>
                  </a:cubicBezTo>
                  <a:cubicBezTo>
                    <a:pt x="52032" y="6452"/>
                    <a:pt x="51978" y="6430"/>
                    <a:pt x="51926" y="6430"/>
                  </a:cubicBezTo>
                  <a:close/>
                  <a:moveTo>
                    <a:pt x="9100" y="9453"/>
                  </a:moveTo>
                  <a:cubicBezTo>
                    <a:pt x="9041" y="9453"/>
                    <a:pt x="8981" y="9479"/>
                    <a:pt x="8934" y="9542"/>
                  </a:cubicBezTo>
                  <a:cubicBezTo>
                    <a:pt x="8448" y="10089"/>
                    <a:pt x="7962" y="10636"/>
                    <a:pt x="7475" y="11244"/>
                  </a:cubicBezTo>
                  <a:cubicBezTo>
                    <a:pt x="7415" y="11305"/>
                    <a:pt x="7415" y="11487"/>
                    <a:pt x="7475" y="11548"/>
                  </a:cubicBezTo>
                  <a:cubicBezTo>
                    <a:pt x="7536" y="11609"/>
                    <a:pt x="7597" y="11609"/>
                    <a:pt x="7597" y="11609"/>
                  </a:cubicBezTo>
                  <a:cubicBezTo>
                    <a:pt x="7719" y="11609"/>
                    <a:pt x="7779" y="11548"/>
                    <a:pt x="7840" y="11548"/>
                  </a:cubicBezTo>
                  <a:cubicBezTo>
                    <a:pt x="8265" y="10940"/>
                    <a:pt x="8752" y="10393"/>
                    <a:pt x="9299" y="9846"/>
                  </a:cubicBezTo>
                  <a:cubicBezTo>
                    <a:pt x="9434" y="9666"/>
                    <a:pt x="9269" y="9453"/>
                    <a:pt x="9100" y="9453"/>
                  </a:cubicBezTo>
                  <a:close/>
                  <a:moveTo>
                    <a:pt x="55193" y="9479"/>
                  </a:moveTo>
                  <a:cubicBezTo>
                    <a:pt x="55025" y="9479"/>
                    <a:pt x="54909" y="9662"/>
                    <a:pt x="55001" y="9846"/>
                  </a:cubicBezTo>
                  <a:cubicBezTo>
                    <a:pt x="55548" y="10393"/>
                    <a:pt x="55973" y="10940"/>
                    <a:pt x="56459" y="11548"/>
                  </a:cubicBezTo>
                  <a:cubicBezTo>
                    <a:pt x="56520" y="11548"/>
                    <a:pt x="56581" y="11609"/>
                    <a:pt x="56642" y="11609"/>
                  </a:cubicBezTo>
                  <a:cubicBezTo>
                    <a:pt x="56824" y="11609"/>
                    <a:pt x="56946" y="11365"/>
                    <a:pt x="56824" y="11244"/>
                  </a:cubicBezTo>
                  <a:cubicBezTo>
                    <a:pt x="56338" y="10636"/>
                    <a:pt x="55852" y="10089"/>
                    <a:pt x="55365" y="9542"/>
                  </a:cubicBezTo>
                  <a:cubicBezTo>
                    <a:pt x="55306" y="9498"/>
                    <a:pt x="55247" y="9479"/>
                    <a:pt x="55193" y="9479"/>
                  </a:cubicBezTo>
                  <a:close/>
                  <a:moveTo>
                    <a:pt x="6289" y="12966"/>
                  </a:moveTo>
                  <a:cubicBezTo>
                    <a:pt x="6230" y="12966"/>
                    <a:pt x="6174" y="12996"/>
                    <a:pt x="6138" y="13067"/>
                  </a:cubicBezTo>
                  <a:cubicBezTo>
                    <a:pt x="5652" y="13675"/>
                    <a:pt x="5288" y="14283"/>
                    <a:pt x="4923" y="14951"/>
                  </a:cubicBezTo>
                  <a:cubicBezTo>
                    <a:pt x="4801" y="15073"/>
                    <a:pt x="4862" y="15194"/>
                    <a:pt x="4984" y="15255"/>
                  </a:cubicBezTo>
                  <a:lnTo>
                    <a:pt x="5105" y="15255"/>
                  </a:lnTo>
                  <a:cubicBezTo>
                    <a:pt x="5166" y="15255"/>
                    <a:pt x="5227" y="15255"/>
                    <a:pt x="5288" y="15194"/>
                  </a:cubicBezTo>
                  <a:cubicBezTo>
                    <a:pt x="5652" y="14526"/>
                    <a:pt x="6078" y="13918"/>
                    <a:pt x="6503" y="13310"/>
                  </a:cubicBezTo>
                  <a:cubicBezTo>
                    <a:pt x="6589" y="13138"/>
                    <a:pt x="6432" y="12966"/>
                    <a:pt x="6289" y="12966"/>
                  </a:cubicBezTo>
                  <a:close/>
                  <a:moveTo>
                    <a:pt x="57977" y="12907"/>
                  </a:moveTo>
                  <a:cubicBezTo>
                    <a:pt x="57815" y="12907"/>
                    <a:pt x="57666" y="13093"/>
                    <a:pt x="57796" y="13310"/>
                  </a:cubicBezTo>
                  <a:cubicBezTo>
                    <a:pt x="58222" y="13857"/>
                    <a:pt x="58587" y="14526"/>
                    <a:pt x="59012" y="15133"/>
                  </a:cubicBezTo>
                  <a:cubicBezTo>
                    <a:pt x="59012" y="15194"/>
                    <a:pt x="59073" y="15255"/>
                    <a:pt x="59194" y="15255"/>
                  </a:cubicBezTo>
                  <a:lnTo>
                    <a:pt x="59316" y="15255"/>
                  </a:lnTo>
                  <a:cubicBezTo>
                    <a:pt x="59377" y="15133"/>
                    <a:pt x="59437" y="15012"/>
                    <a:pt x="59377" y="14890"/>
                  </a:cubicBezTo>
                  <a:cubicBezTo>
                    <a:pt x="59012" y="14283"/>
                    <a:pt x="58587" y="13614"/>
                    <a:pt x="58161" y="13006"/>
                  </a:cubicBezTo>
                  <a:cubicBezTo>
                    <a:pt x="58109" y="12937"/>
                    <a:pt x="58042" y="12907"/>
                    <a:pt x="57977" y="12907"/>
                  </a:cubicBezTo>
                  <a:close/>
                  <a:moveTo>
                    <a:pt x="60293" y="16781"/>
                  </a:moveTo>
                  <a:cubicBezTo>
                    <a:pt x="60153" y="16781"/>
                    <a:pt x="60005" y="16916"/>
                    <a:pt x="60045" y="17078"/>
                  </a:cubicBezTo>
                  <a:cubicBezTo>
                    <a:pt x="60410" y="17747"/>
                    <a:pt x="60714" y="18415"/>
                    <a:pt x="61017" y="19084"/>
                  </a:cubicBezTo>
                  <a:cubicBezTo>
                    <a:pt x="61078" y="19205"/>
                    <a:pt x="61139" y="19205"/>
                    <a:pt x="61261" y="19205"/>
                  </a:cubicBezTo>
                  <a:lnTo>
                    <a:pt x="61321" y="19205"/>
                  </a:lnTo>
                  <a:cubicBezTo>
                    <a:pt x="61443" y="19145"/>
                    <a:pt x="61504" y="19023"/>
                    <a:pt x="61443" y="18901"/>
                  </a:cubicBezTo>
                  <a:cubicBezTo>
                    <a:pt x="61139" y="18233"/>
                    <a:pt x="60835" y="17564"/>
                    <a:pt x="60471" y="16896"/>
                  </a:cubicBezTo>
                  <a:cubicBezTo>
                    <a:pt x="60430" y="16815"/>
                    <a:pt x="60362" y="16781"/>
                    <a:pt x="60293" y="16781"/>
                  </a:cubicBezTo>
                  <a:close/>
                  <a:moveTo>
                    <a:pt x="4033" y="16752"/>
                  </a:moveTo>
                  <a:cubicBezTo>
                    <a:pt x="3928" y="16752"/>
                    <a:pt x="3814" y="16820"/>
                    <a:pt x="3768" y="16957"/>
                  </a:cubicBezTo>
                  <a:cubicBezTo>
                    <a:pt x="3464" y="17625"/>
                    <a:pt x="3100" y="18294"/>
                    <a:pt x="2796" y="18962"/>
                  </a:cubicBezTo>
                  <a:cubicBezTo>
                    <a:pt x="2796" y="19084"/>
                    <a:pt x="2796" y="19205"/>
                    <a:pt x="2917" y="19266"/>
                  </a:cubicBezTo>
                  <a:lnTo>
                    <a:pt x="3039" y="19266"/>
                  </a:lnTo>
                  <a:cubicBezTo>
                    <a:pt x="3160" y="19266"/>
                    <a:pt x="3221" y="19205"/>
                    <a:pt x="3282" y="19084"/>
                  </a:cubicBezTo>
                  <a:cubicBezTo>
                    <a:pt x="3586" y="18415"/>
                    <a:pt x="3890" y="17747"/>
                    <a:pt x="4254" y="17078"/>
                  </a:cubicBezTo>
                  <a:cubicBezTo>
                    <a:pt x="4315" y="16957"/>
                    <a:pt x="4254" y="16835"/>
                    <a:pt x="4133" y="16774"/>
                  </a:cubicBezTo>
                  <a:cubicBezTo>
                    <a:pt x="4102" y="16759"/>
                    <a:pt x="4068" y="16752"/>
                    <a:pt x="4033" y="16752"/>
                  </a:cubicBezTo>
                  <a:close/>
                  <a:moveTo>
                    <a:pt x="2249" y="20846"/>
                  </a:moveTo>
                  <a:cubicBezTo>
                    <a:pt x="2127" y="20846"/>
                    <a:pt x="2006" y="20907"/>
                    <a:pt x="1945" y="21029"/>
                  </a:cubicBezTo>
                  <a:cubicBezTo>
                    <a:pt x="1702" y="21697"/>
                    <a:pt x="1459" y="22426"/>
                    <a:pt x="1216" y="23095"/>
                  </a:cubicBezTo>
                  <a:cubicBezTo>
                    <a:pt x="1155" y="23216"/>
                    <a:pt x="1216" y="23338"/>
                    <a:pt x="1337" y="23399"/>
                  </a:cubicBezTo>
                  <a:lnTo>
                    <a:pt x="1398" y="23399"/>
                  </a:lnTo>
                  <a:cubicBezTo>
                    <a:pt x="1520" y="23399"/>
                    <a:pt x="1580" y="23338"/>
                    <a:pt x="1641" y="23277"/>
                  </a:cubicBezTo>
                  <a:cubicBezTo>
                    <a:pt x="1884" y="22548"/>
                    <a:pt x="2127" y="21879"/>
                    <a:pt x="2370" y="21150"/>
                  </a:cubicBezTo>
                  <a:cubicBezTo>
                    <a:pt x="2431" y="21029"/>
                    <a:pt x="2370" y="20907"/>
                    <a:pt x="2249" y="20846"/>
                  </a:cubicBezTo>
                  <a:close/>
                  <a:moveTo>
                    <a:pt x="62116" y="20853"/>
                  </a:moveTo>
                  <a:cubicBezTo>
                    <a:pt x="61976" y="20853"/>
                    <a:pt x="61828" y="20988"/>
                    <a:pt x="61868" y="21150"/>
                  </a:cubicBezTo>
                  <a:cubicBezTo>
                    <a:pt x="62172" y="21819"/>
                    <a:pt x="62415" y="22548"/>
                    <a:pt x="62658" y="23277"/>
                  </a:cubicBezTo>
                  <a:cubicBezTo>
                    <a:pt x="62658" y="23338"/>
                    <a:pt x="62780" y="23399"/>
                    <a:pt x="62841" y="23399"/>
                  </a:cubicBezTo>
                  <a:lnTo>
                    <a:pt x="62901" y="23399"/>
                  </a:lnTo>
                  <a:cubicBezTo>
                    <a:pt x="63023" y="23338"/>
                    <a:pt x="63084" y="23216"/>
                    <a:pt x="63084" y="23095"/>
                  </a:cubicBezTo>
                  <a:cubicBezTo>
                    <a:pt x="62841" y="22366"/>
                    <a:pt x="62537" y="21697"/>
                    <a:pt x="62294" y="20968"/>
                  </a:cubicBezTo>
                  <a:cubicBezTo>
                    <a:pt x="62253" y="20887"/>
                    <a:pt x="62186" y="20853"/>
                    <a:pt x="62116" y="20853"/>
                  </a:cubicBezTo>
                  <a:close/>
                  <a:moveTo>
                    <a:pt x="851" y="25100"/>
                  </a:moveTo>
                  <a:cubicBezTo>
                    <a:pt x="729" y="25100"/>
                    <a:pt x="608" y="25161"/>
                    <a:pt x="547" y="25283"/>
                  </a:cubicBezTo>
                  <a:cubicBezTo>
                    <a:pt x="365" y="26012"/>
                    <a:pt x="183" y="26741"/>
                    <a:pt x="61" y="27471"/>
                  </a:cubicBezTo>
                  <a:cubicBezTo>
                    <a:pt x="0" y="27592"/>
                    <a:pt x="61" y="27714"/>
                    <a:pt x="243" y="27714"/>
                  </a:cubicBezTo>
                  <a:cubicBezTo>
                    <a:pt x="365" y="27714"/>
                    <a:pt x="486" y="27653"/>
                    <a:pt x="486" y="27531"/>
                  </a:cubicBezTo>
                  <a:cubicBezTo>
                    <a:pt x="608" y="26802"/>
                    <a:pt x="790" y="26073"/>
                    <a:pt x="1033" y="25404"/>
                  </a:cubicBezTo>
                  <a:cubicBezTo>
                    <a:pt x="1033" y="25283"/>
                    <a:pt x="973" y="25161"/>
                    <a:pt x="851" y="25100"/>
                  </a:cubicBezTo>
                  <a:close/>
                  <a:moveTo>
                    <a:pt x="63448" y="25040"/>
                  </a:moveTo>
                  <a:cubicBezTo>
                    <a:pt x="63327" y="25100"/>
                    <a:pt x="63266" y="25222"/>
                    <a:pt x="63266" y="25344"/>
                  </a:cubicBezTo>
                  <a:cubicBezTo>
                    <a:pt x="63448" y="26073"/>
                    <a:pt x="63631" y="26802"/>
                    <a:pt x="63813" y="27531"/>
                  </a:cubicBezTo>
                  <a:cubicBezTo>
                    <a:pt x="63813" y="27592"/>
                    <a:pt x="63935" y="27653"/>
                    <a:pt x="64056" y="27714"/>
                  </a:cubicBezTo>
                  <a:cubicBezTo>
                    <a:pt x="64178" y="27653"/>
                    <a:pt x="64299" y="27531"/>
                    <a:pt x="64239" y="27410"/>
                  </a:cubicBezTo>
                  <a:cubicBezTo>
                    <a:pt x="64117" y="26681"/>
                    <a:pt x="63935" y="26012"/>
                    <a:pt x="63692" y="25222"/>
                  </a:cubicBezTo>
                  <a:cubicBezTo>
                    <a:pt x="63692" y="25100"/>
                    <a:pt x="63570" y="25040"/>
                    <a:pt x="63448" y="2504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32"/>
            <p:cNvSpPr/>
            <p:nvPr/>
          </p:nvSpPr>
          <p:spPr>
            <a:xfrm>
              <a:off x="3031300" y="3974225"/>
              <a:ext cx="16750" cy="39525"/>
            </a:xfrm>
            <a:custGeom>
              <a:avLst/>
              <a:gdLst/>
              <a:ahLst/>
              <a:cxnLst/>
              <a:rect l="l" t="t" r="r" b="b"/>
              <a:pathLst>
                <a:path w="670" h="1581" extrusionOk="0">
                  <a:moveTo>
                    <a:pt x="244" y="0"/>
                  </a:moveTo>
                  <a:cubicBezTo>
                    <a:pt x="122" y="0"/>
                    <a:pt x="1" y="122"/>
                    <a:pt x="62" y="243"/>
                  </a:cubicBezTo>
                  <a:cubicBezTo>
                    <a:pt x="183" y="973"/>
                    <a:pt x="183" y="1398"/>
                    <a:pt x="183" y="1398"/>
                  </a:cubicBezTo>
                  <a:cubicBezTo>
                    <a:pt x="183" y="1459"/>
                    <a:pt x="305" y="1580"/>
                    <a:pt x="426" y="1580"/>
                  </a:cubicBezTo>
                  <a:cubicBezTo>
                    <a:pt x="548" y="1580"/>
                    <a:pt x="669" y="1459"/>
                    <a:pt x="669" y="1337"/>
                  </a:cubicBezTo>
                  <a:cubicBezTo>
                    <a:pt x="669" y="1276"/>
                    <a:pt x="608" y="912"/>
                    <a:pt x="487" y="182"/>
                  </a:cubicBezTo>
                  <a:cubicBezTo>
                    <a:pt x="487" y="61"/>
                    <a:pt x="365" y="0"/>
                    <a:pt x="2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32"/>
            <p:cNvSpPr/>
            <p:nvPr/>
          </p:nvSpPr>
          <p:spPr>
            <a:xfrm>
              <a:off x="1385850" y="3962050"/>
              <a:ext cx="80550" cy="147425"/>
            </a:xfrm>
            <a:custGeom>
              <a:avLst/>
              <a:gdLst/>
              <a:ahLst/>
              <a:cxnLst/>
              <a:rect l="l" t="t" r="r" b="b"/>
              <a:pathLst>
                <a:path w="3222" h="5897" extrusionOk="0">
                  <a:moveTo>
                    <a:pt x="1580" y="1"/>
                  </a:moveTo>
                  <a:cubicBezTo>
                    <a:pt x="669" y="1"/>
                    <a:pt x="0" y="730"/>
                    <a:pt x="0" y="1642"/>
                  </a:cubicBezTo>
                  <a:lnTo>
                    <a:pt x="0" y="4255"/>
                  </a:lnTo>
                  <a:cubicBezTo>
                    <a:pt x="0" y="5167"/>
                    <a:pt x="669" y="5896"/>
                    <a:pt x="1580" y="5896"/>
                  </a:cubicBezTo>
                  <a:cubicBezTo>
                    <a:pt x="2492" y="5896"/>
                    <a:pt x="3221" y="5167"/>
                    <a:pt x="3221" y="4255"/>
                  </a:cubicBezTo>
                  <a:lnTo>
                    <a:pt x="3221" y="1642"/>
                  </a:lnTo>
                  <a:cubicBezTo>
                    <a:pt x="3221" y="730"/>
                    <a:pt x="2492" y="1"/>
                    <a:pt x="1580" y="1"/>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32"/>
            <p:cNvSpPr/>
            <p:nvPr/>
          </p:nvSpPr>
          <p:spPr>
            <a:xfrm>
              <a:off x="1364575" y="4072975"/>
              <a:ext cx="124425" cy="153600"/>
            </a:xfrm>
            <a:custGeom>
              <a:avLst/>
              <a:gdLst/>
              <a:ahLst/>
              <a:cxnLst/>
              <a:rect l="l" t="t" r="r" b="b"/>
              <a:pathLst>
                <a:path w="4977" h="6144" extrusionOk="0">
                  <a:moveTo>
                    <a:pt x="3569" y="4192"/>
                  </a:moveTo>
                  <a:cubicBezTo>
                    <a:pt x="4119" y="4192"/>
                    <a:pt x="4119" y="5290"/>
                    <a:pt x="3569" y="5290"/>
                  </a:cubicBezTo>
                  <a:cubicBezTo>
                    <a:pt x="3555" y="5290"/>
                    <a:pt x="3540" y="5289"/>
                    <a:pt x="3525" y="5288"/>
                  </a:cubicBezTo>
                  <a:lnTo>
                    <a:pt x="1520" y="5288"/>
                  </a:lnTo>
                  <a:cubicBezTo>
                    <a:pt x="1505" y="5289"/>
                    <a:pt x="1491" y="5290"/>
                    <a:pt x="1476" y="5290"/>
                  </a:cubicBezTo>
                  <a:cubicBezTo>
                    <a:pt x="927" y="5290"/>
                    <a:pt x="927" y="4192"/>
                    <a:pt x="1476" y="4192"/>
                  </a:cubicBezTo>
                  <a:cubicBezTo>
                    <a:pt x="1491" y="4192"/>
                    <a:pt x="1505" y="4192"/>
                    <a:pt x="1520" y="4194"/>
                  </a:cubicBezTo>
                  <a:lnTo>
                    <a:pt x="3525" y="4194"/>
                  </a:lnTo>
                  <a:cubicBezTo>
                    <a:pt x="3540" y="4192"/>
                    <a:pt x="3555" y="4192"/>
                    <a:pt x="3569" y="4192"/>
                  </a:cubicBezTo>
                  <a:close/>
                  <a:moveTo>
                    <a:pt x="1763" y="0"/>
                  </a:moveTo>
                  <a:cubicBezTo>
                    <a:pt x="1337" y="0"/>
                    <a:pt x="1034" y="304"/>
                    <a:pt x="973" y="669"/>
                  </a:cubicBezTo>
                  <a:lnTo>
                    <a:pt x="122" y="5227"/>
                  </a:lnTo>
                  <a:cubicBezTo>
                    <a:pt x="0" y="5713"/>
                    <a:pt x="365" y="6139"/>
                    <a:pt x="851" y="6139"/>
                  </a:cubicBezTo>
                  <a:lnTo>
                    <a:pt x="4012" y="6139"/>
                  </a:lnTo>
                  <a:cubicBezTo>
                    <a:pt x="4043" y="6142"/>
                    <a:pt x="4074" y="6144"/>
                    <a:pt x="4104" y="6144"/>
                  </a:cubicBezTo>
                  <a:cubicBezTo>
                    <a:pt x="4605" y="6144"/>
                    <a:pt x="4977" y="5685"/>
                    <a:pt x="4862" y="5227"/>
                  </a:cubicBezTo>
                  <a:lnTo>
                    <a:pt x="4012" y="669"/>
                  </a:lnTo>
                  <a:cubicBezTo>
                    <a:pt x="3951" y="304"/>
                    <a:pt x="3647" y="0"/>
                    <a:pt x="32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32"/>
            <p:cNvSpPr/>
            <p:nvPr/>
          </p:nvSpPr>
          <p:spPr>
            <a:xfrm>
              <a:off x="1404075" y="4037275"/>
              <a:ext cx="47125" cy="44450"/>
            </a:xfrm>
            <a:custGeom>
              <a:avLst/>
              <a:gdLst/>
              <a:ahLst/>
              <a:cxnLst/>
              <a:rect l="l" t="t" r="r" b="b"/>
              <a:pathLst>
                <a:path w="1885" h="1778" extrusionOk="0">
                  <a:moveTo>
                    <a:pt x="943" y="0"/>
                  </a:moveTo>
                  <a:cubicBezTo>
                    <a:pt x="532" y="0"/>
                    <a:pt x="122" y="274"/>
                    <a:pt x="61" y="821"/>
                  </a:cubicBezTo>
                  <a:cubicBezTo>
                    <a:pt x="1" y="1459"/>
                    <a:pt x="472" y="1778"/>
                    <a:pt x="943" y="1778"/>
                  </a:cubicBezTo>
                  <a:cubicBezTo>
                    <a:pt x="1414" y="1778"/>
                    <a:pt x="1885" y="1459"/>
                    <a:pt x="1824" y="821"/>
                  </a:cubicBezTo>
                  <a:cubicBezTo>
                    <a:pt x="1763" y="274"/>
                    <a:pt x="1353" y="0"/>
                    <a:pt x="9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4" name="Google Shape;314;p32"/>
          <p:cNvGrpSpPr/>
          <p:nvPr/>
        </p:nvGrpSpPr>
        <p:grpSpPr>
          <a:xfrm rot="1892561">
            <a:off x="11421788" y="5576371"/>
            <a:ext cx="438753" cy="898720"/>
            <a:chOff x="5342250" y="1892700"/>
            <a:chExt cx="668525" cy="1368950"/>
          </a:xfrm>
        </p:grpSpPr>
        <p:sp>
          <p:nvSpPr>
            <p:cNvPr id="315" name="Google Shape;315;p32"/>
            <p:cNvSpPr/>
            <p:nvPr/>
          </p:nvSpPr>
          <p:spPr>
            <a:xfrm>
              <a:off x="5342250" y="1892700"/>
              <a:ext cx="668525" cy="1368950"/>
            </a:xfrm>
            <a:custGeom>
              <a:avLst/>
              <a:gdLst/>
              <a:ahLst/>
              <a:cxnLst/>
              <a:rect l="l" t="t" r="r" b="b"/>
              <a:pathLst>
                <a:path w="26741" h="54758" extrusionOk="0">
                  <a:moveTo>
                    <a:pt x="5045" y="0"/>
                  </a:moveTo>
                  <a:cubicBezTo>
                    <a:pt x="2249" y="0"/>
                    <a:pt x="0" y="2249"/>
                    <a:pt x="0" y="5045"/>
                  </a:cubicBezTo>
                  <a:lnTo>
                    <a:pt x="0" y="49714"/>
                  </a:lnTo>
                  <a:cubicBezTo>
                    <a:pt x="0" y="52509"/>
                    <a:pt x="2249" y="54758"/>
                    <a:pt x="5045" y="54758"/>
                  </a:cubicBezTo>
                  <a:lnTo>
                    <a:pt x="21697" y="54758"/>
                  </a:lnTo>
                  <a:cubicBezTo>
                    <a:pt x="24492" y="54758"/>
                    <a:pt x="26741" y="52509"/>
                    <a:pt x="26741" y="49714"/>
                  </a:cubicBezTo>
                  <a:lnTo>
                    <a:pt x="26741" y="5045"/>
                  </a:lnTo>
                  <a:cubicBezTo>
                    <a:pt x="26741" y="2249"/>
                    <a:pt x="24492" y="0"/>
                    <a:pt x="21697"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32"/>
            <p:cNvSpPr/>
            <p:nvPr/>
          </p:nvSpPr>
          <p:spPr>
            <a:xfrm>
              <a:off x="5407575" y="1968675"/>
              <a:ext cx="259825" cy="259825"/>
            </a:xfrm>
            <a:custGeom>
              <a:avLst/>
              <a:gdLst/>
              <a:ahLst/>
              <a:cxnLst/>
              <a:rect l="l" t="t" r="r" b="b"/>
              <a:pathLst>
                <a:path w="10393" h="10393" extrusionOk="0">
                  <a:moveTo>
                    <a:pt x="5227" y="0"/>
                  </a:moveTo>
                  <a:cubicBezTo>
                    <a:pt x="2310" y="0"/>
                    <a:pt x="1" y="2370"/>
                    <a:pt x="1" y="5227"/>
                  </a:cubicBezTo>
                  <a:cubicBezTo>
                    <a:pt x="1" y="8083"/>
                    <a:pt x="2310" y="10392"/>
                    <a:pt x="5227" y="10392"/>
                  </a:cubicBezTo>
                  <a:cubicBezTo>
                    <a:pt x="8084" y="10392"/>
                    <a:pt x="10393" y="8083"/>
                    <a:pt x="10393" y="5227"/>
                  </a:cubicBezTo>
                  <a:cubicBezTo>
                    <a:pt x="10393" y="2370"/>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32"/>
            <p:cNvSpPr/>
            <p:nvPr/>
          </p:nvSpPr>
          <p:spPr>
            <a:xfrm>
              <a:off x="5445550" y="2006650"/>
              <a:ext cx="183875" cy="183875"/>
            </a:xfrm>
            <a:custGeom>
              <a:avLst/>
              <a:gdLst/>
              <a:ahLst/>
              <a:cxnLst/>
              <a:rect l="l" t="t" r="r" b="b"/>
              <a:pathLst>
                <a:path w="7355" h="7355" extrusionOk="0">
                  <a:moveTo>
                    <a:pt x="3708" y="0"/>
                  </a:moveTo>
                  <a:cubicBezTo>
                    <a:pt x="1642" y="0"/>
                    <a:pt x="1" y="1641"/>
                    <a:pt x="1" y="3708"/>
                  </a:cubicBezTo>
                  <a:cubicBezTo>
                    <a:pt x="1" y="5713"/>
                    <a:pt x="1642" y="7354"/>
                    <a:pt x="3708" y="7354"/>
                  </a:cubicBezTo>
                  <a:cubicBezTo>
                    <a:pt x="5714" y="7354"/>
                    <a:pt x="7355" y="5713"/>
                    <a:pt x="7355" y="3708"/>
                  </a:cubicBezTo>
                  <a:cubicBezTo>
                    <a:pt x="7355" y="1641"/>
                    <a:pt x="5714" y="0"/>
                    <a:pt x="37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32"/>
            <p:cNvSpPr/>
            <p:nvPr/>
          </p:nvSpPr>
          <p:spPr>
            <a:xfrm>
              <a:off x="5700800" y="1968675"/>
              <a:ext cx="259850" cy="259825"/>
            </a:xfrm>
            <a:custGeom>
              <a:avLst/>
              <a:gdLst/>
              <a:ahLst/>
              <a:cxnLst/>
              <a:rect l="l" t="t" r="r" b="b"/>
              <a:pathLst>
                <a:path w="10394" h="10393" extrusionOk="0">
                  <a:moveTo>
                    <a:pt x="5167" y="0"/>
                  </a:moveTo>
                  <a:cubicBezTo>
                    <a:pt x="2310" y="0"/>
                    <a:pt x="1" y="2370"/>
                    <a:pt x="1" y="5227"/>
                  </a:cubicBezTo>
                  <a:cubicBezTo>
                    <a:pt x="1" y="8083"/>
                    <a:pt x="2310" y="10392"/>
                    <a:pt x="5167" y="10392"/>
                  </a:cubicBezTo>
                  <a:cubicBezTo>
                    <a:pt x="8084" y="10392"/>
                    <a:pt x="10393" y="8083"/>
                    <a:pt x="10393" y="5227"/>
                  </a:cubicBezTo>
                  <a:cubicBezTo>
                    <a:pt x="10393" y="2370"/>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32"/>
            <p:cNvSpPr/>
            <p:nvPr/>
          </p:nvSpPr>
          <p:spPr>
            <a:xfrm>
              <a:off x="5738800" y="2006650"/>
              <a:ext cx="183850" cy="183875"/>
            </a:xfrm>
            <a:custGeom>
              <a:avLst/>
              <a:gdLst/>
              <a:ahLst/>
              <a:cxnLst/>
              <a:rect l="l" t="t" r="r" b="b"/>
              <a:pathLst>
                <a:path w="7354" h="7355" extrusionOk="0">
                  <a:moveTo>
                    <a:pt x="3647" y="0"/>
                  </a:moveTo>
                  <a:cubicBezTo>
                    <a:pt x="1641" y="0"/>
                    <a:pt x="0" y="1641"/>
                    <a:pt x="0" y="3708"/>
                  </a:cubicBezTo>
                  <a:cubicBezTo>
                    <a:pt x="0" y="5713"/>
                    <a:pt x="1641" y="7354"/>
                    <a:pt x="3647" y="7354"/>
                  </a:cubicBezTo>
                  <a:cubicBezTo>
                    <a:pt x="5713" y="7354"/>
                    <a:pt x="7354" y="5713"/>
                    <a:pt x="7354" y="3708"/>
                  </a:cubicBezTo>
                  <a:cubicBezTo>
                    <a:pt x="7354" y="1641"/>
                    <a:pt x="5713" y="0"/>
                    <a:pt x="3647" y="0"/>
                  </a:cubicBezTo>
                  <a:close/>
                </a:path>
              </a:pathLst>
            </a:custGeom>
            <a:solidFill>
              <a:srgbClr val="FAB21B"/>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32"/>
            <p:cNvSpPr/>
            <p:nvPr/>
          </p:nvSpPr>
          <p:spPr>
            <a:xfrm>
              <a:off x="5407575" y="2289250"/>
              <a:ext cx="259825" cy="259825"/>
            </a:xfrm>
            <a:custGeom>
              <a:avLst/>
              <a:gdLst/>
              <a:ahLst/>
              <a:cxnLst/>
              <a:rect l="l" t="t" r="r" b="b"/>
              <a:pathLst>
                <a:path w="10393" h="10393" extrusionOk="0">
                  <a:moveTo>
                    <a:pt x="5227" y="0"/>
                  </a:moveTo>
                  <a:cubicBezTo>
                    <a:pt x="2310" y="0"/>
                    <a:pt x="1" y="2310"/>
                    <a:pt x="1" y="5166"/>
                  </a:cubicBezTo>
                  <a:cubicBezTo>
                    <a:pt x="1" y="8023"/>
                    <a:pt x="2310" y="10393"/>
                    <a:pt x="5227" y="10393"/>
                  </a:cubicBezTo>
                  <a:cubicBezTo>
                    <a:pt x="8084" y="10393"/>
                    <a:pt x="10393" y="8023"/>
                    <a:pt x="10393" y="5166"/>
                  </a:cubicBezTo>
                  <a:cubicBezTo>
                    <a:pt x="10393" y="2310"/>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32"/>
            <p:cNvSpPr/>
            <p:nvPr/>
          </p:nvSpPr>
          <p:spPr>
            <a:xfrm>
              <a:off x="5445550" y="2327225"/>
              <a:ext cx="183875" cy="183875"/>
            </a:xfrm>
            <a:custGeom>
              <a:avLst/>
              <a:gdLst/>
              <a:ahLst/>
              <a:cxnLst/>
              <a:rect l="l" t="t" r="r" b="b"/>
              <a:pathLst>
                <a:path w="7355" h="7355" extrusionOk="0">
                  <a:moveTo>
                    <a:pt x="3708" y="1"/>
                  </a:moveTo>
                  <a:cubicBezTo>
                    <a:pt x="1642" y="1"/>
                    <a:pt x="1" y="1642"/>
                    <a:pt x="1" y="3647"/>
                  </a:cubicBezTo>
                  <a:cubicBezTo>
                    <a:pt x="1" y="5653"/>
                    <a:pt x="1642" y="7354"/>
                    <a:pt x="3708" y="7354"/>
                  </a:cubicBezTo>
                  <a:cubicBezTo>
                    <a:pt x="5714" y="7354"/>
                    <a:pt x="7355" y="5653"/>
                    <a:pt x="7355" y="3647"/>
                  </a:cubicBezTo>
                  <a:cubicBezTo>
                    <a:pt x="7355" y="1642"/>
                    <a:pt x="5714" y="1"/>
                    <a:pt x="3708"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32"/>
            <p:cNvSpPr/>
            <p:nvPr/>
          </p:nvSpPr>
          <p:spPr>
            <a:xfrm>
              <a:off x="5700800" y="2289250"/>
              <a:ext cx="259850" cy="259825"/>
            </a:xfrm>
            <a:custGeom>
              <a:avLst/>
              <a:gdLst/>
              <a:ahLst/>
              <a:cxnLst/>
              <a:rect l="l" t="t" r="r" b="b"/>
              <a:pathLst>
                <a:path w="10394" h="10393" extrusionOk="0">
                  <a:moveTo>
                    <a:pt x="5167" y="0"/>
                  </a:moveTo>
                  <a:cubicBezTo>
                    <a:pt x="2310" y="0"/>
                    <a:pt x="1" y="2310"/>
                    <a:pt x="1" y="5166"/>
                  </a:cubicBezTo>
                  <a:cubicBezTo>
                    <a:pt x="1" y="8023"/>
                    <a:pt x="2310" y="10393"/>
                    <a:pt x="5167" y="10393"/>
                  </a:cubicBezTo>
                  <a:cubicBezTo>
                    <a:pt x="8084" y="10393"/>
                    <a:pt x="10393" y="8023"/>
                    <a:pt x="10393" y="5166"/>
                  </a:cubicBezTo>
                  <a:cubicBezTo>
                    <a:pt x="10393" y="2310"/>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32"/>
            <p:cNvSpPr/>
            <p:nvPr/>
          </p:nvSpPr>
          <p:spPr>
            <a:xfrm>
              <a:off x="5738800" y="2327225"/>
              <a:ext cx="183850" cy="183875"/>
            </a:xfrm>
            <a:custGeom>
              <a:avLst/>
              <a:gdLst/>
              <a:ahLst/>
              <a:cxnLst/>
              <a:rect l="l" t="t" r="r" b="b"/>
              <a:pathLst>
                <a:path w="7354" h="7355" extrusionOk="0">
                  <a:moveTo>
                    <a:pt x="3647" y="1"/>
                  </a:moveTo>
                  <a:cubicBezTo>
                    <a:pt x="1641" y="1"/>
                    <a:pt x="0" y="1642"/>
                    <a:pt x="0" y="3647"/>
                  </a:cubicBezTo>
                  <a:cubicBezTo>
                    <a:pt x="0" y="5653"/>
                    <a:pt x="1641" y="7354"/>
                    <a:pt x="3647" y="7354"/>
                  </a:cubicBezTo>
                  <a:cubicBezTo>
                    <a:pt x="5713" y="7354"/>
                    <a:pt x="7354" y="5653"/>
                    <a:pt x="7354" y="3647"/>
                  </a:cubicBezTo>
                  <a:cubicBezTo>
                    <a:pt x="7354" y="1642"/>
                    <a:pt x="5713" y="1"/>
                    <a:pt x="3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32"/>
            <p:cNvSpPr/>
            <p:nvPr/>
          </p:nvSpPr>
          <p:spPr>
            <a:xfrm>
              <a:off x="5407575" y="2608325"/>
              <a:ext cx="259825" cy="259825"/>
            </a:xfrm>
            <a:custGeom>
              <a:avLst/>
              <a:gdLst/>
              <a:ahLst/>
              <a:cxnLst/>
              <a:rect l="l" t="t" r="r" b="b"/>
              <a:pathLst>
                <a:path w="10393" h="10393" extrusionOk="0">
                  <a:moveTo>
                    <a:pt x="5227" y="0"/>
                  </a:moveTo>
                  <a:cubicBezTo>
                    <a:pt x="2310" y="0"/>
                    <a:pt x="1" y="2309"/>
                    <a:pt x="1" y="5166"/>
                  </a:cubicBezTo>
                  <a:cubicBezTo>
                    <a:pt x="1" y="8083"/>
                    <a:pt x="2310" y="10392"/>
                    <a:pt x="5227" y="10392"/>
                  </a:cubicBezTo>
                  <a:cubicBezTo>
                    <a:pt x="8084" y="10392"/>
                    <a:pt x="10393" y="8083"/>
                    <a:pt x="10393" y="5166"/>
                  </a:cubicBezTo>
                  <a:cubicBezTo>
                    <a:pt x="10393" y="2309"/>
                    <a:pt x="8084" y="0"/>
                    <a:pt x="5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32"/>
            <p:cNvSpPr/>
            <p:nvPr/>
          </p:nvSpPr>
          <p:spPr>
            <a:xfrm>
              <a:off x="5445550" y="2646300"/>
              <a:ext cx="183875" cy="183875"/>
            </a:xfrm>
            <a:custGeom>
              <a:avLst/>
              <a:gdLst/>
              <a:ahLst/>
              <a:cxnLst/>
              <a:rect l="l" t="t" r="r" b="b"/>
              <a:pathLst>
                <a:path w="7355" h="7355" extrusionOk="0">
                  <a:moveTo>
                    <a:pt x="3708" y="0"/>
                  </a:moveTo>
                  <a:cubicBezTo>
                    <a:pt x="1642" y="0"/>
                    <a:pt x="1" y="1641"/>
                    <a:pt x="1" y="3647"/>
                  </a:cubicBezTo>
                  <a:cubicBezTo>
                    <a:pt x="1" y="5713"/>
                    <a:pt x="1642" y="7354"/>
                    <a:pt x="3708" y="7354"/>
                  </a:cubicBezTo>
                  <a:cubicBezTo>
                    <a:pt x="5714" y="7354"/>
                    <a:pt x="7355" y="5713"/>
                    <a:pt x="7355" y="3647"/>
                  </a:cubicBezTo>
                  <a:cubicBezTo>
                    <a:pt x="7355" y="1641"/>
                    <a:pt x="5714" y="0"/>
                    <a:pt x="37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32"/>
            <p:cNvSpPr/>
            <p:nvPr/>
          </p:nvSpPr>
          <p:spPr>
            <a:xfrm>
              <a:off x="5700800" y="2608325"/>
              <a:ext cx="259850" cy="259825"/>
            </a:xfrm>
            <a:custGeom>
              <a:avLst/>
              <a:gdLst/>
              <a:ahLst/>
              <a:cxnLst/>
              <a:rect l="l" t="t" r="r" b="b"/>
              <a:pathLst>
                <a:path w="10394" h="10393" extrusionOk="0">
                  <a:moveTo>
                    <a:pt x="5167" y="0"/>
                  </a:moveTo>
                  <a:cubicBezTo>
                    <a:pt x="2310" y="0"/>
                    <a:pt x="1" y="2309"/>
                    <a:pt x="1" y="5166"/>
                  </a:cubicBezTo>
                  <a:cubicBezTo>
                    <a:pt x="1" y="8083"/>
                    <a:pt x="2310" y="10392"/>
                    <a:pt x="5167" y="10392"/>
                  </a:cubicBezTo>
                  <a:cubicBezTo>
                    <a:pt x="8084" y="10392"/>
                    <a:pt x="10393" y="8083"/>
                    <a:pt x="10393" y="5166"/>
                  </a:cubicBezTo>
                  <a:cubicBezTo>
                    <a:pt x="10393" y="2309"/>
                    <a:pt x="8084" y="0"/>
                    <a:pt x="5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32"/>
            <p:cNvSpPr/>
            <p:nvPr/>
          </p:nvSpPr>
          <p:spPr>
            <a:xfrm>
              <a:off x="5738800" y="2646300"/>
              <a:ext cx="183850" cy="183875"/>
            </a:xfrm>
            <a:custGeom>
              <a:avLst/>
              <a:gdLst/>
              <a:ahLst/>
              <a:cxnLst/>
              <a:rect l="l" t="t" r="r" b="b"/>
              <a:pathLst>
                <a:path w="7354" h="7355" extrusionOk="0">
                  <a:moveTo>
                    <a:pt x="3647" y="0"/>
                  </a:moveTo>
                  <a:cubicBezTo>
                    <a:pt x="1641" y="0"/>
                    <a:pt x="0" y="1641"/>
                    <a:pt x="0" y="3647"/>
                  </a:cubicBezTo>
                  <a:cubicBezTo>
                    <a:pt x="0" y="5713"/>
                    <a:pt x="1641" y="7354"/>
                    <a:pt x="3647" y="7354"/>
                  </a:cubicBezTo>
                  <a:cubicBezTo>
                    <a:pt x="5713" y="7354"/>
                    <a:pt x="7354" y="5713"/>
                    <a:pt x="7354" y="3647"/>
                  </a:cubicBezTo>
                  <a:cubicBezTo>
                    <a:pt x="7354" y="1641"/>
                    <a:pt x="5713" y="0"/>
                    <a:pt x="364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32"/>
            <p:cNvSpPr/>
            <p:nvPr/>
          </p:nvSpPr>
          <p:spPr>
            <a:xfrm>
              <a:off x="5398450" y="2927425"/>
              <a:ext cx="279600" cy="260125"/>
            </a:xfrm>
            <a:custGeom>
              <a:avLst/>
              <a:gdLst/>
              <a:ahLst/>
              <a:cxnLst/>
              <a:rect l="l" t="t" r="r" b="b"/>
              <a:pathLst>
                <a:path w="11184" h="10405" extrusionOk="0">
                  <a:moveTo>
                    <a:pt x="5526" y="1"/>
                  </a:moveTo>
                  <a:cubicBezTo>
                    <a:pt x="5268" y="1"/>
                    <a:pt x="5005" y="20"/>
                    <a:pt x="4741" y="59"/>
                  </a:cubicBezTo>
                  <a:cubicBezTo>
                    <a:pt x="1885" y="546"/>
                    <a:pt x="1" y="3220"/>
                    <a:pt x="426" y="6076"/>
                  </a:cubicBezTo>
                  <a:cubicBezTo>
                    <a:pt x="862" y="8582"/>
                    <a:pt x="3057" y="10405"/>
                    <a:pt x="5521" y="10405"/>
                  </a:cubicBezTo>
                  <a:cubicBezTo>
                    <a:pt x="5805" y="10405"/>
                    <a:pt x="6093" y="10381"/>
                    <a:pt x="6382" y="10330"/>
                  </a:cubicBezTo>
                  <a:cubicBezTo>
                    <a:pt x="9239" y="9905"/>
                    <a:pt x="11183" y="7231"/>
                    <a:pt x="10697" y="4374"/>
                  </a:cubicBezTo>
                  <a:cubicBezTo>
                    <a:pt x="10256" y="1837"/>
                    <a:pt x="8063" y="1"/>
                    <a:pt x="552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32"/>
            <p:cNvSpPr/>
            <p:nvPr/>
          </p:nvSpPr>
          <p:spPr>
            <a:xfrm>
              <a:off x="5433400" y="2965800"/>
              <a:ext cx="208175" cy="183850"/>
            </a:xfrm>
            <a:custGeom>
              <a:avLst/>
              <a:gdLst/>
              <a:ahLst/>
              <a:cxnLst/>
              <a:rect l="l" t="t" r="r" b="b"/>
              <a:pathLst>
                <a:path w="8327" h="7354" extrusionOk="0">
                  <a:moveTo>
                    <a:pt x="4180" y="1"/>
                  </a:moveTo>
                  <a:cubicBezTo>
                    <a:pt x="2742" y="1"/>
                    <a:pt x="1386" y="857"/>
                    <a:pt x="791" y="2232"/>
                  </a:cubicBezTo>
                  <a:cubicBezTo>
                    <a:pt x="1" y="4116"/>
                    <a:pt x="912" y="6304"/>
                    <a:pt x="2736" y="7094"/>
                  </a:cubicBezTo>
                  <a:cubicBezTo>
                    <a:pt x="3189" y="7269"/>
                    <a:pt x="3661" y="7353"/>
                    <a:pt x="4126" y="7353"/>
                  </a:cubicBezTo>
                  <a:cubicBezTo>
                    <a:pt x="5592" y="7353"/>
                    <a:pt x="6998" y="6518"/>
                    <a:pt x="7597" y="5088"/>
                  </a:cubicBezTo>
                  <a:cubicBezTo>
                    <a:pt x="8327" y="3204"/>
                    <a:pt x="7476" y="1077"/>
                    <a:pt x="5592" y="287"/>
                  </a:cubicBezTo>
                  <a:cubicBezTo>
                    <a:pt x="5128" y="92"/>
                    <a:pt x="4649" y="1"/>
                    <a:pt x="4180" y="1"/>
                  </a:cubicBezTo>
                  <a:close/>
                </a:path>
              </a:pathLst>
            </a:custGeom>
            <a:solidFill>
              <a:srgbClr val="54C7E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32"/>
            <p:cNvSpPr/>
            <p:nvPr/>
          </p:nvSpPr>
          <p:spPr>
            <a:xfrm>
              <a:off x="5690175" y="2927425"/>
              <a:ext cx="279575" cy="260125"/>
            </a:xfrm>
            <a:custGeom>
              <a:avLst/>
              <a:gdLst/>
              <a:ahLst/>
              <a:cxnLst/>
              <a:rect l="l" t="t" r="r" b="b"/>
              <a:pathLst>
                <a:path w="11183" h="10405" extrusionOk="0">
                  <a:moveTo>
                    <a:pt x="5573" y="1"/>
                  </a:moveTo>
                  <a:cubicBezTo>
                    <a:pt x="5318" y="1"/>
                    <a:pt x="5060" y="20"/>
                    <a:pt x="4802" y="59"/>
                  </a:cubicBezTo>
                  <a:cubicBezTo>
                    <a:pt x="1945" y="546"/>
                    <a:pt x="1" y="3220"/>
                    <a:pt x="487" y="6076"/>
                  </a:cubicBezTo>
                  <a:cubicBezTo>
                    <a:pt x="868" y="8582"/>
                    <a:pt x="3057" y="10405"/>
                    <a:pt x="5564" y="10405"/>
                  </a:cubicBezTo>
                  <a:cubicBezTo>
                    <a:pt x="5853" y="10405"/>
                    <a:pt x="6147" y="10381"/>
                    <a:pt x="6443" y="10330"/>
                  </a:cubicBezTo>
                  <a:cubicBezTo>
                    <a:pt x="9238" y="9905"/>
                    <a:pt x="11183" y="7231"/>
                    <a:pt x="10758" y="4374"/>
                  </a:cubicBezTo>
                  <a:cubicBezTo>
                    <a:pt x="10316" y="1837"/>
                    <a:pt x="8073" y="1"/>
                    <a:pt x="55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32"/>
            <p:cNvSpPr/>
            <p:nvPr/>
          </p:nvSpPr>
          <p:spPr>
            <a:xfrm>
              <a:off x="5726650" y="2965800"/>
              <a:ext cx="208175" cy="183850"/>
            </a:xfrm>
            <a:custGeom>
              <a:avLst/>
              <a:gdLst/>
              <a:ahLst/>
              <a:cxnLst/>
              <a:rect l="l" t="t" r="r" b="b"/>
              <a:pathLst>
                <a:path w="8327" h="7354" extrusionOk="0">
                  <a:moveTo>
                    <a:pt x="4171" y="1"/>
                  </a:moveTo>
                  <a:cubicBezTo>
                    <a:pt x="2718" y="1"/>
                    <a:pt x="1340" y="857"/>
                    <a:pt x="790" y="2232"/>
                  </a:cubicBezTo>
                  <a:cubicBezTo>
                    <a:pt x="0" y="4116"/>
                    <a:pt x="851" y="6304"/>
                    <a:pt x="2735" y="7094"/>
                  </a:cubicBezTo>
                  <a:cubicBezTo>
                    <a:pt x="3189" y="7269"/>
                    <a:pt x="3656" y="7353"/>
                    <a:pt x="4116" y="7353"/>
                  </a:cubicBezTo>
                  <a:cubicBezTo>
                    <a:pt x="5566" y="7353"/>
                    <a:pt x="6936" y="6518"/>
                    <a:pt x="7536" y="5088"/>
                  </a:cubicBezTo>
                  <a:cubicBezTo>
                    <a:pt x="8326" y="3204"/>
                    <a:pt x="7475" y="1077"/>
                    <a:pt x="5591" y="287"/>
                  </a:cubicBezTo>
                  <a:cubicBezTo>
                    <a:pt x="5127" y="92"/>
                    <a:pt x="4645" y="1"/>
                    <a:pt x="417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2" name="Google Shape;332;p32"/>
          <p:cNvGrpSpPr/>
          <p:nvPr/>
        </p:nvGrpSpPr>
        <p:grpSpPr>
          <a:xfrm rot="978564">
            <a:off x="1284710" y="5904012"/>
            <a:ext cx="1145225" cy="661493"/>
            <a:chOff x="3265275" y="2122650"/>
            <a:chExt cx="1900750" cy="1098000"/>
          </a:xfrm>
        </p:grpSpPr>
        <p:sp>
          <p:nvSpPr>
            <p:cNvPr id="333" name="Google Shape;333;p32"/>
            <p:cNvSpPr/>
            <p:nvPr/>
          </p:nvSpPr>
          <p:spPr>
            <a:xfrm>
              <a:off x="3265275" y="2122650"/>
              <a:ext cx="594100" cy="842725"/>
            </a:xfrm>
            <a:custGeom>
              <a:avLst/>
              <a:gdLst/>
              <a:ahLst/>
              <a:cxnLst/>
              <a:rect l="l" t="t" r="r" b="b"/>
              <a:pathLst>
                <a:path w="23764" h="33709" extrusionOk="0">
                  <a:moveTo>
                    <a:pt x="7070" y="0"/>
                  </a:moveTo>
                  <a:cubicBezTo>
                    <a:pt x="6106" y="0"/>
                    <a:pt x="5144" y="260"/>
                    <a:pt x="4316" y="769"/>
                  </a:cubicBezTo>
                  <a:cubicBezTo>
                    <a:pt x="1520" y="2471"/>
                    <a:pt x="1" y="6361"/>
                    <a:pt x="183" y="11526"/>
                  </a:cubicBezTo>
                  <a:cubicBezTo>
                    <a:pt x="426" y="19123"/>
                    <a:pt x="2067" y="28969"/>
                    <a:pt x="8266" y="32433"/>
                  </a:cubicBezTo>
                  <a:cubicBezTo>
                    <a:pt x="9786" y="33284"/>
                    <a:pt x="11487" y="33709"/>
                    <a:pt x="13250" y="33709"/>
                  </a:cubicBezTo>
                  <a:cubicBezTo>
                    <a:pt x="16288" y="33709"/>
                    <a:pt x="19813" y="32554"/>
                    <a:pt x="23764" y="30245"/>
                  </a:cubicBezTo>
                  <a:lnTo>
                    <a:pt x="23277" y="29455"/>
                  </a:lnTo>
                  <a:cubicBezTo>
                    <a:pt x="19493" y="31634"/>
                    <a:pt x="16142" y="32730"/>
                    <a:pt x="13269" y="32730"/>
                  </a:cubicBezTo>
                  <a:cubicBezTo>
                    <a:pt x="11574" y="32730"/>
                    <a:pt x="10045" y="32349"/>
                    <a:pt x="8692" y="31582"/>
                  </a:cubicBezTo>
                  <a:cubicBezTo>
                    <a:pt x="5471" y="29819"/>
                    <a:pt x="1581" y="24836"/>
                    <a:pt x="1095" y="11405"/>
                  </a:cubicBezTo>
                  <a:cubicBezTo>
                    <a:pt x="973" y="6664"/>
                    <a:pt x="2310" y="3018"/>
                    <a:pt x="4802" y="1499"/>
                  </a:cubicBezTo>
                  <a:cubicBezTo>
                    <a:pt x="5508" y="1050"/>
                    <a:pt x="6315" y="821"/>
                    <a:pt x="7116" y="821"/>
                  </a:cubicBezTo>
                  <a:cubicBezTo>
                    <a:pt x="7834" y="821"/>
                    <a:pt x="8546" y="1004"/>
                    <a:pt x="9178" y="1377"/>
                  </a:cubicBezTo>
                  <a:cubicBezTo>
                    <a:pt x="11123" y="2532"/>
                    <a:pt x="12217" y="4902"/>
                    <a:pt x="12217" y="8001"/>
                  </a:cubicBezTo>
                  <a:cubicBezTo>
                    <a:pt x="12217" y="13532"/>
                    <a:pt x="13371" y="16996"/>
                    <a:pt x="15498" y="18333"/>
                  </a:cubicBezTo>
                  <a:cubicBezTo>
                    <a:pt x="16152" y="18675"/>
                    <a:pt x="16869" y="18842"/>
                    <a:pt x="17584" y="18842"/>
                  </a:cubicBezTo>
                  <a:cubicBezTo>
                    <a:pt x="18266" y="18842"/>
                    <a:pt x="18947" y="18690"/>
                    <a:pt x="19570" y="18394"/>
                  </a:cubicBezTo>
                  <a:lnTo>
                    <a:pt x="19145" y="17604"/>
                  </a:lnTo>
                  <a:cubicBezTo>
                    <a:pt x="18673" y="17840"/>
                    <a:pt x="18144" y="17961"/>
                    <a:pt x="17613" y="17961"/>
                  </a:cubicBezTo>
                  <a:cubicBezTo>
                    <a:pt x="17050" y="17961"/>
                    <a:pt x="16485" y="17825"/>
                    <a:pt x="15985" y="17543"/>
                  </a:cubicBezTo>
                  <a:cubicBezTo>
                    <a:pt x="14648" y="16814"/>
                    <a:pt x="13128" y="14504"/>
                    <a:pt x="13128" y="8062"/>
                  </a:cubicBezTo>
                  <a:cubicBezTo>
                    <a:pt x="13128" y="4598"/>
                    <a:pt x="11913" y="1924"/>
                    <a:pt x="9603" y="648"/>
                  </a:cubicBezTo>
                  <a:cubicBezTo>
                    <a:pt x="8823" y="214"/>
                    <a:pt x="7945" y="0"/>
                    <a:pt x="7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32"/>
            <p:cNvSpPr/>
            <p:nvPr/>
          </p:nvSpPr>
          <p:spPr>
            <a:xfrm>
              <a:off x="4573450" y="2124175"/>
              <a:ext cx="592575" cy="841350"/>
            </a:xfrm>
            <a:custGeom>
              <a:avLst/>
              <a:gdLst/>
              <a:ahLst/>
              <a:cxnLst/>
              <a:rect l="l" t="t" r="r" b="b"/>
              <a:pathLst>
                <a:path w="23703" h="33654" extrusionOk="0">
                  <a:moveTo>
                    <a:pt x="16633" y="0"/>
                  </a:moveTo>
                  <a:cubicBezTo>
                    <a:pt x="15758" y="0"/>
                    <a:pt x="14881" y="214"/>
                    <a:pt x="14100" y="648"/>
                  </a:cubicBezTo>
                  <a:cubicBezTo>
                    <a:pt x="11852" y="1924"/>
                    <a:pt x="10575" y="4598"/>
                    <a:pt x="10575" y="8062"/>
                  </a:cubicBezTo>
                  <a:cubicBezTo>
                    <a:pt x="10575" y="14504"/>
                    <a:pt x="8995" y="16813"/>
                    <a:pt x="7719" y="17543"/>
                  </a:cubicBezTo>
                  <a:cubicBezTo>
                    <a:pt x="7218" y="17824"/>
                    <a:pt x="6653" y="17961"/>
                    <a:pt x="6090" y="17961"/>
                  </a:cubicBezTo>
                  <a:cubicBezTo>
                    <a:pt x="5560" y="17961"/>
                    <a:pt x="5030" y="17839"/>
                    <a:pt x="4559" y="17604"/>
                  </a:cubicBezTo>
                  <a:lnTo>
                    <a:pt x="4133" y="18394"/>
                  </a:lnTo>
                  <a:cubicBezTo>
                    <a:pt x="4757" y="18721"/>
                    <a:pt x="5440" y="18888"/>
                    <a:pt x="6124" y="18888"/>
                  </a:cubicBezTo>
                  <a:cubicBezTo>
                    <a:pt x="6838" y="18888"/>
                    <a:pt x="7553" y="18705"/>
                    <a:pt x="8205" y="18333"/>
                  </a:cubicBezTo>
                  <a:cubicBezTo>
                    <a:pt x="10393" y="17057"/>
                    <a:pt x="11487" y="13592"/>
                    <a:pt x="11487" y="8062"/>
                  </a:cubicBezTo>
                  <a:cubicBezTo>
                    <a:pt x="11487" y="4962"/>
                    <a:pt x="12581" y="2532"/>
                    <a:pt x="14526" y="1438"/>
                  </a:cubicBezTo>
                  <a:cubicBezTo>
                    <a:pt x="15157" y="1064"/>
                    <a:pt x="15870" y="881"/>
                    <a:pt x="16587" y="881"/>
                  </a:cubicBezTo>
                  <a:cubicBezTo>
                    <a:pt x="17389" y="881"/>
                    <a:pt x="18196" y="1110"/>
                    <a:pt x="18901" y="1559"/>
                  </a:cubicBezTo>
                  <a:cubicBezTo>
                    <a:pt x="21454" y="3078"/>
                    <a:pt x="22791" y="6664"/>
                    <a:pt x="22609" y="11465"/>
                  </a:cubicBezTo>
                  <a:cubicBezTo>
                    <a:pt x="22183" y="24836"/>
                    <a:pt x="18233" y="29819"/>
                    <a:pt x="15012" y="31642"/>
                  </a:cubicBezTo>
                  <a:cubicBezTo>
                    <a:pt x="13656" y="32388"/>
                    <a:pt x="12132" y="32764"/>
                    <a:pt x="10440" y="32764"/>
                  </a:cubicBezTo>
                  <a:cubicBezTo>
                    <a:pt x="7581" y="32764"/>
                    <a:pt x="4243" y="31691"/>
                    <a:pt x="426" y="29515"/>
                  </a:cubicBezTo>
                  <a:lnTo>
                    <a:pt x="1" y="30305"/>
                  </a:lnTo>
                  <a:cubicBezTo>
                    <a:pt x="3890" y="32493"/>
                    <a:pt x="7415" y="33648"/>
                    <a:pt x="10454" y="33648"/>
                  </a:cubicBezTo>
                  <a:cubicBezTo>
                    <a:pt x="10564" y="33652"/>
                    <a:pt x="10675" y="33654"/>
                    <a:pt x="10785" y="33654"/>
                  </a:cubicBezTo>
                  <a:cubicBezTo>
                    <a:pt x="12429" y="33654"/>
                    <a:pt x="14013" y="33230"/>
                    <a:pt x="15437" y="32432"/>
                  </a:cubicBezTo>
                  <a:cubicBezTo>
                    <a:pt x="21697" y="28968"/>
                    <a:pt x="23277" y="19123"/>
                    <a:pt x="23520" y="11526"/>
                  </a:cubicBezTo>
                  <a:cubicBezTo>
                    <a:pt x="23702" y="6360"/>
                    <a:pt x="22183" y="2471"/>
                    <a:pt x="19388" y="769"/>
                  </a:cubicBezTo>
                  <a:cubicBezTo>
                    <a:pt x="18559" y="259"/>
                    <a:pt x="17597" y="0"/>
                    <a:pt x="166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32"/>
            <p:cNvSpPr/>
            <p:nvPr/>
          </p:nvSpPr>
          <p:spPr>
            <a:xfrm>
              <a:off x="3674000" y="2324200"/>
              <a:ext cx="1112175" cy="896450"/>
            </a:xfrm>
            <a:custGeom>
              <a:avLst/>
              <a:gdLst/>
              <a:ahLst/>
              <a:cxnLst/>
              <a:rect l="l" t="t" r="r" b="b"/>
              <a:pathLst>
                <a:path w="44487" h="35858" extrusionOk="0">
                  <a:moveTo>
                    <a:pt x="21514" y="0"/>
                  </a:moveTo>
                  <a:cubicBezTo>
                    <a:pt x="15558" y="0"/>
                    <a:pt x="2978" y="4619"/>
                    <a:pt x="1884" y="7232"/>
                  </a:cubicBezTo>
                  <a:cubicBezTo>
                    <a:pt x="243" y="11061"/>
                    <a:pt x="0" y="24006"/>
                    <a:pt x="1884" y="25343"/>
                  </a:cubicBezTo>
                  <a:cubicBezTo>
                    <a:pt x="3762" y="26736"/>
                    <a:pt x="18801" y="35857"/>
                    <a:pt x="21488" y="35857"/>
                  </a:cubicBezTo>
                  <a:cubicBezTo>
                    <a:pt x="21497" y="35857"/>
                    <a:pt x="21506" y="35857"/>
                    <a:pt x="21514" y="35857"/>
                  </a:cubicBezTo>
                  <a:cubicBezTo>
                    <a:pt x="23641" y="35796"/>
                    <a:pt x="36829" y="29780"/>
                    <a:pt x="41934" y="27409"/>
                  </a:cubicBezTo>
                  <a:cubicBezTo>
                    <a:pt x="43211" y="26802"/>
                    <a:pt x="44062" y="25586"/>
                    <a:pt x="44183" y="24249"/>
                  </a:cubicBezTo>
                  <a:cubicBezTo>
                    <a:pt x="44487" y="19630"/>
                    <a:pt x="44001" y="10028"/>
                    <a:pt x="43332" y="7962"/>
                  </a:cubicBezTo>
                  <a:cubicBezTo>
                    <a:pt x="42421" y="5227"/>
                    <a:pt x="27531" y="0"/>
                    <a:pt x="215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32"/>
            <p:cNvSpPr/>
            <p:nvPr/>
          </p:nvSpPr>
          <p:spPr>
            <a:xfrm>
              <a:off x="4211850" y="2324200"/>
              <a:ext cx="574325" cy="896450"/>
            </a:xfrm>
            <a:custGeom>
              <a:avLst/>
              <a:gdLst/>
              <a:ahLst/>
              <a:cxnLst/>
              <a:rect l="l" t="t" r="r" b="b"/>
              <a:pathLst>
                <a:path w="22973" h="35858" extrusionOk="0">
                  <a:moveTo>
                    <a:pt x="0" y="0"/>
                  </a:moveTo>
                  <a:lnTo>
                    <a:pt x="0" y="35857"/>
                  </a:lnTo>
                  <a:cubicBezTo>
                    <a:pt x="2127" y="35796"/>
                    <a:pt x="15315" y="29780"/>
                    <a:pt x="20420" y="27409"/>
                  </a:cubicBezTo>
                  <a:cubicBezTo>
                    <a:pt x="21697" y="26802"/>
                    <a:pt x="22548" y="25586"/>
                    <a:pt x="22669" y="24249"/>
                  </a:cubicBezTo>
                  <a:cubicBezTo>
                    <a:pt x="22973" y="19630"/>
                    <a:pt x="22487" y="10028"/>
                    <a:pt x="21818" y="7962"/>
                  </a:cubicBezTo>
                  <a:cubicBezTo>
                    <a:pt x="20907" y="5227"/>
                    <a:pt x="6017" y="0"/>
                    <a:pt x="0" y="0"/>
                  </a:cubicBezTo>
                  <a:close/>
                </a:path>
              </a:pathLst>
            </a:custGeom>
            <a:solidFill>
              <a:srgbClr val="54C7E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32"/>
            <p:cNvSpPr/>
            <p:nvPr/>
          </p:nvSpPr>
          <p:spPr>
            <a:xfrm>
              <a:off x="3783375" y="2574875"/>
              <a:ext cx="919250" cy="69275"/>
            </a:xfrm>
            <a:custGeom>
              <a:avLst/>
              <a:gdLst/>
              <a:ahLst/>
              <a:cxnLst/>
              <a:rect l="l" t="t" r="r" b="b"/>
              <a:pathLst>
                <a:path w="36770" h="2771" extrusionOk="0">
                  <a:moveTo>
                    <a:pt x="36769" y="1"/>
                  </a:moveTo>
                  <a:cubicBezTo>
                    <a:pt x="31691" y="865"/>
                    <a:pt x="23864" y="1105"/>
                    <a:pt x="16735" y="1105"/>
                  </a:cubicBezTo>
                  <a:cubicBezTo>
                    <a:pt x="7823" y="1105"/>
                    <a:pt x="1" y="730"/>
                    <a:pt x="1" y="730"/>
                  </a:cubicBezTo>
                  <a:lnTo>
                    <a:pt x="1" y="730"/>
                  </a:lnTo>
                  <a:cubicBezTo>
                    <a:pt x="1" y="730"/>
                    <a:pt x="8728" y="2771"/>
                    <a:pt x="18991" y="2771"/>
                  </a:cubicBezTo>
                  <a:cubicBezTo>
                    <a:pt x="24863" y="2771"/>
                    <a:pt x="31239" y="2102"/>
                    <a:pt x="367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32"/>
            <p:cNvSpPr/>
            <p:nvPr/>
          </p:nvSpPr>
          <p:spPr>
            <a:xfrm>
              <a:off x="3783375" y="2796725"/>
              <a:ext cx="899500" cy="143225"/>
            </a:xfrm>
            <a:custGeom>
              <a:avLst/>
              <a:gdLst/>
              <a:ahLst/>
              <a:cxnLst/>
              <a:rect l="l" t="t" r="r" b="b"/>
              <a:pathLst>
                <a:path w="35980" h="5729" extrusionOk="0">
                  <a:moveTo>
                    <a:pt x="1" y="0"/>
                  </a:moveTo>
                  <a:cubicBezTo>
                    <a:pt x="2" y="0"/>
                    <a:pt x="8899" y="5729"/>
                    <a:pt x="20567" y="5729"/>
                  </a:cubicBezTo>
                  <a:cubicBezTo>
                    <a:pt x="25377" y="5729"/>
                    <a:pt x="30657" y="4755"/>
                    <a:pt x="35979" y="2006"/>
                  </a:cubicBezTo>
                  <a:lnTo>
                    <a:pt x="35979" y="2006"/>
                  </a:lnTo>
                  <a:cubicBezTo>
                    <a:pt x="31728" y="4080"/>
                    <a:pt x="27013" y="4824"/>
                    <a:pt x="22434" y="4824"/>
                  </a:cubicBezTo>
                  <a:cubicBezTo>
                    <a:pt x="10778" y="4824"/>
                    <a:pt x="2"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
        <p:nvSpPr>
          <p:cNvPr id="339" name="Google Shape;339;p32"/>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1295152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header 5">
  <p:cSld name="Section header 5">
    <p:bg>
      <p:bgPr>
        <a:solidFill>
          <a:schemeClr val="lt2"/>
        </a:solidFill>
        <a:effectLst/>
      </p:bgPr>
    </p:bg>
    <p:spTree>
      <p:nvGrpSpPr>
        <p:cNvPr id="1" name="Shape 340"/>
        <p:cNvGrpSpPr/>
        <p:nvPr/>
      </p:nvGrpSpPr>
      <p:grpSpPr>
        <a:xfrm>
          <a:off x="0" y="0"/>
          <a:ext cx="0" cy="0"/>
          <a:chOff x="0" y="0"/>
          <a:chExt cx="0" cy="0"/>
        </a:xfrm>
      </p:grpSpPr>
      <p:pic>
        <p:nvPicPr>
          <p:cNvPr id="341" name="Google Shape;341;p33"/>
          <p:cNvPicPr preferRelativeResize="0"/>
          <p:nvPr/>
        </p:nvPicPr>
        <p:blipFill rotWithShape="1">
          <a:blip r:embed="rId2">
            <a:alphaModFix/>
          </a:blip>
          <a:srcRect l="11620" r="3991"/>
          <a:stretch/>
        </p:blipFill>
        <p:spPr>
          <a:xfrm>
            <a:off x="2368167" y="0"/>
            <a:ext cx="9674760" cy="6448800"/>
          </a:xfrm>
          <a:prstGeom prst="rect">
            <a:avLst/>
          </a:prstGeom>
          <a:noFill/>
          <a:ln>
            <a:noFill/>
          </a:ln>
        </p:spPr>
      </p:pic>
      <p:sp>
        <p:nvSpPr>
          <p:cNvPr id="342" name="Google Shape;342;p33"/>
          <p:cNvSpPr txBox="1">
            <a:spLocks noGrp="1"/>
          </p:cNvSpPr>
          <p:nvPr>
            <p:ph type="title" hasCustomPrompt="1"/>
          </p:nvPr>
        </p:nvSpPr>
        <p:spPr>
          <a:xfrm>
            <a:off x="812569" y="2101067"/>
            <a:ext cx="2734800" cy="1707600"/>
          </a:xfrm>
          <a:prstGeom prst="rect">
            <a:avLst/>
          </a:prstGeom>
          <a:noFill/>
        </p:spPr>
        <p:txBody>
          <a:bodyPr spcFirstLastPara="1" wrap="square" lIns="91423" tIns="91423" rIns="91423" bIns="91423"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43" name="Google Shape;343;p33"/>
          <p:cNvSpPr txBox="1">
            <a:spLocks noGrp="1"/>
          </p:cNvSpPr>
          <p:nvPr>
            <p:ph type="ctrTitle" idx="2"/>
          </p:nvPr>
        </p:nvSpPr>
        <p:spPr>
          <a:xfrm>
            <a:off x="812567" y="3469167"/>
            <a:ext cx="9094800" cy="1620400"/>
          </a:xfrm>
          <a:prstGeom prst="rect">
            <a:avLst/>
          </a:prstGeom>
        </p:spPr>
        <p:txBody>
          <a:bodyPr spcFirstLastPara="1" wrap="square" lIns="91423" tIns="91423" rIns="91423" bIns="91423"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344" name="Google Shape;344;p33"/>
          <p:cNvSpPr txBox="1">
            <a:spLocks noGrp="1"/>
          </p:cNvSpPr>
          <p:nvPr>
            <p:ph type="subTitle" idx="1"/>
          </p:nvPr>
        </p:nvSpPr>
        <p:spPr>
          <a:xfrm flipH="1">
            <a:off x="812567" y="4859400"/>
            <a:ext cx="4144400" cy="7020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641581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45"/>
        <p:cNvGrpSpPr/>
        <p:nvPr/>
      </p:nvGrpSpPr>
      <p:grpSpPr>
        <a:xfrm>
          <a:off x="0" y="0"/>
          <a:ext cx="0" cy="0"/>
          <a:chOff x="0" y="0"/>
          <a:chExt cx="0" cy="0"/>
        </a:xfrm>
      </p:grpSpPr>
      <p:pic>
        <p:nvPicPr>
          <p:cNvPr id="346" name="Google Shape;346;p34"/>
          <p:cNvPicPr preferRelativeResize="0"/>
          <p:nvPr/>
        </p:nvPicPr>
        <p:blipFill rotWithShape="1">
          <a:blip r:embed="rId2">
            <a:alphaModFix/>
          </a:blip>
          <a:srcRect l="35119"/>
          <a:stretch/>
        </p:blipFill>
        <p:spPr>
          <a:xfrm>
            <a:off x="2" y="0"/>
            <a:ext cx="6334468" cy="6858000"/>
          </a:xfrm>
          <a:prstGeom prst="rect">
            <a:avLst/>
          </a:prstGeom>
          <a:noFill/>
          <a:ln>
            <a:noFill/>
          </a:ln>
        </p:spPr>
      </p:pic>
      <p:sp>
        <p:nvSpPr>
          <p:cNvPr id="347" name="Google Shape;347;p34"/>
          <p:cNvSpPr txBox="1">
            <a:spLocks noGrp="1"/>
          </p:cNvSpPr>
          <p:nvPr>
            <p:ph type="subTitle" idx="1"/>
          </p:nvPr>
        </p:nvSpPr>
        <p:spPr>
          <a:xfrm>
            <a:off x="8269601" y="4572500"/>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48" name="Google Shape;348;p34"/>
          <p:cNvSpPr txBox="1">
            <a:spLocks noGrp="1"/>
          </p:cNvSpPr>
          <p:nvPr>
            <p:ph type="subTitle" idx="2"/>
          </p:nvPr>
        </p:nvSpPr>
        <p:spPr>
          <a:xfrm>
            <a:off x="8269601" y="4166733"/>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49" name="Google Shape;349;p34"/>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50" name="Google Shape;350;p34"/>
          <p:cNvSpPr txBox="1">
            <a:spLocks noGrp="1"/>
          </p:cNvSpPr>
          <p:nvPr>
            <p:ph type="subTitle" idx="3"/>
          </p:nvPr>
        </p:nvSpPr>
        <p:spPr>
          <a:xfrm>
            <a:off x="8269601" y="3041733"/>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1" name="Google Shape;351;p34"/>
          <p:cNvSpPr txBox="1">
            <a:spLocks noGrp="1"/>
          </p:cNvSpPr>
          <p:nvPr>
            <p:ph type="subTitle" idx="4"/>
          </p:nvPr>
        </p:nvSpPr>
        <p:spPr>
          <a:xfrm>
            <a:off x="8269601" y="2635967"/>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2" name="Google Shape;352;p34"/>
          <p:cNvSpPr txBox="1">
            <a:spLocks noGrp="1"/>
          </p:cNvSpPr>
          <p:nvPr>
            <p:ph type="subTitle" idx="5"/>
          </p:nvPr>
        </p:nvSpPr>
        <p:spPr>
          <a:xfrm>
            <a:off x="8269601" y="1510967"/>
            <a:ext cx="2604400" cy="5448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3" name="Google Shape;353;p34"/>
          <p:cNvSpPr txBox="1">
            <a:spLocks noGrp="1"/>
          </p:cNvSpPr>
          <p:nvPr>
            <p:ph type="subTitle" idx="6"/>
          </p:nvPr>
        </p:nvSpPr>
        <p:spPr>
          <a:xfrm>
            <a:off x="8269601" y="1105200"/>
            <a:ext cx="2604400" cy="5448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4" name="Google Shape;354;p34"/>
          <p:cNvSpPr txBox="1">
            <a:spLocks noGrp="1"/>
          </p:cNvSpPr>
          <p:nvPr>
            <p:ph type="subTitle" idx="7"/>
          </p:nvPr>
        </p:nvSpPr>
        <p:spPr>
          <a:xfrm>
            <a:off x="1317900" y="4572500"/>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5" name="Google Shape;355;p34"/>
          <p:cNvSpPr txBox="1">
            <a:spLocks noGrp="1"/>
          </p:cNvSpPr>
          <p:nvPr>
            <p:ph type="subTitle" idx="8"/>
          </p:nvPr>
        </p:nvSpPr>
        <p:spPr>
          <a:xfrm>
            <a:off x="1317899" y="4166733"/>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6" name="Google Shape;356;p34"/>
          <p:cNvSpPr txBox="1">
            <a:spLocks noGrp="1"/>
          </p:cNvSpPr>
          <p:nvPr>
            <p:ph type="subTitle" idx="9"/>
          </p:nvPr>
        </p:nvSpPr>
        <p:spPr>
          <a:xfrm>
            <a:off x="1317900" y="3041733"/>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7" name="Google Shape;357;p34"/>
          <p:cNvSpPr txBox="1">
            <a:spLocks noGrp="1"/>
          </p:cNvSpPr>
          <p:nvPr>
            <p:ph type="subTitle" idx="13"/>
          </p:nvPr>
        </p:nvSpPr>
        <p:spPr>
          <a:xfrm>
            <a:off x="1317899" y="2635967"/>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58" name="Google Shape;358;p34"/>
          <p:cNvSpPr txBox="1">
            <a:spLocks noGrp="1"/>
          </p:cNvSpPr>
          <p:nvPr>
            <p:ph type="subTitle" idx="14"/>
          </p:nvPr>
        </p:nvSpPr>
        <p:spPr>
          <a:xfrm>
            <a:off x="1317900" y="1510967"/>
            <a:ext cx="2604400" cy="5448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500"/>
            </a:lvl2pPr>
            <a:lvl3pPr lvl="2" rtl="0">
              <a:lnSpc>
                <a:spcPct val="100000"/>
              </a:lnSpc>
              <a:spcBef>
                <a:spcPts val="0"/>
              </a:spcBef>
              <a:spcAft>
                <a:spcPts val="0"/>
              </a:spcAft>
              <a:buSzPts val="1100"/>
              <a:buNone/>
              <a:defRPr sz="1500"/>
            </a:lvl3pPr>
            <a:lvl4pPr lvl="3" rtl="0">
              <a:lnSpc>
                <a:spcPct val="100000"/>
              </a:lnSpc>
              <a:spcBef>
                <a:spcPts val="0"/>
              </a:spcBef>
              <a:spcAft>
                <a:spcPts val="0"/>
              </a:spcAft>
              <a:buSzPts val="1100"/>
              <a:buNone/>
              <a:defRPr sz="1500"/>
            </a:lvl4pPr>
            <a:lvl5pPr lvl="4" rtl="0">
              <a:lnSpc>
                <a:spcPct val="100000"/>
              </a:lnSpc>
              <a:spcBef>
                <a:spcPts val="0"/>
              </a:spcBef>
              <a:spcAft>
                <a:spcPts val="0"/>
              </a:spcAft>
              <a:buSzPts val="1100"/>
              <a:buNone/>
              <a:defRPr sz="1500"/>
            </a:lvl5pPr>
            <a:lvl6pPr lvl="5" rtl="0">
              <a:lnSpc>
                <a:spcPct val="100000"/>
              </a:lnSpc>
              <a:spcBef>
                <a:spcPts val="0"/>
              </a:spcBef>
              <a:spcAft>
                <a:spcPts val="0"/>
              </a:spcAft>
              <a:buSzPts val="1100"/>
              <a:buNone/>
              <a:defRPr sz="1500"/>
            </a:lvl6pPr>
            <a:lvl7pPr lvl="6" rtl="0">
              <a:lnSpc>
                <a:spcPct val="100000"/>
              </a:lnSpc>
              <a:spcBef>
                <a:spcPts val="0"/>
              </a:spcBef>
              <a:spcAft>
                <a:spcPts val="0"/>
              </a:spcAft>
              <a:buSzPts val="1100"/>
              <a:buNone/>
              <a:defRPr sz="1500"/>
            </a:lvl7pPr>
            <a:lvl8pPr lvl="7" rtl="0">
              <a:lnSpc>
                <a:spcPct val="100000"/>
              </a:lnSpc>
              <a:spcBef>
                <a:spcPts val="0"/>
              </a:spcBef>
              <a:spcAft>
                <a:spcPts val="0"/>
              </a:spcAft>
              <a:buSzPts val="1100"/>
              <a:buNone/>
              <a:defRPr sz="1500"/>
            </a:lvl8pPr>
            <a:lvl9pPr lvl="8" rtl="0">
              <a:lnSpc>
                <a:spcPct val="100000"/>
              </a:lnSpc>
              <a:spcBef>
                <a:spcPts val="0"/>
              </a:spcBef>
              <a:spcAft>
                <a:spcPts val="0"/>
              </a:spcAft>
              <a:buSzPts val="1100"/>
              <a:buNone/>
              <a:defRPr sz="1500"/>
            </a:lvl9pPr>
          </a:lstStyle>
          <a:p>
            <a:endParaRPr/>
          </a:p>
        </p:txBody>
      </p:sp>
      <p:sp>
        <p:nvSpPr>
          <p:cNvPr id="359" name="Google Shape;359;p34"/>
          <p:cNvSpPr txBox="1">
            <a:spLocks noGrp="1"/>
          </p:cNvSpPr>
          <p:nvPr>
            <p:ph type="subTitle" idx="15"/>
          </p:nvPr>
        </p:nvSpPr>
        <p:spPr>
          <a:xfrm>
            <a:off x="1317899" y="1105200"/>
            <a:ext cx="2604400" cy="544800"/>
          </a:xfrm>
          <a:prstGeom prst="rect">
            <a:avLst/>
          </a:prstGeom>
        </p:spPr>
        <p:txBody>
          <a:bodyPr spcFirstLastPara="1" wrap="square" lIns="91423" tIns="91423" rIns="91423" bIns="91423" anchor="b" anchorCtr="0">
            <a:noAutofit/>
          </a:bodyPr>
          <a:lstStyle>
            <a:lvl1pPr lvl="0"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16969183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60"/>
        <p:cNvGrpSpPr/>
        <p:nvPr/>
      </p:nvGrpSpPr>
      <p:grpSpPr>
        <a:xfrm>
          <a:off x="0" y="0"/>
          <a:ext cx="0" cy="0"/>
          <a:chOff x="0" y="0"/>
          <a:chExt cx="0" cy="0"/>
        </a:xfrm>
      </p:grpSpPr>
      <p:pic>
        <p:nvPicPr>
          <p:cNvPr id="361" name="Google Shape;361;p35"/>
          <p:cNvPicPr preferRelativeResize="0"/>
          <p:nvPr/>
        </p:nvPicPr>
        <p:blipFill rotWithShape="1">
          <a:blip r:embed="rId2">
            <a:alphaModFix/>
          </a:blip>
          <a:srcRect r="69858" b="58913"/>
          <a:stretch/>
        </p:blipFill>
        <p:spPr>
          <a:xfrm flipH="1">
            <a:off x="10280000" y="0"/>
            <a:ext cx="1912000" cy="1466032"/>
          </a:xfrm>
          <a:prstGeom prst="rect">
            <a:avLst/>
          </a:prstGeom>
          <a:noFill/>
          <a:ln>
            <a:noFill/>
          </a:ln>
        </p:spPr>
      </p:pic>
      <p:pic>
        <p:nvPicPr>
          <p:cNvPr id="362" name="Google Shape;362;p35"/>
          <p:cNvPicPr preferRelativeResize="0"/>
          <p:nvPr/>
        </p:nvPicPr>
        <p:blipFill rotWithShape="1">
          <a:blip r:embed="rId3">
            <a:alphaModFix/>
          </a:blip>
          <a:srcRect l="-11499" t="9065" r="6578" b="40121"/>
          <a:stretch/>
        </p:blipFill>
        <p:spPr>
          <a:xfrm flipH="1">
            <a:off x="-3469" y="5233902"/>
            <a:ext cx="5785601" cy="1624100"/>
          </a:xfrm>
          <a:prstGeom prst="rect">
            <a:avLst/>
          </a:prstGeom>
          <a:noFill/>
          <a:ln>
            <a:noFill/>
          </a:ln>
        </p:spPr>
      </p:pic>
      <p:sp>
        <p:nvSpPr>
          <p:cNvPr id="363" name="Google Shape;363;p35"/>
          <p:cNvSpPr txBox="1">
            <a:spLocks noGrp="1"/>
          </p:cNvSpPr>
          <p:nvPr>
            <p:ph type="ctrTitle"/>
          </p:nvPr>
        </p:nvSpPr>
        <p:spPr>
          <a:xfrm>
            <a:off x="816867" y="5504167"/>
            <a:ext cx="10558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9665760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364"/>
        <p:cNvGrpSpPr/>
        <p:nvPr/>
      </p:nvGrpSpPr>
      <p:grpSpPr>
        <a:xfrm>
          <a:off x="0" y="0"/>
          <a:ext cx="0" cy="0"/>
          <a:chOff x="0" y="0"/>
          <a:chExt cx="0" cy="0"/>
        </a:xfrm>
      </p:grpSpPr>
      <p:sp>
        <p:nvSpPr>
          <p:cNvPr id="365" name="Google Shape;365;p36"/>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66" name="Google Shape;366;p36"/>
          <p:cNvSpPr txBox="1">
            <a:spLocks noGrp="1"/>
          </p:cNvSpPr>
          <p:nvPr>
            <p:ph type="subTitle" idx="1"/>
          </p:nvPr>
        </p:nvSpPr>
        <p:spPr>
          <a:xfrm>
            <a:off x="1642957" y="2080267"/>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67" name="Google Shape;367;p36"/>
          <p:cNvSpPr txBox="1">
            <a:spLocks noGrp="1"/>
          </p:cNvSpPr>
          <p:nvPr>
            <p:ph type="subTitle" idx="2"/>
          </p:nvPr>
        </p:nvSpPr>
        <p:spPr>
          <a:xfrm>
            <a:off x="1642957" y="16724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68" name="Google Shape;368;p36"/>
          <p:cNvSpPr txBox="1">
            <a:spLocks noGrp="1"/>
          </p:cNvSpPr>
          <p:nvPr>
            <p:ph type="subTitle" idx="3"/>
          </p:nvPr>
        </p:nvSpPr>
        <p:spPr>
          <a:xfrm>
            <a:off x="7579851" y="2080257"/>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69" name="Google Shape;369;p36"/>
          <p:cNvSpPr txBox="1">
            <a:spLocks noGrp="1"/>
          </p:cNvSpPr>
          <p:nvPr>
            <p:ph type="subTitle" idx="4"/>
          </p:nvPr>
        </p:nvSpPr>
        <p:spPr>
          <a:xfrm>
            <a:off x="7579851" y="16724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sp>
        <p:nvSpPr>
          <p:cNvPr id="370" name="Google Shape;370;p36"/>
          <p:cNvSpPr txBox="1">
            <a:spLocks noGrp="1"/>
          </p:cNvSpPr>
          <p:nvPr>
            <p:ph type="subTitle" idx="5"/>
          </p:nvPr>
        </p:nvSpPr>
        <p:spPr>
          <a:xfrm>
            <a:off x="1642949" y="4068100"/>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71" name="Google Shape;371;p36"/>
          <p:cNvSpPr txBox="1">
            <a:spLocks noGrp="1"/>
          </p:cNvSpPr>
          <p:nvPr>
            <p:ph type="subTitle" idx="6"/>
          </p:nvPr>
        </p:nvSpPr>
        <p:spPr>
          <a:xfrm>
            <a:off x="1642949" y="36602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pic>
        <p:nvPicPr>
          <p:cNvPr id="372" name="Google Shape;372;p36"/>
          <p:cNvPicPr preferRelativeResize="0"/>
          <p:nvPr/>
        </p:nvPicPr>
        <p:blipFill rotWithShape="1">
          <a:blip r:embed="rId2">
            <a:alphaModFix/>
          </a:blip>
          <a:srcRect l="13058" t="14965" b="58884"/>
          <a:stretch/>
        </p:blipFill>
        <p:spPr>
          <a:xfrm rot="10800000" flipH="1">
            <a:off x="1516385" y="3"/>
            <a:ext cx="9159227" cy="1549597"/>
          </a:xfrm>
          <a:prstGeom prst="rect">
            <a:avLst/>
          </a:prstGeom>
          <a:noFill/>
          <a:ln>
            <a:noFill/>
          </a:ln>
        </p:spPr>
      </p:pic>
      <p:sp>
        <p:nvSpPr>
          <p:cNvPr id="373" name="Google Shape;373;p36"/>
          <p:cNvSpPr txBox="1">
            <a:spLocks noGrp="1"/>
          </p:cNvSpPr>
          <p:nvPr>
            <p:ph type="subTitle" idx="7"/>
          </p:nvPr>
        </p:nvSpPr>
        <p:spPr>
          <a:xfrm>
            <a:off x="7579849" y="4068100"/>
            <a:ext cx="2969200" cy="1062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500"/>
            </a:lvl2pPr>
            <a:lvl3pPr lvl="2" algn="ctr" rtl="0">
              <a:lnSpc>
                <a:spcPct val="100000"/>
              </a:lnSpc>
              <a:spcBef>
                <a:spcPts val="0"/>
              </a:spcBef>
              <a:spcAft>
                <a:spcPts val="0"/>
              </a:spcAft>
              <a:buSzPts val="1100"/>
              <a:buChar char="■"/>
              <a:defRPr sz="1500"/>
            </a:lvl3pPr>
            <a:lvl4pPr lvl="3" algn="ctr" rtl="0">
              <a:lnSpc>
                <a:spcPct val="100000"/>
              </a:lnSpc>
              <a:spcBef>
                <a:spcPts val="0"/>
              </a:spcBef>
              <a:spcAft>
                <a:spcPts val="0"/>
              </a:spcAft>
              <a:buSzPts val="1100"/>
              <a:buChar char="●"/>
              <a:defRPr sz="1500"/>
            </a:lvl4pPr>
            <a:lvl5pPr lvl="4" algn="ctr" rtl="0">
              <a:lnSpc>
                <a:spcPct val="100000"/>
              </a:lnSpc>
              <a:spcBef>
                <a:spcPts val="0"/>
              </a:spcBef>
              <a:spcAft>
                <a:spcPts val="0"/>
              </a:spcAft>
              <a:buSzPts val="1100"/>
              <a:buChar char="○"/>
              <a:defRPr sz="1500"/>
            </a:lvl5pPr>
            <a:lvl6pPr lvl="5" algn="ctr" rtl="0">
              <a:lnSpc>
                <a:spcPct val="100000"/>
              </a:lnSpc>
              <a:spcBef>
                <a:spcPts val="0"/>
              </a:spcBef>
              <a:spcAft>
                <a:spcPts val="0"/>
              </a:spcAft>
              <a:buSzPts val="1100"/>
              <a:buChar char="■"/>
              <a:defRPr sz="1500"/>
            </a:lvl6pPr>
            <a:lvl7pPr lvl="6" algn="ctr" rtl="0">
              <a:lnSpc>
                <a:spcPct val="100000"/>
              </a:lnSpc>
              <a:spcBef>
                <a:spcPts val="0"/>
              </a:spcBef>
              <a:spcAft>
                <a:spcPts val="0"/>
              </a:spcAft>
              <a:buSzPts val="1100"/>
              <a:buChar char="●"/>
              <a:defRPr sz="1500"/>
            </a:lvl7pPr>
            <a:lvl8pPr lvl="7" algn="ctr" rtl="0">
              <a:lnSpc>
                <a:spcPct val="100000"/>
              </a:lnSpc>
              <a:spcBef>
                <a:spcPts val="0"/>
              </a:spcBef>
              <a:spcAft>
                <a:spcPts val="0"/>
              </a:spcAft>
              <a:buSzPts val="1100"/>
              <a:buChar char="○"/>
              <a:defRPr sz="1500"/>
            </a:lvl8pPr>
            <a:lvl9pPr lvl="8" algn="ctr" rtl="0">
              <a:lnSpc>
                <a:spcPct val="100000"/>
              </a:lnSpc>
              <a:spcBef>
                <a:spcPts val="0"/>
              </a:spcBef>
              <a:spcAft>
                <a:spcPts val="0"/>
              </a:spcAft>
              <a:buSzPts val="1100"/>
              <a:buChar char="■"/>
              <a:defRPr sz="1500"/>
            </a:lvl9pPr>
          </a:lstStyle>
          <a:p>
            <a:endParaRPr/>
          </a:p>
        </p:txBody>
      </p:sp>
      <p:sp>
        <p:nvSpPr>
          <p:cNvPr id="374" name="Google Shape;374;p36"/>
          <p:cNvSpPr txBox="1">
            <a:spLocks noGrp="1"/>
          </p:cNvSpPr>
          <p:nvPr>
            <p:ph type="subTitle" idx="8"/>
          </p:nvPr>
        </p:nvSpPr>
        <p:spPr>
          <a:xfrm>
            <a:off x="7579849" y="3660233"/>
            <a:ext cx="2969200" cy="544800"/>
          </a:xfrm>
          <a:prstGeom prst="rect">
            <a:avLst/>
          </a:prstGeom>
        </p:spPr>
        <p:txBody>
          <a:bodyPr spcFirstLastPara="1" wrap="square" lIns="91423" tIns="91423" rIns="91423" bIns="91423" anchor="b" anchorCtr="0">
            <a:noAutofit/>
          </a:bodyPr>
          <a:lstStyle>
            <a:lvl1pPr lvl="0" algn="ctr" rtl="0">
              <a:lnSpc>
                <a:spcPct val="100000"/>
              </a:lnSpc>
              <a:spcBef>
                <a:spcPts val="0"/>
              </a:spcBef>
              <a:spcAft>
                <a:spcPts val="0"/>
              </a:spcAft>
              <a:buSzPts val="1400"/>
              <a:buFont typeface="Englebert"/>
              <a:buNone/>
              <a:defRPr sz="2100">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900">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900">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900">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900">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900">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900">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900">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900">
                <a:latin typeface="Englebert"/>
                <a:ea typeface="Englebert"/>
                <a:cs typeface="Englebert"/>
                <a:sym typeface="Englebert"/>
              </a:defRPr>
            </a:lvl9pPr>
          </a:lstStyle>
          <a:p>
            <a:endParaRPr/>
          </a:p>
        </p:txBody>
      </p:sp>
      <p:grpSp>
        <p:nvGrpSpPr>
          <p:cNvPr id="375" name="Google Shape;375;p36"/>
          <p:cNvGrpSpPr/>
          <p:nvPr/>
        </p:nvGrpSpPr>
        <p:grpSpPr>
          <a:xfrm rot="-5400000">
            <a:off x="10599263" y="4851625"/>
            <a:ext cx="2153272" cy="1950931"/>
            <a:chOff x="2901036" y="2896802"/>
            <a:chExt cx="1154033" cy="1045589"/>
          </a:xfrm>
        </p:grpSpPr>
        <p:sp>
          <p:nvSpPr>
            <p:cNvPr id="376" name="Google Shape;376;p36"/>
            <p:cNvSpPr/>
            <p:nvPr/>
          </p:nvSpPr>
          <p:spPr>
            <a:xfrm rot="7514404">
              <a:off x="3116934" y="2991793"/>
              <a:ext cx="675735" cy="855607"/>
            </a:xfrm>
            <a:custGeom>
              <a:avLst/>
              <a:gdLst/>
              <a:ahLst/>
              <a:cxnLst/>
              <a:rect l="l" t="t" r="r" b="b"/>
              <a:pathLst>
                <a:path w="26256" h="33245" extrusionOk="0">
                  <a:moveTo>
                    <a:pt x="4012" y="1"/>
                  </a:moveTo>
                  <a:lnTo>
                    <a:pt x="1" y="2979"/>
                  </a:lnTo>
                  <a:lnTo>
                    <a:pt x="22244" y="33244"/>
                  </a:lnTo>
                  <a:lnTo>
                    <a:pt x="26255" y="30266"/>
                  </a:lnTo>
                  <a:lnTo>
                    <a:pt x="40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6"/>
            <p:cNvSpPr/>
            <p:nvPr/>
          </p:nvSpPr>
          <p:spPr>
            <a:xfrm rot="7514404">
              <a:off x="3905792" y="3353273"/>
              <a:ext cx="120446" cy="132980"/>
            </a:xfrm>
            <a:custGeom>
              <a:avLst/>
              <a:gdLst/>
              <a:ahLst/>
              <a:cxnLst/>
              <a:rect l="l" t="t" r="r" b="b"/>
              <a:pathLst>
                <a:path w="4680" h="5167" extrusionOk="0">
                  <a:moveTo>
                    <a:pt x="0" y="1"/>
                  </a:moveTo>
                  <a:lnTo>
                    <a:pt x="365" y="2736"/>
                  </a:lnTo>
                  <a:lnTo>
                    <a:pt x="669" y="5167"/>
                  </a:lnTo>
                  <a:cubicBezTo>
                    <a:pt x="2310" y="4681"/>
                    <a:pt x="3768" y="3647"/>
                    <a:pt x="4680" y="2189"/>
                  </a:cubicBezTo>
                  <a:lnTo>
                    <a:pt x="2553" y="1156"/>
                  </a:lnTo>
                  <a:lnTo>
                    <a:pt x="0" y="1"/>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6"/>
            <p:cNvSpPr/>
            <p:nvPr/>
          </p:nvSpPr>
          <p:spPr>
            <a:xfrm rot="7514404">
              <a:off x="2912085" y="3387275"/>
              <a:ext cx="109508" cy="83772"/>
            </a:xfrm>
            <a:custGeom>
              <a:avLst/>
              <a:gdLst/>
              <a:ahLst/>
              <a:cxnLst/>
              <a:rect l="l" t="t" r="r" b="b"/>
              <a:pathLst>
                <a:path w="4255" h="3255" extrusionOk="0">
                  <a:moveTo>
                    <a:pt x="4011" y="0"/>
                  </a:moveTo>
                  <a:lnTo>
                    <a:pt x="0" y="2978"/>
                  </a:lnTo>
                  <a:cubicBezTo>
                    <a:pt x="0" y="2978"/>
                    <a:pt x="645" y="3255"/>
                    <a:pt x="1438" y="3255"/>
                  </a:cubicBezTo>
                  <a:cubicBezTo>
                    <a:pt x="1933" y="3255"/>
                    <a:pt x="2487" y="3147"/>
                    <a:pt x="2978" y="2796"/>
                  </a:cubicBezTo>
                  <a:cubicBezTo>
                    <a:pt x="4254" y="1884"/>
                    <a:pt x="4011" y="1"/>
                    <a:pt x="401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6"/>
            <p:cNvSpPr/>
            <p:nvPr/>
          </p:nvSpPr>
          <p:spPr>
            <a:xfrm rot="7514404">
              <a:off x="3976364" y="3380858"/>
              <a:ext cx="64161" cy="68845"/>
            </a:xfrm>
            <a:custGeom>
              <a:avLst/>
              <a:gdLst/>
              <a:ahLst/>
              <a:cxnLst/>
              <a:rect l="l" t="t" r="r" b="b"/>
              <a:pathLst>
                <a:path w="2493" h="2675" extrusionOk="0">
                  <a:moveTo>
                    <a:pt x="0" y="1"/>
                  </a:moveTo>
                  <a:lnTo>
                    <a:pt x="365" y="2675"/>
                  </a:lnTo>
                  <a:cubicBezTo>
                    <a:pt x="1277" y="2553"/>
                    <a:pt x="2067" y="2006"/>
                    <a:pt x="2492" y="1156"/>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0" name="Google Shape;380;p36"/>
          <p:cNvGrpSpPr/>
          <p:nvPr/>
        </p:nvGrpSpPr>
        <p:grpSpPr>
          <a:xfrm rot="-4994195">
            <a:off x="10243257" y="4550631"/>
            <a:ext cx="2111961" cy="2023336"/>
            <a:chOff x="3225951" y="2457618"/>
            <a:chExt cx="1131943" cy="1084443"/>
          </a:xfrm>
        </p:grpSpPr>
        <p:sp>
          <p:nvSpPr>
            <p:cNvPr id="381" name="Google Shape;381;p36"/>
            <p:cNvSpPr/>
            <p:nvPr/>
          </p:nvSpPr>
          <p:spPr>
            <a:xfrm rot="7514404">
              <a:off x="3369478" y="2629132"/>
              <a:ext cx="803980" cy="741415"/>
            </a:xfrm>
            <a:custGeom>
              <a:avLst/>
              <a:gdLst/>
              <a:ahLst/>
              <a:cxnLst/>
              <a:rect l="l" t="t" r="r" b="b"/>
              <a:pathLst>
                <a:path w="31239" h="28808" extrusionOk="0">
                  <a:moveTo>
                    <a:pt x="3344" y="1"/>
                  </a:moveTo>
                  <a:lnTo>
                    <a:pt x="1" y="3708"/>
                  </a:lnTo>
                  <a:lnTo>
                    <a:pt x="27957" y="28808"/>
                  </a:lnTo>
                  <a:lnTo>
                    <a:pt x="31239" y="25101"/>
                  </a:lnTo>
                  <a:lnTo>
                    <a:pt x="33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6"/>
            <p:cNvSpPr/>
            <p:nvPr/>
          </p:nvSpPr>
          <p:spPr>
            <a:xfrm rot="7514404">
              <a:off x="4201885" y="2820495"/>
              <a:ext cx="131410" cy="125156"/>
            </a:xfrm>
            <a:custGeom>
              <a:avLst/>
              <a:gdLst/>
              <a:ahLst/>
              <a:cxnLst/>
              <a:rect l="l" t="t" r="r" b="b"/>
              <a:pathLst>
                <a:path w="5106" h="4863" extrusionOk="0">
                  <a:moveTo>
                    <a:pt x="0" y="0"/>
                  </a:moveTo>
                  <a:lnTo>
                    <a:pt x="973" y="2613"/>
                  </a:lnTo>
                  <a:lnTo>
                    <a:pt x="1763" y="4862"/>
                  </a:lnTo>
                  <a:cubicBezTo>
                    <a:pt x="3282" y="4072"/>
                    <a:pt x="4498" y="2796"/>
                    <a:pt x="5106" y="1155"/>
                  </a:cubicBezTo>
                  <a:lnTo>
                    <a:pt x="2735" y="608"/>
                  </a:lnTo>
                  <a:lnTo>
                    <a:pt x="0" y="0"/>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6"/>
            <p:cNvSpPr/>
            <p:nvPr/>
          </p:nvSpPr>
          <p:spPr>
            <a:xfrm rot="7514404">
              <a:off x="3244631" y="3064270"/>
              <a:ext cx="100115" cy="97592"/>
            </a:xfrm>
            <a:custGeom>
              <a:avLst/>
              <a:gdLst/>
              <a:ahLst/>
              <a:cxnLst/>
              <a:rect l="l" t="t" r="r" b="b"/>
              <a:pathLst>
                <a:path w="3890" h="3792" extrusionOk="0">
                  <a:moveTo>
                    <a:pt x="3282" y="1"/>
                  </a:moveTo>
                  <a:lnTo>
                    <a:pt x="0" y="3708"/>
                  </a:lnTo>
                  <a:cubicBezTo>
                    <a:pt x="225" y="3764"/>
                    <a:pt x="456" y="3791"/>
                    <a:pt x="689" y="3791"/>
                  </a:cubicBezTo>
                  <a:cubicBezTo>
                    <a:pt x="1462" y="3791"/>
                    <a:pt x="2249" y="3493"/>
                    <a:pt x="2856" y="2979"/>
                  </a:cubicBezTo>
                  <a:cubicBezTo>
                    <a:pt x="3890" y="1763"/>
                    <a:pt x="3282" y="1"/>
                    <a:pt x="3282"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6"/>
            <p:cNvSpPr/>
            <p:nvPr/>
          </p:nvSpPr>
          <p:spPr>
            <a:xfrm rot="7514404">
              <a:off x="4274899" y="2842132"/>
              <a:ext cx="70415" cy="67275"/>
            </a:xfrm>
            <a:custGeom>
              <a:avLst/>
              <a:gdLst/>
              <a:ahLst/>
              <a:cxnLst/>
              <a:rect l="l" t="t" r="r" b="b"/>
              <a:pathLst>
                <a:path w="2736" h="2614" extrusionOk="0">
                  <a:moveTo>
                    <a:pt x="0" y="0"/>
                  </a:moveTo>
                  <a:lnTo>
                    <a:pt x="973" y="2614"/>
                  </a:lnTo>
                  <a:cubicBezTo>
                    <a:pt x="1398" y="2431"/>
                    <a:pt x="1763" y="2188"/>
                    <a:pt x="2128" y="1824"/>
                  </a:cubicBezTo>
                  <a:cubicBezTo>
                    <a:pt x="2431" y="1520"/>
                    <a:pt x="2614" y="1094"/>
                    <a:pt x="2735" y="669"/>
                  </a:cubicBez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5" name="Google Shape;385;p36"/>
          <p:cNvGrpSpPr/>
          <p:nvPr/>
        </p:nvGrpSpPr>
        <p:grpSpPr>
          <a:xfrm rot="-3605709">
            <a:off x="11076717" y="4597308"/>
            <a:ext cx="1835608" cy="1929976"/>
            <a:chOff x="3279588" y="1256966"/>
            <a:chExt cx="983764" cy="1034339"/>
          </a:xfrm>
        </p:grpSpPr>
        <p:sp>
          <p:nvSpPr>
            <p:cNvPr id="386" name="Google Shape;386;p36"/>
            <p:cNvSpPr/>
            <p:nvPr/>
          </p:nvSpPr>
          <p:spPr>
            <a:xfrm rot="7514404">
              <a:off x="3278480" y="1552017"/>
              <a:ext cx="952582" cy="444236"/>
            </a:xfrm>
            <a:custGeom>
              <a:avLst/>
              <a:gdLst/>
              <a:ahLst/>
              <a:cxnLst/>
              <a:rect l="l" t="t" r="r" b="b"/>
              <a:pathLst>
                <a:path w="37013" h="17261" extrusionOk="0">
                  <a:moveTo>
                    <a:pt x="1642" y="1"/>
                  </a:moveTo>
                  <a:lnTo>
                    <a:pt x="1" y="4741"/>
                  </a:lnTo>
                  <a:lnTo>
                    <a:pt x="35371" y="17261"/>
                  </a:lnTo>
                  <a:lnTo>
                    <a:pt x="37012" y="12581"/>
                  </a:lnTo>
                  <a:lnTo>
                    <a:pt x="1642" y="1"/>
                  </a:ln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6"/>
            <p:cNvSpPr/>
            <p:nvPr/>
          </p:nvSpPr>
          <p:spPr>
            <a:xfrm rot="7514404">
              <a:off x="4108061" y="1399150"/>
              <a:ext cx="134550" cy="120472"/>
            </a:xfrm>
            <a:custGeom>
              <a:avLst/>
              <a:gdLst/>
              <a:ahLst/>
              <a:cxnLst/>
              <a:rect l="l" t="t" r="r" b="b"/>
              <a:pathLst>
                <a:path w="5228" h="4681" extrusionOk="0">
                  <a:moveTo>
                    <a:pt x="5167" y="1"/>
                  </a:moveTo>
                  <a:lnTo>
                    <a:pt x="2797" y="426"/>
                  </a:lnTo>
                  <a:lnTo>
                    <a:pt x="1" y="852"/>
                  </a:lnTo>
                  <a:lnTo>
                    <a:pt x="1885" y="2918"/>
                  </a:lnTo>
                  <a:lnTo>
                    <a:pt x="3526" y="4680"/>
                  </a:lnTo>
                  <a:cubicBezTo>
                    <a:pt x="4620" y="3404"/>
                    <a:pt x="5228" y="1763"/>
                    <a:pt x="5167"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6"/>
            <p:cNvSpPr/>
            <p:nvPr/>
          </p:nvSpPr>
          <p:spPr>
            <a:xfrm rot="7514404">
              <a:off x="3312891" y="2005658"/>
              <a:ext cx="75099" cy="120446"/>
            </a:xfrm>
            <a:custGeom>
              <a:avLst/>
              <a:gdLst/>
              <a:ahLst/>
              <a:cxnLst/>
              <a:rect l="l" t="t" r="r" b="b"/>
              <a:pathLst>
                <a:path w="2918" h="4680" extrusionOk="0">
                  <a:moveTo>
                    <a:pt x="1641" y="0"/>
                  </a:moveTo>
                  <a:lnTo>
                    <a:pt x="0" y="4680"/>
                  </a:lnTo>
                  <a:cubicBezTo>
                    <a:pt x="0" y="4680"/>
                    <a:pt x="1824" y="4376"/>
                    <a:pt x="2371" y="2917"/>
                  </a:cubicBezTo>
                  <a:cubicBezTo>
                    <a:pt x="2918" y="1398"/>
                    <a:pt x="1641" y="0"/>
                    <a:pt x="164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6"/>
            <p:cNvSpPr/>
            <p:nvPr/>
          </p:nvSpPr>
          <p:spPr>
            <a:xfrm rot="7514404">
              <a:off x="4170208" y="1412337"/>
              <a:ext cx="73555" cy="64135"/>
            </a:xfrm>
            <a:custGeom>
              <a:avLst/>
              <a:gdLst/>
              <a:ahLst/>
              <a:cxnLst/>
              <a:rect l="l" t="t" r="r" b="b"/>
              <a:pathLst>
                <a:path w="2858" h="2492" extrusionOk="0">
                  <a:moveTo>
                    <a:pt x="2797" y="0"/>
                  </a:moveTo>
                  <a:lnTo>
                    <a:pt x="1" y="426"/>
                  </a:lnTo>
                  <a:lnTo>
                    <a:pt x="1885" y="2492"/>
                  </a:lnTo>
                  <a:cubicBezTo>
                    <a:pt x="2250" y="2127"/>
                    <a:pt x="2493" y="1763"/>
                    <a:pt x="2614" y="1337"/>
                  </a:cubicBezTo>
                  <a:cubicBezTo>
                    <a:pt x="2797" y="851"/>
                    <a:pt x="2857" y="426"/>
                    <a:pt x="2797"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228319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lt2"/>
        </a:solidFill>
        <a:effectLst/>
      </p:bgPr>
    </p:bg>
    <p:spTree>
      <p:nvGrpSpPr>
        <p:cNvPr id="1" name="Shape 390"/>
        <p:cNvGrpSpPr/>
        <p:nvPr/>
      </p:nvGrpSpPr>
      <p:grpSpPr>
        <a:xfrm>
          <a:off x="0" y="0"/>
          <a:ext cx="0" cy="0"/>
          <a:chOff x="0" y="0"/>
          <a:chExt cx="0" cy="0"/>
        </a:xfrm>
      </p:grpSpPr>
      <p:pic>
        <p:nvPicPr>
          <p:cNvPr id="391" name="Google Shape;391;p37"/>
          <p:cNvPicPr preferRelativeResize="0"/>
          <p:nvPr/>
        </p:nvPicPr>
        <p:blipFill rotWithShape="1">
          <a:blip r:embed="rId2">
            <a:alphaModFix/>
          </a:blip>
          <a:srcRect/>
          <a:stretch/>
        </p:blipFill>
        <p:spPr>
          <a:xfrm flipH="1">
            <a:off x="0" y="2"/>
            <a:ext cx="12192000" cy="6858031"/>
          </a:xfrm>
          <a:prstGeom prst="rect">
            <a:avLst/>
          </a:prstGeom>
          <a:noFill/>
          <a:ln>
            <a:noFill/>
          </a:ln>
        </p:spPr>
      </p:pic>
      <p:sp>
        <p:nvSpPr>
          <p:cNvPr id="392" name="Google Shape;392;p37"/>
          <p:cNvSpPr txBox="1">
            <a:spLocks noGrp="1"/>
          </p:cNvSpPr>
          <p:nvPr>
            <p:ph type="title" hasCustomPrompt="1"/>
          </p:nvPr>
        </p:nvSpPr>
        <p:spPr>
          <a:xfrm flipH="1">
            <a:off x="8640833" y="2141100"/>
            <a:ext cx="2734800" cy="1707600"/>
          </a:xfrm>
          <a:prstGeom prst="rect">
            <a:avLst/>
          </a:prstGeom>
          <a:noFill/>
        </p:spPr>
        <p:txBody>
          <a:bodyPr spcFirstLastPara="1" wrap="square" lIns="91423" tIns="91423" rIns="91423" bIns="91423"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93" name="Google Shape;393;p37"/>
          <p:cNvSpPr txBox="1">
            <a:spLocks noGrp="1"/>
          </p:cNvSpPr>
          <p:nvPr>
            <p:ph type="ctrTitle" idx="2"/>
          </p:nvPr>
        </p:nvSpPr>
        <p:spPr>
          <a:xfrm flipH="1">
            <a:off x="2280833" y="3469167"/>
            <a:ext cx="9094800" cy="1620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394" name="Google Shape;394;p37"/>
          <p:cNvSpPr txBox="1">
            <a:spLocks noGrp="1"/>
          </p:cNvSpPr>
          <p:nvPr>
            <p:ph type="subTitle" idx="1"/>
          </p:nvPr>
        </p:nvSpPr>
        <p:spPr>
          <a:xfrm>
            <a:off x="7231233" y="4861933"/>
            <a:ext cx="4144400" cy="702000"/>
          </a:xfrm>
          <a:prstGeom prst="rect">
            <a:avLst/>
          </a:prstGeom>
        </p:spPr>
        <p:txBody>
          <a:bodyPr spcFirstLastPara="1" wrap="square" lIns="91423" tIns="91423" rIns="91423" bIns="91423"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2pPr>
            <a:lvl3pPr lvl="2"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3pPr>
            <a:lvl4pPr lvl="3"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4pPr>
            <a:lvl5pPr lvl="4"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5pPr>
            <a:lvl6pPr lvl="5"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6pPr>
            <a:lvl7pPr lvl="6"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7pPr>
            <a:lvl8pPr lvl="7"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8pPr>
            <a:lvl9pPr lvl="8" algn="r" rtl="0">
              <a:lnSpc>
                <a:spcPct val="100000"/>
              </a:lnSpc>
              <a:spcBef>
                <a:spcPts val="0"/>
              </a:spcBef>
              <a:spcAft>
                <a:spcPts val="0"/>
              </a:spcAft>
              <a:buClr>
                <a:schemeClr val="lt1"/>
              </a:buClr>
              <a:buSzPts val="1400"/>
              <a:buFont typeface="Oswald Light"/>
              <a:buNone/>
              <a:defRPr sz="1900">
                <a:solidFill>
                  <a:schemeClr val="lt1"/>
                </a:solidFill>
                <a:latin typeface="Oswald Light"/>
                <a:ea typeface="Oswald Light"/>
                <a:cs typeface="Oswald Light"/>
                <a:sym typeface="Oswald Light"/>
              </a:defRPr>
            </a:lvl9pPr>
          </a:lstStyle>
          <a:p>
            <a:endParaRPr/>
          </a:p>
        </p:txBody>
      </p:sp>
    </p:spTree>
    <p:extLst>
      <p:ext uri="{BB962C8B-B14F-4D97-AF65-F5344CB8AC3E}">
        <p14:creationId xmlns:p14="http://schemas.microsoft.com/office/powerpoint/2010/main" val="2023441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395"/>
        <p:cNvGrpSpPr/>
        <p:nvPr/>
      </p:nvGrpSpPr>
      <p:grpSpPr>
        <a:xfrm>
          <a:off x="0" y="0"/>
          <a:ext cx="0" cy="0"/>
          <a:chOff x="0" y="0"/>
          <a:chExt cx="0" cy="0"/>
        </a:xfrm>
      </p:grpSpPr>
      <p:sp>
        <p:nvSpPr>
          <p:cNvPr id="396" name="Google Shape;396;p38"/>
          <p:cNvSpPr txBox="1">
            <a:spLocks noGrp="1"/>
          </p:cNvSpPr>
          <p:nvPr>
            <p:ph type="ctrTitle"/>
          </p:nvPr>
        </p:nvSpPr>
        <p:spPr>
          <a:xfrm>
            <a:off x="1199000" y="5504167"/>
            <a:ext cx="9794000" cy="7704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4824286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05.xml"/><Relationship Id="rId13" Type="http://schemas.openxmlformats.org/officeDocument/2006/relationships/theme" Target="../theme/theme10.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slideLayout" Target="../slideLayouts/slideLayout409.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2.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9" Type="http://schemas.openxmlformats.org/officeDocument/2006/relationships/slideLayout" Target="../slideLayouts/slideLayout101.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42" Type="http://schemas.openxmlformats.org/officeDocument/2006/relationships/slideLayout" Target="../slideLayouts/slideLayout104.xml"/><Relationship Id="rId47" Type="http://schemas.openxmlformats.org/officeDocument/2006/relationships/slideLayout" Target="../slideLayouts/slideLayout109.xml"/><Relationship Id="rId50" Type="http://schemas.openxmlformats.org/officeDocument/2006/relationships/slideLayout" Target="../slideLayouts/slideLayout112.xml"/><Relationship Id="rId55" Type="http://schemas.openxmlformats.org/officeDocument/2006/relationships/theme" Target="../theme/theme3.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9" Type="http://schemas.openxmlformats.org/officeDocument/2006/relationships/slideLayout" Target="../slideLayouts/slideLayout91.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40" Type="http://schemas.openxmlformats.org/officeDocument/2006/relationships/slideLayout" Target="../slideLayouts/slideLayout102.xml"/><Relationship Id="rId45" Type="http://schemas.openxmlformats.org/officeDocument/2006/relationships/slideLayout" Target="../slideLayouts/slideLayout107.xml"/><Relationship Id="rId53" Type="http://schemas.openxmlformats.org/officeDocument/2006/relationships/slideLayout" Target="../slideLayouts/slideLayout115.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4" Type="http://schemas.openxmlformats.org/officeDocument/2006/relationships/slideLayout" Target="../slideLayouts/slideLayout106.xml"/><Relationship Id="rId52" Type="http://schemas.openxmlformats.org/officeDocument/2006/relationships/slideLayout" Target="../slideLayouts/slideLayout114.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43" Type="http://schemas.openxmlformats.org/officeDocument/2006/relationships/slideLayout" Target="../slideLayouts/slideLayout105.xml"/><Relationship Id="rId48" Type="http://schemas.openxmlformats.org/officeDocument/2006/relationships/slideLayout" Target="../slideLayouts/slideLayout110.xml"/><Relationship Id="rId8" Type="http://schemas.openxmlformats.org/officeDocument/2006/relationships/slideLayout" Target="../slideLayouts/slideLayout70.xml"/><Relationship Id="rId51" Type="http://schemas.openxmlformats.org/officeDocument/2006/relationships/slideLayout" Target="../slideLayouts/slideLayout113.xml"/><Relationship Id="rId3" Type="http://schemas.openxmlformats.org/officeDocument/2006/relationships/slideLayout" Target="../slideLayouts/slideLayout65.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slideLayout" Target="../slideLayouts/slideLayout100.xml"/><Relationship Id="rId46" Type="http://schemas.openxmlformats.org/officeDocument/2006/relationships/slideLayout" Target="../slideLayouts/slideLayout108.xml"/><Relationship Id="rId20" Type="http://schemas.openxmlformats.org/officeDocument/2006/relationships/slideLayout" Target="../slideLayouts/slideLayout82.xml"/><Relationship Id="rId41" Type="http://schemas.openxmlformats.org/officeDocument/2006/relationships/slideLayout" Target="../slideLayouts/slideLayout103.xml"/><Relationship Id="rId54" Type="http://schemas.openxmlformats.org/officeDocument/2006/relationships/slideLayout" Target="../slideLayouts/slideLayout116.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49" Type="http://schemas.openxmlformats.org/officeDocument/2006/relationships/slideLayout" Target="../slideLayouts/slideLayout11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9" Type="http://schemas.openxmlformats.org/officeDocument/2006/relationships/slideLayout" Target="../slideLayouts/slideLayout155.xml"/><Relationship Id="rId21" Type="http://schemas.openxmlformats.org/officeDocument/2006/relationships/slideLayout" Target="../slideLayouts/slideLayout137.xml"/><Relationship Id="rId34" Type="http://schemas.openxmlformats.org/officeDocument/2006/relationships/slideLayout" Target="../slideLayouts/slideLayout150.xml"/><Relationship Id="rId42" Type="http://schemas.openxmlformats.org/officeDocument/2006/relationships/slideLayout" Target="../slideLayouts/slideLayout158.xml"/><Relationship Id="rId47" Type="http://schemas.openxmlformats.org/officeDocument/2006/relationships/slideLayout" Target="../slideLayouts/slideLayout163.xml"/><Relationship Id="rId50" Type="http://schemas.openxmlformats.org/officeDocument/2006/relationships/slideLayout" Target="../slideLayouts/slideLayout166.xml"/><Relationship Id="rId55" Type="http://schemas.openxmlformats.org/officeDocument/2006/relationships/theme" Target="../theme/theme4.xml"/><Relationship Id="rId7" Type="http://schemas.openxmlformats.org/officeDocument/2006/relationships/slideLayout" Target="../slideLayouts/slideLayout12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9" Type="http://schemas.openxmlformats.org/officeDocument/2006/relationships/slideLayout" Target="../slideLayouts/slideLayout145.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32" Type="http://schemas.openxmlformats.org/officeDocument/2006/relationships/slideLayout" Target="../slideLayouts/slideLayout148.xml"/><Relationship Id="rId37" Type="http://schemas.openxmlformats.org/officeDocument/2006/relationships/slideLayout" Target="../slideLayouts/slideLayout153.xml"/><Relationship Id="rId40" Type="http://schemas.openxmlformats.org/officeDocument/2006/relationships/slideLayout" Target="../slideLayouts/slideLayout156.xml"/><Relationship Id="rId45" Type="http://schemas.openxmlformats.org/officeDocument/2006/relationships/slideLayout" Target="../slideLayouts/slideLayout161.xml"/><Relationship Id="rId53" Type="http://schemas.openxmlformats.org/officeDocument/2006/relationships/slideLayout" Target="../slideLayouts/slideLayout169.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31" Type="http://schemas.openxmlformats.org/officeDocument/2006/relationships/slideLayout" Target="../slideLayouts/slideLayout147.xml"/><Relationship Id="rId44" Type="http://schemas.openxmlformats.org/officeDocument/2006/relationships/slideLayout" Target="../slideLayouts/slideLayout160.xml"/><Relationship Id="rId52" Type="http://schemas.openxmlformats.org/officeDocument/2006/relationships/slideLayout" Target="../slideLayouts/slideLayout168.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 Id="rId30" Type="http://schemas.openxmlformats.org/officeDocument/2006/relationships/slideLayout" Target="../slideLayouts/slideLayout146.xml"/><Relationship Id="rId35" Type="http://schemas.openxmlformats.org/officeDocument/2006/relationships/slideLayout" Target="../slideLayouts/slideLayout151.xml"/><Relationship Id="rId43" Type="http://schemas.openxmlformats.org/officeDocument/2006/relationships/slideLayout" Target="../slideLayouts/slideLayout159.xml"/><Relationship Id="rId48" Type="http://schemas.openxmlformats.org/officeDocument/2006/relationships/slideLayout" Target="../slideLayouts/slideLayout164.xml"/><Relationship Id="rId8" Type="http://schemas.openxmlformats.org/officeDocument/2006/relationships/slideLayout" Target="../slideLayouts/slideLayout124.xml"/><Relationship Id="rId51" Type="http://schemas.openxmlformats.org/officeDocument/2006/relationships/slideLayout" Target="../slideLayouts/slideLayout167.xml"/><Relationship Id="rId3" Type="http://schemas.openxmlformats.org/officeDocument/2006/relationships/slideLayout" Target="../slideLayouts/slideLayout119.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33" Type="http://schemas.openxmlformats.org/officeDocument/2006/relationships/slideLayout" Target="../slideLayouts/slideLayout149.xml"/><Relationship Id="rId38" Type="http://schemas.openxmlformats.org/officeDocument/2006/relationships/slideLayout" Target="../slideLayouts/slideLayout154.xml"/><Relationship Id="rId46" Type="http://schemas.openxmlformats.org/officeDocument/2006/relationships/slideLayout" Target="../slideLayouts/slideLayout162.xml"/><Relationship Id="rId20" Type="http://schemas.openxmlformats.org/officeDocument/2006/relationships/slideLayout" Target="../slideLayouts/slideLayout136.xml"/><Relationship Id="rId41" Type="http://schemas.openxmlformats.org/officeDocument/2006/relationships/slideLayout" Target="../slideLayouts/slideLayout157.xml"/><Relationship Id="rId54" Type="http://schemas.openxmlformats.org/officeDocument/2006/relationships/slideLayout" Target="../slideLayouts/slideLayout170.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slideLayout" Target="../slideLayouts/slideLayout144.xml"/><Relationship Id="rId36" Type="http://schemas.openxmlformats.org/officeDocument/2006/relationships/slideLayout" Target="../slideLayouts/slideLayout152.xml"/><Relationship Id="rId49" Type="http://schemas.openxmlformats.org/officeDocument/2006/relationships/slideLayout" Target="../slideLayouts/slideLayout16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26" Type="http://schemas.openxmlformats.org/officeDocument/2006/relationships/slideLayout" Target="../slideLayouts/slideLayout196.xml"/><Relationship Id="rId39" Type="http://schemas.openxmlformats.org/officeDocument/2006/relationships/slideLayout" Target="../slideLayouts/slideLayout209.xml"/><Relationship Id="rId21" Type="http://schemas.openxmlformats.org/officeDocument/2006/relationships/slideLayout" Target="../slideLayouts/slideLayout191.xml"/><Relationship Id="rId34" Type="http://schemas.openxmlformats.org/officeDocument/2006/relationships/slideLayout" Target="../slideLayouts/slideLayout204.xml"/><Relationship Id="rId42" Type="http://schemas.openxmlformats.org/officeDocument/2006/relationships/slideLayout" Target="../slideLayouts/slideLayout212.xml"/><Relationship Id="rId47" Type="http://schemas.openxmlformats.org/officeDocument/2006/relationships/slideLayout" Target="../slideLayouts/slideLayout217.xml"/><Relationship Id="rId50" Type="http://schemas.openxmlformats.org/officeDocument/2006/relationships/slideLayout" Target="../slideLayouts/slideLayout220.xml"/><Relationship Id="rId55" Type="http://schemas.openxmlformats.org/officeDocument/2006/relationships/theme" Target="../theme/theme5.xml"/><Relationship Id="rId7" Type="http://schemas.openxmlformats.org/officeDocument/2006/relationships/slideLayout" Target="../slideLayouts/slideLayout177.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9" Type="http://schemas.openxmlformats.org/officeDocument/2006/relationships/slideLayout" Target="../slideLayouts/slideLayout199.xml"/><Relationship Id="rId11" Type="http://schemas.openxmlformats.org/officeDocument/2006/relationships/slideLayout" Target="../slideLayouts/slideLayout181.xml"/><Relationship Id="rId24" Type="http://schemas.openxmlformats.org/officeDocument/2006/relationships/slideLayout" Target="../slideLayouts/slideLayout194.xml"/><Relationship Id="rId32" Type="http://schemas.openxmlformats.org/officeDocument/2006/relationships/slideLayout" Target="../slideLayouts/slideLayout202.xml"/><Relationship Id="rId37" Type="http://schemas.openxmlformats.org/officeDocument/2006/relationships/slideLayout" Target="../slideLayouts/slideLayout207.xml"/><Relationship Id="rId40" Type="http://schemas.openxmlformats.org/officeDocument/2006/relationships/slideLayout" Target="../slideLayouts/slideLayout210.xml"/><Relationship Id="rId45" Type="http://schemas.openxmlformats.org/officeDocument/2006/relationships/slideLayout" Target="../slideLayouts/slideLayout215.xml"/><Relationship Id="rId53" Type="http://schemas.openxmlformats.org/officeDocument/2006/relationships/slideLayout" Target="../slideLayouts/slideLayout223.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19" Type="http://schemas.openxmlformats.org/officeDocument/2006/relationships/slideLayout" Target="../slideLayouts/slideLayout189.xml"/><Relationship Id="rId31" Type="http://schemas.openxmlformats.org/officeDocument/2006/relationships/slideLayout" Target="../slideLayouts/slideLayout201.xml"/><Relationship Id="rId44" Type="http://schemas.openxmlformats.org/officeDocument/2006/relationships/slideLayout" Target="../slideLayouts/slideLayout214.xml"/><Relationship Id="rId52" Type="http://schemas.openxmlformats.org/officeDocument/2006/relationships/slideLayout" Target="../slideLayouts/slideLayout222.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 Id="rId22" Type="http://schemas.openxmlformats.org/officeDocument/2006/relationships/slideLayout" Target="../slideLayouts/slideLayout192.xml"/><Relationship Id="rId27" Type="http://schemas.openxmlformats.org/officeDocument/2006/relationships/slideLayout" Target="../slideLayouts/slideLayout197.xml"/><Relationship Id="rId30" Type="http://schemas.openxmlformats.org/officeDocument/2006/relationships/slideLayout" Target="../slideLayouts/slideLayout200.xml"/><Relationship Id="rId35" Type="http://schemas.openxmlformats.org/officeDocument/2006/relationships/slideLayout" Target="../slideLayouts/slideLayout205.xml"/><Relationship Id="rId43" Type="http://schemas.openxmlformats.org/officeDocument/2006/relationships/slideLayout" Target="../slideLayouts/slideLayout213.xml"/><Relationship Id="rId48" Type="http://schemas.openxmlformats.org/officeDocument/2006/relationships/slideLayout" Target="../slideLayouts/slideLayout218.xml"/><Relationship Id="rId8" Type="http://schemas.openxmlformats.org/officeDocument/2006/relationships/slideLayout" Target="../slideLayouts/slideLayout178.xml"/><Relationship Id="rId51" Type="http://schemas.openxmlformats.org/officeDocument/2006/relationships/slideLayout" Target="../slideLayouts/slideLayout221.xml"/><Relationship Id="rId3" Type="http://schemas.openxmlformats.org/officeDocument/2006/relationships/slideLayout" Target="../slideLayouts/slideLayout173.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5" Type="http://schemas.openxmlformats.org/officeDocument/2006/relationships/slideLayout" Target="../slideLayouts/slideLayout195.xml"/><Relationship Id="rId33" Type="http://schemas.openxmlformats.org/officeDocument/2006/relationships/slideLayout" Target="../slideLayouts/slideLayout203.xml"/><Relationship Id="rId38" Type="http://schemas.openxmlformats.org/officeDocument/2006/relationships/slideLayout" Target="../slideLayouts/slideLayout208.xml"/><Relationship Id="rId46" Type="http://schemas.openxmlformats.org/officeDocument/2006/relationships/slideLayout" Target="../slideLayouts/slideLayout216.xml"/><Relationship Id="rId20" Type="http://schemas.openxmlformats.org/officeDocument/2006/relationships/slideLayout" Target="../slideLayouts/slideLayout190.xml"/><Relationship Id="rId41" Type="http://schemas.openxmlformats.org/officeDocument/2006/relationships/slideLayout" Target="../slideLayouts/slideLayout211.xml"/><Relationship Id="rId54" Type="http://schemas.openxmlformats.org/officeDocument/2006/relationships/slideLayout" Target="../slideLayouts/slideLayout224.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5" Type="http://schemas.openxmlformats.org/officeDocument/2006/relationships/slideLayout" Target="../slideLayouts/slideLayout185.xml"/><Relationship Id="rId23" Type="http://schemas.openxmlformats.org/officeDocument/2006/relationships/slideLayout" Target="../slideLayouts/slideLayout193.xml"/><Relationship Id="rId28" Type="http://schemas.openxmlformats.org/officeDocument/2006/relationships/slideLayout" Target="../slideLayouts/slideLayout198.xml"/><Relationship Id="rId36" Type="http://schemas.openxmlformats.org/officeDocument/2006/relationships/slideLayout" Target="../slideLayouts/slideLayout206.xml"/><Relationship Id="rId49" Type="http://schemas.openxmlformats.org/officeDocument/2006/relationships/slideLayout" Target="../slideLayouts/slideLayout21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37.xml"/><Relationship Id="rId18" Type="http://schemas.openxmlformats.org/officeDocument/2006/relationships/slideLayout" Target="../slideLayouts/slideLayout242.xml"/><Relationship Id="rId26" Type="http://schemas.openxmlformats.org/officeDocument/2006/relationships/slideLayout" Target="../slideLayouts/slideLayout250.xml"/><Relationship Id="rId39" Type="http://schemas.openxmlformats.org/officeDocument/2006/relationships/slideLayout" Target="../slideLayouts/slideLayout263.xml"/><Relationship Id="rId21" Type="http://schemas.openxmlformats.org/officeDocument/2006/relationships/slideLayout" Target="../slideLayouts/slideLayout245.xml"/><Relationship Id="rId34" Type="http://schemas.openxmlformats.org/officeDocument/2006/relationships/slideLayout" Target="../slideLayouts/slideLayout258.xml"/><Relationship Id="rId42" Type="http://schemas.openxmlformats.org/officeDocument/2006/relationships/slideLayout" Target="../slideLayouts/slideLayout266.xml"/><Relationship Id="rId47" Type="http://schemas.openxmlformats.org/officeDocument/2006/relationships/slideLayout" Target="../slideLayouts/slideLayout271.xml"/><Relationship Id="rId50" Type="http://schemas.openxmlformats.org/officeDocument/2006/relationships/slideLayout" Target="../slideLayouts/slideLayout274.xml"/><Relationship Id="rId7" Type="http://schemas.openxmlformats.org/officeDocument/2006/relationships/slideLayout" Target="../slideLayouts/slideLayout231.xml"/><Relationship Id="rId2" Type="http://schemas.openxmlformats.org/officeDocument/2006/relationships/slideLayout" Target="../slideLayouts/slideLayout226.xml"/><Relationship Id="rId16" Type="http://schemas.openxmlformats.org/officeDocument/2006/relationships/slideLayout" Target="../slideLayouts/slideLayout240.xml"/><Relationship Id="rId29" Type="http://schemas.openxmlformats.org/officeDocument/2006/relationships/slideLayout" Target="../slideLayouts/slideLayout253.xml"/><Relationship Id="rId11" Type="http://schemas.openxmlformats.org/officeDocument/2006/relationships/slideLayout" Target="../slideLayouts/slideLayout235.xml"/><Relationship Id="rId24" Type="http://schemas.openxmlformats.org/officeDocument/2006/relationships/slideLayout" Target="../slideLayouts/slideLayout248.xml"/><Relationship Id="rId32" Type="http://schemas.openxmlformats.org/officeDocument/2006/relationships/slideLayout" Target="../slideLayouts/slideLayout256.xml"/><Relationship Id="rId37" Type="http://schemas.openxmlformats.org/officeDocument/2006/relationships/slideLayout" Target="../slideLayouts/slideLayout261.xml"/><Relationship Id="rId40" Type="http://schemas.openxmlformats.org/officeDocument/2006/relationships/slideLayout" Target="../slideLayouts/slideLayout264.xml"/><Relationship Id="rId45" Type="http://schemas.openxmlformats.org/officeDocument/2006/relationships/slideLayout" Target="../slideLayouts/slideLayout269.xml"/><Relationship Id="rId53" Type="http://schemas.openxmlformats.org/officeDocument/2006/relationships/slideLayout" Target="../slideLayouts/slideLayout277.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19" Type="http://schemas.openxmlformats.org/officeDocument/2006/relationships/slideLayout" Target="../slideLayouts/slideLayout243.xml"/><Relationship Id="rId31" Type="http://schemas.openxmlformats.org/officeDocument/2006/relationships/slideLayout" Target="../slideLayouts/slideLayout255.xml"/><Relationship Id="rId44" Type="http://schemas.openxmlformats.org/officeDocument/2006/relationships/slideLayout" Target="../slideLayouts/slideLayout268.xml"/><Relationship Id="rId52" Type="http://schemas.openxmlformats.org/officeDocument/2006/relationships/slideLayout" Target="../slideLayouts/slideLayout276.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 Id="rId22" Type="http://schemas.openxmlformats.org/officeDocument/2006/relationships/slideLayout" Target="../slideLayouts/slideLayout246.xml"/><Relationship Id="rId27" Type="http://schemas.openxmlformats.org/officeDocument/2006/relationships/slideLayout" Target="../slideLayouts/slideLayout251.xml"/><Relationship Id="rId30" Type="http://schemas.openxmlformats.org/officeDocument/2006/relationships/slideLayout" Target="../slideLayouts/slideLayout254.xml"/><Relationship Id="rId35" Type="http://schemas.openxmlformats.org/officeDocument/2006/relationships/slideLayout" Target="../slideLayouts/slideLayout259.xml"/><Relationship Id="rId43" Type="http://schemas.openxmlformats.org/officeDocument/2006/relationships/slideLayout" Target="../slideLayouts/slideLayout267.xml"/><Relationship Id="rId48" Type="http://schemas.openxmlformats.org/officeDocument/2006/relationships/slideLayout" Target="../slideLayouts/slideLayout272.xml"/><Relationship Id="rId8" Type="http://schemas.openxmlformats.org/officeDocument/2006/relationships/slideLayout" Target="../slideLayouts/slideLayout232.xml"/><Relationship Id="rId51" Type="http://schemas.openxmlformats.org/officeDocument/2006/relationships/slideLayout" Target="../slideLayouts/slideLayout275.xml"/><Relationship Id="rId3" Type="http://schemas.openxmlformats.org/officeDocument/2006/relationships/slideLayout" Target="../slideLayouts/slideLayout227.xml"/><Relationship Id="rId12" Type="http://schemas.openxmlformats.org/officeDocument/2006/relationships/slideLayout" Target="../slideLayouts/slideLayout236.xml"/><Relationship Id="rId17" Type="http://schemas.openxmlformats.org/officeDocument/2006/relationships/slideLayout" Target="../slideLayouts/slideLayout241.xml"/><Relationship Id="rId25" Type="http://schemas.openxmlformats.org/officeDocument/2006/relationships/slideLayout" Target="../slideLayouts/slideLayout249.xml"/><Relationship Id="rId33" Type="http://schemas.openxmlformats.org/officeDocument/2006/relationships/slideLayout" Target="../slideLayouts/slideLayout257.xml"/><Relationship Id="rId38" Type="http://schemas.openxmlformats.org/officeDocument/2006/relationships/slideLayout" Target="../slideLayouts/slideLayout262.xml"/><Relationship Id="rId46" Type="http://schemas.openxmlformats.org/officeDocument/2006/relationships/slideLayout" Target="../slideLayouts/slideLayout270.xml"/><Relationship Id="rId20" Type="http://schemas.openxmlformats.org/officeDocument/2006/relationships/slideLayout" Target="../slideLayouts/slideLayout244.xml"/><Relationship Id="rId41" Type="http://schemas.openxmlformats.org/officeDocument/2006/relationships/slideLayout" Target="../slideLayouts/slideLayout265.xml"/><Relationship Id="rId54" Type="http://schemas.openxmlformats.org/officeDocument/2006/relationships/theme" Target="../theme/theme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5" Type="http://schemas.openxmlformats.org/officeDocument/2006/relationships/slideLayout" Target="../slideLayouts/slideLayout239.xml"/><Relationship Id="rId23" Type="http://schemas.openxmlformats.org/officeDocument/2006/relationships/slideLayout" Target="../slideLayouts/slideLayout247.xml"/><Relationship Id="rId28" Type="http://schemas.openxmlformats.org/officeDocument/2006/relationships/slideLayout" Target="../slideLayouts/slideLayout252.xml"/><Relationship Id="rId36" Type="http://schemas.openxmlformats.org/officeDocument/2006/relationships/slideLayout" Target="../slideLayouts/slideLayout260.xml"/><Relationship Id="rId49" Type="http://schemas.openxmlformats.org/officeDocument/2006/relationships/slideLayout" Target="../slideLayouts/slideLayout27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90.xml"/><Relationship Id="rId18" Type="http://schemas.openxmlformats.org/officeDocument/2006/relationships/slideLayout" Target="../slideLayouts/slideLayout295.xml"/><Relationship Id="rId26" Type="http://schemas.openxmlformats.org/officeDocument/2006/relationships/slideLayout" Target="../slideLayouts/slideLayout303.xml"/><Relationship Id="rId39" Type="http://schemas.openxmlformats.org/officeDocument/2006/relationships/slideLayout" Target="../slideLayouts/slideLayout316.xml"/><Relationship Id="rId21" Type="http://schemas.openxmlformats.org/officeDocument/2006/relationships/slideLayout" Target="../slideLayouts/slideLayout298.xml"/><Relationship Id="rId34" Type="http://schemas.openxmlformats.org/officeDocument/2006/relationships/slideLayout" Target="../slideLayouts/slideLayout311.xml"/><Relationship Id="rId42" Type="http://schemas.openxmlformats.org/officeDocument/2006/relationships/slideLayout" Target="../slideLayouts/slideLayout319.xml"/><Relationship Id="rId47" Type="http://schemas.openxmlformats.org/officeDocument/2006/relationships/slideLayout" Target="../slideLayouts/slideLayout324.xml"/><Relationship Id="rId50" Type="http://schemas.openxmlformats.org/officeDocument/2006/relationships/slideLayout" Target="../slideLayouts/slideLayout327.xml"/><Relationship Id="rId55" Type="http://schemas.openxmlformats.org/officeDocument/2006/relationships/theme" Target="../theme/theme7.xml"/><Relationship Id="rId7" Type="http://schemas.openxmlformats.org/officeDocument/2006/relationships/slideLayout" Target="../slideLayouts/slideLayout284.xml"/><Relationship Id="rId2" Type="http://schemas.openxmlformats.org/officeDocument/2006/relationships/slideLayout" Target="../slideLayouts/slideLayout279.xml"/><Relationship Id="rId16" Type="http://schemas.openxmlformats.org/officeDocument/2006/relationships/slideLayout" Target="../slideLayouts/slideLayout293.xml"/><Relationship Id="rId29" Type="http://schemas.openxmlformats.org/officeDocument/2006/relationships/slideLayout" Target="../slideLayouts/slideLayout306.xml"/><Relationship Id="rId11" Type="http://schemas.openxmlformats.org/officeDocument/2006/relationships/slideLayout" Target="../slideLayouts/slideLayout288.xml"/><Relationship Id="rId24" Type="http://schemas.openxmlformats.org/officeDocument/2006/relationships/slideLayout" Target="../slideLayouts/slideLayout301.xml"/><Relationship Id="rId32" Type="http://schemas.openxmlformats.org/officeDocument/2006/relationships/slideLayout" Target="../slideLayouts/slideLayout309.xml"/><Relationship Id="rId37" Type="http://schemas.openxmlformats.org/officeDocument/2006/relationships/slideLayout" Target="../slideLayouts/slideLayout314.xml"/><Relationship Id="rId40" Type="http://schemas.openxmlformats.org/officeDocument/2006/relationships/slideLayout" Target="../slideLayouts/slideLayout317.xml"/><Relationship Id="rId45" Type="http://schemas.openxmlformats.org/officeDocument/2006/relationships/slideLayout" Target="../slideLayouts/slideLayout322.xml"/><Relationship Id="rId53" Type="http://schemas.openxmlformats.org/officeDocument/2006/relationships/slideLayout" Target="../slideLayouts/slideLayout330.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19" Type="http://schemas.openxmlformats.org/officeDocument/2006/relationships/slideLayout" Target="../slideLayouts/slideLayout296.xml"/><Relationship Id="rId31" Type="http://schemas.openxmlformats.org/officeDocument/2006/relationships/slideLayout" Target="../slideLayouts/slideLayout308.xml"/><Relationship Id="rId44" Type="http://schemas.openxmlformats.org/officeDocument/2006/relationships/slideLayout" Target="../slideLayouts/slideLayout321.xml"/><Relationship Id="rId52" Type="http://schemas.openxmlformats.org/officeDocument/2006/relationships/slideLayout" Target="../slideLayouts/slideLayout329.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slideLayout" Target="../slideLayouts/slideLayout291.xml"/><Relationship Id="rId22" Type="http://schemas.openxmlformats.org/officeDocument/2006/relationships/slideLayout" Target="../slideLayouts/slideLayout299.xml"/><Relationship Id="rId27" Type="http://schemas.openxmlformats.org/officeDocument/2006/relationships/slideLayout" Target="../slideLayouts/slideLayout304.xml"/><Relationship Id="rId30" Type="http://schemas.openxmlformats.org/officeDocument/2006/relationships/slideLayout" Target="../slideLayouts/slideLayout307.xml"/><Relationship Id="rId35" Type="http://schemas.openxmlformats.org/officeDocument/2006/relationships/slideLayout" Target="../slideLayouts/slideLayout312.xml"/><Relationship Id="rId43" Type="http://schemas.openxmlformats.org/officeDocument/2006/relationships/slideLayout" Target="../slideLayouts/slideLayout320.xml"/><Relationship Id="rId48" Type="http://schemas.openxmlformats.org/officeDocument/2006/relationships/slideLayout" Target="../slideLayouts/slideLayout325.xml"/><Relationship Id="rId8" Type="http://schemas.openxmlformats.org/officeDocument/2006/relationships/slideLayout" Target="../slideLayouts/slideLayout285.xml"/><Relationship Id="rId51" Type="http://schemas.openxmlformats.org/officeDocument/2006/relationships/slideLayout" Target="../slideLayouts/slideLayout328.xml"/><Relationship Id="rId3" Type="http://schemas.openxmlformats.org/officeDocument/2006/relationships/slideLayout" Target="../slideLayouts/slideLayout280.xml"/><Relationship Id="rId12" Type="http://schemas.openxmlformats.org/officeDocument/2006/relationships/slideLayout" Target="../slideLayouts/slideLayout289.xml"/><Relationship Id="rId17" Type="http://schemas.openxmlformats.org/officeDocument/2006/relationships/slideLayout" Target="../slideLayouts/slideLayout294.xml"/><Relationship Id="rId25" Type="http://schemas.openxmlformats.org/officeDocument/2006/relationships/slideLayout" Target="../slideLayouts/slideLayout302.xml"/><Relationship Id="rId33" Type="http://schemas.openxmlformats.org/officeDocument/2006/relationships/slideLayout" Target="../slideLayouts/slideLayout310.xml"/><Relationship Id="rId38" Type="http://schemas.openxmlformats.org/officeDocument/2006/relationships/slideLayout" Target="../slideLayouts/slideLayout315.xml"/><Relationship Id="rId46" Type="http://schemas.openxmlformats.org/officeDocument/2006/relationships/slideLayout" Target="../slideLayouts/slideLayout323.xml"/><Relationship Id="rId20" Type="http://schemas.openxmlformats.org/officeDocument/2006/relationships/slideLayout" Target="../slideLayouts/slideLayout297.xml"/><Relationship Id="rId41" Type="http://schemas.openxmlformats.org/officeDocument/2006/relationships/slideLayout" Target="../slideLayouts/slideLayout318.xml"/><Relationship Id="rId54" Type="http://schemas.openxmlformats.org/officeDocument/2006/relationships/slideLayout" Target="../slideLayouts/slideLayout331.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5" Type="http://schemas.openxmlformats.org/officeDocument/2006/relationships/slideLayout" Target="../slideLayouts/slideLayout292.xml"/><Relationship Id="rId23" Type="http://schemas.openxmlformats.org/officeDocument/2006/relationships/slideLayout" Target="../slideLayouts/slideLayout300.xml"/><Relationship Id="rId28" Type="http://schemas.openxmlformats.org/officeDocument/2006/relationships/slideLayout" Target="../slideLayouts/slideLayout305.xml"/><Relationship Id="rId36" Type="http://schemas.openxmlformats.org/officeDocument/2006/relationships/slideLayout" Target="../slideLayouts/slideLayout313.xml"/><Relationship Id="rId49" Type="http://schemas.openxmlformats.org/officeDocument/2006/relationships/slideLayout" Target="../slideLayouts/slideLayout326.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344.xml"/><Relationship Id="rId18" Type="http://schemas.openxmlformats.org/officeDocument/2006/relationships/slideLayout" Target="../slideLayouts/slideLayout349.xml"/><Relationship Id="rId26" Type="http://schemas.openxmlformats.org/officeDocument/2006/relationships/slideLayout" Target="../slideLayouts/slideLayout357.xml"/><Relationship Id="rId39" Type="http://schemas.openxmlformats.org/officeDocument/2006/relationships/slideLayout" Target="../slideLayouts/slideLayout370.xml"/><Relationship Id="rId21" Type="http://schemas.openxmlformats.org/officeDocument/2006/relationships/slideLayout" Target="../slideLayouts/slideLayout352.xml"/><Relationship Id="rId34" Type="http://schemas.openxmlformats.org/officeDocument/2006/relationships/slideLayout" Target="../slideLayouts/slideLayout365.xml"/><Relationship Id="rId42" Type="http://schemas.openxmlformats.org/officeDocument/2006/relationships/slideLayout" Target="../slideLayouts/slideLayout373.xml"/><Relationship Id="rId47" Type="http://schemas.openxmlformats.org/officeDocument/2006/relationships/slideLayout" Target="../slideLayouts/slideLayout378.xml"/><Relationship Id="rId50" Type="http://schemas.openxmlformats.org/officeDocument/2006/relationships/slideLayout" Target="../slideLayouts/slideLayout381.xml"/><Relationship Id="rId55" Type="http://schemas.openxmlformats.org/officeDocument/2006/relationships/theme" Target="../theme/theme8.xml"/><Relationship Id="rId7" Type="http://schemas.openxmlformats.org/officeDocument/2006/relationships/slideLayout" Target="../slideLayouts/slideLayout338.xml"/><Relationship Id="rId2" Type="http://schemas.openxmlformats.org/officeDocument/2006/relationships/slideLayout" Target="../slideLayouts/slideLayout333.xml"/><Relationship Id="rId16" Type="http://schemas.openxmlformats.org/officeDocument/2006/relationships/slideLayout" Target="../slideLayouts/slideLayout347.xml"/><Relationship Id="rId29" Type="http://schemas.openxmlformats.org/officeDocument/2006/relationships/slideLayout" Target="../slideLayouts/slideLayout360.xml"/><Relationship Id="rId11" Type="http://schemas.openxmlformats.org/officeDocument/2006/relationships/slideLayout" Target="../slideLayouts/slideLayout342.xml"/><Relationship Id="rId24" Type="http://schemas.openxmlformats.org/officeDocument/2006/relationships/slideLayout" Target="../slideLayouts/slideLayout355.xml"/><Relationship Id="rId32" Type="http://schemas.openxmlformats.org/officeDocument/2006/relationships/slideLayout" Target="../slideLayouts/slideLayout363.xml"/><Relationship Id="rId37" Type="http://schemas.openxmlformats.org/officeDocument/2006/relationships/slideLayout" Target="../slideLayouts/slideLayout368.xml"/><Relationship Id="rId40" Type="http://schemas.openxmlformats.org/officeDocument/2006/relationships/slideLayout" Target="../slideLayouts/slideLayout371.xml"/><Relationship Id="rId45" Type="http://schemas.openxmlformats.org/officeDocument/2006/relationships/slideLayout" Target="../slideLayouts/slideLayout376.xml"/><Relationship Id="rId53" Type="http://schemas.openxmlformats.org/officeDocument/2006/relationships/slideLayout" Target="../slideLayouts/slideLayout384.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19" Type="http://schemas.openxmlformats.org/officeDocument/2006/relationships/slideLayout" Target="../slideLayouts/slideLayout350.xml"/><Relationship Id="rId31" Type="http://schemas.openxmlformats.org/officeDocument/2006/relationships/slideLayout" Target="../slideLayouts/slideLayout362.xml"/><Relationship Id="rId44" Type="http://schemas.openxmlformats.org/officeDocument/2006/relationships/slideLayout" Target="../slideLayouts/slideLayout375.xml"/><Relationship Id="rId52" Type="http://schemas.openxmlformats.org/officeDocument/2006/relationships/slideLayout" Target="../slideLayouts/slideLayout383.xml"/><Relationship Id="rId4" Type="http://schemas.openxmlformats.org/officeDocument/2006/relationships/slideLayout" Target="../slideLayouts/slideLayout335.xml"/><Relationship Id="rId9" Type="http://schemas.openxmlformats.org/officeDocument/2006/relationships/slideLayout" Target="../slideLayouts/slideLayout340.xml"/><Relationship Id="rId14" Type="http://schemas.openxmlformats.org/officeDocument/2006/relationships/slideLayout" Target="../slideLayouts/slideLayout345.xml"/><Relationship Id="rId22" Type="http://schemas.openxmlformats.org/officeDocument/2006/relationships/slideLayout" Target="../slideLayouts/slideLayout353.xml"/><Relationship Id="rId27" Type="http://schemas.openxmlformats.org/officeDocument/2006/relationships/slideLayout" Target="../slideLayouts/slideLayout358.xml"/><Relationship Id="rId30" Type="http://schemas.openxmlformats.org/officeDocument/2006/relationships/slideLayout" Target="../slideLayouts/slideLayout361.xml"/><Relationship Id="rId35" Type="http://schemas.openxmlformats.org/officeDocument/2006/relationships/slideLayout" Target="../slideLayouts/slideLayout366.xml"/><Relationship Id="rId43" Type="http://schemas.openxmlformats.org/officeDocument/2006/relationships/slideLayout" Target="../slideLayouts/slideLayout374.xml"/><Relationship Id="rId48" Type="http://schemas.openxmlformats.org/officeDocument/2006/relationships/slideLayout" Target="../slideLayouts/slideLayout379.xml"/><Relationship Id="rId8" Type="http://schemas.openxmlformats.org/officeDocument/2006/relationships/slideLayout" Target="../slideLayouts/slideLayout339.xml"/><Relationship Id="rId51" Type="http://schemas.openxmlformats.org/officeDocument/2006/relationships/slideLayout" Target="../slideLayouts/slideLayout382.xml"/><Relationship Id="rId3" Type="http://schemas.openxmlformats.org/officeDocument/2006/relationships/slideLayout" Target="../slideLayouts/slideLayout334.xml"/><Relationship Id="rId12" Type="http://schemas.openxmlformats.org/officeDocument/2006/relationships/slideLayout" Target="../slideLayouts/slideLayout343.xml"/><Relationship Id="rId17" Type="http://schemas.openxmlformats.org/officeDocument/2006/relationships/slideLayout" Target="../slideLayouts/slideLayout348.xml"/><Relationship Id="rId25" Type="http://schemas.openxmlformats.org/officeDocument/2006/relationships/slideLayout" Target="../slideLayouts/slideLayout356.xml"/><Relationship Id="rId33" Type="http://schemas.openxmlformats.org/officeDocument/2006/relationships/slideLayout" Target="../slideLayouts/slideLayout364.xml"/><Relationship Id="rId38" Type="http://schemas.openxmlformats.org/officeDocument/2006/relationships/slideLayout" Target="../slideLayouts/slideLayout369.xml"/><Relationship Id="rId46" Type="http://schemas.openxmlformats.org/officeDocument/2006/relationships/slideLayout" Target="../slideLayouts/slideLayout377.xml"/><Relationship Id="rId20" Type="http://schemas.openxmlformats.org/officeDocument/2006/relationships/slideLayout" Target="../slideLayouts/slideLayout351.xml"/><Relationship Id="rId41" Type="http://schemas.openxmlformats.org/officeDocument/2006/relationships/slideLayout" Target="../slideLayouts/slideLayout372.xml"/><Relationship Id="rId54" Type="http://schemas.openxmlformats.org/officeDocument/2006/relationships/slideLayout" Target="../slideLayouts/slideLayout385.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5" Type="http://schemas.openxmlformats.org/officeDocument/2006/relationships/slideLayout" Target="../slideLayouts/slideLayout346.xml"/><Relationship Id="rId23" Type="http://schemas.openxmlformats.org/officeDocument/2006/relationships/slideLayout" Target="../slideLayouts/slideLayout354.xml"/><Relationship Id="rId28" Type="http://schemas.openxmlformats.org/officeDocument/2006/relationships/slideLayout" Target="../slideLayouts/slideLayout359.xml"/><Relationship Id="rId36" Type="http://schemas.openxmlformats.org/officeDocument/2006/relationships/slideLayout" Target="../slideLayouts/slideLayout367.xml"/><Relationship Id="rId49" Type="http://schemas.openxmlformats.org/officeDocument/2006/relationships/slideLayout" Target="../slideLayouts/slideLayout3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theme" Target="../theme/theme9.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slideLayout" Target="../slideLayouts/slideLayout397.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18800" y="796567"/>
            <a:ext cx="11360800" cy="763600"/>
          </a:xfrm>
          <a:prstGeom prst="rect">
            <a:avLst/>
          </a:prstGeom>
          <a:noFill/>
          <a:ln>
            <a:noFill/>
          </a:ln>
        </p:spPr>
        <p:txBody>
          <a:bodyPr spcFirstLastPara="1" wrap="square" lIns="91423" tIns="91423" rIns="91423" bIns="91423" anchor="t" anchorCtr="0">
            <a:noAutofit/>
          </a:bodyPr>
          <a:lstStyle>
            <a:lvl1pPr lvl="0" rtl="0">
              <a:spcBef>
                <a:spcPts val="0"/>
              </a:spcBef>
              <a:spcAft>
                <a:spcPts val="0"/>
              </a:spcAft>
              <a:buClr>
                <a:schemeClr val="lt1"/>
              </a:buClr>
              <a:buSzPts val="2800"/>
              <a:buFont typeface="Englebert"/>
              <a:buNone/>
              <a:defRPr sz="2800">
                <a:solidFill>
                  <a:schemeClr val="lt1"/>
                </a:solidFill>
                <a:latin typeface="Englebert"/>
                <a:ea typeface="Englebert"/>
                <a:cs typeface="Englebert"/>
                <a:sym typeface="Englebert"/>
              </a:defRPr>
            </a:lvl1pPr>
            <a:lvl2pPr lvl="1"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2pPr>
            <a:lvl3pPr lvl="2"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3pPr>
            <a:lvl4pPr lvl="3"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4pPr>
            <a:lvl5pPr lvl="4"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5pPr>
            <a:lvl6pPr lvl="5"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6pPr>
            <a:lvl7pPr lvl="6"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7pPr>
            <a:lvl8pPr lvl="7"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8pPr>
            <a:lvl9pPr lvl="8"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9pPr>
          </a:lstStyle>
          <a:p>
            <a:endParaRPr/>
          </a:p>
        </p:txBody>
      </p:sp>
      <p:sp>
        <p:nvSpPr>
          <p:cNvPr id="7" name="Google Shape;7;p1"/>
          <p:cNvSpPr txBox="1">
            <a:spLocks noGrp="1"/>
          </p:cNvSpPr>
          <p:nvPr>
            <p:ph type="body" idx="1"/>
          </p:nvPr>
        </p:nvSpPr>
        <p:spPr>
          <a:xfrm>
            <a:off x="618800" y="1739833"/>
            <a:ext cx="11360800" cy="4555200"/>
          </a:xfrm>
          <a:prstGeom prst="rect">
            <a:avLst/>
          </a:prstGeom>
          <a:noFill/>
          <a:ln>
            <a:noFill/>
          </a:ln>
        </p:spPr>
        <p:txBody>
          <a:bodyPr spcFirstLastPara="1" wrap="square" lIns="91423" tIns="91423" rIns="91423" bIns="91423" anchor="t" anchorCtr="0">
            <a:noAutofit/>
          </a:bodyPr>
          <a:lstStyle>
            <a:lvl1pPr marL="457200" lvl="0" indent="-317500" rtl="0">
              <a:lnSpc>
                <a:spcPct val="115000"/>
              </a:lnSpc>
              <a:spcBef>
                <a:spcPts val="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1pPr>
            <a:lvl2pPr marL="914400" lvl="1"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2pPr>
            <a:lvl3pPr marL="1371600" lvl="2"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3pPr>
            <a:lvl4pPr marL="1828800" lvl="3"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4pPr>
            <a:lvl5pPr marL="2286000" lvl="4"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5pPr>
            <a:lvl6pPr marL="2743200" lvl="5"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6pPr>
            <a:lvl7pPr marL="3200400" lvl="6"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7pPr>
            <a:lvl8pPr marL="3657600" lvl="7"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8pPr>
            <a:lvl9pPr marL="4114800" lvl="8" indent="-317500" rtl="0">
              <a:lnSpc>
                <a:spcPct val="115000"/>
              </a:lnSpc>
              <a:spcBef>
                <a:spcPts val="1600"/>
              </a:spcBef>
              <a:spcAft>
                <a:spcPts val="160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9pPr>
          </a:lstStyle>
          <a:p>
            <a:endParaRPr/>
          </a:p>
        </p:txBody>
      </p:sp>
    </p:spTree>
    <p:extLst>
      <p:ext uri="{BB962C8B-B14F-4D97-AF65-F5344CB8AC3E}">
        <p14:creationId xmlns:p14="http://schemas.microsoft.com/office/powerpoint/2010/main" val="2780452303"/>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 id="2147483713" r:id="rId50"/>
    <p:sldLayoutId id="2147483714" r:id="rId51"/>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17" tIns="60958" rIns="121917" bIns="60958" numCol="1" anchor="ctr" anchorCtr="0" compatLnSpc="1">
            <a:prstTxWarp prst="textNoShape">
              <a:avLst/>
            </a:prstTxWarp>
          </a:bodyPr>
          <a:lstStyle/>
          <a:p>
            <a:pPr lvl="0"/>
            <a:r>
              <a:rPr lang="en-US" altLang="vi-VN" smtClean="0"/>
              <a:t>Click to edit Master title style</a:t>
            </a:r>
          </a:p>
        </p:txBody>
      </p:sp>
      <p:sp>
        <p:nvSpPr>
          <p:cNvPr id="1027" name="Rectangle 3"/>
          <p:cNvSpPr>
            <a:spLocks noGrp="1" noChangeArrowheads="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17" tIns="60958" rIns="121917" bIns="60958"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59396" name="Rectangle 4">
            <a:extLst>
              <a:ext uri="{FF2B5EF4-FFF2-40B4-BE49-F238E27FC236}"/>
            </a:extLst>
          </p:cNvPr>
          <p:cNvSpPr>
            <a:spLocks noGrp="1" noChangeArrowheads="1"/>
          </p:cNvSpPr>
          <p:nvPr>
            <p:ph type="dt" sz="half" idx="2"/>
          </p:nvPr>
        </p:nvSpPr>
        <p:spPr bwMode="auto">
          <a:xfrm>
            <a:off x="609600" y="6246285"/>
            <a:ext cx="2844800" cy="476249"/>
          </a:xfrm>
          <a:prstGeom prst="rect">
            <a:avLst/>
          </a:prstGeom>
          <a:noFill/>
          <a:ln w="9525">
            <a:noFill/>
            <a:miter lim="800000"/>
            <a:headEnd/>
            <a:tailEnd/>
          </a:ln>
          <a:effectLst/>
        </p:spPr>
        <p:txBody>
          <a:bodyPr vert="horz" wrap="square" lIns="121917" tIns="60958" rIns="121917" bIns="60958" numCol="1" anchor="t" anchorCtr="0" compatLnSpc="1">
            <a:prstTxWarp prst="textNoShape">
              <a:avLst/>
            </a:prstTxWarp>
          </a:bodyPr>
          <a:lstStyle>
            <a:lvl1pPr eaLnBrk="1" hangingPunct="1">
              <a:defRPr sz="1900">
                <a:latin typeface="+mn-lt"/>
              </a:defRPr>
            </a:lvl1pPr>
          </a:lstStyle>
          <a:p>
            <a:pPr defTabSz="914400" fontAlgn="base">
              <a:spcBef>
                <a:spcPct val="0"/>
              </a:spcBef>
              <a:spcAft>
                <a:spcPct val="0"/>
              </a:spcAft>
              <a:defRPr/>
            </a:pPr>
            <a:endParaRPr lang="en-US">
              <a:solidFill>
                <a:srgbClr val="000000"/>
              </a:solidFill>
            </a:endParaRPr>
          </a:p>
        </p:txBody>
      </p:sp>
      <p:sp>
        <p:nvSpPr>
          <p:cNvPr id="59397" name="Rectangle 5">
            <a:extLst>
              <a:ext uri="{FF2B5EF4-FFF2-40B4-BE49-F238E27FC236}"/>
            </a:extLst>
          </p:cNvPr>
          <p:cNvSpPr>
            <a:spLocks noGrp="1" noChangeArrowheads="1"/>
          </p:cNvSpPr>
          <p:nvPr>
            <p:ph type="ftr" sz="quarter" idx="3"/>
          </p:nvPr>
        </p:nvSpPr>
        <p:spPr bwMode="auto">
          <a:xfrm>
            <a:off x="4165600" y="6246285"/>
            <a:ext cx="3860800" cy="476249"/>
          </a:xfrm>
          <a:prstGeom prst="rect">
            <a:avLst/>
          </a:prstGeom>
          <a:noFill/>
          <a:ln w="9525">
            <a:noFill/>
            <a:miter lim="800000"/>
            <a:headEnd/>
            <a:tailEnd/>
          </a:ln>
          <a:effectLst/>
        </p:spPr>
        <p:txBody>
          <a:bodyPr vert="horz" wrap="square" lIns="121917" tIns="60958" rIns="121917" bIns="60958" numCol="1" anchor="t" anchorCtr="0" compatLnSpc="1">
            <a:prstTxWarp prst="textNoShape">
              <a:avLst/>
            </a:prstTxWarp>
          </a:bodyPr>
          <a:lstStyle>
            <a:lvl1pPr algn="ctr" eaLnBrk="1" hangingPunct="1">
              <a:defRPr sz="1900">
                <a:latin typeface="+mn-lt"/>
              </a:defRPr>
            </a:lvl1pPr>
          </a:lstStyle>
          <a:p>
            <a:pPr defTabSz="914400" fontAlgn="base">
              <a:spcBef>
                <a:spcPct val="0"/>
              </a:spcBef>
              <a:spcAft>
                <a:spcPct val="0"/>
              </a:spcAft>
              <a:defRPr/>
            </a:pPr>
            <a:endParaRPr lang="en-US">
              <a:solidFill>
                <a:srgbClr val="000000"/>
              </a:solidFill>
            </a:endParaRPr>
          </a:p>
        </p:txBody>
      </p:sp>
      <p:sp>
        <p:nvSpPr>
          <p:cNvPr id="59398" name="Rectangle 6">
            <a:extLst>
              <a:ext uri="{FF2B5EF4-FFF2-40B4-BE49-F238E27FC236}"/>
            </a:extLst>
          </p:cNvPr>
          <p:cNvSpPr>
            <a:spLocks noGrp="1" noChangeArrowheads="1"/>
          </p:cNvSpPr>
          <p:nvPr>
            <p:ph type="sldNum" sz="quarter" idx="4"/>
          </p:nvPr>
        </p:nvSpPr>
        <p:spPr bwMode="auto">
          <a:xfrm>
            <a:off x="8737600" y="6246285"/>
            <a:ext cx="2844800" cy="476249"/>
          </a:xfrm>
          <a:prstGeom prst="rect">
            <a:avLst/>
          </a:prstGeom>
          <a:noFill/>
          <a:ln w="9525">
            <a:noFill/>
            <a:miter lim="800000"/>
            <a:headEnd/>
            <a:tailEnd/>
          </a:ln>
          <a:effectLst/>
        </p:spPr>
        <p:txBody>
          <a:bodyPr vert="horz" wrap="square" lIns="121917" tIns="60958" rIns="121917" bIns="60958" numCol="1" anchor="t" anchorCtr="0" compatLnSpc="1">
            <a:prstTxWarp prst="textNoShape">
              <a:avLst/>
            </a:prstTxWarp>
          </a:bodyPr>
          <a:lstStyle>
            <a:lvl1pPr algn="r" eaLnBrk="1" hangingPunct="1">
              <a:defRPr sz="1900" smtClean="0">
                <a:latin typeface="Arial" charset="0"/>
              </a:defRPr>
            </a:lvl1pPr>
          </a:lstStyle>
          <a:p>
            <a:pPr defTabSz="914400" fontAlgn="base">
              <a:spcBef>
                <a:spcPct val="0"/>
              </a:spcBef>
              <a:spcAft>
                <a:spcPct val="0"/>
              </a:spcAft>
              <a:defRPr/>
            </a:pPr>
            <a:fld id="{899A89A5-D075-4A53-9941-2FA62B7C24C4}" type="slidenum">
              <a:rPr lang="en-US" altLang="vi-VN">
                <a:solidFill>
                  <a:srgbClr val="000000"/>
                </a:solidFill>
              </a:rPr>
              <a:pPr defTabSz="914400"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2028962084"/>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Lst>
  <p:txStyles>
    <p:titleStyle>
      <a:lvl1pPr algn="ctr" rtl="0" eaLnBrk="0" fontAlgn="base" hangingPunct="0">
        <a:spcBef>
          <a:spcPct val="0"/>
        </a:spcBef>
        <a:spcAft>
          <a:spcPct val="0"/>
        </a:spcAft>
        <a:defRPr sz="5900">
          <a:solidFill>
            <a:schemeClr val="tx2"/>
          </a:solidFill>
          <a:latin typeface="+mj-lt"/>
          <a:ea typeface="+mj-ea"/>
          <a:cs typeface="+mj-cs"/>
        </a:defRPr>
      </a:lvl1pPr>
      <a:lvl2pPr algn="ctr" rtl="0" eaLnBrk="0" fontAlgn="base" hangingPunct="0">
        <a:spcBef>
          <a:spcPct val="0"/>
        </a:spcBef>
        <a:spcAft>
          <a:spcPct val="0"/>
        </a:spcAft>
        <a:defRPr sz="5900">
          <a:solidFill>
            <a:schemeClr val="tx2"/>
          </a:solidFill>
          <a:latin typeface="Arial" charset="0"/>
        </a:defRPr>
      </a:lvl2pPr>
      <a:lvl3pPr algn="ctr" rtl="0" eaLnBrk="0" fontAlgn="base" hangingPunct="0">
        <a:spcBef>
          <a:spcPct val="0"/>
        </a:spcBef>
        <a:spcAft>
          <a:spcPct val="0"/>
        </a:spcAft>
        <a:defRPr sz="5900">
          <a:solidFill>
            <a:schemeClr val="tx2"/>
          </a:solidFill>
          <a:latin typeface="Arial" charset="0"/>
        </a:defRPr>
      </a:lvl3pPr>
      <a:lvl4pPr algn="ctr" rtl="0" eaLnBrk="0" fontAlgn="base" hangingPunct="0">
        <a:spcBef>
          <a:spcPct val="0"/>
        </a:spcBef>
        <a:spcAft>
          <a:spcPct val="0"/>
        </a:spcAft>
        <a:defRPr sz="5900">
          <a:solidFill>
            <a:schemeClr val="tx2"/>
          </a:solidFill>
          <a:latin typeface="Arial" charset="0"/>
        </a:defRPr>
      </a:lvl4pPr>
      <a:lvl5pPr algn="ctr" rtl="0" eaLnBrk="0" fontAlgn="base" hangingPunct="0">
        <a:spcBef>
          <a:spcPct val="0"/>
        </a:spcBef>
        <a:spcAft>
          <a:spcPct val="0"/>
        </a:spcAft>
        <a:defRPr sz="5900">
          <a:solidFill>
            <a:schemeClr val="tx2"/>
          </a:solidFill>
          <a:latin typeface="Arial" charset="0"/>
        </a:defRPr>
      </a:lvl5pPr>
      <a:lvl6pPr marL="609585" algn="ctr" rtl="0" fontAlgn="base">
        <a:spcBef>
          <a:spcPct val="0"/>
        </a:spcBef>
        <a:spcAft>
          <a:spcPct val="0"/>
        </a:spcAft>
        <a:defRPr sz="5900">
          <a:solidFill>
            <a:schemeClr val="tx2"/>
          </a:solidFill>
          <a:latin typeface="Arial" charset="0"/>
        </a:defRPr>
      </a:lvl6pPr>
      <a:lvl7pPr marL="1219170" algn="ctr" rtl="0" fontAlgn="base">
        <a:spcBef>
          <a:spcPct val="0"/>
        </a:spcBef>
        <a:spcAft>
          <a:spcPct val="0"/>
        </a:spcAft>
        <a:defRPr sz="5900">
          <a:solidFill>
            <a:schemeClr val="tx2"/>
          </a:solidFill>
          <a:latin typeface="Arial" charset="0"/>
        </a:defRPr>
      </a:lvl7pPr>
      <a:lvl8pPr marL="1828754" algn="ctr" rtl="0" fontAlgn="base">
        <a:spcBef>
          <a:spcPct val="0"/>
        </a:spcBef>
        <a:spcAft>
          <a:spcPct val="0"/>
        </a:spcAft>
        <a:defRPr sz="5900">
          <a:solidFill>
            <a:schemeClr val="tx2"/>
          </a:solidFill>
          <a:latin typeface="Arial" charset="0"/>
        </a:defRPr>
      </a:lvl8pPr>
      <a:lvl9pPr marL="2438339" algn="ctr" rtl="0" fontAlgn="base">
        <a:spcBef>
          <a:spcPct val="0"/>
        </a:spcBef>
        <a:spcAft>
          <a:spcPct val="0"/>
        </a:spcAft>
        <a:defRPr sz="5900">
          <a:solidFill>
            <a:schemeClr val="tx2"/>
          </a:solidFill>
          <a:latin typeface="Arial" charset="0"/>
        </a:defRPr>
      </a:lvl9pPr>
    </p:titleStyle>
    <p:bodyStyle>
      <a:lvl1pPr marL="457189" indent="-457189" algn="l" rtl="0" eaLnBrk="0" fontAlgn="base" hangingPunct="0">
        <a:spcBef>
          <a:spcPct val="20000"/>
        </a:spcBef>
        <a:spcAft>
          <a:spcPct val="0"/>
        </a:spcAft>
        <a:buChar char="•"/>
        <a:defRPr sz="4300">
          <a:solidFill>
            <a:schemeClr val="tx1"/>
          </a:solidFill>
          <a:latin typeface="+mn-lt"/>
          <a:ea typeface="+mn-ea"/>
          <a:cs typeface="+mn-cs"/>
        </a:defRPr>
      </a:lvl1pPr>
      <a:lvl2pPr marL="990575" indent="-380990" algn="l" rtl="0" eaLnBrk="0" fontAlgn="base" hangingPunct="0">
        <a:spcBef>
          <a:spcPct val="20000"/>
        </a:spcBef>
        <a:spcAft>
          <a:spcPct val="0"/>
        </a:spcAft>
        <a:buChar char="–"/>
        <a:defRPr sz="3700">
          <a:solidFill>
            <a:schemeClr val="tx1"/>
          </a:solidFill>
          <a:latin typeface="+mn-lt"/>
        </a:defRPr>
      </a:lvl2pPr>
      <a:lvl3pPr marL="1523962" indent="-304792" algn="l" rtl="0" eaLnBrk="0" fontAlgn="base" hangingPunct="0">
        <a:spcBef>
          <a:spcPct val="20000"/>
        </a:spcBef>
        <a:spcAft>
          <a:spcPct val="0"/>
        </a:spcAft>
        <a:buChar char="•"/>
        <a:defRPr sz="3200">
          <a:solidFill>
            <a:schemeClr val="tx1"/>
          </a:solidFill>
          <a:latin typeface="+mn-lt"/>
        </a:defRPr>
      </a:lvl3pPr>
      <a:lvl4pPr marL="2133547" indent="-304792" algn="l" rtl="0" eaLnBrk="0" fontAlgn="base" hangingPunct="0">
        <a:spcBef>
          <a:spcPct val="20000"/>
        </a:spcBef>
        <a:spcAft>
          <a:spcPct val="0"/>
        </a:spcAft>
        <a:buChar char="–"/>
        <a:defRPr sz="2700">
          <a:solidFill>
            <a:schemeClr val="tx1"/>
          </a:solidFill>
          <a:latin typeface="+mn-lt"/>
        </a:defRPr>
      </a:lvl4pPr>
      <a:lvl5pPr marL="2743131" indent="-304792" algn="l" rtl="0" eaLnBrk="0" fontAlgn="base" hangingPunct="0">
        <a:spcBef>
          <a:spcPct val="20000"/>
        </a:spcBef>
        <a:spcAft>
          <a:spcPct val="0"/>
        </a:spcAft>
        <a:buChar char="»"/>
        <a:defRPr sz="2700">
          <a:solidFill>
            <a:schemeClr val="tx1"/>
          </a:solidFill>
          <a:latin typeface="+mn-lt"/>
        </a:defRPr>
      </a:lvl5pPr>
      <a:lvl6pPr marL="3352716" indent="-304792" algn="l" rtl="0" fontAlgn="base">
        <a:spcBef>
          <a:spcPct val="20000"/>
        </a:spcBef>
        <a:spcAft>
          <a:spcPct val="0"/>
        </a:spcAft>
        <a:buChar char="»"/>
        <a:defRPr sz="2700">
          <a:solidFill>
            <a:schemeClr val="tx1"/>
          </a:solidFill>
          <a:latin typeface="+mn-lt"/>
        </a:defRPr>
      </a:lvl6pPr>
      <a:lvl7pPr marL="3962301" indent="-304792" algn="l" rtl="0" fontAlgn="base">
        <a:spcBef>
          <a:spcPct val="20000"/>
        </a:spcBef>
        <a:spcAft>
          <a:spcPct val="0"/>
        </a:spcAft>
        <a:buChar char="»"/>
        <a:defRPr sz="2700">
          <a:solidFill>
            <a:schemeClr val="tx1"/>
          </a:solidFill>
          <a:latin typeface="+mn-lt"/>
        </a:defRPr>
      </a:lvl7pPr>
      <a:lvl8pPr marL="4571886" indent="-304792" algn="l" rtl="0" fontAlgn="base">
        <a:spcBef>
          <a:spcPct val="20000"/>
        </a:spcBef>
        <a:spcAft>
          <a:spcPct val="0"/>
        </a:spcAft>
        <a:buChar char="»"/>
        <a:defRPr sz="2700">
          <a:solidFill>
            <a:schemeClr val="tx1"/>
          </a:solidFill>
          <a:latin typeface="+mn-lt"/>
        </a:defRPr>
      </a:lvl8pPr>
      <a:lvl9pPr marL="5181470" indent="-304792" algn="l" rtl="0" fontAlgn="base">
        <a:spcBef>
          <a:spcPct val="20000"/>
        </a:spcBef>
        <a:spcAft>
          <a:spcPct val="0"/>
        </a:spcAft>
        <a:buChar char="»"/>
        <a:defRPr sz="2700">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38" tIns="45719" rIns="91438" bIns="45719" rtlCol="0" anchor="ctr"/>
          <a:lstStyle>
            <a:lvl1pPr algn="l">
              <a:defRPr sz="1600">
                <a:solidFill>
                  <a:schemeClr val="tx1">
                    <a:tint val="75000"/>
                  </a:schemeClr>
                </a:solidFill>
              </a:defRPr>
            </a:lvl1pPr>
          </a:lstStyle>
          <a:p>
            <a:pPr defTabSz="1219140"/>
            <a:fld id="{40209285-D8D9-4A23-9894-E88C6C56C7B5}" type="datetimeFigureOut">
              <a:rPr lang="en-US" smtClean="0">
                <a:solidFill>
                  <a:prstClr val="black">
                    <a:tint val="75000"/>
                  </a:prstClr>
                </a:solidFill>
              </a:rPr>
              <a:pPr defTabSz="1219140"/>
              <a:t>4/2/2022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38" tIns="45719" rIns="91438" bIns="45719" rtlCol="0" anchor="ctr"/>
          <a:lstStyle>
            <a:lvl1pPr algn="ctr">
              <a:defRPr sz="1600">
                <a:solidFill>
                  <a:schemeClr val="tx1">
                    <a:tint val="75000"/>
                  </a:schemeClr>
                </a:solidFill>
              </a:defRPr>
            </a:lvl1pPr>
          </a:lstStyle>
          <a:p>
            <a:pPr defTabSz="121914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8" tIns="45719" rIns="91438" bIns="45719" rtlCol="0" anchor="ctr"/>
          <a:lstStyle>
            <a:lvl1pPr algn="r">
              <a:defRPr sz="1600">
                <a:solidFill>
                  <a:schemeClr val="tx1">
                    <a:tint val="75000"/>
                  </a:schemeClr>
                </a:solidFill>
              </a:defRPr>
            </a:lvl1pPr>
          </a:lstStyle>
          <a:p>
            <a:pPr defTabSz="1219140"/>
            <a:fld id="{52682CC9-3461-4354-890F-E0F734FCD719}"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4060421041"/>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defTabSz="1219140" rtl="0" eaLnBrk="1" latinLnBrk="0" hangingPunct="1">
        <a:spcBef>
          <a:spcPct val="0"/>
        </a:spcBef>
        <a:buNone/>
        <a:defRPr sz="5900"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18800" y="796567"/>
            <a:ext cx="11360800" cy="763600"/>
          </a:xfrm>
          <a:prstGeom prst="rect">
            <a:avLst/>
          </a:prstGeom>
          <a:noFill/>
          <a:ln>
            <a:noFill/>
          </a:ln>
        </p:spPr>
        <p:txBody>
          <a:bodyPr spcFirstLastPara="1" wrap="square" lIns="91423" tIns="91423" rIns="91423" bIns="91423" anchor="t" anchorCtr="0">
            <a:noAutofit/>
          </a:bodyPr>
          <a:lstStyle>
            <a:lvl1pPr lvl="0" rtl="0">
              <a:spcBef>
                <a:spcPts val="0"/>
              </a:spcBef>
              <a:spcAft>
                <a:spcPts val="0"/>
              </a:spcAft>
              <a:buClr>
                <a:schemeClr val="lt1"/>
              </a:buClr>
              <a:buSzPts val="2800"/>
              <a:buFont typeface="Englebert"/>
              <a:buNone/>
              <a:defRPr sz="2800">
                <a:solidFill>
                  <a:schemeClr val="lt1"/>
                </a:solidFill>
                <a:latin typeface="Englebert"/>
                <a:ea typeface="Englebert"/>
                <a:cs typeface="Englebert"/>
                <a:sym typeface="Englebert"/>
              </a:defRPr>
            </a:lvl1pPr>
            <a:lvl2pPr lvl="1"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2pPr>
            <a:lvl3pPr lvl="2"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3pPr>
            <a:lvl4pPr lvl="3"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4pPr>
            <a:lvl5pPr lvl="4"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5pPr>
            <a:lvl6pPr lvl="5"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6pPr>
            <a:lvl7pPr lvl="6"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7pPr>
            <a:lvl8pPr lvl="7"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8pPr>
            <a:lvl9pPr lvl="8"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9pPr>
          </a:lstStyle>
          <a:p>
            <a:endParaRPr/>
          </a:p>
        </p:txBody>
      </p:sp>
      <p:sp>
        <p:nvSpPr>
          <p:cNvPr id="7" name="Google Shape;7;p1"/>
          <p:cNvSpPr txBox="1">
            <a:spLocks noGrp="1"/>
          </p:cNvSpPr>
          <p:nvPr>
            <p:ph type="body" idx="1"/>
          </p:nvPr>
        </p:nvSpPr>
        <p:spPr>
          <a:xfrm>
            <a:off x="618800" y="1739833"/>
            <a:ext cx="11360800" cy="4555200"/>
          </a:xfrm>
          <a:prstGeom prst="rect">
            <a:avLst/>
          </a:prstGeom>
          <a:noFill/>
          <a:ln>
            <a:noFill/>
          </a:ln>
        </p:spPr>
        <p:txBody>
          <a:bodyPr spcFirstLastPara="1" wrap="square" lIns="91423" tIns="91423" rIns="91423" bIns="91423" anchor="t" anchorCtr="0">
            <a:noAutofit/>
          </a:bodyPr>
          <a:lstStyle>
            <a:lvl1pPr marL="457200" lvl="0" indent="-317500" rtl="0">
              <a:lnSpc>
                <a:spcPct val="115000"/>
              </a:lnSpc>
              <a:spcBef>
                <a:spcPts val="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1pPr>
            <a:lvl2pPr marL="914400" lvl="1"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2pPr>
            <a:lvl3pPr marL="1371600" lvl="2"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3pPr>
            <a:lvl4pPr marL="1828800" lvl="3"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4pPr>
            <a:lvl5pPr marL="2286000" lvl="4"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5pPr>
            <a:lvl6pPr marL="2743200" lvl="5"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6pPr>
            <a:lvl7pPr marL="3200400" lvl="6"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7pPr>
            <a:lvl8pPr marL="3657600" lvl="7"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8pPr>
            <a:lvl9pPr marL="4114800" lvl="8" indent="-317500" rtl="0">
              <a:lnSpc>
                <a:spcPct val="115000"/>
              </a:lnSpc>
              <a:spcBef>
                <a:spcPts val="1600"/>
              </a:spcBef>
              <a:spcAft>
                <a:spcPts val="160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9pPr>
          </a:lstStyle>
          <a:p>
            <a:endParaRPr/>
          </a:p>
        </p:txBody>
      </p:sp>
    </p:spTree>
    <p:extLst>
      <p:ext uri="{BB962C8B-B14F-4D97-AF65-F5344CB8AC3E}">
        <p14:creationId xmlns:p14="http://schemas.microsoft.com/office/powerpoint/2010/main" val="1867911089"/>
      </p:ext>
    </p:extLst>
  </p:cSld>
  <p:clrMap bg1="lt1" tx1="dk1" bg2="dk2" tx2="lt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 id="2147483920" r:id="rId16"/>
    <p:sldLayoutId id="2147483921" r:id="rId17"/>
    <p:sldLayoutId id="2147483922" r:id="rId18"/>
    <p:sldLayoutId id="2147483923" r:id="rId19"/>
    <p:sldLayoutId id="2147483924" r:id="rId20"/>
    <p:sldLayoutId id="2147483925" r:id="rId21"/>
    <p:sldLayoutId id="2147483926" r:id="rId22"/>
    <p:sldLayoutId id="2147483927" r:id="rId23"/>
    <p:sldLayoutId id="2147483928" r:id="rId24"/>
    <p:sldLayoutId id="2147483929" r:id="rId25"/>
    <p:sldLayoutId id="2147483930" r:id="rId26"/>
    <p:sldLayoutId id="2147483931" r:id="rId27"/>
    <p:sldLayoutId id="2147483932" r:id="rId28"/>
    <p:sldLayoutId id="2147483933" r:id="rId29"/>
    <p:sldLayoutId id="2147483934" r:id="rId30"/>
    <p:sldLayoutId id="2147483935" r:id="rId31"/>
    <p:sldLayoutId id="2147483936" r:id="rId32"/>
    <p:sldLayoutId id="2147483937" r:id="rId33"/>
    <p:sldLayoutId id="2147483938" r:id="rId34"/>
    <p:sldLayoutId id="2147483939" r:id="rId35"/>
    <p:sldLayoutId id="2147483940" r:id="rId36"/>
    <p:sldLayoutId id="2147483941" r:id="rId37"/>
    <p:sldLayoutId id="2147483942" r:id="rId38"/>
    <p:sldLayoutId id="2147483943" r:id="rId39"/>
    <p:sldLayoutId id="2147483944" r:id="rId40"/>
    <p:sldLayoutId id="2147483945" r:id="rId41"/>
    <p:sldLayoutId id="2147483946" r:id="rId42"/>
    <p:sldLayoutId id="2147483947" r:id="rId43"/>
    <p:sldLayoutId id="2147483948" r:id="rId44"/>
    <p:sldLayoutId id="2147483949" r:id="rId45"/>
    <p:sldLayoutId id="2147483950" r:id="rId46"/>
    <p:sldLayoutId id="2147483951" r:id="rId47"/>
    <p:sldLayoutId id="2147483952" r:id="rId48"/>
    <p:sldLayoutId id="2147483953" r:id="rId49"/>
    <p:sldLayoutId id="2147483954" r:id="rId50"/>
    <p:sldLayoutId id="2147483955" r:id="rId51"/>
    <p:sldLayoutId id="2147483956" r:id="rId52"/>
    <p:sldLayoutId id="2147483957" r:id="rId53"/>
    <p:sldLayoutId id="2147483958" r:id="rId54"/>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18800" y="796567"/>
            <a:ext cx="11360800" cy="763600"/>
          </a:xfrm>
          <a:prstGeom prst="rect">
            <a:avLst/>
          </a:prstGeom>
          <a:noFill/>
          <a:ln>
            <a:noFill/>
          </a:ln>
        </p:spPr>
        <p:txBody>
          <a:bodyPr spcFirstLastPara="1" wrap="square" lIns="91423" tIns="91423" rIns="91423" bIns="91423" anchor="t" anchorCtr="0">
            <a:noAutofit/>
          </a:bodyPr>
          <a:lstStyle>
            <a:lvl1pPr lvl="0" rtl="0">
              <a:spcBef>
                <a:spcPts val="0"/>
              </a:spcBef>
              <a:spcAft>
                <a:spcPts val="0"/>
              </a:spcAft>
              <a:buClr>
                <a:schemeClr val="lt1"/>
              </a:buClr>
              <a:buSzPts val="2800"/>
              <a:buFont typeface="Englebert"/>
              <a:buNone/>
              <a:defRPr sz="2800">
                <a:solidFill>
                  <a:schemeClr val="lt1"/>
                </a:solidFill>
                <a:latin typeface="Englebert"/>
                <a:ea typeface="Englebert"/>
                <a:cs typeface="Englebert"/>
                <a:sym typeface="Englebert"/>
              </a:defRPr>
            </a:lvl1pPr>
            <a:lvl2pPr lvl="1"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2pPr>
            <a:lvl3pPr lvl="2"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3pPr>
            <a:lvl4pPr lvl="3"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4pPr>
            <a:lvl5pPr lvl="4"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5pPr>
            <a:lvl6pPr lvl="5"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6pPr>
            <a:lvl7pPr lvl="6"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7pPr>
            <a:lvl8pPr lvl="7"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8pPr>
            <a:lvl9pPr lvl="8"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9pPr>
          </a:lstStyle>
          <a:p>
            <a:endParaRPr/>
          </a:p>
        </p:txBody>
      </p:sp>
      <p:sp>
        <p:nvSpPr>
          <p:cNvPr id="7" name="Google Shape;7;p1"/>
          <p:cNvSpPr txBox="1">
            <a:spLocks noGrp="1"/>
          </p:cNvSpPr>
          <p:nvPr>
            <p:ph type="body" idx="1"/>
          </p:nvPr>
        </p:nvSpPr>
        <p:spPr>
          <a:xfrm>
            <a:off x="618800" y="1739833"/>
            <a:ext cx="11360800" cy="4555200"/>
          </a:xfrm>
          <a:prstGeom prst="rect">
            <a:avLst/>
          </a:prstGeom>
          <a:noFill/>
          <a:ln>
            <a:noFill/>
          </a:ln>
        </p:spPr>
        <p:txBody>
          <a:bodyPr spcFirstLastPara="1" wrap="square" lIns="91423" tIns="91423" rIns="91423" bIns="91423" anchor="t" anchorCtr="0">
            <a:noAutofit/>
          </a:bodyPr>
          <a:lstStyle>
            <a:lvl1pPr marL="457200" lvl="0" indent="-317500" rtl="0">
              <a:lnSpc>
                <a:spcPct val="115000"/>
              </a:lnSpc>
              <a:spcBef>
                <a:spcPts val="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1pPr>
            <a:lvl2pPr marL="914400" lvl="1"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2pPr>
            <a:lvl3pPr marL="1371600" lvl="2"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3pPr>
            <a:lvl4pPr marL="1828800" lvl="3"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4pPr>
            <a:lvl5pPr marL="2286000" lvl="4"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5pPr>
            <a:lvl6pPr marL="2743200" lvl="5"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6pPr>
            <a:lvl7pPr marL="3200400" lvl="6"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7pPr>
            <a:lvl8pPr marL="3657600" lvl="7"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8pPr>
            <a:lvl9pPr marL="4114800" lvl="8" indent="-317500" rtl="0">
              <a:lnSpc>
                <a:spcPct val="115000"/>
              </a:lnSpc>
              <a:spcBef>
                <a:spcPts val="1600"/>
              </a:spcBef>
              <a:spcAft>
                <a:spcPts val="160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9pPr>
          </a:lstStyle>
          <a:p>
            <a:endParaRPr/>
          </a:p>
        </p:txBody>
      </p:sp>
    </p:spTree>
    <p:extLst>
      <p:ext uri="{BB962C8B-B14F-4D97-AF65-F5344CB8AC3E}">
        <p14:creationId xmlns:p14="http://schemas.microsoft.com/office/powerpoint/2010/main" val="2017106466"/>
      </p:ext>
    </p:extLst>
  </p:cSld>
  <p:clrMap bg1="lt1" tx1="dk1" bg2="dk2" tx2="lt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 id="2147483976" r:id="rId17"/>
    <p:sldLayoutId id="2147483977" r:id="rId18"/>
    <p:sldLayoutId id="2147483978" r:id="rId19"/>
    <p:sldLayoutId id="2147483979" r:id="rId20"/>
    <p:sldLayoutId id="2147483980" r:id="rId21"/>
    <p:sldLayoutId id="2147483981" r:id="rId22"/>
    <p:sldLayoutId id="2147483982" r:id="rId23"/>
    <p:sldLayoutId id="2147483983" r:id="rId24"/>
    <p:sldLayoutId id="2147483984" r:id="rId25"/>
    <p:sldLayoutId id="2147483985" r:id="rId26"/>
    <p:sldLayoutId id="2147483986" r:id="rId27"/>
    <p:sldLayoutId id="2147483987" r:id="rId28"/>
    <p:sldLayoutId id="2147483988" r:id="rId29"/>
    <p:sldLayoutId id="2147483989" r:id="rId30"/>
    <p:sldLayoutId id="2147483990" r:id="rId31"/>
    <p:sldLayoutId id="2147483991" r:id="rId32"/>
    <p:sldLayoutId id="2147483992" r:id="rId33"/>
    <p:sldLayoutId id="2147483993" r:id="rId34"/>
    <p:sldLayoutId id="2147483994" r:id="rId35"/>
    <p:sldLayoutId id="2147483995" r:id="rId36"/>
    <p:sldLayoutId id="2147483996" r:id="rId37"/>
    <p:sldLayoutId id="2147483997" r:id="rId38"/>
    <p:sldLayoutId id="2147483998" r:id="rId39"/>
    <p:sldLayoutId id="2147483999" r:id="rId40"/>
    <p:sldLayoutId id="2147484000" r:id="rId41"/>
    <p:sldLayoutId id="2147484001" r:id="rId42"/>
    <p:sldLayoutId id="2147484002" r:id="rId43"/>
    <p:sldLayoutId id="2147484003" r:id="rId44"/>
    <p:sldLayoutId id="2147484004" r:id="rId45"/>
    <p:sldLayoutId id="2147484005" r:id="rId46"/>
    <p:sldLayoutId id="2147484006" r:id="rId47"/>
    <p:sldLayoutId id="2147484007" r:id="rId48"/>
    <p:sldLayoutId id="2147484008" r:id="rId49"/>
    <p:sldLayoutId id="2147484009" r:id="rId50"/>
    <p:sldLayoutId id="2147484010" r:id="rId51"/>
    <p:sldLayoutId id="2147484011" r:id="rId52"/>
    <p:sldLayoutId id="2147484012" r:id="rId53"/>
    <p:sldLayoutId id="2147484013" r:id="rId54"/>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18800" y="796567"/>
            <a:ext cx="11360800" cy="763600"/>
          </a:xfrm>
          <a:prstGeom prst="rect">
            <a:avLst/>
          </a:prstGeom>
          <a:noFill/>
          <a:ln>
            <a:noFill/>
          </a:ln>
        </p:spPr>
        <p:txBody>
          <a:bodyPr spcFirstLastPara="1" wrap="square" lIns="91423" tIns="91423" rIns="91423" bIns="91423" anchor="t" anchorCtr="0">
            <a:noAutofit/>
          </a:bodyPr>
          <a:lstStyle>
            <a:lvl1pPr lvl="0" rtl="0">
              <a:spcBef>
                <a:spcPts val="0"/>
              </a:spcBef>
              <a:spcAft>
                <a:spcPts val="0"/>
              </a:spcAft>
              <a:buClr>
                <a:schemeClr val="lt1"/>
              </a:buClr>
              <a:buSzPts val="2800"/>
              <a:buFont typeface="Englebert"/>
              <a:buNone/>
              <a:defRPr sz="2800">
                <a:solidFill>
                  <a:schemeClr val="lt1"/>
                </a:solidFill>
                <a:latin typeface="Englebert"/>
                <a:ea typeface="Englebert"/>
                <a:cs typeface="Englebert"/>
                <a:sym typeface="Englebert"/>
              </a:defRPr>
            </a:lvl1pPr>
            <a:lvl2pPr lvl="1"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2pPr>
            <a:lvl3pPr lvl="2"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3pPr>
            <a:lvl4pPr lvl="3"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4pPr>
            <a:lvl5pPr lvl="4"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5pPr>
            <a:lvl6pPr lvl="5"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6pPr>
            <a:lvl7pPr lvl="6"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7pPr>
            <a:lvl8pPr lvl="7"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8pPr>
            <a:lvl9pPr lvl="8"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9pPr>
          </a:lstStyle>
          <a:p>
            <a:endParaRPr/>
          </a:p>
        </p:txBody>
      </p:sp>
      <p:sp>
        <p:nvSpPr>
          <p:cNvPr id="7" name="Google Shape;7;p1"/>
          <p:cNvSpPr txBox="1">
            <a:spLocks noGrp="1"/>
          </p:cNvSpPr>
          <p:nvPr>
            <p:ph type="body" idx="1"/>
          </p:nvPr>
        </p:nvSpPr>
        <p:spPr>
          <a:xfrm>
            <a:off x="618800" y="1739833"/>
            <a:ext cx="11360800" cy="4555200"/>
          </a:xfrm>
          <a:prstGeom prst="rect">
            <a:avLst/>
          </a:prstGeom>
          <a:noFill/>
          <a:ln>
            <a:noFill/>
          </a:ln>
        </p:spPr>
        <p:txBody>
          <a:bodyPr spcFirstLastPara="1" wrap="square" lIns="91423" tIns="91423" rIns="91423" bIns="91423" anchor="t" anchorCtr="0">
            <a:noAutofit/>
          </a:bodyPr>
          <a:lstStyle>
            <a:lvl1pPr marL="457200" lvl="0" indent="-317500" rtl="0">
              <a:lnSpc>
                <a:spcPct val="115000"/>
              </a:lnSpc>
              <a:spcBef>
                <a:spcPts val="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1pPr>
            <a:lvl2pPr marL="914400" lvl="1"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2pPr>
            <a:lvl3pPr marL="1371600" lvl="2"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3pPr>
            <a:lvl4pPr marL="1828800" lvl="3"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4pPr>
            <a:lvl5pPr marL="2286000" lvl="4"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5pPr>
            <a:lvl6pPr marL="2743200" lvl="5"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6pPr>
            <a:lvl7pPr marL="3200400" lvl="6"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7pPr>
            <a:lvl8pPr marL="3657600" lvl="7"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8pPr>
            <a:lvl9pPr marL="4114800" lvl="8" indent="-317500" rtl="0">
              <a:lnSpc>
                <a:spcPct val="115000"/>
              </a:lnSpc>
              <a:spcBef>
                <a:spcPts val="1600"/>
              </a:spcBef>
              <a:spcAft>
                <a:spcPts val="160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9pPr>
          </a:lstStyle>
          <a:p>
            <a:endParaRPr/>
          </a:p>
        </p:txBody>
      </p:sp>
    </p:spTree>
    <p:extLst>
      <p:ext uri="{BB962C8B-B14F-4D97-AF65-F5344CB8AC3E}">
        <p14:creationId xmlns:p14="http://schemas.microsoft.com/office/powerpoint/2010/main" val="879938498"/>
      </p:ext>
    </p:extLst>
  </p:cSld>
  <p:clrMap bg1="lt1" tx1="dk1" bg2="dk2" tx2="lt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 id="2147484028" r:id="rId14"/>
    <p:sldLayoutId id="2147484029" r:id="rId15"/>
    <p:sldLayoutId id="2147484030" r:id="rId16"/>
    <p:sldLayoutId id="2147484031" r:id="rId17"/>
    <p:sldLayoutId id="2147484032" r:id="rId18"/>
    <p:sldLayoutId id="2147484033" r:id="rId19"/>
    <p:sldLayoutId id="2147484034" r:id="rId20"/>
    <p:sldLayoutId id="2147484035" r:id="rId21"/>
    <p:sldLayoutId id="2147484036" r:id="rId22"/>
    <p:sldLayoutId id="2147484037" r:id="rId23"/>
    <p:sldLayoutId id="2147484038" r:id="rId24"/>
    <p:sldLayoutId id="2147484039" r:id="rId25"/>
    <p:sldLayoutId id="2147484040" r:id="rId26"/>
    <p:sldLayoutId id="2147484041" r:id="rId27"/>
    <p:sldLayoutId id="2147484042" r:id="rId28"/>
    <p:sldLayoutId id="2147484043" r:id="rId29"/>
    <p:sldLayoutId id="2147484044" r:id="rId30"/>
    <p:sldLayoutId id="2147484045" r:id="rId31"/>
    <p:sldLayoutId id="2147484046" r:id="rId32"/>
    <p:sldLayoutId id="2147484047" r:id="rId33"/>
    <p:sldLayoutId id="2147484048" r:id="rId34"/>
    <p:sldLayoutId id="2147484049" r:id="rId35"/>
    <p:sldLayoutId id="2147484050" r:id="rId36"/>
    <p:sldLayoutId id="2147484051" r:id="rId37"/>
    <p:sldLayoutId id="2147484052" r:id="rId38"/>
    <p:sldLayoutId id="2147484053" r:id="rId39"/>
    <p:sldLayoutId id="2147484054" r:id="rId40"/>
    <p:sldLayoutId id="2147484055" r:id="rId41"/>
    <p:sldLayoutId id="2147484056" r:id="rId42"/>
    <p:sldLayoutId id="2147484057" r:id="rId43"/>
    <p:sldLayoutId id="2147484058" r:id="rId44"/>
    <p:sldLayoutId id="2147484059" r:id="rId45"/>
    <p:sldLayoutId id="2147484060" r:id="rId46"/>
    <p:sldLayoutId id="2147484061" r:id="rId47"/>
    <p:sldLayoutId id="2147484062" r:id="rId48"/>
    <p:sldLayoutId id="2147484063" r:id="rId49"/>
    <p:sldLayoutId id="2147484064" r:id="rId50"/>
    <p:sldLayoutId id="2147484065" r:id="rId51"/>
    <p:sldLayoutId id="2147484066" r:id="rId52"/>
    <p:sldLayoutId id="2147484067" r:id="rId53"/>
    <p:sldLayoutId id="2147484068" r:id="rId54"/>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18800" y="796567"/>
            <a:ext cx="11360800" cy="763600"/>
          </a:xfrm>
          <a:prstGeom prst="rect">
            <a:avLst/>
          </a:prstGeom>
          <a:noFill/>
          <a:ln>
            <a:noFill/>
          </a:ln>
        </p:spPr>
        <p:txBody>
          <a:bodyPr spcFirstLastPara="1" wrap="square" lIns="91423" tIns="91423" rIns="91423" bIns="91423" anchor="t" anchorCtr="0">
            <a:noAutofit/>
          </a:bodyPr>
          <a:lstStyle>
            <a:lvl1pPr lvl="0" rtl="0">
              <a:spcBef>
                <a:spcPts val="0"/>
              </a:spcBef>
              <a:spcAft>
                <a:spcPts val="0"/>
              </a:spcAft>
              <a:buClr>
                <a:schemeClr val="lt1"/>
              </a:buClr>
              <a:buSzPts val="2800"/>
              <a:buFont typeface="Englebert"/>
              <a:buNone/>
              <a:defRPr sz="2800">
                <a:solidFill>
                  <a:schemeClr val="lt1"/>
                </a:solidFill>
                <a:latin typeface="Englebert"/>
                <a:ea typeface="Englebert"/>
                <a:cs typeface="Englebert"/>
                <a:sym typeface="Englebert"/>
              </a:defRPr>
            </a:lvl1pPr>
            <a:lvl2pPr lvl="1"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2pPr>
            <a:lvl3pPr lvl="2"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3pPr>
            <a:lvl4pPr lvl="3"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4pPr>
            <a:lvl5pPr lvl="4"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5pPr>
            <a:lvl6pPr lvl="5"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6pPr>
            <a:lvl7pPr lvl="6"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7pPr>
            <a:lvl8pPr lvl="7"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8pPr>
            <a:lvl9pPr lvl="8"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9pPr>
          </a:lstStyle>
          <a:p>
            <a:endParaRPr/>
          </a:p>
        </p:txBody>
      </p:sp>
      <p:sp>
        <p:nvSpPr>
          <p:cNvPr id="7" name="Google Shape;7;p1"/>
          <p:cNvSpPr txBox="1">
            <a:spLocks noGrp="1"/>
          </p:cNvSpPr>
          <p:nvPr>
            <p:ph type="body" idx="1"/>
          </p:nvPr>
        </p:nvSpPr>
        <p:spPr>
          <a:xfrm>
            <a:off x="618800" y="1739833"/>
            <a:ext cx="11360800" cy="4555200"/>
          </a:xfrm>
          <a:prstGeom prst="rect">
            <a:avLst/>
          </a:prstGeom>
          <a:noFill/>
          <a:ln>
            <a:noFill/>
          </a:ln>
        </p:spPr>
        <p:txBody>
          <a:bodyPr spcFirstLastPara="1" wrap="square" lIns="91423" tIns="91423" rIns="91423" bIns="91423" anchor="t" anchorCtr="0">
            <a:noAutofit/>
          </a:bodyPr>
          <a:lstStyle>
            <a:lvl1pPr marL="457200" lvl="0" indent="-317500" rtl="0">
              <a:lnSpc>
                <a:spcPct val="115000"/>
              </a:lnSpc>
              <a:spcBef>
                <a:spcPts val="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1pPr>
            <a:lvl2pPr marL="914400" lvl="1"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2pPr>
            <a:lvl3pPr marL="1371600" lvl="2"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3pPr>
            <a:lvl4pPr marL="1828800" lvl="3"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4pPr>
            <a:lvl5pPr marL="2286000" lvl="4"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5pPr>
            <a:lvl6pPr marL="2743200" lvl="5"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6pPr>
            <a:lvl7pPr marL="3200400" lvl="6"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7pPr>
            <a:lvl8pPr marL="3657600" lvl="7"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8pPr>
            <a:lvl9pPr marL="4114800" lvl="8" indent="-317500" rtl="0">
              <a:lnSpc>
                <a:spcPct val="115000"/>
              </a:lnSpc>
              <a:spcBef>
                <a:spcPts val="1600"/>
              </a:spcBef>
              <a:spcAft>
                <a:spcPts val="160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9pPr>
          </a:lstStyle>
          <a:p>
            <a:endParaRPr/>
          </a:p>
        </p:txBody>
      </p:sp>
    </p:spTree>
    <p:extLst>
      <p:ext uri="{BB962C8B-B14F-4D97-AF65-F5344CB8AC3E}">
        <p14:creationId xmlns:p14="http://schemas.microsoft.com/office/powerpoint/2010/main" val="3275580194"/>
      </p:ext>
    </p:extLst>
  </p:cSld>
  <p:clrMap bg1="lt1" tx1="dk1" bg2="dk2" tx2="lt2" accent1="accent1" accent2="accent2" accent3="accent3" accent4="accent4" accent5="accent5" accent6="accent6" hlink="hlink" folHlink="folHlink"/>
  <p:sldLayoutIdLst>
    <p:sldLayoutId id="2147484070" r:id="rId1"/>
    <p:sldLayoutId id="2147484071" r:id="rId2"/>
    <p:sldLayoutId id="2147484072"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 id="2147484082" r:id="rId12"/>
    <p:sldLayoutId id="2147484083" r:id="rId13"/>
    <p:sldLayoutId id="2147484084" r:id="rId14"/>
    <p:sldLayoutId id="2147484085" r:id="rId15"/>
    <p:sldLayoutId id="2147484086" r:id="rId16"/>
    <p:sldLayoutId id="2147484087" r:id="rId17"/>
    <p:sldLayoutId id="2147484088" r:id="rId18"/>
    <p:sldLayoutId id="2147484089" r:id="rId19"/>
    <p:sldLayoutId id="2147484090" r:id="rId20"/>
    <p:sldLayoutId id="2147484091" r:id="rId21"/>
    <p:sldLayoutId id="2147484092" r:id="rId22"/>
    <p:sldLayoutId id="2147484093" r:id="rId23"/>
    <p:sldLayoutId id="2147484094" r:id="rId24"/>
    <p:sldLayoutId id="2147484095" r:id="rId25"/>
    <p:sldLayoutId id="2147484096" r:id="rId26"/>
    <p:sldLayoutId id="2147484097" r:id="rId27"/>
    <p:sldLayoutId id="2147484098" r:id="rId28"/>
    <p:sldLayoutId id="2147484099" r:id="rId29"/>
    <p:sldLayoutId id="2147484100" r:id="rId30"/>
    <p:sldLayoutId id="2147484101" r:id="rId31"/>
    <p:sldLayoutId id="2147484102" r:id="rId32"/>
    <p:sldLayoutId id="2147484103" r:id="rId33"/>
    <p:sldLayoutId id="2147484104" r:id="rId34"/>
    <p:sldLayoutId id="2147484105" r:id="rId35"/>
    <p:sldLayoutId id="2147484106" r:id="rId36"/>
    <p:sldLayoutId id="2147484107" r:id="rId37"/>
    <p:sldLayoutId id="2147484108" r:id="rId38"/>
    <p:sldLayoutId id="2147484109" r:id="rId39"/>
    <p:sldLayoutId id="2147484110" r:id="rId40"/>
    <p:sldLayoutId id="2147484111" r:id="rId41"/>
    <p:sldLayoutId id="2147484112" r:id="rId42"/>
    <p:sldLayoutId id="2147484113" r:id="rId43"/>
    <p:sldLayoutId id="2147484114" r:id="rId44"/>
    <p:sldLayoutId id="2147484115" r:id="rId45"/>
    <p:sldLayoutId id="2147484116" r:id="rId46"/>
    <p:sldLayoutId id="2147484117" r:id="rId47"/>
    <p:sldLayoutId id="2147484118" r:id="rId48"/>
    <p:sldLayoutId id="2147484119" r:id="rId49"/>
    <p:sldLayoutId id="2147484120" r:id="rId50"/>
    <p:sldLayoutId id="2147484121" r:id="rId51"/>
    <p:sldLayoutId id="2147484122" r:id="rId52"/>
    <p:sldLayoutId id="2147484123" r:id="rId53"/>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18800" y="796567"/>
            <a:ext cx="11360800" cy="763600"/>
          </a:xfrm>
          <a:prstGeom prst="rect">
            <a:avLst/>
          </a:prstGeom>
          <a:noFill/>
          <a:ln>
            <a:noFill/>
          </a:ln>
        </p:spPr>
        <p:txBody>
          <a:bodyPr spcFirstLastPara="1" wrap="square" lIns="91423" tIns="91423" rIns="91423" bIns="91423" anchor="t" anchorCtr="0">
            <a:noAutofit/>
          </a:bodyPr>
          <a:lstStyle>
            <a:lvl1pPr lvl="0" rtl="0">
              <a:spcBef>
                <a:spcPts val="0"/>
              </a:spcBef>
              <a:spcAft>
                <a:spcPts val="0"/>
              </a:spcAft>
              <a:buClr>
                <a:schemeClr val="lt1"/>
              </a:buClr>
              <a:buSzPts val="2800"/>
              <a:buFont typeface="Englebert"/>
              <a:buNone/>
              <a:defRPr sz="2800">
                <a:solidFill>
                  <a:schemeClr val="lt1"/>
                </a:solidFill>
                <a:latin typeface="Englebert"/>
                <a:ea typeface="Englebert"/>
                <a:cs typeface="Englebert"/>
                <a:sym typeface="Englebert"/>
              </a:defRPr>
            </a:lvl1pPr>
            <a:lvl2pPr lvl="1"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2pPr>
            <a:lvl3pPr lvl="2"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3pPr>
            <a:lvl4pPr lvl="3"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4pPr>
            <a:lvl5pPr lvl="4"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5pPr>
            <a:lvl6pPr lvl="5"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6pPr>
            <a:lvl7pPr lvl="6"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7pPr>
            <a:lvl8pPr lvl="7"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8pPr>
            <a:lvl9pPr lvl="8"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9pPr>
          </a:lstStyle>
          <a:p>
            <a:endParaRPr/>
          </a:p>
        </p:txBody>
      </p:sp>
      <p:sp>
        <p:nvSpPr>
          <p:cNvPr id="7" name="Google Shape;7;p1"/>
          <p:cNvSpPr txBox="1">
            <a:spLocks noGrp="1"/>
          </p:cNvSpPr>
          <p:nvPr>
            <p:ph type="body" idx="1"/>
          </p:nvPr>
        </p:nvSpPr>
        <p:spPr>
          <a:xfrm>
            <a:off x="618800" y="1739833"/>
            <a:ext cx="11360800" cy="4555200"/>
          </a:xfrm>
          <a:prstGeom prst="rect">
            <a:avLst/>
          </a:prstGeom>
          <a:noFill/>
          <a:ln>
            <a:noFill/>
          </a:ln>
        </p:spPr>
        <p:txBody>
          <a:bodyPr spcFirstLastPara="1" wrap="square" lIns="91423" tIns="91423" rIns="91423" bIns="91423" anchor="t" anchorCtr="0">
            <a:noAutofit/>
          </a:bodyPr>
          <a:lstStyle>
            <a:lvl1pPr marL="457200" lvl="0" indent="-317500" rtl="0">
              <a:lnSpc>
                <a:spcPct val="115000"/>
              </a:lnSpc>
              <a:spcBef>
                <a:spcPts val="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1pPr>
            <a:lvl2pPr marL="914400" lvl="1"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2pPr>
            <a:lvl3pPr marL="1371600" lvl="2"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3pPr>
            <a:lvl4pPr marL="1828800" lvl="3"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4pPr>
            <a:lvl5pPr marL="2286000" lvl="4"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5pPr>
            <a:lvl6pPr marL="2743200" lvl="5"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6pPr>
            <a:lvl7pPr marL="3200400" lvl="6"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7pPr>
            <a:lvl8pPr marL="3657600" lvl="7"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8pPr>
            <a:lvl9pPr marL="4114800" lvl="8" indent="-317500" rtl="0">
              <a:lnSpc>
                <a:spcPct val="115000"/>
              </a:lnSpc>
              <a:spcBef>
                <a:spcPts val="1600"/>
              </a:spcBef>
              <a:spcAft>
                <a:spcPts val="160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9pPr>
          </a:lstStyle>
          <a:p>
            <a:endParaRPr/>
          </a:p>
        </p:txBody>
      </p:sp>
    </p:spTree>
    <p:extLst>
      <p:ext uri="{BB962C8B-B14F-4D97-AF65-F5344CB8AC3E}">
        <p14:creationId xmlns:p14="http://schemas.microsoft.com/office/powerpoint/2010/main" val="2725563484"/>
      </p:ext>
    </p:extLst>
  </p:cSld>
  <p:clrMap bg1="lt1" tx1="dk1" bg2="dk2" tx2="lt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 id="2147484136" r:id="rId12"/>
    <p:sldLayoutId id="2147484137" r:id="rId13"/>
    <p:sldLayoutId id="2147484138" r:id="rId14"/>
    <p:sldLayoutId id="2147484139" r:id="rId15"/>
    <p:sldLayoutId id="2147484140" r:id="rId16"/>
    <p:sldLayoutId id="2147484141" r:id="rId17"/>
    <p:sldLayoutId id="2147484142" r:id="rId18"/>
    <p:sldLayoutId id="2147484143" r:id="rId19"/>
    <p:sldLayoutId id="2147484144" r:id="rId20"/>
    <p:sldLayoutId id="2147484145" r:id="rId21"/>
    <p:sldLayoutId id="2147484146" r:id="rId22"/>
    <p:sldLayoutId id="2147484147" r:id="rId23"/>
    <p:sldLayoutId id="2147484148" r:id="rId24"/>
    <p:sldLayoutId id="2147484149" r:id="rId25"/>
    <p:sldLayoutId id="2147484150" r:id="rId26"/>
    <p:sldLayoutId id="2147484151" r:id="rId27"/>
    <p:sldLayoutId id="2147484152" r:id="rId28"/>
    <p:sldLayoutId id="2147484153" r:id="rId29"/>
    <p:sldLayoutId id="2147484154" r:id="rId30"/>
    <p:sldLayoutId id="2147484155" r:id="rId31"/>
    <p:sldLayoutId id="2147484156" r:id="rId32"/>
    <p:sldLayoutId id="2147484157" r:id="rId33"/>
    <p:sldLayoutId id="2147484158" r:id="rId34"/>
    <p:sldLayoutId id="2147484159" r:id="rId35"/>
    <p:sldLayoutId id="2147484160" r:id="rId36"/>
    <p:sldLayoutId id="2147484161" r:id="rId37"/>
    <p:sldLayoutId id="2147484162" r:id="rId38"/>
    <p:sldLayoutId id="2147484163" r:id="rId39"/>
    <p:sldLayoutId id="2147484164" r:id="rId40"/>
    <p:sldLayoutId id="2147484165" r:id="rId41"/>
    <p:sldLayoutId id="2147484166" r:id="rId42"/>
    <p:sldLayoutId id="2147484167" r:id="rId43"/>
    <p:sldLayoutId id="2147484168" r:id="rId44"/>
    <p:sldLayoutId id="2147484169" r:id="rId45"/>
    <p:sldLayoutId id="2147484170" r:id="rId46"/>
    <p:sldLayoutId id="2147484171" r:id="rId47"/>
    <p:sldLayoutId id="2147484172" r:id="rId48"/>
    <p:sldLayoutId id="2147484173" r:id="rId49"/>
    <p:sldLayoutId id="2147484174" r:id="rId50"/>
    <p:sldLayoutId id="2147484175" r:id="rId51"/>
    <p:sldLayoutId id="2147484176" r:id="rId52"/>
    <p:sldLayoutId id="2147484177" r:id="rId53"/>
    <p:sldLayoutId id="2147484178" r:id="rId54"/>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18800" y="796567"/>
            <a:ext cx="11360800" cy="763600"/>
          </a:xfrm>
          <a:prstGeom prst="rect">
            <a:avLst/>
          </a:prstGeom>
          <a:noFill/>
          <a:ln>
            <a:noFill/>
          </a:ln>
        </p:spPr>
        <p:txBody>
          <a:bodyPr spcFirstLastPara="1" wrap="square" lIns="91423" tIns="91423" rIns="91423" bIns="91423" anchor="t" anchorCtr="0">
            <a:noAutofit/>
          </a:bodyPr>
          <a:lstStyle>
            <a:lvl1pPr lvl="0" rtl="0">
              <a:spcBef>
                <a:spcPts val="0"/>
              </a:spcBef>
              <a:spcAft>
                <a:spcPts val="0"/>
              </a:spcAft>
              <a:buClr>
                <a:schemeClr val="lt1"/>
              </a:buClr>
              <a:buSzPts val="2800"/>
              <a:buFont typeface="Englebert"/>
              <a:buNone/>
              <a:defRPr sz="2800">
                <a:solidFill>
                  <a:schemeClr val="lt1"/>
                </a:solidFill>
                <a:latin typeface="Englebert"/>
                <a:ea typeface="Englebert"/>
                <a:cs typeface="Englebert"/>
                <a:sym typeface="Englebert"/>
              </a:defRPr>
            </a:lvl1pPr>
            <a:lvl2pPr lvl="1"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2pPr>
            <a:lvl3pPr lvl="2"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3pPr>
            <a:lvl4pPr lvl="3"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4pPr>
            <a:lvl5pPr lvl="4"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5pPr>
            <a:lvl6pPr lvl="5"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6pPr>
            <a:lvl7pPr lvl="6"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7pPr>
            <a:lvl8pPr lvl="7"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8pPr>
            <a:lvl9pPr lvl="8" rtl="0">
              <a:spcBef>
                <a:spcPts val="0"/>
              </a:spcBef>
              <a:spcAft>
                <a:spcPts val="0"/>
              </a:spcAft>
              <a:buClr>
                <a:schemeClr val="lt1"/>
              </a:buClr>
              <a:buSzPts val="2800"/>
              <a:buFont typeface="Oswald SemiBold"/>
              <a:buNone/>
              <a:defRPr sz="2800">
                <a:solidFill>
                  <a:schemeClr val="lt1"/>
                </a:solidFill>
                <a:latin typeface="Oswald SemiBold"/>
                <a:ea typeface="Oswald SemiBold"/>
                <a:cs typeface="Oswald SemiBold"/>
                <a:sym typeface="Oswald SemiBold"/>
              </a:defRPr>
            </a:lvl9pPr>
          </a:lstStyle>
          <a:p>
            <a:endParaRPr/>
          </a:p>
        </p:txBody>
      </p:sp>
      <p:sp>
        <p:nvSpPr>
          <p:cNvPr id="7" name="Google Shape;7;p1"/>
          <p:cNvSpPr txBox="1">
            <a:spLocks noGrp="1"/>
          </p:cNvSpPr>
          <p:nvPr>
            <p:ph type="body" idx="1"/>
          </p:nvPr>
        </p:nvSpPr>
        <p:spPr>
          <a:xfrm>
            <a:off x="618800" y="1739833"/>
            <a:ext cx="11360800" cy="4555200"/>
          </a:xfrm>
          <a:prstGeom prst="rect">
            <a:avLst/>
          </a:prstGeom>
          <a:noFill/>
          <a:ln>
            <a:noFill/>
          </a:ln>
        </p:spPr>
        <p:txBody>
          <a:bodyPr spcFirstLastPara="1" wrap="square" lIns="91423" tIns="91423" rIns="91423" bIns="91423" anchor="t" anchorCtr="0">
            <a:noAutofit/>
          </a:bodyPr>
          <a:lstStyle>
            <a:lvl1pPr marL="457200" lvl="0" indent="-317500" rtl="0">
              <a:lnSpc>
                <a:spcPct val="115000"/>
              </a:lnSpc>
              <a:spcBef>
                <a:spcPts val="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1pPr>
            <a:lvl2pPr marL="914400" lvl="1"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2pPr>
            <a:lvl3pPr marL="1371600" lvl="2"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3pPr>
            <a:lvl4pPr marL="1828800" lvl="3"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4pPr>
            <a:lvl5pPr marL="2286000" lvl="4"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5pPr>
            <a:lvl6pPr marL="2743200" lvl="5"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6pPr>
            <a:lvl7pPr marL="3200400" lvl="6"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7pPr>
            <a:lvl8pPr marL="3657600" lvl="7"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8pPr>
            <a:lvl9pPr marL="4114800" lvl="8" indent="-317500" rtl="0">
              <a:lnSpc>
                <a:spcPct val="115000"/>
              </a:lnSpc>
              <a:spcBef>
                <a:spcPts val="1600"/>
              </a:spcBef>
              <a:spcAft>
                <a:spcPts val="160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9pPr>
          </a:lstStyle>
          <a:p>
            <a:endParaRPr/>
          </a:p>
        </p:txBody>
      </p:sp>
    </p:spTree>
    <p:extLst>
      <p:ext uri="{BB962C8B-B14F-4D97-AF65-F5344CB8AC3E}">
        <p14:creationId xmlns:p14="http://schemas.microsoft.com/office/powerpoint/2010/main" val="244616172"/>
      </p:ext>
    </p:extLst>
  </p:cSld>
  <p:clrMap bg1="lt1" tx1="dk1" bg2="dk2" tx2="lt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 id="2147484191" r:id="rId12"/>
    <p:sldLayoutId id="2147484192" r:id="rId13"/>
    <p:sldLayoutId id="2147484193" r:id="rId14"/>
    <p:sldLayoutId id="2147484194" r:id="rId15"/>
    <p:sldLayoutId id="2147484195" r:id="rId16"/>
    <p:sldLayoutId id="2147484196" r:id="rId17"/>
    <p:sldLayoutId id="2147484197" r:id="rId18"/>
    <p:sldLayoutId id="2147484198" r:id="rId19"/>
    <p:sldLayoutId id="2147484199" r:id="rId20"/>
    <p:sldLayoutId id="2147484200" r:id="rId21"/>
    <p:sldLayoutId id="2147484201" r:id="rId22"/>
    <p:sldLayoutId id="2147484202" r:id="rId23"/>
    <p:sldLayoutId id="2147484203" r:id="rId24"/>
    <p:sldLayoutId id="2147484204" r:id="rId25"/>
    <p:sldLayoutId id="2147484205" r:id="rId26"/>
    <p:sldLayoutId id="2147484206" r:id="rId27"/>
    <p:sldLayoutId id="2147484207" r:id="rId28"/>
    <p:sldLayoutId id="2147484208" r:id="rId29"/>
    <p:sldLayoutId id="2147484209" r:id="rId30"/>
    <p:sldLayoutId id="2147484210" r:id="rId31"/>
    <p:sldLayoutId id="2147484211" r:id="rId32"/>
    <p:sldLayoutId id="2147484212" r:id="rId33"/>
    <p:sldLayoutId id="2147484213" r:id="rId34"/>
    <p:sldLayoutId id="2147484214" r:id="rId35"/>
    <p:sldLayoutId id="2147484215" r:id="rId36"/>
    <p:sldLayoutId id="2147484216" r:id="rId37"/>
    <p:sldLayoutId id="2147484217" r:id="rId38"/>
    <p:sldLayoutId id="2147484218" r:id="rId39"/>
    <p:sldLayoutId id="2147484219" r:id="rId40"/>
    <p:sldLayoutId id="2147484220" r:id="rId41"/>
    <p:sldLayoutId id="2147484221" r:id="rId42"/>
    <p:sldLayoutId id="2147484222" r:id="rId43"/>
    <p:sldLayoutId id="2147484223" r:id="rId44"/>
    <p:sldLayoutId id="2147484224" r:id="rId45"/>
    <p:sldLayoutId id="2147484225" r:id="rId46"/>
    <p:sldLayoutId id="2147484226" r:id="rId47"/>
    <p:sldLayoutId id="2147484227" r:id="rId48"/>
    <p:sldLayoutId id="2147484228" r:id="rId49"/>
    <p:sldLayoutId id="2147484229" r:id="rId50"/>
    <p:sldLayoutId id="2147484230" r:id="rId51"/>
    <p:sldLayoutId id="2147484231" r:id="rId52"/>
    <p:sldLayoutId id="2147484232" r:id="rId53"/>
    <p:sldLayoutId id="2147484233" r:id="rId54"/>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14" tIns="60957" rIns="121914" bIns="60957" numCol="1" anchor="ctr" anchorCtr="0" compatLnSpc="1">
            <a:prstTxWarp prst="textNoShape">
              <a:avLst/>
            </a:prstTxWarp>
          </a:bodyPr>
          <a:lstStyle/>
          <a:p>
            <a:pPr lvl="0"/>
            <a:r>
              <a:rPr lang="en-US" altLang="vi-VN" smtClean="0"/>
              <a:t>Click to edit Master title style</a:t>
            </a:r>
          </a:p>
        </p:txBody>
      </p:sp>
      <p:sp>
        <p:nvSpPr>
          <p:cNvPr id="1027" name="Rectangle 3"/>
          <p:cNvSpPr>
            <a:spLocks noGrp="1" noChangeArrowheads="1"/>
          </p:cNvSpPr>
          <p:nvPr>
            <p:ph type="body" idx="1"/>
          </p:nvPr>
        </p:nvSpPr>
        <p:spPr bwMode="auto">
          <a:xfrm>
            <a:off x="609600" y="1600202"/>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14" tIns="60957" rIns="121914" bIns="60957"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59396" name="Rectangle 4">
            <a:extLst>
              <a:ext uri="{FF2B5EF4-FFF2-40B4-BE49-F238E27FC236}"/>
            </a:extLst>
          </p:cNvPr>
          <p:cNvSpPr>
            <a:spLocks noGrp="1" noChangeArrowheads="1"/>
          </p:cNvSpPr>
          <p:nvPr>
            <p:ph type="dt" sz="half" idx="2"/>
          </p:nvPr>
        </p:nvSpPr>
        <p:spPr bwMode="auto">
          <a:xfrm>
            <a:off x="609600" y="6246286"/>
            <a:ext cx="2844800" cy="476249"/>
          </a:xfrm>
          <a:prstGeom prst="rect">
            <a:avLst/>
          </a:prstGeom>
          <a:noFill/>
          <a:ln w="9525">
            <a:noFill/>
            <a:miter lim="800000"/>
            <a:headEnd/>
            <a:tailEnd/>
          </a:ln>
          <a:effectLst/>
        </p:spPr>
        <p:txBody>
          <a:bodyPr vert="horz" wrap="square" lIns="121914" tIns="60957" rIns="121914" bIns="60957" numCol="1" anchor="t" anchorCtr="0" compatLnSpc="1">
            <a:prstTxWarp prst="textNoShape">
              <a:avLst/>
            </a:prstTxWarp>
          </a:bodyPr>
          <a:lstStyle>
            <a:lvl1pPr eaLnBrk="1" hangingPunct="1">
              <a:defRPr sz="1900">
                <a:latin typeface="+mn-lt"/>
              </a:defRPr>
            </a:lvl1pPr>
          </a:lstStyle>
          <a:p>
            <a:pPr fontAlgn="base">
              <a:spcBef>
                <a:spcPct val="0"/>
              </a:spcBef>
              <a:spcAft>
                <a:spcPct val="0"/>
              </a:spcAft>
              <a:defRPr/>
            </a:pPr>
            <a:endParaRPr lang="en-US">
              <a:solidFill>
                <a:srgbClr val="000000"/>
              </a:solidFill>
            </a:endParaRPr>
          </a:p>
        </p:txBody>
      </p:sp>
      <p:sp>
        <p:nvSpPr>
          <p:cNvPr id="59397" name="Rectangle 5">
            <a:extLst>
              <a:ext uri="{FF2B5EF4-FFF2-40B4-BE49-F238E27FC236}"/>
            </a:extLst>
          </p:cNvPr>
          <p:cNvSpPr>
            <a:spLocks noGrp="1" noChangeArrowheads="1"/>
          </p:cNvSpPr>
          <p:nvPr>
            <p:ph type="ftr" sz="quarter" idx="3"/>
          </p:nvPr>
        </p:nvSpPr>
        <p:spPr bwMode="auto">
          <a:xfrm>
            <a:off x="4165600" y="6246286"/>
            <a:ext cx="3860800" cy="476249"/>
          </a:xfrm>
          <a:prstGeom prst="rect">
            <a:avLst/>
          </a:prstGeom>
          <a:noFill/>
          <a:ln w="9525">
            <a:noFill/>
            <a:miter lim="800000"/>
            <a:headEnd/>
            <a:tailEnd/>
          </a:ln>
          <a:effectLst/>
        </p:spPr>
        <p:txBody>
          <a:bodyPr vert="horz" wrap="square" lIns="121914" tIns="60957" rIns="121914" bIns="60957" numCol="1" anchor="t" anchorCtr="0" compatLnSpc="1">
            <a:prstTxWarp prst="textNoShape">
              <a:avLst/>
            </a:prstTxWarp>
          </a:bodyPr>
          <a:lstStyle>
            <a:lvl1pPr algn="ctr" eaLnBrk="1" hangingPunct="1">
              <a:defRPr sz="1900">
                <a:latin typeface="+mn-lt"/>
              </a:defRPr>
            </a:lvl1pPr>
          </a:lstStyle>
          <a:p>
            <a:pPr fontAlgn="base">
              <a:spcBef>
                <a:spcPct val="0"/>
              </a:spcBef>
              <a:spcAft>
                <a:spcPct val="0"/>
              </a:spcAft>
              <a:defRPr/>
            </a:pPr>
            <a:endParaRPr lang="en-US">
              <a:solidFill>
                <a:srgbClr val="000000"/>
              </a:solidFill>
            </a:endParaRPr>
          </a:p>
        </p:txBody>
      </p:sp>
      <p:sp>
        <p:nvSpPr>
          <p:cNvPr id="59398" name="Rectangle 6">
            <a:extLst>
              <a:ext uri="{FF2B5EF4-FFF2-40B4-BE49-F238E27FC236}"/>
            </a:extLst>
          </p:cNvPr>
          <p:cNvSpPr>
            <a:spLocks noGrp="1" noChangeArrowheads="1"/>
          </p:cNvSpPr>
          <p:nvPr>
            <p:ph type="sldNum" sz="quarter" idx="4"/>
          </p:nvPr>
        </p:nvSpPr>
        <p:spPr bwMode="auto">
          <a:xfrm>
            <a:off x="8737600" y="6246286"/>
            <a:ext cx="2844800" cy="476249"/>
          </a:xfrm>
          <a:prstGeom prst="rect">
            <a:avLst/>
          </a:prstGeom>
          <a:noFill/>
          <a:ln w="9525">
            <a:noFill/>
            <a:miter lim="800000"/>
            <a:headEnd/>
            <a:tailEnd/>
          </a:ln>
          <a:effectLst/>
        </p:spPr>
        <p:txBody>
          <a:bodyPr vert="horz" wrap="square" lIns="121914" tIns="60957" rIns="121914" bIns="60957" numCol="1" anchor="t" anchorCtr="0" compatLnSpc="1">
            <a:prstTxWarp prst="textNoShape">
              <a:avLst/>
            </a:prstTxWarp>
          </a:bodyPr>
          <a:lstStyle>
            <a:lvl1pPr algn="r" eaLnBrk="1" hangingPunct="1">
              <a:defRPr sz="1900" smtClean="0">
                <a:latin typeface="Arial" charset="0"/>
              </a:defRPr>
            </a:lvl1pPr>
          </a:lstStyle>
          <a:p>
            <a:pPr fontAlgn="base">
              <a:spcBef>
                <a:spcPct val="0"/>
              </a:spcBef>
              <a:spcAft>
                <a:spcPct val="0"/>
              </a:spcAft>
              <a:defRPr/>
            </a:pPr>
            <a:fld id="{899A89A5-D075-4A53-9941-2FA62B7C24C4}" type="slidenum">
              <a:rPr lang="en-US" altLang="vi-VN">
                <a:solidFill>
                  <a:srgbClr val="000000"/>
                </a:solidFill>
              </a:rPr>
              <a:pPr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864651337"/>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46" r:id="rId12"/>
  </p:sldLayoutIdLst>
  <p:txStyles>
    <p:titleStyle>
      <a:lvl1pPr algn="ctr" rtl="0" eaLnBrk="0" fontAlgn="base" hangingPunct="0">
        <a:spcBef>
          <a:spcPct val="0"/>
        </a:spcBef>
        <a:spcAft>
          <a:spcPct val="0"/>
        </a:spcAft>
        <a:defRPr sz="5900">
          <a:solidFill>
            <a:schemeClr val="tx2"/>
          </a:solidFill>
          <a:latin typeface="+mj-lt"/>
          <a:ea typeface="+mj-ea"/>
          <a:cs typeface="+mj-cs"/>
        </a:defRPr>
      </a:lvl1pPr>
      <a:lvl2pPr algn="ctr" rtl="0" eaLnBrk="0" fontAlgn="base" hangingPunct="0">
        <a:spcBef>
          <a:spcPct val="0"/>
        </a:spcBef>
        <a:spcAft>
          <a:spcPct val="0"/>
        </a:spcAft>
        <a:defRPr sz="5900">
          <a:solidFill>
            <a:schemeClr val="tx2"/>
          </a:solidFill>
          <a:latin typeface="Arial" charset="0"/>
        </a:defRPr>
      </a:lvl2pPr>
      <a:lvl3pPr algn="ctr" rtl="0" eaLnBrk="0" fontAlgn="base" hangingPunct="0">
        <a:spcBef>
          <a:spcPct val="0"/>
        </a:spcBef>
        <a:spcAft>
          <a:spcPct val="0"/>
        </a:spcAft>
        <a:defRPr sz="5900">
          <a:solidFill>
            <a:schemeClr val="tx2"/>
          </a:solidFill>
          <a:latin typeface="Arial" charset="0"/>
        </a:defRPr>
      </a:lvl3pPr>
      <a:lvl4pPr algn="ctr" rtl="0" eaLnBrk="0" fontAlgn="base" hangingPunct="0">
        <a:spcBef>
          <a:spcPct val="0"/>
        </a:spcBef>
        <a:spcAft>
          <a:spcPct val="0"/>
        </a:spcAft>
        <a:defRPr sz="5900">
          <a:solidFill>
            <a:schemeClr val="tx2"/>
          </a:solidFill>
          <a:latin typeface="Arial" charset="0"/>
        </a:defRPr>
      </a:lvl4pPr>
      <a:lvl5pPr algn="ctr" rtl="0" eaLnBrk="0" fontAlgn="base" hangingPunct="0">
        <a:spcBef>
          <a:spcPct val="0"/>
        </a:spcBef>
        <a:spcAft>
          <a:spcPct val="0"/>
        </a:spcAft>
        <a:defRPr sz="5900">
          <a:solidFill>
            <a:schemeClr val="tx2"/>
          </a:solidFill>
          <a:latin typeface="Arial" charset="0"/>
        </a:defRPr>
      </a:lvl5pPr>
      <a:lvl6pPr marL="609570" algn="ctr" rtl="0" fontAlgn="base">
        <a:spcBef>
          <a:spcPct val="0"/>
        </a:spcBef>
        <a:spcAft>
          <a:spcPct val="0"/>
        </a:spcAft>
        <a:defRPr sz="5900">
          <a:solidFill>
            <a:schemeClr val="tx2"/>
          </a:solidFill>
          <a:latin typeface="Arial" charset="0"/>
        </a:defRPr>
      </a:lvl6pPr>
      <a:lvl7pPr marL="1219140" algn="ctr" rtl="0" fontAlgn="base">
        <a:spcBef>
          <a:spcPct val="0"/>
        </a:spcBef>
        <a:spcAft>
          <a:spcPct val="0"/>
        </a:spcAft>
        <a:defRPr sz="5900">
          <a:solidFill>
            <a:schemeClr val="tx2"/>
          </a:solidFill>
          <a:latin typeface="Arial" charset="0"/>
        </a:defRPr>
      </a:lvl7pPr>
      <a:lvl8pPr marL="1828709" algn="ctr" rtl="0" fontAlgn="base">
        <a:spcBef>
          <a:spcPct val="0"/>
        </a:spcBef>
        <a:spcAft>
          <a:spcPct val="0"/>
        </a:spcAft>
        <a:defRPr sz="5900">
          <a:solidFill>
            <a:schemeClr val="tx2"/>
          </a:solidFill>
          <a:latin typeface="Arial" charset="0"/>
        </a:defRPr>
      </a:lvl8pPr>
      <a:lvl9pPr marL="2438278" algn="ctr" rtl="0" fontAlgn="base">
        <a:spcBef>
          <a:spcPct val="0"/>
        </a:spcBef>
        <a:spcAft>
          <a:spcPct val="0"/>
        </a:spcAft>
        <a:defRPr sz="5900">
          <a:solidFill>
            <a:schemeClr val="tx2"/>
          </a:solidFill>
          <a:latin typeface="Arial" charset="0"/>
        </a:defRPr>
      </a:lvl9pPr>
    </p:titleStyle>
    <p:bodyStyle>
      <a:lvl1pPr marL="457178" indent="-457178" algn="l" rtl="0" eaLnBrk="0" fontAlgn="base" hangingPunct="0">
        <a:spcBef>
          <a:spcPct val="20000"/>
        </a:spcBef>
        <a:spcAft>
          <a:spcPct val="0"/>
        </a:spcAft>
        <a:buChar char="•"/>
        <a:defRPr sz="4300">
          <a:solidFill>
            <a:schemeClr val="tx1"/>
          </a:solidFill>
          <a:latin typeface="+mn-lt"/>
          <a:ea typeface="+mn-ea"/>
          <a:cs typeface="+mn-cs"/>
        </a:defRPr>
      </a:lvl1pPr>
      <a:lvl2pPr marL="990550" indent="-380981" algn="l" rtl="0" eaLnBrk="0" fontAlgn="base" hangingPunct="0">
        <a:spcBef>
          <a:spcPct val="20000"/>
        </a:spcBef>
        <a:spcAft>
          <a:spcPct val="0"/>
        </a:spcAft>
        <a:buChar char="–"/>
        <a:defRPr sz="3700">
          <a:solidFill>
            <a:schemeClr val="tx1"/>
          </a:solidFill>
          <a:latin typeface="+mn-lt"/>
        </a:defRPr>
      </a:lvl2pPr>
      <a:lvl3pPr marL="1523925" indent="-304784" algn="l" rtl="0" eaLnBrk="0" fontAlgn="base" hangingPunct="0">
        <a:spcBef>
          <a:spcPct val="20000"/>
        </a:spcBef>
        <a:spcAft>
          <a:spcPct val="0"/>
        </a:spcAft>
        <a:buChar char="•"/>
        <a:defRPr sz="3200">
          <a:solidFill>
            <a:schemeClr val="tx1"/>
          </a:solidFill>
          <a:latin typeface="+mn-lt"/>
        </a:defRPr>
      </a:lvl3pPr>
      <a:lvl4pPr marL="2133493" indent="-304784" algn="l" rtl="0" eaLnBrk="0" fontAlgn="base" hangingPunct="0">
        <a:spcBef>
          <a:spcPct val="20000"/>
        </a:spcBef>
        <a:spcAft>
          <a:spcPct val="0"/>
        </a:spcAft>
        <a:buChar char="–"/>
        <a:defRPr sz="2700">
          <a:solidFill>
            <a:schemeClr val="tx1"/>
          </a:solidFill>
          <a:latin typeface="+mn-lt"/>
        </a:defRPr>
      </a:lvl4pPr>
      <a:lvl5pPr marL="2743062" indent="-304784" algn="l" rtl="0" eaLnBrk="0" fontAlgn="base" hangingPunct="0">
        <a:spcBef>
          <a:spcPct val="20000"/>
        </a:spcBef>
        <a:spcAft>
          <a:spcPct val="0"/>
        </a:spcAft>
        <a:buChar char="»"/>
        <a:defRPr sz="2700">
          <a:solidFill>
            <a:schemeClr val="tx1"/>
          </a:solidFill>
          <a:latin typeface="+mn-lt"/>
        </a:defRPr>
      </a:lvl5pPr>
      <a:lvl6pPr marL="3352632" indent="-304784" algn="l" rtl="0" fontAlgn="base">
        <a:spcBef>
          <a:spcPct val="20000"/>
        </a:spcBef>
        <a:spcAft>
          <a:spcPct val="0"/>
        </a:spcAft>
        <a:buChar char="»"/>
        <a:defRPr sz="2700">
          <a:solidFill>
            <a:schemeClr val="tx1"/>
          </a:solidFill>
          <a:latin typeface="+mn-lt"/>
        </a:defRPr>
      </a:lvl6pPr>
      <a:lvl7pPr marL="3962202" indent="-304784" algn="l" rtl="0" fontAlgn="base">
        <a:spcBef>
          <a:spcPct val="20000"/>
        </a:spcBef>
        <a:spcAft>
          <a:spcPct val="0"/>
        </a:spcAft>
        <a:buChar char="»"/>
        <a:defRPr sz="2700">
          <a:solidFill>
            <a:schemeClr val="tx1"/>
          </a:solidFill>
          <a:latin typeface="+mn-lt"/>
        </a:defRPr>
      </a:lvl7pPr>
      <a:lvl8pPr marL="4571772" indent="-304784" algn="l" rtl="0" fontAlgn="base">
        <a:spcBef>
          <a:spcPct val="20000"/>
        </a:spcBef>
        <a:spcAft>
          <a:spcPct val="0"/>
        </a:spcAft>
        <a:buChar char="»"/>
        <a:defRPr sz="2700">
          <a:solidFill>
            <a:schemeClr val="tx1"/>
          </a:solidFill>
          <a:latin typeface="+mn-lt"/>
        </a:defRPr>
      </a:lvl8pPr>
      <a:lvl9pPr marL="5181341" indent="-304784" algn="l" rtl="0" fontAlgn="base">
        <a:spcBef>
          <a:spcPct val="20000"/>
        </a:spcBef>
        <a:spcAft>
          <a:spcPct val="0"/>
        </a:spcAft>
        <a:buChar char="»"/>
        <a:defRPr sz="2700">
          <a:solidFill>
            <a:schemeClr val="tx1"/>
          </a:solidFill>
          <a:latin typeface="+mn-lt"/>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74.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74.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74.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74.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74.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74.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74.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74.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74.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4.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74.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47.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247.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6.png"/><Relationship Id="rId1" Type="http://schemas.openxmlformats.org/officeDocument/2006/relationships/slideLayout" Target="../slideLayouts/slideLayout247.xml"/><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247.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88.xml"/><Relationship Id="rId4" Type="http://schemas.openxmlformats.org/officeDocument/2006/relationships/comments" Target="../comments/comment1.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355.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167.xml"/></Relationships>
</file>

<file path=ppt/slides/_rels/slide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38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39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9.xml"/></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38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74.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61"/>
        <p:cNvGrpSpPr/>
        <p:nvPr/>
      </p:nvGrpSpPr>
      <p:grpSpPr>
        <a:xfrm>
          <a:off x="0" y="0"/>
          <a:ext cx="0" cy="0"/>
          <a:chOff x="0" y="0"/>
          <a:chExt cx="0" cy="0"/>
        </a:xfrm>
      </p:grpSpPr>
      <p:sp>
        <p:nvSpPr>
          <p:cNvPr id="1162" name="Google Shape;1162;p87"/>
          <p:cNvSpPr txBox="1">
            <a:spLocks noGrp="1"/>
          </p:cNvSpPr>
          <p:nvPr>
            <p:ph type="ctrTitle" idx="2"/>
          </p:nvPr>
        </p:nvSpPr>
        <p:spPr>
          <a:xfrm>
            <a:off x="-101833" y="2105879"/>
            <a:ext cx="9094800" cy="1620400"/>
          </a:xfrm>
          <a:prstGeom prst="rect">
            <a:avLst/>
          </a:prstGeom>
        </p:spPr>
        <p:txBody>
          <a:bodyPr spcFirstLastPara="1" wrap="square" lIns="121897" tIns="121897" rIns="121897" bIns="121897" anchor="t" anchorCtr="0">
            <a:noAutofit/>
          </a:bodyPr>
          <a:lstStyle/>
          <a:p>
            <a:pPr algn="ctr"/>
            <a:r>
              <a:rPr lang="en-US" sz="6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6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a:t>
            </a:r>
            <a:r>
              <a:rPr lang="en-US" sz="6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6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6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7110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62"/>
                                        </p:tgtEl>
                                        <p:attrNameLst>
                                          <p:attrName>style.visibility</p:attrName>
                                        </p:attrNameLst>
                                      </p:cBhvr>
                                      <p:to>
                                        <p:strVal val="visible"/>
                                      </p:to>
                                    </p:set>
                                    <p:anim calcmode="lin" valueType="num">
                                      <p:cBhvr additive="base">
                                        <p:cTn id="7" dur="1000"/>
                                        <p:tgtEl>
                                          <p:spTgt spid="116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1077" y="147376"/>
            <a:ext cx="10204183" cy="6740435"/>
          </a:xfrm>
          <a:prstGeom prst="rect">
            <a:avLst/>
          </a:prstGeom>
        </p:spPr>
      </p:pic>
      <p:sp>
        <p:nvSpPr>
          <p:cNvPr id="6" name="TextBox 5"/>
          <p:cNvSpPr txBox="1"/>
          <p:nvPr/>
        </p:nvSpPr>
        <p:spPr>
          <a:xfrm>
            <a:off x="1059882" y="1823778"/>
            <a:ext cx="8946571" cy="2728950"/>
          </a:xfrm>
          <a:prstGeom prst="rect">
            <a:avLst/>
          </a:prstGeom>
          <a:noFill/>
        </p:spPr>
        <p:txBody>
          <a:bodyPr wrap="square" lIns="91438" tIns="45719" rIns="91438" bIns="45719" rtlCol="0">
            <a:spAutoFit/>
          </a:bodyPr>
          <a:lstStyle/>
          <a:p>
            <a:pPr indent="180340">
              <a:lnSpc>
                <a:spcPct val="115000"/>
              </a:lnSpc>
              <a:spcAft>
                <a:spcPts val="1000"/>
              </a:spcAft>
            </a:pPr>
            <a:r>
              <a:rPr lang="en-US" sz="2400" b="1" smtClean="0">
                <a:solidFill>
                  <a:srgbClr val="FF0000"/>
                </a:solidFill>
                <a:latin typeface="Times New Roman"/>
                <a:ea typeface="Calibri"/>
                <a:cs typeface="Times New Roman"/>
              </a:rPr>
              <a:t>1. MỞ </a:t>
            </a:r>
            <a:r>
              <a:rPr lang="en-US" sz="2400" b="1">
                <a:solidFill>
                  <a:srgbClr val="FF0000"/>
                </a:solidFill>
                <a:latin typeface="Times New Roman"/>
                <a:ea typeface="Calibri"/>
                <a:cs typeface="Times New Roman"/>
              </a:rPr>
              <a:t>BÀI: </a:t>
            </a:r>
            <a:endParaRPr lang="en-US" sz="2400" b="1" smtClean="0">
              <a:solidFill>
                <a:srgbClr val="FF0000"/>
              </a:solidFill>
              <a:latin typeface="Times New Roman"/>
              <a:ea typeface="Calibri"/>
              <a:cs typeface="Times New Roman"/>
            </a:endParaRPr>
          </a:p>
          <a:p>
            <a:pPr lvl="0" indent="180340">
              <a:lnSpc>
                <a:spcPct val="115000"/>
              </a:lnSpc>
              <a:spcAft>
                <a:spcPts val="1000"/>
              </a:spcAft>
            </a:pPr>
            <a:r>
              <a:rPr lang="en-US" sz="2400" smtClean="0">
                <a:latin typeface="Times New Roman"/>
                <a:ea typeface="Calibri"/>
                <a:cs typeface="Times New Roman"/>
              </a:rPr>
              <a:t>      </a:t>
            </a:r>
            <a:r>
              <a:rPr lang="en-US" sz="2400">
                <a:solidFill>
                  <a:srgbClr val="000000"/>
                </a:solidFill>
                <a:latin typeface="Times New Roman"/>
                <a:ea typeface="Calibri"/>
                <a:cs typeface="Times New Roman"/>
              </a:rPr>
              <a:t> Giới thiệu cây </a:t>
            </a:r>
            <a:r>
              <a:rPr lang="en-US" sz="2400" smtClean="0">
                <a:solidFill>
                  <a:srgbClr val="000000"/>
                </a:solidFill>
                <a:latin typeface="Times New Roman"/>
                <a:ea typeface="Calibri"/>
                <a:cs typeface="Times New Roman"/>
              </a:rPr>
              <a:t>ăn quả định </a:t>
            </a:r>
            <a:r>
              <a:rPr lang="en-US" sz="2400">
                <a:solidFill>
                  <a:srgbClr val="000000"/>
                </a:solidFill>
                <a:latin typeface="Times New Roman"/>
                <a:ea typeface="Calibri"/>
                <a:cs typeface="Times New Roman"/>
              </a:rPr>
              <a:t>tả (theo cách trực tiếp hoặc gián tiếp)</a:t>
            </a:r>
          </a:p>
          <a:p>
            <a:pPr marL="342900" lvl="0" indent="-342900">
              <a:lnSpc>
                <a:spcPct val="115000"/>
              </a:lnSpc>
              <a:spcAft>
                <a:spcPts val="1000"/>
              </a:spcAft>
              <a:buFontTx/>
              <a:buChar char="-"/>
            </a:pPr>
            <a:r>
              <a:rPr lang="en-US" sz="2400" smtClean="0">
                <a:solidFill>
                  <a:srgbClr val="000000"/>
                </a:solidFill>
                <a:latin typeface="Times New Roman"/>
                <a:ea typeface="Calibri"/>
                <a:cs typeface="Times New Roman"/>
              </a:rPr>
              <a:t>Cây </a:t>
            </a:r>
            <a:r>
              <a:rPr lang="en-US" sz="2400">
                <a:solidFill>
                  <a:srgbClr val="000000"/>
                </a:solidFill>
                <a:latin typeface="Times New Roman"/>
                <a:ea typeface="Calibri"/>
                <a:cs typeface="Times New Roman"/>
              </a:rPr>
              <a:t>gì? Trồng ở đâu</a:t>
            </a:r>
            <a:r>
              <a:rPr lang="en-US" sz="2400" smtClean="0">
                <a:solidFill>
                  <a:srgbClr val="000000"/>
                </a:solidFill>
                <a:latin typeface="Times New Roman"/>
                <a:ea typeface="Calibri"/>
                <a:cs typeface="Times New Roman"/>
              </a:rPr>
              <a:t>?...</a:t>
            </a:r>
          </a:p>
          <a:p>
            <a:pPr marL="342900" lvl="0" indent="-342900">
              <a:lnSpc>
                <a:spcPct val="115000"/>
              </a:lnSpc>
              <a:spcAft>
                <a:spcPts val="1000"/>
              </a:spcAft>
              <a:buFontTx/>
              <a:buChar char="-"/>
            </a:pPr>
            <a:r>
              <a:rPr lang="en-US" sz="2400" smtClean="0">
                <a:solidFill>
                  <a:srgbClr val="000000"/>
                </a:solidFill>
                <a:effectLst/>
                <a:latin typeface="Times New Roman"/>
                <a:ea typeface="Calibri"/>
                <a:cs typeface="Times New Roman"/>
              </a:rPr>
              <a:t>Do ai trồng?</a:t>
            </a:r>
          </a:p>
          <a:p>
            <a:pPr marL="342900" lvl="0" indent="-342900">
              <a:lnSpc>
                <a:spcPct val="115000"/>
              </a:lnSpc>
              <a:spcAft>
                <a:spcPts val="1000"/>
              </a:spcAft>
              <a:buFontTx/>
              <a:buChar char="-"/>
            </a:pPr>
            <a:r>
              <a:rPr lang="en-US" sz="2400" smtClean="0">
                <a:solidFill>
                  <a:srgbClr val="000000"/>
                </a:solidFill>
                <a:latin typeface="Times New Roman"/>
                <a:ea typeface="Calibri"/>
                <a:cs typeface="Times New Roman"/>
              </a:rPr>
              <a:t>Trồng được bao lâu?</a:t>
            </a:r>
            <a:endParaRPr lang="vi-VN" sz="2400">
              <a:effectLst/>
              <a:latin typeface="Calibri"/>
              <a:ea typeface="Calibri"/>
              <a:cs typeface="Times New Roman"/>
            </a:endParaRPr>
          </a:p>
        </p:txBody>
      </p:sp>
      <p:sp>
        <p:nvSpPr>
          <p:cNvPr id="7" name="Rounded Rectangle 6"/>
          <p:cNvSpPr/>
          <p:nvPr/>
        </p:nvSpPr>
        <p:spPr>
          <a:xfrm>
            <a:off x="2675668" y="945570"/>
            <a:ext cx="5715000" cy="563866"/>
          </a:xfrm>
          <a:prstGeom prst="roundRect">
            <a:avLst/>
          </a:prstGeom>
          <a:solidFill>
            <a:srgbClr val="FFFF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indent="180340" algn="ctr">
              <a:lnSpc>
                <a:spcPct val="115000"/>
              </a:lnSpc>
              <a:spcAft>
                <a:spcPts val="1000"/>
              </a:spcAft>
            </a:pPr>
            <a:r>
              <a:rPr lang="en-US" sz="2400" b="1">
                <a:solidFill>
                  <a:srgbClr val="7030A0"/>
                </a:solidFill>
                <a:latin typeface="Times New Roman"/>
                <a:ea typeface="Calibri"/>
                <a:cs typeface="Times New Roman"/>
              </a:rPr>
              <a:t>DÀN BÀI TẢ MỘT CÂY ĂN QUẢ</a:t>
            </a:r>
            <a:endParaRPr lang="vi-VN" sz="2400">
              <a:solidFill>
                <a:srgbClr val="7030A0"/>
              </a:solidFill>
              <a:effectLst/>
              <a:latin typeface="Calibri"/>
              <a:ea typeface="Calibri"/>
              <a:cs typeface="Times New Roman"/>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5490" y="4412273"/>
            <a:ext cx="3775197" cy="2475539"/>
          </a:xfrm>
          <a:prstGeom prst="rect">
            <a:avLst/>
          </a:prstGeom>
        </p:spPr>
      </p:pic>
    </p:spTree>
    <p:extLst>
      <p:ext uri="{BB962C8B-B14F-4D97-AF65-F5344CB8AC3E}">
        <p14:creationId xmlns:p14="http://schemas.microsoft.com/office/powerpoint/2010/main" val="1833667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1077" y="147376"/>
            <a:ext cx="10204183" cy="6740435"/>
          </a:xfrm>
          <a:prstGeom prst="rect">
            <a:avLst/>
          </a:prstGeom>
        </p:spPr>
      </p:pic>
      <p:sp>
        <p:nvSpPr>
          <p:cNvPr id="6" name="TextBox 5"/>
          <p:cNvSpPr txBox="1"/>
          <p:nvPr/>
        </p:nvSpPr>
        <p:spPr>
          <a:xfrm>
            <a:off x="778108" y="1435822"/>
            <a:ext cx="9524839" cy="4878256"/>
          </a:xfrm>
          <a:prstGeom prst="rect">
            <a:avLst/>
          </a:prstGeom>
          <a:noFill/>
        </p:spPr>
        <p:txBody>
          <a:bodyPr wrap="square" lIns="91438" tIns="45719" rIns="91438" bIns="45719" rtlCol="0">
            <a:spAutoFit/>
          </a:bodyPr>
          <a:lstStyle/>
          <a:p>
            <a:pPr indent="180340">
              <a:lnSpc>
                <a:spcPct val="115000"/>
              </a:lnSpc>
              <a:spcAft>
                <a:spcPts val="0"/>
              </a:spcAft>
            </a:pPr>
            <a:r>
              <a:rPr lang="en-US" sz="2000" b="1">
                <a:solidFill>
                  <a:srgbClr val="FF0000"/>
                </a:solidFill>
                <a:latin typeface="Times New Roman"/>
                <a:ea typeface="Calibri"/>
                <a:cs typeface="Times New Roman"/>
              </a:rPr>
              <a:t>2. THÂN BÀI </a:t>
            </a:r>
            <a:endParaRPr lang="vi-VN" sz="2000">
              <a:solidFill>
                <a:srgbClr val="FF0000"/>
              </a:solidFill>
              <a:latin typeface="Calibri"/>
              <a:ea typeface="Calibri"/>
              <a:cs typeface="Times New Roman"/>
            </a:endParaRPr>
          </a:p>
          <a:p>
            <a:pPr algn="just"/>
            <a:r>
              <a:rPr lang="vi-VN" sz="2000" b="1" smtClean="0">
                <a:latin typeface="Times New Roman"/>
                <a:cs typeface="Times New Roman"/>
              </a:rPr>
              <a:t>- </a:t>
            </a:r>
            <a:r>
              <a:rPr lang="vi-VN" sz="2400" smtClean="0">
                <a:latin typeface="Times New Roman" pitchFamily="18" charset="0"/>
                <a:cs typeface="Times New Roman" pitchFamily="18" charset="0"/>
              </a:rPr>
              <a:t>Cây </a:t>
            </a:r>
            <a:r>
              <a:rPr lang="vi-VN" sz="2400">
                <a:latin typeface="Times New Roman" pitchFamily="18" charset="0"/>
                <a:cs typeface="Times New Roman" pitchFamily="18" charset="0"/>
              </a:rPr>
              <a:t>cao bao nhiêu? (có thể so sánh với những cây khác trong vườn, hoặc nhà cửa, hàng rào, cột đèn…)</a:t>
            </a:r>
          </a:p>
          <a:p>
            <a:pPr algn="just"/>
            <a:r>
              <a:rPr lang="vi-VN" sz="2400" smtClean="0">
                <a:latin typeface="Times New Roman" pitchFamily="18" charset="0"/>
                <a:cs typeface="Times New Roman" pitchFamily="18" charset="0"/>
              </a:rPr>
              <a:t>- Thân </a:t>
            </a:r>
            <a:r>
              <a:rPr lang="vi-VN" sz="2400">
                <a:latin typeface="Times New Roman" pitchFamily="18" charset="0"/>
                <a:cs typeface="Times New Roman" pitchFamily="18" charset="0"/>
              </a:rPr>
              <a:t>cây thẳng hay cong? Lớn như thế nào?</a:t>
            </a:r>
          </a:p>
          <a:p>
            <a:pPr algn="just"/>
            <a:r>
              <a:rPr lang="vi-VN" sz="2400" smtClean="0">
                <a:latin typeface="Times New Roman" pitchFamily="18" charset="0"/>
                <a:cs typeface="Times New Roman" pitchFamily="18" charset="0"/>
              </a:rPr>
              <a:t>- Lớp </a:t>
            </a:r>
            <a:r>
              <a:rPr lang="vi-VN" sz="2400">
                <a:latin typeface="Times New Roman" pitchFamily="18" charset="0"/>
                <a:cs typeface="Times New Roman" pitchFamily="18" charset="0"/>
              </a:rPr>
              <a:t>vỏ ở thân cây có màu gì? Có đặc điểm gì? (trơn bóng, sần sùi, bong ra từng mảng…)</a:t>
            </a:r>
          </a:p>
          <a:p>
            <a:pPr algn="just"/>
            <a:r>
              <a:rPr lang="vi-VN" sz="2400" smtClean="0">
                <a:latin typeface="Times New Roman" pitchFamily="18" charset="0"/>
                <a:cs typeface="Times New Roman" pitchFamily="18" charset="0"/>
              </a:rPr>
              <a:t>- Rễ </a:t>
            </a:r>
            <a:r>
              <a:rPr lang="vi-VN" sz="2400">
                <a:latin typeface="Times New Roman" pitchFamily="18" charset="0"/>
                <a:cs typeface="Times New Roman" pitchFamily="18" charset="0"/>
              </a:rPr>
              <a:t>cây có to không? Nằm hoàn toàn dưới mặt đất hay có bộ phận nhô lên mặt đất)</a:t>
            </a:r>
          </a:p>
          <a:p>
            <a:pPr algn="just"/>
            <a:r>
              <a:rPr lang="vi-VN" sz="2400" smtClean="0">
                <a:latin typeface="Times New Roman" pitchFamily="18" charset="0"/>
                <a:cs typeface="Times New Roman" pitchFamily="18" charset="0"/>
              </a:rPr>
              <a:t>- Cây </a:t>
            </a:r>
            <a:r>
              <a:rPr lang="vi-VN" sz="2400">
                <a:latin typeface="Times New Roman" pitchFamily="18" charset="0"/>
                <a:cs typeface="Times New Roman" pitchFamily="18" charset="0"/>
              </a:rPr>
              <a:t>có nhiều cành không? Các cành cây có đặc điểm gì?</a:t>
            </a:r>
          </a:p>
          <a:p>
            <a:pPr algn="just"/>
            <a:r>
              <a:rPr lang="vi-VN" sz="2400" smtClean="0">
                <a:latin typeface="Times New Roman" pitchFamily="18" charset="0"/>
                <a:cs typeface="Times New Roman" pitchFamily="18" charset="0"/>
              </a:rPr>
              <a:t>- Lá </a:t>
            </a:r>
            <a:r>
              <a:rPr lang="vi-VN" sz="2400">
                <a:latin typeface="Times New Roman" pitchFamily="18" charset="0"/>
                <a:cs typeface="Times New Roman" pitchFamily="18" charset="0"/>
              </a:rPr>
              <a:t>cây có hình gì? Kích thước ra sao? Màu sắc như thế nào? Lá cây có rụng theo thời kì không hay rụng theo mùa?</a:t>
            </a:r>
          </a:p>
          <a:p>
            <a:pPr algn="just"/>
            <a:r>
              <a:rPr lang="vi-VN" sz="2400" smtClean="0">
                <a:latin typeface="Times New Roman" pitchFamily="18" charset="0"/>
                <a:cs typeface="Times New Roman" pitchFamily="18" charset="0"/>
              </a:rPr>
              <a:t>- Khi </a:t>
            </a:r>
            <a:r>
              <a:rPr lang="vi-VN" sz="2400">
                <a:latin typeface="Times New Roman" pitchFamily="18" charset="0"/>
                <a:cs typeface="Times New Roman" pitchFamily="18" charset="0"/>
              </a:rPr>
              <a:t>nào cây có quả? Quả có hình dáng như thế nào? Bao lâu thì chín? Khi chín quả có mùi hương như thế nào? Ăn có vị ra sao?</a:t>
            </a:r>
          </a:p>
        </p:txBody>
      </p:sp>
      <p:sp>
        <p:nvSpPr>
          <p:cNvPr id="7" name="Rounded Rectangle 6"/>
          <p:cNvSpPr/>
          <p:nvPr/>
        </p:nvSpPr>
        <p:spPr>
          <a:xfrm>
            <a:off x="2675668" y="956918"/>
            <a:ext cx="5715000" cy="543079"/>
          </a:xfrm>
          <a:prstGeom prst="roundRect">
            <a:avLst/>
          </a:prstGeom>
          <a:solidFill>
            <a:srgbClr val="FFFF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indent="180340" algn="ctr">
              <a:lnSpc>
                <a:spcPct val="115000"/>
              </a:lnSpc>
              <a:spcAft>
                <a:spcPts val="1000"/>
              </a:spcAft>
            </a:pPr>
            <a:r>
              <a:rPr lang="en-US" sz="2400" b="1">
                <a:solidFill>
                  <a:srgbClr val="7030A0"/>
                </a:solidFill>
                <a:latin typeface="Times New Roman"/>
                <a:ea typeface="Calibri"/>
                <a:cs typeface="Times New Roman"/>
              </a:rPr>
              <a:t>DÀN BÀI TẢ MỘT CÂY ĂN QUẢ</a:t>
            </a:r>
            <a:endParaRPr lang="vi-VN" sz="2400">
              <a:solidFill>
                <a:srgbClr val="7030A0"/>
              </a:solidFill>
              <a:latin typeface="Calibri"/>
              <a:ea typeface="Calibri"/>
              <a:cs typeface="Times New Roman"/>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6791" y="4263411"/>
            <a:ext cx="3775197" cy="2475539"/>
          </a:xfrm>
          <a:prstGeom prst="rect">
            <a:avLst/>
          </a:prstGeom>
        </p:spPr>
      </p:pic>
    </p:spTree>
    <p:extLst>
      <p:ext uri="{BB962C8B-B14F-4D97-AF65-F5344CB8AC3E}">
        <p14:creationId xmlns:p14="http://schemas.microsoft.com/office/powerpoint/2010/main" val="38578846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down)">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down)">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down)">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down)">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wipe(down)">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wipe(down)">
                                      <p:cBhvr>
                                        <p:cTn id="3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1077" y="147376"/>
            <a:ext cx="10204183" cy="6740435"/>
          </a:xfrm>
          <a:prstGeom prst="rect">
            <a:avLst/>
          </a:prstGeom>
        </p:spPr>
      </p:pic>
      <p:sp>
        <p:nvSpPr>
          <p:cNvPr id="6" name="TextBox 5"/>
          <p:cNvSpPr txBox="1"/>
          <p:nvPr/>
        </p:nvSpPr>
        <p:spPr>
          <a:xfrm>
            <a:off x="778108" y="1724699"/>
            <a:ext cx="9524839" cy="2008753"/>
          </a:xfrm>
          <a:prstGeom prst="rect">
            <a:avLst/>
          </a:prstGeom>
          <a:noFill/>
        </p:spPr>
        <p:txBody>
          <a:bodyPr wrap="square" lIns="91438" tIns="45719" rIns="91438" bIns="45719" rtlCol="0">
            <a:spAutoFit/>
          </a:bodyPr>
          <a:lstStyle/>
          <a:p>
            <a:pPr indent="180340">
              <a:lnSpc>
                <a:spcPct val="115000"/>
              </a:lnSpc>
              <a:spcAft>
                <a:spcPts val="1000"/>
              </a:spcAft>
            </a:pPr>
            <a:r>
              <a:rPr lang="en-US" sz="2800" b="1">
                <a:solidFill>
                  <a:srgbClr val="FF0000"/>
                </a:solidFill>
                <a:latin typeface="Times New Roman"/>
                <a:ea typeface="Calibri"/>
                <a:cs typeface="Times New Roman"/>
              </a:rPr>
              <a:t>3. KẾT </a:t>
            </a:r>
            <a:r>
              <a:rPr lang="en-US" sz="2800" b="1" smtClean="0">
                <a:solidFill>
                  <a:srgbClr val="FF0000"/>
                </a:solidFill>
                <a:latin typeface="Times New Roman"/>
                <a:ea typeface="Calibri"/>
                <a:cs typeface="Times New Roman"/>
              </a:rPr>
              <a:t>BÀI: </a:t>
            </a:r>
            <a:r>
              <a:rPr lang="en-US" sz="2800" b="1" smtClean="0">
                <a:latin typeface="Times New Roman"/>
                <a:ea typeface="Calibri"/>
                <a:cs typeface="Times New Roman"/>
              </a:rPr>
              <a:t>(</a:t>
            </a:r>
            <a:r>
              <a:rPr lang="en-US" sz="2800" smtClean="0">
                <a:latin typeface="Times New Roman"/>
                <a:ea typeface="Calibri"/>
                <a:cs typeface="Times New Roman"/>
              </a:rPr>
              <a:t>Kết bài mở rộng hoặc không mở rộng)</a:t>
            </a:r>
          </a:p>
          <a:p>
            <a:pPr algn="just"/>
            <a:r>
              <a:rPr lang="en-US" sz="2800" smtClean="0">
                <a:latin typeface="Times New Roman" pitchFamily="18" charset="0"/>
                <a:ea typeface="Calibri"/>
                <a:cs typeface="Times New Roman" pitchFamily="18" charset="0"/>
              </a:rPr>
              <a:t>- </a:t>
            </a:r>
            <a:r>
              <a:rPr lang="vi-VN" sz="2800">
                <a:latin typeface="Times New Roman" pitchFamily="18" charset="0"/>
                <a:cs typeface="Times New Roman" pitchFamily="18" charset="0"/>
              </a:rPr>
              <a:t>Tình cảm của em dành cho cây</a:t>
            </a:r>
          </a:p>
          <a:p>
            <a:pPr algn="just"/>
            <a:r>
              <a:rPr lang="vi-VN" sz="2800" smtClean="0">
                <a:latin typeface="Times New Roman" pitchFamily="18" charset="0"/>
                <a:cs typeface="Times New Roman" pitchFamily="18" charset="0"/>
              </a:rPr>
              <a:t>- Em </a:t>
            </a:r>
            <a:r>
              <a:rPr lang="vi-VN" sz="2800">
                <a:latin typeface="Times New Roman" pitchFamily="18" charset="0"/>
                <a:cs typeface="Times New Roman" pitchFamily="18" charset="0"/>
              </a:rPr>
              <a:t>nghĩ như thế nào về loại quả và cây ăn quả này?</a:t>
            </a:r>
          </a:p>
          <a:p>
            <a:pPr algn="just"/>
            <a:r>
              <a:rPr lang="vi-VN" sz="2800" smtClean="0">
                <a:latin typeface="Times New Roman" pitchFamily="18" charset="0"/>
                <a:cs typeface="Times New Roman" pitchFamily="18" charset="0"/>
              </a:rPr>
              <a:t>- Em </a:t>
            </a:r>
            <a:r>
              <a:rPr lang="vi-VN" sz="2800">
                <a:latin typeface="Times New Roman" pitchFamily="18" charset="0"/>
                <a:cs typeface="Times New Roman" pitchFamily="18" charset="0"/>
              </a:rPr>
              <a:t>thường làm gì để chăm sóc cây ăn quả?</a:t>
            </a:r>
          </a:p>
        </p:txBody>
      </p:sp>
      <p:sp>
        <p:nvSpPr>
          <p:cNvPr id="7" name="Rounded Rectangle 6"/>
          <p:cNvSpPr/>
          <p:nvPr/>
        </p:nvSpPr>
        <p:spPr>
          <a:xfrm>
            <a:off x="2675668" y="956918"/>
            <a:ext cx="5715000" cy="543079"/>
          </a:xfrm>
          <a:prstGeom prst="roundRect">
            <a:avLst/>
          </a:prstGeom>
          <a:solidFill>
            <a:srgbClr val="FFFF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indent="180340" algn="ctr">
              <a:lnSpc>
                <a:spcPct val="115000"/>
              </a:lnSpc>
              <a:spcAft>
                <a:spcPts val="1000"/>
              </a:spcAft>
            </a:pPr>
            <a:r>
              <a:rPr lang="en-US" sz="2400" b="1">
                <a:solidFill>
                  <a:srgbClr val="7030A0"/>
                </a:solidFill>
                <a:latin typeface="Times New Roman"/>
                <a:ea typeface="Calibri"/>
                <a:cs typeface="Times New Roman"/>
              </a:rPr>
              <a:t>DÀN BÀI TẢ MỘT CÂY ĂN QUẢ</a:t>
            </a:r>
            <a:endParaRPr lang="vi-VN" sz="2400">
              <a:solidFill>
                <a:srgbClr val="7030A0"/>
              </a:solidFill>
              <a:latin typeface="Calibri"/>
              <a:ea typeface="Calibri"/>
              <a:cs typeface="Times New Roman"/>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6791" y="4263411"/>
            <a:ext cx="3775197" cy="2475539"/>
          </a:xfrm>
          <a:prstGeom prst="rect">
            <a:avLst/>
          </a:prstGeom>
        </p:spPr>
      </p:pic>
    </p:spTree>
    <p:extLst>
      <p:ext uri="{BB962C8B-B14F-4D97-AF65-F5344CB8AC3E}">
        <p14:creationId xmlns:p14="http://schemas.microsoft.com/office/powerpoint/2010/main" val="10190857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down)">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down)">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03813" y="147376"/>
            <a:ext cx="10204183" cy="6740435"/>
          </a:xfrm>
          <a:prstGeom prst="rect">
            <a:avLst/>
          </a:prstGeom>
        </p:spPr>
      </p:pic>
      <p:sp>
        <p:nvSpPr>
          <p:cNvPr id="6" name="TextBox 5"/>
          <p:cNvSpPr txBox="1"/>
          <p:nvPr/>
        </p:nvSpPr>
        <p:spPr>
          <a:xfrm>
            <a:off x="1059882" y="1823778"/>
            <a:ext cx="8946571" cy="3175739"/>
          </a:xfrm>
          <a:prstGeom prst="rect">
            <a:avLst/>
          </a:prstGeom>
          <a:noFill/>
        </p:spPr>
        <p:txBody>
          <a:bodyPr wrap="square" lIns="91438" tIns="45719" rIns="91438" bIns="45719" rtlCol="0">
            <a:spAutoFit/>
          </a:bodyPr>
          <a:lstStyle/>
          <a:p>
            <a:pPr lvl="0" indent="180340">
              <a:lnSpc>
                <a:spcPct val="115000"/>
              </a:lnSpc>
              <a:spcAft>
                <a:spcPts val="1000"/>
              </a:spcAft>
            </a:pPr>
            <a:r>
              <a:rPr lang="en-US" sz="2400" b="1" smtClean="0">
                <a:solidFill>
                  <a:srgbClr val="FF0000"/>
                </a:solidFill>
                <a:latin typeface="Times New Roman"/>
                <a:ea typeface="Calibri"/>
                <a:cs typeface="Times New Roman"/>
              </a:rPr>
              <a:t>1. MỞ </a:t>
            </a:r>
            <a:r>
              <a:rPr lang="en-US" sz="2400" b="1">
                <a:solidFill>
                  <a:srgbClr val="FF0000"/>
                </a:solidFill>
                <a:latin typeface="Times New Roman"/>
                <a:ea typeface="Calibri"/>
                <a:cs typeface="Times New Roman"/>
              </a:rPr>
              <a:t>BÀI: </a:t>
            </a:r>
            <a:r>
              <a:rPr lang="en-US" sz="2400">
                <a:solidFill>
                  <a:srgbClr val="000000"/>
                </a:solidFill>
                <a:latin typeface="Times New Roman"/>
                <a:ea typeface="Calibri"/>
                <a:cs typeface="Times New Roman"/>
              </a:rPr>
              <a:t> </a:t>
            </a:r>
            <a:endParaRPr lang="en-US" sz="2400" smtClean="0">
              <a:solidFill>
                <a:srgbClr val="000000"/>
              </a:solidFill>
              <a:latin typeface="Times New Roman"/>
              <a:ea typeface="Calibri"/>
              <a:cs typeface="Times New Roman"/>
            </a:endParaRPr>
          </a:p>
          <a:p>
            <a:pPr lvl="0" indent="180340">
              <a:lnSpc>
                <a:spcPct val="115000"/>
              </a:lnSpc>
              <a:spcAft>
                <a:spcPts val="1000"/>
              </a:spcAft>
            </a:pPr>
            <a:r>
              <a:rPr lang="en-US" sz="2400" smtClean="0">
                <a:solidFill>
                  <a:srgbClr val="000000"/>
                </a:solidFill>
                <a:latin typeface="Times New Roman"/>
                <a:ea typeface="Calibri"/>
                <a:cs typeface="Times New Roman"/>
              </a:rPr>
              <a:t>       Giới </a:t>
            </a:r>
            <a:r>
              <a:rPr lang="en-US" sz="2400">
                <a:solidFill>
                  <a:srgbClr val="000000"/>
                </a:solidFill>
                <a:latin typeface="Times New Roman"/>
                <a:ea typeface="Calibri"/>
                <a:cs typeface="Times New Roman"/>
              </a:rPr>
              <a:t>thiệu cây </a:t>
            </a:r>
            <a:r>
              <a:rPr lang="en-US" sz="2400" smtClean="0">
                <a:solidFill>
                  <a:srgbClr val="000000"/>
                </a:solidFill>
                <a:latin typeface="Times New Roman"/>
                <a:ea typeface="Calibri"/>
                <a:cs typeface="Times New Roman"/>
              </a:rPr>
              <a:t>hoa định </a:t>
            </a:r>
            <a:r>
              <a:rPr lang="en-US" sz="2400">
                <a:solidFill>
                  <a:srgbClr val="000000"/>
                </a:solidFill>
                <a:latin typeface="Times New Roman"/>
                <a:ea typeface="Calibri"/>
                <a:cs typeface="Times New Roman"/>
              </a:rPr>
              <a:t>tả (theo cách trực tiếp hoặc gián tiếp)</a:t>
            </a:r>
          </a:p>
          <a:p>
            <a:pPr marL="342900" lvl="0" indent="-342900">
              <a:lnSpc>
                <a:spcPct val="115000"/>
              </a:lnSpc>
              <a:spcAft>
                <a:spcPts val="1000"/>
              </a:spcAft>
              <a:buFontTx/>
              <a:buChar char="-"/>
            </a:pPr>
            <a:r>
              <a:rPr lang="en-US" sz="2400" smtClean="0">
                <a:solidFill>
                  <a:srgbClr val="000000"/>
                </a:solidFill>
                <a:latin typeface="Times New Roman"/>
                <a:ea typeface="Calibri"/>
                <a:cs typeface="Times New Roman"/>
              </a:rPr>
              <a:t>Cây </a:t>
            </a:r>
            <a:r>
              <a:rPr lang="en-US" sz="2400">
                <a:solidFill>
                  <a:srgbClr val="000000"/>
                </a:solidFill>
                <a:latin typeface="Times New Roman"/>
                <a:ea typeface="Calibri"/>
                <a:cs typeface="Times New Roman"/>
              </a:rPr>
              <a:t>gì? Trồng ở đâu</a:t>
            </a:r>
            <a:r>
              <a:rPr lang="en-US" sz="2400" smtClean="0">
                <a:solidFill>
                  <a:srgbClr val="000000"/>
                </a:solidFill>
                <a:latin typeface="Times New Roman"/>
                <a:ea typeface="Calibri"/>
                <a:cs typeface="Times New Roman"/>
              </a:rPr>
              <a:t>?...</a:t>
            </a:r>
          </a:p>
          <a:p>
            <a:pPr marL="342900" lvl="0" indent="-342900">
              <a:lnSpc>
                <a:spcPct val="115000"/>
              </a:lnSpc>
              <a:spcAft>
                <a:spcPts val="1000"/>
              </a:spcAft>
              <a:buFontTx/>
              <a:buChar char="-"/>
            </a:pPr>
            <a:r>
              <a:rPr lang="en-US" sz="2400">
                <a:solidFill>
                  <a:srgbClr val="000000"/>
                </a:solidFill>
                <a:latin typeface="Times New Roman"/>
                <a:ea typeface="Calibri"/>
                <a:cs typeface="Times New Roman"/>
              </a:rPr>
              <a:t>Do ai trồng?</a:t>
            </a:r>
          </a:p>
          <a:p>
            <a:pPr marL="342900" lvl="0" indent="-342900">
              <a:lnSpc>
                <a:spcPct val="115000"/>
              </a:lnSpc>
              <a:spcAft>
                <a:spcPts val="1000"/>
              </a:spcAft>
              <a:buFontTx/>
              <a:buChar char="-"/>
            </a:pPr>
            <a:r>
              <a:rPr lang="en-US" sz="2400">
                <a:solidFill>
                  <a:srgbClr val="000000"/>
                </a:solidFill>
                <a:latin typeface="Times New Roman"/>
                <a:ea typeface="Calibri"/>
                <a:cs typeface="Times New Roman"/>
              </a:rPr>
              <a:t>Trồng được bao </a:t>
            </a:r>
            <a:r>
              <a:rPr lang="en-US" sz="2400" smtClean="0">
                <a:solidFill>
                  <a:srgbClr val="000000"/>
                </a:solidFill>
                <a:latin typeface="Times New Roman"/>
                <a:ea typeface="Calibri"/>
                <a:cs typeface="Times New Roman"/>
              </a:rPr>
              <a:t>lâu?</a:t>
            </a:r>
            <a:endParaRPr lang="vi-VN" sz="2400">
              <a:solidFill>
                <a:srgbClr val="000000"/>
              </a:solidFill>
              <a:latin typeface="Calibri"/>
              <a:ea typeface="Calibri"/>
              <a:cs typeface="Times New Roman"/>
            </a:endParaRPr>
          </a:p>
          <a:p>
            <a:pPr lvl="0">
              <a:lnSpc>
                <a:spcPct val="115000"/>
              </a:lnSpc>
              <a:spcAft>
                <a:spcPts val="1000"/>
              </a:spcAft>
            </a:pPr>
            <a:endParaRPr lang="vi-VN" sz="1800">
              <a:latin typeface="Calibri"/>
              <a:ea typeface="Calibri"/>
              <a:cs typeface="Times New Roman"/>
            </a:endParaRPr>
          </a:p>
        </p:txBody>
      </p:sp>
      <p:sp>
        <p:nvSpPr>
          <p:cNvPr id="7" name="Rounded Rectangle 6"/>
          <p:cNvSpPr/>
          <p:nvPr/>
        </p:nvSpPr>
        <p:spPr>
          <a:xfrm>
            <a:off x="3460173" y="945570"/>
            <a:ext cx="4769428" cy="563866"/>
          </a:xfrm>
          <a:prstGeom prst="roundRect">
            <a:avLst/>
          </a:prstGeom>
          <a:solidFill>
            <a:srgbClr val="FFFF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indent="180340" algn="ctr">
              <a:lnSpc>
                <a:spcPct val="115000"/>
              </a:lnSpc>
              <a:spcAft>
                <a:spcPts val="1000"/>
              </a:spcAft>
            </a:pPr>
            <a:r>
              <a:rPr lang="en-US" sz="2400" b="1">
                <a:solidFill>
                  <a:srgbClr val="7030A0"/>
                </a:solidFill>
                <a:latin typeface="Times New Roman"/>
                <a:ea typeface="Calibri"/>
                <a:cs typeface="Times New Roman"/>
              </a:rPr>
              <a:t>DÀN BÀI TẢ MỘT CÂY </a:t>
            </a:r>
            <a:r>
              <a:rPr lang="en-US" sz="2400" b="1" smtClean="0">
                <a:solidFill>
                  <a:srgbClr val="7030A0"/>
                </a:solidFill>
                <a:latin typeface="Times New Roman"/>
                <a:ea typeface="Calibri"/>
                <a:cs typeface="Times New Roman"/>
              </a:rPr>
              <a:t>HOA</a:t>
            </a:r>
            <a:endParaRPr lang="vi-VN" sz="2400">
              <a:solidFill>
                <a:srgbClr val="7030A0"/>
              </a:solidFill>
              <a:effectLst/>
              <a:latin typeface="Calibri"/>
              <a:ea typeface="Calibri"/>
              <a:cs typeface="Times New Roman"/>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5490" y="4412273"/>
            <a:ext cx="3775197" cy="2475539"/>
          </a:xfrm>
          <a:prstGeom prst="rect">
            <a:avLst/>
          </a:prstGeom>
        </p:spPr>
      </p:pic>
    </p:spTree>
    <p:extLst>
      <p:ext uri="{BB962C8B-B14F-4D97-AF65-F5344CB8AC3E}">
        <p14:creationId xmlns:p14="http://schemas.microsoft.com/office/powerpoint/2010/main" val="2690683995"/>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1077" y="147376"/>
            <a:ext cx="10204183" cy="6740435"/>
          </a:xfrm>
          <a:prstGeom prst="rect">
            <a:avLst/>
          </a:prstGeom>
        </p:spPr>
      </p:pic>
      <p:sp>
        <p:nvSpPr>
          <p:cNvPr id="6" name="TextBox 5"/>
          <p:cNvSpPr txBox="1"/>
          <p:nvPr/>
        </p:nvSpPr>
        <p:spPr>
          <a:xfrm>
            <a:off x="778108" y="1435822"/>
            <a:ext cx="9524839" cy="5318377"/>
          </a:xfrm>
          <a:prstGeom prst="rect">
            <a:avLst/>
          </a:prstGeom>
          <a:noFill/>
        </p:spPr>
        <p:txBody>
          <a:bodyPr wrap="square" lIns="91438" tIns="45719" rIns="91438" bIns="45719" rtlCol="0">
            <a:spAutoFit/>
          </a:bodyPr>
          <a:lstStyle/>
          <a:p>
            <a:pPr indent="180340">
              <a:lnSpc>
                <a:spcPct val="115000"/>
              </a:lnSpc>
              <a:spcAft>
                <a:spcPts val="0"/>
              </a:spcAft>
            </a:pPr>
            <a:r>
              <a:rPr lang="en-US" sz="2000" b="1">
                <a:solidFill>
                  <a:srgbClr val="FF0000"/>
                </a:solidFill>
                <a:latin typeface="Times New Roman"/>
                <a:ea typeface="Calibri"/>
                <a:cs typeface="Times New Roman"/>
              </a:rPr>
              <a:t>2. THÂN </a:t>
            </a:r>
            <a:r>
              <a:rPr lang="en-US" sz="2400" b="1" smtClean="0">
                <a:solidFill>
                  <a:srgbClr val="FF0000"/>
                </a:solidFill>
                <a:latin typeface="Times New Roman" pitchFamily="18" charset="0"/>
                <a:ea typeface="Calibri"/>
                <a:cs typeface="Times New Roman" pitchFamily="18" charset="0"/>
              </a:rPr>
              <a:t>BÀI</a:t>
            </a:r>
            <a:r>
              <a:rPr lang="en-US" sz="2400" smtClean="0">
                <a:solidFill>
                  <a:srgbClr val="FF0000"/>
                </a:solidFill>
                <a:latin typeface="Times New Roman" pitchFamily="18" charset="0"/>
                <a:ea typeface="Calibri"/>
                <a:cs typeface="Times New Roman" pitchFamily="18" charset="0"/>
              </a:rPr>
              <a:t>:</a:t>
            </a:r>
            <a:r>
              <a:rPr lang="en-US" sz="2400" smtClean="0">
                <a:latin typeface="Times New Roman" pitchFamily="18" charset="0"/>
                <a:ea typeface="Calibri"/>
                <a:cs typeface="Times New Roman" pitchFamily="18" charset="0"/>
              </a:rPr>
              <a:t>   T</a:t>
            </a:r>
            <a:r>
              <a:rPr lang="vi-VN" sz="2400" smtClean="0">
                <a:latin typeface="Times New Roman" pitchFamily="18" charset="0"/>
                <a:cs typeface="Times New Roman" pitchFamily="18" charset="0"/>
              </a:rPr>
              <a:t>ả </a:t>
            </a:r>
            <a:r>
              <a:rPr lang="vi-VN" sz="2400">
                <a:latin typeface="Times New Roman" pitchFamily="18" charset="0"/>
                <a:cs typeface="Times New Roman" pitchFamily="18" charset="0"/>
              </a:rPr>
              <a:t>cây hoa hồng</a:t>
            </a:r>
          </a:p>
          <a:p>
            <a:pPr algn="just"/>
            <a:r>
              <a:rPr lang="vi-VN" sz="2400">
                <a:latin typeface="Times New Roman" pitchFamily="18" charset="0"/>
                <a:cs typeface="Times New Roman" pitchFamily="18" charset="0"/>
              </a:rPr>
              <a:t>- </a:t>
            </a:r>
            <a:r>
              <a:rPr lang="vi-VN" sz="2400" b="1">
                <a:latin typeface="Times New Roman" pitchFamily="18" charset="0"/>
                <a:cs typeface="Times New Roman" pitchFamily="18" charset="0"/>
              </a:rPr>
              <a:t>Tả bao quát cây hoa hồng:</a:t>
            </a:r>
          </a:p>
          <a:p>
            <a:pPr algn="just"/>
            <a:r>
              <a:rPr lang="vi-VN" sz="2400">
                <a:latin typeface="Times New Roman" pitchFamily="18" charset="0"/>
                <a:cs typeface="Times New Roman" pitchFamily="18" charset="0"/>
              </a:rPr>
              <a:t> </a:t>
            </a:r>
            <a:r>
              <a:rPr lang="vi-VN" sz="2400" smtClean="0">
                <a:latin typeface="Times New Roman" pitchFamily="18" charset="0"/>
                <a:cs typeface="Times New Roman" pitchFamily="18" charset="0"/>
              </a:rPr>
              <a:t>+ Cây </a:t>
            </a:r>
            <a:r>
              <a:rPr lang="vi-VN" sz="2400">
                <a:latin typeface="Times New Roman" pitchFamily="18" charset="0"/>
                <a:cs typeface="Times New Roman" pitchFamily="18" charset="0"/>
              </a:rPr>
              <a:t>hoa hồng được trồng thành bụi</a:t>
            </a:r>
          </a:p>
          <a:p>
            <a:pPr algn="just"/>
            <a:r>
              <a:rPr lang="vi-VN" sz="2400">
                <a:latin typeface="Times New Roman" pitchFamily="18" charset="0"/>
                <a:cs typeface="Times New Roman" pitchFamily="18" charset="0"/>
              </a:rPr>
              <a:t> </a:t>
            </a:r>
            <a:r>
              <a:rPr lang="vi-VN" sz="2400" smtClean="0">
                <a:latin typeface="Times New Roman" pitchFamily="18" charset="0"/>
                <a:cs typeface="Times New Roman" pitchFamily="18" charset="0"/>
              </a:rPr>
              <a:t>+ Bên </a:t>
            </a:r>
            <a:r>
              <a:rPr lang="vi-VN" sz="2400">
                <a:latin typeface="Times New Roman" pitchFamily="18" charset="0"/>
                <a:cs typeface="Times New Roman" pitchFamily="18" charset="0"/>
              </a:rPr>
              <a:t>cạnh các cây hoa khác như: cúc, huệ,.. và một số cây khác trong vườn.</a:t>
            </a:r>
          </a:p>
          <a:p>
            <a:pPr algn="just"/>
            <a:r>
              <a:rPr lang="vi-VN" sz="2400">
                <a:latin typeface="Times New Roman" pitchFamily="18" charset="0"/>
                <a:cs typeface="Times New Roman" pitchFamily="18" charset="0"/>
              </a:rPr>
              <a:t>- </a:t>
            </a:r>
            <a:r>
              <a:rPr lang="vi-VN" sz="2400" b="1">
                <a:latin typeface="Times New Roman" pitchFamily="18" charset="0"/>
                <a:cs typeface="Times New Roman" pitchFamily="18" charset="0"/>
              </a:rPr>
              <a:t>Tả chi tiết về cây hoa hồng</a:t>
            </a:r>
          </a:p>
          <a:p>
            <a:pPr algn="just"/>
            <a:r>
              <a:rPr lang="vi-VN" sz="2400" smtClean="0">
                <a:latin typeface="Times New Roman" pitchFamily="18" charset="0"/>
                <a:cs typeface="Times New Roman" pitchFamily="18" charset="0"/>
              </a:rPr>
              <a:t>+ Thân </a:t>
            </a:r>
            <a:r>
              <a:rPr lang="vi-VN" sz="2400">
                <a:latin typeface="Times New Roman" pitchFamily="18" charset="0"/>
                <a:cs typeface="Times New Roman" pitchFamily="18" charset="0"/>
              </a:rPr>
              <a:t>cây hoa: cao chừng 1 mét.</a:t>
            </a:r>
          </a:p>
          <a:p>
            <a:pPr algn="just"/>
            <a:r>
              <a:rPr lang="vi-VN" sz="2400" smtClean="0">
                <a:latin typeface="Times New Roman" pitchFamily="18" charset="0"/>
                <a:cs typeface="Times New Roman" pitchFamily="18" charset="0"/>
              </a:rPr>
              <a:t>+ Cành </a:t>
            </a:r>
            <a:r>
              <a:rPr lang="vi-VN" sz="2400">
                <a:latin typeface="Times New Roman" pitchFamily="18" charset="0"/>
                <a:cs typeface="Times New Roman" pitchFamily="18" charset="0"/>
              </a:rPr>
              <a:t>cây: cây có nhiều cành, trên cành có nhiều gai.</a:t>
            </a:r>
          </a:p>
          <a:p>
            <a:pPr algn="just"/>
            <a:r>
              <a:rPr lang="vi-VN" sz="2400" smtClean="0">
                <a:latin typeface="Times New Roman" pitchFamily="18" charset="0"/>
                <a:cs typeface="Times New Roman" pitchFamily="18" charset="0"/>
              </a:rPr>
              <a:t>+ Lá</a:t>
            </a:r>
            <a:r>
              <a:rPr lang="vi-VN" sz="2400">
                <a:latin typeface="Times New Roman" pitchFamily="18" charset="0"/>
                <a:cs typeface="Times New Roman" pitchFamily="18" charset="0"/>
              </a:rPr>
              <a:t>: lá non màu xanh nhạt, là già có màu xanh đậm, cạnh lá hình răng cưa.</a:t>
            </a:r>
          </a:p>
          <a:p>
            <a:pPr algn="just"/>
            <a:r>
              <a:rPr lang="vi-VN" sz="2400" smtClean="0">
                <a:latin typeface="Times New Roman" pitchFamily="18" charset="0"/>
                <a:cs typeface="Times New Roman" pitchFamily="18" charset="0"/>
              </a:rPr>
              <a:t>+ Nụ </a:t>
            </a:r>
            <a:r>
              <a:rPr lang="vi-VN" sz="2400">
                <a:latin typeface="Times New Roman" pitchFamily="18" charset="0"/>
                <a:cs typeface="Times New Roman" pitchFamily="18" charset="0"/>
              </a:rPr>
              <a:t>hoa hồng: nụ chum chím, khi gần nở sẽ có vệt đỏ trên đầu cánh hoa</a:t>
            </a:r>
          </a:p>
          <a:p>
            <a:pPr algn="just"/>
            <a:r>
              <a:rPr lang="vi-VN" sz="2400" smtClean="0">
                <a:latin typeface="Times New Roman" pitchFamily="18" charset="0"/>
                <a:cs typeface="Times New Roman" pitchFamily="18" charset="0"/>
              </a:rPr>
              <a:t>+ Hoa</a:t>
            </a:r>
            <a:r>
              <a:rPr lang="vi-VN" sz="2400">
                <a:latin typeface="Times New Roman" pitchFamily="18" charset="0"/>
                <a:cs typeface="Times New Roman" pitchFamily="18" charset="0"/>
              </a:rPr>
              <a:t>: Khi hoa nở các cánh hoa xếp thành nhiều tầng, có màu đỏ tươi rất đẹp và nổi bật. Giữa hoa có nhị vàng.</a:t>
            </a:r>
          </a:p>
          <a:p>
            <a:pPr algn="just"/>
            <a:r>
              <a:rPr lang="vi-VN" sz="2400" smtClean="0">
                <a:latin typeface="Times New Roman" pitchFamily="18" charset="0"/>
                <a:cs typeface="Times New Roman" pitchFamily="18" charset="0"/>
              </a:rPr>
              <a:t>+ Hoa </a:t>
            </a:r>
            <a:r>
              <a:rPr lang="vi-VN" sz="2400">
                <a:latin typeface="Times New Roman" pitchFamily="18" charset="0"/>
                <a:cs typeface="Times New Roman" pitchFamily="18" charset="0"/>
              </a:rPr>
              <a:t>có mùi thơm nhẹ nhàng.</a:t>
            </a:r>
          </a:p>
          <a:p>
            <a:pPr algn="just"/>
            <a:r>
              <a:rPr lang="vi-VN" sz="2400" smtClean="0">
                <a:latin typeface="Times New Roman" pitchFamily="18" charset="0"/>
                <a:cs typeface="Times New Roman" pitchFamily="18" charset="0"/>
              </a:rPr>
              <a:t>Thu </a:t>
            </a:r>
            <a:r>
              <a:rPr lang="vi-VN" sz="2400">
                <a:latin typeface="Times New Roman" pitchFamily="18" charset="0"/>
                <a:cs typeface="Times New Roman" pitchFamily="18" charset="0"/>
              </a:rPr>
              <a:t>hút rất nhiều ong bướm khi hoa nở rộ.</a:t>
            </a:r>
          </a:p>
        </p:txBody>
      </p:sp>
      <p:sp>
        <p:nvSpPr>
          <p:cNvPr id="7" name="Rounded Rectangle 6"/>
          <p:cNvSpPr/>
          <p:nvPr/>
        </p:nvSpPr>
        <p:spPr>
          <a:xfrm>
            <a:off x="3434316" y="956918"/>
            <a:ext cx="4869712" cy="543079"/>
          </a:xfrm>
          <a:prstGeom prst="roundRect">
            <a:avLst/>
          </a:prstGeom>
          <a:solidFill>
            <a:srgbClr val="FFFF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indent="180340" algn="ctr">
              <a:lnSpc>
                <a:spcPct val="115000"/>
              </a:lnSpc>
              <a:spcAft>
                <a:spcPts val="1000"/>
              </a:spcAft>
            </a:pPr>
            <a:r>
              <a:rPr lang="en-US" sz="2400" b="1">
                <a:solidFill>
                  <a:srgbClr val="7030A0"/>
                </a:solidFill>
                <a:latin typeface="Times New Roman"/>
                <a:ea typeface="Calibri"/>
                <a:cs typeface="Times New Roman"/>
              </a:rPr>
              <a:t>DÀN BÀI TẢ MỘT CÂY </a:t>
            </a:r>
            <a:r>
              <a:rPr lang="en-US" sz="2400" b="1" smtClean="0">
                <a:solidFill>
                  <a:srgbClr val="7030A0"/>
                </a:solidFill>
                <a:latin typeface="Times New Roman"/>
                <a:ea typeface="Calibri"/>
                <a:cs typeface="Times New Roman"/>
              </a:rPr>
              <a:t>HOA</a:t>
            </a:r>
            <a:endParaRPr lang="vi-VN" sz="2400">
              <a:solidFill>
                <a:srgbClr val="7030A0"/>
              </a:solidFill>
              <a:latin typeface="Calibri"/>
              <a:ea typeface="Calibri"/>
              <a:cs typeface="Times New Roman"/>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6791" y="4263411"/>
            <a:ext cx="3775197" cy="2475539"/>
          </a:xfrm>
          <a:prstGeom prst="rect">
            <a:avLst/>
          </a:prstGeom>
        </p:spPr>
      </p:pic>
    </p:spTree>
    <p:extLst>
      <p:ext uri="{BB962C8B-B14F-4D97-AF65-F5344CB8AC3E}">
        <p14:creationId xmlns:p14="http://schemas.microsoft.com/office/powerpoint/2010/main" val="139721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down)">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down)">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down)">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down)">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wipe(down)">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wipe(down)">
                                      <p:cBhvr>
                                        <p:cTn id="37" dur="500"/>
                                        <p:tgtEl>
                                          <p:spTgt spid="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wipe(down)">
                                      <p:cBhvr>
                                        <p:cTn id="42" dur="500"/>
                                        <p:tgtEl>
                                          <p:spTgt spid="6">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wipe(down)">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6">
                                            <p:txEl>
                                              <p:pRg st="10" end="10"/>
                                            </p:txEl>
                                          </p:spTgt>
                                        </p:tgtEl>
                                        <p:attrNameLst>
                                          <p:attrName>style.visibility</p:attrName>
                                        </p:attrNameLst>
                                      </p:cBhvr>
                                      <p:to>
                                        <p:strVal val="visible"/>
                                      </p:to>
                                    </p:set>
                                    <p:animEffect transition="in" filter="wipe(down)">
                                      <p:cBhvr>
                                        <p:cTn id="52" dur="500"/>
                                        <p:tgtEl>
                                          <p:spTgt spid="6">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6">
                                            <p:txEl>
                                              <p:pRg st="11" end="11"/>
                                            </p:txEl>
                                          </p:spTgt>
                                        </p:tgtEl>
                                        <p:attrNameLst>
                                          <p:attrName>style.visibility</p:attrName>
                                        </p:attrNameLst>
                                      </p:cBhvr>
                                      <p:to>
                                        <p:strVal val="visible"/>
                                      </p:to>
                                    </p:set>
                                    <p:animEffect transition="in" filter="wipe(down)">
                                      <p:cBhvr>
                                        <p:cTn id="57"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1077" y="147376"/>
            <a:ext cx="10204183" cy="6740435"/>
          </a:xfrm>
          <a:prstGeom prst="rect">
            <a:avLst/>
          </a:prstGeom>
        </p:spPr>
      </p:pic>
      <p:sp>
        <p:nvSpPr>
          <p:cNvPr id="6" name="TextBox 5"/>
          <p:cNvSpPr txBox="1"/>
          <p:nvPr/>
        </p:nvSpPr>
        <p:spPr>
          <a:xfrm>
            <a:off x="778108" y="1724699"/>
            <a:ext cx="9524839" cy="1835372"/>
          </a:xfrm>
          <a:prstGeom prst="rect">
            <a:avLst/>
          </a:prstGeom>
          <a:noFill/>
        </p:spPr>
        <p:txBody>
          <a:bodyPr wrap="square" lIns="91438" tIns="45719" rIns="91438" bIns="45719" rtlCol="0">
            <a:spAutoFit/>
          </a:bodyPr>
          <a:lstStyle/>
          <a:p>
            <a:pPr indent="180340">
              <a:lnSpc>
                <a:spcPct val="115000"/>
              </a:lnSpc>
              <a:spcAft>
                <a:spcPts val="1000"/>
              </a:spcAft>
            </a:pPr>
            <a:r>
              <a:rPr lang="en-US" sz="2800" b="1">
                <a:solidFill>
                  <a:srgbClr val="FF0000"/>
                </a:solidFill>
                <a:latin typeface="Times New Roman"/>
                <a:ea typeface="Calibri"/>
                <a:cs typeface="Times New Roman"/>
              </a:rPr>
              <a:t>3. KẾT </a:t>
            </a:r>
            <a:r>
              <a:rPr lang="en-US" sz="2800" b="1" smtClean="0">
                <a:solidFill>
                  <a:srgbClr val="FF0000"/>
                </a:solidFill>
                <a:latin typeface="Times New Roman"/>
                <a:ea typeface="Calibri"/>
                <a:cs typeface="Times New Roman"/>
              </a:rPr>
              <a:t>BÀI: </a:t>
            </a:r>
            <a:r>
              <a:rPr lang="en-US" sz="2800" smtClean="0">
                <a:latin typeface="Times New Roman"/>
                <a:ea typeface="Calibri"/>
                <a:cs typeface="Times New Roman"/>
              </a:rPr>
              <a:t>Kết bài mở rộng hoặc không mở rộng</a:t>
            </a:r>
          </a:p>
          <a:p>
            <a:pPr indent="180340">
              <a:lnSpc>
                <a:spcPct val="115000"/>
              </a:lnSpc>
              <a:spcAft>
                <a:spcPts val="1000"/>
              </a:spcAft>
            </a:pPr>
            <a:r>
              <a:rPr lang="en-US" sz="2800" smtClean="0">
                <a:latin typeface="Times New Roman"/>
                <a:ea typeface="Calibri"/>
                <a:cs typeface="Times New Roman"/>
              </a:rPr>
              <a:t>- Nêu </a:t>
            </a:r>
            <a:r>
              <a:rPr lang="en-US" sz="2800">
                <a:latin typeface="Times New Roman"/>
                <a:ea typeface="Calibri"/>
                <a:cs typeface="Times New Roman"/>
              </a:rPr>
              <a:t>cảm nghĩ về cây </a:t>
            </a:r>
            <a:r>
              <a:rPr lang="en-US" sz="2800" smtClean="0">
                <a:latin typeface="Times New Roman"/>
                <a:ea typeface="Calibri"/>
                <a:cs typeface="Times New Roman"/>
              </a:rPr>
              <a:t>hoa đó.</a:t>
            </a:r>
            <a:endParaRPr lang="vi-VN" sz="2800">
              <a:latin typeface="Calibri"/>
              <a:ea typeface="Calibri"/>
              <a:cs typeface="Times New Roman"/>
            </a:endParaRPr>
          </a:p>
          <a:p>
            <a:pPr indent="180340">
              <a:lnSpc>
                <a:spcPct val="115000"/>
              </a:lnSpc>
              <a:spcAft>
                <a:spcPts val="1000"/>
              </a:spcAft>
            </a:pPr>
            <a:r>
              <a:rPr lang="en-US" sz="2800">
                <a:latin typeface="Times New Roman"/>
                <a:ea typeface="Calibri"/>
                <a:cs typeface="Times New Roman"/>
              </a:rPr>
              <a:t>- Tình cảm đối với </a:t>
            </a:r>
            <a:r>
              <a:rPr lang="en-US" sz="2800" smtClean="0">
                <a:latin typeface="Times New Roman"/>
                <a:ea typeface="Calibri"/>
                <a:cs typeface="Times New Roman"/>
              </a:rPr>
              <a:t>cây hoa, </a:t>
            </a:r>
            <a:r>
              <a:rPr lang="en-US" sz="2800">
                <a:latin typeface="Times New Roman"/>
                <a:ea typeface="Calibri"/>
                <a:cs typeface="Times New Roman"/>
              </a:rPr>
              <a:t>sự chăm sóc, bảo vệ</a:t>
            </a:r>
            <a:r>
              <a:rPr lang="en-US" sz="2800" smtClean="0">
                <a:latin typeface="Times New Roman"/>
                <a:ea typeface="Calibri"/>
                <a:cs typeface="Times New Roman"/>
              </a:rPr>
              <a:t>...cây hoa đó.</a:t>
            </a:r>
            <a:endParaRPr lang="vi-VN" sz="2800">
              <a:effectLst/>
              <a:latin typeface="Calibri"/>
              <a:ea typeface="Calibri"/>
              <a:cs typeface="Times New Roman"/>
            </a:endParaRPr>
          </a:p>
        </p:txBody>
      </p:sp>
      <p:sp>
        <p:nvSpPr>
          <p:cNvPr id="7" name="Rounded Rectangle 6"/>
          <p:cNvSpPr/>
          <p:nvPr/>
        </p:nvSpPr>
        <p:spPr>
          <a:xfrm>
            <a:off x="3519376" y="956918"/>
            <a:ext cx="4614531" cy="543079"/>
          </a:xfrm>
          <a:prstGeom prst="roundRect">
            <a:avLst/>
          </a:prstGeom>
          <a:solidFill>
            <a:srgbClr val="FFFF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indent="180340" algn="ctr">
              <a:lnSpc>
                <a:spcPct val="115000"/>
              </a:lnSpc>
              <a:spcAft>
                <a:spcPts val="1000"/>
              </a:spcAft>
            </a:pPr>
            <a:r>
              <a:rPr lang="en-US" sz="2400" b="1">
                <a:solidFill>
                  <a:srgbClr val="7030A0"/>
                </a:solidFill>
                <a:latin typeface="Times New Roman"/>
                <a:ea typeface="Calibri"/>
                <a:cs typeface="Times New Roman"/>
              </a:rPr>
              <a:t>DÀN BÀI TẢ MỘT CÂY </a:t>
            </a:r>
            <a:r>
              <a:rPr lang="en-US" sz="2400" b="1" smtClean="0">
                <a:solidFill>
                  <a:srgbClr val="7030A0"/>
                </a:solidFill>
                <a:latin typeface="Times New Roman"/>
                <a:ea typeface="Calibri"/>
                <a:cs typeface="Times New Roman"/>
              </a:rPr>
              <a:t>HOA</a:t>
            </a:r>
            <a:endParaRPr lang="vi-VN" sz="2400">
              <a:solidFill>
                <a:srgbClr val="7030A0"/>
              </a:solidFill>
              <a:latin typeface="Calibri"/>
              <a:ea typeface="Calibri"/>
              <a:cs typeface="Times New Roman"/>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6791" y="4263411"/>
            <a:ext cx="3775197" cy="2475539"/>
          </a:xfrm>
          <a:prstGeom prst="rect">
            <a:avLst/>
          </a:prstGeom>
        </p:spPr>
      </p:pic>
    </p:spTree>
    <p:extLst>
      <p:ext uri="{BB962C8B-B14F-4D97-AF65-F5344CB8AC3E}">
        <p14:creationId xmlns:p14="http://schemas.microsoft.com/office/powerpoint/2010/main" val="216397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wipe(down)">
                                      <p:cBhvr>
                                        <p:cTn id="1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1077" y="147376"/>
            <a:ext cx="10204183" cy="6740435"/>
          </a:xfrm>
          <a:prstGeom prst="rect">
            <a:avLst/>
          </a:prstGeom>
        </p:spPr>
      </p:pic>
      <p:sp>
        <p:nvSpPr>
          <p:cNvPr id="6" name="TextBox 5"/>
          <p:cNvSpPr txBox="1"/>
          <p:nvPr/>
        </p:nvSpPr>
        <p:spPr>
          <a:xfrm>
            <a:off x="1059882" y="1823778"/>
            <a:ext cx="8946571" cy="3281922"/>
          </a:xfrm>
          <a:prstGeom prst="rect">
            <a:avLst/>
          </a:prstGeom>
          <a:noFill/>
        </p:spPr>
        <p:txBody>
          <a:bodyPr wrap="square" lIns="91438" tIns="45719" rIns="91438" bIns="45719" rtlCol="0">
            <a:spAutoFit/>
          </a:bodyPr>
          <a:lstStyle/>
          <a:p>
            <a:pPr indent="180340">
              <a:lnSpc>
                <a:spcPct val="115000"/>
              </a:lnSpc>
              <a:spcAft>
                <a:spcPts val="1000"/>
              </a:spcAft>
            </a:pPr>
            <a:r>
              <a:rPr lang="en-US" sz="2400" b="1" smtClean="0">
                <a:solidFill>
                  <a:srgbClr val="FF0000"/>
                </a:solidFill>
                <a:latin typeface="Times New Roman"/>
                <a:ea typeface="Calibri"/>
                <a:cs typeface="Times New Roman"/>
              </a:rPr>
              <a:t>1. MỞ </a:t>
            </a:r>
            <a:r>
              <a:rPr lang="en-US" sz="2400" b="1">
                <a:solidFill>
                  <a:srgbClr val="FF0000"/>
                </a:solidFill>
                <a:latin typeface="Times New Roman"/>
                <a:ea typeface="Calibri"/>
                <a:cs typeface="Times New Roman"/>
              </a:rPr>
              <a:t>BÀI: </a:t>
            </a:r>
            <a:endParaRPr lang="en-US" sz="2400" b="1" smtClean="0">
              <a:solidFill>
                <a:srgbClr val="FF0000"/>
              </a:solidFill>
              <a:latin typeface="Times New Roman"/>
              <a:ea typeface="Calibri"/>
              <a:cs typeface="Times New Roman"/>
            </a:endParaRPr>
          </a:p>
          <a:p>
            <a:pPr indent="180340">
              <a:lnSpc>
                <a:spcPct val="115000"/>
              </a:lnSpc>
              <a:spcAft>
                <a:spcPts val="1000"/>
              </a:spcAft>
            </a:pPr>
            <a:r>
              <a:rPr lang="en-US" sz="2400" smtClean="0">
                <a:latin typeface="Times New Roman"/>
                <a:ea typeface="Calibri"/>
                <a:cs typeface="Times New Roman"/>
              </a:rPr>
              <a:t>     Giới </a:t>
            </a:r>
            <a:r>
              <a:rPr lang="en-US" sz="2400">
                <a:latin typeface="Times New Roman"/>
                <a:ea typeface="Calibri"/>
                <a:cs typeface="Times New Roman"/>
              </a:rPr>
              <a:t>thiệu cây </a:t>
            </a:r>
            <a:r>
              <a:rPr lang="en-US" sz="2400" smtClean="0">
                <a:latin typeface="Times New Roman"/>
                <a:ea typeface="Calibri"/>
                <a:cs typeface="Times New Roman"/>
              </a:rPr>
              <a:t>bóng mát định tả (theo </a:t>
            </a:r>
            <a:r>
              <a:rPr lang="en-US" sz="2400">
                <a:latin typeface="Times New Roman"/>
                <a:ea typeface="Calibri"/>
                <a:cs typeface="Times New Roman"/>
              </a:rPr>
              <a:t>cách trực tiếp hoặc gián </a:t>
            </a:r>
            <a:r>
              <a:rPr lang="en-US" sz="2400" smtClean="0">
                <a:latin typeface="Times New Roman"/>
                <a:ea typeface="Calibri"/>
                <a:cs typeface="Times New Roman"/>
              </a:rPr>
              <a:t>tiếp)</a:t>
            </a:r>
          </a:p>
          <a:p>
            <a:pPr indent="180340">
              <a:lnSpc>
                <a:spcPct val="115000"/>
              </a:lnSpc>
              <a:spcAft>
                <a:spcPts val="1000"/>
              </a:spcAft>
            </a:pPr>
            <a:r>
              <a:rPr lang="en-US" sz="2400" smtClean="0">
                <a:latin typeface="Times New Roman"/>
                <a:ea typeface="Calibri"/>
                <a:cs typeface="Times New Roman"/>
              </a:rPr>
              <a:t>   - Cây gì? Trồng ở đâu?...</a:t>
            </a:r>
          </a:p>
          <a:p>
            <a:pPr lvl="0">
              <a:lnSpc>
                <a:spcPct val="115000"/>
              </a:lnSpc>
              <a:spcAft>
                <a:spcPts val="1000"/>
              </a:spcAft>
            </a:pPr>
            <a:r>
              <a:rPr lang="en-US" sz="2400" smtClean="0">
                <a:solidFill>
                  <a:srgbClr val="000000"/>
                </a:solidFill>
                <a:latin typeface="Times New Roman"/>
                <a:ea typeface="Calibri"/>
                <a:cs typeface="Times New Roman"/>
              </a:rPr>
              <a:t>     - Do </a:t>
            </a:r>
            <a:r>
              <a:rPr lang="en-US" sz="2400">
                <a:solidFill>
                  <a:srgbClr val="000000"/>
                </a:solidFill>
                <a:latin typeface="Times New Roman"/>
                <a:ea typeface="Calibri"/>
                <a:cs typeface="Times New Roman"/>
              </a:rPr>
              <a:t>ai </a:t>
            </a:r>
            <a:r>
              <a:rPr lang="en-US" sz="2400" smtClean="0">
                <a:solidFill>
                  <a:srgbClr val="000000"/>
                </a:solidFill>
                <a:latin typeface="Times New Roman"/>
                <a:ea typeface="Calibri"/>
                <a:cs typeface="Times New Roman"/>
              </a:rPr>
              <a:t>trồng?</a:t>
            </a:r>
          </a:p>
          <a:p>
            <a:pPr lvl="0">
              <a:lnSpc>
                <a:spcPct val="115000"/>
              </a:lnSpc>
              <a:spcAft>
                <a:spcPts val="1000"/>
              </a:spcAft>
            </a:pPr>
            <a:r>
              <a:rPr lang="en-US" sz="2400">
                <a:solidFill>
                  <a:srgbClr val="000000"/>
                </a:solidFill>
                <a:latin typeface="Times New Roman"/>
                <a:ea typeface="Calibri"/>
                <a:cs typeface="Times New Roman"/>
              </a:rPr>
              <a:t> </a:t>
            </a:r>
            <a:r>
              <a:rPr lang="en-US" sz="2400" smtClean="0">
                <a:solidFill>
                  <a:srgbClr val="000000"/>
                </a:solidFill>
                <a:latin typeface="Times New Roman"/>
                <a:ea typeface="Calibri"/>
                <a:cs typeface="Times New Roman"/>
              </a:rPr>
              <a:t>    - Trồng </a:t>
            </a:r>
            <a:r>
              <a:rPr lang="en-US" sz="2400">
                <a:solidFill>
                  <a:srgbClr val="000000"/>
                </a:solidFill>
                <a:latin typeface="Times New Roman"/>
                <a:ea typeface="Calibri"/>
                <a:cs typeface="Times New Roman"/>
              </a:rPr>
              <a:t>được bao </a:t>
            </a:r>
            <a:r>
              <a:rPr lang="en-US" sz="2400" smtClean="0">
                <a:solidFill>
                  <a:srgbClr val="000000"/>
                </a:solidFill>
                <a:latin typeface="Times New Roman"/>
                <a:ea typeface="Calibri"/>
                <a:cs typeface="Times New Roman"/>
              </a:rPr>
              <a:t>lâu?</a:t>
            </a:r>
            <a:endParaRPr lang="vi-VN" sz="2400">
              <a:solidFill>
                <a:srgbClr val="000000"/>
              </a:solidFill>
              <a:latin typeface="Calibri"/>
              <a:ea typeface="Calibri"/>
              <a:cs typeface="Times New Roman"/>
            </a:endParaRPr>
          </a:p>
          <a:p>
            <a:pPr indent="180340">
              <a:lnSpc>
                <a:spcPct val="115000"/>
              </a:lnSpc>
              <a:spcAft>
                <a:spcPts val="1000"/>
              </a:spcAft>
            </a:pPr>
            <a:endParaRPr lang="vi-VN" sz="2400">
              <a:latin typeface="Calibri"/>
              <a:ea typeface="Calibri"/>
              <a:cs typeface="Times New Roman"/>
            </a:endParaRPr>
          </a:p>
        </p:txBody>
      </p:sp>
      <p:sp>
        <p:nvSpPr>
          <p:cNvPr id="7" name="Rounded Rectangle 6"/>
          <p:cNvSpPr/>
          <p:nvPr/>
        </p:nvSpPr>
        <p:spPr>
          <a:xfrm>
            <a:off x="2675668" y="945570"/>
            <a:ext cx="5715000" cy="563866"/>
          </a:xfrm>
          <a:prstGeom prst="roundRect">
            <a:avLst/>
          </a:prstGeom>
          <a:solidFill>
            <a:srgbClr val="FFFF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indent="180340" algn="ctr">
              <a:lnSpc>
                <a:spcPct val="115000"/>
              </a:lnSpc>
              <a:spcAft>
                <a:spcPts val="1000"/>
              </a:spcAft>
            </a:pPr>
            <a:r>
              <a:rPr lang="en-US" sz="2400" b="1">
                <a:solidFill>
                  <a:srgbClr val="7030A0"/>
                </a:solidFill>
                <a:latin typeface="Times New Roman"/>
                <a:ea typeface="Calibri"/>
                <a:cs typeface="Times New Roman"/>
              </a:rPr>
              <a:t>DÀN BÀI TẢ MỘT CÂY </a:t>
            </a:r>
            <a:r>
              <a:rPr lang="en-US" sz="2400" b="1" smtClean="0">
                <a:solidFill>
                  <a:srgbClr val="7030A0"/>
                </a:solidFill>
                <a:latin typeface="Times New Roman"/>
                <a:ea typeface="Calibri"/>
                <a:cs typeface="Times New Roman"/>
              </a:rPr>
              <a:t>BÓNG MÁT</a:t>
            </a:r>
            <a:endParaRPr lang="vi-VN" sz="2400">
              <a:solidFill>
                <a:srgbClr val="7030A0"/>
              </a:solidFill>
              <a:effectLst/>
              <a:latin typeface="Calibri"/>
              <a:ea typeface="Calibri"/>
              <a:cs typeface="Times New Roman"/>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5490" y="4412273"/>
            <a:ext cx="3775197" cy="2475539"/>
          </a:xfrm>
          <a:prstGeom prst="rect">
            <a:avLst/>
          </a:prstGeom>
        </p:spPr>
      </p:pic>
    </p:spTree>
    <p:extLst>
      <p:ext uri="{BB962C8B-B14F-4D97-AF65-F5344CB8AC3E}">
        <p14:creationId xmlns:p14="http://schemas.microsoft.com/office/powerpoint/2010/main" val="37675504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1077" y="147376"/>
            <a:ext cx="10204183" cy="7135926"/>
          </a:xfrm>
          <a:prstGeom prst="rect">
            <a:avLst/>
          </a:prstGeom>
        </p:spPr>
      </p:pic>
      <p:sp>
        <p:nvSpPr>
          <p:cNvPr id="6" name="TextBox 5"/>
          <p:cNvSpPr txBox="1"/>
          <p:nvPr/>
        </p:nvSpPr>
        <p:spPr>
          <a:xfrm>
            <a:off x="958862" y="1830208"/>
            <a:ext cx="9524839" cy="4395047"/>
          </a:xfrm>
          <a:prstGeom prst="rect">
            <a:avLst/>
          </a:prstGeom>
          <a:noFill/>
        </p:spPr>
        <p:txBody>
          <a:bodyPr wrap="square" lIns="91438" tIns="45719" rIns="91438" bIns="45719" rtlCol="0">
            <a:spAutoFit/>
          </a:bodyPr>
          <a:lstStyle/>
          <a:p>
            <a:pPr indent="180340">
              <a:lnSpc>
                <a:spcPct val="115000"/>
              </a:lnSpc>
              <a:spcAft>
                <a:spcPts val="0"/>
              </a:spcAft>
            </a:pPr>
            <a:r>
              <a:rPr lang="en-US" sz="2400" b="1">
                <a:solidFill>
                  <a:srgbClr val="FF0000"/>
                </a:solidFill>
                <a:latin typeface="Times New Roman"/>
                <a:ea typeface="Calibri"/>
                <a:cs typeface="Times New Roman"/>
              </a:rPr>
              <a:t>2. THÂN BÀI </a:t>
            </a:r>
            <a:endParaRPr lang="vi-VN" sz="2400">
              <a:solidFill>
                <a:srgbClr val="FF0000"/>
              </a:solidFill>
              <a:latin typeface="Calibri"/>
              <a:ea typeface="Calibri"/>
              <a:cs typeface="Times New Roman"/>
            </a:endParaRPr>
          </a:p>
          <a:p>
            <a:r>
              <a:rPr lang="en-US" sz="2000" b="1">
                <a:latin typeface="Times New Roman"/>
                <a:ea typeface="Calibri"/>
                <a:cs typeface="Times New Roman"/>
              </a:rPr>
              <a:t>      </a:t>
            </a:r>
            <a:r>
              <a:rPr lang="vi-VN" sz="2000">
                <a:solidFill>
                  <a:srgbClr val="333333"/>
                </a:solidFill>
                <a:latin typeface="Open Sans"/>
              </a:rPr>
              <a:t> </a:t>
            </a:r>
            <a:r>
              <a:rPr lang="vi-VN" sz="2800">
                <a:latin typeface="+mj-lt"/>
              </a:rPr>
              <a:t>Vị trí của cây </a:t>
            </a:r>
            <a:endParaRPr lang="vi-VN" sz="2800" smtClean="0">
              <a:latin typeface="+mj-lt"/>
            </a:endParaRPr>
          </a:p>
          <a:p>
            <a:r>
              <a:rPr lang="vi-VN" sz="2800" smtClean="0">
                <a:latin typeface="+mj-lt"/>
              </a:rPr>
              <a:t>* </a:t>
            </a:r>
            <a:r>
              <a:rPr lang="vi-VN" sz="2800">
                <a:latin typeface="+mj-lt"/>
              </a:rPr>
              <a:t>Tả đặc điểm của cây:</a:t>
            </a:r>
          </a:p>
          <a:p>
            <a:r>
              <a:rPr lang="vi-VN" sz="2800">
                <a:latin typeface="+mj-lt"/>
              </a:rPr>
              <a:t>- Kích thước của cây (Chiều cao của cây, chiều rộng của tán lá):</a:t>
            </a:r>
            <a:br>
              <a:rPr lang="vi-VN" sz="2800">
                <a:latin typeface="+mj-lt"/>
              </a:rPr>
            </a:br>
            <a:r>
              <a:rPr lang="vi-VN" sz="2800">
                <a:latin typeface="+mj-lt"/>
              </a:rPr>
              <a:t>+ Thân cây to lớn</a:t>
            </a:r>
            <a:br>
              <a:rPr lang="vi-VN" sz="2800">
                <a:latin typeface="+mj-lt"/>
              </a:rPr>
            </a:br>
            <a:r>
              <a:rPr lang="vi-VN" sz="2800">
                <a:latin typeface="+mj-lt"/>
              </a:rPr>
              <a:t>+ Tán lá rộng che bóng râm cho cả một khu</a:t>
            </a:r>
            <a:br>
              <a:rPr lang="vi-VN" sz="2800">
                <a:latin typeface="+mj-lt"/>
              </a:rPr>
            </a:br>
            <a:r>
              <a:rPr lang="vi-VN" sz="2800">
                <a:latin typeface="+mj-lt"/>
              </a:rPr>
              <a:t>- Đặc điểm của thân cây, lá cây, hoa, quả</a:t>
            </a:r>
          </a:p>
          <a:p>
            <a:r>
              <a:rPr lang="vi-VN" sz="2800">
                <a:latin typeface="+mj-lt"/>
              </a:rPr>
              <a:t>* Vai trò của cây với cuộc sống:</a:t>
            </a:r>
            <a:br>
              <a:rPr lang="vi-VN" sz="2800">
                <a:latin typeface="+mj-lt"/>
              </a:rPr>
            </a:br>
            <a:r>
              <a:rPr lang="vi-VN" sz="2800">
                <a:latin typeface="+mj-lt"/>
              </a:rPr>
              <a:t>+ Cho bóng mát, che mưa, che nắng</a:t>
            </a:r>
            <a:br>
              <a:rPr lang="vi-VN" sz="2800">
                <a:latin typeface="+mj-lt"/>
              </a:rPr>
            </a:br>
            <a:r>
              <a:rPr lang="vi-VN" sz="2800">
                <a:latin typeface="+mj-lt"/>
              </a:rPr>
              <a:t>+ Cho trái ngọt, hoa thơm</a:t>
            </a:r>
            <a:endParaRPr lang="vi-VN" sz="2800" b="0" i="0" u="none" strike="noStrike">
              <a:effectLst/>
              <a:latin typeface="+mj-lt"/>
            </a:endParaRPr>
          </a:p>
        </p:txBody>
      </p:sp>
      <p:sp>
        <p:nvSpPr>
          <p:cNvPr id="7" name="Rounded Rectangle 6"/>
          <p:cNvSpPr/>
          <p:nvPr/>
        </p:nvSpPr>
        <p:spPr>
          <a:xfrm>
            <a:off x="3125972" y="956928"/>
            <a:ext cx="5487988" cy="468638"/>
          </a:xfrm>
          <a:prstGeom prst="roundRect">
            <a:avLst/>
          </a:prstGeom>
          <a:solidFill>
            <a:srgbClr val="FFFF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indent="180340" algn="ctr">
              <a:lnSpc>
                <a:spcPct val="115000"/>
              </a:lnSpc>
              <a:spcAft>
                <a:spcPts val="1000"/>
              </a:spcAft>
            </a:pPr>
            <a:r>
              <a:rPr lang="en-US" sz="2400" b="1">
                <a:solidFill>
                  <a:srgbClr val="7030A0"/>
                </a:solidFill>
                <a:latin typeface="Times New Roman"/>
                <a:ea typeface="Calibri"/>
                <a:cs typeface="Times New Roman"/>
              </a:rPr>
              <a:t>DÀN BÀI TẢ MỘT CÂY </a:t>
            </a:r>
            <a:r>
              <a:rPr lang="en-US" sz="2400" b="1" smtClean="0">
                <a:solidFill>
                  <a:srgbClr val="7030A0"/>
                </a:solidFill>
                <a:latin typeface="Times New Roman"/>
                <a:ea typeface="Calibri"/>
                <a:cs typeface="Times New Roman"/>
              </a:rPr>
              <a:t>BÓNG MÁT</a:t>
            </a:r>
            <a:endParaRPr lang="vi-VN" sz="2400">
              <a:solidFill>
                <a:srgbClr val="7030A0"/>
              </a:solidFill>
              <a:latin typeface="Calibri"/>
              <a:ea typeface="Calibri"/>
              <a:cs typeface="Times New Roman"/>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9956" y="4401640"/>
            <a:ext cx="3775197" cy="2475539"/>
          </a:xfrm>
          <a:prstGeom prst="rect">
            <a:avLst/>
          </a:prstGeom>
        </p:spPr>
      </p:pic>
    </p:spTree>
    <p:extLst>
      <p:ext uri="{BB962C8B-B14F-4D97-AF65-F5344CB8AC3E}">
        <p14:creationId xmlns:p14="http://schemas.microsoft.com/office/powerpoint/2010/main" val="24240228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down)">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down)">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down)">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1077" y="147376"/>
            <a:ext cx="10204183" cy="6740435"/>
          </a:xfrm>
          <a:prstGeom prst="rect">
            <a:avLst/>
          </a:prstGeom>
        </p:spPr>
      </p:pic>
      <p:sp>
        <p:nvSpPr>
          <p:cNvPr id="6" name="TextBox 5"/>
          <p:cNvSpPr txBox="1"/>
          <p:nvPr/>
        </p:nvSpPr>
        <p:spPr>
          <a:xfrm>
            <a:off x="778108" y="1724699"/>
            <a:ext cx="9524839" cy="1835372"/>
          </a:xfrm>
          <a:prstGeom prst="rect">
            <a:avLst/>
          </a:prstGeom>
          <a:noFill/>
        </p:spPr>
        <p:txBody>
          <a:bodyPr wrap="square" lIns="91438" tIns="45719" rIns="91438" bIns="45719" rtlCol="0">
            <a:spAutoFit/>
          </a:bodyPr>
          <a:lstStyle/>
          <a:p>
            <a:pPr indent="180340">
              <a:lnSpc>
                <a:spcPct val="115000"/>
              </a:lnSpc>
              <a:spcAft>
                <a:spcPts val="1000"/>
              </a:spcAft>
            </a:pPr>
            <a:r>
              <a:rPr lang="en-US" sz="2800" b="1">
                <a:solidFill>
                  <a:srgbClr val="FF0000"/>
                </a:solidFill>
                <a:latin typeface="Times New Roman"/>
                <a:ea typeface="Calibri"/>
                <a:cs typeface="Times New Roman"/>
              </a:rPr>
              <a:t>3. KẾT </a:t>
            </a:r>
            <a:r>
              <a:rPr lang="en-US" sz="2800" b="1" smtClean="0">
                <a:solidFill>
                  <a:srgbClr val="FF0000"/>
                </a:solidFill>
                <a:latin typeface="Times New Roman"/>
                <a:ea typeface="Calibri"/>
                <a:cs typeface="Times New Roman"/>
              </a:rPr>
              <a:t>BÀI: </a:t>
            </a:r>
            <a:r>
              <a:rPr lang="en-US" sz="2800" smtClean="0">
                <a:latin typeface="Times New Roman"/>
                <a:ea typeface="Calibri"/>
                <a:cs typeface="Times New Roman"/>
              </a:rPr>
              <a:t>Kết bài mở rộng hoặc không mở rộng</a:t>
            </a:r>
          </a:p>
          <a:p>
            <a:pPr indent="180340">
              <a:lnSpc>
                <a:spcPct val="115000"/>
              </a:lnSpc>
              <a:spcAft>
                <a:spcPts val="1000"/>
              </a:spcAft>
            </a:pPr>
            <a:r>
              <a:rPr lang="en-US" sz="2800" smtClean="0">
                <a:latin typeface="Times New Roman"/>
                <a:ea typeface="Calibri"/>
                <a:cs typeface="Times New Roman"/>
              </a:rPr>
              <a:t>- Nêu </a:t>
            </a:r>
            <a:r>
              <a:rPr lang="en-US" sz="2800">
                <a:latin typeface="Times New Roman"/>
                <a:ea typeface="Calibri"/>
                <a:cs typeface="Times New Roman"/>
              </a:rPr>
              <a:t>cảm nghĩ về cây </a:t>
            </a:r>
            <a:r>
              <a:rPr lang="en-US" sz="2800" smtClean="0">
                <a:latin typeface="Times New Roman"/>
                <a:ea typeface="Calibri"/>
                <a:cs typeface="Times New Roman"/>
              </a:rPr>
              <a:t>bóng mát đó.</a:t>
            </a:r>
            <a:endParaRPr lang="vi-VN" sz="2800">
              <a:latin typeface="Calibri"/>
              <a:ea typeface="Calibri"/>
              <a:cs typeface="Times New Roman"/>
            </a:endParaRPr>
          </a:p>
          <a:p>
            <a:pPr indent="180340">
              <a:lnSpc>
                <a:spcPct val="115000"/>
              </a:lnSpc>
              <a:spcAft>
                <a:spcPts val="1000"/>
              </a:spcAft>
            </a:pPr>
            <a:r>
              <a:rPr lang="en-US" sz="2800">
                <a:latin typeface="Times New Roman"/>
                <a:ea typeface="Calibri"/>
                <a:cs typeface="Times New Roman"/>
              </a:rPr>
              <a:t>- Tình cảm đối với cây, sự chăm sóc, bảo vệ</a:t>
            </a:r>
            <a:r>
              <a:rPr lang="en-US" sz="2800" smtClean="0">
                <a:latin typeface="Times New Roman"/>
                <a:ea typeface="Calibri"/>
                <a:cs typeface="Times New Roman"/>
              </a:rPr>
              <a:t>...cây bóng mát đó.</a:t>
            </a:r>
            <a:endParaRPr lang="vi-VN" sz="2800">
              <a:effectLst/>
              <a:latin typeface="Calibri"/>
              <a:ea typeface="Calibri"/>
              <a:cs typeface="Times New Roman"/>
            </a:endParaRPr>
          </a:p>
        </p:txBody>
      </p:sp>
      <p:sp>
        <p:nvSpPr>
          <p:cNvPr id="7" name="Rounded Rectangle 6"/>
          <p:cNvSpPr/>
          <p:nvPr/>
        </p:nvSpPr>
        <p:spPr>
          <a:xfrm>
            <a:off x="2675668" y="956918"/>
            <a:ext cx="5715000" cy="543079"/>
          </a:xfrm>
          <a:prstGeom prst="roundRect">
            <a:avLst/>
          </a:prstGeom>
          <a:solidFill>
            <a:srgbClr val="FFFF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indent="180340" algn="ctr">
              <a:lnSpc>
                <a:spcPct val="115000"/>
              </a:lnSpc>
              <a:spcAft>
                <a:spcPts val="1000"/>
              </a:spcAft>
            </a:pPr>
            <a:r>
              <a:rPr lang="en-US" sz="2400" b="1">
                <a:solidFill>
                  <a:srgbClr val="7030A0"/>
                </a:solidFill>
                <a:latin typeface="Times New Roman"/>
                <a:ea typeface="Calibri"/>
                <a:cs typeface="Times New Roman"/>
              </a:rPr>
              <a:t>DÀN BÀI TẢ MỘT CÂY </a:t>
            </a:r>
            <a:r>
              <a:rPr lang="en-US" sz="2400" b="1" smtClean="0">
                <a:solidFill>
                  <a:srgbClr val="7030A0"/>
                </a:solidFill>
                <a:latin typeface="Times New Roman"/>
                <a:ea typeface="Calibri"/>
                <a:cs typeface="Times New Roman"/>
              </a:rPr>
              <a:t>BÓNG MÁT</a:t>
            </a:r>
            <a:endParaRPr lang="vi-VN" sz="2400">
              <a:solidFill>
                <a:srgbClr val="7030A0"/>
              </a:solidFill>
              <a:latin typeface="Calibri"/>
              <a:ea typeface="Calibri"/>
              <a:cs typeface="Times New Roman"/>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6791" y="4263411"/>
            <a:ext cx="3775197" cy="2475539"/>
          </a:xfrm>
          <a:prstGeom prst="rect">
            <a:avLst/>
          </a:prstGeom>
        </p:spPr>
      </p:pic>
    </p:spTree>
    <p:extLst>
      <p:ext uri="{BB962C8B-B14F-4D97-AF65-F5344CB8AC3E}">
        <p14:creationId xmlns:p14="http://schemas.microsoft.com/office/powerpoint/2010/main" val="32861361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wipe(down)">
                                      <p:cBhvr>
                                        <p:cTn id="1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1077" y="147377"/>
            <a:ext cx="10204183" cy="6740435"/>
          </a:xfrm>
          <a:prstGeom prst="rect">
            <a:avLst/>
          </a:prstGeom>
        </p:spPr>
      </p:pic>
      <p:sp>
        <p:nvSpPr>
          <p:cNvPr id="6" name="TextBox 5"/>
          <p:cNvSpPr txBox="1"/>
          <p:nvPr/>
        </p:nvSpPr>
        <p:spPr>
          <a:xfrm>
            <a:off x="2456096" y="2508070"/>
            <a:ext cx="8294915" cy="646329"/>
          </a:xfrm>
          <a:prstGeom prst="rect">
            <a:avLst/>
          </a:prstGeom>
          <a:noFill/>
        </p:spPr>
        <p:txBody>
          <a:bodyPr wrap="square" lIns="91438" tIns="45719" rIns="91438" bIns="45719" rtlCol="0">
            <a:spAutoFit/>
          </a:bodyPr>
          <a:lstStyle/>
          <a:p>
            <a:r>
              <a:rPr lang="en-US" sz="3600" smtClean="0">
                <a:solidFill>
                  <a:srgbClr val="000000"/>
                </a:solidFill>
                <a:latin typeface="Times New Roman" pitchFamily="18" charset="0"/>
                <a:cs typeface="Times New Roman" pitchFamily="18" charset="0"/>
              </a:rPr>
              <a:t>1. Cây ăn quả</a:t>
            </a:r>
            <a:endParaRPr lang="en-US" sz="3600" dirty="0">
              <a:solidFill>
                <a:srgbClr val="000000"/>
              </a:solidFill>
              <a:latin typeface="Times New Roman" pitchFamily="18" charset="0"/>
              <a:cs typeface="Times New Roman" pitchFamily="18" charset="0"/>
            </a:endParaRPr>
          </a:p>
        </p:txBody>
      </p:sp>
      <p:sp>
        <p:nvSpPr>
          <p:cNvPr id="7" name="Rounded Rectangle 6"/>
          <p:cNvSpPr/>
          <p:nvPr/>
        </p:nvSpPr>
        <p:spPr>
          <a:xfrm>
            <a:off x="1859973" y="1106949"/>
            <a:ext cx="7585363" cy="807736"/>
          </a:xfrm>
          <a:prstGeom prst="roundRect">
            <a:avLst/>
          </a:prstGeom>
          <a:solidFill>
            <a:srgbClr val="FFFF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3200" b="1">
                <a:solidFill>
                  <a:srgbClr val="FF0000"/>
                </a:solidFill>
                <a:latin typeface="Times New Roman" panose="02020603050405020304" pitchFamily="18" charset="0"/>
                <a:cs typeface="Times New Roman" panose="02020603050405020304" pitchFamily="18" charset="0"/>
              </a:rPr>
              <a:t>2</a:t>
            </a:r>
            <a:r>
              <a:rPr lang="en-US" sz="3200" b="1" smtClean="0">
                <a:solidFill>
                  <a:srgbClr val="FF0000"/>
                </a:solidFill>
                <a:latin typeface="Times New Roman" panose="02020603050405020304" pitchFamily="18" charset="0"/>
                <a:cs typeface="Times New Roman" panose="02020603050405020304" pitchFamily="18" charset="0"/>
              </a:rPr>
              <a:t>. Dựa vào dàn bài chi tiết viết bài văn tả</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5490" y="4412273"/>
            <a:ext cx="3775197" cy="2475539"/>
          </a:xfrm>
          <a:prstGeom prst="rect">
            <a:avLst/>
          </a:prstGeom>
        </p:spPr>
      </p:pic>
      <p:sp>
        <p:nvSpPr>
          <p:cNvPr id="12" name="TextBox 11"/>
          <p:cNvSpPr txBox="1"/>
          <p:nvPr/>
        </p:nvSpPr>
        <p:spPr>
          <a:xfrm>
            <a:off x="2535758" y="3442779"/>
            <a:ext cx="8294915" cy="646329"/>
          </a:xfrm>
          <a:prstGeom prst="rect">
            <a:avLst/>
          </a:prstGeom>
          <a:noFill/>
        </p:spPr>
        <p:txBody>
          <a:bodyPr wrap="square" lIns="91438" tIns="45719" rIns="91438" bIns="45719" rtlCol="0">
            <a:spAutoFit/>
          </a:bodyPr>
          <a:lstStyle/>
          <a:p>
            <a:r>
              <a:rPr lang="en-US" sz="3600">
                <a:solidFill>
                  <a:srgbClr val="000000"/>
                </a:solidFill>
                <a:latin typeface="Times New Roman" pitchFamily="18" charset="0"/>
                <a:cs typeface="Times New Roman" pitchFamily="18" charset="0"/>
              </a:rPr>
              <a:t>2</a:t>
            </a:r>
            <a:r>
              <a:rPr lang="en-US" sz="3600" smtClean="0">
                <a:solidFill>
                  <a:srgbClr val="000000"/>
                </a:solidFill>
                <a:latin typeface="Times New Roman" pitchFamily="18" charset="0"/>
                <a:cs typeface="Times New Roman" pitchFamily="18" charset="0"/>
              </a:rPr>
              <a:t>. Cây hoa</a:t>
            </a:r>
            <a:endParaRPr lang="en-US" sz="3600" dirty="0">
              <a:solidFill>
                <a:srgbClr val="000000"/>
              </a:solidFill>
              <a:latin typeface="Times New Roman" pitchFamily="18" charset="0"/>
              <a:cs typeface="Times New Roman" pitchFamily="18" charset="0"/>
            </a:endParaRPr>
          </a:p>
        </p:txBody>
      </p:sp>
      <p:sp>
        <p:nvSpPr>
          <p:cNvPr id="13" name="TextBox 12"/>
          <p:cNvSpPr txBox="1"/>
          <p:nvPr/>
        </p:nvSpPr>
        <p:spPr>
          <a:xfrm>
            <a:off x="2535758" y="4328099"/>
            <a:ext cx="8294915" cy="646329"/>
          </a:xfrm>
          <a:prstGeom prst="rect">
            <a:avLst/>
          </a:prstGeom>
          <a:noFill/>
        </p:spPr>
        <p:txBody>
          <a:bodyPr wrap="square" lIns="91438" tIns="45719" rIns="91438" bIns="45719" rtlCol="0">
            <a:spAutoFit/>
          </a:bodyPr>
          <a:lstStyle/>
          <a:p>
            <a:r>
              <a:rPr lang="en-US" sz="3600">
                <a:solidFill>
                  <a:srgbClr val="000000"/>
                </a:solidFill>
                <a:latin typeface="Times New Roman" pitchFamily="18" charset="0"/>
                <a:cs typeface="Times New Roman" pitchFamily="18" charset="0"/>
              </a:rPr>
              <a:t>3</a:t>
            </a:r>
            <a:r>
              <a:rPr lang="en-US" sz="3600" smtClean="0">
                <a:solidFill>
                  <a:srgbClr val="000000"/>
                </a:solidFill>
                <a:latin typeface="Times New Roman" pitchFamily="18" charset="0"/>
                <a:cs typeface="Times New Roman" pitchFamily="18" charset="0"/>
              </a:rPr>
              <a:t>. Cây bóng mát</a:t>
            </a:r>
            <a:endParaRPr lang="en-US" sz="36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03504669"/>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61"/>
        <p:cNvGrpSpPr/>
        <p:nvPr/>
      </p:nvGrpSpPr>
      <p:grpSpPr>
        <a:xfrm>
          <a:off x="0" y="0"/>
          <a:ext cx="0" cy="0"/>
          <a:chOff x="0" y="0"/>
          <a:chExt cx="0" cy="0"/>
        </a:xfrm>
      </p:grpSpPr>
      <p:sp>
        <p:nvSpPr>
          <p:cNvPr id="1162" name="Google Shape;1162;p87"/>
          <p:cNvSpPr txBox="1">
            <a:spLocks noGrp="1"/>
          </p:cNvSpPr>
          <p:nvPr>
            <p:ph type="ctrTitle" idx="2"/>
          </p:nvPr>
        </p:nvSpPr>
        <p:spPr>
          <a:xfrm>
            <a:off x="-101833" y="2105879"/>
            <a:ext cx="9094800" cy="1620400"/>
          </a:xfrm>
          <a:prstGeom prst="rect">
            <a:avLst/>
          </a:prstGeom>
        </p:spPr>
        <p:txBody>
          <a:bodyPr spcFirstLastPara="1" wrap="square" lIns="121897" tIns="121897" rIns="121897" bIns="121897" anchor="t" anchorCtr="0">
            <a:noAutofit/>
          </a:bodyPr>
          <a:lstStyle/>
          <a:p>
            <a:pPr algn="ctr"/>
            <a:r>
              <a:rPr lang="en-US" sz="6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6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a:t>
            </a:r>
            <a:r>
              <a:rPr lang="en-US" sz="6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6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6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48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miêu </a:t>
            </a:r>
            <a:r>
              <a:rPr lang="en-US"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tả</a:t>
            </a:r>
            <a:r>
              <a:rPr 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cây</a:t>
            </a:r>
            <a:r>
              <a:rPr lang="en-US" sz="48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cối</a:t>
            </a:r>
            <a:r>
              <a:rPr 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1153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62"/>
                                        </p:tgtEl>
                                        <p:attrNameLst>
                                          <p:attrName>style.visibility</p:attrName>
                                        </p:attrNameLst>
                                      </p:cBhvr>
                                      <p:to>
                                        <p:strVal val="visible"/>
                                      </p:to>
                                    </p:set>
                                    <p:anim calcmode="lin" valueType="num">
                                      <p:cBhvr additive="base">
                                        <p:cTn id="7" dur="1000"/>
                                        <p:tgtEl>
                                          <p:spTgt spid="116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97282" y="117566"/>
            <a:ext cx="10204183" cy="6740435"/>
          </a:xfrm>
          <a:prstGeom prst="rect">
            <a:avLst/>
          </a:prstGeom>
        </p:spPr>
      </p:pic>
      <p:pic>
        <p:nvPicPr>
          <p:cNvPr id="2" name="Picture 1"/>
          <p:cNvPicPr>
            <a:picLocks noChangeAspect="1"/>
          </p:cNvPicPr>
          <p:nvPr/>
        </p:nvPicPr>
        <p:blipFill>
          <a:blip r:embed="rId4"/>
          <a:stretch>
            <a:fillRect/>
          </a:stretch>
        </p:blipFill>
        <p:spPr>
          <a:xfrm>
            <a:off x="5589065" y="1502229"/>
            <a:ext cx="5383141" cy="42123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a:blip r:embed="rId5"/>
          <a:stretch>
            <a:fillRect/>
          </a:stretch>
        </p:blipFill>
        <p:spPr>
          <a:xfrm>
            <a:off x="1640654" y="1133809"/>
            <a:ext cx="3571075" cy="535278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89152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737153" y="57621"/>
            <a:ext cx="10717697" cy="6983260"/>
          </a:xfrm>
          <a:prstGeom prst="rect">
            <a:avLst/>
          </a:prstGeom>
        </p:spPr>
      </p:pic>
      <p:pic>
        <p:nvPicPr>
          <p:cNvPr id="6" name="Picture 5"/>
          <p:cNvPicPr>
            <a:picLocks noChangeAspect="1"/>
          </p:cNvPicPr>
          <p:nvPr/>
        </p:nvPicPr>
        <p:blipFill>
          <a:blip r:embed="rId3"/>
          <a:stretch>
            <a:fillRect/>
          </a:stretch>
        </p:blipFill>
        <p:spPr>
          <a:xfrm>
            <a:off x="6797523" y="978254"/>
            <a:ext cx="4036803" cy="26895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4"/>
          <a:stretch>
            <a:fillRect/>
          </a:stretch>
        </p:blipFill>
        <p:spPr>
          <a:xfrm>
            <a:off x="6797525" y="3733230"/>
            <a:ext cx="4103012" cy="27285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088" y="1245108"/>
            <a:ext cx="6412361" cy="4854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72325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737153" y="57621"/>
            <a:ext cx="10717697" cy="6983260"/>
          </a:xfrm>
          <a:prstGeom prst="rect">
            <a:avLst/>
          </a:prstGeom>
        </p:spPr>
      </p:pic>
      <p:sp>
        <p:nvSpPr>
          <p:cNvPr id="5" name="AutoShape 2" descr="Cây Phượng Vĩ - Đặc điểm, cách trồng và ý nghĩa loài cây hoa của mùa hè"/>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1035573"/>
            <a:ext cx="3777385" cy="2513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6" descr="Cây hoa phượng vĩ - các trồng và chăm sóc cây hoa phượng vĩ"/>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7036" y="3800852"/>
            <a:ext cx="3813318" cy="2528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1488" y="1155070"/>
            <a:ext cx="3586650" cy="5174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194414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737153" y="57621"/>
            <a:ext cx="10717697" cy="6983260"/>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5134" y="966732"/>
            <a:ext cx="4055774" cy="241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1925" y="1074481"/>
            <a:ext cx="4197706" cy="5128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4545" y="3377045"/>
            <a:ext cx="4156363" cy="3042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7031031"/>
      </p:ext>
    </p:extLst>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737153" y="57621"/>
            <a:ext cx="10717697" cy="6983260"/>
          </a:xfrm>
          <a:prstGeom prst="rect">
            <a:avLst/>
          </a:prstGeom>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1893" y="1094076"/>
            <a:ext cx="3457863" cy="468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851" y="3549251"/>
            <a:ext cx="3465658" cy="2409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0851" y="1079245"/>
            <a:ext cx="3465658" cy="2237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703103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1077" y="147376"/>
            <a:ext cx="10204183" cy="6876879"/>
          </a:xfrm>
          <a:prstGeom prst="rect">
            <a:avLst/>
          </a:prstGeom>
        </p:spPr>
      </p:pic>
      <p:sp>
        <p:nvSpPr>
          <p:cNvPr id="6" name="TextBox 5"/>
          <p:cNvSpPr txBox="1"/>
          <p:nvPr/>
        </p:nvSpPr>
        <p:spPr>
          <a:xfrm>
            <a:off x="872844" y="1137972"/>
            <a:ext cx="8946571" cy="5324533"/>
          </a:xfrm>
          <a:prstGeom prst="rect">
            <a:avLst/>
          </a:prstGeom>
          <a:noFill/>
        </p:spPr>
        <p:txBody>
          <a:bodyPr wrap="square" lIns="91438" tIns="45719" rIns="91438" bIns="45719" rtlCol="0">
            <a:spAutoFit/>
          </a:bodyPr>
          <a:lstStyle/>
          <a:p>
            <a:r>
              <a:rPr lang="vi-VN" sz="2000" smtClean="0">
                <a:latin typeface="Times New Roman" pitchFamily="18" charset="0"/>
                <a:cs typeface="Times New Roman" pitchFamily="18" charset="0"/>
              </a:rPr>
              <a:t>         Giữa </a:t>
            </a:r>
            <a:r>
              <a:rPr lang="vi-VN" sz="2000">
                <a:latin typeface="Times New Roman" pitchFamily="18" charset="0"/>
                <a:cs typeface="Times New Roman" pitchFamily="18" charset="0"/>
              </a:rPr>
              <a:t>sân trường em </a:t>
            </a:r>
            <a:r>
              <a:rPr lang="vi-VN" sz="2000" smtClean="0">
                <a:latin typeface="Times New Roman" pitchFamily="18" charset="0"/>
                <a:cs typeface="Times New Roman" pitchFamily="18" charset="0"/>
              </a:rPr>
              <a:t>sừng sững </a:t>
            </a:r>
            <a:r>
              <a:rPr lang="vi-VN" sz="2000">
                <a:latin typeface="Times New Roman" pitchFamily="18" charset="0"/>
                <a:cs typeface="Times New Roman" pitchFamily="18" charset="0"/>
              </a:rPr>
              <a:t>một cây </a:t>
            </a:r>
            <a:r>
              <a:rPr lang="vi-VN" sz="2000" smtClean="0">
                <a:latin typeface="Times New Roman" pitchFamily="18" charset="0"/>
                <a:cs typeface="Times New Roman" pitchFamily="18" charset="0"/>
              </a:rPr>
              <a:t>bàng. </a:t>
            </a:r>
            <a:r>
              <a:rPr lang="vi-VN" sz="2000">
                <a:latin typeface="Times New Roman" pitchFamily="18" charset="0"/>
                <a:cs typeface="Times New Roman" pitchFamily="18" charset="0"/>
              </a:rPr>
              <a:t>Nó như một người lính kiên cường, bất chấp mưa gió để canh gác cho ngôi trường </a:t>
            </a:r>
            <a:r>
              <a:rPr lang="vi-VN" sz="2000" smtClean="0">
                <a:latin typeface="Times New Roman" pitchFamily="18" charset="0"/>
                <a:cs typeface="Times New Roman" pitchFamily="18" charset="0"/>
              </a:rPr>
              <a:t>của </a:t>
            </a:r>
            <a:r>
              <a:rPr lang="vi-VN" sz="2000">
                <a:latin typeface="Times New Roman" pitchFamily="18" charset="0"/>
                <a:cs typeface="Times New Roman" pitchFamily="18" charset="0"/>
              </a:rPr>
              <a:t>chúng em.</a:t>
            </a:r>
          </a:p>
          <a:p>
            <a:pPr algn="just"/>
            <a:r>
              <a:rPr lang="vi-VN" sz="2000" smtClean="0">
                <a:latin typeface="+mj-lt"/>
                <a:cs typeface="Times New Roman" pitchFamily="18" charset="0"/>
              </a:rPr>
              <a:t>          </a:t>
            </a:r>
            <a:r>
              <a:rPr lang="vi-VN" sz="2000">
                <a:latin typeface="+mj-lt"/>
              </a:rPr>
              <a:t>Cây bàng </a:t>
            </a:r>
            <a:r>
              <a:rPr lang="vi-VN" sz="2000" smtClean="0">
                <a:latin typeface="+mj-lt"/>
              </a:rPr>
              <a:t>này đã </a:t>
            </a:r>
            <a:r>
              <a:rPr lang="vi-VN" sz="2000">
                <a:latin typeface="+mj-lt"/>
              </a:rPr>
              <a:t>lớn lắm </a:t>
            </a:r>
            <a:r>
              <a:rPr lang="vi-VN" sz="2000" smtClean="0">
                <a:latin typeface="+mj-lt"/>
              </a:rPr>
              <a:t>rồi. Nhìn </a:t>
            </a:r>
            <a:r>
              <a:rPr lang="vi-VN" sz="2000">
                <a:latin typeface="+mj-lt"/>
              </a:rPr>
              <a:t>từ xa </a:t>
            </a:r>
            <a:r>
              <a:rPr lang="vi-VN" sz="2000" smtClean="0">
                <a:latin typeface="+mj-lt"/>
              </a:rPr>
              <a:t>cây như </a:t>
            </a:r>
            <a:r>
              <a:rPr lang="vi-VN" sz="2000">
                <a:latin typeface="+mj-lt"/>
              </a:rPr>
              <a:t>một chiếc </a:t>
            </a:r>
            <a:r>
              <a:rPr lang="vi-VN" sz="2000" smtClean="0">
                <a:latin typeface="+mj-lt"/>
              </a:rPr>
              <a:t>ô </a:t>
            </a:r>
            <a:r>
              <a:rPr lang="vi-VN" sz="2000">
                <a:latin typeface="+mj-lt"/>
              </a:rPr>
              <a:t>khổng lồ. </a:t>
            </a:r>
            <a:r>
              <a:rPr lang="vi-VN" sz="2000" smtClean="0">
                <a:latin typeface="+mj-lt"/>
              </a:rPr>
              <a:t>Gốc </a:t>
            </a:r>
            <a:r>
              <a:rPr lang="vi-VN" sz="2000">
                <a:latin typeface="+mj-lt"/>
              </a:rPr>
              <a:t>cây bàng bằng một vòng tay em </a:t>
            </a:r>
            <a:r>
              <a:rPr lang="vi-VN" sz="2000" smtClean="0">
                <a:latin typeface="+mj-lt"/>
              </a:rPr>
              <a:t>ôm. Dưới gốc cây có nhiều rễ. Có rễ cây nhô </a:t>
            </a:r>
            <a:r>
              <a:rPr lang="vi-VN" sz="2000">
                <a:latin typeface="+mj-lt"/>
              </a:rPr>
              <a:t>lên </a:t>
            </a:r>
            <a:r>
              <a:rPr lang="vi-VN" sz="2000" smtClean="0">
                <a:latin typeface="+mj-lt"/>
              </a:rPr>
              <a:t>mặt </a:t>
            </a:r>
            <a:r>
              <a:rPr lang="vi-VN" sz="2000">
                <a:latin typeface="+mj-lt"/>
              </a:rPr>
              <a:t>đất như những con rắn hổ </a:t>
            </a:r>
            <a:r>
              <a:rPr lang="vi-VN" sz="2000" smtClean="0">
                <a:latin typeface="+mj-lt"/>
              </a:rPr>
              <a:t>mang, có </a:t>
            </a:r>
            <a:r>
              <a:rPr lang="vi-VN" sz="2000">
                <a:latin typeface="+mj-lt"/>
              </a:rPr>
              <a:t>những rễ cắm sâu vào lòng đất để hút chất bổ nuôi cây và giúp cho cây đứng vững. Thân cây thẳng như cái cột đình, vỏ cây màu nâu xám có nhiều vết sẹo. Cây bàng đặc biệt hơn những cây khác </a:t>
            </a:r>
            <a:r>
              <a:rPr lang="vi-VN" sz="2000" smtClean="0">
                <a:latin typeface="+mj-lt"/>
              </a:rPr>
              <a:t>là chia </a:t>
            </a:r>
            <a:r>
              <a:rPr lang="vi-VN" sz="2000">
                <a:latin typeface="+mj-lt"/>
              </a:rPr>
              <a:t>thành nhiều tầng che mát cả một </a:t>
            </a:r>
            <a:r>
              <a:rPr lang="vi-VN" sz="2000" smtClean="0">
                <a:latin typeface="+mj-lt"/>
              </a:rPr>
              <a:t>khoảng sân. </a:t>
            </a:r>
            <a:r>
              <a:rPr lang="vi-VN" sz="2000">
                <a:latin typeface="+mj-lt"/>
              </a:rPr>
              <a:t>Lá bàng hình bầu dục có màu </a:t>
            </a:r>
            <a:r>
              <a:rPr lang="vi-VN" sz="2000" smtClean="0">
                <a:latin typeface="+mj-lt"/>
              </a:rPr>
              <a:t>xanh, </a:t>
            </a:r>
            <a:r>
              <a:rPr lang="vi-VN" sz="2000">
                <a:latin typeface="+mj-lt"/>
              </a:rPr>
              <a:t>càng lên cao màu xanh của tán lá càng nhạt </a:t>
            </a:r>
            <a:r>
              <a:rPr lang="vi-VN" sz="2000" smtClean="0">
                <a:latin typeface="+mj-lt"/>
              </a:rPr>
              <a:t>dần. Mùa thu, </a:t>
            </a:r>
            <a:r>
              <a:rPr lang="vi-VN" sz="2000">
                <a:latin typeface="+mj-lt"/>
              </a:rPr>
              <a:t>lá bàng chuyển từ màu xanh sang màu </a:t>
            </a:r>
            <a:r>
              <a:rPr lang="vi-VN" sz="2000" smtClean="0">
                <a:latin typeface="+mj-lt"/>
              </a:rPr>
              <a:t>đỏ. Đông về, mỗi </a:t>
            </a:r>
            <a:r>
              <a:rPr lang="vi-VN" sz="2000">
                <a:latin typeface="+mj-lt"/>
              </a:rPr>
              <a:t>khi có gió thổi nhẹ những chiếc lá đỏ lìa cành để lại những cành khẳng khiu trụi lá trông rất tội nghiệp. Đông qua xuân </a:t>
            </a:r>
            <a:r>
              <a:rPr lang="vi-VN" sz="2000" smtClean="0">
                <a:latin typeface="+mj-lt"/>
              </a:rPr>
              <a:t>đến, </a:t>
            </a:r>
            <a:r>
              <a:rPr lang="vi-VN" sz="2000">
                <a:latin typeface="+mj-lt"/>
              </a:rPr>
              <a:t>cây bàng lại đâm chồi nảy </a:t>
            </a:r>
            <a:r>
              <a:rPr lang="vi-VN" sz="2000" smtClean="0">
                <a:latin typeface="+mj-lt"/>
              </a:rPr>
              <a:t>lộc. Trên cành </a:t>
            </a:r>
            <a:r>
              <a:rPr lang="vi-VN" sz="2000">
                <a:latin typeface="+mj-lt"/>
              </a:rPr>
              <a:t>xuất hiện những chiếc lá non màu nõn chuối tràn đầy sức sống. </a:t>
            </a:r>
            <a:r>
              <a:rPr lang="vi-VN" sz="2000" smtClean="0">
                <a:latin typeface="+mj-lt"/>
              </a:rPr>
              <a:t>Cuối xuân, hoa </a:t>
            </a:r>
            <a:r>
              <a:rPr lang="vi-VN" sz="2000">
                <a:latin typeface="+mj-lt"/>
              </a:rPr>
              <a:t>bàng màu trắng ngà kết thành từng chuỗi</a:t>
            </a:r>
            <a:r>
              <a:rPr lang="vi-VN" sz="2000" smtClean="0">
                <a:latin typeface="+mj-lt"/>
              </a:rPr>
              <a:t>. </a:t>
            </a:r>
            <a:r>
              <a:rPr lang="vi-VN" sz="2000">
                <a:latin typeface="+mj-lt"/>
              </a:rPr>
              <a:t>Chúng em thường quây quần bên gốc cây bàng </a:t>
            </a:r>
            <a:r>
              <a:rPr lang="vi-VN" sz="2000" smtClean="0">
                <a:latin typeface="+mj-lt"/>
              </a:rPr>
              <a:t>trong giờ ra chơi</a:t>
            </a:r>
            <a:r>
              <a:rPr lang="vi-VN" sz="2000">
                <a:latin typeface="+mj-lt"/>
              </a:rPr>
              <a:t>. Trên cây những chú chim hót líu lo </a:t>
            </a:r>
            <a:r>
              <a:rPr lang="vi-VN" sz="2000" smtClean="0">
                <a:latin typeface="+mj-lt"/>
              </a:rPr>
              <a:t>như muốn </a:t>
            </a:r>
            <a:r>
              <a:rPr lang="vi-VN" sz="2000">
                <a:latin typeface="+mj-lt"/>
              </a:rPr>
              <a:t>vui đùa </a:t>
            </a:r>
            <a:r>
              <a:rPr lang="vi-VN" sz="2000" smtClean="0">
                <a:latin typeface="+mj-lt"/>
              </a:rPr>
              <a:t>với chúng </a:t>
            </a:r>
            <a:r>
              <a:rPr lang="vi-VN" sz="2000">
                <a:latin typeface="+mj-lt"/>
              </a:rPr>
              <a:t>em. Mỗi khi trực nhật em </a:t>
            </a:r>
            <a:r>
              <a:rPr lang="vi-VN" sz="2000" smtClean="0">
                <a:latin typeface="+mj-lt"/>
              </a:rPr>
              <a:t>và các bạn thường tưới </a:t>
            </a:r>
            <a:r>
              <a:rPr lang="vi-VN" sz="2000">
                <a:latin typeface="+mj-lt"/>
              </a:rPr>
              <a:t>nước cho cây tươi tốt.</a:t>
            </a:r>
          </a:p>
          <a:p>
            <a:r>
              <a:rPr lang="vi-VN" sz="2000" smtClean="0">
                <a:latin typeface="+mj-lt"/>
              </a:rPr>
              <a:t>       Em </a:t>
            </a:r>
            <a:r>
              <a:rPr lang="vi-VN" sz="2000">
                <a:latin typeface="+mj-lt"/>
              </a:rPr>
              <a:t>rất quý cây bàng vì cây </a:t>
            </a:r>
            <a:r>
              <a:rPr lang="vi-VN" sz="2000" smtClean="0">
                <a:latin typeface="+mj-lt"/>
              </a:rPr>
              <a:t>không những cho </a:t>
            </a:r>
            <a:r>
              <a:rPr lang="vi-VN" sz="2000">
                <a:latin typeface="+mj-lt"/>
              </a:rPr>
              <a:t>chúng em bóng mát để vui chơi mà còn tô điểm vẻ đẹp cho trường em. </a:t>
            </a:r>
          </a:p>
        </p:txBody>
      </p:sp>
      <p:sp>
        <p:nvSpPr>
          <p:cNvPr id="7" name="Rounded Rectangle 6"/>
          <p:cNvSpPr/>
          <p:nvPr/>
        </p:nvSpPr>
        <p:spPr>
          <a:xfrm>
            <a:off x="3896591" y="663637"/>
            <a:ext cx="4161566" cy="563866"/>
          </a:xfrm>
          <a:prstGeom prst="roundRect">
            <a:avLst/>
          </a:prstGeom>
          <a:solidFill>
            <a:srgbClr val="FFFF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indent="180340" algn="ctr">
              <a:lnSpc>
                <a:spcPct val="115000"/>
              </a:lnSpc>
              <a:spcAft>
                <a:spcPts val="1000"/>
              </a:spcAft>
            </a:pPr>
            <a:r>
              <a:rPr lang="en-US" sz="2400" b="1" smtClean="0">
                <a:solidFill>
                  <a:srgbClr val="7030A0"/>
                </a:solidFill>
                <a:latin typeface="Times New Roman"/>
                <a:ea typeface="Calibri"/>
                <a:cs typeface="Times New Roman"/>
              </a:rPr>
              <a:t>BÀI VĂN TẢ CÂY BÀNG</a:t>
            </a:r>
            <a:endParaRPr lang="vi-VN" sz="2400">
              <a:solidFill>
                <a:srgbClr val="7030A0"/>
              </a:solidFill>
              <a:latin typeface="Calibri"/>
              <a:ea typeface="Calibri"/>
              <a:cs typeface="Times New Roman"/>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5490" y="4412273"/>
            <a:ext cx="3775197" cy="2475539"/>
          </a:xfrm>
          <a:prstGeom prst="rect">
            <a:avLst/>
          </a:prstGeom>
        </p:spPr>
      </p:pic>
    </p:spTree>
    <p:extLst>
      <p:ext uri="{BB962C8B-B14F-4D97-AF65-F5344CB8AC3E}">
        <p14:creationId xmlns:p14="http://schemas.microsoft.com/office/powerpoint/2010/main" val="2142959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1077" y="147376"/>
            <a:ext cx="10204183" cy="6740435"/>
          </a:xfrm>
          <a:prstGeom prst="rect">
            <a:avLst/>
          </a:prstGeom>
        </p:spPr>
      </p:pic>
      <p:sp>
        <p:nvSpPr>
          <p:cNvPr id="7" name="Rounded Rectangle 6"/>
          <p:cNvSpPr/>
          <p:nvPr/>
        </p:nvSpPr>
        <p:spPr>
          <a:xfrm>
            <a:off x="1579419" y="2343467"/>
            <a:ext cx="7585363" cy="807736"/>
          </a:xfrm>
          <a:prstGeom prst="roundRect">
            <a:avLst/>
          </a:prstGeom>
          <a:solidFill>
            <a:srgbClr val="FFFF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3200" b="1" smtClean="0">
                <a:solidFill>
                  <a:srgbClr val="FF0000"/>
                </a:solidFill>
                <a:latin typeface="Times New Roman" panose="02020603050405020304" pitchFamily="18" charset="0"/>
                <a:cs typeface="Times New Roman" panose="02020603050405020304" pitchFamily="18" charset="0"/>
              </a:rPr>
              <a:t>HS viết bài văn tả cây xong chụp gửi GV</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5490" y="4412273"/>
            <a:ext cx="3775197" cy="2475539"/>
          </a:xfrm>
          <a:prstGeom prst="rect">
            <a:avLst/>
          </a:prstGeom>
        </p:spPr>
      </p:pic>
    </p:spTree>
    <p:extLst>
      <p:ext uri="{BB962C8B-B14F-4D97-AF65-F5344CB8AC3E}">
        <p14:creationId xmlns:p14="http://schemas.microsoft.com/office/powerpoint/2010/main" val="197419849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3"/>
        <p:cNvGrpSpPr/>
        <p:nvPr/>
      </p:nvGrpSpPr>
      <p:grpSpPr>
        <a:xfrm>
          <a:off x="0" y="0"/>
          <a:ext cx="0" cy="0"/>
          <a:chOff x="0" y="0"/>
          <a:chExt cx="0" cy="0"/>
        </a:xfrm>
      </p:grpSpPr>
      <p:sp>
        <p:nvSpPr>
          <p:cNvPr id="2" name="TextBox 1"/>
          <p:cNvSpPr txBox="1"/>
          <p:nvPr/>
        </p:nvSpPr>
        <p:spPr>
          <a:xfrm>
            <a:off x="1814946" y="1163783"/>
            <a:ext cx="5555673" cy="830997"/>
          </a:xfrm>
          <a:prstGeom prst="rect">
            <a:avLst/>
          </a:prstGeom>
          <a:noFill/>
        </p:spPr>
        <p:txBody>
          <a:bodyPr wrap="square" lIns="91438" tIns="45719" rIns="91438" bIns="45719" rtlCol="0">
            <a:spAutoFit/>
          </a:bodyPr>
          <a:lstStyle/>
          <a:p>
            <a:r>
              <a:rPr lang="en-US" sz="4800" b="1" dirty="0">
                <a:solidFill>
                  <a:schemeClr val="bg1"/>
                </a:solidFill>
                <a:latin typeface="Times New Roman" panose="02020603050405020304" pitchFamily="18" charset="0"/>
                <a:cs typeface="Times New Roman" panose="02020603050405020304" pitchFamily="18" charset="0"/>
              </a:rPr>
              <a:t>VẬN DỤNG</a:t>
            </a:r>
          </a:p>
        </p:txBody>
      </p:sp>
      <p:sp>
        <p:nvSpPr>
          <p:cNvPr id="4" name="Cloud Callout 3"/>
          <p:cNvSpPr/>
          <p:nvPr/>
        </p:nvSpPr>
        <p:spPr>
          <a:xfrm>
            <a:off x="-91835" y="2208447"/>
            <a:ext cx="7647600" cy="4506189"/>
          </a:xfrm>
          <a:prstGeom prst="cloudCallout">
            <a:avLst/>
          </a:prstGeom>
          <a:ln w="57150"/>
        </p:spPr>
        <p:style>
          <a:lnRef idx="2">
            <a:schemeClr val="accent6"/>
          </a:lnRef>
          <a:fillRef idx="1">
            <a:schemeClr val="lt1"/>
          </a:fillRef>
          <a:effectRef idx="0">
            <a:schemeClr val="accent6"/>
          </a:effectRef>
          <a:fontRef idx="minor">
            <a:schemeClr val="dk1"/>
          </a:fontRef>
        </p:style>
        <p:txBody>
          <a:bodyPr lIns="91438" tIns="45719" rIns="91438" bIns="45719" rtlCol="0" anchor="ctr"/>
          <a:lstStyle/>
          <a:p>
            <a:pPr>
              <a:lnSpc>
                <a:spcPct val="90000"/>
              </a:lnSpc>
              <a:spcBef>
                <a:spcPct val="50000"/>
              </a:spcBef>
              <a:spcAft>
                <a:spcPts val="200"/>
              </a:spcAft>
              <a:buClr>
                <a:srgbClr val="E48312"/>
              </a:buClr>
            </a:pPr>
            <a:r>
              <a:rPr lang="en-US" altLang="en-US" sz="2000" b="1" dirty="0">
                <a:solidFill>
                  <a:srgbClr val="002060"/>
                </a:solidFill>
                <a:latin typeface="Times New Roman" panose="02020603050405020304" pitchFamily="18" charset="0"/>
                <a:cs typeface="Times New Roman" panose="02020603050405020304" pitchFamily="18" charset="0"/>
              </a:rPr>
              <a:t>      </a:t>
            </a:r>
          </a:p>
          <a:p>
            <a:pPr>
              <a:lnSpc>
                <a:spcPct val="90000"/>
              </a:lnSpc>
              <a:spcBef>
                <a:spcPct val="50000"/>
              </a:spcBef>
              <a:spcAft>
                <a:spcPts val="200"/>
              </a:spcAft>
              <a:buClr>
                <a:srgbClr val="E48312"/>
              </a:buClr>
            </a:pP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Khi</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miêu</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tả</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cây</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cối</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cần</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chú</a:t>
            </a:r>
            <a:r>
              <a:rPr lang="en-US" altLang="en-US" sz="2800" b="1" dirty="0">
                <a:solidFill>
                  <a:srgbClr val="7030A0"/>
                </a:solidFill>
                <a:latin typeface="Times New Roman" panose="02020603050405020304" pitchFamily="18" charset="0"/>
                <a:cs typeface="Times New Roman" panose="02020603050405020304" pitchFamily="18" charset="0"/>
              </a:rPr>
              <a:t> ý </a:t>
            </a:r>
            <a:r>
              <a:rPr lang="en-US" altLang="en-US" sz="2800" b="1" dirty="0" err="1">
                <a:solidFill>
                  <a:srgbClr val="7030A0"/>
                </a:solidFill>
                <a:latin typeface="Times New Roman" panose="02020603050405020304" pitchFamily="18" charset="0"/>
                <a:cs typeface="Times New Roman" panose="02020603050405020304" pitchFamily="18" charset="0"/>
              </a:rPr>
              <a:t>những</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gì</a:t>
            </a:r>
            <a:r>
              <a:rPr lang="en-US" altLang="en-US" sz="2800" b="1" dirty="0">
                <a:solidFill>
                  <a:srgbClr val="7030A0"/>
                </a:solidFill>
                <a:latin typeface="Times New Roman" panose="02020603050405020304" pitchFamily="18" charset="0"/>
                <a:cs typeface="Times New Roman" panose="02020603050405020304" pitchFamily="18" charset="0"/>
              </a:rPr>
              <a:t> ?</a:t>
            </a:r>
          </a:p>
          <a:p>
            <a:pPr>
              <a:lnSpc>
                <a:spcPct val="150000"/>
              </a:lnSpc>
              <a:spcAft>
                <a:spcPts val="200"/>
              </a:spcAft>
              <a:buClr>
                <a:srgbClr val="E48312"/>
              </a:buClr>
            </a:pP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Khi</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miêu</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tả</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cây</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cối</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cần</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chú</a:t>
            </a:r>
            <a:r>
              <a:rPr lang="en-US" altLang="en-US" sz="2000" b="1" dirty="0">
                <a:solidFill>
                  <a:srgbClr val="7030A0"/>
                </a:solidFill>
                <a:latin typeface="Times New Roman" panose="02020603050405020304" pitchFamily="18" charset="0"/>
                <a:cs typeface="Times New Roman" panose="02020603050405020304" pitchFamily="18" charset="0"/>
              </a:rPr>
              <a:t> ý </a:t>
            </a:r>
            <a:r>
              <a:rPr lang="en-US" altLang="en-US" sz="2000" b="1" dirty="0" err="1">
                <a:solidFill>
                  <a:srgbClr val="7030A0"/>
                </a:solidFill>
                <a:latin typeface="Times New Roman" panose="02020603050405020304" pitchFamily="18" charset="0"/>
                <a:cs typeface="Times New Roman" panose="02020603050405020304" pitchFamily="18" charset="0"/>
              </a:rPr>
              <a:t>quan</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sát</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thật</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kĩ</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và</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thật</a:t>
            </a:r>
            <a:r>
              <a:rPr lang="en-US" altLang="en-US" sz="2000" b="1" dirty="0">
                <a:solidFill>
                  <a:srgbClr val="7030A0"/>
                </a:solidFill>
                <a:latin typeface="Times New Roman" panose="02020603050405020304" pitchFamily="18" charset="0"/>
                <a:cs typeface="Times New Roman" panose="02020603050405020304" pitchFamily="18" charset="0"/>
              </a:rPr>
              <a:t> chi </a:t>
            </a:r>
            <a:r>
              <a:rPr lang="en-US" altLang="en-US" sz="2000" b="1" dirty="0" err="1">
                <a:solidFill>
                  <a:srgbClr val="7030A0"/>
                </a:solidFill>
                <a:latin typeface="Times New Roman" panose="02020603050405020304" pitchFamily="18" charset="0"/>
                <a:cs typeface="Times New Roman" panose="02020603050405020304" pitchFamily="18" charset="0"/>
              </a:rPr>
              <a:t>tiết</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Chú</a:t>
            </a:r>
            <a:r>
              <a:rPr lang="en-US" altLang="en-US" sz="2000" b="1" dirty="0">
                <a:solidFill>
                  <a:srgbClr val="7030A0"/>
                </a:solidFill>
                <a:latin typeface="Times New Roman" panose="02020603050405020304" pitchFamily="18" charset="0"/>
                <a:cs typeface="Times New Roman" panose="02020603050405020304" pitchFamily="18" charset="0"/>
              </a:rPr>
              <a:t> ý </a:t>
            </a:r>
            <a:r>
              <a:rPr lang="en-US" altLang="en-US" sz="2000" b="1" dirty="0" err="1">
                <a:solidFill>
                  <a:srgbClr val="7030A0"/>
                </a:solidFill>
                <a:latin typeface="Times New Roman" panose="02020603050405020304" pitchFamily="18" charset="0"/>
                <a:cs typeface="Times New Roman" panose="02020603050405020304" pitchFamily="18" charset="0"/>
              </a:rPr>
              <a:t>đến</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đặc</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điểm</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riêng</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của</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err="1">
                <a:solidFill>
                  <a:srgbClr val="7030A0"/>
                </a:solidFill>
                <a:latin typeface="Times New Roman" panose="02020603050405020304" pitchFamily="18" charset="0"/>
                <a:cs typeface="Times New Roman" panose="02020603050405020304" pitchFamily="18" charset="0"/>
              </a:rPr>
              <a:t>cây</a:t>
            </a:r>
            <a:r>
              <a:rPr lang="en-US" altLang="en-US" sz="2000" b="1">
                <a:solidFill>
                  <a:srgbClr val="7030A0"/>
                </a:solidFill>
                <a:latin typeface="Times New Roman" panose="02020603050405020304" pitchFamily="18" charset="0"/>
                <a:cs typeface="Times New Roman" panose="02020603050405020304" pitchFamily="18" charset="0"/>
              </a:rPr>
              <a:t> </a:t>
            </a:r>
            <a:r>
              <a:rPr lang="en-US" altLang="en-US" sz="2000" b="1" smtClean="0">
                <a:solidFill>
                  <a:srgbClr val="7030A0"/>
                </a:solidFill>
                <a:latin typeface="Times New Roman" panose="02020603050405020304" pitchFamily="18" charset="0"/>
                <a:cs typeface="Times New Roman" panose="02020603050405020304" pitchFamily="18" charset="0"/>
              </a:rPr>
              <a:t>cần, kết hợp sử dụng biện pháp so sánh, nhân hóa thì </a:t>
            </a:r>
            <a:r>
              <a:rPr lang="en-US" altLang="en-US" sz="2000" b="1" dirty="0" err="1">
                <a:solidFill>
                  <a:srgbClr val="7030A0"/>
                </a:solidFill>
                <a:latin typeface="Times New Roman" panose="02020603050405020304" pitchFamily="18" charset="0"/>
                <a:cs typeface="Times New Roman" panose="02020603050405020304" pitchFamily="18" charset="0"/>
              </a:rPr>
              <a:t>bài</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văn</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mới</a:t>
            </a:r>
            <a:r>
              <a:rPr lang="en-US" altLang="en-US" sz="2000" b="1" dirty="0">
                <a:solidFill>
                  <a:srgbClr val="7030A0"/>
                </a:solidFill>
                <a:latin typeface="Times New Roman" panose="02020603050405020304" pitchFamily="18" charset="0"/>
                <a:cs typeface="Times New Roman" panose="02020603050405020304" pitchFamily="18" charset="0"/>
              </a:rPr>
              <a:t> hay </a:t>
            </a:r>
            <a:r>
              <a:rPr lang="en-US" altLang="en-US" sz="2000" b="1" dirty="0" err="1">
                <a:solidFill>
                  <a:srgbClr val="7030A0"/>
                </a:solidFill>
                <a:latin typeface="Times New Roman" panose="02020603050405020304" pitchFamily="18" charset="0"/>
                <a:cs typeface="Times New Roman" panose="02020603050405020304" pitchFamily="18" charset="0"/>
              </a:rPr>
              <a:t>và</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sinh</a:t>
            </a:r>
            <a:r>
              <a:rPr lang="en-US" altLang="en-US" sz="2000" b="1" dirty="0">
                <a:solidFill>
                  <a:srgbClr val="7030A0"/>
                </a:solidFill>
                <a:latin typeface="Times New Roman" panose="02020603050405020304" pitchFamily="18" charset="0"/>
                <a:cs typeface="Times New Roman" panose="02020603050405020304" pitchFamily="18" charset="0"/>
              </a:rPr>
              <a:t> </a:t>
            </a:r>
            <a:r>
              <a:rPr lang="en-US" altLang="en-US" sz="2000" b="1" dirty="0" err="1">
                <a:solidFill>
                  <a:srgbClr val="7030A0"/>
                </a:solidFill>
                <a:latin typeface="Times New Roman" panose="02020603050405020304" pitchFamily="18" charset="0"/>
                <a:cs typeface="Times New Roman" panose="02020603050405020304" pitchFamily="18" charset="0"/>
              </a:rPr>
              <a:t>động</a:t>
            </a:r>
            <a:r>
              <a:rPr lang="en-US" altLang="en-US" sz="2000" b="1" dirty="0">
                <a:solidFill>
                  <a:srgbClr val="7030A0"/>
                </a:solidFill>
                <a:latin typeface="Times New Roman" panose="02020603050405020304" pitchFamily="18" charset="0"/>
                <a:cs typeface="Times New Roman" panose="02020603050405020304" pitchFamily="18" charset="0"/>
              </a:rPr>
              <a:t>.</a:t>
            </a:r>
          </a:p>
          <a:p>
            <a:pPr>
              <a:lnSpc>
                <a:spcPct val="90000"/>
              </a:lnSpc>
              <a:spcBef>
                <a:spcPts val="1200"/>
              </a:spcBef>
              <a:spcAft>
                <a:spcPts val="200"/>
              </a:spcAft>
              <a:buClr>
                <a:srgbClr val="E48312"/>
              </a:buClr>
              <a:buFont typeface="Calibri" panose="020F0502020204030204" pitchFamily="34" charset="0"/>
              <a:buChar char=" "/>
            </a:pPr>
            <a:endParaRPr lang="en-US" altLang="en-US" sz="20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37258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circle(in)">
                                      <p:cBhvr>
                                        <p:cTn id="7"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85"/>
        <p:cNvGrpSpPr/>
        <p:nvPr/>
      </p:nvGrpSpPr>
      <p:grpSpPr>
        <a:xfrm>
          <a:off x="0" y="0"/>
          <a:ext cx="0" cy="0"/>
          <a:chOff x="0" y="0"/>
          <a:chExt cx="0" cy="0"/>
        </a:xfrm>
      </p:grpSpPr>
      <p:sp>
        <p:nvSpPr>
          <p:cNvPr id="686" name="Google Shape;686;p75"/>
          <p:cNvSpPr txBox="1">
            <a:spLocks noGrp="1"/>
          </p:cNvSpPr>
          <p:nvPr>
            <p:ph type="subTitle" idx="1"/>
          </p:nvPr>
        </p:nvSpPr>
        <p:spPr>
          <a:xfrm flipH="1">
            <a:off x="4142167" y="2439279"/>
            <a:ext cx="5166800" cy="809200"/>
          </a:xfrm>
          <a:prstGeom prst="rect">
            <a:avLst/>
          </a:prstGeom>
        </p:spPr>
        <p:txBody>
          <a:bodyPr spcFirstLastPara="1" wrap="square" lIns="121897" tIns="121897" rIns="121897" bIns="121897" anchor="ctr" anchorCtr="0">
            <a:noAutofit/>
          </a:bodyPr>
          <a:lstStyle/>
          <a:p>
            <a:pPr marL="0" indent="0"/>
            <a:r>
              <a:rPr lang="en" sz="2900"/>
              <a:t>“This is a quote. Words full of wisdom that someone important said and can make the reader get inspired.”</a:t>
            </a:r>
            <a:endParaRPr sz="2900"/>
          </a:p>
        </p:txBody>
      </p:sp>
      <p:sp>
        <p:nvSpPr>
          <p:cNvPr id="687" name="Google Shape;687;p75"/>
          <p:cNvSpPr txBox="1">
            <a:spLocks noGrp="1"/>
          </p:cNvSpPr>
          <p:nvPr>
            <p:ph type="ctrTitle"/>
          </p:nvPr>
        </p:nvSpPr>
        <p:spPr>
          <a:xfrm>
            <a:off x="4066567" y="3775500"/>
            <a:ext cx="5242400" cy="411200"/>
          </a:xfrm>
          <a:prstGeom prst="rect">
            <a:avLst/>
          </a:prstGeom>
        </p:spPr>
        <p:txBody>
          <a:bodyPr spcFirstLastPara="1" wrap="square" lIns="121897" tIns="121897" rIns="121897" bIns="121897" anchor="t" anchorCtr="0">
            <a:noAutofit/>
          </a:bodyPr>
          <a:lstStyle/>
          <a:p>
            <a:r>
              <a:rPr lang="en"/>
              <a:t>—SOMEONE FAMOUS</a:t>
            </a:r>
            <a:endParaRPr/>
          </a:p>
        </p:txBody>
      </p:sp>
      <p:sp>
        <p:nvSpPr>
          <p:cNvPr id="2" name="Rounded Rectangle 1"/>
          <p:cNvSpPr/>
          <p:nvPr/>
        </p:nvSpPr>
        <p:spPr>
          <a:xfrm>
            <a:off x="983673" y="1025238"/>
            <a:ext cx="10113819" cy="5250873"/>
          </a:xfrm>
          <a:prstGeom prst="roundRect">
            <a:avLst/>
          </a:prstGeom>
          <a:ln w="38100"/>
        </p:spPr>
        <p:style>
          <a:lnRef idx="2">
            <a:schemeClr val="accent6"/>
          </a:lnRef>
          <a:fillRef idx="1">
            <a:schemeClr val="lt1"/>
          </a:fillRef>
          <a:effectRef idx="0">
            <a:schemeClr val="accent6"/>
          </a:effectRef>
          <a:fontRef idx="minor">
            <a:schemeClr val="dk1"/>
          </a:fontRef>
        </p:style>
        <p:txBody>
          <a:bodyPr lIns="91438" tIns="45719" rIns="91438" bIns="45719" rtlCol="0" anchor="t"/>
          <a:lstStyle/>
          <a:p>
            <a:pPr algn="ctr"/>
            <a:r>
              <a:rPr lang="en-US" sz="3600" b="1" dirty="0" err="1">
                <a:solidFill>
                  <a:srgbClr val="7030A0"/>
                </a:solidFill>
                <a:latin typeface="Times New Roman" panose="02020603050405020304" pitchFamily="18" charset="0"/>
                <a:cs typeface="Times New Roman" panose="02020603050405020304" pitchFamily="18" charset="0"/>
              </a:rPr>
              <a:t>Nhiệm</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vụ</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học</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tập</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tiếp</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theo</a:t>
            </a:r>
            <a:endParaRPr lang="en-US" sz="3600" b="1" dirty="0">
              <a:solidFill>
                <a:srgbClr val="7030A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399309" y="2258293"/>
            <a:ext cx="8659091" cy="384719"/>
          </a:xfrm>
          <a:prstGeom prst="rect">
            <a:avLst/>
          </a:prstGeom>
          <a:noFill/>
        </p:spPr>
        <p:txBody>
          <a:bodyPr wrap="square" lIns="91438" tIns="45719" rIns="91438" bIns="45719" rtlCol="0">
            <a:spAutoFit/>
          </a:bodyPr>
          <a:lstStyle/>
          <a:p>
            <a:endParaRPr lang="en-US" dirty="0"/>
          </a:p>
        </p:txBody>
      </p:sp>
      <p:sp>
        <p:nvSpPr>
          <p:cNvPr id="4" name="TextBox 3"/>
          <p:cNvSpPr txBox="1"/>
          <p:nvPr/>
        </p:nvSpPr>
        <p:spPr>
          <a:xfrm>
            <a:off x="2064328" y="2819492"/>
            <a:ext cx="8866909" cy="1384993"/>
          </a:xfrm>
          <a:prstGeom prst="rect">
            <a:avLst/>
          </a:prstGeom>
          <a:noFill/>
        </p:spPr>
        <p:txBody>
          <a:bodyPr wrap="square" lIns="91438" tIns="45719" rIns="91438" bIns="45719" rtlCol="0">
            <a:spAutoFit/>
          </a:bodyPr>
          <a:lstStyle/>
          <a:p>
            <a:r>
              <a:rPr lang="en-US" sz="2800" b="1" smtClean="0">
                <a:latin typeface="Times New Roman" panose="02020603050405020304" pitchFamily="18" charset="0"/>
                <a:cs typeface="Times New Roman" panose="02020603050405020304" pitchFamily="18" charset="0"/>
              </a:rPr>
              <a:t>- Hoàn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tập</a:t>
            </a:r>
            <a:r>
              <a:rPr lang="en-US" sz="2800" b="1">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viết bài văn tả cây.</a:t>
            </a:r>
            <a:endParaRPr lang="en-US" sz="2800" b="1" dirty="0">
              <a:latin typeface="Times New Roman" panose="02020603050405020304" pitchFamily="18" charset="0"/>
              <a:cs typeface="Times New Roman" panose="02020603050405020304" pitchFamily="18" charset="0"/>
            </a:endParaRPr>
          </a:p>
          <a:p>
            <a:r>
              <a:rPr lang="en-US" sz="2800" b="1" smtClean="0">
                <a:latin typeface="Times New Roman" panose="02020603050405020304" pitchFamily="18" charset="0"/>
                <a:cs typeface="Times New Roman" panose="02020603050405020304" pitchFamily="18" charset="0"/>
              </a:rPr>
              <a:t>- Đọc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chuẩn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a:latin typeface="Times New Roman" panose="02020603050405020304" pitchFamily="18" charset="0"/>
                <a:cs typeface="Times New Roman" panose="02020603050405020304" pitchFamily="18" charset="0"/>
              </a:rPr>
              <a:t>: </a:t>
            </a:r>
            <a:endParaRPr lang="en-US" sz="2800" b="1" smtClean="0">
              <a:latin typeface="Times New Roman" panose="02020603050405020304" pitchFamily="18" charset="0"/>
              <a:cs typeface="Times New Roman" panose="02020603050405020304" pitchFamily="18" charset="0"/>
            </a:endParaRPr>
          </a:p>
          <a:p>
            <a:r>
              <a:rPr lang="en-US" sz="2800" b="1">
                <a:solidFill>
                  <a:schemeClr val="accent6">
                    <a:lumMod val="75000"/>
                  </a:schemeClr>
                </a:solidFill>
                <a:latin typeface="Times New Roman" panose="02020603050405020304" pitchFamily="18" charset="0"/>
                <a:cs typeface="Times New Roman" panose="02020603050405020304" pitchFamily="18" charset="0"/>
              </a:rPr>
              <a:t> </a:t>
            </a:r>
            <a:r>
              <a:rPr lang="en-US" sz="2800" b="1" smtClean="0">
                <a:solidFill>
                  <a:schemeClr val="accent6">
                    <a:lumMod val="75000"/>
                  </a:schemeClr>
                </a:solidFill>
                <a:latin typeface="Times New Roman" panose="02020603050405020304" pitchFamily="18" charset="0"/>
                <a:cs typeface="Times New Roman" panose="02020603050405020304" pitchFamily="18" charset="0"/>
              </a:rPr>
              <a:t>               Cấu tạo của bài văn miêu tả con vật.</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0469" y="4186701"/>
            <a:ext cx="4462659" cy="2926335"/>
          </a:xfrm>
          <a:prstGeom prst="rect">
            <a:avLst/>
          </a:prstGeom>
        </p:spPr>
      </p:pic>
    </p:spTree>
    <p:extLst>
      <p:ext uri="{BB962C8B-B14F-4D97-AF65-F5344CB8AC3E}">
        <p14:creationId xmlns:p14="http://schemas.microsoft.com/office/powerpoint/2010/main" val="35334995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9"/>
        <p:cNvGrpSpPr/>
        <p:nvPr/>
      </p:nvGrpSpPr>
      <p:grpSpPr>
        <a:xfrm>
          <a:off x="0" y="0"/>
          <a:ext cx="0" cy="0"/>
          <a:chOff x="0" y="0"/>
          <a:chExt cx="0" cy="0"/>
        </a:xfrm>
      </p:grpSpPr>
      <p:sp>
        <p:nvSpPr>
          <p:cNvPr id="2001" name="Google Shape;2001;p119"/>
          <p:cNvSpPr txBox="1">
            <a:spLocks noGrp="1"/>
          </p:cNvSpPr>
          <p:nvPr>
            <p:ph type="ctrTitle"/>
          </p:nvPr>
        </p:nvSpPr>
        <p:spPr>
          <a:xfrm flipH="1">
            <a:off x="7045037" y="1918206"/>
            <a:ext cx="5093816" cy="2884402"/>
          </a:xfrm>
          <a:prstGeom prst="rect">
            <a:avLst/>
          </a:prstGeom>
        </p:spPr>
        <p:txBody>
          <a:bodyPr spcFirstLastPara="1" wrap="square" lIns="121897" tIns="121897" rIns="121897" bIns="121897" anchor="b" anchorCtr="0">
            <a:noAutofit/>
          </a:bodyPr>
          <a:lstStyle/>
          <a:p>
            <a:r>
              <a:rPr lang="en-US" sz="4800" err="1"/>
              <a:t>Chúc</a:t>
            </a:r>
            <a:r>
              <a:rPr lang="en-US" sz="4800"/>
              <a:t> </a:t>
            </a:r>
            <a:r>
              <a:rPr lang="en-US" sz="4800" smtClean="0"/>
              <a:t>các con </a:t>
            </a:r>
            <a:br>
              <a:rPr lang="en-US" sz="4800" smtClean="0"/>
            </a:br>
            <a:r>
              <a:rPr lang="en-US" sz="4800" smtClean="0"/>
              <a:t>chăm </a:t>
            </a:r>
            <a:r>
              <a:rPr lang="en-US" sz="4800" dirty="0" err="1"/>
              <a:t>ngoan</a:t>
            </a:r>
            <a:r>
              <a:rPr lang="en-US" sz="4800"/>
              <a:t>, </a:t>
            </a:r>
            <a:r>
              <a:rPr lang="en-US" sz="4800" smtClean="0"/>
              <a:t/>
            </a:r>
            <a:br>
              <a:rPr lang="en-US" sz="4800" smtClean="0"/>
            </a:br>
            <a:r>
              <a:rPr lang="en-US" sz="4800" smtClean="0"/>
              <a:t>học giỏi!</a:t>
            </a:r>
            <a:endParaRPr sz="4800" dirty="0"/>
          </a:p>
        </p:txBody>
      </p:sp>
      <p:grpSp>
        <p:nvGrpSpPr>
          <p:cNvPr id="2002" name="Google Shape;2002;p119"/>
          <p:cNvGrpSpPr/>
          <p:nvPr/>
        </p:nvGrpSpPr>
        <p:grpSpPr>
          <a:xfrm>
            <a:off x="8627017" y="4524754"/>
            <a:ext cx="301153" cy="301153"/>
            <a:chOff x="1190625" y="238125"/>
            <a:chExt cx="5228350" cy="5228350"/>
          </a:xfrm>
        </p:grpSpPr>
        <p:sp>
          <p:nvSpPr>
            <p:cNvPr id="2003" name="Google Shape;2003;p119"/>
            <p:cNvSpPr/>
            <p:nvPr/>
          </p:nvSpPr>
          <p:spPr>
            <a:xfrm>
              <a:off x="1190625" y="238125"/>
              <a:ext cx="4461225" cy="5228350"/>
            </a:xfrm>
            <a:custGeom>
              <a:avLst/>
              <a:gdLst/>
              <a:ahLst/>
              <a:cxnLst/>
              <a:rect l="l" t="t" r="r" b="b"/>
              <a:pathLst>
                <a:path w="178449" h="209134" extrusionOk="0">
                  <a:moveTo>
                    <a:pt x="12254" y="0"/>
                  </a:moveTo>
                  <a:cubicBezTo>
                    <a:pt x="5490" y="0"/>
                    <a:pt x="0" y="5490"/>
                    <a:pt x="0" y="12254"/>
                  </a:cubicBezTo>
                  <a:lnTo>
                    <a:pt x="0" y="196879"/>
                  </a:lnTo>
                  <a:cubicBezTo>
                    <a:pt x="0" y="203643"/>
                    <a:pt x="5490" y="209133"/>
                    <a:pt x="12254" y="209133"/>
                  </a:cubicBezTo>
                  <a:lnTo>
                    <a:pt x="112005" y="209133"/>
                  </a:lnTo>
                  <a:cubicBezTo>
                    <a:pt x="114260" y="209133"/>
                    <a:pt x="116098" y="207320"/>
                    <a:pt x="116098" y="205065"/>
                  </a:cubicBezTo>
                  <a:lnTo>
                    <a:pt x="116098" y="128352"/>
                  </a:lnTo>
                  <a:cubicBezTo>
                    <a:pt x="116098" y="126098"/>
                    <a:pt x="114260" y="124259"/>
                    <a:pt x="112005" y="124259"/>
                  </a:cubicBezTo>
                  <a:lnTo>
                    <a:pt x="90266" y="124259"/>
                  </a:lnTo>
                  <a:lnTo>
                    <a:pt x="90266" y="101001"/>
                  </a:lnTo>
                  <a:lnTo>
                    <a:pt x="112005" y="101001"/>
                  </a:lnTo>
                  <a:cubicBezTo>
                    <a:pt x="114260" y="101001"/>
                    <a:pt x="116098" y="99187"/>
                    <a:pt x="116098" y="96908"/>
                  </a:cubicBezTo>
                  <a:lnTo>
                    <a:pt x="116098" y="69629"/>
                  </a:lnTo>
                  <a:cubicBezTo>
                    <a:pt x="116098" y="52718"/>
                    <a:pt x="129847" y="38969"/>
                    <a:pt x="146759" y="38969"/>
                  </a:cubicBezTo>
                  <a:lnTo>
                    <a:pt x="170164" y="38969"/>
                  </a:lnTo>
                  <a:lnTo>
                    <a:pt x="170164" y="62228"/>
                  </a:lnTo>
                  <a:lnTo>
                    <a:pt x="146759" y="62228"/>
                  </a:lnTo>
                  <a:cubicBezTo>
                    <a:pt x="142739" y="62228"/>
                    <a:pt x="139357" y="65610"/>
                    <a:pt x="139357" y="69629"/>
                  </a:cubicBezTo>
                  <a:lnTo>
                    <a:pt x="139357" y="96908"/>
                  </a:lnTo>
                  <a:cubicBezTo>
                    <a:pt x="139357" y="99187"/>
                    <a:pt x="141195" y="101001"/>
                    <a:pt x="143450" y="101001"/>
                  </a:cubicBezTo>
                  <a:lnTo>
                    <a:pt x="169601" y="101001"/>
                  </a:lnTo>
                  <a:lnTo>
                    <a:pt x="166537" y="124259"/>
                  </a:lnTo>
                  <a:lnTo>
                    <a:pt x="143450" y="124259"/>
                  </a:lnTo>
                  <a:cubicBezTo>
                    <a:pt x="141195" y="124259"/>
                    <a:pt x="139357" y="126098"/>
                    <a:pt x="139357" y="128352"/>
                  </a:cubicBezTo>
                  <a:lnTo>
                    <a:pt x="139357" y="205065"/>
                  </a:lnTo>
                  <a:cubicBezTo>
                    <a:pt x="139357" y="207320"/>
                    <a:pt x="141195" y="209133"/>
                    <a:pt x="143450" y="209133"/>
                  </a:cubicBezTo>
                  <a:lnTo>
                    <a:pt x="156047" y="209133"/>
                  </a:lnTo>
                  <a:cubicBezTo>
                    <a:pt x="158302" y="209133"/>
                    <a:pt x="160116" y="207320"/>
                    <a:pt x="160116" y="205065"/>
                  </a:cubicBezTo>
                  <a:cubicBezTo>
                    <a:pt x="160116" y="202810"/>
                    <a:pt x="158302" y="200972"/>
                    <a:pt x="156047" y="200972"/>
                  </a:cubicBezTo>
                  <a:lnTo>
                    <a:pt x="147518" y="200972"/>
                  </a:lnTo>
                  <a:lnTo>
                    <a:pt x="147518" y="132445"/>
                  </a:lnTo>
                  <a:lnTo>
                    <a:pt x="170115" y="132445"/>
                  </a:lnTo>
                  <a:cubicBezTo>
                    <a:pt x="172174" y="132445"/>
                    <a:pt x="173890" y="130901"/>
                    <a:pt x="174159" y="128892"/>
                  </a:cubicBezTo>
                  <a:lnTo>
                    <a:pt x="178301" y="97447"/>
                  </a:lnTo>
                  <a:cubicBezTo>
                    <a:pt x="178448" y="96295"/>
                    <a:pt x="178105" y="95119"/>
                    <a:pt x="177321" y="94236"/>
                  </a:cubicBezTo>
                  <a:cubicBezTo>
                    <a:pt x="176537" y="93354"/>
                    <a:pt x="175434" y="92839"/>
                    <a:pt x="174257" y="92839"/>
                  </a:cubicBezTo>
                  <a:lnTo>
                    <a:pt x="147518" y="92839"/>
                  </a:lnTo>
                  <a:lnTo>
                    <a:pt x="147518" y="70414"/>
                  </a:lnTo>
                  <a:lnTo>
                    <a:pt x="174257" y="70414"/>
                  </a:lnTo>
                  <a:cubicBezTo>
                    <a:pt x="176512" y="70414"/>
                    <a:pt x="178326" y="68576"/>
                    <a:pt x="178326" y="66321"/>
                  </a:cubicBezTo>
                  <a:lnTo>
                    <a:pt x="178326" y="34900"/>
                  </a:lnTo>
                  <a:cubicBezTo>
                    <a:pt x="178326" y="32646"/>
                    <a:pt x="176512" y="30808"/>
                    <a:pt x="174257" y="30808"/>
                  </a:cubicBezTo>
                  <a:lnTo>
                    <a:pt x="146759" y="30808"/>
                  </a:lnTo>
                  <a:cubicBezTo>
                    <a:pt x="125338" y="30808"/>
                    <a:pt x="107937" y="48233"/>
                    <a:pt x="107937" y="69629"/>
                  </a:cubicBezTo>
                  <a:lnTo>
                    <a:pt x="107937" y="92839"/>
                  </a:lnTo>
                  <a:lnTo>
                    <a:pt x="86173" y="92839"/>
                  </a:lnTo>
                  <a:cubicBezTo>
                    <a:pt x="83918" y="92839"/>
                    <a:pt x="82080" y="94677"/>
                    <a:pt x="82080" y="96932"/>
                  </a:cubicBezTo>
                  <a:lnTo>
                    <a:pt x="82080" y="128352"/>
                  </a:lnTo>
                  <a:cubicBezTo>
                    <a:pt x="82080" y="130607"/>
                    <a:pt x="83918" y="132445"/>
                    <a:pt x="86173" y="132445"/>
                  </a:cubicBezTo>
                  <a:lnTo>
                    <a:pt x="107937" y="132445"/>
                  </a:lnTo>
                  <a:lnTo>
                    <a:pt x="107937" y="200972"/>
                  </a:lnTo>
                  <a:lnTo>
                    <a:pt x="12254" y="200972"/>
                  </a:lnTo>
                  <a:cubicBezTo>
                    <a:pt x="10000" y="200972"/>
                    <a:pt x="8161" y="199134"/>
                    <a:pt x="8161" y="196879"/>
                  </a:cubicBezTo>
                  <a:lnTo>
                    <a:pt x="8161" y="12254"/>
                  </a:lnTo>
                  <a:cubicBezTo>
                    <a:pt x="8161" y="10000"/>
                    <a:pt x="10000" y="8161"/>
                    <a:pt x="12254" y="8161"/>
                  </a:cubicBezTo>
                  <a:lnTo>
                    <a:pt x="20416" y="8161"/>
                  </a:lnTo>
                  <a:cubicBezTo>
                    <a:pt x="22671" y="8161"/>
                    <a:pt x="24509" y="6348"/>
                    <a:pt x="24509" y="4093"/>
                  </a:cubicBezTo>
                  <a:cubicBezTo>
                    <a:pt x="24509" y="1838"/>
                    <a:pt x="22671" y="0"/>
                    <a:pt x="20416" y="0"/>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sp>
          <p:nvSpPr>
            <p:cNvPr id="2004" name="Google Shape;2004;p119"/>
            <p:cNvSpPr/>
            <p:nvPr/>
          </p:nvSpPr>
          <p:spPr>
            <a:xfrm>
              <a:off x="2416050" y="238125"/>
              <a:ext cx="4002925" cy="5228350"/>
            </a:xfrm>
            <a:custGeom>
              <a:avLst/>
              <a:gdLst/>
              <a:ahLst/>
              <a:cxnLst/>
              <a:rect l="l" t="t" r="r" b="b"/>
              <a:pathLst>
                <a:path w="160117" h="209134" extrusionOk="0">
                  <a:moveTo>
                    <a:pt x="4094" y="0"/>
                  </a:moveTo>
                  <a:cubicBezTo>
                    <a:pt x="1839" y="0"/>
                    <a:pt x="1" y="1838"/>
                    <a:pt x="1" y="4093"/>
                  </a:cubicBezTo>
                  <a:cubicBezTo>
                    <a:pt x="1" y="6348"/>
                    <a:pt x="1839" y="8161"/>
                    <a:pt x="4094" y="8161"/>
                  </a:cubicBezTo>
                  <a:lnTo>
                    <a:pt x="147862" y="8161"/>
                  </a:lnTo>
                  <a:cubicBezTo>
                    <a:pt x="150117" y="8161"/>
                    <a:pt x="151955" y="10000"/>
                    <a:pt x="151955" y="12254"/>
                  </a:cubicBezTo>
                  <a:lnTo>
                    <a:pt x="151955" y="196879"/>
                  </a:lnTo>
                  <a:cubicBezTo>
                    <a:pt x="151955" y="199134"/>
                    <a:pt x="150117" y="200972"/>
                    <a:pt x="147862" y="200972"/>
                  </a:cubicBezTo>
                  <a:lnTo>
                    <a:pt x="139701" y="200972"/>
                  </a:lnTo>
                  <a:cubicBezTo>
                    <a:pt x="137446" y="200972"/>
                    <a:pt x="135608" y="202810"/>
                    <a:pt x="135608" y="205065"/>
                  </a:cubicBezTo>
                  <a:cubicBezTo>
                    <a:pt x="135608" y="207320"/>
                    <a:pt x="137446" y="209133"/>
                    <a:pt x="139701" y="209133"/>
                  </a:cubicBezTo>
                  <a:lnTo>
                    <a:pt x="147862" y="209133"/>
                  </a:lnTo>
                  <a:cubicBezTo>
                    <a:pt x="154626" y="209133"/>
                    <a:pt x="160116" y="203643"/>
                    <a:pt x="160116" y="196879"/>
                  </a:cubicBezTo>
                  <a:lnTo>
                    <a:pt x="160116" y="12254"/>
                  </a:lnTo>
                  <a:cubicBezTo>
                    <a:pt x="160116" y="5490"/>
                    <a:pt x="154626" y="0"/>
                    <a:pt x="147862" y="0"/>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sp>
          <p:nvSpPr>
            <p:cNvPr id="2005" name="Google Shape;2005;p119"/>
            <p:cNvSpPr/>
            <p:nvPr/>
          </p:nvSpPr>
          <p:spPr>
            <a:xfrm>
              <a:off x="5398150" y="5262400"/>
              <a:ext cx="204075" cy="204075"/>
            </a:xfrm>
            <a:custGeom>
              <a:avLst/>
              <a:gdLst/>
              <a:ahLst/>
              <a:cxnLst/>
              <a:rect l="l" t="t" r="r" b="b"/>
              <a:pathLst>
                <a:path w="8163" h="8163" extrusionOk="0">
                  <a:moveTo>
                    <a:pt x="4069" y="1"/>
                  </a:moveTo>
                  <a:cubicBezTo>
                    <a:pt x="1814" y="1"/>
                    <a:pt x="1" y="1839"/>
                    <a:pt x="1" y="4094"/>
                  </a:cubicBezTo>
                  <a:cubicBezTo>
                    <a:pt x="1" y="6349"/>
                    <a:pt x="1814" y="8162"/>
                    <a:pt x="4069" y="8162"/>
                  </a:cubicBezTo>
                  <a:cubicBezTo>
                    <a:pt x="6324" y="8162"/>
                    <a:pt x="8162" y="6349"/>
                    <a:pt x="8162" y="4094"/>
                  </a:cubicBezTo>
                  <a:cubicBezTo>
                    <a:pt x="8162" y="1839"/>
                    <a:pt x="6324" y="1"/>
                    <a:pt x="4069" y="1"/>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sp>
          <p:nvSpPr>
            <p:cNvPr id="2006" name="Google Shape;2006;p119"/>
            <p:cNvSpPr/>
            <p:nvPr/>
          </p:nvSpPr>
          <p:spPr>
            <a:xfrm>
              <a:off x="2007375" y="238125"/>
              <a:ext cx="204675" cy="204050"/>
            </a:xfrm>
            <a:custGeom>
              <a:avLst/>
              <a:gdLst/>
              <a:ahLst/>
              <a:cxnLst/>
              <a:rect l="l" t="t" r="r" b="b"/>
              <a:pathLst>
                <a:path w="8187" h="8162" extrusionOk="0">
                  <a:moveTo>
                    <a:pt x="4093" y="0"/>
                  </a:moveTo>
                  <a:cubicBezTo>
                    <a:pt x="1838" y="0"/>
                    <a:pt x="0" y="1838"/>
                    <a:pt x="0" y="4093"/>
                  </a:cubicBezTo>
                  <a:cubicBezTo>
                    <a:pt x="0" y="6348"/>
                    <a:pt x="1838" y="8161"/>
                    <a:pt x="4093" y="8161"/>
                  </a:cubicBezTo>
                  <a:cubicBezTo>
                    <a:pt x="6348" y="8161"/>
                    <a:pt x="8186" y="6348"/>
                    <a:pt x="8186" y="4093"/>
                  </a:cubicBezTo>
                  <a:cubicBezTo>
                    <a:pt x="8186" y="1838"/>
                    <a:pt x="6348" y="0"/>
                    <a:pt x="4093" y="0"/>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grpSp>
      <p:grpSp>
        <p:nvGrpSpPr>
          <p:cNvPr id="2007" name="Google Shape;2007;p119"/>
          <p:cNvGrpSpPr/>
          <p:nvPr/>
        </p:nvGrpSpPr>
        <p:grpSpPr>
          <a:xfrm>
            <a:off x="10288978" y="4524960"/>
            <a:ext cx="301153" cy="301153"/>
            <a:chOff x="1190625" y="238125"/>
            <a:chExt cx="5228350" cy="5228350"/>
          </a:xfrm>
        </p:grpSpPr>
        <p:sp>
          <p:nvSpPr>
            <p:cNvPr id="2008" name="Google Shape;2008;p119"/>
            <p:cNvSpPr/>
            <p:nvPr/>
          </p:nvSpPr>
          <p:spPr>
            <a:xfrm>
              <a:off x="1190625" y="238125"/>
              <a:ext cx="5228350" cy="5228350"/>
            </a:xfrm>
            <a:custGeom>
              <a:avLst/>
              <a:gdLst/>
              <a:ahLst/>
              <a:cxnLst/>
              <a:rect l="l" t="t" r="r" b="b"/>
              <a:pathLst>
                <a:path w="209134" h="209134" extrusionOk="0">
                  <a:moveTo>
                    <a:pt x="53111" y="0"/>
                  </a:moveTo>
                  <a:cubicBezTo>
                    <a:pt x="23823" y="0"/>
                    <a:pt x="0" y="23823"/>
                    <a:pt x="0" y="53111"/>
                  </a:cubicBezTo>
                  <a:lnTo>
                    <a:pt x="0" y="156047"/>
                  </a:lnTo>
                  <a:cubicBezTo>
                    <a:pt x="0" y="185311"/>
                    <a:pt x="23823" y="209133"/>
                    <a:pt x="53111" y="209133"/>
                  </a:cubicBezTo>
                  <a:lnTo>
                    <a:pt x="156047" y="209133"/>
                  </a:lnTo>
                  <a:cubicBezTo>
                    <a:pt x="185311" y="209133"/>
                    <a:pt x="209133" y="185311"/>
                    <a:pt x="209133" y="156047"/>
                  </a:cubicBezTo>
                  <a:lnTo>
                    <a:pt x="209133" y="53111"/>
                  </a:lnTo>
                  <a:cubicBezTo>
                    <a:pt x="209133" y="23823"/>
                    <a:pt x="185311" y="0"/>
                    <a:pt x="156047" y="0"/>
                  </a:cubicBezTo>
                  <a:lnTo>
                    <a:pt x="96393" y="0"/>
                  </a:lnTo>
                  <a:cubicBezTo>
                    <a:pt x="94138" y="0"/>
                    <a:pt x="92325" y="1838"/>
                    <a:pt x="92325" y="4093"/>
                  </a:cubicBezTo>
                  <a:cubicBezTo>
                    <a:pt x="92325" y="6348"/>
                    <a:pt x="94138" y="8161"/>
                    <a:pt x="96393" y="8161"/>
                  </a:cubicBezTo>
                  <a:lnTo>
                    <a:pt x="156047" y="8161"/>
                  </a:lnTo>
                  <a:cubicBezTo>
                    <a:pt x="180826" y="8161"/>
                    <a:pt x="200972" y="28332"/>
                    <a:pt x="200972" y="53111"/>
                  </a:cubicBezTo>
                  <a:lnTo>
                    <a:pt x="200972" y="156047"/>
                  </a:lnTo>
                  <a:cubicBezTo>
                    <a:pt x="200972" y="180826"/>
                    <a:pt x="180826" y="200972"/>
                    <a:pt x="156047" y="200972"/>
                  </a:cubicBezTo>
                  <a:lnTo>
                    <a:pt x="53111" y="200972"/>
                  </a:lnTo>
                  <a:cubicBezTo>
                    <a:pt x="28332" y="200972"/>
                    <a:pt x="8161" y="180826"/>
                    <a:pt x="8161" y="156047"/>
                  </a:cubicBezTo>
                  <a:lnTo>
                    <a:pt x="8161" y="53111"/>
                  </a:lnTo>
                  <a:cubicBezTo>
                    <a:pt x="8161" y="28332"/>
                    <a:pt x="28332" y="8161"/>
                    <a:pt x="53111" y="8161"/>
                  </a:cubicBezTo>
                  <a:lnTo>
                    <a:pt x="63723" y="8161"/>
                  </a:lnTo>
                  <a:cubicBezTo>
                    <a:pt x="65978" y="8161"/>
                    <a:pt x="67816" y="6348"/>
                    <a:pt x="67816" y="4093"/>
                  </a:cubicBezTo>
                  <a:cubicBezTo>
                    <a:pt x="67816" y="1838"/>
                    <a:pt x="65978" y="0"/>
                    <a:pt x="63723" y="0"/>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sp>
          <p:nvSpPr>
            <p:cNvPr id="2009" name="Google Shape;2009;p119"/>
            <p:cNvSpPr/>
            <p:nvPr/>
          </p:nvSpPr>
          <p:spPr>
            <a:xfrm>
              <a:off x="1599300" y="646800"/>
              <a:ext cx="4411600" cy="4411600"/>
            </a:xfrm>
            <a:custGeom>
              <a:avLst/>
              <a:gdLst/>
              <a:ahLst/>
              <a:cxnLst/>
              <a:rect l="l" t="t" r="r" b="b"/>
              <a:pathLst>
                <a:path w="176464" h="176464" extrusionOk="0">
                  <a:moveTo>
                    <a:pt x="36764" y="0"/>
                  </a:moveTo>
                  <a:cubicBezTo>
                    <a:pt x="16495" y="0"/>
                    <a:pt x="0" y="16495"/>
                    <a:pt x="0" y="36764"/>
                  </a:cubicBezTo>
                  <a:lnTo>
                    <a:pt x="0" y="139700"/>
                  </a:lnTo>
                  <a:cubicBezTo>
                    <a:pt x="0" y="159969"/>
                    <a:pt x="16495" y="176464"/>
                    <a:pt x="36764" y="176464"/>
                  </a:cubicBezTo>
                  <a:lnTo>
                    <a:pt x="96393" y="176464"/>
                  </a:lnTo>
                  <a:cubicBezTo>
                    <a:pt x="98648" y="176464"/>
                    <a:pt x="100486" y="174625"/>
                    <a:pt x="100486" y="172371"/>
                  </a:cubicBezTo>
                  <a:cubicBezTo>
                    <a:pt x="100486" y="170116"/>
                    <a:pt x="98648" y="168278"/>
                    <a:pt x="96393" y="168278"/>
                  </a:cubicBezTo>
                  <a:lnTo>
                    <a:pt x="36764" y="168278"/>
                  </a:lnTo>
                  <a:cubicBezTo>
                    <a:pt x="20980" y="168278"/>
                    <a:pt x="8162" y="155459"/>
                    <a:pt x="8162" y="139700"/>
                  </a:cubicBezTo>
                  <a:lnTo>
                    <a:pt x="8162" y="36764"/>
                  </a:lnTo>
                  <a:cubicBezTo>
                    <a:pt x="8162" y="20980"/>
                    <a:pt x="20980" y="8162"/>
                    <a:pt x="36764" y="8162"/>
                  </a:cubicBezTo>
                  <a:lnTo>
                    <a:pt x="139700" y="8162"/>
                  </a:lnTo>
                  <a:cubicBezTo>
                    <a:pt x="155459" y="8162"/>
                    <a:pt x="168278" y="20980"/>
                    <a:pt x="168278" y="36764"/>
                  </a:cubicBezTo>
                  <a:lnTo>
                    <a:pt x="168278" y="139700"/>
                  </a:lnTo>
                  <a:cubicBezTo>
                    <a:pt x="168278" y="155459"/>
                    <a:pt x="155459" y="168278"/>
                    <a:pt x="139700" y="168278"/>
                  </a:cubicBezTo>
                  <a:lnTo>
                    <a:pt x="129064" y="168278"/>
                  </a:lnTo>
                  <a:cubicBezTo>
                    <a:pt x="126809" y="168278"/>
                    <a:pt x="124995" y="170116"/>
                    <a:pt x="124995" y="172371"/>
                  </a:cubicBezTo>
                  <a:cubicBezTo>
                    <a:pt x="124995" y="174625"/>
                    <a:pt x="126809" y="176464"/>
                    <a:pt x="129064" y="176464"/>
                  </a:cubicBezTo>
                  <a:lnTo>
                    <a:pt x="139700" y="176464"/>
                  </a:lnTo>
                  <a:cubicBezTo>
                    <a:pt x="159969" y="176464"/>
                    <a:pt x="176464" y="159969"/>
                    <a:pt x="176464" y="139700"/>
                  </a:cubicBezTo>
                  <a:lnTo>
                    <a:pt x="176464" y="36764"/>
                  </a:lnTo>
                  <a:cubicBezTo>
                    <a:pt x="176464" y="16495"/>
                    <a:pt x="159969" y="0"/>
                    <a:pt x="139700" y="0"/>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sp>
          <p:nvSpPr>
            <p:cNvPr id="2010" name="Google Shape;2010;p119"/>
            <p:cNvSpPr/>
            <p:nvPr/>
          </p:nvSpPr>
          <p:spPr>
            <a:xfrm>
              <a:off x="2681350" y="1728850"/>
              <a:ext cx="2246875" cy="2246875"/>
            </a:xfrm>
            <a:custGeom>
              <a:avLst/>
              <a:gdLst/>
              <a:ahLst/>
              <a:cxnLst/>
              <a:rect l="l" t="t" r="r" b="b"/>
              <a:pathLst>
                <a:path w="89875" h="89875" extrusionOk="0">
                  <a:moveTo>
                    <a:pt x="44950" y="8187"/>
                  </a:moveTo>
                  <a:cubicBezTo>
                    <a:pt x="65219" y="8187"/>
                    <a:pt x="81713" y="24681"/>
                    <a:pt x="81713" y="44950"/>
                  </a:cubicBezTo>
                  <a:cubicBezTo>
                    <a:pt x="81713" y="65219"/>
                    <a:pt x="65219" y="81713"/>
                    <a:pt x="44950" y="81713"/>
                  </a:cubicBezTo>
                  <a:cubicBezTo>
                    <a:pt x="24681" y="81713"/>
                    <a:pt x="8187" y="65219"/>
                    <a:pt x="8187" y="44950"/>
                  </a:cubicBezTo>
                  <a:cubicBezTo>
                    <a:pt x="8187" y="24681"/>
                    <a:pt x="24681" y="8187"/>
                    <a:pt x="44950" y="8187"/>
                  </a:cubicBezTo>
                  <a:close/>
                  <a:moveTo>
                    <a:pt x="44950" y="1"/>
                  </a:moveTo>
                  <a:cubicBezTo>
                    <a:pt x="20172" y="1"/>
                    <a:pt x="1" y="20172"/>
                    <a:pt x="1" y="44950"/>
                  </a:cubicBezTo>
                  <a:cubicBezTo>
                    <a:pt x="1" y="69728"/>
                    <a:pt x="20172" y="89875"/>
                    <a:pt x="44950" y="89875"/>
                  </a:cubicBezTo>
                  <a:cubicBezTo>
                    <a:pt x="69728" y="89875"/>
                    <a:pt x="89875" y="69728"/>
                    <a:pt x="89875" y="44950"/>
                  </a:cubicBezTo>
                  <a:cubicBezTo>
                    <a:pt x="89875" y="20172"/>
                    <a:pt x="69728" y="1"/>
                    <a:pt x="44950" y="1"/>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sp>
          <p:nvSpPr>
            <p:cNvPr id="2011" name="Google Shape;2011;p119"/>
            <p:cNvSpPr/>
            <p:nvPr/>
          </p:nvSpPr>
          <p:spPr>
            <a:xfrm>
              <a:off x="3090050" y="2137550"/>
              <a:ext cx="1429500" cy="1429500"/>
            </a:xfrm>
            <a:custGeom>
              <a:avLst/>
              <a:gdLst/>
              <a:ahLst/>
              <a:cxnLst/>
              <a:rect l="l" t="t" r="r" b="b"/>
              <a:pathLst>
                <a:path w="57180" h="57180" extrusionOk="0">
                  <a:moveTo>
                    <a:pt x="28602" y="8162"/>
                  </a:moveTo>
                  <a:cubicBezTo>
                    <a:pt x="39851" y="8162"/>
                    <a:pt x="49018" y="17328"/>
                    <a:pt x="49018" y="28602"/>
                  </a:cubicBezTo>
                  <a:cubicBezTo>
                    <a:pt x="49018" y="39851"/>
                    <a:pt x="39851" y="49018"/>
                    <a:pt x="28602" y="49018"/>
                  </a:cubicBezTo>
                  <a:cubicBezTo>
                    <a:pt x="17328" y="49018"/>
                    <a:pt x="8162" y="39851"/>
                    <a:pt x="8162" y="28602"/>
                  </a:cubicBezTo>
                  <a:cubicBezTo>
                    <a:pt x="8162" y="17328"/>
                    <a:pt x="17328" y="8162"/>
                    <a:pt x="28602" y="8162"/>
                  </a:cubicBezTo>
                  <a:close/>
                  <a:moveTo>
                    <a:pt x="28602" y="0"/>
                  </a:moveTo>
                  <a:cubicBezTo>
                    <a:pt x="12818" y="0"/>
                    <a:pt x="0" y="12818"/>
                    <a:pt x="0" y="28602"/>
                  </a:cubicBezTo>
                  <a:cubicBezTo>
                    <a:pt x="0" y="44361"/>
                    <a:pt x="12818" y="57179"/>
                    <a:pt x="28602" y="57179"/>
                  </a:cubicBezTo>
                  <a:cubicBezTo>
                    <a:pt x="44361" y="57179"/>
                    <a:pt x="57179" y="44361"/>
                    <a:pt x="57179" y="28602"/>
                  </a:cubicBezTo>
                  <a:cubicBezTo>
                    <a:pt x="57179" y="12818"/>
                    <a:pt x="44361" y="0"/>
                    <a:pt x="28602" y="0"/>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sp>
          <p:nvSpPr>
            <p:cNvPr id="2012" name="Google Shape;2012;p119"/>
            <p:cNvSpPr/>
            <p:nvPr/>
          </p:nvSpPr>
          <p:spPr>
            <a:xfrm>
              <a:off x="4683125" y="1157200"/>
              <a:ext cx="816775" cy="816775"/>
            </a:xfrm>
            <a:custGeom>
              <a:avLst/>
              <a:gdLst/>
              <a:ahLst/>
              <a:cxnLst/>
              <a:rect l="l" t="t" r="r" b="b"/>
              <a:pathLst>
                <a:path w="32671" h="32671" extrusionOk="0">
                  <a:moveTo>
                    <a:pt x="16347" y="8162"/>
                  </a:moveTo>
                  <a:cubicBezTo>
                    <a:pt x="20832" y="8162"/>
                    <a:pt x="24509" y="11838"/>
                    <a:pt x="24509" y="16348"/>
                  </a:cubicBezTo>
                  <a:cubicBezTo>
                    <a:pt x="24509" y="20857"/>
                    <a:pt x="20832" y="24509"/>
                    <a:pt x="16347" y="24509"/>
                  </a:cubicBezTo>
                  <a:cubicBezTo>
                    <a:pt x="11838" y="24509"/>
                    <a:pt x="8161" y="20857"/>
                    <a:pt x="8161" y="16348"/>
                  </a:cubicBezTo>
                  <a:cubicBezTo>
                    <a:pt x="8161" y="11838"/>
                    <a:pt x="11838" y="8162"/>
                    <a:pt x="16347" y="8162"/>
                  </a:cubicBezTo>
                  <a:close/>
                  <a:moveTo>
                    <a:pt x="16347" y="0"/>
                  </a:moveTo>
                  <a:cubicBezTo>
                    <a:pt x="7328" y="0"/>
                    <a:pt x="0" y="7328"/>
                    <a:pt x="0" y="16348"/>
                  </a:cubicBezTo>
                  <a:cubicBezTo>
                    <a:pt x="0" y="25342"/>
                    <a:pt x="7328" y="32670"/>
                    <a:pt x="16347" y="32670"/>
                  </a:cubicBezTo>
                  <a:cubicBezTo>
                    <a:pt x="25342" y="32670"/>
                    <a:pt x="32670" y="25342"/>
                    <a:pt x="32670" y="16348"/>
                  </a:cubicBezTo>
                  <a:cubicBezTo>
                    <a:pt x="32670" y="7328"/>
                    <a:pt x="25342" y="0"/>
                    <a:pt x="16347" y="0"/>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sp>
          <p:nvSpPr>
            <p:cNvPr id="2013" name="Google Shape;2013;p119"/>
            <p:cNvSpPr/>
            <p:nvPr/>
          </p:nvSpPr>
          <p:spPr>
            <a:xfrm>
              <a:off x="3090050" y="238125"/>
              <a:ext cx="204050" cy="204050"/>
            </a:xfrm>
            <a:custGeom>
              <a:avLst/>
              <a:gdLst/>
              <a:ahLst/>
              <a:cxnLst/>
              <a:rect l="l" t="t" r="r" b="b"/>
              <a:pathLst>
                <a:path w="8162" h="8162" extrusionOk="0">
                  <a:moveTo>
                    <a:pt x="4093" y="0"/>
                  </a:moveTo>
                  <a:cubicBezTo>
                    <a:pt x="1838" y="0"/>
                    <a:pt x="0" y="1838"/>
                    <a:pt x="0" y="4093"/>
                  </a:cubicBezTo>
                  <a:cubicBezTo>
                    <a:pt x="0" y="6348"/>
                    <a:pt x="1838" y="8161"/>
                    <a:pt x="4093" y="8161"/>
                  </a:cubicBezTo>
                  <a:cubicBezTo>
                    <a:pt x="6348" y="8161"/>
                    <a:pt x="8162" y="6348"/>
                    <a:pt x="8162" y="4093"/>
                  </a:cubicBezTo>
                  <a:cubicBezTo>
                    <a:pt x="8162" y="1838"/>
                    <a:pt x="6348" y="0"/>
                    <a:pt x="4093" y="0"/>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sp>
          <p:nvSpPr>
            <p:cNvPr id="2014" name="Google Shape;2014;p119"/>
            <p:cNvSpPr/>
            <p:nvPr/>
          </p:nvSpPr>
          <p:spPr>
            <a:xfrm>
              <a:off x="4315475" y="4853725"/>
              <a:ext cx="204075" cy="204675"/>
            </a:xfrm>
            <a:custGeom>
              <a:avLst/>
              <a:gdLst/>
              <a:ahLst/>
              <a:cxnLst/>
              <a:rect l="l" t="t" r="r" b="b"/>
              <a:pathLst>
                <a:path w="8163" h="8187" extrusionOk="0">
                  <a:moveTo>
                    <a:pt x="4094" y="1"/>
                  </a:moveTo>
                  <a:cubicBezTo>
                    <a:pt x="1839" y="1"/>
                    <a:pt x="1" y="1839"/>
                    <a:pt x="1" y="4094"/>
                  </a:cubicBezTo>
                  <a:cubicBezTo>
                    <a:pt x="1" y="6348"/>
                    <a:pt x="1839" y="8187"/>
                    <a:pt x="4094" y="8187"/>
                  </a:cubicBezTo>
                  <a:cubicBezTo>
                    <a:pt x="6349" y="8187"/>
                    <a:pt x="8162" y="6348"/>
                    <a:pt x="8162" y="4094"/>
                  </a:cubicBezTo>
                  <a:cubicBezTo>
                    <a:pt x="8162" y="1839"/>
                    <a:pt x="6349" y="1"/>
                    <a:pt x="4094" y="1"/>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grpSp>
      <p:grpSp>
        <p:nvGrpSpPr>
          <p:cNvPr id="2015" name="Google Shape;2015;p119"/>
          <p:cNvGrpSpPr/>
          <p:nvPr/>
        </p:nvGrpSpPr>
        <p:grpSpPr>
          <a:xfrm>
            <a:off x="9736075" y="4524980"/>
            <a:ext cx="299741" cy="301153"/>
            <a:chOff x="1204700" y="238125"/>
            <a:chExt cx="5203850" cy="5228350"/>
          </a:xfrm>
        </p:grpSpPr>
        <p:sp>
          <p:nvSpPr>
            <p:cNvPr id="2016" name="Google Shape;2016;p119"/>
            <p:cNvSpPr/>
            <p:nvPr/>
          </p:nvSpPr>
          <p:spPr>
            <a:xfrm>
              <a:off x="1204700" y="238125"/>
              <a:ext cx="5203850" cy="5228350"/>
            </a:xfrm>
            <a:custGeom>
              <a:avLst/>
              <a:gdLst/>
              <a:ahLst/>
              <a:cxnLst/>
              <a:rect l="l" t="t" r="r" b="b"/>
              <a:pathLst>
                <a:path w="208154" h="209134" extrusionOk="0">
                  <a:moveTo>
                    <a:pt x="104555" y="0"/>
                  </a:moveTo>
                  <a:cubicBezTo>
                    <a:pt x="82791" y="0"/>
                    <a:pt x="61959" y="6666"/>
                    <a:pt x="44313" y="19313"/>
                  </a:cubicBezTo>
                  <a:cubicBezTo>
                    <a:pt x="42474" y="20612"/>
                    <a:pt x="42058" y="23185"/>
                    <a:pt x="43381" y="24999"/>
                  </a:cubicBezTo>
                  <a:cubicBezTo>
                    <a:pt x="44171" y="26117"/>
                    <a:pt x="45433" y="26709"/>
                    <a:pt x="46708" y="26709"/>
                  </a:cubicBezTo>
                  <a:cubicBezTo>
                    <a:pt x="47530" y="26709"/>
                    <a:pt x="48357" y="26464"/>
                    <a:pt x="49067" y="25955"/>
                  </a:cubicBezTo>
                  <a:cubicBezTo>
                    <a:pt x="65317" y="14313"/>
                    <a:pt x="84507" y="8161"/>
                    <a:pt x="104555" y="8161"/>
                  </a:cubicBezTo>
                  <a:cubicBezTo>
                    <a:pt x="157175" y="8161"/>
                    <a:pt x="199992" y="50978"/>
                    <a:pt x="199992" y="103599"/>
                  </a:cubicBezTo>
                  <a:cubicBezTo>
                    <a:pt x="199992" y="156219"/>
                    <a:pt x="157175" y="199036"/>
                    <a:pt x="104555" y="199036"/>
                  </a:cubicBezTo>
                  <a:cubicBezTo>
                    <a:pt x="88526" y="199036"/>
                    <a:pt x="72669" y="194967"/>
                    <a:pt x="58724" y="187321"/>
                  </a:cubicBezTo>
                  <a:cubicBezTo>
                    <a:pt x="58113" y="186983"/>
                    <a:pt x="57438" y="186814"/>
                    <a:pt x="56756" y="186814"/>
                  </a:cubicBezTo>
                  <a:cubicBezTo>
                    <a:pt x="56398" y="186814"/>
                    <a:pt x="56038" y="186860"/>
                    <a:pt x="55685" y="186953"/>
                  </a:cubicBezTo>
                  <a:lnTo>
                    <a:pt x="10221" y="199232"/>
                  </a:lnTo>
                  <a:lnTo>
                    <a:pt x="22622" y="154993"/>
                  </a:lnTo>
                  <a:cubicBezTo>
                    <a:pt x="22916" y="153915"/>
                    <a:pt x="22769" y="152788"/>
                    <a:pt x="22206" y="151832"/>
                  </a:cubicBezTo>
                  <a:cubicBezTo>
                    <a:pt x="13652" y="137249"/>
                    <a:pt x="9142" y="120583"/>
                    <a:pt x="9142" y="103599"/>
                  </a:cubicBezTo>
                  <a:cubicBezTo>
                    <a:pt x="9142" y="83550"/>
                    <a:pt x="15270" y="64360"/>
                    <a:pt x="26911" y="48111"/>
                  </a:cubicBezTo>
                  <a:cubicBezTo>
                    <a:pt x="28235" y="46273"/>
                    <a:pt x="27794" y="43724"/>
                    <a:pt x="25980" y="42425"/>
                  </a:cubicBezTo>
                  <a:cubicBezTo>
                    <a:pt x="25255" y="41903"/>
                    <a:pt x="24419" y="41651"/>
                    <a:pt x="23591" y="41651"/>
                  </a:cubicBezTo>
                  <a:cubicBezTo>
                    <a:pt x="22321" y="41651"/>
                    <a:pt x="21071" y="42243"/>
                    <a:pt x="20269" y="43356"/>
                  </a:cubicBezTo>
                  <a:cubicBezTo>
                    <a:pt x="7647" y="61002"/>
                    <a:pt x="957" y="81835"/>
                    <a:pt x="957" y="103599"/>
                  </a:cubicBezTo>
                  <a:cubicBezTo>
                    <a:pt x="957" y="121441"/>
                    <a:pt x="5564" y="138989"/>
                    <a:pt x="14289" y="154430"/>
                  </a:cubicBezTo>
                  <a:lnTo>
                    <a:pt x="417" y="203962"/>
                  </a:lnTo>
                  <a:cubicBezTo>
                    <a:pt x="1" y="205359"/>
                    <a:pt x="393" y="206879"/>
                    <a:pt x="1447" y="207932"/>
                  </a:cubicBezTo>
                  <a:cubicBezTo>
                    <a:pt x="2206" y="208717"/>
                    <a:pt x="3260" y="209133"/>
                    <a:pt x="4339" y="209133"/>
                  </a:cubicBezTo>
                  <a:cubicBezTo>
                    <a:pt x="4706" y="209133"/>
                    <a:pt x="5050" y="209084"/>
                    <a:pt x="5393" y="209011"/>
                  </a:cubicBezTo>
                  <a:lnTo>
                    <a:pt x="56248" y="195261"/>
                  </a:lnTo>
                  <a:cubicBezTo>
                    <a:pt x="71052" y="203080"/>
                    <a:pt x="87718" y="207197"/>
                    <a:pt x="104555" y="207197"/>
                  </a:cubicBezTo>
                  <a:cubicBezTo>
                    <a:pt x="132226" y="207197"/>
                    <a:pt x="158254" y="196413"/>
                    <a:pt x="177812" y="176855"/>
                  </a:cubicBezTo>
                  <a:cubicBezTo>
                    <a:pt x="197370" y="157297"/>
                    <a:pt x="208154" y="131269"/>
                    <a:pt x="208154" y="103599"/>
                  </a:cubicBezTo>
                  <a:cubicBezTo>
                    <a:pt x="208154" y="75928"/>
                    <a:pt x="197370" y="49900"/>
                    <a:pt x="177812" y="30342"/>
                  </a:cubicBezTo>
                  <a:cubicBezTo>
                    <a:pt x="158254" y="10784"/>
                    <a:pt x="132226" y="0"/>
                    <a:pt x="104555" y="0"/>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sp>
          <p:nvSpPr>
            <p:cNvPr id="2017" name="Google Shape;2017;p119"/>
            <p:cNvSpPr/>
            <p:nvPr/>
          </p:nvSpPr>
          <p:spPr>
            <a:xfrm>
              <a:off x="1637275" y="646800"/>
              <a:ext cx="4362600" cy="4362575"/>
            </a:xfrm>
            <a:custGeom>
              <a:avLst/>
              <a:gdLst/>
              <a:ahLst/>
              <a:cxnLst/>
              <a:rect l="l" t="t" r="r" b="b"/>
              <a:pathLst>
                <a:path w="174504" h="174503" extrusionOk="0">
                  <a:moveTo>
                    <a:pt x="87252" y="0"/>
                  </a:moveTo>
                  <a:cubicBezTo>
                    <a:pt x="63944" y="0"/>
                    <a:pt x="42033" y="9069"/>
                    <a:pt x="25564" y="25538"/>
                  </a:cubicBezTo>
                  <a:cubicBezTo>
                    <a:pt x="9069" y="42033"/>
                    <a:pt x="1" y="63944"/>
                    <a:pt x="1" y="87252"/>
                  </a:cubicBezTo>
                  <a:cubicBezTo>
                    <a:pt x="1" y="102766"/>
                    <a:pt x="4118" y="118010"/>
                    <a:pt x="11937" y="131343"/>
                  </a:cubicBezTo>
                  <a:lnTo>
                    <a:pt x="14584" y="135828"/>
                  </a:lnTo>
                  <a:lnTo>
                    <a:pt x="6594" y="164332"/>
                  </a:lnTo>
                  <a:cubicBezTo>
                    <a:pt x="6202" y="165753"/>
                    <a:pt x="6594" y="167273"/>
                    <a:pt x="7623" y="168302"/>
                  </a:cubicBezTo>
                  <a:cubicBezTo>
                    <a:pt x="8396" y="169094"/>
                    <a:pt x="9446" y="169526"/>
                    <a:pt x="10523" y="169526"/>
                  </a:cubicBezTo>
                  <a:cubicBezTo>
                    <a:pt x="10880" y="169526"/>
                    <a:pt x="11240" y="169478"/>
                    <a:pt x="11594" y="169380"/>
                  </a:cubicBezTo>
                  <a:lnTo>
                    <a:pt x="41004" y="161415"/>
                  </a:lnTo>
                  <a:lnTo>
                    <a:pt x="45342" y="163792"/>
                  </a:lnTo>
                  <a:cubicBezTo>
                    <a:pt x="58111" y="170802"/>
                    <a:pt x="72596" y="174503"/>
                    <a:pt x="87252" y="174503"/>
                  </a:cubicBezTo>
                  <a:cubicBezTo>
                    <a:pt x="104580" y="174503"/>
                    <a:pt x="121295" y="169454"/>
                    <a:pt x="135632" y="159871"/>
                  </a:cubicBezTo>
                  <a:cubicBezTo>
                    <a:pt x="137520" y="158621"/>
                    <a:pt x="138034" y="156097"/>
                    <a:pt x="136784" y="154210"/>
                  </a:cubicBezTo>
                  <a:cubicBezTo>
                    <a:pt x="135985" y="153026"/>
                    <a:pt x="134694" y="152392"/>
                    <a:pt x="133377" y="152392"/>
                  </a:cubicBezTo>
                  <a:cubicBezTo>
                    <a:pt x="132594" y="152392"/>
                    <a:pt x="131802" y="152616"/>
                    <a:pt x="131098" y="153082"/>
                  </a:cubicBezTo>
                  <a:cubicBezTo>
                    <a:pt x="118109" y="161758"/>
                    <a:pt x="102938" y="166341"/>
                    <a:pt x="87252" y="166341"/>
                  </a:cubicBezTo>
                  <a:cubicBezTo>
                    <a:pt x="73968" y="166341"/>
                    <a:pt x="60832" y="162984"/>
                    <a:pt x="49264" y="156636"/>
                  </a:cubicBezTo>
                  <a:lnTo>
                    <a:pt x="43504" y="153474"/>
                  </a:lnTo>
                  <a:cubicBezTo>
                    <a:pt x="42893" y="153137"/>
                    <a:pt x="42218" y="152968"/>
                    <a:pt x="41536" y="152968"/>
                  </a:cubicBezTo>
                  <a:cubicBezTo>
                    <a:pt x="41178" y="152968"/>
                    <a:pt x="40819" y="153014"/>
                    <a:pt x="40465" y="153107"/>
                  </a:cubicBezTo>
                  <a:lnTo>
                    <a:pt x="16397" y="159626"/>
                  </a:lnTo>
                  <a:lnTo>
                    <a:pt x="16397" y="159626"/>
                  </a:lnTo>
                  <a:lnTo>
                    <a:pt x="22917" y="136367"/>
                  </a:lnTo>
                  <a:cubicBezTo>
                    <a:pt x="23211" y="135289"/>
                    <a:pt x="23064" y="134161"/>
                    <a:pt x="22500" y="133206"/>
                  </a:cubicBezTo>
                  <a:lnTo>
                    <a:pt x="18995" y="127201"/>
                  </a:lnTo>
                  <a:cubicBezTo>
                    <a:pt x="11912" y="115143"/>
                    <a:pt x="8162" y="101320"/>
                    <a:pt x="8162" y="87252"/>
                  </a:cubicBezTo>
                  <a:cubicBezTo>
                    <a:pt x="8162" y="43650"/>
                    <a:pt x="43651" y="8162"/>
                    <a:pt x="87252" y="8162"/>
                  </a:cubicBezTo>
                  <a:cubicBezTo>
                    <a:pt x="130878" y="8162"/>
                    <a:pt x="166342" y="43650"/>
                    <a:pt x="166342" y="87252"/>
                  </a:cubicBezTo>
                  <a:cubicBezTo>
                    <a:pt x="166342" y="102937"/>
                    <a:pt x="161759" y="118108"/>
                    <a:pt x="153083" y="131098"/>
                  </a:cubicBezTo>
                  <a:cubicBezTo>
                    <a:pt x="151833" y="132985"/>
                    <a:pt x="152347" y="135509"/>
                    <a:pt x="154210" y="136759"/>
                  </a:cubicBezTo>
                  <a:cubicBezTo>
                    <a:pt x="154914" y="137225"/>
                    <a:pt x="155706" y="137449"/>
                    <a:pt x="156488" y="137449"/>
                  </a:cubicBezTo>
                  <a:cubicBezTo>
                    <a:pt x="157803" y="137449"/>
                    <a:pt x="159088" y="136815"/>
                    <a:pt x="159872" y="135632"/>
                  </a:cubicBezTo>
                  <a:cubicBezTo>
                    <a:pt x="169455" y="121294"/>
                    <a:pt x="174503" y="104555"/>
                    <a:pt x="174503" y="87252"/>
                  </a:cubicBezTo>
                  <a:cubicBezTo>
                    <a:pt x="174503" y="63944"/>
                    <a:pt x="165435" y="42033"/>
                    <a:pt x="148965" y="25538"/>
                  </a:cubicBezTo>
                  <a:cubicBezTo>
                    <a:pt x="132471" y="9069"/>
                    <a:pt x="110560" y="0"/>
                    <a:pt x="87252" y="0"/>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sp>
          <p:nvSpPr>
            <p:cNvPr id="2018" name="Google Shape;2018;p119"/>
            <p:cNvSpPr/>
            <p:nvPr/>
          </p:nvSpPr>
          <p:spPr>
            <a:xfrm>
              <a:off x="2430750" y="1598375"/>
              <a:ext cx="2754200" cy="2533600"/>
            </a:xfrm>
            <a:custGeom>
              <a:avLst/>
              <a:gdLst/>
              <a:ahLst/>
              <a:cxnLst/>
              <a:rect l="l" t="t" r="r" b="b"/>
              <a:pathLst>
                <a:path w="110168" h="101344" extrusionOk="0">
                  <a:moveTo>
                    <a:pt x="22090" y="8171"/>
                  </a:moveTo>
                  <a:cubicBezTo>
                    <a:pt x="22803" y="8171"/>
                    <a:pt x="23739" y="8181"/>
                    <a:pt x="24951" y="8210"/>
                  </a:cubicBezTo>
                  <a:cubicBezTo>
                    <a:pt x="25931" y="8210"/>
                    <a:pt x="26397" y="8480"/>
                    <a:pt x="26544" y="8627"/>
                  </a:cubicBezTo>
                  <a:cubicBezTo>
                    <a:pt x="26740" y="9092"/>
                    <a:pt x="32499" y="22253"/>
                    <a:pt x="34656" y="27278"/>
                  </a:cubicBezTo>
                  <a:cubicBezTo>
                    <a:pt x="35735" y="29802"/>
                    <a:pt x="35073" y="30537"/>
                    <a:pt x="34754" y="30905"/>
                  </a:cubicBezTo>
                  <a:cubicBezTo>
                    <a:pt x="34705" y="30954"/>
                    <a:pt x="34656" y="31003"/>
                    <a:pt x="34607" y="31052"/>
                  </a:cubicBezTo>
                  <a:lnTo>
                    <a:pt x="34362" y="31346"/>
                  </a:lnTo>
                  <a:cubicBezTo>
                    <a:pt x="32009" y="34116"/>
                    <a:pt x="30343" y="35978"/>
                    <a:pt x="29436" y="36934"/>
                  </a:cubicBezTo>
                  <a:cubicBezTo>
                    <a:pt x="26421" y="40022"/>
                    <a:pt x="26715" y="44311"/>
                    <a:pt x="28259" y="46983"/>
                  </a:cubicBezTo>
                  <a:cubicBezTo>
                    <a:pt x="32181" y="53796"/>
                    <a:pt x="38994" y="61492"/>
                    <a:pt x="45587" y="66614"/>
                  </a:cubicBezTo>
                  <a:cubicBezTo>
                    <a:pt x="48332" y="68722"/>
                    <a:pt x="53650" y="72643"/>
                    <a:pt x="58822" y="75266"/>
                  </a:cubicBezTo>
                  <a:cubicBezTo>
                    <a:pt x="60442" y="76100"/>
                    <a:pt x="64290" y="78049"/>
                    <a:pt x="68033" y="78049"/>
                  </a:cubicBezTo>
                  <a:cubicBezTo>
                    <a:pt x="69897" y="78049"/>
                    <a:pt x="71734" y="77566"/>
                    <a:pt x="73257" y="76222"/>
                  </a:cubicBezTo>
                  <a:cubicBezTo>
                    <a:pt x="74532" y="75094"/>
                    <a:pt x="76321" y="72742"/>
                    <a:pt x="78723" y="69531"/>
                  </a:cubicBezTo>
                  <a:cubicBezTo>
                    <a:pt x="79409" y="68624"/>
                    <a:pt x="80267" y="67472"/>
                    <a:pt x="80586" y="67080"/>
                  </a:cubicBezTo>
                  <a:cubicBezTo>
                    <a:pt x="80806" y="66884"/>
                    <a:pt x="80978" y="66712"/>
                    <a:pt x="81125" y="66516"/>
                  </a:cubicBezTo>
                  <a:cubicBezTo>
                    <a:pt x="81574" y="66037"/>
                    <a:pt x="81877" y="65713"/>
                    <a:pt x="82420" y="65713"/>
                  </a:cubicBezTo>
                  <a:cubicBezTo>
                    <a:pt x="82765" y="65713"/>
                    <a:pt x="83207" y="65844"/>
                    <a:pt x="83845" y="66149"/>
                  </a:cubicBezTo>
                  <a:cubicBezTo>
                    <a:pt x="88772" y="68551"/>
                    <a:pt x="101050" y="74629"/>
                    <a:pt x="101492" y="74849"/>
                  </a:cubicBezTo>
                  <a:cubicBezTo>
                    <a:pt x="101639" y="74996"/>
                    <a:pt x="101859" y="75486"/>
                    <a:pt x="101835" y="76467"/>
                  </a:cubicBezTo>
                  <a:cubicBezTo>
                    <a:pt x="101761" y="79874"/>
                    <a:pt x="101614" y="81099"/>
                    <a:pt x="101590" y="81320"/>
                  </a:cubicBezTo>
                  <a:cubicBezTo>
                    <a:pt x="101565" y="81393"/>
                    <a:pt x="101590" y="81344"/>
                    <a:pt x="101565" y="81442"/>
                  </a:cubicBezTo>
                  <a:cubicBezTo>
                    <a:pt x="101516" y="81712"/>
                    <a:pt x="101001" y="84457"/>
                    <a:pt x="98771" y="87153"/>
                  </a:cubicBezTo>
                  <a:cubicBezTo>
                    <a:pt x="95585" y="90952"/>
                    <a:pt x="90487" y="92961"/>
                    <a:pt x="83625" y="93157"/>
                  </a:cubicBezTo>
                  <a:cubicBezTo>
                    <a:pt x="83327" y="93167"/>
                    <a:pt x="83029" y="93172"/>
                    <a:pt x="82729" y="93172"/>
                  </a:cubicBezTo>
                  <a:cubicBezTo>
                    <a:pt x="73756" y="93172"/>
                    <a:pt x="63662" y="88994"/>
                    <a:pt x="56690" y="85413"/>
                  </a:cubicBezTo>
                  <a:cubicBezTo>
                    <a:pt x="41984" y="77937"/>
                    <a:pt x="32499" y="69849"/>
                    <a:pt x="21617" y="55585"/>
                  </a:cubicBezTo>
                  <a:cubicBezTo>
                    <a:pt x="12647" y="43797"/>
                    <a:pt x="8383" y="33429"/>
                    <a:pt x="9290" y="25562"/>
                  </a:cubicBezTo>
                  <a:cubicBezTo>
                    <a:pt x="10981" y="10783"/>
                    <a:pt x="19093" y="8455"/>
                    <a:pt x="20196" y="8210"/>
                  </a:cubicBezTo>
                  <a:cubicBezTo>
                    <a:pt x="20419" y="8195"/>
                    <a:pt x="20987" y="8171"/>
                    <a:pt x="22090" y="8171"/>
                  </a:cubicBezTo>
                  <a:close/>
                  <a:moveTo>
                    <a:pt x="22665" y="1"/>
                  </a:moveTo>
                  <a:cubicBezTo>
                    <a:pt x="20305" y="1"/>
                    <a:pt x="19408" y="79"/>
                    <a:pt x="19142" y="98"/>
                  </a:cubicBezTo>
                  <a:cubicBezTo>
                    <a:pt x="19118" y="98"/>
                    <a:pt x="19093" y="122"/>
                    <a:pt x="19044" y="122"/>
                  </a:cubicBezTo>
                  <a:cubicBezTo>
                    <a:pt x="18431" y="220"/>
                    <a:pt x="3726" y="2597"/>
                    <a:pt x="1177" y="24631"/>
                  </a:cubicBezTo>
                  <a:cubicBezTo>
                    <a:pt x="1" y="34777"/>
                    <a:pt x="4706" y="46860"/>
                    <a:pt x="15123" y="60536"/>
                  </a:cubicBezTo>
                  <a:cubicBezTo>
                    <a:pt x="26666" y="75683"/>
                    <a:pt x="37279" y="84702"/>
                    <a:pt x="52964" y="92692"/>
                  </a:cubicBezTo>
                  <a:cubicBezTo>
                    <a:pt x="60783" y="96687"/>
                    <a:pt x="72204" y="101343"/>
                    <a:pt x="82816" y="101343"/>
                  </a:cubicBezTo>
                  <a:lnTo>
                    <a:pt x="83845" y="101343"/>
                  </a:lnTo>
                  <a:cubicBezTo>
                    <a:pt x="95781" y="100976"/>
                    <a:pt x="102153" y="96025"/>
                    <a:pt x="105413" y="91932"/>
                  </a:cubicBezTo>
                  <a:cubicBezTo>
                    <a:pt x="108844" y="87569"/>
                    <a:pt x="109579" y="83280"/>
                    <a:pt x="109678" y="82545"/>
                  </a:cubicBezTo>
                  <a:cubicBezTo>
                    <a:pt x="109751" y="82079"/>
                    <a:pt x="109898" y="80584"/>
                    <a:pt x="110021" y="76712"/>
                  </a:cubicBezTo>
                  <a:cubicBezTo>
                    <a:pt x="110168" y="71271"/>
                    <a:pt x="107055" y="68403"/>
                    <a:pt x="105045" y="67497"/>
                  </a:cubicBezTo>
                  <a:cubicBezTo>
                    <a:pt x="103893" y="66933"/>
                    <a:pt x="92203" y="61124"/>
                    <a:pt x="87399" y="58821"/>
                  </a:cubicBezTo>
                  <a:cubicBezTo>
                    <a:pt x="85957" y="58110"/>
                    <a:pt x="84213" y="57541"/>
                    <a:pt x="82343" y="57541"/>
                  </a:cubicBezTo>
                  <a:cubicBezTo>
                    <a:pt x="80017" y="57541"/>
                    <a:pt x="77497" y="58421"/>
                    <a:pt x="75120" y="61002"/>
                  </a:cubicBezTo>
                  <a:cubicBezTo>
                    <a:pt x="75096" y="61026"/>
                    <a:pt x="75096" y="61026"/>
                    <a:pt x="75071" y="61051"/>
                  </a:cubicBezTo>
                  <a:cubicBezTo>
                    <a:pt x="74483" y="61566"/>
                    <a:pt x="73919" y="62325"/>
                    <a:pt x="72179" y="64654"/>
                  </a:cubicBezTo>
                  <a:cubicBezTo>
                    <a:pt x="71101" y="66075"/>
                    <a:pt x="68968" y="68943"/>
                    <a:pt x="68062" y="69898"/>
                  </a:cubicBezTo>
                  <a:cubicBezTo>
                    <a:pt x="68014" y="69902"/>
                    <a:pt x="67964" y="69904"/>
                    <a:pt x="67911" y="69904"/>
                  </a:cubicBezTo>
                  <a:cubicBezTo>
                    <a:pt x="65810" y="69904"/>
                    <a:pt x="59482" y="67030"/>
                    <a:pt x="50611" y="60169"/>
                  </a:cubicBezTo>
                  <a:cubicBezTo>
                    <a:pt x="44852" y="55708"/>
                    <a:pt x="38725" y="48796"/>
                    <a:pt x="35342" y="42939"/>
                  </a:cubicBezTo>
                  <a:cubicBezTo>
                    <a:pt x="35318" y="42841"/>
                    <a:pt x="35293" y="42694"/>
                    <a:pt x="35293" y="42620"/>
                  </a:cubicBezTo>
                  <a:cubicBezTo>
                    <a:pt x="36690" y="41174"/>
                    <a:pt x="38994" y="38527"/>
                    <a:pt x="40587" y="36640"/>
                  </a:cubicBezTo>
                  <a:lnTo>
                    <a:pt x="40857" y="36321"/>
                  </a:lnTo>
                  <a:cubicBezTo>
                    <a:pt x="44509" y="32229"/>
                    <a:pt x="43602" y="27400"/>
                    <a:pt x="42180" y="24067"/>
                  </a:cubicBezTo>
                  <a:cubicBezTo>
                    <a:pt x="40073" y="19165"/>
                    <a:pt x="34583" y="6617"/>
                    <a:pt x="34068" y="5440"/>
                  </a:cubicBezTo>
                  <a:cubicBezTo>
                    <a:pt x="33259" y="3382"/>
                    <a:pt x="30563" y="147"/>
                    <a:pt x="25122" y="24"/>
                  </a:cubicBezTo>
                  <a:cubicBezTo>
                    <a:pt x="24165" y="7"/>
                    <a:pt x="23353" y="1"/>
                    <a:pt x="22665" y="1"/>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sp>
          <p:nvSpPr>
            <p:cNvPr id="2019" name="Google Shape;2019;p119"/>
            <p:cNvSpPr/>
            <p:nvPr/>
          </p:nvSpPr>
          <p:spPr>
            <a:xfrm>
              <a:off x="1946100" y="966975"/>
              <a:ext cx="226725" cy="204325"/>
            </a:xfrm>
            <a:custGeom>
              <a:avLst/>
              <a:gdLst/>
              <a:ahLst/>
              <a:cxnLst/>
              <a:rect l="l" t="t" r="r" b="b"/>
              <a:pathLst>
                <a:path w="9069" h="8173" extrusionOk="0">
                  <a:moveTo>
                    <a:pt x="4532" y="1"/>
                  </a:moveTo>
                  <a:cubicBezTo>
                    <a:pt x="3553" y="1"/>
                    <a:pt x="2572" y="352"/>
                    <a:pt x="1789" y="1065"/>
                  </a:cubicBezTo>
                  <a:cubicBezTo>
                    <a:pt x="123" y="2585"/>
                    <a:pt x="0" y="5158"/>
                    <a:pt x="1520" y="6825"/>
                  </a:cubicBezTo>
                  <a:cubicBezTo>
                    <a:pt x="2329" y="7707"/>
                    <a:pt x="3432" y="8173"/>
                    <a:pt x="4534" y="8173"/>
                  </a:cubicBezTo>
                  <a:cubicBezTo>
                    <a:pt x="5515" y="8173"/>
                    <a:pt x="6495" y="7805"/>
                    <a:pt x="7279" y="7094"/>
                  </a:cubicBezTo>
                  <a:cubicBezTo>
                    <a:pt x="8946" y="5575"/>
                    <a:pt x="9069" y="3002"/>
                    <a:pt x="7549" y="1335"/>
                  </a:cubicBezTo>
                  <a:cubicBezTo>
                    <a:pt x="6743" y="450"/>
                    <a:pt x="5639" y="1"/>
                    <a:pt x="4532" y="1"/>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sp>
          <p:nvSpPr>
            <p:cNvPr id="2020" name="Google Shape;2020;p119"/>
            <p:cNvSpPr/>
            <p:nvPr/>
          </p:nvSpPr>
          <p:spPr>
            <a:xfrm>
              <a:off x="5175750" y="4196075"/>
              <a:ext cx="226725" cy="204275"/>
            </a:xfrm>
            <a:custGeom>
              <a:avLst/>
              <a:gdLst/>
              <a:ahLst/>
              <a:cxnLst/>
              <a:rect l="l" t="t" r="r" b="b"/>
              <a:pathLst>
                <a:path w="9069" h="8171" extrusionOk="0">
                  <a:moveTo>
                    <a:pt x="4538" y="1"/>
                  </a:moveTo>
                  <a:cubicBezTo>
                    <a:pt x="3424" y="1"/>
                    <a:pt x="2316" y="456"/>
                    <a:pt x="1520" y="1357"/>
                  </a:cubicBezTo>
                  <a:lnTo>
                    <a:pt x="1495" y="1357"/>
                  </a:lnTo>
                  <a:cubicBezTo>
                    <a:pt x="0" y="3023"/>
                    <a:pt x="123" y="5597"/>
                    <a:pt x="1789" y="7116"/>
                  </a:cubicBezTo>
                  <a:cubicBezTo>
                    <a:pt x="2573" y="7827"/>
                    <a:pt x="3554" y="8170"/>
                    <a:pt x="4534" y="8170"/>
                  </a:cubicBezTo>
                  <a:cubicBezTo>
                    <a:pt x="5637" y="8170"/>
                    <a:pt x="6740" y="7729"/>
                    <a:pt x="7549" y="6847"/>
                  </a:cubicBezTo>
                  <a:cubicBezTo>
                    <a:pt x="9068" y="5180"/>
                    <a:pt x="8946" y="2582"/>
                    <a:pt x="7279" y="1063"/>
                  </a:cubicBezTo>
                  <a:cubicBezTo>
                    <a:pt x="6500" y="352"/>
                    <a:pt x="5517" y="1"/>
                    <a:pt x="4538" y="1"/>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grpSp>
      <p:grpSp>
        <p:nvGrpSpPr>
          <p:cNvPr id="2021" name="Google Shape;2021;p119"/>
          <p:cNvGrpSpPr/>
          <p:nvPr/>
        </p:nvGrpSpPr>
        <p:grpSpPr>
          <a:xfrm>
            <a:off x="9181343" y="4552543"/>
            <a:ext cx="301612" cy="245991"/>
            <a:chOff x="1180800" y="717250"/>
            <a:chExt cx="5236325" cy="4270675"/>
          </a:xfrm>
        </p:grpSpPr>
        <p:sp>
          <p:nvSpPr>
            <p:cNvPr id="2022" name="Google Shape;2022;p119"/>
            <p:cNvSpPr/>
            <p:nvPr/>
          </p:nvSpPr>
          <p:spPr>
            <a:xfrm>
              <a:off x="1180800" y="904475"/>
              <a:ext cx="2879825" cy="4083450"/>
            </a:xfrm>
            <a:custGeom>
              <a:avLst/>
              <a:gdLst/>
              <a:ahLst/>
              <a:cxnLst/>
              <a:rect l="l" t="t" r="r" b="b"/>
              <a:pathLst>
                <a:path w="115193" h="163338" extrusionOk="0">
                  <a:moveTo>
                    <a:pt x="18003" y="0"/>
                  </a:moveTo>
                  <a:cubicBezTo>
                    <a:pt x="17902" y="0"/>
                    <a:pt x="17799" y="4"/>
                    <a:pt x="17696" y="12"/>
                  </a:cubicBezTo>
                  <a:cubicBezTo>
                    <a:pt x="16397" y="110"/>
                    <a:pt x="15221" y="820"/>
                    <a:pt x="14535" y="1948"/>
                  </a:cubicBezTo>
                  <a:cubicBezTo>
                    <a:pt x="14314" y="2291"/>
                    <a:pt x="9339" y="10501"/>
                    <a:pt x="8456" y="21947"/>
                  </a:cubicBezTo>
                  <a:cubicBezTo>
                    <a:pt x="7844" y="30010"/>
                    <a:pt x="9241" y="40868"/>
                    <a:pt x="17500" y="51553"/>
                  </a:cubicBezTo>
                  <a:cubicBezTo>
                    <a:pt x="16471" y="51088"/>
                    <a:pt x="15441" y="50549"/>
                    <a:pt x="14437" y="49936"/>
                  </a:cubicBezTo>
                  <a:cubicBezTo>
                    <a:pt x="13784" y="49523"/>
                    <a:pt x="13038" y="49313"/>
                    <a:pt x="12288" y="49313"/>
                  </a:cubicBezTo>
                  <a:cubicBezTo>
                    <a:pt x="11658" y="49313"/>
                    <a:pt x="11024" y="49462"/>
                    <a:pt x="10442" y="49764"/>
                  </a:cubicBezTo>
                  <a:cubicBezTo>
                    <a:pt x="9167" y="50402"/>
                    <a:pt x="8334" y="51652"/>
                    <a:pt x="8211" y="53073"/>
                  </a:cubicBezTo>
                  <a:cubicBezTo>
                    <a:pt x="8187" y="53441"/>
                    <a:pt x="7550" y="62117"/>
                    <a:pt x="11643" y="71969"/>
                  </a:cubicBezTo>
                  <a:cubicBezTo>
                    <a:pt x="14142" y="77974"/>
                    <a:pt x="18775" y="85204"/>
                    <a:pt x="27328" y="90817"/>
                  </a:cubicBezTo>
                  <a:cubicBezTo>
                    <a:pt x="27181" y="90817"/>
                    <a:pt x="27059" y="90792"/>
                    <a:pt x="26911" y="90792"/>
                  </a:cubicBezTo>
                  <a:cubicBezTo>
                    <a:pt x="26760" y="90775"/>
                    <a:pt x="26608" y="90767"/>
                    <a:pt x="26458" y="90767"/>
                  </a:cubicBezTo>
                  <a:cubicBezTo>
                    <a:pt x="25272" y="90767"/>
                    <a:pt x="24144" y="91275"/>
                    <a:pt x="23382" y="92189"/>
                  </a:cubicBezTo>
                  <a:cubicBezTo>
                    <a:pt x="22500" y="93218"/>
                    <a:pt x="22181" y="94591"/>
                    <a:pt x="22524" y="95890"/>
                  </a:cubicBezTo>
                  <a:cubicBezTo>
                    <a:pt x="22622" y="96208"/>
                    <a:pt x="24681" y="103659"/>
                    <a:pt x="30857" y="111208"/>
                  </a:cubicBezTo>
                  <a:cubicBezTo>
                    <a:pt x="35293" y="116600"/>
                    <a:pt x="42524" y="122874"/>
                    <a:pt x="53602" y="125742"/>
                  </a:cubicBezTo>
                  <a:cubicBezTo>
                    <a:pt x="45331" y="130336"/>
                    <a:pt x="31359" y="136086"/>
                    <a:pt x="13147" y="136086"/>
                  </a:cubicBezTo>
                  <a:cubicBezTo>
                    <a:pt x="10473" y="136086"/>
                    <a:pt x="7707" y="135962"/>
                    <a:pt x="4854" y="135692"/>
                  </a:cubicBezTo>
                  <a:cubicBezTo>
                    <a:pt x="4728" y="135681"/>
                    <a:pt x="4604" y="135675"/>
                    <a:pt x="4480" y="135675"/>
                  </a:cubicBezTo>
                  <a:cubicBezTo>
                    <a:pt x="2762" y="135675"/>
                    <a:pt x="1208" y="136767"/>
                    <a:pt x="614" y="138413"/>
                  </a:cubicBezTo>
                  <a:cubicBezTo>
                    <a:pt x="1" y="140177"/>
                    <a:pt x="663" y="142138"/>
                    <a:pt x="2231" y="143167"/>
                  </a:cubicBezTo>
                  <a:cubicBezTo>
                    <a:pt x="22573" y="156549"/>
                    <a:pt x="45318" y="163338"/>
                    <a:pt x="68184" y="163338"/>
                  </a:cubicBezTo>
                  <a:cubicBezTo>
                    <a:pt x="82988" y="163338"/>
                    <a:pt x="97840" y="160495"/>
                    <a:pt x="112104" y="154711"/>
                  </a:cubicBezTo>
                  <a:cubicBezTo>
                    <a:pt x="114187" y="153878"/>
                    <a:pt x="115192" y="151500"/>
                    <a:pt x="114334" y="149417"/>
                  </a:cubicBezTo>
                  <a:cubicBezTo>
                    <a:pt x="113700" y="147830"/>
                    <a:pt x="112169" y="146869"/>
                    <a:pt x="110556" y="146869"/>
                  </a:cubicBezTo>
                  <a:cubicBezTo>
                    <a:pt x="110050" y="146869"/>
                    <a:pt x="109537" y="146964"/>
                    <a:pt x="109040" y="147162"/>
                  </a:cubicBezTo>
                  <a:cubicBezTo>
                    <a:pt x="95768" y="152523"/>
                    <a:pt x="81959" y="155175"/>
                    <a:pt x="68188" y="155175"/>
                  </a:cubicBezTo>
                  <a:cubicBezTo>
                    <a:pt x="51799" y="155175"/>
                    <a:pt x="35463" y="151419"/>
                    <a:pt x="20147" y="144001"/>
                  </a:cubicBezTo>
                  <a:cubicBezTo>
                    <a:pt x="49116" y="141868"/>
                    <a:pt x="66591" y="127016"/>
                    <a:pt x="67424" y="126281"/>
                  </a:cubicBezTo>
                  <a:cubicBezTo>
                    <a:pt x="68699" y="125202"/>
                    <a:pt x="69165" y="123438"/>
                    <a:pt x="68601" y="121845"/>
                  </a:cubicBezTo>
                  <a:cubicBezTo>
                    <a:pt x="68037" y="120276"/>
                    <a:pt x="66567" y="119198"/>
                    <a:pt x="64900" y="119124"/>
                  </a:cubicBezTo>
                  <a:cubicBezTo>
                    <a:pt x="53405" y="118757"/>
                    <a:pt x="44166" y="114418"/>
                    <a:pt x="37377" y="106282"/>
                  </a:cubicBezTo>
                  <a:cubicBezTo>
                    <a:pt x="35293" y="103806"/>
                    <a:pt x="33774" y="101306"/>
                    <a:pt x="32696" y="99223"/>
                  </a:cubicBezTo>
                  <a:cubicBezTo>
                    <a:pt x="39999" y="99174"/>
                    <a:pt x="45514" y="97900"/>
                    <a:pt x="45808" y="97826"/>
                  </a:cubicBezTo>
                  <a:cubicBezTo>
                    <a:pt x="47646" y="97385"/>
                    <a:pt x="48945" y="95743"/>
                    <a:pt x="48945" y="93856"/>
                  </a:cubicBezTo>
                  <a:cubicBezTo>
                    <a:pt x="48945" y="91993"/>
                    <a:pt x="47670" y="90351"/>
                    <a:pt x="45832" y="89885"/>
                  </a:cubicBezTo>
                  <a:cubicBezTo>
                    <a:pt x="23505" y="84420"/>
                    <a:pt x="17990" y="68857"/>
                    <a:pt x="16691" y="60034"/>
                  </a:cubicBezTo>
                  <a:lnTo>
                    <a:pt x="16691" y="60034"/>
                  </a:lnTo>
                  <a:cubicBezTo>
                    <a:pt x="23300" y="62449"/>
                    <a:pt x="29104" y="62534"/>
                    <a:pt x="30142" y="62534"/>
                  </a:cubicBezTo>
                  <a:cubicBezTo>
                    <a:pt x="30220" y="62534"/>
                    <a:pt x="30271" y="62533"/>
                    <a:pt x="30294" y="62533"/>
                  </a:cubicBezTo>
                  <a:cubicBezTo>
                    <a:pt x="32034" y="62484"/>
                    <a:pt x="33553" y="61382"/>
                    <a:pt x="34093" y="59739"/>
                  </a:cubicBezTo>
                  <a:cubicBezTo>
                    <a:pt x="34632" y="58097"/>
                    <a:pt x="34093" y="56284"/>
                    <a:pt x="32720" y="55230"/>
                  </a:cubicBezTo>
                  <a:cubicBezTo>
                    <a:pt x="12108" y="39201"/>
                    <a:pt x="15686" y="20329"/>
                    <a:pt x="19044" y="11384"/>
                  </a:cubicBezTo>
                  <a:lnTo>
                    <a:pt x="19044" y="11384"/>
                  </a:lnTo>
                  <a:cubicBezTo>
                    <a:pt x="21863" y="14349"/>
                    <a:pt x="24975" y="17315"/>
                    <a:pt x="28333" y="20207"/>
                  </a:cubicBezTo>
                  <a:cubicBezTo>
                    <a:pt x="29112" y="20874"/>
                    <a:pt x="30067" y="21203"/>
                    <a:pt x="31016" y="21203"/>
                  </a:cubicBezTo>
                  <a:cubicBezTo>
                    <a:pt x="32158" y="21203"/>
                    <a:pt x="33290" y="20727"/>
                    <a:pt x="34093" y="19790"/>
                  </a:cubicBezTo>
                  <a:cubicBezTo>
                    <a:pt x="35563" y="18099"/>
                    <a:pt x="35367" y="15526"/>
                    <a:pt x="33676" y="14055"/>
                  </a:cubicBezTo>
                  <a:cubicBezTo>
                    <a:pt x="28872" y="9889"/>
                    <a:pt x="24657" y="5649"/>
                    <a:pt x="21127" y="1458"/>
                  </a:cubicBezTo>
                  <a:cubicBezTo>
                    <a:pt x="20336" y="531"/>
                    <a:pt x="19212" y="0"/>
                    <a:pt x="18003" y="0"/>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sp>
          <p:nvSpPr>
            <p:cNvPr id="2023" name="Google Shape;2023;p119"/>
            <p:cNvSpPr/>
            <p:nvPr/>
          </p:nvSpPr>
          <p:spPr>
            <a:xfrm>
              <a:off x="2513475" y="717250"/>
              <a:ext cx="3903650" cy="3653675"/>
            </a:xfrm>
            <a:custGeom>
              <a:avLst/>
              <a:gdLst/>
              <a:ahLst/>
              <a:cxnLst/>
              <a:rect l="l" t="t" r="r" b="b"/>
              <a:pathLst>
                <a:path w="156146" h="146147" extrusionOk="0">
                  <a:moveTo>
                    <a:pt x="90144" y="1"/>
                  </a:moveTo>
                  <a:cubicBezTo>
                    <a:pt x="65292" y="1"/>
                    <a:pt x="45072" y="20221"/>
                    <a:pt x="45072" y="45048"/>
                  </a:cubicBezTo>
                  <a:cubicBezTo>
                    <a:pt x="45072" y="46788"/>
                    <a:pt x="45170" y="48504"/>
                    <a:pt x="45366" y="50219"/>
                  </a:cubicBezTo>
                  <a:cubicBezTo>
                    <a:pt x="45047" y="50225"/>
                    <a:pt x="44729" y="50228"/>
                    <a:pt x="44410" y="50228"/>
                  </a:cubicBezTo>
                  <a:cubicBezTo>
                    <a:pt x="30410" y="50228"/>
                    <a:pt x="16345" y="44515"/>
                    <a:pt x="6544" y="39386"/>
                  </a:cubicBezTo>
                  <a:cubicBezTo>
                    <a:pt x="5936" y="39068"/>
                    <a:pt x="5288" y="38917"/>
                    <a:pt x="4650" y="38917"/>
                  </a:cubicBezTo>
                  <a:cubicBezTo>
                    <a:pt x="3179" y="38917"/>
                    <a:pt x="1765" y="39717"/>
                    <a:pt x="1030" y="41102"/>
                  </a:cubicBezTo>
                  <a:cubicBezTo>
                    <a:pt x="0" y="43087"/>
                    <a:pt x="760" y="45563"/>
                    <a:pt x="2745" y="46617"/>
                  </a:cubicBezTo>
                  <a:cubicBezTo>
                    <a:pt x="13409" y="52187"/>
                    <a:pt x="28768" y="58370"/>
                    <a:pt x="44434" y="58370"/>
                  </a:cubicBezTo>
                  <a:cubicBezTo>
                    <a:pt x="46483" y="58370"/>
                    <a:pt x="48537" y="58264"/>
                    <a:pt x="50587" y="58038"/>
                  </a:cubicBezTo>
                  <a:cubicBezTo>
                    <a:pt x="51738" y="57915"/>
                    <a:pt x="52768" y="57302"/>
                    <a:pt x="53454" y="56371"/>
                  </a:cubicBezTo>
                  <a:cubicBezTo>
                    <a:pt x="54116" y="55415"/>
                    <a:pt x="54361" y="54239"/>
                    <a:pt x="54116" y="53111"/>
                  </a:cubicBezTo>
                  <a:cubicBezTo>
                    <a:pt x="53528" y="50464"/>
                    <a:pt x="53233" y="47768"/>
                    <a:pt x="53233" y="45048"/>
                  </a:cubicBezTo>
                  <a:cubicBezTo>
                    <a:pt x="53233" y="24706"/>
                    <a:pt x="69777" y="8138"/>
                    <a:pt x="90144" y="8138"/>
                  </a:cubicBezTo>
                  <a:cubicBezTo>
                    <a:pt x="100364" y="8138"/>
                    <a:pt x="109873" y="12231"/>
                    <a:pt x="116907" y="19657"/>
                  </a:cubicBezTo>
                  <a:cubicBezTo>
                    <a:pt x="117687" y="20481"/>
                    <a:pt x="118769" y="20920"/>
                    <a:pt x="119862" y="20920"/>
                  </a:cubicBezTo>
                  <a:cubicBezTo>
                    <a:pt x="119972" y="20920"/>
                    <a:pt x="120082" y="20916"/>
                    <a:pt x="120191" y="20907"/>
                  </a:cubicBezTo>
                  <a:cubicBezTo>
                    <a:pt x="122887" y="20735"/>
                    <a:pt x="129995" y="19338"/>
                    <a:pt x="137666" y="16152"/>
                  </a:cubicBezTo>
                  <a:lnTo>
                    <a:pt x="137666" y="16152"/>
                  </a:lnTo>
                  <a:cubicBezTo>
                    <a:pt x="135338" y="19142"/>
                    <a:pt x="131931" y="22573"/>
                    <a:pt x="126858" y="26152"/>
                  </a:cubicBezTo>
                  <a:cubicBezTo>
                    <a:pt x="125363" y="27206"/>
                    <a:pt x="124750" y="29142"/>
                    <a:pt x="125387" y="30857"/>
                  </a:cubicBezTo>
                  <a:cubicBezTo>
                    <a:pt x="125963" y="32494"/>
                    <a:pt x="127493" y="33566"/>
                    <a:pt x="129202" y="33566"/>
                  </a:cubicBezTo>
                  <a:cubicBezTo>
                    <a:pt x="129310" y="33566"/>
                    <a:pt x="129420" y="33562"/>
                    <a:pt x="129529" y="33553"/>
                  </a:cubicBezTo>
                  <a:cubicBezTo>
                    <a:pt x="129799" y="33529"/>
                    <a:pt x="134284" y="33161"/>
                    <a:pt x="140730" y="31495"/>
                  </a:cubicBezTo>
                  <a:lnTo>
                    <a:pt x="140730" y="31495"/>
                  </a:lnTo>
                  <a:cubicBezTo>
                    <a:pt x="137176" y="35367"/>
                    <a:pt x="133010" y="38970"/>
                    <a:pt x="128892" y="41641"/>
                  </a:cubicBezTo>
                  <a:cubicBezTo>
                    <a:pt x="127740" y="42401"/>
                    <a:pt x="127054" y="43675"/>
                    <a:pt x="127054" y="45048"/>
                  </a:cubicBezTo>
                  <a:cubicBezTo>
                    <a:pt x="127054" y="82644"/>
                    <a:pt x="110976" y="116859"/>
                    <a:pt x="82963" y="138868"/>
                  </a:cubicBezTo>
                  <a:cubicBezTo>
                    <a:pt x="81173" y="140240"/>
                    <a:pt x="80879" y="142813"/>
                    <a:pt x="82276" y="144578"/>
                  </a:cubicBezTo>
                  <a:cubicBezTo>
                    <a:pt x="83061" y="145607"/>
                    <a:pt x="84262" y="146147"/>
                    <a:pt x="85463" y="146147"/>
                  </a:cubicBezTo>
                  <a:cubicBezTo>
                    <a:pt x="86345" y="146147"/>
                    <a:pt x="87252" y="145853"/>
                    <a:pt x="87987" y="145264"/>
                  </a:cubicBezTo>
                  <a:cubicBezTo>
                    <a:pt x="102300" y="134039"/>
                    <a:pt x="114113" y="119408"/>
                    <a:pt x="122152" y="102962"/>
                  </a:cubicBezTo>
                  <a:cubicBezTo>
                    <a:pt x="130510" y="85880"/>
                    <a:pt x="134872" y="67155"/>
                    <a:pt x="135191" y="47229"/>
                  </a:cubicBezTo>
                  <a:cubicBezTo>
                    <a:pt x="143328" y="41494"/>
                    <a:pt x="151097" y="33088"/>
                    <a:pt x="155313" y="25343"/>
                  </a:cubicBezTo>
                  <a:cubicBezTo>
                    <a:pt x="156146" y="23799"/>
                    <a:pt x="155925" y="21912"/>
                    <a:pt x="154749" y="20613"/>
                  </a:cubicBezTo>
                  <a:cubicBezTo>
                    <a:pt x="153965" y="19763"/>
                    <a:pt x="152864" y="19306"/>
                    <a:pt x="151746" y="19306"/>
                  </a:cubicBezTo>
                  <a:cubicBezTo>
                    <a:pt x="151187" y="19306"/>
                    <a:pt x="150623" y="19420"/>
                    <a:pt x="150092" y="19657"/>
                  </a:cubicBezTo>
                  <a:cubicBezTo>
                    <a:pt x="147739" y="20686"/>
                    <a:pt x="145435" y="21544"/>
                    <a:pt x="143254" y="22255"/>
                  </a:cubicBezTo>
                  <a:cubicBezTo>
                    <a:pt x="149970" y="14191"/>
                    <a:pt x="150509" y="7893"/>
                    <a:pt x="150558" y="6961"/>
                  </a:cubicBezTo>
                  <a:cubicBezTo>
                    <a:pt x="150631" y="5417"/>
                    <a:pt x="149823" y="3947"/>
                    <a:pt x="148450" y="3187"/>
                  </a:cubicBezTo>
                  <a:cubicBezTo>
                    <a:pt x="147842" y="2855"/>
                    <a:pt x="147163" y="2688"/>
                    <a:pt x="146485" y="2688"/>
                  </a:cubicBezTo>
                  <a:cubicBezTo>
                    <a:pt x="145660" y="2688"/>
                    <a:pt x="144836" y="2935"/>
                    <a:pt x="144137" y="3432"/>
                  </a:cubicBezTo>
                  <a:cubicBezTo>
                    <a:pt x="136073" y="9094"/>
                    <a:pt x="125804" y="11814"/>
                    <a:pt x="121343" y="12549"/>
                  </a:cubicBezTo>
                  <a:cubicBezTo>
                    <a:pt x="112912" y="4437"/>
                    <a:pt x="101908" y="1"/>
                    <a:pt x="90144" y="1"/>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sp>
          <p:nvSpPr>
            <p:cNvPr id="2024" name="Google Shape;2024;p119"/>
            <p:cNvSpPr/>
            <p:nvPr/>
          </p:nvSpPr>
          <p:spPr>
            <a:xfrm>
              <a:off x="4195400" y="4396600"/>
              <a:ext cx="232850" cy="204100"/>
            </a:xfrm>
            <a:custGeom>
              <a:avLst/>
              <a:gdLst/>
              <a:ahLst/>
              <a:cxnLst/>
              <a:rect l="l" t="t" r="r" b="b"/>
              <a:pathLst>
                <a:path w="9314" h="8164" extrusionOk="0">
                  <a:moveTo>
                    <a:pt x="4660" y="0"/>
                  </a:moveTo>
                  <a:cubicBezTo>
                    <a:pt x="4010" y="0"/>
                    <a:pt x="3353" y="158"/>
                    <a:pt x="2745" y="492"/>
                  </a:cubicBezTo>
                  <a:cubicBezTo>
                    <a:pt x="760" y="1546"/>
                    <a:pt x="0" y="4021"/>
                    <a:pt x="1078" y="6007"/>
                  </a:cubicBezTo>
                  <a:cubicBezTo>
                    <a:pt x="1814" y="7379"/>
                    <a:pt x="3211" y="8163"/>
                    <a:pt x="4681" y="8163"/>
                  </a:cubicBezTo>
                  <a:cubicBezTo>
                    <a:pt x="5318" y="8163"/>
                    <a:pt x="5980" y="7992"/>
                    <a:pt x="6593" y="7673"/>
                  </a:cubicBezTo>
                  <a:cubicBezTo>
                    <a:pt x="8578" y="6595"/>
                    <a:pt x="9313" y="4120"/>
                    <a:pt x="8259" y="2134"/>
                  </a:cubicBezTo>
                  <a:cubicBezTo>
                    <a:pt x="7515" y="781"/>
                    <a:pt x="6106" y="0"/>
                    <a:pt x="4660" y="0"/>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sp>
          <p:nvSpPr>
            <p:cNvPr id="2025" name="Google Shape;2025;p119"/>
            <p:cNvSpPr/>
            <p:nvPr/>
          </p:nvSpPr>
          <p:spPr>
            <a:xfrm>
              <a:off x="2163600" y="1479450"/>
              <a:ext cx="231650" cy="204100"/>
            </a:xfrm>
            <a:custGeom>
              <a:avLst/>
              <a:gdLst/>
              <a:ahLst/>
              <a:cxnLst/>
              <a:rect l="l" t="t" r="r" b="b"/>
              <a:pathLst>
                <a:path w="9266" h="8164" extrusionOk="0">
                  <a:moveTo>
                    <a:pt x="4634" y="0"/>
                  </a:moveTo>
                  <a:cubicBezTo>
                    <a:pt x="3343" y="0"/>
                    <a:pt x="2076" y="618"/>
                    <a:pt x="1275" y="1766"/>
                  </a:cubicBezTo>
                  <a:cubicBezTo>
                    <a:pt x="1" y="3605"/>
                    <a:pt x="467" y="6153"/>
                    <a:pt x="2329" y="7428"/>
                  </a:cubicBezTo>
                  <a:cubicBezTo>
                    <a:pt x="3016" y="7918"/>
                    <a:pt x="3824" y="8163"/>
                    <a:pt x="4633" y="8163"/>
                  </a:cubicBezTo>
                  <a:cubicBezTo>
                    <a:pt x="5932" y="8163"/>
                    <a:pt x="7207" y="7550"/>
                    <a:pt x="7991" y="6399"/>
                  </a:cubicBezTo>
                  <a:cubicBezTo>
                    <a:pt x="9265" y="4536"/>
                    <a:pt x="8800" y="2011"/>
                    <a:pt x="6961" y="737"/>
                  </a:cubicBezTo>
                  <a:cubicBezTo>
                    <a:pt x="6247" y="239"/>
                    <a:pt x="5436" y="0"/>
                    <a:pt x="4634" y="0"/>
                  </a:cubicBezTo>
                  <a:close/>
                </a:path>
              </a:pathLst>
            </a:custGeom>
            <a:gradFill>
              <a:gsLst>
                <a:gs pos="0">
                  <a:srgbClr val="645CA7"/>
                </a:gs>
                <a:gs pos="100000">
                  <a:srgbClr val="D77EAD"/>
                </a:gs>
              </a:gsLst>
              <a:lin ang="5400700" scaled="0"/>
            </a:gradFill>
            <a:ln>
              <a:noFill/>
            </a:ln>
          </p:spPr>
          <p:txBody>
            <a:bodyPr spcFirstLastPara="1" wrap="square" lIns="121900" tIns="121900" rIns="121900" bIns="121900" anchor="ctr" anchorCtr="0">
              <a:noAutofit/>
            </a:bodyPr>
            <a:lstStyle/>
            <a:p>
              <a:pPr defTabSz="1219140">
                <a:buClr>
                  <a:srgbClr val="000000"/>
                </a:buClr>
              </a:pPr>
              <a:endParaRPr kern="0">
                <a:solidFill>
                  <a:srgbClr val="000000"/>
                </a:solidFill>
                <a:latin typeface="Arial"/>
                <a:cs typeface="Arial"/>
                <a:sym typeface="Arial"/>
              </a:endParaRPr>
            </a:p>
          </p:txBody>
        </p:sp>
      </p:grpSp>
    </p:spTree>
    <p:extLst>
      <p:ext uri="{BB962C8B-B14F-4D97-AF65-F5344CB8AC3E}">
        <p14:creationId xmlns:p14="http://schemas.microsoft.com/office/powerpoint/2010/main" val="36532991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
          <p:cNvPicPr>
            <a:picLocks noChangeAspect="1"/>
          </p:cNvPicPr>
          <p:nvPr/>
        </p:nvPicPr>
        <p:blipFill>
          <a:blip r:embed="rId2">
            <a:extLst>
              <a:ext uri="{28A0092B-C50C-407E-A947-70E740481C1C}">
                <a14:useLocalDpi xmlns:a14="http://schemas.microsoft.com/office/drawing/2010/main" val="0"/>
              </a:ext>
            </a:extLst>
          </a:blip>
          <a:srcRect t="1752"/>
          <a:stretch>
            <a:fillRect/>
          </a:stretch>
        </p:blipFill>
        <p:spPr bwMode="auto">
          <a:xfrm>
            <a:off x="0" y="-29633"/>
            <a:ext cx="12192000" cy="688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5" descr="pp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9933" y="2935819"/>
            <a:ext cx="6510867" cy="3583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loud 9">
            <a:extLst>
              <a:ext uri="{FF2B5EF4-FFF2-40B4-BE49-F238E27FC236}"/>
            </a:extLst>
          </p:cNvPr>
          <p:cNvSpPr/>
          <p:nvPr/>
        </p:nvSpPr>
        <p:spPr>
          <a:xfrm>
            <a:off x="2148421" y="107951"/>
            <a:ext cx="6690783" cy="3024716"/>
          </a:xfrm>
          <a:prstGeom prst="cloud">
            <a:avLst/>
          </a:prstGeom>
          <a:solidFill>
            <a:srgbClr val="FCB55B"/>
          </a:solidFill>
        </p:spPr>
        <p:style>
          <a:lnRef idx="2">
            <a:schemeClr val="accent1">
              <a:shade val="50000"/>
            </a:schemeClr>
          </a:lnRef>
          <a:fillRef idx="1">
            <a:schemeClr val="accent1"/>
          </a:fillRef>
          <a:effectRef idx="0">
            <a:schemeClr val="accent1"/>
          </a:effectRef>
          <a:fontRef idx="minor">
            <a:schemeClr val="lt1"/>
          </a:fontRef>
        </p:style>
        <p:txBody>
          <a:bodyPr lIns="97676" tIns="48837" rIns="97676" bIns="48837" anchor="ctr"/>
          <a:lstStyle/>
          <a:p>
            <a:pPr algn="ctr" eaLnBrk="0" hangingPunct="0">
              <a:defRPr/>
            </a:pPr>
            <a:r>
              <a:rPr lang="vi-VN" altLang="en-US" sz="4300" b="1" dirty="0">
                <a:solidFill>
                  <a:prstClr val="black"/>
                </a:solidFill>
                <a:latin typeface="Times New Roman" panose="02020603050405020304" pitchFamily="18" charset="0"/>
              </a:rPr>
              <a:t>KHỞI ĐỘNG</a:t>
            </a:r>
          </a:p>
        </p:txBody>
      </p:sp>
      <p:grpSp>
        <p:nvGrpSpPr>
          <p:cNvPr id="2053" name="组合 62"/>
          <p:cNvGrpSpPr>
            <a:grpSpLocks/>
          </p:cNvGrpSpPr>
          <p:nvPr/>
        </p:nvGrpSpPr>
        <p:grpSpPr bwMode="auto">
          <a:xfrm>
            <a:off x="0" y="4948770"/>
            <a:ext cx="12234333" cy="1919817"/>
            <a:chOff x="-2055784" y="5706558"/>
            <a:chExt cx="12152268" cy="1151441"/>
          </a:xfrm>
        </p:grpSpPr>
        <p:pic>
          <p:nvPicPr>
            <p:cNvPr id="2054" name="图片 6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29155" y="5952293"/>
              <a:ext cx="3267329" cy="90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图片 6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73398" y="5901249"/>
              <a:ext cx="3451875" cy="95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5">
              <a:extLst>
                <a:ext uri="{FF2B5EF4-FFF2-40B4-BE49-F238E27FC236}"/>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66">
              <a:extLst>
                <a:ext uri="{FF2B5EF4-FFF2-40B4-BE49-F238E27FC236}"/>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67">
              <a:extLst>
                <a:ext uri="{FF2B5EF4-FFF2-40B4-BE49-F238E27FC236}"/>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2059" name="图片 6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0243" y="5901249"/>
              <a:ext cx="3451875" cy="95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图片 6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2055784" y="5901249"/>
              <a:ext cx="3451875" cy="95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67730400"/>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39191" y="522515"/>
            <a:ext cx="8437417" cy="756920"/>
          </a:xfrm>
          <a:prstGeom prst="rect">
            <a:avLst/>
          </a:prstGeom>
          <a:ln/>
        </p:spPr>
        <p:style>
          <a:lnRef idx="3">
            <a:schemeClr val="lt1"/>
          </a:lnRef>
          <a:fillRef idx="1">
            <a:schemeClr val="accent6"/>
          </a:fillRef>
          <a:effectRef idx="1">
            <a:schemeClr val="accent6"/>
          </a:effectRef>
          <a:fontRef idx="minor">
            <a:schemeClr val="lt1"/>
          </a:fontRef>
        </p:style>
        <p:txBody>
          <a:bodyPr lIns="91438" tIns="45719" rIns="91438" bIns="45719" rtlCol="0" anchor="ctr"/>
          <a:lstStyle/>
          <a:p>
            <a:pPr algn="ctr" defTabSz="1219140"/>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1: </a:t>
            </a:r>
            <a:r>
              <a:rPr lang="en-US" sz="3200" b="1" dirty="0" err="1">
                <a:solidFill>
                  <a:prstClr val="white"/>
                </a:solidFill>
                <a:latin typeface="Times New Roman" panose="02020603050405020304" pitchFamily="18" charset="0"/>
                <a:cs typeface="Times New Roman" panose="02020603050405020304" pitchFamily="18" charset="0"/>
              </a:rPr>
              <a:t>Khi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miêu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tả</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cây</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cối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cần</a:t>
            </a:r>
            <a:r>
              <a:rPr lang="en-US" sz="3200" b="1">
                <a:solidFill>
                  <a:prstClr val="white"/>
                </a:solidFill>
                <a:latin typeface="Times New Roman" panose="02020603050405020304" pitchFamily="18" charset="0"/>
                <a:cs typeface="Times New Roman" panose="02020603050405020304" pitchFamily="18" charset="0"/>
              </a:rPr>
              <a:t> </a:t>
            </a:r>
            <a:r>
              <a:rPr lang="en-US" sz="3200" b="1" smtClean="0">
                <a:solidFill>
                  <a:prstClr val="white"/>
                </a:solidFill>
                <a:latin typeface="Times New Roman" panose="02020603050405020304" pitchFamily="18" charset="0"/>
                <a:cs typeface="Times New Roman" panose="02020603050405020304" pitchFamily="18" charset="0"/>
              </a:rPr>
              <a:t>lưu </a:t>
            </a:r>
            <a:r>
              <a:rPr lang="en-US" sz="3200" b="1" dirty="0">
                <a:solidFill>
                  <a:prstClr val="white"/>
                </a:solidFill>
                <a:latin typeface="Times New Roman" panose="02020603050405020304" pitchFamily="18" charset="0"/>
                <a:cs typeface="Times New Roman" panose="02020603050405020304" pitchFamily="18" charset="0"/>
              </a:rPr>
              <a:t>ý </a:t>
            </a:r>
            <a:r>
              <a:rPr lang="en-US" sz="3200" b="1" dirty="0" err="1">
                <a:solidFill>
                  <a:prstClr val="white"/>
                </a:solidFill>
                <a:latin typeface="Times New Roman" panose="02020603050405020304" pitchFamily="18" charset="0"/>
                <a:cs typeface="Times New Roman" panose="02020603050405020304" pitchFamily="18" charset="0"/>
              </a:rPr>
              <a:t>điều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gì</a:t>
            </a:r>
            <a:r>
              <a:rPr lang="en-US" sz="3200" b="1" dirty="0">
                <a:solidFill>
                  <a:prstClr val="white"/>
                </a:solidFill>
                <a:latin typeface="Times New Roman" panose="02020603050405020304" pitchFamily="18" charset="0"/>
                <a:cs typeface="Times New Roman" panose="02020603050405020304" pitchFamily="18" charset="0"/>
              </a:rPr>
              <a:t>?</a:t>
            </a:r>
          </a:p>
        </p:txBody>
      </p:sp>
      <p:sp>
        <p:nvSpPr>
          <p:cNvPr id="5" name="Rectangle 4"/>
          <p:cNvSpPr/>
          <p:nvPr/>
        </p:nvSpPr>
        <p:spPr>
          <a:xfrm>
            <a:off x="1017453" y="2317168"/>
            <a:ext cx="10287856" cy="3148445"/>
          </a:xfrm>
          <a:prstGeom prst="rect">
            <a:avLst/>
          </a:prstGeom>
        </p:spPr>
        <p:style>
          <a:lnRef idx="3">
            <a:schemeClr val="lt1"/>
          </a:lnRef>
          <a:fillRef idx="1">
            <a:schemeClr val="accent4"/>
          </a:fillRef>
          <a:effectRef idx="1">
            <a:schemeClr val="accent4"/>
          </a:effectRef>
          <a:fontRef idx="minor">
            <a:schemeClr val="lt1"/>
          </a:fontRef>
        </p:style>
        <p:txBody>
          <a:bodyPr lIns="91438" tIns="45719" rIns="91438" bIns="45719" rtlCol="0" anchor="ctr"/>
          <a:lstStyle/>
          <a:p>
            <a:pPr algn="just">
              <a:lnSpc>
                <a:spcPct val="107000"/>
              </a:lnSpc>
              <a:spcAft>
                <a:spcPts val="800"/>
              </a:spcAft>
            </a:pPr>
            <a:r>
              <a:rPr lang="en-US" sz="3200" smtClean="0">
                <a:latin typeface="Times New Roman"/>
                <a:ea typeface="Calibri"/>
                <a:cs typeface="Times New Roman"/>
              </a:rPr>
              <a:t>     Lưu </a:t>
            </a:r>
            <a:r>
              <a:rPr lang="en-US" sz="3200">
                <a:latin typeface="Times New Roman"/>
                <a:ea typeface="Calibri"/>
                <a:cs typeface="Times New Roman"/>
              </a:rPr>
              <a:t>ý chọn đặc điểm nổi bật để làm rõ đặc trưng của cây được tả, phân biệt cây này với cây khác, giúp người đọc hình dung về cây được tả một cách dễ dàng, rõ nét. Khi tả, kết hợp sử dụng biện pháp so sánh, nhân hóa, cách viết câu ngắn, dài đan xen để bài văn thêm sinh động.</a:t>
            </a:r>
            <a:endParaRPr lang="vi-VN" sz="3200">
              <a:effectLst/>
              <a:latin typeface="Calibri"/>
              <a:ea typeface="Calibri"/>
              <a:cs typeface="Times New Roman"/>
            </a:endParaRPr>
          </a:p>
        </p:txBody>
      </p:sp>
    </p:spTree>
    <p:extLst>
      <p:ext uri="{BB962C8B-B14F-4D97-AF65-F5344CB8AC3E}">
        <p14:creationId xmlns:p14="http://schemas.microsoft.com/office/powerpoint/2010/main" val="39324431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74561" y="913212"/>
            <a:ext cx="7449243" cy="845819"/>
          </a:xfrm>
          <a:prstGeom prst="rect">
            <a:avLst/>
          </a:prstGeom>
          <a:ln/>
        </p:spPr>
        <p:style>
          <a:lnRef idx="3">
            <a:schemeClr val="lt1"/>
          </a:lnRef>
          <a:fillRef idx="1">
            <a:schemeClr val="accent6"/>
          </a:fillRef>
          <a:effectRef idx="1">
            <a:schemeClr val="accent6"/>
          </a:effectRef>
          <a:fontRef idx="minor">
            <a:schemeClr val="lt1"/>
          </a:fontRef>
        </p:style>
        <p:txBody>
          <a:bodyPr lIns="91438" tIns="45719" rIns="91438" bIns="45719" rtlCol="0" anchor="ctr"/>
          <a:lstStyle/>
          <a:p>
            <a:pPr algn="ctr" defTabSz="1219140"/>
            <a:r>
              <a:rPr lang="en-US" sz="2700" b="1" dirty="0" err="1">
                <a:solidFill>
                  <a:prstClr val="white"/>
                </a:solidFill>
                <a:latin typeface="Times New Roman" panose="02020603050405020304" pitchFamily="18" charset="0"/>
                <a:cs typeface="Times New Roman" panose="02020603050405020304" pitchFamily="18" charset="0"/>
              </a:rPr>
              <a:t>Câu</a:t>
            </a:r>
            <a:r>
              <a:rPr lang="en-US" sz="2700" b="1" dirty="0">
                <a:solidFill>
                  <a:prstClr val="white"/>
                </a:solidFill>
                <a:latin typeface="Times New Roman" panose="02020603050405020304" pitchFamily="18" charset="0"/>
                <a:cs typeface="Times New Roman" panose="02020603050405020304" pitchFamily="18" charset="0"/>
              </a:rPr>
              <a:t> 2</a:t>
            </a:r>
            <a:r>
              <a:rPr lang="en-US" sz="2700" b="1">
                <a:solidFill>
                  <a:prstClr val="white"/>
                </a:solidFill>
                <a:latin typeface="Times New Roman" panose="02020603050405020304" pitchFamily="18" charset="0"/>
                <a:cs typeface="Times New Roman" panose="02020603050405020304" pitchFamily="18" charset="0"/>
              </a:rPr>
              <a:t>: Nêu cấu tạo </a:t>
            </a:r>
            <a:r>
              <a:rPr lang="en-US" sz="2700" b="1" dirty="0" err="1">
                <a:solidFill>
                  <a:prstClr val="white"/>
                </a:solidFill>
                <a:latin typeface="Times New Roman" panose="02020603050405020304" pitchFamily="18" charset="0"/>
                <a:cs typeface="Times New Roman" panose="02020603050405020304" pitchFamily="18" charset="0"/>
              </a:rPr>
              <a:t>bài</a:t>
            </a:r>
            <a:r>
              <a:rPr lang="en-US" sz="2700" b="1" dirty="0">
                <a:solidFill>
                  <a:prstClr val="white"/>
                </a:solidFill>
                <a:latin typeface="Times New Roman" panose="02020603050405020304" pitchFamily="18" charset="0"/>
                <a:cs typeface="Times New Roman" panose="02020603050405020304" pitchFamily="18" charset="0"/>
              </a:rPr>
              <a:t> </a:t>
            </a:r>
            <a:r>
              <a:rPr lang="en-US" sz="2700" b="1" dirty="0" err="1">
                <a:solidFill>
                  <a:prstClr val="white"/>
                </a:solidFill>
                <a:latin typeface="Times New Roman" panose="02020603050405020304" pitchFamily="18" charset="0"/>
                <a:cs typeface="Times New Roman" panose="02020603050405020304" pitchFamily="18" charset="0"/>
              </a:rPr>
              <a:t>văn</a:t>
            </a:r>
            <a:r>
              <a:rPr lang="en-US" sz="2700" b="1" dirty="0">
                <a:solidFill>
                  <a:prstClr val="white"/>
                </a:solidFill>
                <a:latin typeface="Times New Roman" panose="02020603050405020304" pitchFamily="18" charset="0"/>
                <a:cs typeface="Times New Roman" panose="02020603050405020304" pitchFamily="18" charset="0"/>
              </a:rPr>
              <a:t> </a:t>
            </a:r>
            <a:r>
              <a:rPr lang="en-US" sz="2700" b="1" dirty="0" err="1">
                <a:solidFill>
                  <a:prstClr val="white"/>
                </a:solidFill>
                <a:latin typeface="Times New Roman" panose="02020603050405020304" pitchFamily="18" charset="0"/>
                <a:cs typeface="Times New Roman" panose="02020603050405020304" pitchFamily="18" charset="0"/>
              </a:rPr>
              <a:t>tả</a:t>
            </a:r>
            <a:r>
              <a:rPr lang="en-US" sz="2700" b="1" dirty="0">
                <a:solidFill>
                  <a:prstClr val="white"/>
                </a:solidFill>
                <a:latin typeface="Times New Roman" panose="02020603050405020304" pitchFamily="18" charset="0"/>
                <a:cs typeface="Times New Roman" panose="02020603050405020304" pitchFamily="18" charset="0"/>
              </a:rPr>
              <a:t> </a:t>
            </a:r>
            <a:r>
              <a:rPr lang="en-US" sz="2700" b="1" err="1">
                <a:solidFill>
                  <a:prstClr val="white"/>
                </a:solidFill>
                <a:latin typeface="Times New Roman" panose="02020603050405020304" pitchFamily="18" charset="0"/>
                <a:cs typeface="Times New Roman" panose="02020603050405020304" pitchFamily="18" charset="0"/>
              </a:rPr>
              <a:t>cây</a:t>
            </a:r>
            <a:r>
              <a:rPr lang="en-US" sz="2700" b="1">
                <a:solidFill>
                  <a:prstClr val="white"/>
                </a:solidFill>
                <a:latin typeface="Times New Roman" panose="02020603050405020304" pitchFamily="18" charset="0"/>
                <a:cs typeface="Times New Roman" panose="02020603050405020304" pitchFamily="18" charset="0"/>
              </a:rPr>
              <a:t> cối</a:t>
            </a:r>
            <a:endParaRPr lang="en-US" sz="2700" b="1" dirty="0">
              <a:solidFill>
                <a:prstClr val="white"/>
              </a:solidFill>
              <a:latin typeface="Times New Roman" panose="02020603050405020304" pitchFamily="18" charset="0"/>
              <a:cs typeface="Times New Roman" panose="02020603050405020304" pitchFamily="18" charset="0"/>
            </a:endParaRPr>
          </a:p>
        </p:txBody>
      </p:sp>
      <p:sp>
        <p:nvSpPr>
          <p:cNvPr id="6" name="Rectangle 5"/>
          <p:cNvSpPr/>
          <p:nvPr/>
        </p:nvSpPr>
        <p:spPr>
          <a:xfrm>
            <a:off x="1972191" y="2348345"/>
            <a:ext cx="8853984" cy="3266603"/>
          </a:xfrm>
          <a:prstGeom prst="rect">
            <a:avLst/>
          </a:prstGeom>
          <a:solidFill>
            <a:schemeClr val="bg1"/>
          </a:solidFill>
          <a:ln>
            <a:solidFill>
              <a:schemeClr val="accent6">
                <a:lumMod val="75000"/>
              </a:schemeClr>
            </a:solidFill>
          </a:ln>
        </p:spPr>
        <p:style>
          <a:lnRef idx="3">
            <a:schemeClr val="lt1"/>
          </a:lnRef>
          <a:fillRef idx="1">
            <a:schemeClr val="accent4"/>
          </a:fillRef>
          <a:effectRef idx="1">
            <a:schemeClr val="accent4"/>
          </a:effectRef>
          <a:fontRef idx="minor">
            <a:schemeClr val="lt1"/>
          </a:fontRef>
        </p:style>
        <p:txBody>
          <a:bodyPr lIns="91438" tIns="45719" rIns="91438" bIns="45719" rtlCol="0" anchor="ctr"/>
          <a:lstStyle/>
          <a:p>
            <a:pPr lvl="0" fontAlgn="base">
              <a:spcBef>
                <a:spcPct val="0"/>
              </a:spcBef>
              <a:spcAft>
                <a:spcPct val="0"/>
              </a:spcAft>
            </a:pPr>
            <a:r>
              <a:rPr lang="en-US" altLang="vi-VN" sz="2400" b="1">
                <a:solidFill>
                  <a:srgbClr val="0000CC"/>
                </a:solidFill>
                <a:latin typeface="Times New Roman" pitchFamily="18" charset="0"/>
                <a:cs typeface="Times New Roman" pitchFamily="18" charset="0"/>
              </a:rPr>
              <a:t>Bài văn miêu tả cây cối thường gồm có ba phần:</a:t>
            </a:r>
          </a:p>
          <a:p>
            <a:pPr lvl="0" fontAlgn="base">
              <a:spcBef>
                <a:spcPct val="0"/>
              </a:spcBef>
              <a:spcAft>
                <a:spcPct val="0"/>
              </a:spcAft>
            </a:pPr>
            <a:r>
              <a:rPr lang="en-US" altLang="vi-VN" sz="2400" b="1">
                <a:solidFill>
                  <a:srgbClr val="FF3300"/>
                </a:solidFill>
                <a:latin typeface="Times New Roman" pitchFamily="18" charset="0"/>
                <a:cs typeface="Times New Roman" pitchFamily="18" charset="0"/>
              </a:rPr>
              <a:t>1. </a:t>
            </a:r>
            <a:r>
              <a:rPr lang="en-US" altLang="vi-VN" sz="2400" b="1" u="sng">
                <a:solidFill>
                  <a:srgbClr val="FF3300"/>
                </a:solidFill>
                <a:latin typeface="Times New Roman" pitchFamily="18" charset="0"/>
                <a:cs typeface="Times New Roman" pitchFamily="18" charset="0"/>
              </a:rPr>
              <a:t>Mở bài</a:t>
            </a:r>
            <a:r>
              <a:rPr lang="en-US" altLang="vi-VN" sz="2400" b="1">
                <a:solidFill>
                  <a:srgbClr val="FF3300"/>
                </a:solidFill>
                <a:latin typeface="Times New Roman" pitchFamily="18" charset="0"/>
                <a:cs typeface="Times New Roman" pitchFamily="18" charset="0"/>
              </a:rPr>
              <a:t>:</a:t>
            </a:r>
            <a:r>
              <a:rPr lang="en-US" altLang="vi-VN" sz="2400" b="1">
                <a:solidFill>
                  <a:srgbClr val="000000"/>
                </a:solidFill>
                <a:latin typeface="Times New Roman" pitchFamily="18" charset="0"/>
                <a:cs typeface="Times New Roman" pitchFamily="18" charset="0"/>
              </a:rPr>
              <a:t> Tả hoặc giới thiệu bao quát về cây.</a:t>
            </a:r>
          </a:p>
          <a:p>
            <a:pPr lvl="0" algn="just" fontAlgn="base">
              <a:spcBef>
                <a:spcPct val="0"/>
              </a:spcBef>
              <a:spcAft>
                <a:spcPct val="0"/>
              </a:spcAft>
            </a:pPr>
            <a:r>
              <a:rPr lang="en-US" altLang="vi-VN" sz="2400" b="1">
                <a:solidFill>
                  <a:srgbClr val="FF3300"/>
                </a:solidFill>
                <a:latin typeface="Times New Roman" pitchFamily="18" charset="0"/>
                <a:cs typeface="Times New Roman" pitchFamily="18" charset="0"/>
              </a:rPr>
              <a:t>2. </a:t>
            </a:r>
            <a:r>
              <a:rPr lang="en-US" altLang="vi-VN" sz="2400" b="1" u="sng">
                <a:solidFill>
                  <a:srgbClr val="FF3300"/>
                </a:solidFill>
                <a:latin typeface="Times New Roman" pitchFamily="18" charset="0"/>
                <a:cs typeface="Times New Roman" pitchFamily="18" charset="0"/>
              </a:rPr>
              <a:t>Thân bài</a:t>
            </a:r>
            <a:r>
              <a:rPr lang="en-US" altLang="vi-VN" sz="2400" b="1">
                <a:solidFill>
                  <a:srgbClr val="FF3300"/>
                </a:solidFill>
                <a:latin typeface="Times New Roman" pitchFamily="18" charset="0"/>
                <a:cs typeface="Times New Roman" pitchFamily="18" charset="0"/>
              </a:rPr>
              <a:t>:</a:t>
            </a:r>
            <a:r>
              <a:rPr lang="en-US" altLang="vi-VN" sz="2400" b="1">
                <a:solidFill>
                  <a:srgbClr val="000000"/>
                </a:solidFill>
                <a:latin typeface="Times New Roman" pitchFamily="18" charset="0"/>
                <a:cs typeface="Times New Roman" pitchFamily="18" charset="0"/>
              </a:rPr>
              <a:t> Tả từng bộ phận của cây hoặc tả từng thời kì phát triển của cây.</a:t>
            </a:r>
          </a:p>
          <a:p>
            <a:pPr lvl="0" algn="just" fontAlgn="base">
              <a:spcBef>
                <a:spcPct val="0"/>
              </a:spcBef>
              <a:spcAft>
                <a:spcPct val="0"/>
              </a:spcAft>
            </a:pPr>
            <a:r>
              <a:rPr lang="en-US" altLang="vi-VN" sz="2400" b="1">
                <a:solidFill>
                  <a:srgbClr val="FF3300"/>
                </a:solidFill>
                <a:latin typeface="Times New Roman" pitchFamily="18" charset="0"/>
                <a:cs typeface="Times New Roman" pitchFamily="18" charset="0"/>
              </a:rPr>
              <a:t>3. </a:t>
            </a:r>
            <a:r>
              <a:rPr lang="en-US" altLang="vi-VN" sz="2400" b="1" u="sng">
                <a:solidFill>
                  <a:srgbClr val="FF3300"/>
                </a:solidFill>
                <a:latin typeface="Times New Roman" pitchFamily="18" charset="0"/>
                <a:cs typeface="Times New Roman" pitchFamily="18" charset="0"/>
              </a:rPr>
              <a:t>Kết bài</a:t>
            </a:r>
            <a:r>
              <a:rPr lang="en-US" altLang="vi-VN" sz="2400" b="1">
                <a:solidFill>
                  <a:srgbClr val="FF3300"/>
                </a:solidFill>
                <a:latin typeface="Times New Roman" pitchFamily="18" charset="0"/>
                <a:cs typeface="Times New Roman" pitchFamily="18" charset="0"/>
              </a:rPr>
              <a:t>:</a:t>
            </a:r>
            <a:r>
              <a:rPr lang="en-US" altLang="vi-VN" sz="2400" b="1">
                <a:solidFill>
                  <a:srgbClr val="000000"/>
                </a:solidFill>
                <a:latin typeface="Times New Roman" pitchFamily="18" charset="0"/>
                <a:cs typeface="Times New Roman" pitchFamily="18" charset="0"/>
              </a:rPr>
              <a:t> Có thể nêu lợi ích của cây, ấn tượng đặc biệt hoặc tình cảm của người tả với cây.</a:t>
            </a:r>
            <a:endParaRPr lang="en-US" sz="2400" b="1" dirty="0">
              <a:solidFill>
                <a:schemeClr val="accent4">
                  <a:lumMod val="50000"/>
                </a:schemeClr>
              </a:solidFill>
              <a:latin typeface="Calibri"/>
            </a:endParaRPr>
          </a:p>
        </p:txBody>
      </p:sp>
    </p:spTree>
    <p:extLst>
      <p:ext uri="{BB962C8B-B14F-4D97-AF65-F5344CB8AC3E}">
        <p14:creationId xmlns:p14="http://schemas.microsoft.com/office/powerpoint/2010/main" val="41071026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4"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1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TextBox 8"/>
          <p:cNvSpPr txBox="1">
            <a:spLocks noChangeArrowheads="1"/>
          </p:cNvSpPr>
          <p:nvPr/>
        </p:nvSpPr>
        <p:spPr bwMode="auto">
          <a:xfrm>
            <a:off x="1778000" y="482602"/>
            <a:ext cx="8636000" cy="307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defTabSz="1219170" eaLnBrk="0" fontAlgn="base" hangingPunct="0">
              <a:lnSpc>
                <a:spcPct val="120000"/>
              </a:lnSpc>
              <a:spcBef>
                <a:spcPct val="0"/>
              </a:spcBef>
              <a:spcAft>
                <a:spcPct val="0"/>
              </a:spcAft>
            </a:pPr>
            <a:endParaRPr lang="en-US" altLang="vi-VN" sz="4800" b="1">
              <a:solidFill>
                <a:srgbClr val="FF0000"/>
              </a:solidFill>
            </a:endParaRPr>
          </a:p>
          <a:p>
            <a:pPr algn="ctr" defTabSz="1219170" eaLnBrk="0" fontAlgn="base" hangingPunct="0">
              <a:lnSpc>
                <a:spcPct val="120000"/>
              </a:lnSpc>
              <a:spcBef>
                <a:spcPct val="0"/>
              </a:spcBef>
              <a:spcAft>
                <a:spcPct val="0"/>
              </a:spcAft>
            </a:pPr>
            <a:r>
              <a:rPr lang="en-US" altLang="vi-VN" sz="3700" b="1">
                <a:solidFill>
                  <a:srgbClr val="000000"/>
                </a:solidFill>
              </a:rPr>
              <a:t>Thứ </a:t>
            </a:r>
            <a:r>
              <a:rPr lang="en-US" altLang="vi-VN" sz="3700" b="1" smtClean="0">
                <a:solidFill>
                  <a:srgbClr val="000000"/>
                </a:solidFill>
              </a:rPr>
              <a:t>sáu </a:t>
            </a:r>
            <a:r>
              <a:rPr lang="en-US" altLang="vi-VN" sz="3700" b="1">
                <a:solidFill>
                  <a:srgbClr val="000000"/>
                </a:solidFill>
              </a:rPr>
              <a:t>ngày </a:t>
            </a:r>
            <a:r>
              <a:rPr lang="en-US" altLang="vi-VN" sz="3700" b="1" smtClean="0">
                <a:solidFill>
                  <a:srgbClr val="000000"/>
                </a:solidFill>
              </a:rPr>
              <a:t>8 </a:t>
            </a:r>
            <a:r>
              <a:rPr lang="en-US" altLang="vi-VN" sz="3700" b="1">
                <a:solidFill>
                  <a:srgbClr val="000000"/>
                </a:solidFill>
              </a:rPr>
              <a:t>tháng 4 năm 2022 </a:t>
            </a:r>
          </a:p>
          <a:p>
            <a:pPr algn="ctr" defTabSz="1219170" eaLnBrk="0" fontAlgn="base" hangingPunct="0">
              <a:lnSpc>
                <a:spcPct val="120000"/>
              </a:lnSpc>
              <a:spcBef>
                <a:spcPct val="0"/>
              </a:spcBef>
              <a:spcAft>
                <a:spcPct val="0"/>
              </a:spcAft>
            </a:pPr>
            <a:r>
              <a:rPr lang="en-US" altLang="vi-VN" sz="3700" b="1">
                <a:solidFill>
                  <a:srgbClr val="000000"/>
                </a:solidFill>
              </a:rPr>
              <a:t>Tập làm văn</a:t>
            </a:r>
          </a:p>
          <a:p>
            <a:pPr algn="ctr" defTabSz="1219170" eaLnBrk="0" fontAlgn="base" hangingPunct="0">
              <a:lnSpc>
                <a:spcPct val="120000"/>
              </a:lnSpc>
              <a:spcBef>
                <a:spcPct val="0"/>
              </a:spcBef>
              <a:spcAft>
                <a:spcPct val="0"/>
              </a:spcAft>
            </a:pPr>
            <a:r>
              <a:rPr lang="en-US" altLang="vi-VN" sz="3700" b="1" smtClean="0">
                <a:solidFill>
                  <a:srgbClr val="FF0000"/>
                </a:solidFill>
              </a:rPr>
              <a:t>Luyện tập miêu </a:t>
            </a:r>
            <a:r>
              <a:rPr lang="en-US" altLang="vi-VN" sz="3700" b="1">
                <a:solidFill>
                  <a:srgbClr val="FF0000"/>
                </a:solidFill>
              </a:rPr>
              <a:t>tả </a:t>
            </a:r>
            <a:r>
              <a:rPr lang="en-US" altLang="vi-VN" sz="3700" b="1" smtClean="0">
                <a:solidFill>
                  <a:srgbClr val="FF0000"/>
                </a:solidFill>
              </a:rPr>
              <a:t>cây cối</a:t>
            </a:r>
            <a:endParaRPr lang="vi-VN" altLang="vi-VN" sz="3700" b="1">
              <a:solidFill>
                <a:srgbClr val="FF0000"/>
              </a:solidFill>
            </a:endParaRPr>
          </a:p>
        </p:txBody>
      </p:sp>
    </p:spTree>
    <p:extLst>
      <p:ext uri="{BB962C8B-B14F-4D97-AF65-F5344CB8AC3E}">
        <p14:creationId xmlns:p14="http://schemas.microsoft.com/office/powerpoint/2010/main" val="1183026294"/>
      </p:ext>
    </p:extLst>
  </p:cSld>
  <p:clrMapOvr>
    <a:masterClrMapping/>
  </p:clrMapOvr>
  <p:transition spd="slow" advClick="0" advTm="121000">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a:grpSpLocks/>
          </p:cNvGrpSpPr>
          <p:nvPr/>
        </p:nvGrpSpPr>
        <p:grpSpPr bwMode="auto">
          <a:xfrm>
            <a:off x="603252" y="2206729"/>
            <a:ext cx="10369549" cy="1286933"/>
            <a:chOff x="1513192" y="1554345"/>
            <a:chExt cx="9542584" cy="2489152"/>
          </a:xfrm>
        </p:grpSpPr>
        <p:sp>
          <p:nvSpPr>
            <p:cNvPr id="6" name="Rectangle 4">
              <a:extLst>
                <a:ext uri="{FF2B5EF4-FFF2-40B4-BE49-F238E27FC236}"/>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44030" eaLnBrk="0" fontAlgn="base" hangingPunct="0">
                <a:spcBef>
                  <a:spcPct val="0"/>
                </a:spcBef>
                <a:spcAft>
                  <a:spcPct val="0"/>
                </a:spcAft>
                <a:defRPr/>
              </a:pPr>
              <a:endParaRPr lang="en-US" sz="2300" dirty="0">
                <a:solidFill>
                  <a:prstClr val="white"/>
                </a:solidFill>
              </a:endParaRPr>
            </a:p>
          </p:txBody>
        </p:sp>
        <p:sp>
          <p:nvSpPr>
            <p:cNvPr id="7" name="Rectangle 4">
              <a:extLst>
                <a:ext uri="{FF2B5EF4-FFF2-40B4-BE49-F238E27FC236}"/>
              </a:extLst>
            </p:cNvPr>
            <p:cNvSpPr/>
            <p:nvPr/>
          </p:nvSpPr>
          <p:spPr>
            <a:xfrm>
              <a:off x="1643698" y="1660789"/>
              <a:ext cx="9304946" cy="2300828"/>
            </a:xfrm>
            <a:prstGeom prst="roundRect">
              <a:avLst>
                <a:gd name="adj" fmla="val 46361"/>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44030" eaLnBrk="0" fontAlgn="base" hangingPunct="0">
                <a:spcBef>
                  <a:spcPct val="0"/>
                </a:spcBef>
                <a:spcAft>
                  <a:spcPct val="0"/>
                </a:spcAft>
                <a:defRPr/>
              </a:pPr>
              <a:endParaRPr lang="en-US" sz="2300" dirty="0">
                <a:solidFill>
                  <a:prstClr val="white"/>
                </a:solidFill>
              </a:endParaRPr>
            </a:p>
          </p:txBody>
        </p:sp>
      </p:grpSp>
      <p:grpSp>
        <p:nvGrpSpPr>
          <p:cNvPr id="8" name="组合 7"/>
          <p:cNvGrpSpPr>
            <a:grpSpLocks/>
          </p:cNvGrpSpPr>
          <p:nvPr/>
        </p:nvGrpSpPr>
        <p:grpSpPr bwMode="auto">
          <a:xfrm>
            <a:off x="651933" y="4206980"/>
            <a:ext cx="10219267" cy="1286933"/>
            <a:chOff x="1513192" y="1554345"/>
            <a:chExt cx="9542584" cy="2489152"/>
          </a:xfrm>
        </p:grpSpPr>
        <p:sp>
          <p:nvSpPr>
            <p:cNvPr id="10" name="Rectangle 4">
              <a:extLst>
                <a:ext uri="{FF2B5EF4-FFF2-40B4-BE49-F238E27FC236}"/>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44030" eaLnBrk="0" fontAlgn="base" hangingPunct="0">
                <a:spcBef>
                  <a:spcPct val="0"/>
                </a:spcBef>
                <a:spcAft>
                  <a:spcPct val="0"/>
                </a:spcAft>
                <a:defRPr/>
              </a:pPr>
              <a:endParaRPr lang="en-US" sz="2300" dirty="0">
                <a:solidFill>
                  <a:prstClr val="white"/>
                </a:solidFill>
              </a:endParaRPr>
            </a:p>
          </p:txBody>
        </p:sp>
        <p:sp>
          <p:nvSpPr>
            <p:cNvPr id="11" name="Rectangle 4">
              <a:extLst>
                <a:ext uri="{FF2B5EF4-FFF2-40B4-BE49-F238E27FC236}"/>
              </a:extLst>
            </p:cNvPr>
            <p:cNvSpPr/>
            <p:nvPr/>
          </p:nvSpPr>
          <p:spPr>
            <a:xfrm>
              <a:off x="1643642" y="1660789"/>
              <a:ext cx="9305403" cy="2300828"/>
            </a:xfrm>
            <a:prstGeom prst="roundRect">
              <a:avLst>
                <a:gd name="adj" fmla="val 46361"/>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44030" eaLnBrk="0" fontAlgn="base" hangingPunct="0">
                <a:spcBef>
                  <a:spcPct val="0"/>
                </a:spcBef>
                <a:spcAft>
                  <a:spcPct val="0"/>
                </a:spcAft>
                <a:defRPr/>
              </a:pPr>
              <a:endParaRPr lang="en-US" sz="2300" dirty="0">
                <a:solidFill>
                  <a:prstClr val="white"/>
                </a:solidFill>
              </a:endParaRPr>
            </a:p>
          </p:txBody>
        </p:sp>
      </p:grpSp>
      <p:sp>
        <p:nvSpPr>
          <p:cNvPr id="12" name="矩形 16">
            <a:extLst>
              <a:ext uri="{FF2B5EF4-FFF2-40B4-BE49-F238E27FC236}"/>
            </a:extLst>
          </p:cNvPr>
          <p:cNvSpPr/>
          <p:nvPr/>
        </p:nvSpPr>
        <p:spPr>
          <a:xfrm>
            <a:off x="3833286" y="364069"/>
            <a:ext cx="4525433" cy="802217"/>
          </a:xfrm>
          <a:prstGeom prst="rect">
            <a:avLst/>
          </a:prstGeom>
          <a:solidFill>
            <a:schemeClr val="accent5"/>
          </a:solidFill>
        </p:spPr>
        <p:txBody>
          <a:bodyPr lIns="145068" tIns="72541" rIns="145068" bIns="72541">
            <a:spAutoFit/>
          </a:bodyPr>
          <a:lstStyle/>
          <a:p>
            <a:pPr algn="ctr" defTabSz="543957" eaLnBrk="0" fontAlgn="base" hangingPunct="0">
              <a:spcBef>
                <a:spcPct val="0"/>
              </a:spcBef>
              <a:spcAft>
                <a:spcPct val="0"/>
              </a:spcAft>
              <a:defRPr/>
            </a:pPr>
            <a:r>
              <a:rPr lang="en-US" altLang="zh-CN" sz="4300" dirty="0" err="1">
                <a:solidFill>
                  <a:srgbClr val="000000"/>
                </a:solidFill>
                <a:latin typeface="Times New Roman" pitchFamily="18" charset="0"/>
                <a:ea typeface="宋体" charset="-122"/>
                <a:cs typeface="Times New Roman" pitchFamily="18" charset="0"/>
              </a:rPr>
              <a:t>Yêu</a:t>
            </a:r>
            <a:r>
              <a:rPr lang="en-US" altLang="zh-CN" sz="4300" dirty="0">
                <a:solidFill>
                  <a:srgbClr val="000000"/>
                </a:solidFill>
                <a:latin typeface="Times New Roman" pitchFamily="18" charset="0"/>
                <a:ea typeface="宋体" charset="-122"/>
                <a:cs typeface="Times New Roman" pitchFamily="18" charset="0"/>
              </a:rPr>
              <a:t> </a:t>
            </a:r>
            <a:r>
              <a:rPr lang="en-US" altLang="zh-CN" sz="4300" dirty="0" err="1">
                <a:solidFill>
                  <a:srgbClr val="000000"/>
                </a:solidFill>
                <a:latin typeface="Times New Roman" pitchFamily="18" charset="0"/>
                <a:ea typeface="宋体" charset="-122"/>
                <a:cs typeface="Times New Roman" pitchFamily="18" charset="0"/>
              </a:rPr>
              <a:t>cầu</a:t>
            </a:r>
            <a:r>
              <a:rPr lang="en-US" altLang="zh-CN" sz="4300" dirty="0">
                <a:solidFill>
                  <a:srgbClr val="000000"/>
                </a:solidFill>
                <a:latin typeface="Times New Roman" pitchFamily="18" charset="0"/>
                <a:ea typeface="宋体" charset="-122"/>
                <a:cs typeface="Times New Roman" pitchFamily="18" charset="0"/>
              </a:rPr>
              <a:t> </a:t>
            </a:r>
            <a:r>
              <a:rPr lang="en-US" altLang="zh-CN" sz="4300" dirty="0" err="1">
                <a:solidFill>
                  <a:srgbClr val="000000"/>
                </a:solidFill>
                <a:latin typeface="Times New Roman" pitchFamily="18" charset="0"/>
                <a:ea typeface="宋体" charset="-122"/>
                <a:cs typeface="Times New Roman" pitchFamily="18" charset="0"/>
              </a:rPr>
              <a:t>cần</a:t>
            </a:r>
            <a:r>
              <a:rPr lang="en-US" altLang="zh-CN" sz="4300" dirty="0">
                <a:solidFill>
                  <a:srgbClr val="000000"/>
                </a:solidFill>
                <a:latin typeface="Times New Roman" pitchFamily="18" charset="0"/>
                <a:ea typeface="宋体" charset="-122"/>
                <a:cs typeface="Times New Roman" pitchFamily="18" charset="0"/>
              </a:rPr>
              <a:t> </a:t>
            </a:r>
            <a:r>
              <a:rPr lang="en-US" altLang="zh-CN" sz="4300" dirty="0" err="1">
                <a:solidFill>
                  <a:srgbClr val="000000"/>
                </a:solidFill>
                <a:latin typeface="Times New Roman" pitchFamily="18" charset="0"/>
                <a:ea typeface="宋体" charset="-122"/>
                <a:cs typeface="Times New Roman" pitchFamily="18" charset="0"/>
              </a:rPr>
              <a:t>đạt</a:t>
            </a:r>
            <a:endParaRPr lang="zh-CN" altLang="en-US" sz="4300" dirty="0">
              <a:solidFill>
                <a:srgbClr val="000000"/>
              </a:solidFill>
              <a:latin typeface="Times New Roman" pitchFamily="18" charset="0"/>
              <a:ea typeface="宋体" charset="-122"/>
              <a:cs typeface="Times New Roman" pitchFamily="18" charset="0"/>
            </a:endParaRPr>
          </a:p>
        </p:txBody>
      </p:sp>
      <p:sp>
        <p:nvSpPr>
          <p:cNvPr id="5125" name="TextBox 1"/>
          <p:cNvSpPr txBox="1">
            <a:spLocks noChangeArrowheads="1"/>
          </p:cNvSpPr>
          <p:nvPr/>
        </p:nvSpPr>
        <p:spPr bwMode="auto">
          <a:xfrm>
            <a:off x="1219200" y="2535390"/>
            <a:ext cx="9245600" cy="55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lvl="0" algn="just"/>
            <a:r>
              <a:rPr lang="en-US" sz="2800" b="1">
                <a:solidFill>
                  <a:srgbClr val="7030A0"/>
                </a:solidFill>
              </a:rPr>
              <a:t>1. </a:t>
            </a:r>
            <a:r>
              <a:rPr lang="en-US" altLang="en-US" sz="2800" b="1">
                <a:solidFill>
                  <a:srgbClr val="7030A0"/>
                </a:solidFill>
                <a:cs typeface="Times New Roman" panose="02020603050405020304" pitchFamily="18" charset="0"/>
              </a:rPr>
              <a:t>HS </a:t>
            </a:r>
            <a:r>
              <a:rPr lang="en-US" altLang="en-US" sz="2800" b="1" smtClean="0">
                <a:solidFill>
                  <a:srgbClr val="7030A0"/>
                </a:solidFill>
                <a:cs typeface="Times New Roman" panose="02020603050405020304" pitchFamily="18" charset="0"/>
              </a:rPr>
              <a:t>l</a:t>
            </a:r>
            <a:r>
              <a:rPr lang="vi-VN" altLang="en-US" sz="2800" b="1" smtClean="0">
                <a:solidFill>
                  <a:srgbClr val="7030A0"/>
                </a:solidFill>
                <a:cs typeface="Times New Roman" panose="02020603050405020304" pitchFamily="18" charset="0"/>
              </a:rPr>
              <a:t>ập được dàn ý chi tiết cho bài văn miêu tả </a:t>
            </a:r>
            <a:r>
              <a:rPr lang="vi-VN" altLang="en-US" sz="2800" b="1">
                <a:solidFill>
                  <a:srgbClr val="7030A0"/>
                </a:solidFill>
                <a:cs typeface="Times New Roman" panose="02020603050405020304" pitchFamily="18" charset="0"/>
              </a:rPr>
              <a:t>cây </a:t>
            </a:r>
            <a:r>
              <a:rPr lang="vi-VN" altLang="en-US" sz="2800" b="1" smtClean="0">
                <a:solidFill>
                  <a:srgbClr val="7030A0"/>
                </a:solidFill>
                <a:cs typeface="Times New Roman" panose="02020603050405020304" pitchFamily="18" charset="0"/>
              </a:rPr>
              <a:t>cối.</a:t>
            </a:r>
            <a:endParaRPr lang="en-US" altLang="en-US" sz="2800" b="1" dirty="0">
              <a:solidFill>
                <a:srgbClr val="7030A0"/>
              </a:solidFill>
              <a:latin typeface=".VnTime" panose="020B7200000000000000" pitchFamily="34" charset="0"/>
              <a:cs typeface="Times New Roman" panose="02020603050405020304" pitchFamily="18" charset="0"/>
            </a:endParaRPr>
          </a:p>
        </p:txBody>
      </p:sp>
      <p:sp>
        <p:nvSpPr>
          <p:cNvPr id="5126" name="TextBox 15"/>
          <p:cNvSpPr txBox="1">
            <a:spLocks noChangeArrowheads="1"/>
          </p:cNvSpPr>
          <p:nvPr/>
        </p:nvSpPr>
        <p:spPr bwMode="auto">
          <a:xfrm>
            <a:off x="1227281" y="4411335"/>
            <a:ext cx="9245600" cy="984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lvl="0" algn="just"/>
            <a:r>
              <a:rPr lang="en-US" altLang="en-US" sz="2800" b="1" smtClean="0">
                <a:solidFill>
                  <a:srgbClr val="7030A0"/>
                </a:solidFill>
                <a:cs typeface="Times New Roman" panose="02020603050405020304" pitchFamily="18" charset="0"/>
              </a:rPr>
              <a:t>2. HS </a:t>
            </a:r>
            <a:r>
              <a:rPr lang="vi-VN" altLang="en-US" sz="2800" b="1">
                <a:solidFill>
                  <a:srgbClr val="7030A0"/>
                </a:solidFill>
                <a:cs typeface="Times New Roman" panose="02020603050405020304" pitchFamily="18" charset="0"/>
              </a:rPr>
              <a:t>học cách quan sát và miêu tả </a:t>
            </a:r>
            <a:r>
              <a:rPr lang="vi-VN" altLang="en-US" sz="2800" b="1" smtClean="0">
                <a:solidFill>
                  <a:srgbClr val="7030A0"/>
                </a:solidFill>
                <a:cs typeface="Times New Roman" panose="02020603050405020304" pitchFamily="18" charset="0"/>
              </a:rPr>
              <a:t>cây cối qua </a:t>
            </a:r>
            <a:r>
              <a:rPr lang="en-US" altLang="en-US" sz="2800" b="1">
                <a:solidFill>
                  <a:srgbClr val="7030A0"/>
                </a:solidFill>
                <a:cs typeface="Times New Roman" panose="02020603050405020304" pitchFamily="18" charset="0"/>
              </a:rPr>
              <a:t>đó viết được </a:t>
            </a:r>
            <a:r>
              <a:rPr lang="vi-VN" altLang="en-US" sz="2800" b="1">
                <a:solidFill>
                  <a:srgbClr val="7030A0"/>
                </a:solidFill>
                <a:cs typeface="Times New Roman" panose="02020603050405020304" pitchFamily="18" charset="0"/>
              </a:rPr>
              <a:t>một </a:t>
            </a:r>
            <a:r>
              <a:rPr lang="vi-VN" altLang="en-US" sz="2800" b="1" smtClean="0">
                <a:solidFill>
                  <a:srgbClr val="7030A0"/>
                </a:solidFill>
                <a:cs typeface="Times New Roman" panose="02020603050405020304" pitchFamily="18" charset="0"/>
              </a:rPr>
              <a:t>bài văn </a:t>
            </a:r>
            <a:r>
              <a:rPr lang="vi-VN" altLang="en-US" sz="2800" b="1">
                <a:solidFill>
                  <a:srgbClr val="7030A0"/>
                </a:solidFill>
                <a:cs typeface="Times New Roman" panose="02020603050405020304" pitchFamily="18" charset="0"/>
              </a:rPr>
              <a:t>miêu tả cây </a:t>
            </a:r>
            <a:r>
              <a:rPr lang="vi-VN" altLang="en-US" sz="2800" b="1" smtClean="0">
                <a:solidFill>
                  <a:srgbClr val="7030A0"/>
                </a:solidFill>
                <a:cs typeface="Times New Roman" panose="02020603050405020304" pitchFamily="18" charset="0"/>
              </a:rPr>
              <a:t>cối dựa vào dàn ý chi tiết.</a:t>
            </a:r>
            <a:endParaRPr lang="en-US" altLang="en-US" sz="2800" b="1" dirty="0">
              <a:solidFill>
                <a:srgbClr val="7030A0"/>
              </a:solidFill>
              <a:latin typeface=".VnTime" panose="020B7200000000000000" pitchFamily="34" charset="0"/>
              <a:cs typeface="Times New Roman" panose="02020603050405020304" pitchFamily="18" charset="0"/>
            </a:endParaRPr>
          </a:p>
        </p:txBody>
      </p:sp>
      <p:grpSp>
        <p:nvGrpSpPr>
          <p:cNvPr id="13" name="Google Shape;878;p83"/>
          <p:cNvGrpSpPr/>
          <p:nvPr/>
        </p:nvGrpSpPr>
        <p:grpSpPr>
          <a:xfrm>
            <a:off x="6924" y="-97169"/>
            <a:ext cx="2547653" cy="2310870"/>
            <a:chOff x="1620827" y="963391"/>
            <a:chExt cx="2408761" cy="2606609"/>
          </a:xfrm>
        </p:grpSpPr>
        <p:grpSp>
          <p:nvGrpSpPr>
            <p:cNvPr id="14" name="Google Shape;879;p83"/>
            <p:cNvGrpSpPr/>
            <p:nvPr/>
          </p:nvGrpSpPr>
          <p:grpSpPr>
            <a:xfrm>
              <a:off x="1620827" y="963391"/>
              <a:ext cx="2368213" cy="2606609"/>
              <a:chOff x="1763789" y="1203341"/>
              <a:chExt cx="2368213" cy="2606609"/>
            </a:xfrm>
          </p:grpSpPr>
          <p:sp>
            <p:nvSpPr>
              <p:cNvPr id="17" name="Google Shape;880;p83"/>
              <p:cNvSpPr/>
              <p:nvPr/>
            </p:nvSpPr>
            <p:spPr>
              <a:xfrm flipH="1">
                <a:off x="3061211" y="2436250"/>
                <a:ext cx="585697" cy="522996"/>
              </a:xfrm>
              <a:custGeom>
                <a:avLst/>
                <a:gdLst/>
                <a:ahLst/>
                <a:cxnLst/>
                <a:rect l="l" t="t" r="r" b="b"/>
                <a:pathLst>
                  <a:path w="10051" h="8975" extrusionOk="0">
                    <a:moveTo>
                      <a:pt x="7828" y="0"/>
                    </a:moveTo>
                    <a:cubicBezTo>
                      <a:pt x="7828" y="0"/>
                      <a:pt x="1066" y="3591"/>
                      <a:pt x="533" y="4635"/>
                    </a:cubicBezTo>
                    <a:cubicBezTo>
                      <a:pt x="1" y="5677"/>
                      <a:pt x="325" y="8254"/>
                      <a:pt x="1162" y="8940"/>
                    </a:cubicBezTo>
                    <a:cubicBezTo>
                      <a:pt x="1190" y="8963"/>
                      <a:pt x="1228" y="8975"/>
                      <a:pt x="1273" y="8975"/>
                    </a:cubicBezTo>
                    <a:cubicBezTo>
                      <a:pt x="2541" y="8975"/>
                      <a:pt x="10051" y="0"/>
                      <a:pt x="10051" y="0"/>
                    </a:cubicBezTo>
                    <a:close/>
                  </a:path>
                </a:pathLst>
              </a:custGeom>
              <a:solidFill>
                <a:srgbClr val="DB833A"/>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881;p83"/>
              <p:cNvSpPr/>
              <p:nvPr/>
            </p:nvSpPr>
            <p:spPr>
              <a:xfrm flipH="1">
                <a:off x="2173837" y="2428675"/>
                <a:ext cx="1500692" cy="1078158"/>
              </a:xfrm>
              <a:custGeom>
                <a:avLst/>
                <a:gdLst/>
                <a:ahLst/>
                <a:cxnLst/>
                <a:rect l="l" t="t" r="r" b="b"/>
                <a:pathLst>
                  <a:path w="25753" h="18502" extrusionOk="0">
                    <a:moveTo>
                      <a:pt x="10508" y="1"/>
                    </a:moveTo>
                    <a:cubicBezTo>
                      <a:pt x="6343" y="1523"/>
                      <a:pt x="1773" y="6026"/>
                      <a:pt x="888" y="10459"/>
                    </a:cubicBezTo>
                    <a:cubicBezTo>
                      <a:pt x="1" y="14894"/>
                      <a:pt x="308" y="17382"/>
                      <a:pt x="1469" y="17621"/>
                    </a:cubicBezTo>
                    <a:cubicBezTo>
                      <a:pt x="1537" y="17636"/>
                      <a:pt x="1639" y="17642"/>
                      <a:pt x="1770" y="17642"/>
                    </a:cubicBezTo>
                    <a:cubicBezTo>
                      <a:pt x="3651" y="17642"/>
                      <a:pt x="11584" y="16279"/>
                      <a:pt x="14763" y="16279"/>
                    </a:cubicBezTo>
                    <a:cubicBezTo>
                      <a:pt x="15100" y="16279"/>
                      <a:pt x="15384" y="16294"/>
                      <a:pt x="15601" y="16328"/>
                    </a:cubicBezTo>
                    <a:cubicBezTo>
                      <a:pt x="17530" y="16628"/>
                      <a:pt x="21522" y="18501"/>
                      <a:pt x="23579" y="18501"/>
                    </a:cubicBezTo>
                    <a:cubicBezTo>
                      <a:pt x="24092" y="18501"/>
                      <a:pt x="24484" y="18385"/>
                      <a:pt x="24695" y="18099"/>
                    </a:cubicBezTo>
                    <a:cubicBezTo>
                      <a:pt x="25753" y="16669"/>
                      <a:pt x="23627" y="8039"/>
                      <a:pt x="21790" y="4455"/>
                    </a:cubicBezTo>
                    <a:cubicBezTo>
                      <a:pt x="19953" y="874"/>
                      <a:pt x="10508" y="1"/>
                      <a:pt x="10508" y="1"/>
                    </a:cubicBezTo>
                    <a:close/>
                  </a:path>
                </a:pathLst>
              </a:custGeom>
              <a:solidFill>
                <a:srgbClr val="FF9C3D"/>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882;p83"/>
              <p:cNvSpPr/>
              <p:nvPr/>
            </p:nvSpPr>
            <p:spPr>
              <a:xfrm flipH="1">
                <a:off x="3011271" y="2793168"/>
                <a:ext cx="176099" cy="721122"/>
              </a:xfrm>
              <a:custGeom>
                <a:avLst/>
                <a:gdLst/>
                <a:ahLst/>
                <a:cxnLst/>
                <a:rect l="l" t="t" r="r" b="b"/>
                <a:pathLst>
                  <a:path w="3022" h="12375" extrusionOk="0">
                    <a:moveTo>
                      <a:pt x="1146" y="0"/>
                    </a:moveTo>
                    <a:cubicBezTo>
                      <a:pt x="932" y="0"/>
                      <a:pt x="717" y="633"/>
                      <a:pt x="823" y="1272"/>
                    </a:cubicBezTo>
                    <a:cubicBezTo>
                      <a:pt x="963" y="2102"/>
                      <a:pt x="0" y="4014"/>
                      <a:pt x="331" y="4453"/>
                    </a:cubicBezTo>
                    <a:cubicBezTo>
                      <a:pt x="796" y="5068"/>
                      <a:pt x="441" y="5529"/>
                      <a:pt x="847" y="6174"/>
                    </a:cubicBezTo>
                    <a:cubicBezTo>
                      <a:pt x="1250" y="6820"/>
                      <a:pt x="1916" y="9427"/>
                      <a:pt x="577" y="9588"/>
                    </a:cubicBezTo>
                    <a:cubicBezTo>
                      <a:pt x="577" y="9588"/>
                      <a:pt x="451" y="11875"/>
                      <a:pt x="1417" y="12309"/>
                    </a:cubicBezTo>
                    <a:cubicBezTo>
                      <a:pt x="1519" y="12354"/>
                      <a:pt x="1618" y="12375"/>
                      <a:pt x="1713" y="12375"/>
                    </a:cubicBezTo>
                    <a:cubicBezTo>
                      <a:pt x="2512" y="12375"/>
                      <a:pt x="3022" y="10926"/>
                      <a:pt x="3022" y="10926"/>
                    </a:cubicBezTo>
                    <a:cubicBezTo>
                      <a:pt x="3022" y="10926"/>
                      <a:pt x="2356" y="8243"/>
                      <a:pt x="1913" y="6711"/>
                    </a:cubicBezTo>
                    <a:cubicBezTo>
                      <a:pt x="1059" y="3764"/>
                      <a:pt x="1513" y="398"/>
                      <a:pt x="1270" y="78"/>
                    </a:cubicBezTo>
                    <a:cubicBezTo>
                      <a:pt x="1231" y="25"/>
                      <a:pt x="1188" y="0"/>
                      <a:pt x="1146" y="0"/>
                    </a:cubicBezTo>
                    <a:close/>
                  </a:path>
                </a:pathLst>
              </a:custGeom>
              <a:solidFill>
                <a:srgbClr val="DB833A"/>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883;p83"/>
              <p:cNvSpPr/>
              <p:nvPr/>
            </p:nvSpPr>
            <p:spPr>
              <a:xfrm flipH="1">
                <a:off x="3062201" y="2428675"/>
                <a:ext cx="755736" cy="1073263"/>
              </a:xfrm>
              <a:custGeom>
                <a:avLst/>
                <a:gdLst/>
                <a:ahLst/>
                <a:cxnLst/>
                <a:rect l="l" t="t" r="r" b="b"/>
                <a:pathLst>
                  <a:path w="12969" h="18418" extrusionOk="0">
                    <a:moveTo>
                      <a:pt x="12969" y="1"/>
                    </a:moveTo>
                    <a:cubicBezTo>
                      <a:pt x="12968" y="1"/>
                      <a:pt x="9118" y="1451"/>
                      <a:pt x="4561" y="5162"/>
                    </a:cubicBezTo>
                    <a:cubicBezTo>
                      <a:pt x="0" y="8869"/>
                      <a:pt x="1656" y="17007"/>
                      <a:pt x="3210" y="18256"/>
                    </a:cubicBezTo>
                    <a:cubicBezTo>
                      <a:pt x="3347" y="18367"/>
                      <a:pt x="3485" y="18418"/>
                      <a:pt x="3623" y="18418"/>
                    </a:cubicBezTo>
                    <a:cubicBezTo>
                      <a:pt x="5037" y="18418"/>
                      <a:pt x="6367" y="13057"/>
                      <a:pt x="6367" y="13057"/>
                    </a:cubicBezTo>
                    <a:lnTo>
                      <a:pt x="6367" y="13057"/>
                    </a:lnTo>
                    <a:cubicBezTo>
                      <a:pt x="6367" y="13057"/>
                      <a:pt x="6218" y="13089"/>
                      <a:pt x="6004" y="13089"/>
                    </a:cubicBezTo>
                    <a:cubicBezTo>
                      <a:pt x="5261" y="13089"/>
                      <a:pt x="3731" y="12703"/>
                      <a:pt x="4875" y="9251"/>
                    </a:cubicBezTo>
                    <a:cubicBezTo>
                      <a:pt x="6350" y="4803"/>
                      <a:pt x="12968" y="1"/>
                      <a:pt x="12969" y="1"/>
                    </a:cubicBezTo>
                    <a:close/>
                  </a:path>
                </a:pathLst>
              </a:custGeom>
              <a:solidFill>
                <a:srgbClr val="DB833A"/>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884;p83"/>
              <p:cNvSpPr/>
              <p:nvPr/>
            </p:nvSpPr>
            <p:spPr>
              <a:xfrm flipH="1">
                <a:off x="2526677" y="2483975"/>
                <a:ext cx="697522" cy="400449"/>
              </a:xfrm>
              <a:custGeom>
                <a:avLst/>
                <a:gdLst/>
                <a:ahLst/>
                <a:cxnLst/>
                <a:rect l="l" t="t" r="r" b="b"/>
                <a:pathLst>
                  <a:path w="11970" h="6872" extrusionOk="0">
                    <a:moveTo>
                      <a:pt x="1244" y="0"/>
                    </a:moveTo>
                    <a:lnTo>
                      <a:pt x="97" y="854"/>
                    </a:lnTo>
                    <a:cubicBezTo>
                      <a:pt x="1" y="1000"/>
                      <a:pt x="1371" y="3044"/>
                      <a:pt x="2557" y="3044"/>
                    </a:cubicBezTo>
                    <a:cubicBezTo>
                      <a:pt x="2638" y="3044"/>
                      <a:pt x="2718" y="3035"/>
                      <a:pt x="2797" y="3014"/>
                    </a:cubicBezTo>
                    <a:cubicBezTo>
                      <a:pt x="3013" y="2959"/>
                      <a:pt x="3156" y="2933"/>
                      <a:pt x="3246" y="2933"/>
                    </a:cubicBezTo>
                    <a:cubicBezTo>
                      <a:pt x="3670" y="2933"/>
                      <a:pt x="2934" y="3506"/>
                      <a:pt x="3196" y="4322"/>
                    </a:cubicBezTo>
                    <a:cubicBezTo>
                      <a:pt x="3402" y="4964"/>
                      <a:pt x="4201" y="5251"/>
                      <a:pt x="4945" y="5251"/>
                    </a:cubicBezTo>
                    <a:cubicBezTo>
                      <a:pt x="5348" y="5251"/>
                      <a:pt x="5735" y="5166"/>
                      <a:pt x="6002" y="5008"/>
                    </a:cubicBezTo>
                    <a:cubicBezTo>
                      <a:pt x="6105" y="4946"/>
                      <a:pt x="6194" y="4919"/>
                      <a:pt x="6274" y="4919"/>
                    </a:cubicBezTo>
                    <a:cubicBezTo>
                      <a:pt x="6778" y="4919"/>
                      <a:pt x="6921" y="6009"/>
                      <a:pt x="8111" y="6421"/>
                    </a:cubicBezTo>
                    <a:cubicBezTo>
                      <a:pt x="9362" y="6852"/>
                      <a:pt x="11514" y="6872"/>
                      <a:pt x="11907" y="6872"/>
                    </a:cubicBezTo>
                    <a:cubicBezTo>
                      <a:pt x="11948" y="6872"/>
                      <a:pt x="11969" y="6872"/>
                      <a:pt x="11969" y="6872"/>
                    </a:cubicBezTo>
                    <a:lnTo>
                      <a:pt x="1244" y="0"/>
                    </a:lnTo>
                    <a:close/>
                  </a:path>
                </a:pathLst>
              </a:custGeom>
              <a:solidFill>
                <a:srgbClr val="DB833A"/>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885;p83"/>
              <p:cNvSpPr/>
              <p:nvPr/>
            </p:nvSpPr>
            <p:spPr>
              <a:xfrm flipH="1">
                <a:off x="2352035" y="2749756"/>
                <a:ext cx="95742" cy="73249"/>
              </a:xfrm>
              <a:custGeom>
                <a:avLst/>
                <a:gdLst/>
                <a:ahLst/>
                <a:cxnLst/>
                <a:rect l="l" t="t" r="r" b="b"/>
                <a:pathLst>
                  <a:path w="1643" h="1257" extrusionOk="0">
                    <a:moveTo>
                      <a:pt x="823" y="0"/>
                    </a:moveTo>
                    <a:lnTo>
                      <a:pt x="0" y="874"/>
                    </a:lnTo>
                    <a:cubicBezTo>
                      <a:pt x="0" y="874"/>
                      <a:pt x="361" y="1257"/>
                      <a:pt x="910" y="1257"/>
                    </a:cubicBezTo>
                    <a:cubicBezTo>
                      <a:pt x="1128" y="1257"/>
                      <a:pt x="1375" y="1196"/>
                      <a:pt x="1642" y="1028"/>
                    </a:cubicBezTo>
                    <a:lnTo>
                      <a:pt x="823" y="0"/>
                    </a:lnTo>
                    <a:close/>
                  </a:path>
                </a:pathLst>
              </a:custGeom>
              <a:solidFill>
                <a:srgbClr val="E5A629"/>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886;p83"/>
              <p:cNvSpPr/>
              <p:nvPr/>
            </p:nvSpPr>
            <p:spPr>
              <a:xfrm flipH="1">
                <a:off x="2232343" y="1721074"/>
                <a:ext cx="1100010" cy="726308"/>
              </a:xfrm>
              <a:custGeom>
                <a:avLst/>
                <a:gdLst/>
                <a:ahLst/>
                <a:cxnLst/>
                <a:rect l="l" t="t" r="r" b="b"/>
                <a:pathLst>
                  <a:path w="18877" h="12464" extrusionOk="0">
                    <a:moveTo>
                      <a:pt x="10211" y="0"/>
                    </a:moveTo>
                    <a:cubicBezTo>
                      <a:pt x="5546" y="0"/>
                      <a:pt x="327" y="2374"/>
                      <a:pt x="1792" y="7743"/>
                    </a:cubicBezTo>
                    <a:cubicBezTo>
                      <a:pt x="1792" y="7743"/>
                      <a:pt x="0" y="8289"/>
                      <a:pt x="325" y="10269"/>
                    </a:cubicBezTo>
                    <a:cubicBezTo>
                      <a:pt x="617" y="12054"/>
                      <a:pt x="1942" y="12464"/>
                      <a:pt x="3049" y="12464"/>
                    </a:cubicBezTo>
                    <a:cubicBezTo>
                      <a:pt x="3168" y="12464"/>
                      <a:pt x="3285" y="12459"/>
                      <a:pt x="3397" y="12451"/>
                    </a:cubicBezTo>
                    <a:cubicBezTo>
                      <a:pt x="4557" y="12365"/>
                      <a:pt x="16669" y="10283"/>
                      <a:pt x="17027" y="8306"/>
                    </a:cubicBezTo>
                    <a:cubicBezTo>
                      <a:pt x="17027" y="8306"/>
                      <a:pt x="18877" y="2694"/>
                      <a:pt x="14416" y="766"/>
                    </a:cubicBezTo>
                    <a:cubicBezTo>
                      <a:pt x="13254" y="263"/>
                      <a:pt x="11763" y="0"/>
                      <a:pt x="10211" y="0"/>
                    </a:cubicBezTo>
                    <a:close/>
                  </a:path>
                </a:pathLst>
              </a:custGeom>
              <a:solidFill>
                <a:srgbClr val="FFB396"/>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887;p83"/>
              <p:cNvSpPr/>
              <p:nvPr/>
            </p:nvSpPr>
            <p:spPr>
              <a:xfrm flipH="1">
                <a:off x="2743249" y="1720778"/>
                <a:ext cx="619262" cy="453302"/>
              </a:xfrm>
              <a:custGeom>
                <a:avLst/>
                <a:gdLst/>
                <a:ahLst/>
                <a:cxnLst/>
                <a:rect l="l" t="t" r="r" b="b"/>
                <a:pathLst>
                  <a:path w="10627" h="7779" extrusionOk="0">
                    <a:moveTo>
                      <a:pt x="9021" y="0"/>
                    </a:moveTo>
                    <a:cubicBezTo>
                      <a:pt x="7740" y="0"/>
                      <a:pt x="5817" y="236"/>
                      <a:pt x="3724" y="1313"/>
                    </a:cubicBezTo>
                    <a:cubicBezTo>
                      <a:pt x="1" y="3231"/>
                      <a:pt x="2008" y="7778"/>
                      <a:pt x="2008" y="7778"/>
                    </a:cubicBezTo>
                    <a:lnTo>
                      <a:pt x="3817" y="7601"/>
                    </a:lnTo>
                    <a:cubicBezTo>
                      <a:pt x="3287" y="289"/>
                      <a:pt x="10626" y="143"/>
                      <a:pt x="10626" y="143"/>
                    </a:cubicBezTo>
                    <a:cubicBezTo>
                      <a:pt x="10626" y="143"/>
                      <a:pt x="10018" y="0"/>
                      <a:pt x="9021" y="0"/>
                    </a:cubicBezTo>
                    <a:close/>
                  </a:path>
                </a:pathLst>
              </a:custGeom>
              <a:solidFill>
                <a:srgbClr val="A57D5E"/>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888;p83"/>
              <p:cNvSpPr/>
              <p:nvPr/>
            </p:nvSpPr>
            <p:spPr>
              <a:xfrm flipH="1">
                <a:off x="2246853" y="2157592"/>
                <a:ext cx="918025" cy="726775"/>
              </a:xfrm>
              <a:custGeom>
                <a:avLst/>
                <a:gdLst/>
                <a:ahLst/>
                <a:cxnLst/>
                <a:rect l="l" t="t" r="r" b="b"/>
                <a:pathLst>
                  <a:path w="15754" h="12472" extrusionOk="0">
                    <a:moveTo>
                      <a:pt x="2625" y="1"/>
                    </a:moveTo>
                    <a:cubicBezTo>
                      <a:pt x="2328" y="1"/>
                      <a:pt x="1543" y="359"/>
                      <a:pt x="1632" y="597"/>
                    </a:cubicBezTo>
                    <a:cubicBezTo>
                      <a:pt x="1735" y="870"/>
                      <a:pt x="2431" y="2242"/>
                      <a:pt x="2329" y="3495"/>
                    </a:cubicBezTo>
                    <a:cubicBezTo>
                      <a:pt x="2165" y="5543"/>
                      <a:pt x="0" y="4403"/>
                      <a:pt x="205" y="6635"/>
                    </a:cubicBezTo>
                    <a:cubicBezTo>
                      <a:pt x="320" y="7908"/>
                      <a:pt x="1169" y="8146"/>
                      <a:pt x="1913" y="8146"/>
                    </a:cubicBezTo>
                    <a:cubicBezTo>
                      <a:pt x="2136" y="8146"/>
                      <a:pt x="2349" y="8125"/>
                      <a:pt x="2530" y="8103"/>
                    </a:cubicBezTo>
                    <a:cubicBezTo>
                      <a:pt x="2710" y="8081"/>
                      <a:pt x="2859" y="8061"/>
                      <a:pt x="2955" y="8061"/>
                    </a:cubicBezTo>
                    <a:cubicBezTo>
                      <a:pt x="3008" y="8061"/>
                      <a:pt x="3045" y="8067"/>
                      <a:pt x="3063" y="8083"/>
                    </a:cubicBezTo>
                    <a:cubicBezTo>
                      <a:pt x="3250" y="8253"/>
                      <a:pt x="2039" y="9039"/>
                      <a:pt x="3113" y="10131"/>
                    </a:cubicBezTo>
                    <a:cubicBezTo>
                      <a:pt x="3524" y="10548"/>
                      <a:pt x="3981" y="10676"/>
                      <a:pt x="4411" y="10676"/>
                    </a:cubicBezTo>
                    <a:cubicBezTo>
                      <a:pt x="4753" y="10676"/>
                      <a:pt x="5079" y="10595"/>
                      <a:pt x="5352" y="10514"/>
                    </a:cubicBezTo>
                    <a:cubicBezTo>
                      <a:pt x="5625" y="10432"/>
                      <a:pt x="5847" y="10353"/>
                      <a:pt x="5983" y="10353"/>
                    </a:cubicBezTo>
                    <a:cubicBezTo>
                      <a:pt x="5988" y="10353"/>
                      <a:pt x="5993" y="10353"/>
                      <a:pt x="5998" y="10353"/>
                    </a:cubicBezTo>
                    <a:cubicBezTo>
                      <a:pt x="6413" y="10370"/>
                      <a:pt x="7494" y="12471"/>
                      <a:pt x="10177" y="12471"/>
                    </a:cubicBezTo>
                    <a:cubicBezTo>
                      <a:pt x="10255" y="12471"/>
                      <a:pt x="10335" y="12470"/>
                      <a:pt x="10416" y="12466"/>
                    </a:cubicBezTo>
                    <a:cubicBezTo>
                      <a:pt x="12587" y="12370"/>
                      <a:pt x="12378" y="11117"/>
                      <a:pt x="12771" y="10947"/>
                    </a:cubicBezTo>
                    <a:cubicBezTo>
                      <a:pt x="12801" y="10934"/>
                      <a:pt x="12837" y="10928"/>
                      <a:pt x="12879" y="10928"/>
                    </a:cubicBezTo>
                    <a:cubicBezTo>
                      <a:pt x="13023" y="10928"/>
                      <a:pt x="13230" y="10998"/>
                      <a:pt x="13463" y="11070"/>
                    </a:cubicBezTo>
                    <a:cubicBezTo>
                      <a:pt x="13697" y="11140"/>
                      <a:pt x="13958" y="11210"/>
                      <a:pt x="14212" y="11210"/>
                    </a:cubicBezTo>
                    <a:cubicBezTo>
                      <a:pt x="14567" y="11210"/>
                      <a:pt x="14908" y="11073"/>
                      <a:pt x="15143" y="10605"/>
                    </a:cubicBezTo>
                    <a:cubicBezTo>
                      <a:pt x="15754" y="9380"/>
                      <a:pt x="14539" y="9107"/>
                      <a:pt x="14532" y="8783"/>
                    </a:cubicBezTo>
                    <a:cubicBezTo>
                      <a:pt x="14528" y="8458"/>
                      <a:pt x="15716" y="1208"/>
                      <a:pt x="14153" y="815"/>
                    </a:cubicBezTo>
                    <a:cubicBezTo>
                      <a:pt x="13711" y="704"/>
                      <a:pt x="13348" y="666"/>
                      <a:pt x="13020" y="666"/>
                    </a:cubicBezTo>
                    <a:cubicBezTo>
                      <a:pt x="12321" y="666"/>
                      <a:pt x="11788" y="839"/>
                      <a:pt x="11010" y="839"/>
                    </a:cubicBezTo>
                    <a:cubicBezTo>
                      <a:pt x="9866" y="839"/>
                      <a:pt x="6247" y="1833"/>
                      <a:pt x="4578" y="1870"/>
                    </a:cubicBezTo>
                    <a:cubicBezTo>
                      <a:pt x="4559" y="1871"/>
                      <a:pt x="4539" y="1871"/>
                      <a:pt x="4520" y="1871"/>
                    </a:cubicBezTo>
                    <a:cubicBezTo>
                      <a:pt x="2911" y="1871"/>
                      <a:pt x="3028" y="331"/>
                      <a:pt x="2721" y="27"/>
                    </a:cubicBezTo>
                    <a:cubicBezTo>
                      <a:pt x="2703" y="9"/>
                      <a:pt x="2669" y="1"/>
                      <a:pt x="262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889;p83"/>
              <p:cNvSpPr/>
              <p:nvPr/>
            </p:nvSpPr>
            <p:spPr>
              <a:xfrm flipH="1">
                <a:off x="3070768" y="2294007"/>
                <a:ext cx="133910" cy="97140"/>
              </a:xfrm>
              <a:custGeom>
                <a:avLst/>
                <a:gdLst/>
                <a:ahLst/>
                <a:cxnLst/>
                <a:rect l="l" t="t" r="r" b="b"/>
                <a:pathLst>
                  <a:path w="2298" h="1667" extrusionOk="0">
                    <a:moveTo>
                      <a:pt x="946" y="0"/>
                    </a:moveTo>
                    <a:cubicBezTo>
                      <a:pt x="817" y="0"/>
                      <a:pt x="690" y="21"/>
                      <a:pt x="578" y="62"/>
                    </a:cubicBezTo>
                    <a:cubicBezTo>
                      <a:pt x="407" y="127"/>
                      <a:pt x="260" y="239"/>
                      <a:pt x="161" y="399"/>
                    </a:cubicBezTo>
                    <a:cubicBezTo>
                      <a:pt x="59" y="560"/>
                      <a:pt x="1" y="771"/>
                      <a:pt x="1" y="1031"/>
                    </a:cubicBezTo>
                    <a:lnTo>
                      <a:pt x="69" y="1031"/>
                    </a:lnTo>
                    <a:cubicBezTo>
                      <a:pt x="69" y="864"/>
                      <a:pt x="93" y="721"/>
                      <a:pt x="137" y="601"/>
                    </a:cubicBezTo>
                    <a:cubicBezTo>
                      <a:pt x="202" y="420"/>
                      <a:pt x="315" y="287"/>
                      <a:pt x="451" y="198"/>
                    </a:cubicBezTo>
                    <a:cubicBezTo>
                      <a:pt x="591" y="113"/>
                      <a:pt x="762" y="68"/>
                      <a:pt x="946" y="68"/>
                    </a:cubicBezTo>
                    <a:cubicBezTo>
                      <a:pt x="1144" y="68"/>
                      <a:pt x="1359" y="116"/>
                      <a:pt x="1570" y="215"/>
                    </a:cubicBezTo>
                    <a:cubicBezTo>
                      <a:pt x="1761" y="303"/>
                      <a:pt x="1946" y="428"/>
                      <a:pt x="2119" y="588"/>
                    </a:cubicBezTo>
                    <a:lnTo>
                      <a:pt x="2119" y="588"/>
                    </a:lnTo>
                    <a:cubicBezTo>
                      <a:pt x="2096" y="588"/>
                      <a:pt x="2070" y="587"/>
                      <a:pt x="2042" y="587"/>
                    </a:cubicBezTo>
                    <a:cubicBezTo>
                      <a:pt x="1960" y="587"/>
                      <a:pt x="1854" y="594"/>
                      <a:pt x="1745" y="608"/>
                    </a:cubicBezTo>
                    <a:cubicBezTo>
                      <a:pt x="1581" y="628"/>
                      <a:pt x="1403" y="669"/>
                      <a:pt x="1260" y="758"/>
                    </a:cubicBezTo>
                    <a:cubicBezTo>
                      <a:pt x="1192" y="803"/>
                      <a:pt x="1131" y="861"/>
                      <a:pt x="1086" y="932"/>
                    </a:cubicBezTo>
                    <a:cubicBezTo>
                      <a:pt x="1042" y="1004"/>
                      <a:pt x="1017" y="1089"/>
                      <a:pt x="1017" y="1188"/>
                    </a:cubicBezTo>
                    <a:lnTo>
                      <a:pt x="1017" y="1215"/>
                    </a:lnTo>
                    <a:cubicBezTo>
                      <a:pt x="1022" y="1304"/>
                      <a:pt x="1038" y="1376"/>
                      <a:pt x="1063" y="1434"/>
                    </a:cubicBezTo>
                    <a:cubicBezTo>
                      <a:pt x="1083" y="1478"/>
                      <a:pt x="1107" y="1516"/>
                      <a:pt x="1134" y="1546"/>
                    </a:cubicBezTo>
                    <a:cubicBezTo>
                      <a:pt x="1178" y="1591"/>
                      <a:pt x="1230" y="1622"/>
                      <a:pt x="1284" y="1642"/>
                    </a:cubicBezTo>
                    <a:cubicBezTo>
                      <a:pt x="1339" y="1659"/>
                      <a:pt x="1400" y="1666"/>
                      <a:pt x="1458" y="1666"/>
                    </a:cubicBezTo>
                    <a:cubicBezTo>
                      <a:pt x="1564" y="1666"/>
                      <a:pt x="1670" y="1642"/>
                      <a:pt x="1752" y="1619"/>
                    </a:cubicBezTo>
                    <a:cubicBezTo>
                      <a:pt x="1830" y="1595"/>
                      <a:pt x="1882" y="1570"/>
                      <a:pt x="1885" y="1570"/>
                    </a:cubicBezTo>
                    <a:lnTo>
                      <a:pt x="1854" y="1509"/>
                    </a:lnTo>
                    <a:cubicBezTo>
                      <a:pt x="1851" y="1509"/>
                      <a:pt x="1796" y="1533"/>
                      <a:pt x="1725" y="1557"/>
                    </a:cubicBezTo>
                    <a:cubicBezTo>
                      <a:pt x="1649" y="1578"/>
                      <a:pt x="1550" y="1598"/>
                      <a:pt x="1458" y="1598"/>
                    </a:cubicBezTo>
                    <a:cubicBezTo>
                      <a:pt x="1411" y="1598"/>
                      <a:pt x="1366" y="1595"/>
                      <a:pt x="1321" y="1581"/>
                    </a:cubicBezTo>
                    <a:cubicBezTo>
                      <a:pt x="1291" y="1574"/>
                      <a:pt x="1260" y="1560"/>
                      <a:pt x="1233" y="1543"/>
                    </a:cubicBezTo>
                    <a:cubicBezTo>
                      <a:pt x="1195" y="1516"/>
                      <a:pt x="1161" y="1478"/>
                      <a:pt x="1134" y="1427"/>
                    </a:cubicBezTo>
                    <a:cubicBezTo>
                      <a:pt x="1107" y="1373"/>
                      <a:pt x="1090" y="1304"/>
                      <a:pt x="1086" y="1215"/>
                    </a:cubicBezTo>
                    <a:lnTo>
                      <a:pt x="1086" y="1188"/>
                    </a:lnTo>
                    <a:cubicBezTo>
                      <a:pt x="1086" y="1130"/>
                      <a:pt x="1096" y="1079"/>
                      <a:pt x="1113" y="1031"/>
                    </a:cubicBezTo>
                    <a:cubicBezTo>
                      <a:pt x="1144" y="952"/>
                      <a:pt x="1195" y="888"/>
                      <a:pt x="1267" y="837"/>
                    </a:cubicBezTo>
                    <a:cubicBezTo>
                      <a:pt x="1373" y="762"/>
                      <a:pt x="1513" y="717"/>
                      <a:pt x="1652" y="689"/>
                    </a:cubicBezTo>
                    <a:cubicBezTo>
                      <a:pt x="1796" y="662"/>
                      <a:pt x="1936" y="656"/>
                      <a:pt x="2042" y="656"/>
                    </a:cubicBezTo>
                    <a:cubicBezTo>
                      <a:pt x="2090" y="656"/>
                      <a:pt x="2131" y="659"/>
                      <a:pt x="2161" y="659"/>
                    </a:cubicBezTo>
                    <a:cubicBezTo>
                      <a:pt x="2175" y="662"/>
                      <a:pt x="2185" y="662"/>
                      <a:pt x="2196" y="662"/>
                    </a:cubicBezTo>
                    <a:lnTo>
                      <a:pt x="2205" y="662"/>
                    </a:lnTo>
                    <a:lnTo>
                      <a:pt x="2298" y="673"/>
                    </a:lnTo>
                    <a:lnTo>
                      <a:pt x="2233" y="604"/>
                    </a:lnTo>
                    <a:cubicBezTo>
                      <a:pt x="2038" y="407"/>
                      <a:pt x="1820" y="256"/>
                      <a:pt x="1602" y="154"/>
                    </a:cubicBezTo>
                    <a:cubicBezTo>
                      <a:pt x="1380" y="51"/>
                      <a:pt x="1154" y="0"/>
                      <a:pt x="946" y="0"/>
                    </a:cubicBezTo>
                    <a:close/>
                  </a:path>
                </a:pathLst>
              </a:custGeom>
              <a:solidFill>
                <a:srgbClr val="A57D5E"/>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890;p83"/>
              <p:cNvSpPr/>
              <p:nvPr/>
            </p:nvSpPr>
            <p:spPr>
              <a:xfrm flipH="1">
                <a:off x="2334903" y="1953464"/>
                <a:ext cx="133269" cy="71267"/>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891;p83"/>
              <p:cNvSpPr/>
              <p:nvPr/>
            </p:nvSpPr>
            <p:spPr>
              <a:xfrm flipH="1">
                <a:off x="2669445" y="1936332"/>
                <a:ext cx="206052" cy="82397"/>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892;p83"/>
              <p:cNvSpPr/>
              <p:nvPr/>
            </p:nvSpPr>
            <p:spPr>
              <a:xfrm flipH="1">
                <a:off x="2390844" y="2104972"/>
                <a:ext cx="50173" cy="25407"/>
              </a:xfrm>
              <a:custGeom>
                <a:avLst/>
                <a:gdLst/>
                <a:ahLst/>
                <a:cxnLst/>
                <a:rect l="l" t="t" r="r" b="b"/>
                <a:pathLst>
                  <a:path w="861" h="436" extrusionOk="0">
                    <a:moveTo>
                      <a:pt x="1" y="1"/>
                    </a:moveTo>
                    <a:cubicBezTo>
                      <a:pt x="1" y="240"/>
                      <a:pt x="192" y="435"/>
                      <a:pt x="431" y="435"/>
                    </a:cubicBezTo>
                    <a:cubicBezTo>
                      <a:pt x="669" y="435"/>
                      <a:pt x="861" y="240"/>
                      <a:pt x="8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893;p83"/>
              <p:cNvSpPr/>
              <p:nvPr/>
            </p:nvSpPr>
            <p:spPr>
              <a:xfrm flipH="1">
                <a:off x="2717054" y="2104972"/>
                <a:ext cx="68878" cy="34672"/>
              </a:xfrm>
              <a:custGeom>
                <a:avLst/>
                <a:gdLst/>
                <a:ahLst/>
                <a:cxnLst/>
                <a:rect l="l" t="t" r="r" b="b"/>
                <a:pathLst>
                  <a:path w="1182" h="595" extrusionOk="0">
                    <a:moveTo>
                      <a:pt x="1" y="1"/>
                    </a:moveTo>
                    <a:cubicBezTo>
                      <a:pt x="1" y="329"/>
                      <a:pt x="263" y="595"/>
                      <a:pt x="590" y="595"/>
                    </a:cubicBezTo>
                    <a:cubicBezTo>
                      <a:pt x="915" y="595"/>
                      <a:pt x="1181" y="329"/>
                      <a:pt x="118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894;p83"/>
              <p:cNvSpPr/>
              <p:nvPr/>
            </p:nvSpPr>
            <p:spPr>
              <a:xfrm flipH="1">
                <a:off x="2600101" y="2254499"/>
                <a:ext cx="91546" cy="41548"/>
              </a:xfrm>
              <a:custGeom>
                <a:avLst/>
                <a:gdLst/>
                <a:ahLst/>
                <a:cxnLst/>
                <a:rect l="l" t="t" r="r" b="b"/>
                <a:pathLst>
                  <a:path w="1571" h="713" extrusionOk="0">
                    <a:moveTo>
                      <a:pt x="7" y="0"/>
                    </a:moveTo>
                    <a:cubicBezTo>
                      <a:pt x="6" y="0"/>
                      <a:pt x="4" y="1"/>
                      <a:pt x="4" y="3"/>
                    </a:cubicBezTo>
                    <a:cubicBezTo>
                      <a:pt x="1" y="6"/>
                      <a:pt x="1" y="9"/>
                      <a:pt x="4" y="12"/>
                    </a:cubicBezTo>
                    <a:cubicBezTo>
                      <a:pt x="4" y="12"/>
                      <a:pt x="7" y="16"/>
                      <a:pt x="14" y="23"/>
                    </a:cubicBezTo>
                    <a:cubicBezTo>
                      <a:pt x="89" y="118"/>
                      <a:pt x="513" y="712"/>
                      <a:pt x="1195" y="712"/>
                    </a:cubicBezTo>
                    <a:cubicBezTo>
                      <a:pt x="1311" y="712"/>
                      <a:pt x="1434" y="696"/>
                      <a:pt x="1567" y="658"/>
                    </a:cubicBezTo>
                    <a:cubicBezTo>
                      <a:pt x="1570" y="655"/>
                      <a:pt x="1570" y="651"/>
                      <a:pt x="1570" y="647"/>
                    </a:cubicBezTo>
                    <a:cubicBezTo>
                      <a:pt x="1570" y="644"/>
                      <a:pt x="1567" y="644"/>
                      <a:pt x="1564" y="644"/>
                    </a:cubicBezTo>
                    <a:cubicBezTo>
                      <a:pt x="1434" y="685"/>
                      <a:pt x="1311" y="702"/>
                      <a:pt x="1195" y="702"/>
                    </a:cubicBezTo>
                    <a:cubicBezTo>
                      <a:pt x="836" y="702"/>
                      <a:pt x="546" y="532"/>
                      <a:pt x="345" y="361"/>
                    </a:cubicBezTo>
                    <a:cubicBezTo>
                      <a:pt x="242" y="275"/>
                      <a:pt x="164" y="190"/>
                      <a:pt x="110" y="122"/>
                    </a:cubicBezTo>
                    <a:cubicBezTo>
                      <a:pt x="83" y="91"/>
                      <a:pt x="58" y="61"/>
                      <a:pt x="42" y="40"/>
                    </a:cubicBezTo>
                    <a:cubicBezTo>
                      <a:pt x="34" y="30"/>
                      <a:pt x="28" y="23"/>
                      <a:pt x="24" y="16"/>
                    </a:cubicBezTo>
                    <a:cubicBezTo>
                      <a:pt x="17" y="9"/>
                      <a:pt x="14" y="6"/>
                      <a:pt x="10" y="3"/>
                    </a:cubicBezTo>
                    <a:cubicBezTo>
                      <a:pt x="10" y="1"/>
                      <a:pt x="9" y="0"/>
                      <a:pt x="7" y="0"/>
                    </a:cubicBezTo>
                    <a:close/>
                  </a:path>
                </a:pathLst>
              </a:custGeom>
              <a:solidFill>
                <a:srgbClr val="B26E47"/>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895;p83"/>
              <p:cNvSpPr/>
              <p:nvPr/>
            </p:nvSpPr>
            <p:spPr>
              <a:xfrm flipH="1">
                <a:off x="2383094" y="2104797"/>
                <a:ext cx="106056" cy="699"/>
              </a:xfrm>
              <a:custGeom>
                <a:avLst/>
                <a:gdLst/>
                <a:ahLst/>
                <a:cxnLst/>
                <a:rect l="l" t="t" r="r" b="b"/>
                <a:pathLst>
                  <a:path w="1820" h="12" extrusionOk="0">
                    <a:moveTo>
                      <a:pt x="0" y="1"/>
                    </a:moveTo>
                    <a:lnTo>
                      <a:pt x="0" y="11"/>
                    </a:lnTo>
                    <a:lnTo>
                      <a:pt x="1820" y="11"/>
                    </a:lnTo>
                    <a:lnTo>
                      <a:pt x="1820" y="1"/>
                    </a:lnTo>
                    <a:close/>
                  </a:path>
                </a:pathLst>
              </a:custGeom>
              <a:solidFill>
                <a:srgbClr val="DD837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896;p83"/>
              <p:cNvSpPr/>
              <p:nvPr/>
            </p:nvSpPr>
            <p:spPr>
              <a:xfrm flipH="1">
                <a:off x="2706331" y="2104622"/>
                <a:ext cx="145856" cy="1049"/>
              </a:xfrm>
              <a:custGeom>
                <a:avLst/>
                <a:gdLst/>
                <a:ahLst/>
                <a:cxnLst/>
                <a:rect l="l" t="t" r="r" b="b"/>
                <a:pathLst>
                  <a:path w="2503" h="18" extrusionOk="0">
                    <a:moveTo>
                      <a:pt x="0" y="0"/>
                    </a:moveTo>
                    <a:lnTo>
                      <a:pt x="0" y="18"/>
                    </a:lnTo>
                    <a:lnTo>
                      <a:pt x="2502" y="18"/>
                    </a:lnTo>
                    <a:lnTo>
                      <a:pt x="2502" y="0"/>
                    </a:lnTo>
                    <a:close/>
                  </a:path>
                </a:pathLst>
              </a:custGeom>
              <a:solidFill>
                <a:srgbClr val="DD837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897;p83"/>
              <p:cNvSpPr/>
              <p:nvPr/>
            </p:nvSpPr>
            <p:spPr>
              <a:xfrm flipH="1">
                <a:off x="2265325" y="2010163"/>
                <a:ext cx="74822" cy="223592"/>
              </a:xfrm>
              <a:custGeom>
                <a:avLst/>
                <a:gdLst/>
                <a:ahLst/>
                <a:cxnLst/>
                <a:rect l="l" t="t" r="r" b="b"/>
                <a:pathLst>
                  <a:path w="1284" h="3837" extrusionOk="0">
                    <a:moveTo>
                      <a:pt x="584" y="2294"/>
                    </a:moveTo>
                    <a:cubicBezTo>
                      <a:pt x="608" y="2294"/>
                      <a:pt x="608" y="2332"/>
                      <a:pt x="584" y="2332"/>
                    </a:cubicBezTo>
                    <a:cubicBezTo>
                      <a:pt x="556" y="2332"/>
                      <a:pt x="556" y="2294"/>
                      <a:pt x="584" y="2294"/>
                    </a:cubicBezTo>
                    <a:close/>
                    <a:moveTo>
                      <a:pt x="345" y="0"/>
                    </a:moveTo>
                    <a:lnTo>
                      <a:pt x="345" y="0"/>
                    </a:lnTo>
                    <a:cubicBezTo>
                      <a:pt x="362" y="194"/>
                      <a:pt x="372" y="386"/>
                      <a:pt x="379" y="574"/>
                    </a:cubicBezTo>
                    <a:cubicBezTo>
                      <a:pt x="433" y="659"/>
                      <a:pt x="471" y="751"/>
                      <a:pt x="498" y="850"/>
                    </a:cubicBezTo>
                    <a:cubicBezTo>
                      <a:pt x="577" y="1123"/>
                      <a:pt x="577" y="1413"/>
                      <a:pt x="560" y="1697"/>
                    </a:cubicBezTo>
                    <a:cubicBezTo>
                      <a:pt x="560" y="1707"/>
                      <a:pt x="550" y="1714"/>
                      <a:pt x="543" y="1714"/>
                    </a:cubicBezTo>
                    <a:cubicBezTo>
                      <a:pt x="533" y="1714"/>
                      <a:pt x="523" y="1707"/>
                      <a:pt x="523" y="1697"/>
                    </a:cubicBezTo>
                    <a:cubicBezTo>
                      <a:pt x="539" y="1427"/>
                      <a:pt x="539" y="1154"/>
                      <a:pt x="471" y="895"/>
                    </a:cubicBezTo>
                    <a:cubicBezTo>
                      <a:pt x="451" y="809"/>
                      <a:pt x="420" y="724"/>
                      <a:pt x="379" y="649"/>
                    </a:cubicBezTo>
                    <a:lnTo>
                      <a:pt x="379" y="649"/>
                    </a:lnTo>
                    <a:cubicBezTo>
                      <a:pt x="396" y="2137"/>
                      <a:pt x="0" y="3345"/>
                      <a:pt x="0" y="3345"/>
                    </a:cubicBezTo>
                    <a:cubicBezTo>
                      <a:pt x="208" y="3397"/>
                      <a:pt x="369" y="3570"/>
                      <a:pt x="488" y="3837"/>
                    </a:cubicBezTo>
                    <a:cubicBezTo>
                      <a:pt x="580" y="3762"/>
                      <a:pt x="659" y="3676"/>
                      <a:pt x="731" y="3588"/>
                    </a:cubicBezTo>
                    <a:cubicBezTo>
                      <a:pt x="1171" y="2932"/>
                      <a:pt x="1191" y="2055"/>
                      <a:pt x="1191" y="1905"/>
                    </a:cubicBezTo>
                    <a:cubicBezTo>
                      <a:pt x="1191" y="1676"/>
                      <a:pt x="1205" y="1431"/>
                      <a:pt x="1222" y="1195"/>
                    </a:cubicBezTo>
                    <a:cubicBezTo>
                      <a:pt x="1249" y="741"/>
                      <a:pt x="1284" y="174"/>
                      <a:pt x="1154" y="17"/>
                    </a:cubicBezTo>
                    <a:lnTo>
                      <a:pt x="1137" y="17"/>
                    </a:lnTo>
                    <a:cubicBezTo>
                      <a:pt x="990" y="17"/>
                      <a:pt x="703" y="10"/>
                      <a:pt x="345" y="0"/>
                    </a:cubicBezTo>
                    <a:close/>
                  </a:path>
                </a:pathLst>
              </a:custGeom>
              <a:solidFill>
                <a:srgbClr val="D1DBD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898;p83"/>
              <p:cNvSpPr/>
              <p:nvPr/>
            </p:nvSpPr>
            <p:spPr>
              <a:xfrm flipH="1">
                <a:off x="2317071" y="2006725"/>
                <a:ext cx="186006" cy="198418"/>
              </a:xfrm>
              <a:custGeom>
                <a:avLst/>
                <a:gdLst/>
                <a:ahLst/>
                <a:cxnLst/>
                <a:rect l="l" t="t" r="r" b="b"/>
                <a:pathLst>
                  <a:path w="3192" h="3405" extrusionOk="0">
                    <a:moveTo>
                      <a:pt x="2059" y="1684"/>
                    </a:moveTo>
                    <a:lnTo>
                      <a:pt x="2059" y="1694"/>
                    </a:lnTo>
                    <a:lnTo>
                      <a:pt x="1926" y="1694"/>
                    </a:lnTo>
                    <a:cubicBezTo>
                      <a:pt x="1922" y="1929"/>
                      <a:pt x="1731" y="2121"/>
                      <a:pt x="1496" y="2121"/>
                    </a:cubicBezTo>
                    <a:cubicBezTo>
                      <a:pt x="1260" y="2121"/>
                      <a:pt x="1069" y="1929"/>
                      <a:pt x="1066" y="1694"/>
                    </a:cubicBezTo>
                    <a:lnTo>
                      <a:pt x="239" y="1694"/>
                    </a:lnTo>
                    <a:lnTo>
                      <a:pt x="239" y="1684"/>
                    </a:lnTo>
                    <a:close/>
                    <a:moveTo>
                      <a:pt x="185" y="1"/>
                    </a:moveTo>
                    <a:cubicBezTo>
                      <a:pt x="92" y="141"/>
                      <a:pt x="1" y="885"/>
                      <a:pt x="110" y="2418"/>
                    </a:cubicBezTo>
                    <a:cubicBezTo>
                      <a:pt x="137" y="2804"/>
                      <a:pt x="215" y="3125"/>
                      <a:pt x="349" y="3387"/>
                    </a:cubicBezTo>
                    <a:cubicBezTo>
                      <a:pt x="795" y="3336"/>
                      <a:pt x="1192" y="3258"/>
                      <a:pt x="1666" y="3258"/>
                    </a:cubicBezTo>
                    <a:cubicBezTo>
                      <a:pt x="1991" y="3258"/>
                      <a:pt x="2356" y="3295"/>
                      <a:pt x="2796" y="3404"/>
                    </a:cubicBezTo>
                    <a:cubicBezTo>
                      <a:pt x="2796" y="3404"/>
                      <a:pt x="3192" y="2196"/>
                      <a:pt x="3175" y="708"/>
                    </a:cubicBezTo>
                    <a:cubicBezTo>
                      <a:pt x="3124" y="612"/>
                      <a:pt x="3056" y="530"/>
                      <a:pt x="2963" y="469"/>
                    </a:cubicBezTo>
                    <a:cubicBezTo>
                      <a:pt x="2946" y="458"/>
                      <a:pt x="2957" y="434"/>
                      <a:pt x="2974" y="434"/>
                    </a:cubicBezTo>
                    <a:cubicBezTo>
                      <a:pt x="2977" y="434"/>
                      <a:pt x="2980" y="434"/>
                      <a:pt x="2984" y="438"/>
                    </a:cubicBezTo>
                    <a:cubicBezTo>
                      <a:pt x="3062" y="489"/>
                      <a:pt x="3124" y="554"/>
                      <a:pt x="3175" y="633"/>
                    </a:cubicBezTo>
                    <a:cubicBezTo>
                      <a:pt x="3168" y="445"/>
                      <a:pt x="3158" y="253"/>
                      <a:pt x="3141" y="59"/>
                    </a:cubicBezTo>
                    <a:cubicBezTo>
                      <a:pt x="3018" y="59"/>
                      <a:pt x="2885" y="56"/>
                      <a:pt x="2749" y="53"/>
                    </a:cubicBezTo>
                    <a:cubicBezTo>
                      <a:pt x="2745" y="56"/>
                      <a:pt x="2745" y="62"/>
                      <a:pt x="2745" y="69"/>
                    </a:cubicBezTo>
                    <a:cubicBezTo>
                      <a:pt x="2697" y="240"/>
                      <a:pt x="2544" y="308"/>
                      <a:pt x="2345" y="308"/>
                    </a:cubicBezTo>
                    <a:cubicBezTo>
                      <a:pt x="2076" y="308"/>
                      <a:pt x="1721" y="185"/>
                      <a:pt x="1417" y="18"/>
                    </a:cubicBezTo>
                    <a:cubicBezTo>
                      <a:pt x="929" y="7"/>
                      <a:pt x="478" y="1"/>
                      <a:pt x="185" y="1"/>
                    </a:cubicBezTo>
                    <a:close/>
                  </a:path>
                </a:pathLst>
              </a:custGeom>
              <a:solidFill>
                <a:srgbClr val="D1B396"/>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899;p83"/>
              <p:cNvSpPr/>
              <p:nvPr/>
            </p:nvSpPr>
            <p:spPr>
              <a:xfrm flipH="1">
                <a:off x="2311652" y="2196518"/>
                <a:ext cx="171146" cy="58331"/>
              </a:xfrm>
              <a:custGeom>
                <a:avLst/>
                <a:gdLst/>
                <a:ahLst/>
                <a:cxnLst/>
                <a:rect l="l" t="t" r="r" b="b"/>
                <a:pathLst>
                  <a:path w="2937" h="1001" extrusionOk="0">
                    <a:moveTo>
                      <a:pt x="1318" y="1"/>
                    </a:moveTo>
                    <a:cubicBezTo>
                      <a:pt x="844" y="1"/>
                      <a:pt x="447" y="79"/>
                      <a:pt x="1" y="130"/>
                    </a:cubicBezTo>
                    <a:cubicBezTo>
                      <a:pt x="304" y="724"/>
                      <a:pt x="891" y="1001"/>
                      <a:pt x="1813" y="1001"/>
                    </a:cubicBezTo>
                    <a:lnTo>
                      <a:pt x="1875" y="1001"/>
                    </a:lnTo>
                    <a:cubicBezTo>
                      <a:pt x="2336" y="998"/>
                      <a:pt x="2680" y="854"/>
                      <a:pt x="2936" y="639"/>
                    </a:cubicBezTo>
                    <a:cubicBezTo>
                      <a:pt x="2817" y="372"/>
                      <a:pt x="2656" y="199"/>
                      <a:pt x="2448" y="147"/>
                    </a:cubicBezTo>
                    <a:cubicBezTo>
                      <a:pt x="2008" y="38"/>
                      <a:pt x="1643" y="1"/>
                      <a:pt x="131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900;p83"/>
              <p:cNvSpPr/>
              <p:nvPr/>
            </p:nvSpPr>
            <p:spPr>
              <a:xfrm flipH="1">
                <a:off x="2342886" y="2007774"/>
                <a:ext cx="77619" cy="16957"/>
              </a:xfrm>
              <a:custGeom>
                <a:avLst/>
                <a:gdLst/>
                <a:ahLst/>
                <a:cxnLst/>
                <a:rect l="l" t="t" r="r" b="b"/>
                <a:pathLst>
                  <a:path w="1332" h="291" extrusionOk="0">
                    <a:moveTo>
                      <a:pt x="0" y="0"/>
                    </a:moveTo>
                    <a:cubicBezTo>
                      <a:pt x="304" y="167"/>
                      <a:pt x="659" y="290"/>
                      <a:pt x="928" y="290"/>
                    </a:cubicBezTo>
                    <a:cubicBezTo>
                      <a:pt x="1127" y="290"/>
                      <a:pt x="1280" y="222"/>
                      <a:pt x="1328" y="51"/>
                    </a:cubicBezTo>
                    <a:cubicBezTo>
                      <a:pt x="1328" y="44"/>
                      <a:pt x="1328" y="38"/>
                      <a:pt x="1332" y="35"/>
                    </a:cubicBezTo>
                    <a:cubicBezTo>
                      <a:pt x="1242" y="30"/>
                      <a:pt x="1150" y="27"/>
                      <a:pt x="1058" y="27"/>
                    </a:cubicBezTo>
                    <a:cubicBezTo>
                      <a:pt x="710" y="17"/>
                      <a:pt x="345" y="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901;p83"/>
              <p:cNvSpPr/>
              <p:nvPr/>
            </p:nvSpPr>
            <p:spPr>
              <a:xfrm flipH="1">
                <a:off x="2390844" y="2105438"/>
                <a:ext cx="50173" cy="24941"/>
              </a:xfrm>
              <a:custGeom>
                <a:avLst/>
                <a:gdLst/>
                <a:ahLst/>
                <a:cxnLst/>
                <a:rect l="l" t="t" r="r" b="b"/>
                <a:pathLst>
                  <a:path w="861" h="428" extrusionOk="0">
                    <a:moveTo>
                      <a:pt x="1" y="0"/>
                    </a:moveTo>
                    <a:cubicBezTo>
                      <a:pt x="4" y="235"/>
                      <a:pt x="195" y="427"/>
                      <a:pt x="431" y="427"/>
                    </a:cubicBezTo>
                    <a:cubicBezTo>
                      <a:pt x="666" y="427"/>
                      <a:pt x="857" y="235"/>
                      <a:pt x="86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902;p83"/>
              <p:cNvSpPr/>
              <p:nvPr/>
            </p:nvSpPr>
            <p:spPr>
              <a:xfrm flipH="1">
                <a:off x="2383094" y="2104797"/>
                <a:ext cx="106056" cy="699"/>
              </a:xfrm>
              <a:custGeom>
                <a:avLst/>
                <a:gdLst/>
                <a:ahLst/>
                <a:cxnLst/>
                <a:rect l="l" t="t" r="r" b="b"/>
                <a:pathLst>
                  <a:path w="1820" h="12" extrusionOk="0">
                    <a:moveTo>
                      <a:pt x="0" y="1"/>
                    </a:moveTo>
                    <a:lnTo>
                      <a:pt x="0" y="11"/>
                    </a:lnTo>
                    <a:lnTo>
                      <a:pt x="1820" y="11"/>
                    </a:lnTo>
                    <a:lnTo>
                      <a:pt x="1820" y="1"/>
                    </a:lnTo>
                    <a:close/>
                  </a:path>
                </a:pathLst>
              </a:custGeom>
              <a:solidFill>
                <a:srgbClr val="BF837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903;p83"/>
              <p:cNvSpPr/>
              <p:nvPr/>
            </p:nvSpPr>
            <p:spPr>
              <a:xfrm flipH="1">
                <a:off x="2581395" y="1988252"/>
                <a:ext cx="346547" cy="270792"/>
              </a:xfrm>
              <a:custGeom>
                <a:avLst/>
                <a:gdLst/>
                <a:ahLst/>
                <a:cxnLst/>
                <a:rect l="l" t="t" r="r" b="b"/>
                <a:pathLst>
                  <a:path w="5947" h="4647" extrusionOk="0">
                    <a:moveTo>
                      <a:pt x="4697" y="605"/>
                    </a:moveTo>
                    <a:cubicBezTo>
                      <a:pt x="4700" y="605"/>
                      <a:pt x="4704" y="605"/>
                      <a:pt x="4707" y="608"/>
                    </a:cubicBezTo>
                    <a:cubicBezTo>
                      <a:pt x="4871" y="718"/>
                      <a:pt x="4967" y="895"/>
                      <a:pt x="5022" y="1079"/>
                    </a:cubicBezTo>
                    <a:cubicBezTo>
                      <a:pt x="5096" y="1353"/>
                      <a:pt x="5100" y="1646"/>
                      <a:pt x="5083" y="1926"/>
                    </a:cubicBezTo>
                    <a:cubicBezTo>
                      <a:pt x="5083" y="1939"/>
                      <a:pt x="5072" y="1943"/>
                      <a:pt x="5062" y="1943"/>
                    </a:cubicBezTo>
                    <a:cubicBezTo>
                      <a:pt x="5052" y="1943"/>
                      <a:pt x="5045" y="1939"/>
                      <a:pt x="5045" y="1926"/>
                    </a:cubicBezTo>
                    <a:cubicBezTo>
                      <a:pt x="5059" y="1660"/>
                      <a:pt x="5059" y="1383"/>
                      <a:pt x="4994" y="1123"/>
                    </a:cubicBezTo>
                    <a:cubicBezTo>
                      <a:pt x="4943" y="936"/>
                      <a:pt x="4854" y="751"/>
                      <a:pt x="4686" y="642"/>
                    </a:cubicBezTo>
                    <a:cubicBezTo>
                      <a:pt x="4673" y="628"/>
                      <a:pt x="4683" y="605"/>
                      <a:pt x="4697" y="605"/>
                    </a:cubicBezTo>
                    <a:close/>
                    <a:moveTo>
                      <a:pt x="5103" y="2523"/>
                    </a:moveTo>
                    <a:cubicBezTo>
                      <a:pt x="5127" y="2523"/>
                      <a:pt x="5127" y="2561"/>
                      <a:pt x="5103" y="2561"/>
                    </a:cubicBezTo>
                    <a:cubicBezTo>
                      <a:pt x="5080" y="2561"/>
                      <a:pt x="5080" y="2523"/>
                      <a:pt x="5103" y="2523"/>
                    </a:cubicBezTo>
                    <a:close/>
                    <a:moveTo>
                      <a:pt x="3802" y="1997"/>
                    </a:moveTo>
                    <a:lnTo>
                      <a:pt x="3802" y="2015"/>
                    </a:lnTo>
                    <a:lnTo>
                      <a:pt x="3618" y="2015"/>
                    </a:lnTo>
                    <a:cubicBezTo>
                      <a:pt x="3615" y="2336"/>
                      <a:pt x="3352" y="2598"/>
                      <a:pt x="3027" y="2598"/>
                    </a:cubicBezTo>
                    <a:cubicBezTo>
                      <a:pt x="2704" y="2598"/>
                      <a:pt x="2441" y="2336"/>
                      <a:pt x="2438" y="2015"/>
                    </a:cubicBezTo>
                    <a:lnTo>
                      <a:pt x="1300" y="2015"/>
                    </a:lnTo>
                    <a:lnTo>
                      <a:pt x="1300" y="1997"/>
                    </a:lnTo>
                    <a:close/>
                    <a:moveTo>
                      <a:pt x="475" y="1"/>
                    </a:moveTo>
                    <a:cubicBezTo>
                      <a:pt x="290" y="1"/>
                      <a:pt x="0" y="154"/>
                      <a:pt x="0" y="574"/>
                    </a:cubicBezTo>
                    <a:lnTo>
                      <a:pt x="0" y="2229"/>
                    </a:lnTo>
                    <a:cubicBezTo>
                      <a:pt x="0" y="3431"/>
                      <a:pt x="338" y="4291"/>
                      <a:pt x="1754" y="4646"/>
                    </a:cubicBezTo>
                    <a:cubicBezTo>
                      <a:pt x="2827" y="4486"/>
                      <a:pt x="4124" y="4200"/>
                      <a:pt x="5192" y="3995"/>
                    </a:cubicBezTo>
                    <a:cubicBezTo>
                      <a:pt x="5946" y="2909"/>
                      <a:pt x="5833" y="1127"/>
                      <a:pt x="5797" y="513"/>
                    </a:cubicBezTo>
                    <a:cubicBezTo>
                      <a:pt x="5792" y="420"/>
                      <a:pt x="5786" y="356"/>
                      <a:pt x="5786" y="318"/>
                    </a:cubicBezTo>
                    <a:cubicBezTo>
                      <a:pt x="5786" y="165"/>
                      <a:pt x="5697" y="72"/>
                      <a:pt x="5575" y="21"/>
                    </a:cubicBezTo>
                    <a:cubicBezTo>
                      <a:pt x="5496" y="4"/>
                      <a:pt x="5411" y="1"/>
                      <a:pt x="5329" y="1"/>
                    </a:cubicBezTo>
                    <a:lnTo>
                      <a:pt x="3372" y="1"/>
                    </a:lnTo>
                    <a:cubicBezTo>
                      <a:pt x="2737" y="288"/>
                      <a:pt x="1871" y="523"/>
                      <a:pt x="1478" y="523"/>
                    </a:cubicBezTo>
                    <a:cubicBezTo>
                      <a:pt x="1365" y="523"/>
                      <a:pt x="1294" y="502"/>
                      <a:pt x="1273" y="465"/>
                    </a:cubicBezTo>
                    <a:cubicBezTo>
                      <a:pt x="1188" y="304"/>
                      <a:pt x="1212" y="148"/>
                      <a:pt x="1307" y="1"/>
                    </a:cubicBezTo>
                    <a:close/>
                  </a:path>
                </a:pathLst>
              </a:custGeom>
              <a:solidFill>
                <a:srgbClr val="D1B396"/>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904;p83"/>
              <p:cNvSpPr/>
              <p:nvPr/>
            </p:nvSpPr>
            <p:spPr>
              <a:xfrm flipH="1">
                <a:off x="2625391" y="2220992"/>
                <a:ext cx="200341" cy="48774"/>
              </a:xfrm>
              <a:custGeom>
                <a:avLst/>
                <a:gdLst/>
                <a:ahLst/>
                <a:cxnLst/>
                <a:rect l="l" t="t" r="r" b="b"/>
                <a:pathLst>
                  <a:path w="3438" h="837" extrusionOk="0">
                    <a:moveTo>
                      <a:pt x="3438" y="1"/>
                    </a:moveTo>
                    <a:lnTo>
                      <a:pt x="3438" y="1"/>
                    </a:lnTo>
                    <a:cubicBezTo>
                      <a:pt x="2370" y="206"/>
                      <a:pt x="1073" y="492"/>
                      <a:pt x="0" y="652"/>
                    </a:cubicBezTo>
                    <a:cubicBezTo>
                      <a:pt x="479" y="775"/>
                      <a:pt x="1079" y="836"/>
                      <a:pt x="1831" y="836"/>
                    </a:cubicBezTo>
                    <a:cubicBezTo>
                      <a:pt x="2015" y="836"/>
                      <a:pt x="2189" y="820"/>
                      <a:pt x="2352" y="786"/>
                    </a:cubicBezTo>
                    <a:cubicBezTo>
                      <a:pt x="2387" y="779"/>
                      <a:pt x="2414" y="768"/>
                      <a:pt x="2445" y="759"/>
                    </a:cubicBezTo>
                    <a:cubicBezTo>
                      <a:pt x="2379" y="683"/>
                      <a:pt x="2335" y="622"/>
                      <a:pt x="2315" y="598"/>
                    </a:cubicBezTo>
                    <a:cubicBezTo>
                      <a:pt x="2308" y="591"/>
                      <a:pt x="2305" y="587"/>
                      <a:pt x="2305" y="587"/>
                    </a:cubicBezTo>
                    <a:cubicBezTo>
                      <a:pt x="2302" y="584"/>
                      <a:pt x="2302" y="581"/>
                      <a:pt x="2305" y="578"/>
                    </a:cubicBezTo>
                    <a:lnTo>
                      <a:pt x="2308" y="574"/>
                    </a:lnTo>
                    <a:cubicBezTo>
                      <a:pt x="2311" y="574"/>
                      <a:pt x="2311" y="578"/>
                      <a:pt x="2311" y="578"/>
                    </a:cubicBezTo>
                    <a:cubicBezTo>
                      <a:pt x="2315" y="581"/>
                      <a:pt x="2318" y="584"/>
                      <a:pt x="2325" y="591"/>
                    </a:cubicBezTo>
                    <a:cubicBezTo>
                      <a:pt x="2329" y="598"/>
                      <a:pt x="2335" y="605"/>
                      <a:pt x="2343" y="615"/>
                    </a:cubicBezTo>
                    <a:cubicBezTo>
                      <a:pt x="2359" y="636"/>
                      <a:pt x="2384" y="666"/>
                      <a:pt x="2411" y="697"/>
                    </a:cubicBezTo>
                    <a:cubicBezTo>
                      <a:pt x="2424" y="714"/>
                      <a:pt x="2441" y="734"/>
                      <a:pt x="2458" y="755"/>
                    </a:cubicBezTo>
                    <a:cubicBezTo>
                      <a:pt x="2759" y="649"/>
                      <a:pt x="3018" y="485"/>
                      <a:pt x="3233" y="253"/>
                    </a:cubicBezTo>
                    <a:cubicBezTo>
                      <a:pt x="3308" y="174"/>
                      <a:pt x="3376" y="89"/>
                      <a:pt x="343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905;p83"/>
              <p:cNvSpPr/>
              <p:nvPr/>
            </p:nvSpPr>
            <p:spPr>
              <a:xfrm flipH="1">
                <a:off x="2731389" y="1988252"/>
                <a:ext cx="127325" cy="30477"/>
              </a:xfrm>
              <a:custGeom>
                <a:avLst/>
                <a:gdLst/>
                <a:ahLst/>
                <a:cxnLst/>
                <a:rect l="l" t="t" r="r" b="b"/>
                <a:pathLst>
                  <a:path w="2185" h="523" extrusionOk="0">
                    <a:moveTo>
                      <a:pt x="119" y="1"/>
                    </a:moveTo>
                    <a:cubicBezTo>
                      <a:pt x="24" y="148"/>
                      <a:pt x="0" y="304"/>
                      <a:pt x="85" y="465"/>
                    </a:cubicBezTo>
                    <a:cubicBezTo>
                      <a:pt x="106" y="502"/>
                      <a:pt x="177" y="523"/>
                      <a:pt x="290" y="523"/>
                    </a:cubicBezTo>
                    <a:cubicBezTo>
                      <a:pt x="683" y="523"/>
                      <a:pt x="1549" y="288"/>
                      <a:pt x="218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906;p83"/>
              <p:cNvSpPr/>
              <p:nvPr/>
            </p:nvSpPr>
            <p:spPr>
              <a:xfrm flipH="1">
                <a:off x="2717054" y="2105613"/>
                <a:ext cx="68878" cy="34031"/>
              </a:xfrm>
              <a:custGeom>
                <a:avLst/>
                <a:gdLst/>
                <a:ahLst/>
                <a:cxnLst/>
                <a:rect l="l" t="t" r="r" b="b"/>
                <a:pathLst>
                  <a:path w="1182" h="584" extrusionOk="0">
                    <a:moveTo>
                      <a:pt x="1" y="1"/>
                    </a:moveTo>
                    <a:cubicBezTo>
                      <a:pt x="4" y="322"/>
                      <a:pt x="267" y="584"/>
                      <a:pt x="590" y="584"/>
                    </a:cubicBezTo>
                    <a:cubicBezTo>
                      <a:pt x="915" y="584"/>
                      <a:pt x="1178" y="322"/>
                      <a:pt x="118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907;p83"/>
              <p:cNvSpPr/>
              <p:nvPr/>
            </p:nvSpPr>
            <p:spPr>
              <a:xfrm flipH="1">
                <a:off x="2682440" y="2254441"/>
                <a:ext cx="9207" cy="10780"/>
              </a:xfrm>
              <a:custGeom>
                <a:avLst/>
                <a:gdLst/>
                <a:ahLst/>
                <a:cxnLst/>
                <a:rect l="l" t="t" r="r" b="b"/>
                <a:pathLst>
                  <a:path w="158" h="185" extrusionOk="0">
                    <a:moveTo>
                      <a:pt x="7" y="0"/>
                    </a:moveTo>
                    <a:lnTo>
                      <a:pt x="4" y="4"/>
                    </a:lnTo>
                    <a:cubicBezTo>
                      <a:pt x="1" y="7"/>
                      <a:pt x="1" y="10"/>
                      <a:pt x="4" y="13"/>
                    </a:cubicBezTo>
                    <a:cubicBezTo>
                      <a:pt x="4" y="13"/>
                      <a:pt x="7" y="17"/>
                      <a:pt x="14" y="24"/>
                    </a:cubicBezTo>
                    <a:cubicBezTo>
                      <a:pt x="34" y="48"/>
                      <a:pt x="78" y="109"/>
                      <a:pt x="144" y="185"/>
                    </a:cubicBezTo>
                    <a:cubicBezTo>
                      <a:pt x="151" y="185"/>
                      <a:pt x="154" y="181"/>
                      <a:pt x="157" y="181"/>
                    </a:cubicBezTo>
                    <a:cubicBezTo>
                      <a:pt x="140" y="160"/>
                      <a:pt x="123" y="140"/>
                      <a:pt x="110" y="123"/>
                    </a:cubicBezTo>
                    <a:cubicBezTo>
                      <a:pt x="83" y="92"/>
                      <a:pt x="58" y="62"/>
                      <a:pt x="42" y="41"/>
                    </a:cubicBezTo>
                    <a:cubicBezTo>
                      <a:pt x="34" y="31"/>
                      <a:pt x="28" y="24"/>
                      <a:pt x="24" y="17"/>
                    </a:cubicBezTo>
                    <a:cubicBezTo>
                      <a:pt x="17" y="10"/>
                      <a:pt x="14" y="7"/>
                      <a:pt x="10" y="4"/>
                    </a:cubicBezTo>
                    <a:cubicBezTo>
                      <a:pt x="10" y="4"/>
                      <a:pt x="10" y="0"/>
                      <a:pt x="7" y="0"/>
                    </a:cubicBezTo>
                    <a:close/>
                  </a:path>
                </a:pathLst>
              </a:custGeom>
              <a:solidFill>
                <a:srgbClr val="A96E47"/>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908;p83"/>
              <p:cNvSpPr/>
              <p:nvPr/>
            </p:nvSpPr>
            <p:spPr>
              <a:xfrm flipH="1">
                <a:off x="2706331" y="2104622"/>
                <a:ext cx="145856" cy="1049"/>
              </a:xfrm>
              <a:custGeom>
                <a:avLst/>
                <a:gdLst/>
                <a:ahLst/>
                <a:cxnLst/>
                <a:rect l="l" t="t" r="r" b="b"/>
                <a:pathLst>
                  <a:path w="2503" h="18" extrusionOk="0">
                    <a:moveTo>
                      <a:pt x="0" y="0"/>
                    </a:moveTo>
                    <a:lnTo>
                      <a:pt x="0" y="18"/>
                    </a:lnTo>
                    <a:lnTo>
                      <a:pt x="2502" y="18"/>
                    </a:lnTo>
                    <a:lnTo>
                      <a:pt x="2502" y="0"/>
                    </a:lnTo>
                    <a:close/>
                  </a:path>
                </a:pathLst>
              </a:custGeom>
              <a:solidFill>
                <a:srgbClr val="BF837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909;p83"/>
              <p:cNvSpPr/>
              <p:nvPr/>
            </p:nvSpPr>
            <p:spPr>
              <a:xfrm flipH="1">
                <a:off x="2245454" y="1984873"/>
                <a:ext cx="285069" cy="296257"/>
              </a:xfrm>
              <a:custGeom>
                <a:avLst/>
                <a:gdLst/>
                <a:ahLst/>
                <a:cxnLst/>
                <a:rect l="l" t="t" r="r" b="b"/>
                <a:pathLst>
                  <a:path w="4892" h="5084" extrusionOk="0">
                    <a:moveTo>
                      <a:pt x="529" y="338"/>
                    </a:moveTo>
                    <a:cubicBezTo>
                      <a:pt x="1041" y="338"/>
                      <a:pt x="2008" y="362"/>
                      <a:pt x="2861" y="382"/>
                    </a:cubicBezTo>
                    <a:cubicBezTo>
                      <a:pt x="3533" y="400"/>
                      <a:pt x="4113" y="417"/>
                      <a:pt x="4343" y="417"/>
                    </a:cubicBezTo>
                    <a:cubicBezTo>
                      <a:pt x="4384" y="417"/>
                      <a:pt x="4404" y="431"/>
                      <a:pt x="4417" y="444"/>
                    </a:cubicBezTo>
                    <a:cubicBezTo>
                      <a:pt x="4551" y="591"/>
                      <a:pt x="4516" y="1168"/>
                      <a:pt x="4489" y="1629"/>
                    </a:cubicBezTo>
                    <a:cubicBezTo>
                      <a:pt x="4472" y="1865"/>
                      <a:pt x="4458" y="2110"/>
                      <a:pt x="4458" y="2339"/>
                    </a:cubicBezTo>
                    <a:cubicBezTo>
                      <a:pt x="4458" y="2585"/>
                      <a:pt x="4407" y="4725"/>
                      <a:pt x="2602" y="4749"/>
                    </a:cubicBezTo>
                    <a:cubicBezTo>
                      <a:pt x="2583" y="4749"/>
                      <a:pt x="2564" y="4750"/>
                      <a:pt x="2546" y="4750"/>
                    </a:cubicBezTo>
                    <a:cubicBezTo>
                      <a:pt x="1194" y="4750"/>
                      <a:pt x="545" y="4158"/>
                      <a:pt x="451" y="2840"/>
                    </a:cubicBezTo>
                    <a:cubicBezTo>
                      <a:pt x="341" y="1257"/>
                      <a:pt x="437" y="482"/>
                      <a:pt x="529" y="338"/>
                    </a:cubicBezTo>
                    <a:close/>
                    <a:moveTo>
                      <a:pt x="499" y="1"/>
                    </a:moveTo>
                    <a:cubicBezTo>
                      <a:pt x="444" y="1"/>
                      <a:pt x="369" y="18"/>
                      <a:pt x="297" y="96"/>
                    </a:cubicBezTo>
                    <a:cubicBezTo>
                      <a:pt x="1" y="420"/>
                      <a:pt x="58" y="1970"/>
                      <a:pt x="124" y="2865"/>
                    </a:cubicBezTo>
                    <a:cubicBezTo>
                      <a:pt x="229" y="4356"/>
                      <a:pt x="1021" y="5083"/>
                      <a:pt x="2550" y="5083"/>
                    </a:cubicBezTo>
                    <a:lnTo>
                      <a:pt x="2608" y="5083"/>
                    </a:lnTo>
                    <a:cubicBezTo>
                      <a:pt x="4216" y="5066"/>
                      <a:pt x="4789" y="3592"/>
                      <a:pt x="4789" y="2339"/>
                    </a:cubicBezTo>
                    <a:cubicBezTo>
                      <a:pt x="4789" y="2120"/>
                      <a:pt x="4803" y="1882"/>
                      <a:pt x="4817" y="1649"/>
                    </a:cubicBezTo>
                    <a:cubicBezTo>
                      <a:pt x="4858" y="1014"/>
                      <a:pt x="4892" y="468"/>
                      <a:pt x="4657" y="215"/>
                    </a:cubicBezTo>
                    <a:cubicBezTo>
                      <a:pt x="4578" y="127"/>
                      <a:pt x="4469" y="79"/>
                      <a:pt x="4343" y="79"/>
                    </a:cubicBezTo>
                    <a:cubicBezTo>
                      <a:pt x="4117" y="79"/>
                      <a:pt x="3540" y="65"/>
                      <a:pt x="2868" y="48"/>
                    </a:cubicBezTo>
                    <a:cubicBezTo>
                      <a:pt x="1994" y="28"/>
                      <a:pt x="1004" y="1"/>
                      <a:pt x="499" y="1"/>
                    </a:cubicBezTo>
                    <a:close/>
                  </a:path>
                </a:pathLst>
              </a:custGeom>
              <a:solidFill>
                <a:srgbClr val="D6B24D"/>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910;p83"/>
              <p:cNvSpPr/>
              <p:nvPr/>
            </p:nvSpPr>
            <p:spPr>
              <a:xfrm flipH="1">
                <a:off x="2562282" y="1967974"/>
                <a:ext cx="397710" cy="321897"/>
              </a:xfrm>
              <a:custGeom>
                <a:avLst/>
                <a:gdLst/>
                <a:ahLst/>
                <a:cxnLst/>
                <a:rect l="l" t="t" r="r" b="b"/>
                <a:pathLst>
                  <a:path w="6825" h="5524" extrusionOk="0">
                    <a:moveTo>
                      <a:pt x="5725" y="304"/>
                    </a:moveTo>
                    <a:cubicBezTo>
                      <a:pt x="6005" y="304"/>
                      <a:pt x="6336" y="365"/>
                      <a:pt x="6336" y="666"/>
                    </a:cubicBezTo>
                    <a:cubicBezTo>
                      <a:pt x="6336" y="704"/>
                      <a:pt x="6342" y="768"/>
                      <a:pt x="6347" y="861"/>
                    </a:cubicBezTo>
                    <a:cubicBezTo>
                      <a:pt x="6388" y="1526"/>
                      <a:pt x="6514" y="3557"/>
                      <a:pt x="5537" y="4595"/>
                    </a:cubicBezTo>
                    <a:cubicBezTo>
                      <a:pt x="5148" y="5011"/>
                      <a:pt x="4612" y="5224"/>
                      <a:pt x="3950" y="5224"/>
                    </a:cubicBezTo>
                    <a:cubicBezTo>
                      <a:pt x="912" y="5224"/>
                      <a:pt x="300" y="4209"/>
                      <a:pt x="300" y="2574"/>
                    </a:cubicBezTo>
                    <a:lnTo>
                      <a:pt x="300" y="891"/>
                    </a:lnTo>
                    <a:cubicBezTo>
                      <a:pt x="300" y="461"/>
                      <a:pt x="594" y="304"/>
                      <a:pt x="782" y="304"/>
                    </a:cubicBezTo>
                    <a:close/>
                    <a:moveTo>
                      <a:pt x="782" y="1"/>
                    </a:moveTo>
                    <a:cubicBezTo>
                      <a:pt x="458" y="1"/>
                      <a:pt x="1" y="277"/>
                      <a:pt x="1" y="891"/>
                    </a:cubicBezTo>
                    <a:lnTo>
                      <a:pt x="1" y="2574"/>
                    </a:lnTo>
                    <a:cubicBezTo>
                      <a:pt x="1" y="4671"/>
                      <a:pt x="1144" y="5523"/>
                      <a:pt x="3950" y="5523"/>
                    </a:cubicBezTo>
                    <a:cubicBezTo>
                      <a:pt x="4701" y="5523"/>
                      <a:pt x="5309" y="5281"/>
                      <a:pt x="5759" y="4803"/>
                    </a:cubicBezTo>
                    <a:cubicBezTo>
                      <a:pt x="6824" y="3667"/>
                      <a:pt x="6691" y="1540"/>
                      <a:pt x="6646" y="840"/>
                    </a:cubicBezTo>
                    <a:cubicBezTo>
                      <a:pt x="6643" y="758"/>
                      <a:pt x="6640" y="700"/>
                      <a:pt x="6640" y="666"/>
                    </a:cubicBezTo>
                    <a:cubicBezTo>
                      <a:pt x="6640" y="250"/>
                      <a:pt x="6298" y="1"/>
                      <a:pt x="5725" y="1"/>
                    </a:cubicBezTo>
                    <a:close/>
                  </a:path>
                </a:pathLst>
              </a:custGeom>
              <a:solidFill>
                <a:srgbClr val="D6B24D"/>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911;p83"/>
              <p:cNvSpPr/>
              <p:nvPr/>
            </p:nvSpPr>
            <p:spPr>
              <a:xfrm flipH="1">
                <a:off x="2242657" y="1987670"/>
                <a:ext cx="279941" cy="286118"/>
              </a:xfrm>
              <a:custGeom>
                <a:avLst/>
                <a:gdLst/>
                <a:ahLst/>
                <a:cxnLst/>
                <a:rect l="l" t="t" r="r" b="b"/>
                <a:pathLst>
                  <a:path w="4804" h="4910" extrusionOk="0">
                    <a:moveTo>
                      <a:pt x="520" y="328"/>
                    </a:moveTo>
                    <a:cubicBezTo>
                      <a:pt x="1021" y="328"/>
                      <a:pt x="1970" y="352"/>
                      <a:pt x="2810" y="372"/>
                    </a:cubicBezTo>
                    <a:cubicBezTo>
                      <a:pt x="3469" y="389"/>
                      <a:pt x="4043" y="403"/>
                      <a:pt x="4268" y="403"/>
                    </a:cubicBezTo>
                    <a:cubicBezTo>
                      <a:pt x="4305" y="403"/>
                      <a:pt x="4326" y="413"/>
                      <a:pt x="4339" y="430"/>
                    </a:cubicBezTo>
                    <a:cubicBezTo>
                      <a:pt x="4473" y="570"/>
                      <a:pt x="4435" y="1127"/>
                      <a:pt x="4407" y="1574"/>
                    </a:cubicBezTo>
                    <a:cubicBezTo>
                      <a:pt x="4394" y="1803"/>
                      <a:pt x="4380" y="2039"/>
                      <a:pt x="4380" y="2260"/>
                    </a:cubicBezTo>
                    <a:cubicBezTo>
                      <a:pt x="4380" y="2496"/>
                      <a:pt x="4330" y="4564"/>
                      <a:pt x="2558" y="4585"/>
                    </a:cubicBezTo>
                    <a:cubicBezTo>
                      <a:pt x="2538" y="4585"/>
                      <a:pt x="2518" y="4585"/>
                      <a:pt x="2498" y="4585"/>
                    </a:cubicBezTo>
                    <a:cubicBezTo>
                      <a:pt x="1173" y="4585"/>
                      <a:pt x="535" y="4013"/>
                      <a:pt x="445" y="2745"/>
                    </a:cubicBezTo>
                    <a:cubicBezTo>
                      <a:pt x="336" y="1212"/>
                      <a:pt x="427" y="468"/>
                      <a:pt x="520" y="328"/>
                    </a:cubicBezTo>
                    <a:close/>
                    <a:moveTo>
                      <a:pt x="489" y="0"/>
                    </a:moveTo>
                    <a:cubicBezTo>
                      <a:pt x="438" y="0"/>
                      <a:pt x="363" y="17"/>
                      <a:pt x="295" y="93"/>
                    </a:cubicBezTo>
                    <a:cubicBezTo>
                      <a:pt x="1" y="407"/>
                      <a:pt x="59" y="1905"/>
                      <a:pt x="120" y="2769"/>
                    </a:cubicBezTo>
                    <a:cubicBezTo>
                      <a:pt x="223" y="4210"/>
                      <a:pt x="1004" y="4909"/>
                      <a:pt x="2507" y="4909"/>
                    </a:cubicBezTo>
                    <a:lnTo>
                      <a:pt x="2561" y="4909"/>
                    </a:lnTo>
                    <a:cubicBezTo>
                      <a:pt x="4141" y="4892"/>
                      <a:pt x="4705" y="3472"/>
                      <a:pt x="4705" y="2260"/>
                    </a:cubicBezTo>
                    <a:cubicBezTo>
                      <a:pt x="4705" y="2048"/>
                      <a:pt x="4719" y="1817"/>
                      <a:pt x="4732" y="1595"/>
                    </a:cubicBezTo>
                    <a:cubicBezTo>
                      <a:pt x="4770" y="980"/>
                      <a:pt x="4804" y="451"/>
                      <a:pt x="4575" y="208"/>
                    </a:cubicBezTo>
                    <a:cubicBezTo>
                      <a:pt x="4497" y="123"/>
                      <a:pt x="4387" y="79"/>
                      <a:pt x="4268" y="79"/>
                    </a:cubicBezTo>
                    <a:cubicBezTo>
                      <a:pt x="4046" y="79"/>
                      <a:pt x="3476" y="62"/>
                      <a:pt x="2817" y="48"/>
                    </a:cubicBezTo>
                    <a:cubicBezTo>
                      <a:pt x="1960" y="27"/>
                      <a:pt x="987" y="0"/>
                      <a:pt x="489" y="0"/>
                    </a:cubicBezTo>
                    <a:close/>
                  </a:path>
                </a:pathLst>
              </a:custGeom>
              <a:solidFill>
                <a:srgbClr val="FAE07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912;p83"/>
              <p:cNvSpPr/>
              <p:nvPr/>
            </p:nvSpPr>
            <p:spPr>
              <a:xfrm flipH="1">
                <a:off x="2554590" y="1970945"/>
                <a:ext cx="390484" cy="316128"/>
              </a:xfrm>
              <a:custGeom>
                <a:avLst/>
                <a:gdLst/>
                <a:ahLst/>
                <a:cxnLst/>
                <a:rect l="l" t="t" r="r" b="b"/>
                <a:pathLst>
                  <a:path w="6701" h="5425" extrusionOk="0">
                    <a:moveTo>
                      <a:pt x="5623" y="298"/>
                    </a:moveTo>
                    <a:cubicBezTo>
                      <a:pt x="5899" y="298"/>
                      <a:pt x="6223" y="359"/>
                      <a:pt x="6223" y="653"/>
                    </a:cubicBezTo>
                    <a:cubicBezTo>
                      <a:pt x="6223" y="690"/>
                      <a:pt x="6227" y="755"/>
                      <a:pt x="6234" y="843"/>
                    </a:cubicBezTo>
                    <a:cubicBezTo>
                      <a:pt x="6275" y="1499"/>
                      <a:pt x="6398" y="3493"/>
                      <a:pt x="5438" y="4513"/>
                    </a:cubicBezTo>
                    <a:cubicBezTo>
                      <a:pt x="5056" y="4919"/>
                      <a:pt x="4530" y="5127"/>
                      <a:pt x="3879" y="5127"/>
                    </a:cubicBezTo>
                    <a:cubicBezTo>
                      <a:pt x="895" y="5127"/>
                      <a:pt x="294" y="4131"/>
                      <a:pt x="294" y="2526"/>
                    </a:cubicBezTo>
                    <a:lnTo>
                      <a:pt x="294" y="871"/>
                    </a:lnTo>
                    <a:cubicBezTo>
                      <a:pt x="294" y="451"/>
                      <a:pt x="584" y="298"/>
                      <a:pt x="769" y="298"/>
                    </a:cubicBezTo>
                    <a:close/>
                    <a:moveTo>
                      <a:pt x="769" y="0"/>
                    </a:moveTo>
                    <a:cubicBezTo>
                      <a:pt x="447" y="0"/>
                      <a:pt x="0" y="270"/>
                      <a:pt x="0" y="871"/>
                    </a:cubicBezTo>
                    <a:lnTo>
                      <a:pt x="0" y="2526"/>
                    </a:lnTo>
                    <a:cubicBezTo>
                      <a:pt x="0" y="4585"/>
                      <a:pt x="1123" y="5425"/>
                      <a:pt x="3879" y="5425"/>
                    </a:cubicBezTo>
                    <a:cubicBezTo>
                      <a:pt x="4616" y="5425"/>
                      <a:pt x="5213" y="5186"/>
                      <a:pt x="5656" y="4715"/>
                    </a:cubicBezTo>
                    <a:cubicBezTo>
                      <a:pt x="6701" y="3602"/>
                      <a:pt x="6571" y="1510"/>
                      <a:pt x="6530" y="823"/>
                    </a:cubicBezTo>
                    <a:cubicBezTo>
                      <a:pt x="6524" y="744"/>
                      <a:pt x="6521" y="687"/>
                      <a:pt x="6521" y="653"/>
                    </a:cubicBezTo>
                    <a:cubicBezTo>
                      <a:pt x="6521" y="243"/>
                      <a:pt x="6186" y="0"/>
                      <a:pt x="5623" y="0"/>
                    </a:cubicBezTo>
                    <a:close/>
                  </a:path>
                </a:pathLst>
              </a:custGeom>
              <a:solidFill>
                <a:srgbClr val="FAE07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913;p83"/>
              <p:cNvSpPr/>
              <p:nvPr/>
            </p:nvSpPr>
            <p:spPr>
              <a:xfrm flipH="1">
                <a:off x="2460480" y="2092851"/>
                <a:ext cx="85777" cy="108678"/>
              </a:xfrm>
              <a:custGeom>
                <a:avLst/>
                <a:gdLst/>
                <a:ahLst/>
                <a:cxnLst/>
                <a:rect l="l" t="t" r="r" b="b"/>
                <a:pathLst>
                  <a:path w="1472" h="1865" extrusionOk="0">
                    <a:moveTo>
                      <a:pt x="14" y="1"/>
                    </a:moveTo>
                    <a:lnTo>
                      <a:pt x="14" y="1"/>
                    </a:lnTo>
                    <a:cubicBezTo>
                      <a:pt x="0" y="72"/>
                      <a:pt x="57" y="1213"/>
                      <a:pt x="115" y="1213"/>
                    </a:cubicBezTo>
                    <a:cubicBezTo>
                      <a:pt x="115" y="1213"/>
                      <a:pt x="116" y="1213"/>
                      <a:pt x="117" y="1213"/>
                    </a:cubicBezTo>
                    <a:cubicBezTo>
                      <a:pt x="132" y="1206"/>
                      <a:pt x="198" y="1165"/>
                      <a:pt x="290" y="1117"/>
                    </a:cubicBezTo>
                    <a:lnTo>
                      <a:pt x="290" y="1117"/>
                    </a:lnTo>
                    <a:lnTo>
                      <a:pt x="14" y="1"/>
                    </a:lnTo>
                    <a:close/>
                    <a:moveTo>
                      <a:pt x="844" y="950"/>
                    </a:moveTo>
                    <a:cubicBezTo>
                      <a:pt x="651" y="950"/>
                      <a:pt x="437" y="1042"/>
                      <a:pt x="290" y="1117"/>
                    </a:cubicBezTo>
                    <a:lnTo>
                      <a:pt x="290" y="1117"/>
                    </a:lnTo>
                    <a:lnTo>
                      <a:pt x="475" y="1865"/>
                    </a:lnTo>
                    <a:cubicBezTo>
                      <a:pt x="475" y="1865"/>
                      <a:pt x="1472" y="1571"/>
                      <a:pt x="1196" y="1131"/>
                    </a:cubicBezTo>
                    <a:cubicBezTo>
                      <a:pt x="1110" y="997"/>
                      <a:pt x="983" y="950"/>
                      <a:pt x="844" y="950"/>
                    </a:cubicBezTo>
                    <a:close/>
                  </a:path>
                </a:pathLst>
              </a:custGeom>
              <a:solidFill>
                <a:srgbClr val="E3966A"/>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914;p83"/>
              <p:cNvSpPr/>
              <p:nvPr/>
            </p:nvSpPr>
            <p:spPr>
              <a:xfrm flipH="1">
                <a:off x="2473416" y="2092851"/>
                <a:ext cx="72433" cy="108853"/>
              </a:xfrm>
              <a:custGeom>
                <a:avLst/>
                <a:gdLst/>
                <a:ahLst/>
                <a:cxnLst/>
                <a:rect l="l" t="t" r="r" b="b"/>
                <a:pathLst>
                  <a:path w="1243" h="1868" extrusionOk="0">
                    <a:moveTo>
                      <a:pt x="1" y="1"/>
                    </a:moveTo>
                    <a:lnTo>
                      <a:pt x="1" y="45"/>
                    </a:lnTo>
                    <a:cubicBezTo>
                      <a:pt x="1" y="158"/>
                      <a:pt x="10" y="451"/>
                      <a:pt x="31" y="714"/>
                    </a:cubicBezTo>
                    <a:cubicBezTo>
                      <a:pt x="42" y="848"/>
                      <a:pt x="51" y="971"/>
                      <a:pt x="62" y="1063"/>
                    </a:cubicBezTo>
                    <a:cubicBezTo>
                      <a:pt x="69" y="1107"/>
                      <a:pt x="75" y="1148"/>
                      <a:pt x="83" y="1172"/>
                    </a:cubicBezTo>
                    <a:cubicBezTo>
                      <a:pt x="86" y="1186"/>
                      <a:pt x="89" y="1196"/>
                      <a:pt x="92" y="1203"/>
                    </a:cubicBezTo>
                    <a:cubicBezTo>
                      <a:pt x="92" y="1209"/>
                      <a:pt x="96" y="1209"/>
                      <a:pt x="96" y="1213"/>
                    </a:cubicBezTo>
                    <a:cubicBezTo>
                      <a:pt x="100" y="1217"/>
                      <a:pt x="103" y="1217"/>
                      <a:pt x="106" y="1217"/>
                    </a:cubicBezTo>
                    <a:lnTo>
                      <a:pt x="110" y="1217"/>
                    </a:lnTo>
                    <a:cubicBezTo>
                      <a:pt x="116" y="1217"/>
                      <a:pt x="127" y="1209"/>
                      <a:pt x="141" y="1199"/>
                    </a:cubicBezTo>
                    <a:cubicBezTo>
                      <a:pt x="192" y="1172"/>
                      <a:pt x="297" y="1110"/>
                      <a:pt x="423" y="1056"/>
                    </a:cubicBezTo>
                    <a:cubicBezTo>
                      <a:pt x="550" y="1001"/>
                      <a:pt x="700" y="954"/>
                      <a:pt x="837" y="954"/>
                    </a:cubicBezTo>
                    <a:cubicBezTo>
                      <a:pt x="973" y="954"/>
                      <a:pt x="1099" y="1001"/>
                      <a:pt x="1181" y="1135"/>
                    </a:cubicBezTo>
                    <a:cubicBezTo>
                      <a:pt x="1216" y="1189"/>
                      <a:pt x="1233" y="1237"/>
                      <a:pt x="1233" y="1288"/>
                    </a:cubicBezTo>
                    <a:cubicBezTo>
                      <a:pt x="1233" y="1373"/>
                      <a:pt x="1185" y="1452"/>
                      <a:pt x="1113" y="1524"/>
                    </a:cubicBezTo>
                    <a:cubicBezTo>
                      <a:pt x="1008" y="1626"/>
                      <a:pt x="844" y="1712"/>
                      <a:pt x="710" y="1770"/>
                    </a:cubicBezTo>
                    <a:cubicBezTo>
                      <a:pt x="642" y="1797"/>
                      <a:pt x="581" y="1820"/>
                      <a:pt x="540" y="1834"/>
                    </a:cubicBezTo>
                    <a:cubicBezTo>
                      <a:pt x="516" y="1844"/>
                      <a:pt x="499" y="1848"/>
                      <a:pt x="485" y="1852"/>
                    </a:cubicBezTo>
                    <a:cubicBezTo>
                      <a:pt x="475" y="1858"/>
                      <a:pt x="468" y="1858"/>
                      <a:pt x="468" y="1858"/>
                    </a:cubicBezTo>
                    <a:lnTo>
                      <a:pt x="472" y="1868"/>
                    </a:lnTo>
                    <a:cubicBezTo>
                      <a:pt x="472" y="1868"/>
                      <a:pt x="663" y="1814"/>
                      <a:pt x="853" y="1712"/>
                    </a:cubicBezTo>
                    <a:cubicBezTo>
                      <a:pt x="953" y="1660"/>
                      <a:pt x="1048" y="1602"/>
                      <a:pt x="1120" y="1530"/>
                    </a:cubicBezTo>
                    <a:cubicBezTo>
                      <a:pt x="1192" y="1458"/>
                      <a:pt x="1243" y="1376"/>
                      <a:pt x="1243" y="1288"/>
                    </a:cubicBezTo>
                    <a:cubicBezTo>
                      <a:pt x="1243" y="1237"/>
                      <a:pt x="1226" y="1182"/>
                      <a:pt x="1192" y="1127"/>
                    </a:cubicBezTo>
                    <a:cubicBezTo>
                      <a:pt x="1107" y="991"/>
                      <a:pt x="976" y="943"/>
                      <a:pt x="837" y="943"/>
                    </a:cubicBezTo>
                    <a:cubicBezTo>
                      <a:pt x="677" y="943"/>
                      <a:pt x="505" y="1008"/>
                      <a:pt x="366" y="1069"/>
                    </a:cubicBezTo>
                    <a:cubicBezTo>
                      <a:pt x="297" y="1104"/>
                      <a:pt x="236" y="1135"/>
                      <a:pt x="192" y="1162"/>
                    </a:cubicBezTo>
                    <a:cubicBezTo>
                      <a:pt x="168" y="1172"/>
                      <a:pt x="151" y="1182"/>
                      <a:pt x="137" y="1192"/>
                    </a:cubicBezTo>
                    <a:cubicBezTo>
                      <a:pt x="120" y="1199"/>
                      <a:pt x="110" y="1206"/>
                      <a:pt x="106" y="1206"/>
                    </a:cubicBezTo>
                    <a:cubicBezTo>
                      <a:pt x="103" y="1206"/>
                      <a:pt x="100" y="1199"/>
                      <a:pt x="100" y="1192"/>
                    </a:cubicBezTo>
                    <a:cubicBezTo>
                      <a:pt x="86" y="1159"/>
                      <a:pt x="75" y="1083"/>
                      <a:pt x="65" y="987"/>
                    </a:cubicBezTo>
                    <a:cubicBezTo>
                      <a:pt x="34" y="694"/>
                      <a:pt x="10" y="202"/>
                      <a:pt x="10" y="45"/>
                    </a:cubicBezTo>
                    <a:lnTo>
                      <a:pt x="10" y="4"/>
                    </a:lnTo>
                    <a:lnTo>
                      <a:pt x="1" y="1"/>
                    </a:lnTo>
                    <a:close/>
                  </a:path>
                </a:pathLst>
              </a:custGeom>
              <a:solidFill>
                <a:srgbClr val="B26E47"/>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915;p83"/>
              <p:cNvSpPr/>
              <p:nvPr/>
            </p:nvSpPr>
            <p:spPr>
              <a:xfrm flipH="1">
                <a:off x="2946822" y="2104447"/>
                <a:ext cx="129132" cy="109436"/>
              </a:xfrm>
              <a:custGeom>
                <a:avLst/>
                <a:gdLst/>
                <a:ahLst/>
                <a:cxnLst/>
                <a:rect l="l" t="t" r="r" b="b"/>
                <a:pathLst>
                  <a:path w="2216" h="1878" extrusionOk="0">
                    <a:moveTo>
                      <a:pt x="2062" y="0"/>
                    </a:moveTo>
                    <a:lnTo>
                      <a:pt x="1" y="1382"/>
                    </a:lnTo>
                    <a:lnTo>
                      <a:pt x="236" y="1878"/>
                    </a:lnTo>
                    <a:lnTo>
                      <a:pt x="2216" y="260"/>
                    </a:lnTo>
                    <a:lnTo>
                      <a:pt x="2062" y="0"/>
                    </a:lnTo>
                    <a:close/>
                  </a:path>
                </a:pathLst>
              </a:custGeom>
              <a:solidFill>
                <a:srgbClr val="D6B24D"/>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916;p83"/>
              <p:cNvSpPr/>
              <p:nvPr/>
            </p:nvSpPr>
            <p:spPr>
              <a:xfrm flipH="1">
                <a:off x="2517937" y="2111207"/>
                <a:ext cx="55184" cy="1457"/>
              </a:xfrm>
              <a:custGeom>
                <a:avLst/>
                <a:gdLst/>
                <a:ahLst/>
                <a:cxnLst/>
                <a:rect l="l" t="t" r="r" b="b"/>
                <a:pathLst>
                  <a:path w="947" h="25" extrusionOk="0">
                    <a:moveTo>
                      <a:pt x="1" y="0"/>
                    </a:moveTo>
                    <a:lnTo>
                      <a:pt x="1" y="24"/>
                    </a:lnTo>
                    <a:lnTo>
                      <a:pt x="946" y="24"/>
                    </a:lnTo>
                    <a:lnTo>
                      <a:pt x="946" y="0"/>
                    </a:lnTo>
                    <a:close/>
                  </a:path>
                </a:pathLst>
              </a:custGeom>
              <a:solidFill>
                <a:srgbClr val="D6B24D"/>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917;p83"/>
              <p:cNvSpPr/>
              <p:nvPr/>
            </p:nvSpPr>
            <p:spPr>
              <a:xfrm flipH="1">
                <a:off x="2507389" y="2102058"/>
                <a:ext cx="65731" cy="2214"/>
              </a:xfrm>
              <a:custGeom>
                <a:avLst/>
                <a:gdLst/>
                <a:ahLst/>
                <a:cxnLst/>
                <a:rect l="l" t="t" r="r" b="b"/>
                <a:pathLst>
                  <a:path w="1128" h="38" extrusionOk="0">
                    <a:moveTo>
                      <a:pt x="1" y="0"/>
                    </a:moveTo>
                    <a:lnTo>
                      <a:pt x="1" y="38"/>
                    </a:lnTo>
                    <a:lnTo>
                      <a:pt x="1127" y="38"/>
                    </a:lnTo>
                    <a:lnTo>
                      <a:pt x="1127" y="0"/>
                    </a:lnTo>
                    <a:close/>
                  </a:path>
                </a:pathLst>
              </a:custGeom>
              <a:solidFill>
                <a:srgbClr val="FAE07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918;p83"/>
              <p:cNvSpPr/>
              <p:nvPr/>
            </p:nvSpPr>
            <p:spPr>
              <a:xfrm flipH="1">
                <a:off x="2254778" y="2007074"/>
                <a:ext cx="9498" cy="15442"/>
              </a:xfrm>
              <a:custGeom>
                <a:avLst/>
                <a:gdLst/>
                <a:ahLst/>
                <a:cxnLst/>
                <a:rect l="l" t="t" r="r" b="b"/>
                <a:pathLst>
                  <a:path w="163" h="265" extrusionOk="0">
                    <a:moveTo>
                      <a:pt x="9" y="1"/>
                    </a:moveTo>
                    <a:cubicBezTo>
                      <a:pt x="4" y="1"/>
                      <a:pt x="0" y="6"/>
                      <a:pt x="6" y="9"/>
                    </a:cubicBezTo>
                    <a:cubicBezTo>
                      <a:pt x="84" y="70"/>
                      <a:pt x="135" y="159"/>
                      <a:pt x="152" y="261"/>
                    </a:cubicBezTo>
                    <a:cubicBezTo>
                      <a:pt x="152" y="264"/>
                      <a:pt x="154" y="265"/>
                      <a:pt x="156" y="265"/>
                    </a:cubicBezTo>
                    <a:cubicBezTo>
                      <a:pt x="159" y="265"/>
                      <a:pt x="163" y="262"/>
                      <a:pt x="163" y="258"/>
                    </a:cubicBezTo>
                    <a:cubicBezTo>
                      <a:pt x="146" y="155"/>
                      <a:pt x="94" y="67"/>
                      <a:pt x="12" y="1"/>
                    </a:cubicBezTo>
                    <a:cubicBezTo>
                      <a:pt x="11" y="1"/>
                      <a:pt x="10" y="1"/>
                      <a:pt x="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919;p83"/>
              <p:cNvSpPr/>
              <p:nvPr/>
            </p:nvSpPr>
            <p:spPr>
              <a:xfrm flipH="1">
                <a:off x="2253379" y="2035803"/>
                <a:ext cx="699" cy="466"/>
              </a:xfrm>
              <a:custGeom>
                <a:avLst/>
                <a:gdLst/>
                <a:ahLst/>
                <a:cxnLst/>
                <a:rect l="l" t="t" r="r" b="b"/>
                <a:pathLst>
                  <a:path w="12" h="8" extrusionOk="0">
                    <a:moveTo>
                      <a:pt x="8" y="0"/>
                    </a:moveTo>
                    <a:cubicBezTo>
                      <a:pt x="1" y="0"/>
                      <a:pt x="1" y="7"/>
                      <a:pt x="8" y="7"/>
                    </a:cubicBezTo>
                    <a:cubicBezTo>
                      <a:pt x="12" y="7"/>
                      <a:pt x="12" y="0"/>
                      <a:pt x="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920;p83"/>
              <p:cNvSpPr/>
              <p:nvPr/>
            </p:nvSpPr>
            <p:spPr>
              <a:xfrm flipH="1">
                <a:off x="2522890" y="2097746"/>
                <a:ext cx="30302" cy="991"/>
              </a:xfrm>
              <a:custGeom>
                <a:avLst/>
                <a:gdLst/>
                <a:ahLst/>
                <a:cxnLst/>
                <a:rect l="l" t="t" r="r" b="b"/>
                <a:pathLst>
                  <a:path w="520" h="17" extrusionOk="0">
                    <a:moveTo>
                      <a:pt x="150" y="1"/>
                    </a:moveTo>
                    <a:cubicBezTo>
                      <a:pt x="103" y="1"/>
                      <a:pt x="55" y="1"/>
                      <a:pt x="7" y="2"/>
                    </a:cubicBezTo>
                    <a:cubicBezTo>
                      <a:pt x="0" y="2"/>
                      <a:pt x="0" y="13"/>
                      <a:pt x="7" y="13"/>
                    </a:cubicBezTo>
                    <a:cubicBezTo>
                      <a:pt x="76" y="11"/>
                      <a:pt x="145" y="11"/>
                      <a:pt x="215" y="11"/>
                    </a:cubicBezTo>
                    <a:cubicBezTo>
                      <a:pt x="313" y="11"/>
                      <a:pt x="412" y="12"/>
                      <a:pt x="513" y="16"/>
                    </a:cubicBezTo>
                    <a:cubicBezTo>
                      <a:pt x="519" y="16"/>
                      <a:pt x="519" y="6"/>
                      <a:pt x="513" y="6"/>
                    </a:cubicBezTo>
                    <a:cubicBezTo>
                      <a:pt x="390" y="3"/>
                      <a:pt x="270" y="1"/>
                      <a:pt x="15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921;p83"/>
              <p:cNvSpPr/>
              <p:nvPr/>
            </p:nvSpPr>
            <p:spPr>
              <a:xfrm flipH="1">
                <a:off x="2571839" y="1986038"/>
                <a:ext cx="13519" cy="24183"/>
              </a:xfrm>
              <a:custGeom>
                <a:avLst/>
                <a:gdLst/>
                <a:ahLst/>
                <a:cxnLst/>
                <a:rect l="l" t="t" r="r" b="b"/>
                <a:pathLst>
                  <a:path w="232" h="415" extrusionOk="0">
                    <a:moveTo>
                      <a:pt x="7" y="0"/>
                    </a:moveTo>
                    <a:cubicBezTo>
                      <a:pt x="4" y="0"/>
                      <a:pt x="0" y="5"/>
                      <a:pt x="3" y="8"/>
                    </a:cubicBezTo>
                    <a:cubicBezTo>
                      <a:pt x="108" y="117"/>
                      <a:pt x="221" y="244"/>
                      <a:pt x="187" y="411"/>
                    </a:cubicBezTo>
                    <a:cubicBezTo>
                      <a:pt x="187" y="413"/>
                      <a:pt x="190" y="415"/>
                      <a:pt x="193" y="415"/>
                    </a:cubicBezTo>
                    <a:cubicBezTo>
                      <a:pt x="195" y="415"/>
                      <a:pt x="197" y="414"/>
                      <a:pt x="197" y="411"/>
                    </a:cubicBezTo>
                    <a:cubicBezTo>
                      <a:pt x="231" y="244"/>
                      <a:pt x="118" y="113"/>
                      <a:pt x="9" y="1"/>
                    </a:cubicBezTo>
                    <a:cubicBezTo>
                      <a:pt x="9" y="1"/>
                      <a:pt x="8" y="0"/>
                      <a:pt x="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922;p83"/>
              <p:cNvSpPr/>
              <p:nvPr/>
            </p:nvSpPr>
            <p:spPr>
              <a:xfrm flipH="1">
                <a:off x="2573412" y="2020885"/>
                <a:ext cx="874" cy="641"/>
              </a:xfrm>
              <a:custGeom>
                <a:avLst/>
                <a:gdLst/>
                <a:ahLst/>
                <a:cxnLst/>
                <a:rect l="l" t="t" r="r" b="b"/>
                <a:pathLst>
                  <a:path w="15" h="11" extrusionOk="0">
                    <a:moveTo>
                      <a:pt x="7" y="0"/>
                    </a:moveTo>
                    <a:cubicBezTo>
                      <a:pt x="0" y="0"/>
                      <a:pt x="0" y="10"/>
                      <a:pt x="7" y="10"/>
                    </a:cubicBezTo>
                    <a:cubicBezTo>
                      <a:pt x="14" y="10"/>
                      <a:pt x="14" y="0"/>
                      <a:pt x="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923;p83"/>
              <p:cNvSpPr/>
              <p:nvPr/>
            </p:nvSpPr>
            <p:spPr>
              <a:xfrm flipH="1">
                <a:off x="2306524" y="2043553"/>
                <a:ext cx="11538" cy="66489"/>
              </a:xfrm>
              <a:custGeom>
                <a:avLst/>
                <a:gdLst/>
                <a:ahLst/>
                <a:cxnLst/>
                <a:rect l="l" t="t" r="r" b="b"/>
                <a:pathLst>
                  <a:path w="198" h="1141" extrusionOk="0">
                    <a:moveTo>
                      <a:pt x="0" y="1"/>
                    </a:moveTo>
                    <a:lnTo>
                      <a:pt x="0" y="76"/>
                    </a:lnTo>
                    <a:cubicBezTo>
                      <a:pt x="41" y="151"/>
                      <a:pt x="72" y="236"/>
                      <a:pt x="92" y="322"/>
                    </a:cubicBezTo>
                    <a:cubicBezTo>
                      <a:pt x="160" y="581"/>
                      <a:pt x="160" y="854"/>
                      <a:pt x="144" y="1124"/>
                    </a:cubicBezTo>
                    <a:cubicBezTo>
                      <a:pt x="144" y="1134"/>
                      <a:pt x="154" y="1141"/>
                      <a:pt x="164" y="1141"/>
                    </a:cubicBezTo>
                    <a:cubicBezTo>
                      <a:pt x="171" y="1141"/>
                      <a:pt x="181" y="1134"/>
                      <a:pt x="181" y="1124"/>
                    </a:cubicBezTo>
                    <a:cubicBezTo>
                      <a:pt x="198" y="840"/>
                      <a:pt x="198" y="550"/>
                      <a:pt x="119" y="277"/>
                    </a:cubicBezTo>
                    <a:cubicBezTo>
                      <a:pt x="92" y="178"/>
                      <a:pt x="54" y="86"/>
                      <a:pt x="0" y="1"/>
                    </a:cubicBezTo>
                    <a:close/>
                  </a:path>
                </a:pathLst>
              </a:custGeom>
              <a:solidFill>
                <a:srgbClr val="ECF0F1"/>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924;p83"/>
              <p:cNvSpPr/>
              <p:nvPr/>
            </p:nvSpPr>
            <p:spPr>
              <a:xfrm flipH="1">
                <a:off x="2318004" y="2032015"/>
                <a:ext cx="13461" cy="15967"/>
              </a:xfrm>
              <a:custGeom>
                <a:avLst/>
                <a:gdLst/>
                <a:ahLst/>
                <a:cxnLst/>
                <a:rect l="l" t="t" r="r" b="b"/>
                <a:pathLst>
                  <a:path w="231" h="274" extrusionOk="0">
                    <a:moveTo>
                      <a:pt x="29" y="0"/>
                    </a:moveTo>
                    <a:cubicBezTo>
                      <a:pt x="12" y="0"/>
                      <a:pt x="1" y="24"/>
                      <a:pt x="18" y="35"/>
                    </a:cubicBezTo>
                    <a:cubicBezTo>
                      <a:pt x="111" y="96"/>
                      <a:pt x="179" y="178"/>
                      <a:pt x="230" y="274"/>
                    </a:cubicBezTo>
                    <a:lnTo>
                      <a:pt x="230" y="199"/>
                    </a:lnTo>
                    <a:cubicBezTo>
                      <a:pt x="179" y="120"/>
                      <a:pt x="117" y="55"/>
                      <a:pt x="39" y="4"/>
                    </a:cubicBezTo>
                    <a:cubicBezTo>
                      <a:pt x="35" y="0"/>
                      <a:pt x="32" y="0"/>
                      <a:pt x="29" y="0"/>
                    </a:cubicBezTo>
                    <a:close/>
                  </a:path>
                </a:pathLst>
              </a:custGeom>
              <a:solidFill>
                <a:srgbClr val="EBDED2"/>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925;p83"/>
              <p:cNvSpPr/>
              <p:nvPr/>
            </p:nvSpPr>
            <p:spPr>
              <a:xfrm flipH="1">
                <a:off x="2304718" y="2143840"/>
                <a:ext cx="3030" cy="2214"/>
              </a:xfrm>
              <a:custGeom>
                <a:avLst/>
                <a:gdLst/>
                <a:ahLst/>
                <a:cxnLst/>
                <a:rect l="l" t="t" r="r" b="b"/>
                <a:pathLst>
                  <a:path w="52" h="38" extrusionOk="0">
                    <a:moveTo>
                      <a:pt x="28" y="0"/>
                    </a:moveTo>
                    <a:cubicBezTo>
                      <a:pt x="0" y="0"/>
                      <a:pt x="0" y="38"/>
                      <a:pt x="28" y="38"/>
                    </a:cubicBezTo>
                    <a:cubicBezTo>
                      <a:pt x="52" y="38"/>
                      <a:pt x="52" y="0"/>
                      <a:pt x="28" y="0"/>
                    </a:cubicBezTo>
                    <a:close/>
                  </a:path>
                </a:pathLst>
              </a:custGeom>
              <a:solidFill>
                <a:srgbClr val="ECF0F1"/>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926;p83"/>
              <p:cNvSpPr/>
              <p:nvPr/>
            </p:nvSpPr>
            <p:spPr>
              <a:xfrm flipH="1">
                <a:off x="2630694" y="2023449"/>
                <a:ext cx="24941" cy="78027"/>
              </a:xfrm>
              <a:custGeom>
                <a:avLst/>
                <a:gdLst/>
                <a:ahLst/>
                <a:cxnLst/>
                <a:rect l="l" t="t" r="r" b="b"/>
                <a:pathLst>
                  <a:path w="428" h="1339" extrusionOk="0">
                    <a:moveTo>
                      <a:pt x="24" y="1"/>
                    </a:moveTo>
                    <a:cubicBezTo>
                      <a:pt x="10" y="1"/>
                      <a:pt x="0" y="24"/>
                      <a:pt x="13" y="38"/>
                    </a:cubicBezTo>
                    <a:cubicBezTo>
                      <a:pt x="181" y="147"/>
                      <a:pt x="270" y="332"/>
                      <a:pt x="321" y="519"/>
                    </a:cubicBezTo>
                    <a:cubicBezTo>
                      <a:pt x="386" y="779"/>
                      <a:pt x="386" y="1056"/>
                      <a:pt x="372" y="1322"/>
                    </a:cubicBezTo>
                    <a:cubicBezTo>
                      <a:pt x="372" y="1335"/>
                      <a:pt x="379" y="1339"/>
                      <a:pt x="389" y="1339"/>
                    </a:cubicBezTo>
                    <a:cubicBezTo>
                      <a:pt x="399" y="1339"/>
                      <a:pt x="410" y="1335"/>
                      <a:pt x="410" y="1322"/>
                    </a:cubicBezTo>
                    <a:cubicBezTo>
                      <a:pt x="427" y="1042"/>
                      <a:pt x="423" y="749"/>
                      <a:pt x="349" y="475"/>
                    </a:cubicBezTo>
                    <a:cubicBezTo>
                      <a:pt x="294" y="291"/>
                      <a:pt x="198" y="114"/>
                      <a:pt x="34" y="4"/>
                    </a:cubicBezTo>
                    <a:cubicBezTo>
                      <a:pt x="31" y="1"/>
                      <a:pt x="27" y="1"/>
                      <a:pt x="24" y="1"/>
                    </a:cubicBezTo>
                    <a:close/>
                  </a:path>
                </a:pathLst>
              </a:custGeom>
              <a:solidFill>
                <a:srgbClr val="EBDED2"/>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927;p83"/>
              <p:cNvSpPr/>
              <p:nvPr/>
            </p:nvSpPr>
            <p:spPr>
              <a:xfrm flipH="1">
                <a:off x="2629120" y="2135274"/>
                <a:ext cx="2855" cy="2273"/>
              </a:xfrm>
              <a:custGeom>
                <a:avLst/>
                <a:gdLst/>
                <a:ahLst/>
                <a:cxnLst/>
                <a:rect l="l" t="t" r="r" b="b"/>
                <a:pathLst>
                  <a:path w="49" h="39" extrusionOk="0">
                    <a:moveTo>
                      <a:pt x="24" y="0"/>
                    </a:moveTo>
                    <a:cubicBezTo>
                      <a:pt x="1" y="0"/>
                      <a:pt x="1" y="38"/>
                      <a:pt x="24" y="38"/>
                    </a:cubicBezTo>
                    <a:cubicBezTo>
                      <a:pt x="48" y="38"/>
                      <a:pt x="48" y="0"/>
                      <a:pt x="24" y="0"/>
                    </a:cubicBezTo>
                    <a:close/>
                  </a:path>
                </a:pathLst>
              </a:custGeom>
              <a:solidFill>
                <a:srgbClr val="EBDED2"/>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928;p83"/>
              <p:cNvSpPr/>
              <p:nvPr/>
            </p:nvSpPr>
            <p:spPr>
              <a:xfrm flipH="1">
                <a:off x="3075896" y="2137430"/>
                <a:ext cx="159608" cy="47609"/>
              </a:xfrm>
              <a:custGeom>
                <a:avLst/>
                <a:gdLst/>
                <a:ahLst/>
                <a:cxnLst/>
                <a:rect l="l" t="t" r="r" b="b"/>
                <a:pathLst>
                  <a:path w="2739" h="817" extrusionOk="0">
                    <a:moveTo>
                      <a:pt x="509" y="1"/>
                    </a:moveTo>
                    <a:cubicBezTo>
                      <a:pt x="347" y="1"/>
                      <a:pt x="177" y="12"/>
                      <a:pt x="1" y="38"/>
                    </a:cubicBezTo>
                    <a:lnTo>
                      <a:pt x="130" y="598"/>
                    </a:lnTo>
                    <a:cubicBezTo>
                      <a:pt x="130" y="598"/>
                      <a:pt x="596" y="409"/>
                      <a:pt x="1237" y="409"/>
                    </a:cubicBezTo>
                    <a:cubicBezTo>
                      <a:pt x="1685" y="409"/>
                      <a:pt x="2219" y="502"/>
                      <a:pt x="2739" y="816"/>
                    </a:cubicBezTo>
                    <a:cubicBezTo>
                      <a:pt x="2739" y="816"/>
                      <a:pt x="1881" y="1"/>
                      <a:pt x="509" y="1"/>
                    </a:cubicBezTo>
                    <a:close/>
                  </a:path>
                </a:pathLst>
              </a:custGeom>
              <a:solidFill>
                <a:srgbClr val="A57D5E"/>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929;p83"/>
              <p:cNvSpPr/>
              <p:nvPr/>
            </p:nvSpPr>
            <p:spPr>
              <a:xfrm flipH="1">
                <a:off x="3176998" y="3230503"/>
                <a:ext cx="197777" cy="26048"/>
              </a:xfrm>
              <a:custGeom>
                <a:avLst/>
                <a:gdLst/>
                <a:ahLst/>
                <a:cxnLst/>
                <a:rect l="l" t="t" r="r" b="b"/>
                <a:pathLst>
                  <a:path w="3394" h="447" extrusionOk="0">
                    <a:moveTo>
                      <a:pt x="1774" y="1"/>
                    </a:moveTo>
                    <a:cubicBezTo>
                      <a:pt x="1405" y="1"/>
                      <a:pt x="1037" y="38"/>
                      <a:pt x="677" y="140"/>
                    </a:cubicBezTo>
                    <a:cubicBezTo>
                      <a:pt x="448" y="202"/>
                      <a:pt x="226" y="294"/>
                      <a:pt x="21" y="410"/>
                    </a:cubicBezTo>
                    <a:cubicBezTo>
                      <a:pt x="1" y="419"/>
                      <a:pt x="13" y="446"/>
                      <a:pt x="30" y="446"/>
                    </a:cubicBezTo>
                    <a:cubicBezTo>
                      <a:pt x="33" y="446"/>
                      <a:pt x="36" y="446"/>
                      <a:pt x="38" y="444"/>
                    </a:cubicBezTo>
                    <a:cubicBezTo>
                      <a:pt x="573" y="139"/>
                      <a:pt x="1177" y="40"/>
                      <a:pt x="1782" y="40"/>
                    </a:cubicBezTo>
                    <a:cubicBezTo>
                      <a:pt x="2042" y="40"/>
                      <a:pt x="2302" y="58"/>
                      <a:pt x="2558" y="86"/>
                    </a:cubicBezTo>
                    <a:cubicBezTo>
                      <a:pt x="2827" y="117"/>
                      <a:pt x="3093" y="154"/>
                      <a:pt x="3360" y="195"/>
                    </a:cubicBezTo>
                    <a:cubicBezTo>
                      <a:pt x="3361" y="195"/>
                      <a:pt x="3362" y="195"/>
                      <a:pt x="3363" y="195"/>
                    </a:cubicBezTo>
                    <a:cubicBezTo>
                      <a:pt x="3384" y="195"/>
                      <a:pt x="3393" y="161"/>
                      <a:pt x="3370" y="158"/>
                    </a:cubicBezTo>
                    <a:cubicBezTo>
                      <a:pt x="2844" y="79"/>
                      <a:pt x="2307" y="1"/>
                      <a:pt x="177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930;p83"/>
              <p:cNvSpPr/>
              <p:nvPr/>
            </p:nvSpPr>
            <p:spPr>
              <a:xfrm flipH="1">
                <a:off x="3152524" y="3015419"/>
                <a:ext cx="141660" cy="26223"/>
              </a:xfrm>
              <a:custGeom>
                <a:avLst/>
                <a:gdLst/>
                <a:ahLst/>
                <a:cxnLst/>
                <a:rect l="l" t="t" r="r" b="b"/>
                <a:pathLst>
                  <a:path w="2431" h="450" extrusionOk="0">
                    <a:moveTo>
                      <a:pt x="990" y="1"/>
                    </a:moveTo>
                    <a:cubicBezTo>
                      <a:pt x="660" y="1"/>
                      <a:pt x="330" y="62"/>
                      <a:pt x="21" y="186"/>
                    </a:cubicBezTo>
                    <a:cubicBezTo>
                      <a:pt x="0" y="195"/>
                      <a:pt x="5" y="228"/>
                      <a:pt x="23" y="228"/>
                    </a:cubicBezTo>
                    <a:cubicBezTo>
                      <a:pt x="26" y="228"/>
                      <a:pt x="28" y="228"/>
                      <a:pt x="31" y="227"/>
                    </a:cubicBezTo>
                    <a:cubicBezTo>
                      <a:pt x="337" y="104"/>
                      <a:pt x="665" y="43"/>
                      <a:pt x="992" y="43"/>
                    </a:cubicBezTo>
                    <a:cubicBezTo>
                      <a:pt x="1482" y="43"/>
                      <a:pt x="1972" y="179"/>
                      <a:pt x="2390" y="445"/>
                    </a:cubicBezTo>
                    <a:cubicBezTo>
                      <a:pt x="2394" y="448"/>
                      <a:pt x="2398" y="450"/>
                      <a:pt x="2402" y="450"/>
                    </a:cubicBezTo>
                    <a:cubicBezTo>
                      <a:pt x="2420" y="450"/>
                      <a:pt x="2430" y="422"/>
                      <a:pt x="2410" y="411"/>
                    </a:cubicBezTo>
                    <a:cubicBezTo>
                      <a:pt x="1987" y="140"/>
                      <a:pt x="1489" y="1"/>
                      <a:pt x="990" y="1"/>
                    </a:cubicBezTo>
                    <a:close/>
                  </a:path>
                </a:pathLst>
              </a:custGeom>
              <a:solidFill>
                <a:srgbClr val="DB833A"/>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931;p83"/>
              <p:cNvSpPr/>
              <p:nvPr/>
            </p:nvSpPr>
            <p:spPr>
              <a:xfrm flipH="1">
                <a:off x="3148153" y="3065475"/>
                <a:ext cx="128549" cy="52270"/>
              </a:xfrm>
              <a:custGeom>
                <a:avLst/>
                <a:gdLst/>
                <a:ahLst/>
                <a:cxnLst/>
                <a:rect l="l" t="t" r="r" b="b"/>
                <a:pathLst>
                  <a:path w="2206" h="897" extrusionOk="0">
                    <a:moveTo>
                      <a:pt x="212" y="1"/>
                    </a:moveTo>
                    <a:cubicBezTo>
                      <a:pt x="151" y="1"/>
                      <a:pt x="90" y="4"/>
                      <a:pt x="28" y="10"/>
                    </a:cubicBezTo>
                    <a:cubicBezTo>
                      <a:pt x="2" y="13"/>
                      <a:pt x="1" y="51"/>
                      <a:pt x="25" y="51"/>
                    </a:cubicBezTo>
                    <a:cubicBezTo>
                      <a:pt x="26" y="51"/>
                      <a:pt x="27" y="51"/>
                      <a:pt x="28" y="51"/>
                    </a:cubicBezTo>
                    <a:cubicBezTo>
                      <a:pt x="90" y="45"/>
                      <a:pt x="150" y="42"/>
                      <a:pt x="210" y="42"/>
                    </a:cubicBezTo>
                    <a:cubicBezTo>
                      <a:pt x="943" y="42"/>
                      <a:pt x="1584" y="483"/>
                      <a:pt x="2165" y="894"/>
                    </a:cubicBezTo>
                    <a:cubicBezTo>
                      <a:pt x="2169" y="896"/>
                      <a:pt x="2172" y="897"/>
                      <a:pt x="2176" y="897"/>
                    </a:cubicBezTo>
                    <a:cubicBezTo>
                      <a:pt x="2194" y="897"/>
                      <a:pt x="2206" y="871"/>
                      <a:pt x="2185" y="856"/>
                    </a:cubicBezTo>
                    <a:cubicBezTo>
                      <a:pt x="1602" y="443"/>
                      <a:pt x="951" y="1"/>
                      <a:pt x="212" y="1"/>
                    </a:cubicBezTo>
                    <a:close/>
                  </a:path>
                </a:pathLst>
              </a:custGeom>
              <a:solidFill>
                <a:srgbClr val="DB833A"/>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932;p83"/>
              <p:cNvSpPr/>
              <p:nvPr/>
            </p:nvSpPr>
            <p:spPr>
              <a:xfrm flipH="1">
                <a:off x="2398944" y="1814659"/>
                <a:ext cx="105998" cy="100170"/>
              </a:xfrm>
              <a:custGeom>
                <a:avLst/>
                <a:gdLst/>
                <a:ahLst/>
                <a:cxnLst/>
                <a:rect l="l" t="t" r="r" b="b"/>
                <a:pathLst>
                  <a:path w="1819" h="1719" extrusionOk="0">
                    <a:moveTo>
                      <a:pt x="31" y="1"/>
                    </a:moveTo>
                    <a:cubicBezTo>
                      <a:pt x="12" y="1"/>
                      <a:pt x="1" y="28"/>
                      <a:pt x="19" y="37"/>
                    </a:cubicBezTo>
                    <a:cubicBezTo>
                      <a:pt x="742" y="406"/>
                      <a:pt x="1552" y="863"/>
                      <a:pt x="1777" y="1706"/>
                    </a:cubicBezTo>
                    <a:cubicBezTo>
                      <a:pt x="1780" y="1714"/>
                      <a:pt x="1787" y="1718"/>
                      <a:pt x="1795" y="1718"/>
                    </a:cubicBezTo>
                    <a:cubicBezTo>
                      <a:pt x="1807" y="1718"/>
                      <a:pt x="1818" y="1710"/>
                      <a:pt x="1815" y="1696"/>
                    </a:cubicBezTo>
                    <a:cubicBezTo>
                      <a:pt x="1585" y="842"/>
                      <a:pt x="770" y="379"/>
                      <a:pt x="39" y="3"/>
                    </a:cubicBezTo>
                    <a:cubicBezTo>
                      <a:pt x="36" y="1"/>
                      <a:pt x="33" y="1"/>
                      <a:pt x="31" y="1"/>
                    </a:cubicBezTo>
                    <a:close/>
                  </a:path>
                </a:pathLst>
              </a:custGeom>
              <a:solidFill>
                <a:srgbClr val="E2B59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933;p83"/>
              <p:cNvSpPr/>
              <p:nvPr/>
            </p:nvSpPr>
            <p:spPr>
              <a:xfrm flipH="1">
                <a:off x="2542411" y="1779812"/>
                <a:ext cx="2855" cy="2214"/>
              </a:xfrm>
              <a:custGeom>
                <a:avLst/>
                <a:gdLst/>
                <a:ahLst/>
                <a:cxnLst/>
                <a:rect l="l" t="t" r="r" b="b"/>
                <a:pathLst>
                  <a:path w="49" h="38" extrusionOk="0">
                    <a:moveTo>
                      <a:pt x="24" y="0"/>
                    </a:moveTo>
                    <a:cubicBezTo>
                      <a:pt x="0" y="0"/>
                      <a:pt x="0" y="38"/>
                      <a:pt x="24" y="38"/>
                    </a:cubicBezTo>
                    <a:cubicBezTo>
                      <a:pt x="49" y="38"/>
                      <a:pt x="49" y="0"/>
                      <a:pt x="24" y="0"/>
                    </a:cubicBezTo>
                    <a:close/>
                  </a:path>
                </a:pathLst>
              </a:custGeom>
              <a:solidFill>
                <a:srgbClr val="E2B59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934;p83"/>
              <p:cNvSpPr/>
              <p:nvPr/>
            </p:nvSpPr>
            <p:spPr>
              <a:xfrm flipH="1">
                <a:off x="2286536" y="2935644"/>
                <a:ext cx="81873" cy="296898"/>
              </a:xfrm>
              <a:custGeom>
                <a:avLst/>
                <a:gdLst/>
                <a:ahLst/>
                <a:cxnLst/>
                <a:rect l="l" t="t" r="r" b="b"/>
                <a:pathLst>
                  <a:path w="1405" h="5095" extrusionOk="0">
                    <a:moveTo>
                      <a:pt x="26" y="0"/>
                    </a:moveTo>
                    <a:cubicBezTo>
                      <a:pt x="14" y="0"/>
                      <a:pt x="1" y="11"/>
                      <a:pt x="7" y="26"/>
                    </a:cubicBezTo>
                    <a:cubicBezTo>
                      <a:pt x="424" y="1319"/>
                      <a:pt x="792" y="2630"/>
                      <a:pt x="1106" y="3951"/>
                    </a:cubicBezTo>
                    <a:cubicBezTo>
                      <a:pt x="1195" y="4327"/>
                      <a:pt x="1281" y="4702"/>
                      <a:pt x="1362" y="5081"/>
                    </a:cubicBezTo>
                    <a:cubicBezTo>
                      <a:pt x="1364" y="5090"/>
                      <a:pt x="1371" y="5095"/>
                      <a:pt x="1378" y="5095"/>
                    </a:cubicBezTo>
                    <a:cubicBezTo>
                      <a:pt x="1390" y="5095"/>
                      <a:pt x="1404" y="5084"/>
                      <a:pt x="1400" y="5068"/>
                    </a:cubicBezTo>
                    <a:cubicBezTo>
                      <a:pt x="1117" y="3740"/>
                      <a:pt x="778" y="2422"/>
                      <a:pt x="389" y="1118"/>
                    </a:cubicBezTo>
                    <a:cubicBezTo>
                      <a:pt x="280" y="749"/>
                      <a:pt x="164" y="381"/>
                      <a:pt x="45" y="15"/>
                    </a:cubicBezTo>
                    <a:cubicBezTo>
                      <a:pt x="42" y="5"/>
                      <a:pt x="34" y="0"/>
                      <a:pt x="26" y="0"/>
                    </a:cubicBezTo>
                    <a:close/>
                  </a:path>
                </a:pathLst>
              </a:custGeom>
              <a:solidFill>
                <a:srgbClr val="DB833A"/>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935;p83"/>
              <p:cNvSpPr/>
              <p:nvPr/>
            </p:nvSpPr>
            <p:spPr>
              <a:xfrm flipH="1">
                <a:off x="2327968" y="2354028"/>
                <a:ext cx="23775" cy="255000"/>
              </a:xfrm>
              <a:custGeom>
                <a:avLst/>
                <a:gdLst/>
                <a:ahLst/>
                <a:cxnLst/>
                <a:rect l="l" t="t" r="r" b="b"/>
                <a:pathLst>
                  <a:path w="408" h="4376" extrusionOk="0">
                    <a:moveTo>
                      <a:pt x="259" y="0"/>
                    </a:moveTo>
                    <a:cubicBezTo>
                      <a:pt x="249" y="0"/>
                      <a:pt x="240" y="6"/>
                      <a:pt x="240" y="18"/>
                    </a:cubicBezTo>
                    <a:cubicBezTo>
                      <a:pt x="322" y="1148"/>
                      <a:pt x="407" y="2295"/>
                      <a:pt x="226" y="3418"/>
                    </a:cubicBezTo>
                    <a:cubicBezTo>
                      <a:pt x="175" y="3735"/>
                      <a:pt x="103" y="4047"/>
                      <a:pt x="5" y="4354"/>
                    </a:cubicBezTo>
                    <a:cubicBezTo>
                      <a:pt x="1" y="4368"/>
                      <a:pt x="12" y="4376"/>
                      <a:pt x="23" y="4376"/>
                    </a:cubicBezTo>
                    <a:cubicBezTo>
                      <a:pt x="31" y="4376"/>
                      <a:pt x="39" y="4372"/>
                      <a:pt x="42" y="4364"/>
                    </a:cubicBezTo>
                    <a:cubicBezTo>
                      <a:pt x="387" y="3275"/>
                      <a:pt x="404" y="2117"/>
                      <a:pt x="342" y="987"/>
                    </a:cubicBezTo>
                    <a:cubicBezTo>
                      <a:pt x="325" y="663"/>
                      <a:pt x="301" y="343"/>
                      <a:pt x="278" y="18"/>
                    </a:cubicBezTo>
                    <a:cubicBezTo>
                      <a:pt x="278" y="6"/>
                      <a:pt x="268" y="0"/>
                      <a:pt x="259" y="0"/>
                    </a:cubicBezTo>
                    <a:close/>
                  </a:path>
                </a:pathLst>
              </a:custGeom>
              <a:solidFill>
                <a:srgbClr val="2B5263"/>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936;p83"/>
              <p:cNvSpPr/>
              <p:nvPr/>
            </p:nvSpPr>
            <p:spPr>
              <a:xfrm flipH="1">
                <a:off x="2290790" y="2722542"/>
                <a:ext cx="48541" cy="47900"/>
              </a:xfrm>
              <a:custGeom>
                <a:avLst/>
                <a:gdLst/>
                <a:ahLst/>
                <a:cxnLst/>
                <a:rect l="l" t="t" r="r" b="b"/>
                <a:pathLst>
                  <a:path w="833" h="822" extrusionOk="0">
                    <a:moveTo>
                      <a:pt x="622" y="0"/>
                    </a:moveTo>
                    <a:cubicBezTo>
                      <a:pt x="611" y="0"/>
                      <a:pt x="597" y="13"/>
                      <a:pt x="604" y="30"/>
                    </a:cubicBezTo>
                    <a:cubicBezTo>
                      <a:pt x="689" y="221"/>
                      <a:pt x="795" y="508"/>
                      <a:pt x="614" y="679"/>
                    </a:cubicBezTo>
                    <a:cubicBezTo>
                      <a:pt x="529" y="760"/>
                      <a:pt x="412" y="784"/>
                      <a:pt x="294" y="784"/>
                    </a:cubicBezTo>
                    <a:cubicBezTo>
                      <a:pt x="204" y="784"/>
                      <a:pt x="113" y="770"/>
                      <a:pt x="34" y="757"/>
                    </a:cubicBezTo>
                    <a:cubicBezTo>
                      <a:pt x="33" y="757"/>
                      <a:pt x="32" y="757"/>
                      <a:pt x="31" y="757"/>
                    </a:cubicBezTo>
                    <a:cubicBezTo>
                      <a:pt x="9" y="757"/>
                      <a:pt x="1" y="791"/>
                      <a:pt x="24" y="795"/>
                    </a:cubicBezTo>
                    <a:cubicBezTo>
                      <a:pt x="105" y="808"/>
                      <a:pt x="197" y="822"/>
                      <a:pt x="288" y="822"/>
                    </a:cubicBezTo>
                    <a:cubicBezTo>
                      <a:pt x="424" y="822"/>
                      <a:pt x="558" y="792"/>
                      <a:pt x="652" y="692"/>
                    </a:cubicBezTo>
                    <a:cubicBezTo>
                      <a:pt x="832" y="504"/>
                      <a:pt x="727" y="217"/>
                      <a:pt x="635" y="9"/>
                    </a:cubicBezTo>
                    <a:cubicBezTo>
                      <a:pt x="633" y="3"/>
                      <a:pt x="628" y="0"/>
                      <a:pt x="622" y="0"/>
                    </a:cubicBezTo>
                    <a:close/>
                  </a:path>
                </a:pathLst>
              </a:custGeom>
              <a:solidFill>
                <a:srgbClr val="2B5263"/>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937;p83"/>
              <p:cNvSpPr/>
              <p:nvPr/>
            </p:nvSpPr>
            <p:spPr>
              <a:xfrm flipH="1">
                <a:off x="2454653" y="2790080"/>
                <a:ext cx="184607" cy="57107"/>
              </a:xfrm>
              <a:custGeom>
                <a:avLst/>
                <a:gdLst/>
                <a:ahLst/>
                <a:cxnLst/>
                <a:rect l="l" t="t" r="r" b="b"/>
                <a:pathLst>
                  <a:path w="3168" h="980" extrusionOk="0">
                    <a:moveTo>
                      <a:pt x="3146" y="1"/>
                    </a:moveTo>
                    <a:cubicBezTo>
                      <a:pt x="3139" y="1"/>
                      <a:pt x="3132" y="5"/>
                      <a:pt x="3129" y="14"/>
                    </a:cubicBezTo>
                    <a:cubicBezTo>
                      <a:pt x="3003" y="404"/>
                      <a:pt x="2696" y="717"/>
                      <a:pt x="2313" y="861"/>
                    </a:cubicBezTo>
                    <a:cubicBezTo>
                      <a:pt x="2160" y="918"/>
                      <a:pt x="2004" y="941"/>
                      <a:pt x="1846" y="941"/>
                    </a:cubicBezTo>
                    <a:cubicBezTo>
                      <a:pt x="1788" y="941"/>
                      <a:pt x="1730" y="938"/>
                      <a:pt x="1672" y="933"/>
                    </a:cubicBezTo>
                    <a:cubicBezTo>
                      <a:pt x="1405" y="912"/>
                      <a:pt x="1142" y="865"/>
                      <a:pt x="887" y="813"/>
                    </a:cubicBezTo>
                    <a:cubicBezTo>
                      <a:pt x="597" y="755"/>
                      <a:pt x="313" y="684"/>
                      <a:pt x="33" y="599"/>
                    </a:cubicBezTo>
                    <a:cubicBezTo>
                      <a:pt x="31" y="598"/>
                      <a:pt x="29" y="598"/>
                      <a:pt x="27" y="598"/>
                    </a:cubicBezTo>
                    <a:cubicBezTo>
                      <a:pt x="8" y="598"/>
                      <a:pt x="1" y="629"/>
                      <a:pt x="23" y="635"/>
                    </a:cubicBezTo>
                    <a:cubicBezTo>
                      <a:pt x="545" y="793"/>
                      <a:pt x="1088" y="912"/>
                      <a:pt x="1631" y="967"/>
                    </a:cubicBezTo>
                    <a:cubicBezTo>
                      <a:pt x="1703" y="975"/>
                      <a:pt x="1776" y="979"/>
                      <a:pt x="1848" y="979"/>
                    </a:cubicBezTo>
                    <a:cubicBezTo>
                      <a:pt x="2004" y="979"/>
                      <a:pt x="2157" y="959"/>
                      <a:pt x="2307" y="906"/>
                    </a:cubicBezTo>
                    <a:cubicBezTo>
                      <a:pt x="2494" y="837"/>
                      <a:pt x="2665" y="728"/>
                      <a:pt x="2809" y="591"/>
                    </a:cubicBezTo>
                    <a:cubicBezTo>
                      <a:pt x="2973" y="435"/>
                      <a:pt x="3096" y="240"/>
                      <a:pt x="3164" y="25"/>
                    </a:cubicBezTo>
                    <a:cubicBezTo>
                      <a:pt x="3167" y="10"/>
                      <a:pt x="3157" y="1"/>
                      <a:pt x="3146" y="1"/>
                    </a:cubicBezTo>
                    <a:close/>
                  </a:path>
                </a:pathLst>
              </a:custGeom>
              <a:solidFill>
                <a:srgbClr val="2B5263"/>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938;p83"/>
              <p:cNvSpPr/>
              <p:nvPr/>
            </p:nvSpPr>
            <p:spPr>
              <a:xfrm rot="10800000" flipH="1">
                <a:off x="1763789" y="1537450"/>
                <a:ext cx="2272500" cy="2272500"/>
              </a:xfrm>
              <a:prstGeom prst="ellipse">
                <a:avLst/>
              </a:prstGeom>
              <a:gradFill>
                <a:gsLst>
                  <a:gs pos="0">
                    <a:srgbClr val="645CA7">
                      <a:alpha val="76470"/>
                    </a:srgbClr>
                  </a:gs>
                  <a:gs pos="100000">
                    <a:srgbClr val="D77EAD">
                      <a:alpha val="76470"/>
                    </a:srgbClr>
                  </a:gs>
                </a:gsLst>
                <a:lin ang="5400012" scaled="0"/>
              </a:gra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939;p83"/>
              <p:cNvSpPr/>
              <p:nvPr/>
            </p:nvSpPr>
            <p:spPr>
              <a:xfrm flipH="1">
                <a:off x="3691588" y="2990725"/>
                <a:ext cx="62400" cy="624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940;p83"/>
              <p:cNvSpPr/>
              <p:nvPr/>
            </p:nvSpPr>
            <p:spPr>
              <a:xfrm flipH="1">
                <a:off x="2239863" y="2199450"/>
                <a:ext cx="62400" cy="624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941;p83"/>
              <p:cNvSpPr/>
              <p:nvPr/>
            </p:nvSpPr>
            <p:spPr>
              <a:xfrm flipH="1">
                <a:off x="3561113" y="3020813"/>
                <a:ext cx="32400" cy="324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942;p83"/>
              <p:cNvSpPr/>
              <p:nvPr/>
            </p:nvSpPr>
            <p:spPr>
              <a:xfrm flipH="1">
                <a:off x="3239338" y="2432263"/>
                <a:ext cx="32400" cy="324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943;p83"/>
              <p:cNvSpPr/>
              <p:nvPr/>
            </p:nvSpPr>
            <p:spPr>
              <a:xfrm flipH="1">
                <a:off x="3467413" y="2506200"/>
                <a:ext cx="62400" cy="62400"/>
              </a:xfrm>
              <a:prstGeom prst="ellipse">
                <a:avLst/>
              </a:prstGeom>
              <a:gradFill>
                <a:gsLst>
                  <a:gs pos="0">
                    <a:srgbClr val="645CA7"/>
                  </a:gs>
                  <a:gs pos="100000">
                    <a:srgbClr val="D77EAD"/>
                  </a:gs>
                </a:gsLst>
                <a:lin ang="5400012" scaled="0"/>
              </a:gra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944;p83"/>
              <p:cNvSpPr/>
              <p:nvPr/>
            </p:nvSpPr>
            <p:spPr>
              <a:xfrm flipH="1">
                <a:off x="3581538" y="2288625"/>
                <a:ext cx="62400" cy="62400"/>
              </a:xfrm>
              <a:prstGeom prst="ellipse">
                <a:avLst/>
              </a:prstGeom>
              <a:gradFill>
                <a:gsLst>
                  <a:gs pos="0">
                    <a:srgbClr val="645CA7"/>
                  </a:gs>
                  <a:gs pos="100000">
                    <a:srgbClr val="D77EAD"/>
                  </a:gs>
                </a:gsLst>
                <a:lin ang="5400012" scaled="0"/>
              </a:gra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945;p83"/>
              <p:cNvSpPr/>
              <p:nvPr/>
            </p:nvSpPr>
            <p:spPr>
              <a:xfrm flipH="1">
                <a:off x="2627713" y="2877150"/>
                <a:ext cx="62400" cy="62400"/>
              </a:xfrm>
              <a:prstGeom prst="ellipse">
                <a:avLst/>
              </a:prstGeom>
              <a:gradFill>
                <a:gsLst>
                  <a:gs pos="0">
                    <a:srgbClr val="645CA7"/>
                  </a:gs>
                  <a:gs pos="100000">
                    <a:srgbClr val="D77EAD"/>
                  </a:gs>
                </a:gsLst>
                <a:lin ang="5400012" scaled="0"/>
              </a:gra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946;p83"/>
              <p:cNvSpPr/>
              <p:nvPr/>
            </p:nvSpPr>
            <p:spPr>
              <a:xfrm flipH="1">
                <a:off x="3953438" y="2521188"/>
                <a:ext cx="32400" cy="324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947;p83"/>
              <p:cNvSpPr/>
              <p:nvPr/>
            </p:nvSpPr>
            <p:spPr>
              <a:xfrm flipH="1">
                <a:off x="2524388" y="2568588"/>
                <a:ext cx="32400" cy="324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948;p83"/>
              <p:cNvSpPr/>
              <p:nvPr/>
            </p:nvSpPr>
            <p:spPr>
              <a:xfrm flipH="1">
                <a:off x="2161391" y="1931292"/>
                <a:ext cx="1926775" cy="1422570"/>
              </a:xfrm>
              <a:custGeom>
                <a:avLst/>
                <a:gdLst/>
                <a:ahLst/>
                <a:cxnLst/>
                <a:rect l="l" t="t" r="r" b="b"/>
                <a:pathLst>
                  <a:path w="21098" h="15577" extrusionOk="0">
                    <a:moveTo>
                      <a:pt x="1074" y="0"/>
                    </a:moveTo>
                    <a:lnTo>
                      <a:pt x="295" y="468"/>
                    </a:lnTo>
                    <a:cubicBezTo>
                      <a:pt x="295" y="468"/>
                      <a:pt x="1" y="7414"/>
                      <a:pt x="7135" y="7414"/>
                    </a:cubicBezTo>
                    <a:cubicBezTo>
                      <a:pt x="7482" y="7414"/>
                      <a:pt x="7848" y="7398"/>
                      <a:pt x="8232" y="7363"/>
                    </a:cubicBezTo>
                    <a:lnTo>
                      <a:pt x="8232" y="7363"/>
                    </a:lnTo>
                    <a:cubicBezTo>
                      <a:pt x="8232" y="7363"/>
                      <a:pt x="5712" y="12159"/>
                      <a:pt x="5712" y="15576"/>
                    </a:cubicBezTo>
                    <a:lnTo>
                      <a:pt x="20920" y="15576"/>
                    </a:lnTo>
                    <a:cubicBezTo>
                      <a:pt x="20988" y="15576"/>
                      <a:pt x="21097" y="6957"/>
                      <a:pt x="14482" y="5557"/>
                    </a:cubicBezTo>
                    <a:lnTo>
                      <a:pt x="11772" y="4957"/>
                    </a:lnTo>
                    <a:cubicBezTo>
                      <a:pt x="7423" y="4909"/>
                      <a:pt x="2688" y="3618"/>
                      <a:pt x="1074" y="0"/>
                    </a:cubicBezTo>
                    <a:close/>
                  </a:path>
                </a:pathLst>
              </a:custGeom>
              <a:solidFill>
                <a:srgbClr val="D77EAD"/>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949;p83"/>
              <p:cNvSpPr/>
              <p:nvPr/>
            </p:nvSpPr>
            <p:spPr>
              <a:xfrm flipH="1">
                <a:off x="3268067" y="1922930"/>
                <a:ext cx="848135" cy="764390"/>
              </a:xfrm>
              <a:custGeom>
                <a:avLst/>
                <a:gdLst/>
                <a:ahLst/>
                <a:cxnLst/>
                <a:rect l="l" t="t" r="r" b="b"/>
                <a:pathLst>
                  <a:path w="9287" h="8370" extrusionOk="0">
                    <a:moveTo>
                      <a:pt x="612" y="1"/>
                    </a:moveTo>
                    <a:lnTo>
                      <a:pt x="612" y="1"/>
                    </a:lnTo>
                    <a:cubicBezTo>
                      <a:pt x="0" y="7151"/>
                      <a:pt x="3401" y="8369"/>
                      <a:pt x="5790" y="8369"/>
                    </a:cubicBezTo>
                    <a:cubicBezTo>
                      <a:pt x="7025" y="8369"/>
                      <a:pt x="7989" y="8044"/>
                      <a:pt x="7989" y="8044"/>
                    </a:cubicBezTo>
                    <a:lnTo>
                      <a:pt x="9287" y="6344"/>
                    </a:lnTo>
                    <a:lnTo>
                      <a:pt x="9287" y="6344"/>
                    </a:lnTo>
                    <a:cubicBezTo>
                      <a:pt x="9287" y="6344"/>
                      <a:pt x="8997" y="6403"/>
                      <a:pt x="8381" y="6403"/>
                    </a:cubicBezTo>
                    <a:cubicBezTo>
                      <a:pt x="7628" y="6403"/>
                      <a:pt x="6387" y="6314"/>
                      <a:pt x="4592" y="5920"/>
                    </a:cubicBezTo>
                    <a:cubicBezTo>
                      <a:pt x="1329" y="5203"/>
                      <a:pt x="612" y="1"/>
                      <a:pt x="612" y="1"/>
                    </a:cubicBezTo>
                    <a:close/>
                  </a:path>
                </a:pathLst>
              </a:custGeom>
              <a:solidFill>
                <a:srgbClr val="E06FA9"/>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950;p83"/>
              <p:cNvSpPr/>
              <p:nvPr/>
            </p:nvSpPr>
            <p:spPr>
              <a:xfrm flipH="1">
                <a:off x="2124589" y="2249285"/>
                <a:ext cx="646398" cy="284021"/>
              </a:xfrm>
              <a:custGeom>
                <a:avLst/>
                <a:gdLst/>
                <a:ahLst/>
                <a:cxnLst/>
                <a:rect l="l" t="t" r="r" b="b"/>
                <a:pathLst>
                  <a:path w="7078" h="3110" extrusionOk="0">
                    <a:moveTo>
                      <a:pt x="6767" y="0"/>
                    </a:moveTo>
                    <a:cubicBezTo>
                      <a:pt x="6709" y="79"/>
                      <a:pt x="6647" y="153"/>
                      <a:pt x="6583" y="215"/>
                    </a:cubicBezTo>
                    <a:cubicBezTo>
                      <a:pt x="5094" y="1676"/>
                      <a:pt x="1267" y="1704"/>
                      <a:pt x="554" y="1830"/>
                    </a:cubicBezTo>
                    <a:cubicBezTo>
                      <a:pt x="489" y="1840"/>
                      <a:pt x="56" y="2007"/>
                      <a:pt x="1" y="2025"/>
                    </a:cubicBezTo>
                    <a:cubicBezTo>
                      <a:pt x="653" y="2151"/>
                      <a:pt x="1946" y="3014"/>
                      <a:pt x="3909" y="3096"/>
                    </a:cubicBezTo>
                    <a:cubicBezTo>
                      <a:pt x="4130" y="3105"/>
                      <a:pt x="4338" y="3109"/>
                      <a:pt x="4534" y="3109"/>
                    </a:cubicBezTo>
                    <a:cubicBezTo>
                      <a:pt x="6275" y="3109"/>
                      <a:pt x="7078" y="2792"/>
                      <a:pt x="7078" y="2792"/>
                    </a:cubicBezTo>
                    <a:lnTo>
                      <a:pt x="6767" y="0"/>
                    </a:lnTo>
                    <a:close/>
                  </a:path>
                </a:pathLst>
              </a:custGeom>
              <a:solidFill>
                <a:srgbClr val="422009"/>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951;p83"/>
              <p:cNvSpPr/>
              <p:nvPr/>
            </p:nvSpPr>
            <p:spPr>
              <a:xfrm flipH="1">
                <a:off x="2003034" y="1275944"/>
                <a:ext cx="1577183" cy="1192887"/>
              </a:xfrm>
              <a:custGeom>
                <a:avLst/>
                <a:gdLst/>
                <a:ahLst/>
                <a:cxnLst/>
                <a:rect l="l" t="t" r="r" b="b"/>
                <a:pathLst>
                  <a:path w="17270" h="13062" extrusionOk="0">
                    <a:moveTo>
                      <a:pt x="7914" y="0"/>
                    </a:moveTo>
                    <a:cubicBezTo>
                      <a:pt x="5704" y="0"/>
                      <a:pt x="4311" y="1144"/>
                      <a:pt x="3414" y="3015"/>
                    </a:cubicBezTo>
                    <a:cubicBezTo>
                      <a:pt x="3393" y="3063"/>
                      <a:pt x="3373" y="3110"/>
                      <a:pt x="3352" y="3159"/>
                    </a:cubicBezTo>
                    <a:cubicBezTo>
                      <a:pt x="3029" y="3957"/>
                      <a:pt x="3049" y="4930"/>
                      <a:pt x="2140" y="5281"/>
                    </a:cubicBezTo>
                    <a:cubicBezTo>
                      <a:pt x="1178" y="5657"/>
                      <a:pt x="1" y="7893"/>
                      <a:pt x="2639" y="9631"/>
                    </a:cubicBezTo>
                    <a:cubicBezTo>
                      <a:pt x="5277" y="11372"/>
                      <a:pt x="6179" y="12023"/>
                      <a:pt x="6179" y="12023"/>
                    </a:cubicBezTo>
                    <a:lnTo>
                      <a:pt x="6169" y="12139"/>
                    </a:lnTo>
                    <a:cubicBezTo>
                      <a:pt x="6155" y="12294"/>
                      <a:pt x="6220" y="12440"/>
                      <a:pt x="6347" y="12529"/>
                    </a:cubicBezTo>
                    <a:cubicBezTo>
                      <a:pt x="6561" y="12686"/>
                      <a:pt x="6954" y="12908"/>
                      <a:pt x="7514" y="12986"/>
                    </a:cubicBezTo>
                    <a:cubicBezTo>
                      <a:pt x="7910" y="13041"/>
                      <a:pt x="8231" y="13058"/>
                      <a:pt x="8466" y="13061"/>
                    </a:cubicBezTo>
                    <a:cubicBezTo>
                      <a:pt x="8469" y="13061"/>
                      <a:pt x="8472" y="13061"/>
                      <a:pt x="8475" y="13061"/>
                    </a:cubicBezTo>
                    <a:cubicBezTo>
                      <a:pt x="8666" y="13061"/>
                      <a:pt x="8836" y="12956"/>
                      <a:pt x="8937" y="12795"/>
                    </a:cubicBezTo>
                    <a:cubicBezTo>
                      <a:pt x="8985" y="12724"/>
                      <a:pt x="9080" y="12645"/>
                      <a:pt x="9265" y="12590"/>
                    </a:cubicBezTo>
                    <a:cubicBezTo>
                      <a:pt x="9316" y="12576"/>
                      <a:pt x="9374" y="12563"/>
                      <a:pt x="9439" y="12549"/>
                    </a:cubicBezTo>
                    <a:cubicBezTo>
                      <a:pt x="10156" y="12426"/>
                      <a:pt x="13955" y="12334"/>
                      <a:pt x="15444" y="10873"/>
                    </a:cubicBezTo>
                    <a:cubicBezTo>
                      <a:pt x="15508" y="10811"/>
                      <a:pt x="15570" y="10737"/>
                      <a:pt x="15628" y="10658"/>
                    </a:cubicBezTo>
                    <a:cubicBezTo>
                      <a:pt x="16972" y="8900"/>
                      <a:pt x="17270" y="3264"/>
                      <a:pt x="12453" y="1151"/>
                    </a:cubicBezTo>
                    <a:cubicBezTo>
                      <a:pt x="10646" y="359"/>
                      <a:pt x="9152" y="0"/>
                      <a:pt x="7914" y="0"/>
                    </a:cubicBezTo>
                    <a:close/>
                  </a:path>
                </a:pathLst>
              </a:custGeom>
              <a:solidFill>
                <a:srgbClr val="F9B296"/>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952;p83"/>
              <p:cNvSpPr/>
              <p:nvPr/>
            </p:nvSpPr>
            <p:spPr>
              <a:xfrm flipH="1">
                <a:off x="2279567" y="2324993"/>
                <a:ext cx="745121" cy="152878"/>
              </a:xfrm>
              <a:custGeom>
                <a:avLst/>
                <a:gdLst/>
                <a:ahLst/>
                <a:cxnLst/>
                <a:rect l="l" t="t" r="r" b="b"/>
                <a:pathLst>
                  <a:path w="8159" h="1674" extrusionOk="0">
                    <a:moveTo>
                      <a:pt x="8159" y="0"/>
                    </a:moveTo>
                    <a:lnTo>
                      <a:pt x="8159" y="0"/>
                    </a:lnTo>
                    <a:cubicBezTo>
                      <a:pt x="7571" y="424"/>
                      <a:pt x="3694" y="741"/>
                      <a:pt x="3117" y="847"/>
                    </a:cubicBezTo>
                    <a:cubicBezTo>
                      <a:pt x="2544" y="950"/>
                      <a:pt x="2816" y="1281"/>
                      <a:pt x="1864" y="1363"/>
                    </a:cubicBezTo>
                    <a:cubicBezTo>
                      <a:pt x="1816" y="1367"/>
                      <a:pt x="1768" y="1369"/>
                      <a:pt x="1720" y="1369"/>
                    </a:cubicBezTo>
                    <a:cubicBezTo>
                      <a:pt x="828" y="1369"/>
                      <a:pt x="32" y="652"/>
                      <a:pt x="1" y="643"/>
                    </a:cubicBezTo>
                    <a:lnTo>
                      <a:pt x="1" y="643"/>
                    </a:lnTo>
                    <a:lnTo>
                      <a:pt x="18" y="799"/>
                    </a:lnTo>
                    <a:cubicBezTo>
                      <a:pt x="31" y="1483"/>
                      <a:pt x="898" y="1673"/>
                      <a:pt x="1704" y="1673"/>
                    </a:cubicBezTo>
                    <a:cubicBezTo>
                      <a:pt x="2338" y="1673"/>
                      <a:pt x="2935" y="1556"/>
                      <a:pt x="3049" y="1468"/>
                    </a:cubicBezTo>
                    <a:cubicBezTo>
                      <a:pt x="3311" y="1267"/>
                      <a:pt x="4786" y="1314"/>
                      <a:pt x="6350" y="1079"/>
                    </a:cubicBezTo>
                    <a:cubicBezTo>
                      <a:pt x="7910" y="847"/>
                      <a:pt x="8159" y="0"/>
                      <a:pt x="8159" y="0"/>
                    </a:cubicBezTo>
                    <a:close/>
                  </a:path>
                </a:pathLst>
              </a:custGeom>
              <a:solidFill>
                <a:srgbClr val="F99980"/>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53;p83"/>
              <p:cNvSpPr/>
              <p:nvPr/>
            </p:nvSpPr>
            <p:spPr>
              <a:xfrm flipH="1">
                <a:off x="2606537" y="1234301"/>
                <a:ext cx="709295" cy="480332"/>
              </a:xfrm>
              <a:custGeom>
                <a:avLst/>
                <a:gdLst/>
                <a:ahLst/>
                <a:cxnLst/>
                <a:rect l="l" t="t" r="r" b="b"/>
                <a:pathLst>
                  <a:path w="8046" h="4802" extrusionOk="0">
                    <a:moveTo>
                      <a:pt x="4926" y="0"/>
                    </a:moveTo>
                    <a:cubicBezTo>
                      <a:pt x="4504" y="0"/>
                      <a:pt x="4028" y="50"/>
                      <a:pt x="3492" y="167"/>
                    </a:cubicBezTo>
                    <a:cubicBezTo>
                      <a:pt x="631" y="792"/>
                      <a:pt x="0" y="4233"/>
                      <a:pt x="631" y="4721"/>
                    </a:cubicBezTo>
                    <a:cubicBezTo>
                      <a:pt x="703" y="4776"/>
                      <a:pt x="799" y="4801"/>
                      <a:pt x="916" y="4801"/>
                    </a:cubicBezTo>
                    <a:cubicBezTo>
                      <a:pt x="1827" y="4801"/>
                      <a:pt x="3955" y="3240"/>
                      <a:pt x="4929" y="2250"/>
                    </a:cubicBezTo>
                    <a:cubicBezTo>
                      <a:pt x="5620" y="1546"/>
                      <a:pt x="6280" y="1341"/>
                      <a:pt x="6813" y="1341"/>
                    </a:cubicBezTo>
                    <a:cubicBezTo>
                      <a:pt x="7551" y="1341"/>
                      <a:pt x="8046" y="1734"/>
                      <a:pt x="8046" y="1734"/>
                    </a:cubicBezTo>
                    <a:cubicBezTo>
                      <a:pt x="8046" y="1734"/>
                      <a:pt x="7414" y="0"/>
                      <a:pt x="4926" y="0"/>
                    </a:cubicBezTo>
                    <a:close/>
                  </a:path>
                </a:pathLst>
              </a:custGeom>
              <a:solidFill>
                <a:srgbClr val="F99980"/>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54;p83"/>
              <p:cNvSpPr/>
              <p:nvPr/>
            </p:nvSpPr>
            <p:spPr>
              <a:xfrm flipH="1">
                <a:off x="3048341" y="1713116"/>
                <a:ext cx="272605" cy="140914"/>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55;p83"/>
              <p:cNvSpPr/>
              <p:nvPr/>
            </p:nvSpPr>
            <p:spPr>
              <a:xfrm flipH="1">
                <a:off x="2783590" y="1827546"/>
                <a:ext cx="174065" cy="83562"/>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56;p83"/>
              <p:cNvSpPr/>
              <p:nvPr/>
            </p:nvSpPr>
            <p:spPr>
              <a:xfrm flipH="1">
                <a:off x="2392080" y="1861063"/>
                <a:ext cx="284386" cy="170595"/>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57;p83"/>
              <p:cNvSpPr/>
              <p:nvPr/>
            </p:nvSpPr>
            <p:spPr>
              <a:xfrm flipH="1">
                <a:off x="1850247" y="1203341"/>
                <a:ext cx="1933259" cy="1323939"/>
              </a:xfrm>
              <a:custGeom>
                <a:avLst/>
                <a:gdLst/>
                <a:ahLst/>
                <a:cxnLst/>
                <a:rect l="l" t="t" r="r" b="b"/>
                <a:pathLst>
                  <a:path w="21169" h="14497" extrusionOk="0">
                    <a:moveTo>
                      <a:pt x="10036" y="1"/>
                    </a:moveTo>
                    <a:cubicBezTo>
                      <a:pt x="9537" y="1"/>
                      <a:pt x="8998" y="79"/>
                      <a:pt x="8432" y="277"/>
                    </a:cubicBezTo>
                    <a:cubicBezTo>
                      <a:pt x="6476" y="959"/>
                      <a:pt x="5353" y="3503"/>
                      <a:pt x="4653" y="4830"/>
                    </a:cubicBezTo>
                    <a:cubicBezTo>
                      <a:pt x="3769" y="6503"/>
                      <a:pt x="1850" y="7776"/>
                      <a:pt x="322" y="7961"/>
                    </a:cubicBezTo>
                    <a:cubicBezTo>
                      <a:pt x="322" y="7961"/>
                      <a:pt x="1" y="12228"/>
                      <a:pt x="8395" y="12934"/>
                    </a:cubicBezTo>
                    <a:lnTo>
                      <a:pt x="8405" y="12818"/>
                    </a:lnTo>
                    <a:cubicBezTo>
                      <a:pt x="8405" y="12818"/>
                      <a:pt x="7503" y="12167"/>
                      <a:pt x="4865" y="10426"/>
                    </a:cubicBezTo>
                    <a:cubicBezTo>
                      <a:pt x="2227" y="8688"/>
                      <a:pt x="3404" y="6452"/>
                      <a:pt x="4366" y="6076"/>
                    </a:cubicBezTo>
                    <a:cubicBezTo>
                      <a:pt x="4919" y="5865"/>
                      <a:pt x="5128" y="5421"/>
                      <a:pt x="5278" y="4926"/>
                    </a:cubicBezTo>
                    <a:cubicBezTo>
                      <a:pt x="7023" y="4810"/>
                      <a:pt x="9515" y="1537"/>
                      <a:pt x="10712" y="1400"/>
                    </a:cubicBezTo>
                    <a:cubicBezTo>
                      <a:pt x="10842" y="1385"/>
                      <a:pt x="10963" y="1378"/>
                      <a:pt x="11075" y="1378"/>
                    </a:cubicBezTo>
                    <a:cubicBezTo>
                      <a:pt x="12210" y="1378"/>
                      <a:pt x="12433" y="2082"/>
                      <a:pt x="12433" y="2082"/>
                    </a:cubicBezTo>
                    <a:lnTo>
                      <a:pt x="12453" y="2082"/>
                    </a:lnTo>
                    <a:cubicBezTo>
                      <a:pt x="12487" y="2080"/>
                      <a:pt x="12520" y="2079"/>
                      <a:pt x="12553" y="2079"/>
                    </a:cubicBezTo>
                    <a:cubicBezTo>
                      <a:pt x="13236" y="2079"/>
                      <a:pt x="13872" y="2506"/>
                      <a:pt x="14266" y="3066"/>
                    </a:cubicBezTo>
                    <a:cubicBezTo>
                      <a:pt x="14679" y="3653"/>
                      <a:pt x="14867" y="4370"/>
                      <a:pt x="14993" y="5076"/>
                    </a:cubicBezTo>
                    <a:cubicBezTo>
                      <a:pt x="15119" y="5783"/>
                      <a:pt x="15195" y="6507"/>
                      <a:pt x="15427" y="7186"/>
                    </a:cubicBezTo>
                    <a:cubicBezTo>
                      <a:pt x="15737" y="8101"/>
                      <a:pt x="16359" y="8923"/>
                      <a:pt x="17161" y="9453"/>
                    </a:cubicBezTo>
                    <a:cubicBezTo>
                      <a:pt x="16950" y="10101"/>
                      <a:pt x="16642" y="10781"/>
                      <a:pt x="16263" y="11484"/>
                    </a:cubicBezTo>
                    <a:cubicBezTo>
                      <a:pt x="14914" y="13988"/>
                      <a:pt x="18455" y="14496"/>
                      <a:pt x="19010" y="14496"/>
                    </a:cubicBezTo>
                    <a:cubicBezTo>
                      <a:pt x="19099" y="14496"/>
                      <a:pt x="19112" y="14484"/>
                      <a:pt x="19018" y="14464"/>
                    </a:cubicBezTo>
                    <a:cubicBezTo>
                      <a:pt x="18981" y="14457"/>
                      <a:pt x="18946" y="14447"/>
                      <a:pt x="18916" y="14436"/>
                    </a:cubicBezTo>
                    <a:cubicBezTo>
                      <a:pt x="18335" y="14263"/>
                      <a:pt x="18355" y="13781"/>
                      <a:pt x="18355" y="13781"/>
                    </a:cubicBezTo>
                    <a:lnTo>
                      <a:pt x="18355" y="13781"/>
                    </a:lnTo>
                    <a:cubicBezTo>
                      <a:pt x="18754" y="13975"/>
                      <a:pt x="19097" y="14048"/>
                      <a:pt x="19388" y="14048"/>
                    </a:cubicBezTo>
                    <a:cubicBezTo>
                      <a:pt x="20274" y="14048"/>
                      <a:pt x="20673" y="13368"/>
                      <a:pt x="20673" y="13368"/>
                    </a:cubicBezTo>
                    <a:lnTo>
                      <a:pt x="20673" y="13368"/>
                    </a:lnTo>
                    <a:cubicBezTo>
                      <a:pt x="20673" y="13368"/>
                      <a:pt x="20435" y="13513"/>
                      <a:pt x="20173" y="13513"/>
                    </a:cubicBezTo>
                    <a:cubicBezTo>
                      <a:pt x="19841" y="13513"/>
                      <a:pt x="19470" y="13281"/>
                      <a:pt x="19493" y="12228"/>
                    </a:cubicBezTo>
                    <a:cubicBezTo>
                      <a:pt x="19534" y="10344"/>
                      <a:pt x="21169" y="7838"/>
                      <a:pt x="19059" y="3656"/>
                    </a:cubicBezTo>
                    <a:cubicBezTo>
                      <a:pt x="17874" y="1311"/>
                      <a:pt x="16160" y="815"/>
                      <a:pt x="14867" y="815"/>
                    </a:cubicBezTo>
                    <a:cubicBezTo>
                      <a:pt x="13919" y="815"/>
                      <a:pt x="13197" y="1083"/>
                      <a:pt x="13080" y="1083"/>
                    </a:cubicBezTo>
                    <a:cubicBezTo>
                      <a:pt x="13072" y="1083"/>
                      <a:pt x="13067" y="1081"/>
                      <a:pt x="13065" y="1079"/>
                    </a:cubicBezTo>
                    <a:cubicBezTo>
                      <a:pt x="12812" y="811"/>
                      <a:pt x="11636" y="1"/>
                      <a:pt x="10036" y="1"/>
                    </a:cubicBezTo>
                    <a:close/>
                  </a:path>
                </a:pathLst>
              </a:custGeom>
              <a:solidFill>
                <a:srgbClr val="632800"/>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8;p83"/>
              <p:cNvSpPr/>
              <p:nvPr/>
            </p:nvSpPr>
            <p:spPr>
              <a:xfrm flipH="1">
                <a:off x="1931894" y="2052845"/>
                <a:ext cx="254523" cy="235162"/>
              </a:xfrm>
              <a:custGeom>
                <a:avLst/>
                <a:gdLst/>
                <a:ahLst/>
                <a:cxnLst/>
                <a:rect l="l" t="t" r="r" b="b"/>
                <a:pathLst>
                  <a:path w="2787" h="2575" extrusionOk="0">
                    <a:moveTo>
                      <a:pt x="1486" y="1"/>
                    </a:moveTo>
                    <a:cubicBezTo>
                      <a:pt x="1154" y="1"/>
                      <a:pt x="813" y="108"/>
                      <a:pt x="499" y="318"/>
                    </a:cubicBezTo>
                    <a:cubicBezTo>
                      <a:pt x="445" y="352"/>
                      <a:pt x="387" y="403"/>
                      <a:pt x="373" y="482"/>
                    </a:cubicBezTo>
                    <a:lnTo>
                      <a:pt x="355" y="546"/>
                    </a:lnTo>
                    <a:lnTo>
                      <a:pt x="89" y="1602"/>
                    </a:lnTo>
                    <a:cubicBezTo>
                      <a:pt x="1" y="1847"/>
                      <a:pt x="72" y="2141"/>
                      <a:pt x="212" y="2301"/>
                    </a:cubicBezTo>
                    <a:cubicBezTo>
                      <a:pt x="349" y="2465"/>
                      <a:pt x="540" y="2523"/>
                      <a:pt x="727" y="2550"/>
                    </a:cubicBezTo>
                    <a:cubicBezTo>
                      <a:pt x="830" y="2566"/>
                      <a:pt x="934" y="2574"/>
                      <a:pt x="1038" y="2574"/>
                    </a:cubicBezTo>
                    <a:cubicBezTo>
                      <a:pt x="1291" y="2574"/>
                      <a:pt x="1545" y="2528"/>
                      <a:pt x="1796" y="2441"/>
                    </a:cubicBezTo>
                    <a:cubicBezTo>
                      <a:pt x="1987" y="2373"/>
                      <a:pt x="2182" y="2274"/>
                      <a:pt x="2353" y="2114"/>
                    </a:cubicBezTo>
                    <a:cubicBezTo>
                      <a:pt x="2520" y="1950"/>
                      <a:pt x="2663" y="1718"/>
                      <a:pt x="2718" y="1452"/>
                    </a:cubicBezTo>
                    <a:cubicBezTo>
                      <a:pt x="2786" y="1117"/>
                      <a:pt x="2707" y="765"/>
                      <a:pt x="2554" y="526"/>
                    </a:cubicBezTo>
                    <a:cubicBezTo>
                      <a:pt x="2400" y="287"/>
                      <a:pt x="2175" y="151"/>
                      <a:pt x="1943" y="72"/>
                    </a:cubicBezTo>
                    <a:cubicBezTo>
                      <a:pt x="1795" y="24"/>
                      <a:pt x="1642" y="1"/>
                      <a:pt x="1486" y="1"/>
                    </a:cubicBezTo>
                    <a:close/>
                  </a:path>
                </a:pathLst>
              </a:custGeom>
              <a:solidFill>
                <a:srgbClr val="F9B296"/>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59;p83"/>
              <p:cNvSpPr/>
              <p:nvPr/>
            </p:nvSpPr>
            <p:spPr>
              <a:xfrm flipH="1">
                <a:off x="2531898" y="1908186"/>
                <a:ext cx="717358" cy="199362"/>
              </a:xfrm>
              <a:custGeom>
                <a:avLst/>
                <a:gdLst/>
                <a:ahLst/>
                <a:cxnLst/>
                <a:rect l="l" t="t" r="r" b="b"/>
                <a:pathLst>
                  <a:path w="7855" h="2183" extrusionOk="0">
                    <a:moveTo>
                      <a:pt x="105" y="0"/>
                    </a:moveTo>
                    <a:cubicBezTo>
                      <a:pt x="41" y="0"/>
                      <a:pt x="0" y="97"/>
                      <a:pt x="70" y="137"/>
                    </a:cubicBezTo>
                    <a:cubicBezTo>
                      <a:pt x="1377" y="881"/>
                      <a:pt x="2641" y="1612"/>
                      <a:pt x="4132" y="1902"/>
                    </a:cubicBezTo>
                    <a:cubicBezTo>
                      <a:pt x="5004" y="2074"/>
                      <a:pt x="5613" y="2182"/>
                      <a:pt x="6276" y="2182"/>
                    </a:cubicBezTo>
                    <a:cubicBezTo>
                      <a:pt x="6718" y="2182"/>
                      <a:pt x="7183" y="2134"/>
                      <a:pt x="7768" y="2025"/>
                    </a:cubicBezTo>
                    <a:cubicBezTo>
                      <a:pt x="7854" y="2008"/>
                      <a:pt x="7823" y="1883"/>
                      <a:pt x="7741" y="1883"/>
                    </a:cubicBezTo>
                    <a:cubicBezTo>
                      <a:pt x="7737" y="1883"/>
                      <a:pt x="7732" y="1884"/>
                      <a:pt x="7727" y="1885"/>
                    </a:cubicBezTo>
                    <a:cubicBezTo>
                      <a:pt x="7149" y="1992"/>
                      <a:pt x="6676" y="2040"/>
                      <a:pt x="6229" y="2040"/>
                    </a:cubicBezTo>
                    <a:cubicBezTo>
                      <a:pt x="5487" y="2040"/>
                      <a:pt x="4817" y="1908"/>
                      <a:pt x="3862" y="1697"/>
                    </a:cubicBezTo>
                    <a:cubicBezTo>
                      <a:pt x="2518" y="1400"/>
                      <a:pt x="1330" y="687"/>
                      <a:pt x="142" y="11"/>
                    </a:cubicBezTo>
                    <a:cubicBezTo>
                      <a:pt x="129" y="4"/>
                      <a:pt x="117" y="0"/>
                      <a:pt x="105" y="0"/>
                    </a:cubicBezTo>
                    <a:close/>
                  </a:path>
                </a:pathLst>
              </a:custGeom>
              <a:solidFill>
                <a:srgbClr val="C6856D"/>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60;p83"/>
              <p:cNvSpPr/>
              <p:nvPr/>
            </p:nvSpPr>
            <p:spPr>
              <a:xfrm flipH="1">
                <a:off x="2845691" y="2110928"/>
                <a:ext cx="114978" cy="32877"/>
              </a:xfrm>
              <a:custGeom>
                <a:avLst/>
                <a:gdLst/>
                <a:ahLst/>
                <a:cxnLst/>
                <a:rect l="l" t="t" r="r" b="b"/>
                <a:pathLst>
                  <a:path w="1259" h="360" extrusionOk="0">
                    <a:moveTo>
                      <a:pt x="106" y="1"/>
                    </a:moveTo>
                    <a:cubicBezTo>
                      <a:pt x="49" y="1"/>
                      <a:pt x="0" y="74"/>
                      <a:pt x="50" y="126"/>
                    </a:cubicBezTo>
                    <a:cubicBezTo>
                      <a:pt x="253" y="336"/>
                      <a:pt x="612" y="359"/>
                      <a:pt x="922" y="359"/>
                    </a:cubicBezTo>
                    <a:cubicBezTo>
                      <a:pt x="1009" y="359"/>
                      <a:pt x="1092" y="358"/>
                      <a:pt x="1167" y="358"/>
                    </a:cubicBezTo>
                    <a:cubicBezTo>
                      <a:pt x="1258" y="358"/>
                      <a:pt x="1258" y="211"/>
                      <a:pt x="1167" y="211"/>
                    </a:cubicBezTo>
                    <a:cubicBezTo>
                      <a:pt x="1088" y="211"/>
                      <a:pt x="996" y="214"/>
                      <a:pt x="899" y="214"/>
                    </a:cubicBezTo>
                    <a:cubicBezTo>
                      <a:pt x="629" y="214"/>
                      <a:pt x="319" y="192"/>
                      <a:pt x="157" y="23"/>
                    </a:cubicBezTo>
                    <a:cubicBezTo>
                      <a:pt x="141" y="8"/>
                      <a:pt x="123" y="1"/>
                      <a:pt x="106" y="1"/>
                    </a:cubicBezTo>
                    <a:close/>
                  </a:path>
                </a:pathLst>
              </a:custGeom>
              <a:solidFill>
                <a:srgbClr val="C6856D"/>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61;p83"/>
              <p:cNvSpPr/>
              <p:nvPr/>
            </p:nvSpPr>
            <p:spPr>
              <a:xfrm flipH="1">
                <a:off x="2377103" y="1750742"/>
                <a:ext cx="191143" cy="146942"/>
              </a:xfrm>
              <a:custGeom>
                <a:avLst/>
                <a:gdLst/>
                <a:ahLst/>
                <a:cxnLst/>
                <a:rect l="l" t="t" r="r" b="b"/>
                <a:pathLst>
                  <a:path w="2093" h="1609" extrusionOk="0">
                    <a:moveTo>
                      <a:pt x="714" y="0"/>
                    </a:moveTo>
                    <a:cubicBezTo>
                      <a:pt x="454" y="4"/>
                      <a:pt x="208" y="79"/>
                      <a:pt x="0" y="233"/>
                    </a:cubicBezTo>
                    <a:lnTo>
                      <a:pt x="3" y="267"/>
                    </a:lnTo>
                    <a:cubicBezTo>
                      <a:pt x="102" y="256"/>
                      <a:pt x="201" y="250"/>
                      <a:pt x="299" y="250"/>
                    </a:cubicBezTo>
                    <a:cubicBezTo>
                      <a:pt x="423" y="250"/>
                      <a:pt x="547" y="260"/>
                      <a:pt x="669" y="281"/>
                    </a:cubicBezTo>
                    <a:cubicBezTo>
                      <a:pt x="887" y="318"/>
                      <a:pt x="1095" y="397"/>
                      <a:pt x="1277" y="520"/>
                    </a:cubicBezTo>
                    <a:cubicBezTo>
                      <a:pt x="1458" y="643"/>
                      <a:pt x="1611" y="807"/>
                      <a:pt x="1734" y="991"/>
                    </a:cubicBezTo>
                    <a:cubicBezTo>
                      <a:pt x="1853" y="1175"/>
                      <a:pt x="1938" y="1387"/>
                      <a:pt x="1946" y="1609"/>
                    </a:cubicBezTo>
                    <a:lnTo>
                      <a:pt x="1979" y="1609"/>
                    </a:lnTo>
                    <a:cubicBezTo>
                      <a:pt x="2093" y="1373"/>
                      <a:pt x="2052" y="1086"/>
                      <a:pt x="1952" y="851"/>
                    </a:cubicBezTo>
                    <a:cubicBezTo>
                      <a:pt x="1853" y="612"/>
                      <a:pt x="1689" y="404"/>
                      <a:pt x="1472" y="243"/>
                    </a:cubicBezTo>
                    <a:cubicBezTo>
                      <a:pt x="1246" y="76"/>
                      <a:pt x="969" y="0"/>
                      <a:pt x="714" y="0"/>
                    </a:cubicBezTo>
                    <a:close/>
                  </a:path>
                </a:pathLst>
              </a:custGeom>
              <a:solidFill>
                <a:srgbClr val="422009"/>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62;p83"/>
              <p:cNvSpPr/>
              <p:nvPr/>
            </p:nvSpPr>
            <p:spPr>
              <a:xfrm flipH="1">
                <a:off x="3036468" y="1609189"/>
                <a:ext cx="178997" cy="67124"/>
              </a:xfrm>
              <a:custGeom>
                <a:avLst/>
                <a:gdLst/>
                <a:ahLst/>
                <a:cxnLst/>
                <a:rect l="l" t="t" r="r" b="b"/>
                <a:pathLst>
                  <a:path w="1960" h="735" extrusionOk="0">
                    <a:moveTo>
                      <a:pt x="980" y="0"/>
                    </a:moveTo>
                    <a:cubicBezTo>
                      <a:pt x="795" y="0"/>
                      <a:pt x="620" y="35"/>
                      <a:pt x="458" y="104"/>
                    </a:cubicBezTo>
                    <a:cubicBezTo>
                      <a:pt x="290" y="172"/>
                      <a:pt x="79" y="291"/>
                      <a:pt x="0" y="503"/>
                    </a:cubicBezTo>
                    <a:lnTo>
                      <a:pt x="21" y="530"/>
                    </a:lnTo>
                    <a:cubicBezTo>
                      <a:pt x="161" y="438"/>
                      <a:pt x="335" y="403"/>
                      <a:pt x="502" y="376"/>
                    </a:cubicBezTo>
                    <a:cubicBezTo>
                      <a:pt x="636" y="355"/>
                      <a:pt x="771" y="342"/>
                      <a:pt x="906" y="342"/>
                    </a:cubicBezTo>
                    <a:cubicBezTo>
                      <a:pt x="943" y="342"/>
                      <a:pt x="980" y="343"/>
                      <a:pt x="1017" y="345"/>
                    </a:cubicBezTo>
                    <a:cubicBezTo>
                      <a:pt x="1359" y="353"/>
                      <a:pt x="1704" y="479"/>
                      <a:pt x="1932" y="734"/>
                    </a:cubicBezTo>
                    <a:lnTo>
                      <a:pt x="1959" y="714"/>
                    </a:lnTo>
                    <a:cubicBezTo>
                      <a:pt x="1939" y="496"/>
                      <a:pt x="1795" y="312"/>
                      <a:pt x="1622" y="195"/>
                    </a:cubicBezTo>
                    <a:cubicBezTo>
                      <a:pt x="1447" y="69"/>
                      <a:pt x="1236" y="11"/>
                      <a:pt x="1034" y="1"/>
                    </a:cubicBezTo>
                    <a:cubicBezTo>
                      <a:pt x="1016" y="1"/>
                      <a:pt x="998" y="0"/>
                      <a:pt x="980" y="0"/>
                    </a:cubicBezTo>
                    <a:close/>
                  </a:path>
                </a:pathLst>
              </a:custGeom>
              <a:solidFill>
                <a:srgbClr val="422009"/>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963;p83"/>
              <p:cNvSpPr/>
              <p:nvPr/>
            </p:nvSpPr>
            <p:spPr>
              <a:xfrm flipH="1">
                <a:off x="2291988" y="2822896"/>
                <a:ext cx="93243" cy="2557"/>
              </a:xfrm>
              <a:custGeom>
                <a:avLst/>
                <a:gdLst/>
                <a:ahLst/>
                <a:cxnLst/>
                <a:rect l="l" t="t" r="r" b="b"/>
                <a:pathLst>
                  <a:path w="1021" h="28" extrusionOk="0">
                    <a:moveTo>
                      <a:pt x="510" y="1"/>
                    </a:moveTo>
                    <a:cubicBezTo>
                      <a:pt x="342" y="1"/>
                      <a:pt x="174" y="5"/>
                      <a:pt x="7" y="14"/>
                    </a:cubicBezTo>
                    <a:cubicBezTo>
                      <a:pt x="0" y="17"/>
                      <a:pt x="0" y="28"/>
                      <a:pt x="7" y="28"/>
                    </a:cubicBezTo>
                    <a:cubicBezTo>
                      <a:pt x="181" y="17"/>
                      <a:pt x="357" y="12"/>
                      <a:pt x="532" y="12"/>
                    </a:cubicBezTo>
                    <a:cubicBezTo>
                      <a:pt x="693" y="12"/>
                      <a:pt x="854" y="16"/>
                      <a:pt x="1013" y="24"/>
                    </a:cubicBezTo>
                    <a:cubicBezTo>
                      <a:pt x="1020" y="24"/>
                      <a:pt x="1020" y="14"/>
                      <a:pt x="1013" y="14"/>
                    </a:cubicBezTo>
                    <a:cubicBezTo>
                      <a:pt x="846" y="5"/>
                      <a:pt x="678" y="1"/>
                      <a:pt x="510" y="1"/>
                    </a:cubicBezTo>
                    <a:close/>
                  </a:path>
                </a:pathLst>
              </a:custGeom>
              <a:solidFill>
                <a:srgbClr val="7C1E1E"/>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964;p83"/>
              <p:cNvSpPr/>
              <p:nvPr/>
            </p:nvSpPr>
            <p:spPr>
              <a:xfrm flipH="1">
                <a:off x="3967343" y="1739783"/>
                <a:ext cx="142193" cy="243016"/>
              </a:xfrm>
              <a:custGeom>
                <a:avLst/>
                <a:gdLst/>
                <a:ahLst/>
                <a:cxnLst/>
                <a:rect l="l" t="t" r="r" b="b"/>
                <a:pathLst>
                  <a:path w="1557" h="2661" extrusionOk="0">
                    <a:moveTo>
                      <a:pt x="573" y="0"/>
                    </a:moveTo>
                    <a:cubicBezTo>
                      <a:pt x="545" y="0"/>
                      <a:pt x="517" y="5"/>
                      <a:pt x="489" y="15"/>
                    </a:cubicBezTo>
                    <a:cubicBezTo>
                      <a:pt x="341" y="62"/>
                      <a:pt x="270" y="226"/>
                      <a:pt x="328" y="366"/>
                    </a:cubicBezTo>
                    <a:lnTo>
                      <a:pt x="669" y="1193"/>
                    </a:lnTo>
                    <a:cubicBezTo>
                      <a:pt x="673" y="1203"/>
                      <a:pt x="679" y="1213"/>
                      <a:pt x="683" y="1223"/>
                    </a:cubicBezTo>
                    <a:lnTo>
                      <a:pt x="0" y="1746"/>
                    </a:lnTo>
                    <a:lnTo>
                      <a:pt x="697" y="2660"/>
                    </a:lnTo>
                    <a:lnTo>
                      <a:pt x="1045" y="2394"/>
                    </a:lnTo>
                    <a:cubicBezTo>
                      <a:pt x="1475" y="2066"/>
                      <a:pt x="1557" y="1455"/>
                      <a:pt x="1229" y="1025"/>
                    </a:cubicBezTo>
                    <a:cubicBezTo>
                      <a:pt x="1160" y="943"/>
                      <a:pt x="1103" y="848"/>
                      <a:pt x="1062" y="749"/>
                    </a:cubicBezTo>
                    <a:lnTo>
                      <a:pt x="823" y="172"/>
                    </a:lnTo>
                    <a:cubicBezTo>
                      <a:pt x="782" y="69"/>
                      <a:pt x="681" y="0"/>
                      <a:pt x="573" y="0"/>
                    </a:cubicBezTo>
                    <a:close/>
                  </a:path>
                </a:pathLst>
              </a:custGeom>
              <a:solidFill>
                <a:srgbClr val="F9B296"/>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965;p83"/>
              <p:cNvSpPr/>
              <p:nvPr/>
            </p:nvSpPr>
            <p:spPr>
              <a:xfrm flipH="1">
                <a:off x="2407605" y="2712342"/>
                <a:ext cx="202833" cy="629869"/>
              </a:xfrm>
              <a:custGeom>
                <a:avLst/>
                <a:gdLst/>
                <a:ahLst/>
                <a:cxnLst/>
                <a:rect l="l" t="t" r="r" b="b"/>
                <a:pathLst>
                  <a:path w="2221" h="6897" extrusionOk="0">
                    <a:moveTo>
                      <a:pt x="53" y="1"/>
                    </a:moveTo>
                    <a:cubicBezTo>
                      <a:pt x="34" y="1"/>
                      <a:pt x="17" y="4"/>
                      <a:pt x="1" y="11"/>
                    </a:cubicBezTo>
                    <a:cubicBezTo>
                      <a:pt x="1" y="11"/>
                      <a:pt x="1957" y="2899"/>
                      <a:pt x="971" y="6896"/>
                    </a:cubicBezTo>
                    <a:lnTo>
                      <a:pt x="1847" y="6896"/>
                    </a:lnTo>
                    <a:cubicBezTo>
                      <a:pt x="2042" y="5739"/>
                      <a:pt x="2220" y="4971"/>
                      <a:pt x="1762" y="2919"/>
                    </a:cubicBezTo>
                    <a:cubicBezTo>
                      <a:pt x="1433" y="1441"/>
                      <a:pt x="440" y="1"/>
                      <a:pt x="53" y="1"/>
                    </a:cubicBezTo>
                    <a:close/>
                  </a:path>
                </a:pathLst>
              </a:custGeom>
              <a:solidFill>
                <a:srgbClr val="E06FA9"/>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966;p83"/>
              <p:cNvSpPr/>
              <p:nvPr/>
            </p:nvSpPr>
            <p:spPr>
              <a:xfrm flipH="1">
                <a:off x="3027701" y="2373578"/>
                <a:ext cx="1735" cy="1370"/>
              </a:xfrm>
              <a:custGeom>
                <a:avLst/>
                <a:gdLst/>
                <a:ahLst/>
                <a:cxnLst/>
                <a:rect l="l" t="t" r="r" b="b"/>
                <a:pathLst>
                  <a:path w="19" h="15" extrusionOk="0">
                    <a:moveTo>
                      <a:pt x="8" y="1"/>
                    </a:moveTo>
                    <a:cubicBezTo>
                      <a:pt x="1" y="1"/>
                      <a:pt x="1" y="15"/>
                      <a:pt x="8" y="15"/>
                    </a:cubicBezTo>
                    <a:cubicBezTo>
                      <a:pt x="18" y="15"/>
                      <a:pt x="18" y="1"/>
                      <a:pt x="8" y="1"/>
                    </a:cubicBezTo>
                    <a:close/>
                  </a:path>
                </a:pathLst>
              </a:custGeom>
              <a:solidFill>
                <a:srgbClr val="7C1E1E"/>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967;p83"/>
              <p:cNvSpPr/>
              <p:nvPr/>
            </p:nvSpPr>
            <p:spPr>
              <a:xfrm flipH="1">
                <a:off x="4038394" y="1928917"/>
                <a:ext cx="75891" cy="46850"/>
              </a:xfrm>
              <a:custGeom>
                <a:avLst/>
                <a:gdLst/>
                <a:ahLst/>
                <a:cxnLst/>
                <a:rect l="l" t="t" r="r" b="b"/>
                <a:pathLst>
                  <a:path w="831" h="513" extrusionOk="0">
                    <a:moveTo>
                      <a:pt x="611" y="1"/>
                    </a:moveTo>
                    <a:cubicBezTo>
                      <a:pt x="592" y="1"/>
                      <a:pt x="573" y="4"/>
                      <a:pt x="554" y="9"/>
                    </a:cubicBezTo>
                    <a:lnTo>
                      <a:pt x="168" y="118"/>
                    </a:lnTo>
                    <a:cubicBezTo>
                      <a:pt x="62" y="149"/>
                      <a:pt x="1" y="261"/>
                      <a:pt x="32" y="367"/>
                    </a:cubicBezTo>
                    <a:cubicBezTo>
                      <a:pt x="57" y="455"/>
                      <a:pt x="138" y="512"/>
                      <a:pt x="225" y="512"/>
                    </a:cubicBezTo>
                    <a:cubicBezTo>
                      <a:pt x="243" y="512"/>
                      <a:pt x="262" y="509"/>
                      <a:pt x="281" y="504"/>
                    </a:cubicBezTo>
                    <a:lnTo>
                      <a:pt x="663" y="395"/>
                    </a:lnTo>
                    <a:cubicBezTo>
                      <a:pt x="769" y="361"/>
                      <a:pt x="831" y="252"/>
                      <a:pt x="799" y="146"/>
                    </a:cubicBezTo>
                    <a:cubicBezTo>
                      <a:pt x="775" y="56"/>
                      <a:pt x="696" y="1"/>
                      <a:pt x="611" y="1"/>
                    </a:cubicBezTo>
                    <a:close/>
                  </a:path>
                </a:pathLst>
              </a:custGeom>
              <a:solidFill>
                <a:srgbClr val="F9B296"/>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968;p83"/>
              <p:cNvSpPr/>
              <p:nvPr/>
            </p:nvSpPr>
            <p:spPr>
              <a:xfrm flipH="1">
                <a:off x="4043417" y="1891657"/>
                <a:ext cx="88585" cy="59635"/>
              </a:xfrm>
              <a:custGeom>
                <a:avLst/>
                <a:gdLst/>
                <a:ahLst/>
                <a:cxnLst/>
                <a:rect l="l" t="t" r="r" b="b"/>
                <a:pathLst>
                  <a:path w="970" h="653" extrusionOk="0">
                    <a:moveTo>
                      <a:pt x="696" y="1"/>
                    </a:moveTo>
                    <a:cubicBezTo>
                      <a:pt x="666" y="1"/>
                      <a:pt x="636" y="6"/>
                      <a:pt x="608" y="17"/>
                    </a:cubicBezTo>
                    <a:lnTo>
                      <a:pt x="185" y="185"/>
                    </a:lnTo>
                    <a:cubicBezTo>
                      <a:pt x="62" y="236"/>
                      <a:pt x="0" y="376"/>
                      <a:pt x="51" y="499"/>
                    </a:cubicBezTo>
                    <a:cubicBezTo>
                      <a:pt x="88" y="596"/>
                      <a:pt x="179" y="652"/>
                      <a:pt x="276" y="652"/>
                    </a:cubicBezTo>
                    <a:cubicBezTo>
                      <a:pt x="306" y="652"/>
                      <a:pt x="336" y="647"/>
                      <a:pt x="366" y="636"/>
                    </a:cubicBezTo>
                    <a:lnTo>
                      <a:pt x="785" y="468"/>
                    </a:lnTo>
                    <a:cubicBezTo>
                      <a:pt x="908" y="417"/>
                      <a:pt x="970" y="277"/>
                      <a:pt x="922" y="154"/>
                    </a:cubicBezTo>
                    <a:cubicBezTo>
                      <a:pt x="883" y="58"/>
                      <a:pt x="791" y="1"/>
                      <a:pt x="696" y="1"/>
                    </a:cubicBezTo>
                    <a:close/>
                  </a:path>
                </a:pathLst>
              </a:custGeom>
              <a:solidFill>
                <a:srgbClr val="F9B296"/>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969;p83"/>
              <p:cNvSpPr/>
              <p:nvPr/>
            </p:nvSpPr>
            <p:spPr>
              <a:xfrm flipH="1">
                <a:off x="1976095" y="2123804"/>
                <a:ext cx="152056" cy="92786"/>
              </a:xfrm>
              <a:custGeom>
                <a:avLst/>
                <a:gdLst/>
                <a:ahLst/>
                <a:cxnLst/>
                <a:rect l="l" t="t" r="r" b="b"/>
                <a:pathLst>
                  <a:path w="1665" h="1016" extrusionOk="0">
                    <a:moveTo>
                      <a:pt x="703" y="1"/>
                    </a:moveTo>
                    <a:cubicBezTo>
                      <a:pt x="278" y="1"/>
                      <a:pt x="1" y="384"/>
                      <a:pt x="1" y="384"/>
                    </a:cubicBezTo>
                    <a:lnTo>
                      <a:pt x="59" y="784"/>
                    </a:lnTo>
                    <a:cubicBezTo>
                      <a:pt x="273" y="949"/>
                      <a:pt x="497" y="1016"/>
                      <a:pt x="698" y="1016"/>
                    </a:cubicBezTo>
                    <a:cubicBezTo>
                      <a:pt x="1269" y="1016"/>
                      <a:pt x="1664" y="482"/>
                      <a:pt x="1165" y="152"/>
                    </a:cubicBezTo>
                    <a:cubicBezTo>
                      <a:pt x="998" y="42"/>
                      <a:pt x="842" y="1"/>
                      <a:pt x="703" y="1"/>
                    </a:cubicBezTo>
                    <a:close/>
                  </a:path>
                </a:pathLst>
              </a:custGeom>
              <a:solidFill>
                <a:srgbClr val="F99980"/>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970;p83"/>
              <p:cNvSpPr/>
              <p:nvPr/>
            </p:nvSpPr>
            <p:spPr>
              <a:xfrm flipH="1">
                <a:off x="3260580" y="1799418"/>
                <a:ext cx="188129" cy="115252"/>
              </a:xfrm>
              <a:custGeom>
                <a:avLst/>
                <a:gdLst/>
                <a:ahLst/>
                <a:cxnLst/>
                <a:rect l="l" t="t" r="r" b="b"/>
                <a:pathLst>
                  <a:path w="2060" h="1262" extrusionOk="0">
                    <a:moveTo>
                      <a:pt x="632" y="1"/>
                    </a:moveTo>
                    <a:cubicBezTo>
                      <a:pt x="382" y="1"/>
                      <a:pt x="187" y="83"/>
                      <a:pt x="120" y="242"/>
                    </a:cubicBezTo>
                    <a:cubicBezTo>
                      <a:pt x="1" y="515"/>
                      <a:pt x="315" y="912"/>
                      <a:pt x="820" y="1126"/>
                    </a:cubicBezTo>
                    <a:cubicBezTo>
                      <a:pt x="1032" y="1217"/>
                      <a:pt x="1243" y="1261"/>
                      <a:pt x="1426" y="1261"/>
                    </a:cubicBezTo>
                    <a:cubicBezTo>
                      <a:pt x="1677" y="1261"/>
                      <a:pt x="1874" y="1179"/>
                      <a:pt x="1943" y="1021"/>
                    </a:cubicBezTo>
                    <a:cubicBezTo>
                      <a:pt x="2060" y="748"/>
                      <a:pt x="1745" y="351"/>
                      <a:pt x="1244" y="137"/>
                    </a:cubicBezTo>
                    <a:cubicBezTo>
                      <a:pt x="1029" y="46"/>
                      <a:pt x="816" y="1"/>
                      <a:pt x="632" y="1"/>
                    </a:cubicBezTo>
                    <a:close/>
                  </a:path>
                </a:pathLst>
              </a:custGeom>
              <a:solidFill>
                <a:srgbClr val="EA8B75"/>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971;p83"/>
              <p:cNvSpPr/>
              <p:nvPr/>
            </p:nvSpPr>
            <p:spPr>
              <a:xfrm flipH="1">
                <a:off x="2290801" y="2044443"/>
                <a:ext cx="183015" cy="120640"/>
              </a:xfrm>
              <a:custGeom>
                <a:avLst/>
                <a:gdLst/>
                <a:ahLst/>
                <a:cxnLst/>
                <a:rect l="l" t="t" r="r" b="b"/>
                <a:pathLst>
                  <a:path w="2004" h="1321" extrusionOk="0">
                    <a:moveTo>
                      <a:pt x="1081" y="1"/>
                    </a:moveTo>
                    <a:cubicBezTo>
                      <a:pt x="1036" y="1"/>
                      <a:pt x="989" y="3"/>
                      <a:pt x="942" y="7"/>
                    </a:cubicBezTo>
                    <a:cubicBezTo>
                      <a:pt x="406" y="58"/>
                      <a:pt x="0" y="393"/>
                      <a:pt x="38" y="755"/>
                    </a:cubicBezTo>
                    <a:cubicBezTo>
                      <a:pt x="69" y="1082"/>
                      <a:pt x="455" y="1321"/>
                      <a:pt x="927" y="1321"/>
                    </a:cubicBezTo>
                    <a:cubicBezTo>
                      <a:pt x="973" y="1321"/>
                      <a:pt x="1019" y="1319"/>
                      <a:pt x="1065" y="1314"/>
                    </a:cubicBezTo>
                    <a:cubicBezTo>
                      <a:pt x="1601" y="1263"/>
                      <a:pt x="2004" y="929"/>
                      <a:pt x="1970" y="567"/>
                    </a:cubicBezTo>
                    <a:cubicBezTo>
                      <a:pt x="1939" y="237"/>
                      <a:pt x="1553" y="1"/>
                      <a:pt x="1081" y="1"/>
                    </a:cubicBezTo>
                    <a:close/>
                  </a:path>
                </a:pathLst>
              </a:custGeom>
              <a:solidFill>
                <a:srgbClr val="EA8B75"/>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972;p83"/>
              <p:cNvSpPr/>
              <p:nvPr/>
            </p:nvSpPr>
            <p:spPr>
              <a:xfrm flipH="1">
                <a:off x="2488885" y="2067822"/>
                <a:ext cx="30320" cy="48676"/>
              </a:xfrm>
              <a:custGeom>
                <a:avLst/>
                <a:gdLst/>
                <a:ahLst/>
                <a:cxnLst/>
                <a:rect l="l" t="t" r="r" b="b"/>
                <a:pathLst>
                  <a:path w="332" h="533" extrusionOk="0">
                    <a:moveTo>
                      <a:pt x="252" y="1"/>
                    </a:moveTo>
                    <a:cubicBezTo>
                      <a:pt x="219" y="1"/>
                      <a:pt x="186" y="20"/>
                      <a:pt x="180" y="62"/>
                    </a:cubicBezTo>
                    <a:cubicBezTo>
                      <a:pt x="163" y="191"/>
                      <a:pt x="115" y="308"/>
                      <a:pt x="40" y="413"/>
                    </a:cubicBezTo>
                    <a:cubicBezTo>
                      <a:pt x="0" y="470"/>
                      <a:pt x="52" y="533"/>
                      <a:pt x="104" y="533"/>
                    </a:cubicBezTo>
                    <a:cubicBezTo>
                      <a:pt x="124" y="533"/>
                      <a:pt x="144" y="524"/>
                      <a:pt x="159" y="502"/>
                    </a:cubicBezTo>
                    <a:cubicBezTo>
                      <a:pt x="248" y="376"/>
                      <a:pt x="303" y="232"/>
                      <a:pt x="327" y="79"/>
                    </a:cubicBezTo>
                    <a:cubicBezTo>
                      <a:pt x="332" y="29"/>
                      <a:pt x="292" y="1"/>
                      <a:pt x="252" y="1"/>
                    </a:cubicBezTo>
                    <a:close/>
                  </a:path>
                </a:pathLst>
              </a:custGeom>
              <a:solidFill>
                <a:srgbClr val="C6856D"/>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Google Shape;973;p83"/>
            <p:cNvSpPr/>
            <p:nvPr/>
          </p:nvSpPr>
          <p:spPr>
            <a:xfrm flipH="1">
              <a:off x="3944381" y="1569605"/>
              <a:ext cx="85206" cy="66941"/>
            </a:xfrm>
            <a:custGeom>
              <a:avLst/>
              <a:gdLst/>
              <a:ahLst/>
              <a:cxnLst/>
              <a:rect l="l" t="t" r="r" b="b"/>
              <a:pathLst>
                <a:path w="933" h="733" extrusionOk="0">
                  <a:moveTo>
                    <a:pt x="655" y="1"/>
                  </a:moveTo>
                  <a:cubicBezTo>
                    <a:pt x="610" y="1"/>
                    <a:pt x="564" y="14"/>
                    <a:pt x="523" y="40"/>
                  </a:cubicBezTo>
                  <a:lnTo>
                    <a:pt x="144" y="289"/>
                  </a:lnTo>
                  <a:cubicBezTo>
                    <a:pt x="32" y="360"/>
                    <a:pt x="0" y="511"/>
                    <a:pt x="73" y="623"/>
                  </a:cubicBezTo>
                  <a:cubicBezTo>
                    <a:pt x="119" y="694"/>
                    <a:pt x="196" y="732"/>
                    <a:pt x="274" y="732"/>
                  </a:cubicBezTo>
                  <a:cubicBezTo>
                    <a:pt x="320" y="732"/>
                    <a:pt x="366" y="719"/>
                    <a:pt x="407" y="691"/>
                  </a:cubicBezTo>
                  <a:lnTo>
                    <a:pt x="789" y="445"/>
                  </a:lnTo>
                  <a:cubicBezTo>
                    <a:pt x="898" y="371"/>
                    <a:pt x="933" y="220"/>
                    <a:pt x="857" y="111"/>
                  </a:cubicBezTo>
                  <a:cubicBezTo>
                    <a:pt x="811" y="40"/>
                    <a:pt x="734" y="1"/>
                    <a:pt x="655" y="1"/>
                  </a:cubicBezTo>
                  <a:close/>
                </a:path>
              </a:pathLst>
            </a:custGeom>
            <a:solidFill>
              <a:srgbClr val="F9B296"/>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974;p83"/>
            <p:cNvSpPr/>
            <p:nvPr/>
          </p:nvSpPr>
          <p:spPr>
            <a:xfrm flipH="1">
              <a:off x="3921915" y="1616546"/>
              <a:ext cx="88677" cy="59635"/>
            </a:xfrm>
            <a:custGeom>
              <a:avLst/>
              <a:gdLst/>
              <a:ahLst/>
              <a:cxnLst/>
              <a:rect l="l" t="t" r="r" b="b"/>
              <a:pathLst>
                <a:path w="971" h="653" extrusionOk="0">
                  <a:moveTo>
                    <a:pt x="694" y="1"/>
                  </a:moveTo>
                  <a:cubicBezTo>
                    <a:pt x="664" y="1"/>
                    <a:pt x="634" y="6"/>
                    <a:pt x="605" y="17"/>
                  </a:cubicBezTo>
                  <a:lnTo>
                    <a:pt x="185" y="188"/>
                  </a:lnTo>
                  <a:cubicBezTo>
                    <a:pt x="62" y="235"/>
                    <a:pt x="1" y="375"/>
                    <a:pt x="49" y="501"/>
                  </a:cubicBezTo>
                  <a:cubicBezTo>
                    <a:pt x="87" y="595"/>
                    <a:pt x="178" y="653"/>
                    <a:pt x="273" y="653"/>
                  </a:cubicBezTo>
                  <a:cubicBezTo>
                    <a:pt x="303" y="653"/>
                    <a:pt x="333" y="647"/>
                    <a:pt x="363" y="635"/>
                  </a:cubicBezTo>
                  <a:lnTo>
                    <a:pt x="786" y="468"/>
                  </a:lnTo>
                  <a:cubicBezTo>
                    <a:pt x="909" y="416"/>
                    <a:pt x="971" y="276"/>
                    <a:pt x="919" y="153"/>
                  </a:cubicBezTo>
                  <a:cubicBezTo>
                    <a:pt x="882" y="59"/>
                    <a:pt x="791" y="1"/>
                    <a:pt x="694" y="1"/>
                  </a:cubicBezTo>
                  <a:close/>
                </a:path>
              </a:pathLst>
            </a:custGeom>
            <a:solidFill>
              <a:srgbClr val="F9B296"/>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541743616"/>
      </p:ext>
    </p:extLst>
  </p:cSld>
  <p:clrMapOvr>
    <a:masterClrMapping/>
  </p:clrMapOvr>
  <p:transition spd="slow" advClick="0" advTm="121000">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3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
          <p:cNvPicPr>
            <a:picLocks noChangeAspect="1"/>
          </p:cNvPicPr>
          <p:nvPr/>
        </p:nvPicPr>
        <p:blipFill>
          <a:blip r:embed="rId2">
            <a:extLst>
              <a:ext uri="{28A0092B-C50C-407E-A947-70E740481C1C}">
                <a14:useLocalDpi xmlns:a14="http://schemas.microsoft.com/office/drawing/2010/main" val="0"/>
              </a:ext>
            </a:extLst>
          </a:blip>
          <a:srcRect t="1752"/>
          <a:stretch>
            <a:fillRect/>
          </a:stretch>
        </p:blipFill>
        <p:spPr bwMode="auto">
          <a:xfrm>
            <a:off x="0" y="-29633"/>
            <a:ext cx="12192000" cy="688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5" descr="pp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9933" y="2935819"/>
            <a:ext cx="6510867" cy="3583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loud 9">
            <a:extLst>
              <a:ext uri="{FF2B5EF4-FFF2-40B4-BE49-F238E27FC236}"/>
            </a:extLst>
          </p:cNvPr>
          <p:cNvSpPr/>
          <p:nvPr/>
        </p:nvSpPr>
        <p:spPr>
          <a:xfrm>
            <a:off x="2148421" y="107951"/>
            <a:ext cx="6690783" cy="3024716"/>
          </a:xfrm>
          <a:prstGeom prst="cloud">
            <a:avLst/>
          </a:prstGeom>
          <a:solidFill>
            <a:srgbClr val="FCB55B"/>
          </a:solidFill>
        </p:spPr>
        <p:style>
          <a:lnRef idx="2">
            <a:schemeClr val="accent1">
              <a:shade val="50000"/>
            </a:schemeClr>
          </a:lnRef>
          <a:fillRef idx="1">
            <a:schemeClr val="accent1"/>
          </a:fillRef>
          <a:effectRef idx="0">
            <a:schemeClr val="accent1"/>
          </a:effectRef>
          <a:fontRef idx="minor">
            <a:schemeClr val="lt1"/>
          </a:fontRef>
        </p:style>
        <p:txBody>
          <a:bodyPr lIns="97676" tIns="48837" rIns="97676" bIns="48837" anchor="ctr"/>
          <a:lstStyle/>
          <a:p>
            <a:pPr algn="ctr" eaLnBrk="0" hangingPunct="0">
              <a:defRPr/>
            </a:pPr>
            <a:r>
              <a:rPr lang="vi-VN" altLang="en-US" sz="4300" b="1" smtClean="0">
                <a:solidFill>
                  <a:prstClr val="black"/>
                </a:solidFill>
                <a:latin typeface="Times New Roman" panose="02020603050405020304" pitchFamily="18" charset="0"/>
              </a:rPr>
              <a:t>THỰC HÀNH</a:t>
            </a:r>
          </a:p>
          <a:p>
            <a:pPr algn="ctr" eaLnBrk="0" hangingPunct="0">
              <a:defRPr/>
            </a:pPr>
            <a:r>
              <a:rPr lang="vi-VN" altLang="en-US" sz="4300" b="1" smtClean="0">
                <a:solidFill>
                  <a:prstClr val="black"/>
                </a:solidFill>
                <a:latin typeface="Times New Roman" panose="02020603050405020304" pitchFamily="18" charset="0"/>
              </a:rPr>
              <a:t>LUYỆN TẬP</a:t>
            </a:r>
            <a:endParaRPr lang="vi-VN" altLang="en-US" sz="4300" b="1" dirty="0">
              <a:solidFill>
                <a:prstClr val="black"/>
              </a:solidFill>
              <a:latin typeface="Times New Roman" panose="02020603050405020304" pitchFamily="18" charset="0"/>
            </a:endParaRPr>
          </a:p>
        </p:txBody>
      </p:sp>
      <p:grpSp>
        <p:nvGrpSpPr>
          <p:cNvPr id="2053" name="组合 62"/>
          <p:cNvGrpSpPr>
            <a:grpSpLocks/>
          </p:cNvGrpSpPr>
          <p:nvPr/>
        </p:nvGrpSpPr>
        <p:grpSpPr bwMode="auto">
          <a:xfrm>
            <a:off x="0" y="4948770"/>
            <a:ext cx="12234333" cy="1919817"/>
            <a:chOff x="-2055784" y="5706558"/>
            <a:chExt cx="12152268" cy="1151441"/>
          </a:xfrm>
        </p:grpSpPr>
        <p:pic>
          <p:nvPicPr>
            <p:cNvPr id="2054" name="图片 6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29155" y="5952293"/>
              <a:ext cx="3267329" cy="90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图片 6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73398" y="5901249"/>
              <a:ext cx="3451875" cy="95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5">
              <a:extLst>
                <a:ext uri="{FF2B5EF4-FFF2-40B4-BE49-F238E27FC236}"/>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66">
              <a:extLst>
                <a:ext uri="{FF2B5EF4-FFF2-40B4-BE49-F238E27FC236}"/>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67">
              <a:extLst>
                <a:ext uri="{FF2B5EF4-FFF2-40B4-BE49-F238E27FC236}"/>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2059" name="图片 6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0243" y="5901249"/>
              <a:ext cx="3451875" cy="95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图片 6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2055784" y="5901249"/>
              <a:ext cx="3451875" cy="95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11676663"/>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1077" y="147377"/>
            <a:ext cx="10204183" cy="6740435"/>
          </a:xfrm>
          <a:prstGeom prst="rect">
            <a:avLst/>
          </a:prstGeom>
        </p:spPr>
      </p:pic>
      <p:sp>
        <p:nvSpPr>
          <p:cNvPr id="6" name="TextBox 5"/>
          <p:cNvSpPr txBox="1"/>
          <p:nvPr/>
        </p:nvSpPr>
        <p:spPr>
          <a:xfrm>
            <a:off x="2954860" y="2414552"/>
            <a:ext cx="8294915" cy="646329"/>
          </a:xfrm>
          <a:prstGeom prst="rect">
            <a:avLst/>
          </a:prstGeom>
          <a:noFill/>
        </p:spPr>
        <p:txBody>
          <a:bodyPr wrap="square" lIns="91438" tIns="45719" rIns="91438" bIns="45719" rtlCol="0">
            <a:spAutoFit/>
          </a:bodyPr>
          <a:lstStyle/>
          <a:p>
            <a:r>
              <a:rPr lang="en-US" sz="3600" smtClean="0">
                <a:latin typeface="Times New Roman" pitchFamily="18" charset="0"/>
                <a:cs typeface="Times New Roman" pitchFamily="18" charset="0"/>
              </a:rPr>
              <a:t>1. Cây ăn quả</a:t>
            </a:r>
            <a:endParaRPr lang="en-US" sz="3600" dirty="0">
              <a:latin typeface="Times New Roman" pitchFamily="18" charset="0"/>
              <a:cs typeface="Times New Roman" pitchFamily="18" charset="0"/>
            </a:endParaRPr>
          </a:p>
        </p:txBody>
      </p:sp>
      <p:sp>
        <p:nvSpPr>
          <p:cNvPr id="7" name="Rounded Rectangle 6"/>
          <p:cNvSpPr/>
          <p:nvPr/>
        </p:nvSpPr>
        <p:spPr>
          <a:xfrm>
            <a:off x="1693719" y="1106949"/>
            <a:ext cx="7952391" cy="807736"/>
          </a:xfrm>
          <a:prstGeom prst="roundRect">
            <a:avLst/>
          </a:prstGeom>
          <a:solidFill>
            <a:srgbClr val="FFFF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07000"/>
              </a:lnSpc>
              <a:spcAft>
                <a:spcPts val="800"/>
              </a:spcAft>
            </a:pPr>
            <a:r>
              <a:rPr lang="en-US" sz="3000" b="1" smtClean="0">
                <a:solidFill>
                  <a:srgbClr val="FF0000"/>
                </a:solidFill>
                <a:latin typeface="Times New Roman" panose="02020603050405020304" pitchFamily="18" charset="0"/>
                <a:cs typeface="Times New Roman" panose="02020603050405020304" pitchFamily="18" charset="0"/>
              </a:rPr>
              <a:t>1. </a:t>
            </a:r>
            <a:r>
              <a:rPr lang="en-US" sz="3000" b="1">
                <a:solidFill>
                  <a:srgbClr val="FF0000"/>
                </a:solidFill>
                <a:latin typeface="Times New Roman"/>
                <a:ea typeface="Calibri"/>
                <a:cs typeface="Times New Roman"/>
              </a:rPr>
              <a:t>Hãy lập dàn bài chi tiết cho 1 trong 3 đề sau</a:t>
            </a:r>
            <a:endParaRPr lang="vi-VN" sz="3000">
              <a:solidFill>
                <a:srgbClr val="FF0000"/>
              </a:solidFill>
              <a:effectLst/>
              <a:latin typeface="Calibri"/>
              <a:ea typeface="Calibri"/>
              <a:cs typeface="Times New Roman"/>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5490" y="4412273"/>
            <a:ext cx="3775197" cy="2475539"/>
          </a:xfrm>
          <a:prstGeom prst="rect">
            <a:avLst/>
          </a:prstGeom>
        </p:spPr>
      </p:pic>
      <p:sp>
        <p:nvSpPr>
          <p:cNvPr id="12" name="TextBox 11"/>
          <p:cNvSpPr txBox="1"/>
          <p:nvPr/>
        </p:nvSpPr>
        <p:spPr>
          <a:xfrm>
            <a:off x="2954859" y="3346679"/>
            <a:ext cx="8294915" cy="646329"/>
          </a:xfrm>
          <a:prstGeom prst="rect">
            <a:avLst/>
          </a:prstGeom>
          <a:noFill/>
        </p:spPr>
        <p:txBody>
          <a:bodyPr wrap="square" lIns="91438" tIns="45719" rIns="91438" bIns="45719" rtlCol="0">
            <a:spAutoFit/>
          </a:bodyPr>
          <a:lstStyle/>
          <a:p>
            <a:r>
              <a:rPr lang="en-US" sz="3600">
                <a:latin typeface="Times New Roman" pitchFamily="18" charset="0"/>
                <a:cs typeface="Times New Roman" pitchFamily="18" charset="0"/>
              </a:rPr>
              <a:t>2</a:t>
            </a:r>
            <a:r>
              <a:rPr lang="en-US" sz="3600" smtClean="0">
                <a:latin typeface="Times New Roman" pitchFamily="18" charset="0"/>
                <a:cs typeface="Times New Roman" pitchFamily="18" charset="0"/>
              </a:rPr>
              <a:t>. Cây hoa</a:t>
            </a:r>
            <a:endParaRPr lang="en-US" sz="3600" dirty="0">
              <a:latin typeface="Times New Roman" pitchFamily="18" charset="0"/>
              <a:cs typeface="Times New Roman" pitchFamily="18" charset="0"/>
            </a:endParaRPr>
          </a:p>
        </p:txBody>
      </p:sp>
      <p:sp>
        <p:nvSpPr>
          <p:cNvPr id="13" name="TextBox 12"/>
          <p:cNvSpPr txBox="1"/>
          <p:nvPr/>
        </p:nvSpPr>
        <p:spPr>
          <a:xfrm>
            <a:off x="2992960" y="4328099"/>
            <a:ext cx="8294915" cy="646329"/>
          </a:xfrm>
          <a:prstGeom prst="rect">
            <a:avLst/>
          </a:prstGeom>
          <a:noFill/>
        </p:spPr>
        <p:txBody>
          <a:bodyPr wrap="square" lIns="91438" tIns="45719" rIns="91438" bIns="45719" rtlCol="0">
            <a:spAutoFit/>
          </a:bodyPr>
          <a:lstStyle/>
          <a:p>
            <a:r>
              <a:rPr lang="en-US" sz="3600">
                <a:latin typeface="Times New Roman" pitchFamily="18" charset="0"/>
                <a:cs typeface="Times New Roman" pitchFamily="18" charset="0"/>
              </a:rPr>
              <a:t>3</a:t>
            </a:r>
            <a:r>
              <a:rPr lang="en-US" sz="3600" smtClean="0">
                <a:latin typeface="Times New Roman" pitchFamily="18" charset="0"/>
                <a:cs typeface="Times New Roman" pitchFamily="18" charset="0"/>
              </a:rPr>
              <a:t>. Cây bóng mát</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813016909"/>
      </p:ext>
    </p:extLst>
  </p:cSld>
  <p:clrMapOvr>
    <a:masterClrMapping/>
  </p:clrMapOvr>
  <p:timing>
    <p:tnLst>
      <p:par>
        <p:cTn id="1" dur="indefinite" restart="never" nodeType="tmRoot"/>
      </p:par>
    </p:tnLst>
  </p:timing>
</p:sld>
</file>

<file path=ppt/theme/theme1.xml><?xml version="1.0" encoding="utf-8"?>
<a:theme xmlns:a="http://schemas.openxmlformats.org/drawingml/2006/main" name="Back to School Social Media XL by Slidesgo">
  <a:themeElements>
    <a:clrScheme name="Simple Light">
      <a:dk1>
        <a:srgbClr val="000000"/>
      </a:dk1>
      <a:lt1>
        <a:srgbClr val="FFFFFF"/>
      </a:lt1>
      <a:dk2>
        <a:srgbClr val="685CA7"/>
      </a:dk2>
      <a:lt2>
        <a:srgbClr val="AFA8D0"/>
      </a:lt2>
      <a:accent1>
        <a:srgbClr val="D77EAD"/>
      </a:accent1>
      <a:accent2>
        <a:srgbClr val="FFCB74"/>
      </a:accent2>
      <a:accent3>
        <a:srgbClr val="79CFE7"/>
      </a:accent3>
      <a:accent4>
        <a:srgbClr val="EF6952"/>
      </a:accent4>
      <a:accent5>
        <a:srgbClr val="51BFB0"/>
      </a:accent5>
      <a:accent6>
        <a:srgbClr val="F17FB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Back to School Social Media XL by Slidesgo">
  <a:themeElements>
    <a:clrScheme name="Simple Light">
      <a:dk1>
        <a:srgbClr val="000000"/>
      </a:dk1>
      <a:lt1>
        <a:srgbClr val="FFFFFF"/>
      </a:lt1>
      <a:dk2>
        <a:srgbClr val="685CA7"/>
      </a:dk2>
      <a:lt2>
        <a:srgbClr val="AFA8D0"/>
      </a:lt2>
      <a:accent1>
        <a:srgbClr val="D77EAD"/>
      </a:accent1>
      <a:accent2>
        <a:srgbClr val="FFCB74"/>
      </a:accent2>
      <a:accent3>
        <a:srgbClr val="79CFE7"/>
      </a:accent3>
      <a:accent4>
        <a:srgbClr val="EF6952"/>
      </a:accent4>
      <a:accent5>
        <a:srgbClr val="51BFB0"/>
      </a:accent5>
      <a:accent6>
        <a:srgbClr val="F17FB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Back to School Social Media XL by Slidesgo">
  <a:themeElements>
    <a:clrScheme name="Simple Light">
      <a:dk1>
        <a:srgbClr val="000000"/>
      </a:dk1>
      <a:lt1>
        <a:srgbClr val="FFFFFF"/>
      </a:lt1>
      <a:dk2>
        <a:srgbClr val="685CA7"/>
      </a:dk2>
      <a:lt2>
        <a:srgbClr val="AFA8D0"/>
      </a:lt2>
      <a:accent1>
        <a:srgbClr val="D77EAD"/>
      </a:accent1>
      <a:accent2>
        <a:srgbClr val="FFCB74"/>
      </a:accent2>
      <a:accent3>
        <a:srgbClr val="79CFE7"/>
      </a:accent3>
      <a:accent4>
        <a:srgbClr val="EF6952"/>
      </a:accent4>
      <a:accent5>
        <a:srgbClr val="51BFB0"/>
      </a:accent5>
      <a:accent6>
        <a:srgbClr val="F17FB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Back to School Social Media XL by Slidesgo">
  <a:themeElements>
    <a:clrScheme name="Simple Light">
      <a:dk1>
        <a:srgbClr val="000000"/>
      </a:dk1>
      <a:lt1>
        <a:srgbClr val="FFFFFF"/>
      </a:lt1>
      <a:dk2>
        <a:srgbClr val="685CA7"/>
      </a:dk2>
      <a:lt2>
        <a:srgbClr val="AFA8D0"/>
      </a:lt2>
      <a:accent1>
        <a:srgbClr val="D77EAD"/>
      </a:accent1>
      <a:accent2>
        <a:srgbClr val="FFCB74"/>
      </a:accent2>
      <a:accent3>
        <a:srgbClr val="79CFE7"/>
      </a:accent3>
      <a:accent4>
        <a:srgbClr val="EF6952"/>
      </a:accent4>
      <a:accent5>
        <a:srgbClr val="51BFB0"/>
      </a:accent5>
      <a:accent6>
        <a:srgbClr val="F17FB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Back to School Social Media XL by Slidesgo">
  <a:themeElements>
    <a:clrScheme name="Simple Light">
      <a:dk1>
        <a:srgbClr val="000000"/>
      </a:dk1>
      <a:lt1>
        <a:srgbClr val="FFFFFF"/>
      </a:lt1>
      <a:dk2>
        <a:srgbClr val="685CA7"/>
      </a:dk2>
      <a:lt2>
        <a:srgbClr val="AFA8D0"/>
      </a:lt2>
      <a:accent1>
        <a:srgbClr val="D77EAD"/>
      </a:accent1>
      <a:accent2>
        <a:srgbClr val="FFCB74"/>
      </a:accent2>
      <a:accent3>
        <a:srgbClr val="79CFE7"/>
      </a:accent3>
      <a:accent4>
        <a:srgbClr val="EF6952"/>
      </a:accent4>
      <a:accent5>
        <a:srgbClr val="51BFB0"/>
      </a:accent5>
      <a:accent6>
        <a:srgbClr val="F17FB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Back to School Social Media XL by Slidesgo">
  <a:themeElements>
    <a:clrScheme name="Simple Light">
      <a:dk1>
        <a:srgbClr val="000000"/>
      </a:dk1>
      <a:lt1>
        <a:srgbClr val="FFFFFF"/>
      </a:lt1>
      <a:dk2>
        <a:srgbClr val="685CA7"/>
      </a:dk2>
      <a:lt2>
        <a:srgbClr val="AFA8D0"/>
      </a:lt2>
      <a:accent1>
        <a:srgbClr val="D77EAD"/>
      </a:accent1>
      <a:accent2>
        <a:srgbClr val="FFCB74"/>
      </a:accent2>
      <a:accent3>
        <a:srgbClr val="79CFE7"/>
      </a:accent3>
      <a:accent4>
        <a:srgbClr val="EF6952"/>
      </a:accent4>
      <a:accent5>
        <a:srgbClr val="51BFB0"/>
      </a:accent5>
      <a:accent6>
        <a:srgbClr val="F17FB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Back to School Social Media XL by Slidesgo">
  <a:themeElements>
    <a:clrScheme name="Simple Light">
      <a:dk1>
        <a:srgbClr val="000000"/>
      </a:dk1>
      <a:lt1>
        <a:srgbClr val="FFFFFF"/>
      </a:lt1>
      <a:dk2>
        <a:srgbClr val="685CA7"/>
      </a:dk2>
      <a:lt2>
        <a:srgbClr val="AFA8D0"/>
      </a:lt2>
      <a:accent1>
        <a:srgbClr val="D77EAD"/>
      </a:accent1>
      <a:accent2>
        <a:srgbClr val="FFCB74"/>
      </a:accent2>
      <a:accent3>
        <a:srgbClr val="79CFE7"/>
      </a:accent3>
      <a:accent4>
        <a:srgbClr val="EF6952"/>
      </a:accent4>
      <a:accent5>
        <a:srgbClr val="51BFB0"/>
      </a:accent5>
      <a:accent6>
        <a:srgbClr val="F17FB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1002</TotalTime>
  <Words>1436</Words>
  <Application>Microsoft Office PowerPoint</Application>
  <PresentationFormat>Custom</PresentationFormat>
  <Paragraphs>104</Paragraphs>
  <Slides>29</Slides>
  <Notes>21</Notes>
  <HiddenSlides>0</HiddenSlides>
  <MMClips>0</MMClips>
  <ScaleCrop>false</ScaleCrop>
  <HeadingPairs>
    <vt:vector size="4" baseType="variant">
      <vt:variant>
        <vt:lpstr>Theme</vt:lpstr>
      </vt:variant>
      <vt:variant>
        <vt:i4>10</vt:i4>
      </vt:variant>
      <vt:variant>
        <vt:lpstr>Slide Titles</vt:lpstr>
      </vt:variant>
      <vt:variant>
        <vt:i4>29</vt:i4>
      </vt:variant>
    </vt:vector>
  </HeadingPairs>
  <TitlesOfParts>
    <vt:vector size="39" baseType="lpstr">
      <vt:lpstr>Back to School Social Media XL by Slidesgo</vt:lpstr>
      <vt:lpstr>2_Office Theme</vt:lpstr>
      <vt:lpstr>4_Back to School Social Media XL by Slidesgo</vt:lpstr>
      <vt:lpstr>5_Back to School Social Media XL by Slidesgo</vt:lpstr>
      <vt:lpstr>6_Back to School Social Media XL by Slidesgo</vt:lpstr>
      <vt:lpstr>7_Back to School Social Media XL by Slidesgo</vt:lpstr>
      <vt:lpstr>8_Back to School Social Media XL by Slidesgo</vt:lpstr>
      <vt:lpstr>9_Back to School Social Media XL by Slidesgo</vt:lpstr>
      <vt:lpstr>Default Design</vt:lpstr>
      <vt:lpstr>1_Default Design</vt:lpstr>
      <vt:lpstr>Tập làm văn </vt:lpstr>
      <vt:lpstr>Tập làm văn Luyện tập miêu tả cây cối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—SOMEONE FAMOUS</vt:lpstr>
      <vt:lpstr>Chúc các con  chăm ngoan,  học giỏi!</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cp:lastModifiedBy>
  <cp:revision>49</cp:revision>
  <dcterms:created xsi:type="dcterms:W3CDTF">2022-03-02T08:16:36Z</dcterms:created>
  <dcterms:modified xsi:type="dcterms:W3CDTF">2022-04-02T16:26:40Z</dcterms:modified>
</cp:coreProperties>
</file>