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63" r:id="rId6"/>
    <p:sldId id="445" r:id="rId7"/>
    <p:sldId id="446" r:id="rId8"/>
    <p:sldId id="455" r:id="rId9"/>
    <p:sldId id="433" r:id="rId10"/>
    <p:sldId id="448" r:id="rId11"/>
    <p:sldId id="406" r:id="rId12"/>
    <p:sldId id="405" r:id="rId13"/>
    <p:sldId id="407" r:id="rId14"/>
    <p:sldId id="417" r:id="rId15"/>
    <p:sldId id="459" r:id="rId16"/>
    <p:sldId id="439" r:id="rId17"/>
    <p:sldId id="425" r:id="rId18"/>
    <p:sldId id="428" r:id="rId19"/>
    <p:sldId id="410" r:id="rId20"/>
    <p:sldId id="450" r:id="rId21"/>
    <p:sldId id="440" r:id="rId22"/>
    <p:sldId id="460" r:id="rId23"/>
    <p:sldId id="453" r:id="rId24"/>
    <p:sldId id="461" r:id="rId25"/>
    <p:sldId id="4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" y="2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00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79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517099" y="1161128"/>
            <a:ext cx="8324324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>
                <a:latin typeface=".VnAvant" panose="020B7200000000000000" pitchFamily="34" charset="0"/>
              </a:rPr>
              <a:t> </a:t>
            </a:r>
            <a:r>
              <a:rPr lang="en-US" sz="4800" b="1" smtClean="0">
                <a:latin typeface=".VnAvant" panose="020B7200000000000000" pitchFamily="34" charset="0"/>
              </a:rPr>
              <a:t>74 </a:t>
            </a:r>
            <a:r>
              <a:rPr lang="en-US" sz="4800" b="1" dirty="0" smtClean="0">
                <a:latin typeface=".VnAvant" panose="020B7200000000000000" pitchFamily="34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chích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choeø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34884" y="5405531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7" y="178490"/>
            <a:ext cx="9286328" cy="51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70678" y="998706"/>
            <a:ext cx="10929978" cy="484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VNI-Avo" pitchFamily="2" charset="0"/>
              </a:rPr>
              <a:t>  </a:t>
            </a:r>
            <a:r>
              <a:rPr lang="en-US" sz="7200" b="1" dirty="0" err="1" smtClean="0">
                <a:latin typeface="VNI-Avo" pitchFamily="2" charset="0"/>
              </a:rPr>
              <a:t>ñ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oùa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h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7200" b="1" dirty="0" smtClean="0">
                <a:latin typeface="VNI-Avo" pitchFamily="2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VNI-Avo" pitchFamily="2" charset="0"/>
              </a:rPr>
              <a:t>vaùy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x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oøe</a:t>
            </a:r>
            <a:r>
              <a:rPr lang="en-US" sz="7200" b="1" dirty="0" smtClean="0">
                <a:latin typeface="VNI-Avo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VNI-Avo" pitchFamily="2" charset="0"/>
              </a:rPr>
              <a:t>chích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ch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oøe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131503" y="328128"/>
            <a:ext cx="7166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              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785536" y="2380818"/>
            <a:ext cx="12977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hoaø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toaû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xoaù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khoûe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xoeø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ñoùa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vaùy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xoøe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choøe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30251"/>
              </p:ext>
            </p:extLst>
          </p:nvPr>
        </p:nvGraphicFramePr>
        <p:xfrm>
          <a:off x="4214002" y="1100313"/>
          <a:ext cx="2524542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3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050583" y="162616"/>
            <a:ext cx="1305160" cy="5813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588935" y="162616"/>
            <a:ext cx="658817" cy="58130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9" y="4581420"/>
            <a:ext cx="2274952" cy="1509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86" y="4397720"/>
            <a:ext cx="1989942" cy="1693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23" y="4397720"/>
            <a:ext cx="2764237" cy="15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6" b="90674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-209844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74763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61"/>
            <a:ext cx="11942721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2463" y="262462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" y="187640"/>
            <a:ext cx="2709271" cy="34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78" y="187640"/>
            <a:ext cx="2751698" cy="338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82" y="187640"/>
            <a:ext cx="2769704" cy="339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92" y="255111"/>
            <a:ext cx="3020378" cy="332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452" y="381101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074" y="708810"/>
            <a:ext cx="116569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ñeán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töôi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Heø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phöôïng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löûa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chaùy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söõa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noàng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ngaùt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goùc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phoá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röïc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rôõ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soâng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höông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ñeïp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theâm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459043" y="1388976"/>
            <a:ext cx="8751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7301606" y="1209252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2905" y="1348582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580976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1155205" y="2594704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229326" y="3332092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360218" y="2790015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11760695" y="3999768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6262570" y="5431569"/>
            <a:ext cx="236483" cy="782996"/>
            <a:chOff x="6400800" y="178108"/>
            <a:chExt cx="236483" cy="78299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78108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6583136" y="5421947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1890761" y="3826679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928813" y="3351970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76977" y="676371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96279" y="264487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390216" y="1404563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1836895" y="649699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83136" y="2049442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1844150" y="2689060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1786681" y="3395224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323785" y="4747538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 bwMode="auto">
          <a:xfrm>
            <a:off x="6629227" y="1372926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1057653" y="2049442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6721026" y="3395224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665059" y="4747538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4277779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8058990" y="5421947"/>
            <a:ext cx="7792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" y="1239365"/>
            <a:ext cx="11088757" cy="56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459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Muoân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khoe</a:t>
            </a:r>
            <a:r>
              <a:rPr lang="en-US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VNI-Avo" pitchFamily="2" charset="0"/>
              </a:rPr>
              <a:t>saéc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0112" y="228600"/>
            <a:ext cx="1676401" cy="62616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200" b="1" dirty="0" err="1">
                <a:solidFill>
                  <a:schemeClr val="bg1"/>
                </a:solidFill>
              </a:rPr>
              <a:t>Nói</a:t>
            </a:r>
            <a:endParaRPr lang="vi-VN" sz="4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1410" y="228600"/>
            <a:ext cx="1925103" cy="626165"/>
            <a:chOff x="383930" y="228600"/>
            <a:chExt cx="2054470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3930" y="228600"/>
              <a:ext cx="739192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7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14475" y="1082587"/>
            <a:ext cx="11648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löôn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röôùn</a:t>
            </a:r>
            <a:r>
              <a:rPr lang="en-US" sz="4800" b="1" dirty="0">
                <a:latin typeface="VNI-Avo" pitchFamily="2" charset="0"/>
              </a:rPr>
              <a:t>		</a:t>
            </a:r>
            <a:r>
              <a:rPr lang="en-US" sz="4800" b="1" dirty="0" err="1">
                <a:latin typeface="VNI-Avo" pitchFamily="2" charset="0"/>
              </a:rPr>
              <a:t>söôøn</a:t>
            </a:r>
            <a:r>
              <a:rPr lang="en-US" sz="4800" b="1" dirty="0">
                <a:latin typeface="VNI-Avo" pitchFamily="2" charset="0"/>
              </a:rPr>
              <a:t>	</a:t>
            </a:r>
            <a:r>
              <a:rPr lang="en-US" sz="4800" b="1" dirty="0" smtClean="0">
                <a:latin typeface="VNI-Avo" pitchFamily="2" charset="0"/>
              </a:rPr>
              <a:t>    </a:t>
            </a:r>
            <a:r>
              <a:rPr lang="en-US" sz="4800" b="1" dirty="0" err="1" smtClean="0">
                <a:latin typeface="VNI-Avo" pitchFamily="2" charset="0"/>
              </a:rPr>
              <a:t>vöôïn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höôùng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phöôïng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söông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	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töôûng</a:t>
            </a:r>
            <a:endParaRPr lang="en-US" sz="48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khu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vöôøn</a:t>
            </a:r>
            <a:r>
              <a:rPr lang="en-US" sz="4800" b="1" dirty="0" smtClean="0">
                <a:latin typeface="VNI-Avo" pitchFamily="2" charset="0"/>
              </a:rPr>
              <a:t>      </a:t>
            </a:r>
            <a:r>
              <a:rPr lang="en-US" sz="4800" b="1" dirty="0" err="1" smtClean="0">
                <a:latin typeface="VNI-Avo" pitchFamily="2" charset="0"/>
              </a:rPr>
              <a:t>haït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söông</a:t>
            </a:r>
            <a:r>
              <a:rPr lang="en-US" sz="4800" b="1" dirty="0" smtClean="0">
                <a:latin typeface="VNI-Avo" pitchFamily="2" charset="0"/>
              </a:rPr>
              <a:t>    con </a:t>
            </a:r>
            <a:r>
              <a:rPr lang="en-US" sz="4800" b="1" dirty="0" err="1">
                <a:latin typeface="VNI-Avo" pitchFamily="2" charset="0"/>
              </a:rPr>
              <a:t>ñöôøng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70" y="1158776"/>
            <a:ext cx="114222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VNI-Avo" pitchFamily="2" charset="0"/>
              </a:rPr>
              <a:t>Buoåi</a:t>
            </a:r>
            <a:r>
              <a:rPr lang="en-US" sz="4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gaø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goïi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ñoâng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öûng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xua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tan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maøn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söông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laù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böøng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tænh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giaác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nguû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daøi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vöôn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ñoùn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tieân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queâ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raøng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aâm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thanh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cuoäc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tôùi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lôùp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ñi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4000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6" y="303505"/>
            <a:ext cx="11499742" cy="477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5321" y="792996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817" y="5388114"/>
            <a:ext cx="11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Caùc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loaøi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ñua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khoe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4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4536" y="5396998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C0462"/>
                </a:solidFill>
                <a:latin typeface="VNI-Avo" pitchFamily="2" charset="0"/>
              </a:rPr>
              <a:t>oe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5181" y="5396998"/>
            <a:ext cx="997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C0462"/>
                </a:solidFill>
                <a:latin typeface="VNI-Avo" pitchFamily="2" charset="0"/>
              </a:rPr>
              <a:t>oa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3068" y="1573152"/>
            <a:ext cx="95271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68208" y="156963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600532" y="1557056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70C0"/>
                </a:solidFill>
                <a:latin typeface="VNI-Avo" pitchFamily="2" charset="0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2599674" y="156145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6331998" y="1556792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smtClean="0">
                <a:solidFill>
                  <a:srgbClr val="7030A0"/>
                </a:solidFill>
                <a:latin typeface="VNI-Avo" pitchFamily="2" charset="0"/>
              </a:rPr>
              <a:t>e</a:t>
            </a:r>
            <a:endParaRPr lang="en-US" sz="8800" b="1" dirty="0">
              <a:solidFill>
                <a:srgbClr val="7030A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903721" y="757484"/>
            <a:ext cx="7166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        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1081579" y="3876280"/>
            <a:ext cx="11648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hoaø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loa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toaû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xoaù</a:t>
            </a:r>
            <a:endParaRPr lang="en-US" sz="4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khoûe</a:t>
            </a:r>
            <a:r>
              <a:rPr lang="en-US" sz="4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loe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loeù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xoeø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45130"/>
              </p:ext>
            </p:extLst>
          </p:nvPr>
        </p:nvGraphicFramePr>
        <p:xfrm>
          <a:off x="3856382" y="1937288"/>
          <a:ext cx="331933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3956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5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54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1283057" y="333097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677777" y="39795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6006" y="5467101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ñoaù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hoa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3334" y="548697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712" y="5483209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83" y="98084"/>
            <a:ext cx="8119164" cy="5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vaùy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xoeø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3335" y="5580476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26" y="272981"/>
            <a:ext cx="6191250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340</Words>
  <Application>Microsoft Office PowerPoint</Application>
  <PresentationFormat>Widescreen</PresentationFormat>
  <Paragraphs>84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宋体</vt:lpstr>
      <vt:lpstr>.VnAvant</vt:lpstr>
      <vt:lpstr>.VnAvantH</vt:lpstr>
      <vt:lpstr>Arial</vt:lpstr>
      <vt:lpstr>Calibri</vt:lpstr>
      <vt:lpstr>Calibri Light</vt:lpstr>
      <vt:lpstr>等线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Muoân hoa khoe saéc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70</cp:revision>
  <dcterms:created xsi:type="dcterms:W3CDTF">2020-08-20T10:02:23Z</dcterms:created>
  <dcterms:modified xsi:type="dcterms:W3CDTF">2020-08-30T11:13:45Z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