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292" r:id="rId3"/>
    <p:sldId id="281" r:id="rId4"/>
    <p:sldId id="282" r:id="rId5"/>
    <p:sldId id="283" r:id="rId6"/>
    <p:sldId id="284" r:id="rId7"/>
    <p:sldId id="294" r:id="rId8"/>
    <p:sldId id="293" r:id="rId9"/>
    <p:sldId id="295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94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49" d="100"/>
          <a:sy n="49" d="100"/>
        </p:scale>
        <p:origin x="-10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818" y="31979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8429" y="1930090"/>
            <a:ext cx="1390186" cy="1359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94034" y="1648522"/>
            <a:ext cx="1503555" cy="152957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8979" y="1855284"/>
            <a:ext cx="1512849" cy="14357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6439" y="1968190"/>
            <a:ext cx="1758176" cy="12099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722" y="3769112"/>
            <a:ext cx="8943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</a:t>
            </a:r>
            <a:r>
              <a:rPr lang="en-US" sz="2000" b="1" err="1" smtClean="0"/>
              <a:t>Hình</a:t>
            </a:r>
            <a:r>
              <a:rPr lang="en-US" sz="2000" b="1" smtClean="0"/>
              <a:t> </a:t>
            </a:r>
            <a:r>
              <a:rPr lang="en-US" sz="2000" b="1" smtClean="0"/>
              <a:t>tròn			Hình </a:t>
            </a:r>
            <a:r>
              <a:rPr lang="en-US" sz="2000" b="1"/>
              <a:t>vuông</a:t>
            </a:r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nhật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tam </a:t>
            </a:r>
            <a:r>
              <a:rPr lang="en-US" sz="2000" b="1" dirty="0" err="1" smtClean="0"/>
              <a:t>giác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:a16="http://schemas.microsoft.com/office/drawing/2014/main" xmlns="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:a16="http://schemas.microsoft.com/office/drawing/2014/main" xmlns="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638128" y="1323082"/>
            <a:ext cx="8407900" cy="35039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5546455" y="389962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1749425" y="401311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xmlns="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7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khôi L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38" y="1460810"/>
            <a:ext cx="5319132" cy="34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014" y="323385"/>
            <a:ext cx="5720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1F8811"/>
                </a:solidFill>
              </a:rPr>
              <a:t>Hình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dưới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đây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được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xếp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bởi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mấy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khối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lập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phương</a:t>
            </a:r>
            <a:r>
              <a:rPr lang="en-US" sz="2800" b="1" dirty="0" smtClean="0">
                <a:solidFill>
                  <a:srgbClr val="1F8811"/>
                </a:solidFill>
              </a:rPr>
              <a:t> </a:t>
            </a:r>
            <a:r>
              <a:rPr lang="en-US" sz="2800" b="1" dirty="0" err="1" smtClean="0">
                <a:solidFill>
                  <a:srgbClr val="1F8811"/>
                </a:solidFill>
              </a:rPr>
              <a:t>nhỏ</a:t>
            </a:r>
            <a:r>
              <a:rPr lang="en-US" sz="2800" b="1" dirty="0" smtClean="0">
                <a:solidFill>
                  <a:srgbClr val="1F8811"/>
                </a:solidFill>
              </a:rPr>
              <a:t>?</a:t>
            </a:r>
            <a:endParaRPr lang="en-US" sz="2800" b="1" dirty="0">
              <a:solidFill>
                <a:srgbClr val="1F88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24</Words>
  <Application>Microsoft Office PowerPoint</Application>
  <PresentationFormat>On-screen Show (16:9)</PresentationFormat>
  <Paragraphs>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34</cp:revision>
  <dcterms:created xsi:type="dcterms:W3CDTF">2017-01-10T13:46:13Z</dcterms:created>
  <dcterms:modified xsi:type="dcterms:W3CDTF">2022-12-14T04:01:36Z</dcterms:modified>
</cp:coreProperties>
</file>