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3" r:id="rId2"/>
    <p:sldId id="296" r:id="rId3"/>
    <p:sldId id="260" r:id="rId4"/>
    <p:sldId id="297" r:id="rId5"/>
    <p:sldId id="306" r:id="rId6"/>
    <p:sldId id="303" r:id="rId7"/>
    <p:sldId id="281" r:id="rId8"/>
    <p:sldId id="261" r:id="rId9"/>
    <p:sldId id="298" r:id="rId10"/>
    <p:sldId id="272" r:id="rId11"/>
    <p:sldId id="300" r:id="rId12"/>
    <p:sldId id="287" r:id="rId13"/>
    <p:sldId id="288" r:id="rId14"/>
    <p:sldId id="289" r:id="rId15"/>
    <p:sldId id="304" r:id="rId16"/>
    <p:sldId id="305" r:id="rId17"/>
    <p:sldId id="294" r:id="rId18"/>
    <p:sldId id="302" r:id="rId19"/>
    <p:sldId id="2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9ECB7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7" d="100"/>
          <a:sy n="67" d="100"/>
        </p:scale>
        <p:origin x="16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EE69E-4224-4632-B945-23FBDBA51442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93FE3-78C3-4610-9060-985E99DAC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9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9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5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0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4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0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7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4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2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99728-54FF-4DAE-9B8A-8B397AC9F44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2DED-C9C7-4B7F-8A2B-7F2D8B342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5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gif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0.jpeg"/><Relationship Id="rId5" Type="http://schemas.openxmlformats.org/officeDocument/2006/relationships/slide" Target="slide18.xml"/><Relationship Id="rId10" Type="http://schemas.openxmlformats.org/officeDocument/2006/relationships/slide" Target="slide11.xml"/><Relationship Id="rId4" Type="http://schemas.openxmlformats.org/officeDocument/2006/relationships/image" Target="../media/image7.png"/><Relationship Id="rId9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03089" y="2683889"/>
            <a:ext cx="574465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-93"/>
              </a:rPr>
              <a:t>TǨn </a:t>
            </a:r>
          </a:p>
          <a:p>
            <a:pPr algn="ctr"/>
            <a:r>
              <a:rPr lang="en-US" sz="9600" b="1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-93"/>
              </a:rPr>
              <a:t>Lġ Bốn </a:t>
            </a:r>
            <a:endParaRPr lang="en-US" sz="9600" b="1" cap="none" spc="0">
              <a:ln w="0"/>
              <a:solidFill>
                <a:srgbClr val="66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P001 5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1292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76200"/>
            <a:ext cx="274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Nhận xét: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105650" y="516731"/>
            <a:ext cx="3276600" cy="6858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7105650" y="516731"/>
            <a:ext cx="2457450" cy="685800"/>
            <a:chOff x="1440" y="1728"/>
            <a:chExt cx="1548" cy="432"/>
          </a:xfrm>
        </p:grpSpPr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1440" y="1728"/>
              <a:ext cx="516" cy="432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1956" y="1728"/>
              <a:ext cx="516" cy="432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2472" y="1728"/>
              <a:ext cx="516" cy="432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15" name="Group 30"/>
          <p:cNvGrpSpPr>
            <a:grpSpLocks/>
          </p:cNvGrpSpPr>
          <p:nvPr/>
        </p:nvGrpSpPr>
        <p:grpSpPr bwMode="auto">
          <a:xfrm>
            <a:off x="8096250" y="1064419"/>
            <a:ext cx="509588" cy="914400"/>
            <a:chOff x="3803" y="1824"/>
            <a:chExt cx="373" cy="576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34"/>
          <p:cNvGrpSpPr>
            <a:grpSpLocks/>
          </p:cNvGrpSpPr>
          <p:nvPr/>
        </p:nvGrpSpPr>
        <p:grpSpPr bwMode="auto">
          <a:xfrm>
            <a:off x="2514600" y="923925"/>
            <a:ext cx="533400" cy="981075"/>
            <a:chOff x="3803" y="1824"/>
            <a:chExt cx="373" cy="618"/>
          </a:xfrm>
        </p:grpSpPr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23" name="Group 40"/>
          <p:cNvGrpSpPr>
            <a:grpSpLocks/>
          </p:cNvGrpSpPr>
          <p:nvPr/>
        </p:nvGrpSpPr>
        <p:grpSpPr bwMode="auto">
          <a:xfrm>
            <a:off x="7105650" y="2193131"/>
            <a:ext cx="3276600" cy="685800"/>
            <a:chOff x="912" y="1920"/>
            <a:chExt cx="4608" cy="576"/>
          </a:xfrm>
        </p:grpSpPr>
        <p:sp>
          <p:nvSpPr>
            <p:cNvPr id="24" name="Rectangle 41"/>
            <p:cNvSpPr>
              <a:spLocks noChangeArrowheads="1"/>
            </p:cNvSpPr>
            <p:nvPr/>
          </p:nvSpPr>
          <p:spPr bwMode="auto">
            <a:xfrm>
              <a:off x="912" y="1920"/>
              <a:ext cx="576" cy="576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5" name="Rectangle 42"/>
            <p:cNvSpPr>
              <a:spLocks noChangeArrowheads="1"/>
            </p:cNvSpPr>
            <p:nvPr/>
          </p:nvSpPr>
          <p:spPr bwMode="auto">
            <a:xfrm>
              <a:off x="4368" y="1920"/>
              <a:ext cx="576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6" name="Rectangle 43"/>
            <p:cNvSpPr>
              <a:spLocks noChangeArrowheads="1"/>
            </p:cNvSpPr>
            <p:nvPr/>
          </p:nvSpPr>
          <p:spPr bwMode="auto">
            <a:xfrm>
              <a:off x="1488" y="1920"/>
              <a:ext cx="576" cy="576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7" name="Rectangle 44"/>
            <p:cNvSpPr>
              <a:spLocks noChangeArrowheads="1"/>
            </p:cNvSpPr>
            <p:nvPr/>
          </p:nvSpPr>
          <p:spPr bwMode="auto">
            <a:xfrm>
              <a:off x="2064" y="1920"/>
              <a:ext cx="576" cy="576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8" name="Rectangle 45"/>
            <p:cNvSpPr>
              <a:spLocks noChangeArrowheads="1"/>
            </p:cNvSpPr>
            <p:nvPr/>
          </p:nvSpPr>
          <p:spPr bwMode="auto">
            <a:xfrm>
              <a:off x="2640" y="1920"/>
              <a:ext cx="576" cy="576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9" name="Rectangle 46"/>
            <p:cNvSpPr>
              <a:spLocks noChangeArrowheads="1"/>
            </p:cNvSpPr>
            <p:nvPr/>
          </p:nvSpPr>
          <p:spPr bwMode="auto">
            <a:xfrm>
              <a:off x="3216" y="1920"/>
              <a:ext cx="576" cy="576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30" name="Rectangle 47"/>
            <p:cNvSpPr>
              <a:spLocks noChangeArrowheads="1"/>
            </p:cNvSpPr>
            <p:nvPr/>
          </p:nvSpPr>
          <p:spPr bwMode="auto">
            <a:xfrm>
              <a:off x="3792" y="1920"/>
              <a:ext cx="576" cy="576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31" name="Rectangle 48"/>
            <p:cNvSpPr>
              <a:spLocks noChangeArrowheads="1"/>
            </p:cNvSpPr>
            <p:nvPr/>
          </p:nvSpPr>
          <p:spPr bwMode="auto">
            <a:xfrm>
              <a:off x="4944" y="1920"/>
              <a:ext cx="576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32" name="Group 50"/>
          <p:cNvGrpSpPr>
            <a:grpSpLocks/>
          </p:cNvGrpSpPr>
          <p:nvPr/>
        </p:nvGrpSpPr>
        <p:grpSpPr bwMode="auto">
          <a:xfrm>
            <a:off x="8248650" y="2802731"/>
            <a:ext cx="533400" cy="914400"/>
            <a:chOff x="3803" y="1824"/>
            <a:chExt cx="373" cy="576"/>
          </a:xfrm>
        </p:grpSpPr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5" name="Line 53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54"/>
          <p:cNvGrpSpPr>
            <a:grpSpLocks/>
          </p:cNvGrpSpPr>
          <p:nvPr/>
        </p:nvGrpSpPr>
        <p:grpSpPr bwMode="auto">
          <a:xfrm>
            <a:off x="4648200" y="923925"/>
            <a:ext cx="533400" cy="981075"/>
            <a:chOff x="3803" y="1824"/>
            <a:chExt cx="373" cy="618"/>
          </a:xfrm>
        </p:grpSpPr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9" name="Line 57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3048000" y="1152525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 rot="5400000">
            <a:off x="6515100" y="1531144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- - - - -              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 rot="5400000">
            <a:off x="8967788" y="1526381"/>
            <a:ext cx="127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- - - - -               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04800" y="3899979"/>
            <a:ext cx="10348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nhận xét này, có thể nêu tính chất cơ bản của phân số như sau:              </a:t>
            </a:r>
            <a:endParaRPr lang="en-US" alt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84"/>
          <p:cNvGrpSpPr>
            <a:grpSpLocks/>
          </p:cNvGrpSpPr>
          <p:nvPr/>
        </p:nvGrpSpPr>
        <p:grpSpPr bwMode="auto">
          <a:xfrm>
            <a:off x="3352800" y="923925"/>
            <a:ext cx="1219200" cy="981075"/>
            <a:chOff x="624" y="1200"/>
            <a:chExt cx="768" cy="618"/>
          </a:xfrm>
        </p:grpSpPr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624" y="1200"/>
              <a:ext cx="6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en-US" sz="2800" b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 </a:t>
              </a:r>
              <a:r>
                <a:rPr lang="en-US" altLang="en-US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624" y="1488"/>
              <a:ext cx="76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×</a:t>
              </a:r>
              <a:r>
                <a:rPr lang="en-US" altLang="en-US" sz="2800" b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8" name="Line 83"/>
            <p:cNvSpPr>
              <a:spLocks noChangeShapeType="1"/>
            </p:cNvSpPr>
            <p:nvPr/>
          </p:nvSpPr>
          <p:spPr bwMode="auto">
            <a:xfrm flipH="1" flipV="1">
              <a:off x="700" y="1488"/>
              <a:ext cx="452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4267200" y="1152525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50" name="Group 86"/>
          <p:cNvGrpSpPr>
            <a:grpSpLocks/>
          </p:cNvGrpSpPr>
          <p:nvPr/>
        </p:nvGrpSpPr>
        <p:grpSpPr bwMode="auto">
          <a:xfrm>
            <a:off x="2514600" y="2143125"/>
            <a:ext cx="533400" cy="981075"/>
            <a:chOff x="3803" y="1824"/>
            <a:chExt cx="373" cy="618"/>
          </a:xfrm>
        </p:grpSpPr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2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53" name="Line 89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54" name="Group 90"/>
          <p:cNvGrpSpPr>
            <a:grpSpLocks/>
          </p:cNvGrpSpPr>
          <p:nvPr/>
        </p:nvGrpSpPr>
        <p:grpSpPr bwMode="auto">
          <a:xfrm>
            <a:off x="4648200" y="2143125"/>
            <a:ext cx="533400" cy="981075"/>
            <a:chOff x="3803" y="1824"/>
            <a:chExt cx="373" cy="618"/>
          </a:xfrm>
        </p:grpSpPr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7" name="Line 93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3048000" y="2371725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59" name="Group 95"/>
          <p:cNvGrpSpPr>
            <a:grpSpLocks/>
          </p:cNvGrpSpPr>
          <p:nvPr/>
        </p:nvGrpSpPr>
        <p:grpSpPr bwMode="auto">
          <a:xfrm>
            <a:off x="3352800" y="2143125"/>
            <a:ext cx="1219200" cy="981075"/>
            <a:chOff x="624" y="1200"/>
            <a:chExt cx="768" cy="618"/>
          </a:xfrm>
        </p:grpSpPr>
        <p:sp>
          <p:nvSpPr>
            <p:cNvPr id="60" name="Text Box 4"/>
            <p:cNvSpPr txBox="1">
              <a:spLocks noChangeArrowheads="1"/>
            </p:cNvSpPr>
            <p:nvPr/>
          </p:nvSpPr>
          <p:spPr bwMode="auto">
            <a:xfrm>
              <a:off x="624" y="1200"/>
              <a:ext cx="6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: 2</a:t>
              </a:r>
            </a:p>
          </p:txBody>
        </p:sp>
        <p:sp>
          <p:nvSpPr>
            <p:cNvPr id="61" name="Text Box 4"/>
            <p:cNvSpPr txBox="1">
              <a:spLocks noChangeArrowheads="1"/>
            </p:cNvSpPr>
            <p:nvPr/>
          </p:nvSpPr>
          <p:spPr bwMode="auto">
            <a:xfrm>
              <a:off x="624" y="1488"/>
              <a:ext cx="76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: 2</a:t>
              </a:r>
            </a:p>
          </p:txBody>
        </p:sp>
        <p:sp>
          <p:nvSpPr>
            <p:cNvPr id="62" name="Line 98"/>
            <p:cNvSpPr>
              <a:spLocks noChangeShapeType="1"/>
            </p:cNvSpPr>
            <p:nvPr/>
          </p:nvSpPr>
          <p:spPr bwMode="auto">
            <a:xfrm flipH="1" flipV="1">
              <a:off x="700" y="1488"/>
              <a:ext cx="452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4267200" y="2371725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8" name="任意多边形: 形状 3">
            <a:extLst>
              <a:ext uri="{FF2B5EF4-FFF2-40B4-BE49-F238E27FC236}">
                <a16:creationId xmlns:a16="http://schemas.microsoft.com/office/drawing/2014/main" xmlns="" id="{7F0F3330-49CA-4BA8-8BA0-9D1E6EDD02FA}"/>
              </a:ext>
            </a:extLst>
          </p:cNvPr>
          <p:cNvSpPr/>
          <p:nvPr/>
        </p:nvSpPr>
        <p:spPr>
          <a:xfrm>
            <a:off x="190500" y="4423199"/>
            <a:ext cx="11353800" cy="2387231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rgbClr val="9ECB7F"/>
          </a:solidFill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371884" y="4604502"/>
            <a:ext cx="114397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Nếu nhân cả tử số và mẫu số của một phân số với cùng một số tự nhiên khác 0 thì được một phân số bằng phân số đã cho.</a:t>
            </a:r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371884" y="5519677"/>
            <a:ext cx="114397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Nếu cả tử số và mẫu số của một phân số cùng chia hết cho một số tự nhiên khác 0 thì sau khi chia ta được một phân số bằng phân số đã cho.</a:t>
            </a:r>
          </a:p>
        </p:txBody>
      </p:sp>
    </p:spTree>
    <p:extLst>
      <p:ext uri="{BB962C8B-B14F-4D97-AF65-F5344CB8AC3E}">
        <p14:creationId xmlns:p14="http://schemas.microsoft.com/office/powerpoint/2010/main" val="62333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9" grpId="0"/>
      <p:bldP spid="58" grpId="0"/>
      <p:bldP spid="63" grpId="0"/>
      <p:bldP spid="68" grpId="0" animBg="1"/>
      <p:bldP spid="69" grpId="0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6"/>
          <p:cNvSpPr txBox="1">
            <a:spLocks noChangeArrowheads="1"/>
          </p:cNvSpPr>
          <p:nvPr/>
        </p:nvSpPr>
        <p:spPr bwMode="auto">
          <a:xfrm>
            <a:off x="1794639" y="884244"/>
            <a:ext cx="59801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cơ bản của phân số</a:t>
            </a:r>
          </a:p>
          <a:p>
            <a:endParaRPr lang="vi-VN" altLang="vi-VN"/>
          </a:p>
        </p:txBody>
      </p:sp>
      <p:sp>
        <p:nvSpPr>
          <p:cNvPr id="95" name="任意多边形: 形状 3">
            <a:extLst>
              <a:ext uri="{FF2B5EF4-FFF2-40B4-BE49-F238E27FC236}">
                <a16:creationId xmlns:a16="http://schemas.microsoft.com/office/drawing/2014/main" xmlns="" id="{7F0F3330-49CA-4BA8-8BA0-9D1E6EDD02FA}"/>
              </a:ext>
            </a:extLst>
          </p:cNvPr>
          <p:cNvSpPr/>
          <p:nvPr/>
        </p:nvSpPr>
        <p:spPr>
          <a:xfrm>
            <a:off x="1380565" y="1685925"/>
            <a:ext cx="8982635" cy="3343275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rgbClr val="9ECB7F"/>
          </a:solidFill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1564790" y="1871186"/>
            <a:ext cx="853564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Nếu nhân cả tử số và mẫu số của một phân số với cùng một số tự nhiên khác 0 thì được một phân số bằng phân số đã cho.</a:t>
            </a:r>
          </a:p>
        </p:txBody>
      </p:sp>
      <p:sp>
        <p:nvSpPr>
          <p:cNvPr id="100" name="TextBox 5"/>
          <p:cNvSpPr txBox="1">
            <a:spLocks noChangeArrowheads="1"/>
          </p:cNvSpPr>
          <p:nvPr/>
        </p:nvSpPr>
        <p:spPr bwMode="auto">
          <a:xfrm>
            <a:off x="1564790" y="3348514"/>
            <a:ext cx="845629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Nếu cả tử số và mẫu số của một phân số cùng chia hết cho một số tự nhiên khác 0 thì sau khi chia ta được một phân số bằng phân số đã cho</a:t>
            </a:r>
            <a:r>
              <a:rPr lang="en-US" altLang="vi-VN" sz="3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30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6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53"/>
          <p:cNvGrpSpPr>
            <a:grpSpLocks/>
          </p:cNvGrpSpPr>
          <p:nvPr/>
        </p:nvGrpSpPr>
        <p:grpSpPr bwMode="auto">
          <a:xfrm>
            <a:off x="5562600" y="2590800"/>
            <a:ext cx="1905000" cy="914400"/>
            <a:chOff x="1056" y="1497"/>
            <a:chExt cx="864" cy="576"/>
          </a:xfrm>
        </p:grpSpPr>
        <p:sp>
          <p:nvSpPr>
            <p:cNvPr id="170" name="Text Box 4"/>
            <p:cNvSpPr txBox="1">
              <a:spLocks noChangeArrowheads="1"/>
            </p:cNvSpPr>
            <p:nvPr/>
          </p:nvSpPr>
          <p:spPr bwMode="auto">
            <a:xfrm>
              <a:off x="1056" y="1497"/>
              <a:ext cx="7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:</a:t>
              </a:r>
            </a:p>
          </p:txBody>
        </p:sp>
        <p:sp>
          <p:nvSpPr>
            <p:cNvPr id="171" name="Text Box 4"/>
            <p:cNvSpPr txBox="1">
              <a:spLocks noChangeArrowheads="1"/>
            </p:cNvSpPr>
            <p:nvPr/>
          </p:nvSpPr>
          <p:spPr bwMode="auto">
            <a:xfrm>
              <a:off x="1056" y="1785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 :</a:t>
              </a:r>
            </a:p>
          </p:txBody>
        </p:sp>
        <p:sp>
          <p:nvSpPr>
            <p:cNvPr id="172" name="Line 156"/>
            <p:cNvSpPr>
              <a:spLocks noChangeShapeType="1"/>
            </p:cNvSpPr>
            <p:nvPr/>
          </p:nvSpPr>
          <p:spPr bwMode="auto">
            <a:xfrm>
              <a:off x="1152" y="1806"/>
              <a:ext cx="48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" name="Text Box 4"/>
          <p:cNvSpPr txBox="1">
            <a:spLocks noChangeArrowheads="1"/>
          </p:cNvSpPr>
          <p:nvPr/>
        </p:nvSpPr>
        <p:spPr bwMode="auto">
          <a:xfrm>
            <a:off x="897493" y="230192"/>
            <a:ext cx="6005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Viết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thích hợp vào ô trống:</a:t>
            </a:r>
            <a:endParaRPr lang="en-US" altLang="en-US" sz="28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" name="Group 159"/>
          <p:cNvGrpSpPr>
            <a:grpSpLocks/>
          </p:cNvGrpSpPr>
          <p:nvPr/>
        </p:nvGrpSpPr>
        <p:grpSpPr bwMode="auto">
          <a:xfrm>
            <a:off x="8839200" y="2681288"/>
            <a:ext cx="914400" cy="976312"/>
            <a:chOff x="3744" y="2601"/>
            <a:chExt cx="576" cy="615"/>
          </a:xfrm>
        </p:grpSpPr>
        <p:sp>
          <p:nvSpPr>
            <p:cNvPr id="175" name="Text Box 4"/>
            <p:cNvSpPr txBox="1">
              <a:spLocks noChangeArrowheads="1"/>
            </p:cNvSpPr>
            <p:nvPr/>
          </p:nvSpPr>
          <p:spPr bwMode="auto">
            <a:xfrm>
              <a:off x="3744" y="2601"/>
              <a:ext cx="49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</a:p>
          </p:txBody>
        </p:sp>
        <p:sp>
          <p:nvSpPr>
            <p:cNvPr id="176" name="Text Box 4"/>
            <p:cNvSpPr txBox="1">
              <a:spLocks noChangeArrowheads="1"/>
            </p:cNvSpPr>
            <p:nvPr/>
          </p:nvSpPr>
          <p:spPr bwMode="auto">
            <a:xfrm>
              <a:off x="3744" y="2889"/>
              <a:ext cx="5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177" name="Line 29"/>
            <p:cNvSpPr>
              <a:spLocks noChangeShapeType="1"/>
            </p:cNvSpPr>
            <p:nvPr/>
          </p:nvSpPr>
          <p:spPr bwMode="auto">
            <a:xfrm flipH="1">
              <a:off x="3892" y="2880"/>
              <a:ext cx="236" cy="9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79" name="Text Box 4"/>
          <p:cNvSpPr txBox="1">
            <a:spLocks noChangeArrowheads="1"/>
          </p:cNvSpPr>
          <p:nvPr/>
        </p:nvSpPr>
        <p:spPr bwMode="auto">
          <a:xfrm>
            <a:off x="762000" y="441642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80" name="Text Box 4"/>
          <p:cNvSpPr txBox="1">
            <a:spLocks noChangeArrowheads="1"/>
          </p:cNvSpPr>
          <p:nvPr/>
        </p:nvSpPr>
        <p:spPr bwMode="auto">
          <a:xfrm>
            <a:off x="1219200" y="134302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81" name="Group 46"/>
          <p:cNvGrpSpPr>
            <a:grpSpLocks/>
          </p:cNvGrpSpPr>
          <p:nvPr/>
        </p:nvGrpSpPr>
        <p:grpSpPr bwMode="auto">
          <a:xfrm>
            <a:off x="747712" y="1143000"/>
            <a:ext cx="592138" cy="976313"/>
            <a:chOff x="3803" y="1824"/>
            <a:chExt cx="373" cy="615"/>
          </a:xfrm>
        </p:grpSpPr>
        <p:sp>
          <p:nvSpPr>
            <p:cNvPr id="182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83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84" name="Line 49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" name="Group 51"/>
          <p:cNvGrpSpPr>
            <a:grpSpLocks/>
          </p:cNvGrpSpPr>
          <p:nvPr/>
        </p:nvGrpSpPr>
        <p:grpSpPr bwMode="auto">
          <a:xfrm>
            <a:off x="1447800" y="1143000"/>
            <a:ext cx="1295400" cy="976313"/>
            <a:chOff x="1056" y="1497"/>
            <a:chExt cx="864" cy="615"/>
          </a:xfrm>
        </p:grpSpPr>
        <p:sp>
          <p:nvSpPr>
            <p:cNvPr id="186" name="Text Box 4"/>
            <p:cNvSpPr txBox="1">
              <a:spLocks noChangeArrowheads="1"/>
            </p:cNvSpPr>
            <p:nvPr/>
          </p:nvSpPr>
          <p:spPr bwMode="auto">
            <a:xfrm>
              <a:off x="1056" y="1497"/>
              <a:ext cx="7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alt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87" name="Text Box 4"/>
            <p:cNvSpPr txBox="1">
              <a:spLocks noChangeArrowheads="1"/>
            </p:cNvSpPr>
            <p:nvPr/>
          </p:nvSpPr>
          <p:spPr bwMode="auto">
            <a:xfrm>
              <a:off x="1056" y="1785"/>
              <a:ext cx="8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×</a:t>
              </a:r>
              <a:r>
                <a:rPr lang="en-US" alt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88" name="Line 50"/>
            <p:cNvSpPr>
              <a:spLocks noChangeShapeType="1"/>
            </p:cNvSpPr>
            <p:nvPr/>
          </p:nvSpPr>
          <p:spPr bwMode="auto">
            <a:xfrm>
              <a:off x="1152" y="1806"/>
              <a:ext cx="48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9" name="Text Box 4"/>
          <p:cNvSpPr txBox="1">
            <a:spLocks noChangeArrowheads="1"/>
          </p:cNvSpPr>
          <p:nvPr/>
        </p:nvSpPr>
        <p:spPr bwMode="auto">
          <a:xfrm>
            <a:off x="2362200" y="140493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90" name="Group 56"/>
          <p:cNvGrpSpPr>
            <a:grpSpLocks/>
          </p:cNvGrpSpPr>
          <p:nvPr/>
        </p:nvGrpSpPr>
        <p:grpSpPr bwMode="auto">
          <a:xfrm>
            <a:off x="2743200" y="1233488"/>
            <a:ext cx="457200" cy="838200"/>
            <a:chOff x="2112" y="1440"/>
            <a:chExt cx="342" cy="891"/>
          </a:xfrm>
          <a:noFill/>
        </p:grpSpPr>
        <p:sp>
          <p:nvSpPr>
            <p:cNvPr id="191" name="Line 52"/>
            <p:cNvSpPr>
              <a:spLocks noChangeShapeType="1"/>
            </p:cNvSpPr>
            <p:nvPr/>
          </p:nvSpPr>
          <p:spPr bwMode="auto">
            <a:xfrm>
              <a:off x="2112" y="1884"/>
              <a:ext cx="336" cy="0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Rectangle 54"/>
            <p:cNvSpPr>
              <a:spLocks noChangeArrowheads="1"/>
            </p:cNvSpPr>
            <p:nvPr/>
          </p:nvSpPr>
          <p:spPr bwMode="auto">
            <a:xfrm>
              <a:off x="2112" y="1440"/>
              <a:ext cx="336" cy="384"/>
            </a:xfrm>
            <a:prstGeom prst="rect">
              <a:avLst/>
            </a:prstGeom>
            <a:grpFill/>
            <a:ln w="19050" algn="ctr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6600"/>
                </a:solidFill>
              </a:endParaRPr>
            </a:p>
          </p:txBody>
        </p:sp>
        <p:sp>
          <p:nvSpPr>
            <p:cNvPr id="193" name="Rectangle 55"/>
            <p:cNvSpPr>
              <a:spLocks noChangeArrowheads="1"/>
            </p:cNvSpPr>
            <p:nvPr/>
          </p:nvSpPr>
          <p:spPr bwMode="auto">
            <a:xfrm>
              <a:off x="2118" y="1947"/>
              <a:ext cx="336" cy="384"/>
            </a:xfrm>
            <a:prstGeom prst="rect">
              <a:avLst/>
            </a:prstGeom>
            <a:grpFill/>
            <a:ln w="19050" algn="ctr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srgbClr val="006600"/>
                </a:solidFill>
              </a:endParaRPr>
            </a:p>
          </p:txBody>
        </p:sp>
      </p:grpSp>
      <p:grpSp>
        <p:nvGrpSpPr>
          <p:cNvPr id="194" name="Group 66"/>
          <p:cNvGrpSpPr>
            <a:grpSpLocks/>
          </p:cNvGrpSpPr>
          <p:nvPr/>
        </p:nvGrpSpPr>
        <p:grpSpPr bwMode="auto">
          <a:xfrm>
            <a:off x="7239000" y="3090863"/>
            <a:ext cx="381000" cy="490537"/>
            <a:chOff x="4800" y="1788"/>
            <a:chExt cx="342" cy="447"/>
          </a:xfrm>
          <a:noFill/>
        </p:grpSpPr>
        <p:sp>
          <p:nvSpPr>
            <p:cNvPr id="195" name="Line 58"/>
            <p:cNvSpPr>
              <a:spLocks noChangeShapeType="1"/>
            </p:cNvSpPr>
            <p:nvPr/>
          </p:nvSpPr>
          <p:spPr bwMode="auto">
            <a:xfrm>
              <a:off x="4800" y="1788"/>
              <a:ext cx="336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Rectangle 60"/>
            <p:cNvSpPr>
              <a:spLocks noChangeArrowheads="1"/>
            </p:cNvSpPr>
            <p:nvPr/>
          </p:nvSpPr>
          <p:spPr bwMode="auto">
            <a:xfrm>
              <a:off x="4806" y="1851"/>
              <a:ext cx="336" cy="384"/>
            </a:xfrm>
            <a:prstGeom prst="rect">
              <a:avLst/>
            </a:prstGeom>
            <a:grpFill/>
            <a:ln w="9525" algn="ctr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197" name="Group 68"/>
          <p:cNvGrpSpPr>
            <a:grpSpLocks/>
          </p:cNvGrpSpPr>
          <p:nvPr/>
        </p:nvGrpSpPr>
        <p:grpSpPr bwMode="auto">
          <a:xfrm>
            <a:off x="1981200" y="4678363"/>
            <a:ext cx="561975" cy="976312"/>
            <a:chOff x="4224" y="1488"/>
            <a:chExt cx="432" cy="904"/>
          </a:xfrm>
          <a:noFill/>
        </p:grpSpPr>
        <p:grpSp>
          <p:nvGrpSpPr>
            <p:cNvPr id="198" name="Group 65"/>
            <p:cNvGrpSpPr>
              <a:grpSpLocks/>
            </p:cNvGrpSpPr>
            <p:nvPr/>
          </p:nvGrpSpPr>
          <p:grpSpPr bwMode="auto">
            <a:xfrm>
              <a:off x="4224" y="1488"/>
              <a:ext cx="336" cy="444"/>
              <a:chOff x="4224" y="1488"/>
              <a:chExt cx="336" cy="444"/>
            </a:xfrm>
            <a:grpFill/>
          </p:grpSpPr>
          <p:sp>
            <p:nvSpPr>
              <p:cNvPr id="200" name="Line 62"/>
              <p:cNvSpPr>
                <a:spLocks noChangeShapeType="1"/>
              </p:cNvSpPr>
              <p:nvPr/>
            </p:nvSpPr>
            <p:spPr bwMode="auto">
              <a:xfrm>
                <a:off x="4224" y="1932"/>
                <a:ext cx="336" cy="0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Rectangle 63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336" cy="384"/>
              </a:xfrm>
              <a:prstGeom prst="rect">
                <a:avLst/>
              </a:prstGeom>
              <a:grpFill/>
              <a:ln w="19050" algn="ctr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  <p:sp>
          <p:nvSpPr>
            <p:cNvPr id="199" name="Text Box 4"/>
            <p:cNvSpPr txBox="1">
              <a:spLocks noChangeArrowheads="1"/>
            </p:cNvSpPr>
            <p:nvPr/>
          </p:nvSpPr>
          <p:spPr bwMode="auto">
            <a:xfrm>
              <a:off x="4272" y="1969"/>
              <a:ext cx="384" cy="4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sp>
        <p:nvSpPr>
          <p:cNvPr id="202" name="Text Box 4"/>
          <p:cNvSpPr txBox="1">
            <a:spLocks noChangeArrowheads="1"/>
          </p:cNvSpPr>
          <p:nvPr/>
        </p:nvSpPr>
        <p:spPr bwMode="auto">
          <a:xfrm>
            <a:off x="5334000" y="12954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203" name="Group 71"/>
          <p:cNvGrpSpPr>
            <a:grpSpLocks/>
          </p:cNvGrpSpPr>
          <p:nvPr/>
        </p:nvGrpSpPr>
        <p:grpSpPr bwMode="auto">
          <a:xfrm>
            <a:off x="4818063" y="1100138"/>
            <a:ext cx="592137" cy="976312"/>
            <a:chOff x="3803" y="1824"/>
            <a:chExt cx="373" cy="615"/>
          </a:xfrm>
        </p:grpSpPr>
        <p:sp>
          <p:nvSpPr>
            <p:cNvPr id="204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05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06" name="Line 74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7" name="Group 75"/>
          <p:cNvGrpSpPr>
            <a:grpSpLocks/>
          </p:cNvGrpSpPr>
          <p:nvPr/>
        </p:nvGrpSpPr>
        <p:grpSpPr bwMode="auto">
          <a:xfrm>
            <a:off x="5562600" y="1066800"/>
            <a:ext cx="1371600" cy="976313"/>
            <a:chOff x="1056" y="1497"/>
            <a:chExt cx="864" cy="615"/>
          </a:xfrm>
        </p:grpSpPr>
        <p:sp>
          <p:nvSpPr>
            <p:cNvPr id="208" name="Text Box 4"/>
            <p:cNvSpPr txBox="1">
              <a:spLocks noChangeArrowheads="1"/>
            </p:cNvSpPr>
            <p:nvPr/>
          </p:nvSpPr>
          <p:spPr bwMode="auto">
            <a:xfrm>
              <a:off x="1056" y="1497"/>
              <a:ext cx="7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×</a:t>
              </a:r>
              <a:r>
                <a:rPr lang="en-US" alt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09" name="Text Box 4"/>
            <p:cNvSpPr txBox="1">
              <a:spLocks noChangeArrowheads="1"/>
            </p:cNvSpPr>
            <p:nvPr/>
          </p:nvSpPr>
          <p:spPr bwMode="auto">
            <a:xfrm>
              <a:off x="1056" y="1785"/>
              <a:ext cx="8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×</a:t>
              </a:r>
              <a:r>
                <a:rPr lang="en-US" alt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10" name="Line 78"/>
            <p:cNvSpPr>
              <a:spLocks noChangeShapeType="1"/>
            </p:cNvSpPr>
            <p:nvPr/>
          </p:nvSpPr>
          <p:spPr bwMode="auto">
            <a:xfrm>
              <a:off x="1152" y="1806"/>
              <a:ext cx="48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1" name="Text Box 4"/>
          <p:cNvSpPr txBox="1">
            <a:spLocks noChangeArrowheads="1"/>
          </p:cNvSpPr>
          <p:nvPr/>
        </p:nvSpPr>
        <p:spPr bwMode="auto">
          <a:xfrm>
            <a:off x="6477000" y="130968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212" name="Group 80"/>
          <p:cNvGrpSpPr>
            <a:grpSpLocks/>
          </p:cNvGrpSpPr>
          <p:nvPr/>
        </p:nvGrpSpPr>
        <p:grpSpPr bwMode="auto">
          <a:xfrm>
            <a:off x="6858000" y="1143000"/>
            <a:ext cx="466725" cy="914400"/>
            <a:chOff x="2112" y="1440"/>
            <a:chExt cx="342" cy="891"/>
          </a:xfrm>
          <a:noFill/>
        </p:grpSpPr>
        <p:sp>
          <p:nvSpPr>
            <p:cNvPr id="213" name="Line 81"/>
            <p:cNvSpPr>
              <a:spLocks noChangeShapeType="1"/>
            </p:cNvSpPr>
            <p:nvPr/>
          </p:nvSpPr>
          <p:spPr bwMode="auto">
            <a:xfrm>
              <a:off x="2112" y="1884"/>
              <a:ext cx="336" cy="0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Rectangle 82"/>
            <p:cNvSpPr>
              <a:spLocks noChangeArrowheads="1"/>
            </p:cNvSpPr>
            <p:nvPr/>
          </p:nvSpPr>
          <p:spPr bwMode="auto">
            <a:xfrm>
              <a:off x="2112" y="1440"/>
              <a:ext cx="336" cy="384"/>
            </a:xfrm>
            <a:prstGeom prst="rect">
              <a:avLst/>
            </a:prstGeom>
            <a:grpFill/>
            <a:ln w="19050" algn="ctr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15" name="Rectangle 83"/>
            <p:cNvSpPr>
              <a:spLocks noChangeArrowheads="1"/>
            </p:cNvSpPr>
            <p:nvPr/>
          </p:nvSpPr>
          <p:spPr bwMode="auto">
            <a:xfrm>
              <a:off x="2118" y="1947"/>
              <a:ext cx="336" cy="384"/>
            </a:xfrm>
            <a:prstGeom prst="rect">
              <a:avLst/>
            </a:prstGeom>
            <a:grpFill/>
            <a:ln w="19050" algn="ctr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16" name="Text Box 4"/>
          <p:cNvSpPr txBox="1">
            <a:spLocks noChangeArrowheads="1"/>
          </p:cNvSpPr>
          <p:nvPr/>
        </p:nvSpPr>
        <p:spPr bwMode="auto">
          <a:xfrm>
            <a:off x="9448800" y="128587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217" name="Group 85"/>
          <p:cNvGrpSpPr>
            <a:grpSpLocks/>
          </p:cNvGrpSpPr>
          <p:nvPr/>
        </p:nvGrpSpPr>
        <p:grpSpPr bwMode="auto">
          <a:xfrm>
            <a:off x="8932863" y="1090613"/>
            <a:ext cx="592137" cy="976312"/>
            <a:chOff x="3803" y="1824"/>
            <a:chExt cx="373" cy="615"/>
          </a:xfrm>
        </p:grpSpPr>
        <p:sp>
          <p:nvSpPr>
            <p:cNvPr id="218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19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20" name="Line 8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1" name="Group 89"/>
          <p:cNvGrpSpPr>
            <a:grpSpLocks/>
          </p:cNvGrpSpPr>
          <p:nvPr/>
        </p:nvGrpSpPr>
        <p:grpSpPr bwMode="auto">
          <a:xfrm>
            <a:off x="9677400" y="1057275"/>
            <a:ext cx="1524000" cy="976313"/>
            <a:chOff x="1056" y="1497"/>
            <a:chExt cx="864" cy="615"/>
          </a:xfrm>
        </p:grpSpPr>
        <p:sp>
          <p:nvSpPr>
            <p:cNvPr id="222" name="Text Box 4"/>
            <p:cNvSpPr txBox="1">
              <a:spLocks noChangeArrowheads="1"/>
            </p:cNvSpPr>
            <p:nvPr/>
          </p:nvSpPr>
          <p:spPr bwMode="auto">
            <a:xfrm>
              <a:off x="1056" y="1497"/>
              <a:ext cx="7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×</a:t>
              </a:r>
              <a:r>
                <a:rPr lang="en-US" altLang="en-US" sz="2800" b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3" name="Text Box 4"/>
            <p:cNvSpPr txBox="1">
              <a:spLocks noChangeArrowheads="1"/>
            </p:cNvSpPr>
            <p:nvPr/>
          </p:nvSpPr>
          <p:spPr bwMode="auto">
            <a:xfrm>
              <a:off x="1056" y="1785"/>
              <a:ext cx="8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×</a:t>
              </a:r>
              <a:r>
                <a:rPr lang="en-US" alt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24" name="Line 92"/>
            <p:cNvSpPr>
              <a:spLocks noChangeShapeType="1"/>
            </p:cNvSpPr>
            <p:nvPr/>
          </p:nvSpPr>
          <p:spPr bwMode="auto">
            <a:xfrm>
              <a:off x="1152" y="1806"/>
              <a:ext cx="48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" name="Text Box 4"/>
          <p:cNvSpPr txBox="1">
            <a:spLocks noChangeArrowheads="1"/>
          </p:cNvSpPr>
          <p:nvPr/>
        </p:nvSpPr>
        <p:spPr bwMode="auto">
          <a:xfrm>
            <a:off x="10744200" y="1300163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226" name="Group 94"/>
          <p:cNvGrpSpPr>
            <a:grpSpLocks/>
          </p:cNvGrpSpPr>
          <p:nvPr/>
        </p:nvGrpSpPr>
        <p:grpSpPr bwMode="auto">
          <a:xfrm>
            <a:off x="11129963" y="1085850"/>
            <a:ext cx="466725" cy="933450"/>
            <a:chOff x="2112" y="1440"/>
            <a:chExt cx="342" cy="891"/>
          </a:xfrm>
          <a:solidFill>
            <a:schemeClr val="bg1"/>
          </a:solidFill>
        </p:grpSpPr>
        <p:sp>
          <p:nvSpPr>
            <p:cNvPr id="227" name="Line 95"/>
            <p:cNvSpPr>
              <a:spLocks noChangeShapeType="1"/>
            </p:cNvSpPr>
            <p:nvPr/>
          </p:nvSpPr>
          <p:spPr bwMode="auto">
            <a:xfrm>
              <a:off x="2112" y="1884"/>
              <a:ext cx="336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Rectangle 96"/>
            <p:cNvSpPr>
              <a:spLocks noChangeArrowheads="1"/>
            </p:cNvSpPr>
            <p:nvPr/>
          </p:nvSpPr>
          <p:spPr bwMode="auto">
            <a:xfrm>
              <a:off x="2112" y="1440"/>
              <a:ext cx="336" cy="384"/>
            </a:xfrm>
            <a:prstGeom prst="rect">
              <a:avLst/>
            </a:prstGeom>
            <a:grpFill/>
            <a:ln w="19050" algn="ctr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29" name="Rectangle 97"/>
            <p:cNvSpPr>
              <a:spLocks noChangeArrowheads="1"/>
            </p:cNvSpPr>
            <p:nvPr/>
          </p:nvSpPr>
          <p:spPr bwMode="auto">
            <a:xfrm>
              <a:off x="2118" y="1947"/>
              <a:ext cx="336" cy="384"/>
            </a:xfrm>
            <a:prstGeom prst="rect">
              <a:avLst/>
            </a:prstGeom>
            <a:grpFill/>
            <a:ln w="19050" algn="ctr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30" name="Text Box 4"/>
          <p:cNvSpPr txBox="1">
            <a:spLocks noChangeArrowheads="1"/>
          </p:cNvSpPr>
          <p:nvPr/>
        </p:nvSpPr>
        <p:spPr bwMode="auto">
          <a:xfrm>
            <a:off x="1277938" y="28194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231" name="Group 99"/>
          <p:cNvGrpSpPr>
            <a:grpSpLocks/>
          </p:cNvGrpSpPr>
          <p:nvPr/>
        </p:nvGrpSpPr>
        <p:grpSpPr bwMode="auto">
          <a:xfrm>
            <a:off x="747712" y="2633663"/>
            <a:ext cx="685801" cy="976312"/>
            <a:chOff x="3803" y="1824"/>
            <a:chExt cx="373" cy="615"/>
          </a:xfrm>
        </p:grpSpPr>
        <p:sp>
          <p:nvSpPr>
            <p:cNvPr id="232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33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234" name="Line 102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" name="Group 103"/>
          <p:cNvGrpSpPr>
            <a:grpSpLocks/>
          </p:cNvGrpSpPr>
          <p:nvPr/>
        </p:nvGrpSpPr>
        <p:grpSpPr bwMode="auto">
          <a:xfrm>
            <a:off x="1447800" y="2590800"/>
            <a:ext cx="1846263" cy="914400"/>
            <a:chOff x="1056" y="1497"/>
            <a:chExt cx="864" cy="576"/>
          </a:xfrm>
        </p:grpSpPr>
        <p:sp>
          <p:nvSpPr>
            <p:cNvPr id="236" name="Text Box 4"/>
            <p:cNvSpPr txBox="1">
              <a:spLocks noChangeArrowheads="1"/>
            </p:cNvSpPr>
            <p:nvPr/>
          </p:nvSpPr>
          <p:spPr bwMode="auto">
            <a:xfrm>
              <a:off x="1056" y="1497"/>
              <a:ext cx="7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:</a:t>
              </a:r>
            </a:p>
          </p:txBody>
        </p:sp>
        <p:sp>
          <p:nvSpPr>
            <p:cNvPr id="237" name="Text Box 4"/>
            <p:cNvSpPr txBox="1">
              <a:spLocks noChangeArrowheads="1"/>
            </p:cNvSpPr>
            <p:nvPr/>
          </p:nvSpPr>
          <p:spPr bwMode="auto">
            <a:xfrm>
              <a:off x="1056" y="1785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:</a:t>
              </a:r>
            </a:p>
          </p:txBody>
        </p:sp>
        <p:sp>
          <p:nvSpPr>
            <p:cNvPr id="238" name="Line 106"/>
            <p:cNvSpPr>
              <a:spLocks noChangeShapeType="1"/>
            </p:cNvSpPr>
            <p:nvPr/>
          </p:nvSpPr>
          <p:spPr bwMode="auto">
            <a:xfrm>
              <a:off x="1152" y="1806"/>
              <a:ext cx="48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9" name="Text Box 4"/>
          <p:cNvSpPr txBox="1">
            <a:spLocks noChangeArrowheads="1"/>
          </p:cNvSpPr>
          <p:nvPr/>
        </p:nvSpPr>
        <p:spPr bwMode="auto">
          <a:xfrm>
            <a:off x="2590800" y="2833688"/>
            <a:ext cx="762000" cy="519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40" name="Text Box 4"/>
          <p:cNvSpPr txBox="1">
            <a:spLocks noChangeArrowheads="1"/>
          </p:cNvSpPr>
          <p:nvPr/>
        </p:nvSpPr>
        <p:spPr bwMode="auto">
          <a:xfrm>
            <a:off x="5334000" y="280511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241" name="Group 113"/>
          <p:cNvGrpSpPr>
            <a:grpSpLocks/>
          </p:cNvGrpSpPr>
          <p:nvPr/>
        </p:nvGrpSpPr>
        <p:grpSpPr bwMode="auto">
          <a:xfrm>
            <a:off x="4724400" y="2652713"/>
            <a:ext cx="685800" cy="914400"/>
            <a:chOff x="3803" y="1824"/>
            <a:chExt cx="373" cy="576"/>
          </a:xfrm>
        </p:grpSpPr>
        <p:sp>
          <p:nvSpPr>
            <p:cNvPr id="242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243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sp>
          <p:nvSpPr>
            <p:cNvPr id="244" name="Line 116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" name="Text Box 4"/>
          <p:cNvSpPr txBox="1">
            <a:spLocks noChangeArrowheads="1"/>
          </p:cNvSpPr>
          <p:nvPr/>
        </p:nvSpPr>
        <p:spPr bwMode="auto">
          <a:xfrm>
            <a:off x="6858000" y="28194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46" name="Text Box 4"/>
          <p:cNvSpPr txBox="1">
            <a:spLocks noChangeArrowheads="1"/>
          </p:cNvSpPr>
          <p:nvPr/>
        </p:nvSpPr>
        <p:spPr bwMode="auto">
          <a:xfrm>
            <a:off x="9525000" y="280511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247" name="Group 131"/>
          <p:cNvGrpSpPr>
            <a:grpSpLocks/>
          </p:cNvGrpSpPr>
          <p:nvPr/>
        </p:nvGrpSpPr>
        <p:grpSpPr bwMode="auto">
          <a:xfrm>
            <a:off x="9753600" y="2590800"/>
            <a:ext cx="1828800" cy="976313"/>
            <a:chOff x="1056" y="1497"/>
            <a:chExt cx="864" cy="615"/>
          </a:xfrm>
        </p:grpSpPr>
        <p:sp>
          <p:nvSpPr>
            <p:cNvPr id="248" name="Text Box 4"/>
            <p:cNvSpPr txBox="1">
              <a:spLocks noChangeArrowheads="1"/>
            </p:cNvSpPr>
            <p:nvPr/>
          </p:nvSpPr>
          <p:spPr bwMode="auto">
            <a:xfrm>
              <a:off x="1056" y="1497"/>
              <a:ext cx="7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48 : 8</a:t>
              </a:r>
            </a:p>
          </p:txBody>
        </p:sp>
        <p:sp>
          <p:nvSpPr>
            <p:cNvPr id="249" name="Text Box 4"/>
            <p:cNvSpPr txBox="1">
              <a:spLocks noChangeArrowheads="1"/>
            </p:cNvSpPr>
            <p:nvPr/>
          </p:nvSpPr>
          <p:spPr bwMode="auto">
            <a:xfrm>
              <a:off x="1056" y="1785"/>
              <a:ext cx="8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:</a:t>
              </a:r>
            </a:p>
          </p:txBody>
        </p:sp>
        <p:sp>
          <p:nvSpPr>
            <p:cNvPr id="250" name="Line 134"/>
            <p:cNvSpPr>
              <a:spLocks noChangeShapeType="1"/>
            </p:cNvSpPr>
            <p:nvPr/>
          </p:nvSpPr>
          <p:spPr bwMode="auto">
            <a:xfrm>
              <a:off x="1152" y="1806"/>
              <a:ext cx="48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1" name="Text Box 4"/>
          <p:cNvSpPr txBox="1">
            <a:spLocks noChangeArrowheads="1"/>
          </p:cNvSpPr>
          <p:nvPr/>
        </p:nvSpPr>
        <p:spPr bwMode="auto">
          <a:xfrm>
            <a:off x="10972800" y="28194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252" name="Group 136"/>
          <p:cNvGrpSpPr>
            <a:grpSpLocks/>
          </p:cNvGrpSpPr>
          <p:nvPr/>
        </p:nvGrpSpPr>
        <p:grpSpPr bwMode="auto">
          <a:xfrm>
            <a:off x="11353800" y="2590800"/>
            <a:ext cx="457200" cy="990600"/>
            <a:chOff x="2112" y="1440"/>
            <a:chExt cx="342" cy="891"/>
          </a:xfrm>
          <a:noFill/>
        </p:grpSpPr>
        <p:sp>
          <p:nvSpPr>
            <p:cNvPr id="253" name="Line 137"/>
            <p:cNvSpPr>
              <a:spLocks noChangeShapeType="1"/>
            </p:cNvSpPr>
            <p:nvPr/>
          </p:nvSpPr>
          <p:spPr bwMode="auto">
            <a:xfrm>
              <a:off x="2112" y="1884"/>
              <a:ext cx="336" cy="0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Rectangle 138"/>
            <p:cNvSpPr>
              <a:spLocks noChangeArrowheads="1"/>
            </p:cNvSpPr>
            <p:nvPr/>
          </p:nvSpPr>
          <p:spPr bwMode="auto">
            <a:xfrm>
              <a:off x="2112" y="1440"/>
              <a:ext cx="336" cy="384"/>
            </a:xfrm>
            <a:prstGeom prst="rect">
              <a:avLst/>
            </a:prstGeom>
            <a:grpFill/>
            <a:ln w="19050" algn="ctr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55" name="Rectangle 139"/>
            <p:cNvSpPr>
              <a:spLocks noChangeArrowheads="1"/>
            </p:cNvSpPr>
            <p:nvPr/>
          </p:nvSpPr>
          <p:spPr bwMode="auto">
            <a:xfrm>
              <a:off x="2118" y="1947"/>
              <a:ext cx="336" cy="384"/>
            </a:xfrm>
            <a:prstGeom prst="rect">
              <a:avLst/>
            </a:prstGeom>
            <a:grpFill/>
            <a:ln w="19050" algn="ctr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56" name="Rectangle 143"/>
          <p:cNvSpPr>
            <a:spLocks noChangeArrowheads="1"/>
          </p:cNvSpPr>
          <p:nvPr/>
        </p:nvSpPr>
        <p:spPr bwMode="auto">
          <a:xfrm>
            <a:off x="2286000" y="3124200"/>
            <a:ext cx="381000" cy="381000"/>
          </a:xfrm>
          <a:prstGeom prst="rect">
            <a:avLst/>
          </a:prstGeom>
          <a:noFill/>
          <a:ln w="9525" algn="ctr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57" name="Text Box 4"/>
          <p:cNvSpPr txBox="1">
            <a:spLocks noChangeArrowheads="1"/>
          </p:cNvSpPr>
          <p:nvPr/>
        </p:nvSpPr>
        <p:spPr bwMode="auto">
          <a:xfrm>
            <a:off x="7272338" y="264318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8" name="Rectangle 145"/>
          <p:cNvSpPr>
            <a:spLocks noChangeArrowheads="1"/>
          </p:cNvSpPr>
          <p:nvPr/>
        </p:nvSpPr>
        <p:spPr bwMode="auto">
          <a:xfrm>
            <a:off x="2286000" y="2667000"/>
            <a:ext cx="381000" cy="304800"/>
          </a:xfrm>
          <a:prstGeom prst="rect">
            <a:avLst/>
          </a:prstGeom>
          <a:noFill/>
          <a:ln w="9525" algn="ctr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59" name="Rectangle 146"/>
          <p:cNvSpPr>
            <a:spLocks noChangeArrowheads="1"/>
          </p:cNvSpPr>
          <p:nvPr/>
        </p:nvSpPr>
        <p:spPr bwMode="auto">
          <a:xfrm>
            <a:off x="10363200" y="1071563"/>
            <a:ext cx="381000" cy="381000"/>
          </a:xfrm>
          <a:prstGeom prst="rect">
            <a:avLst/>
          </a:prstGeom>
          <a:noFill/>
          <a:ln w="9525" algn="ctr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pSp>
        <p:nvGrpSpPr>
          <p:cNvPr id="260" name="Group 147"/>
          <p:cNvGrpSpPr>
            <a:grpSpLocks/>
          </p:cNvGrpSpPr>
          <p:nvPr/>
        </p:nvGrpSpPr>
        <p:grpSpPr bwMode="auto">
          <a:xfrm>
            <a:off x="3048000" y="2667000"/>
            <a:ext cx="592138" cy="976313"/>
            <a:chOff x="3803" y="1824"/>
            <a:chExt cx="373" cy="615"/>
          </a:xfrm>
        </p:grpSpPr>
        <p:sp>
          <p:nvSpPr>
            <p:cNvPr id="261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62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63" name="Line 150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4" name="Line 151"/>
          <p:cNvSpPr>
            <a:spLocks noChangeShapeType="1"/>
          </p:cNvSpPr>
          <p:nvPr/>
        </p:nvSpPr>
        <p:spPr bwMode="auto">
          <a:xfrm flipH="1">
            <a:off x="4486275" y="1066800"/>
            <a:ext cx="0" cy="25146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" name="Line 152"/>
          <p:cNvSpPr>
            <a:spLocks noChangeShapeType="1"/>
          </p:cNvSpPr>
          <p:nvPr/>
        </p:nvSpPr>
        <p:spPr bwMode="auto">
          <a:xfrm flipH="1">
            <a:off x="8406871" y="1100138"/>
            <a:ext cx="0" cy="25146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" name="Rectangle 157"/>
          <p:cNvSpPr>
            <a:spLocks noChangeArrowheads="1"/>
          </p:cNvSpPr>
          <p:nvPr/>
        </p:nvSpPr>
        <p:spPr bwMode="auto">
          <a:xfrm>
            <a:off x="6286500" y="3138488"/>
            <a:ext cx="381000" cy="381000"/>
          </a:xfrm>
          <a:prstGeom prst="rect">
            <a:avLst/>
          </a:prstGeom>
          <a:noFill/>
          <a:ln w="9525" algn="ctr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67" name="Rectangle 158"/>
          <p:cNvSpPr>
            <a:spLocks noChangeArrowheads="1"/>
          </p:cNvSpPr>
          <p:nvPr/>
        </p:nvSpPr>
        <p:spPr bwMode="auto">
          <a:xfrm>
            <a:off x="6286500" y="2605088"/>
            <a:ext cx="381000" cy="381000"/>
          </a:xfrm>
          <a:prstGeom prst="rect">
            <a:avLst/>
          </a:prstGeom>
          <a:noFill/>
          <a:ln w="9525" algn="ctr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68" name="Rectangle 160"/>
          <p:cNvSpPr>
            <a:spLocks noChangeArrowheads="1"/>
          </p:cNvSpPr>
          <p:nvPr/>
        </p:nvSpPr>
        <p:spPr bwMode="auto">
          <a:xfrm>
            <a:off x="10515600" y="3124200"/>
            <a:ext cx="457200" cy="381000"/>
          </a:xfrm>
          <a:prstGeom prst="rect">
            <a:avLst/>
          </a:prstGeom>
          <a:noFill/>
          <a:ln w="9525" algn="ctr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pSp>
        <p:nvGrpSpPr>
          <p:cNvPr id="269" name="Group 161"/>
          <p:cNvGrpSpPr>
            <a:grpSpLocks/>
          </p:cNvGrpSpPr>
          <p:nvPr/>
        </p:nvGrpSpPr>
        <p:grpSpPr bwMode="auto">
          <a:xfrm>
            <a:off x="1066800" y="4678363"/>
            <a:ext cx="592138" cy="976312"/>
            <a:chOff x="3803" y="1824"/>
            <a:chExt cx="373" cy="615"/>
          </a:xfrm>
          <a:noFill/>
        </p:grpSpPr>
        <p:sp>
          <p:nvSpPr>
            <p:cNvPr id="270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71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72" name="Line 164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3" name="Text Box 4"/>
          <p:cNvSpPr txBox="1">
            <a:spLocks noChangeArrowheads="1"/>
          </p:cNvSpPr>
          <p:nvPr/>
        </p:nvSpPr>
        <p:spPr bwMode="auto">
          <a:xfrm>
            <a:off x="1600200" y="4873625"/>
            <a:ext cx="60960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74" name="Text Box 4"/>
          <p:cNvSpPr txBox="1">
            <a:spLocks noChangeArrowheads="1"/>
          </p:cNvSpPr>
          <p:nvPr/>
        </p:nvSpPr>
        <p:spPr bwMode="auto">
          <a:xfrm>
            <a:off x="3810000" y="4873625"/>
            <a:ext cx="60960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275" name="Group 169"/>
          <p:cNvGrpSpPr>
            <a:grpSpLocks/>
          </p:cNvGrpSpPr>
          <p:nvPr/>
        </p:nvGrpSpPr>
        <p:grpSpPr bwMode="auto">
          <a:xfrm>
            <a:off x="4267200" y="5154613"/>
            <a:ext cx="542925" cy="481012"/>
            <a:chOff x="4800" y="1788"/>
            <a:chExt cx="342" cy="447"/>
          </a:xfrm>
          <a:noFill/>
        </p:grpSpPr>
        <p:sp>
          <p:nvSpPr>
            <p:cNvPr id="276" name="Line 170"/>
            <p:cNvSpPr>
              <a:spLocks noChangeShapeType="1"/>
            </p:cNvSpPr>
            <p:nvPr/>
          </p:nvSpPr>
          <p:spPr bwMode="auto">
            <a:xfrm>
              <a:off x="4800" y="1788"/>
              <a:ext cx="336" cy="0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" name="Rectangle 171"/>
            <p:cNvSpPr>
              <a:spLocks noChangeArrowheads="1"/>
            </p:cNvSpPr>
            <p:nvPr/>
          </p:nvSpPr>
          <p:spPr bwMode="auto">
            <a:xfrm>
              <a:off x="4806" y="1851"/>
              <a:ext cx="336" cy="384"/>
            </a:xfrm>
            <a:prstGeom prst="rect">
              <a:avLst/>
            </a:prstGeom>
            <a:grpFill/>
            <a:ln w="9525" algn="ctr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78" name="Text Box 4"/>
          <p:cNvSpPr txBox="1">
            <a:spLocks noChangeArrowheads="1"/>
          </p:cNvSpPr>
          <p:nvPr/>
        </p:nvSpPr>
        <p:spPr bwMode="auto">
          <a:xfrm>
            <a:off x="4419600" y="4740275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279" name="Group 177"/>
          <p:cNvGrpSpPr>
            <a:grpSpLocks/>
          </p:cNvGrpSpPr>
          <p:nvPr/>
        </p:nvGrpSpPr>
        <p:grpSpPr bwMode="auto">
          <a:xfrm>
            <a:off x="3200400" y="4645025"/>
            <a:ext cx="685800" cy="914400"/>
            <a:chOff x="3803" y="1824"/>
            <a:chExt cx="373" cy="576"/>
          </a:xfrm>
          <a:noFill/>
        </p:grpSpPr>
        <p:sp>
          <p:nvSpPr>
            <p:cNvPr id="280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281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  <p:sp>
          <p:nvSpPr>
            <p:cNvPr id="282" name="Line 180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3" name="Group 181"/>
          <p:cNvGrpSpPr>
            <a:grpSpLocks/>
          </p:cNvGrpSpPr>
          <p:nvPr/>
        </p:nvGrpSpPr>
        <p:grpSpPr bwMode="auto">
          <a:xfrm>
            <a:off x="6524625" y="4740275"/>
            <a:ext cx="561975" cy="974725"/>
            <a:chOff x="4224" y="1488"/>
            <a:chExt cx="432" cy="905"/>
          </a:xfrm>
          <a:noFill/>
        </p:grpSpPr>
        <p:grpSp>
          <p:nvGrpSpPr>
            <p:cNvPr id="284" name="Group 182"/>
            <p:cNvGrpSpPr>
              <a:grpSpLocks/>
            </p:cNvGrpSpPr>
            <p:nvPr/>
          </p:nvGrpSpPr>
          <p:grpSpPr bwMode="auto">
            <a:xfrm>
              <a:off x="4224" y="1488"/>
              <a:ext cx="336" cy="444"/>
              <a:chOff x="4224" y="1488"/>
              <a:chExt cx="336" cy="444"/>
            </a:xfrm>
            <a:grpFill/>
          </p:grpSpPr>
          <p:sp>
            <p:nvSpPr>
              <p:cNvPr id="286" name="Line 183"/>
              <p:cNvSpPr>
                <a:spLocks noChangeShapeType="1"/>
              </p:cNvSpPr>
              <p:nvPr/>
            </p:nvSpPr>
            <p:spPr bwMode="auto">
              <a:xfrm>
                <a:off x="4224" y="1932"/>
                <a:ext cx="336" cy="0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Rectangle 184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336" cy="384"/>
              </a:xfrm>
              <a:prstGeom prst="rect">
                <a:avLst/>
              </a:prstGeom>
              <a:grpFill/>
              <a:ln w="19050" algn="ctr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solidFill>
                    <a:srgbClr val="006600"/>
                  </a:solidFill>
                </a:endParaRPr>
              </a:p>
            </p:txBody>
          </p:sp>
        </p:grpSp>
        <p:sp>
          <p:nvSpPr>
            <p:cNvPr id="285" name="Text Box 4"/>
            <p:cNvSpPr txBox="1">
              <a:spLocks noChangeArrowheads="1"/>
            </p:cNvSpPr>
            <p:nvPr/>
          </p:nvSpPr>
          <p:spPr bwMode="auto">
            <a:xfrm>
              <a:off x="4272" y="1969"/>
              <a:ext cx="384" cy="4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88" name="Text Box 4"/>
          <p:cNvSpPr txBox="1">
            <a:spLocks noChangeArrowheads="1"/>
          </p:cNvSpPr>
          <p:nvPr/>
        </p:nvSpPr>
        <p:spPr bwMode="auto">
          <a:xfrm>
            <a:off x="6096000" y="4949825"/>
            <a:ext cx="60960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289" name="Group 187"/>
          <p:cNvGrpSpPr>
            <a:grpSpLocks/>
          </p:cNvGrpSpPr>
          <p:nvPr/>
        </p:nvGrpSpPr>
        <p:grpSpPr bwMode="auto">
          <a:xfrm>
            <a:off x="5334000" y="4721225"/>
            <a:ext cx="685800" cy="914400"/>
            <a:chOff x="3803" y="1824"/>
            <a:chExt cx="373" cy="576"/>
          </a:xfrm>
          <a:noFill/>
        </p:grpSpPr>
        <p:sp>
          <p:nvSpPr>
            <p:cNvPr id="290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</a:t>
              </a:r>
            </a:p>
          </p:txBody>
        </p:sp>
        <p:sp>
          <p:nvSpPr>
            <p:cNvPr id="291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</a:p>
          </p:txBody>
        </p:sp>
        <p:sp>
          <p:nvSpPr>
            <p:cNvPr id="292" name="Line 190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3" name="Group 191"/>
          <p:cNvGrpSpPr>
            <a:grpSpLocks/>
          </p:cNvGrpSpPr>
          <p:nvPr/>
        </p:nvGrpSpPr>
        <p:grpSpPr bwMode="auto">
          <a:xfrm>
            <a:off x="8339138" y="4645025"/>
            <a:ext cx="609600" cy="1035050"/>
            <a:chOff x="4224" y="1488"/>
            <a:chExt cx="432" cy="860"/>
          </a:xfrm>
          <a:noFill/>
        </p:grpSpPr>
        <p:grpSp>
          <p:nvGrpSpPr>
            <p:cNvPr id="294" name="Group 192"/>
            <p:cNvGrpSpPr>
              <a:grpSpLocks/>
            </p:cNvGrpSpPr>
            <p:nvPr/>
          </p:nvGrpSpPr>
          <p:grpSpPr bwMode="auto">
            <a:xfrm>
              <a:off x="4224" y="1488"/>
              <a:ext cx="336" cy="444"/>
              <a:chOff x="4224" y="1488"/>
              <a:chExt cx="336" cy="444"/>
            </a:xfrm>
            <a:grpFill/>
          </p:grpSpPr>
          <p:sp>
            <p:nvSpPr>
              <p:cNvPr id="296" name="Line 193"/>
              <p:cNvSpPr>
                <a:spLocks noChangeShapeType="1"/>
              </p:cNvSpPr>
              <p:nvPr/>
            </p:nvSpPr>
            <p:spPr bwMode="auto">
              <a:xfrm>
                <a:off x="4224" y="1932"/>
                <a:ext cx="336" cy="0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" name="Rectangle 194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336" cy="384"/>
              </a:xfrm>
              <a:prstGeom prst="rect">
                <a:avLst/>
              </a:prstGeom>
              <a:grpFill/>
              <a:ln w="19050" algn="ctr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  <p:sp>
          <p:nvSpPr>
            <p:cNvPr id="295" name="Text Box 4"/>
            <p:cNvSpPr txBox="1">
              <a:spLocks noChangeArrowheads="1"/>
            </p:cNvSpPr>
            <p:nvPr/>
          </p:nvSpPr>
          <p:spPr bwMode="auto">
            <a:xfrm>
              <a:off x="4272" y="1968"/>
              <a:ext cx="384" cy="3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</p:grpSp>
      <p:grpSp>
        <p:nvGrpSpPr>
          <p:cNvPr id="298" name="Group 196"/>
          <p:cNvGrpSpPr>
            <a:grpSpLocks/>
          </p:cNvGrpSpPr>
          <p:nvPr/>
        </p:nvGrpSpPr>
        <p:grpSpPr bwMode="auto">
          <a:xfrm>
            <a:off x="7391400" y="4721225"/>
            <a:ext cx="592138" cy="976313"/>
            <a:chOff x="3803" y="1824"/>
            <a:chExt cx="373" cy="615"/>
          </a:xfrm>
          <a:noFill/>
        </p:grpSpPr>
        <p:sp>
          <p:nvSpPr>
            <p:cNvPr id="299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00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01" name="Line 199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2" name="Text Box 4"/>
          <p:cNvSpPr txBox="1">
            <a:spLocks noChangeArrowheads="1"/>
          </p:cNvSpPr>
          <p:nvPr/>
        </p:nvSpPr>
        <p:spPr bwMode="auto">
          <a:xfrm>
            <a:off x="7924800" y="4902200"/>
            <a:ext cx="60960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03" name="Text Box 4"/>
          <p:cNvSpPr txBox="1">
            <a:spLocks noChangeArrowheads="1"/>
          </p:cNvSpPr>
          <p:nvPr/>
        </p:nvSpPr>
        <p:spPr bwMode="auto">
          <a:xfrm>
            <a:off x="2805113" y="1166813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4" name="Text Box 4"/>
          <p:cNvSpPr txBox="1">
            <a:spLocks noChangeArrowheads="1"/>
          </p:cNvSpPr>
          <p:nvPr/>
        </p:nvSpPr>
        <p:spPr bwMode="auto">
          <a:xfrm>
            <a:off x="2709863" y="1647825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05" name="Text Box 4"/>
          <p:cNvSpPr txBox="1">
            <a:spLocks noChangeArrowheads="1"/>
          </p:cNvSpPr>
          <p:nvPr/>
        </p:nvSpPr>
        <p:spPr bwMode="auto">
          <a:xfrm>
            <a:off x="6934200" y="1100138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06" name="Text Box 4"/>
          <p:cNvSpPr txBox="1">
            <a:spLocks noChangeArrowheads="1"/>
          </p:cNvSpPr>
          <p:nvPr/>
        </p:nvSpPr>
        <p:spPr bwMode="auto">
          <a:xfrm>
            <a:off x="6843713" y="1628775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07" name="Text Box 4"/>
          <p:cNvSpPr txBox="1">
            <a:spLocks noChangeArrowheads="1"/>
          </p:cNvSpPr>
          <p:nvPr/>
        </p:nvSpPr>
        <p:spPr bwMode="auto">
          <a:xfrm>
            <a:off x="10348913" y="1057275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8" name="Text Box 4"/>
          <p:cNvSpPr txBox="1">
            <a:spLocks noChangeArrowheads="1"/>
          </p:cNvSpPr>
          <p:nvPr/>
        </p:nvSpPr>
        <p:spPr bwMode="auto">
          <a:xfrm>
            <a:off x="11110913" y="1062038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09" name="Text Box 4"/>
          <p:cNvSpPr txBox="1">
            <a:spLocks noChangeArrowheads="1"/>
          </p:cNvSpPr>
          <p:nvPr/>
        </p:nvSpPr>
        <p:spPr bwMode="auto">
          <a:xfrm>
            <a:off x="11110913" y="1571625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310" name="Text Box 4"/>
          <p:cNvSpPr txBox="1">
            <a:spLocks noChangeArrowheads="1"/>
          </p:cNvSpPr>
          <p:nvPr/>
        </p:nvSpPr>
        <p:spPr bwMode="auto">
          <a:xfrm>
            <a:off x="2290763" y="25908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1" name="Text Box 4"/>
          <p:cNvSpPr txBox="1">
            <a:spLocks noChangeArrowheads="1"/>
          </p:cNvSpPr>
          <p:nvPr/>
        </p:nvSpPr>
        <p:spPr bwMode="auto">
          <a:xfrm>
            <a:off x="2286000" y="31242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2" name="Text Box 4"/>
          <p:cNvSpPr txBox="1">
            <a:spLocks noChangeArrowheads="1"/>
          </p:cNvSpPr>
          <p:nvPr/>
        </p:nvSpPr>
        <p:spPr bwMode="auto">
          <a:xfrm>
            <a:off x="6324600" y="25908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3" name="Text Box 4"/>
          <p:cNvSpPr txBox="1">
            <a:spLocks noChangeArrowheads="1"/>
          </p:cNvSpPr>
          <p:nvPr/>
        </p:nvSpPr>
        <p:spPr bwMode="auto">
          <a:xfrm>
            <a:off x="6310313" y="3071813"/>
            <a:ext cx="3048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4" name="Text Box 4"/>
          <p:cNvSpPr txBox="1">
            <a:spLocks noChangeArrowheads="1"/>
          </p:cNvSpPr>
          <p:nvPr/>
        </p:nvSpPr>
        <p:spPr bwMode="auto">
          <a:xfrm>
            <a:off x="7272338" y="3138488"/>
            <a:ext cx="3048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15" name="Text Box 4"/>
          <p:cNvSpPr txBox="1">
            <a:spLocks noChangeArrowheads="1"/>
          </p:cNvSpPr>
          <p:nvPr/>
        </p:nvSpPr>
        <p:spPr bwMode="auto">
          <a:xfrm>
            <a:off x="10591800" y="3062288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6" name="Text Box 4"/>
          <p:cNvSpPr txBox="1">
            <a:spLocks noChangeArrowheads="1"/>
          </p:cNvSpPr>
          <p:nvPr/>
        </p:nvSpPr>
        <p:spPr bwMode="auto">
          <a:xfrm>
            <a:off x="11415713" y="2576513"/>
            <a:ext cx="319087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7" name="Text Box 4"/>
          <p:cNvSpPr txBox="1">
            <a:spLocks noChangeArrowheads="1"/>
          </p:cNvSpPr>
          <p:nvPr/>
        </p:nvSpPr>
        <p:spPr bwMode="auto">
          <a:xfrm>
            <a:off x="11430000" y="3100388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8" name="Text Box 4"/>
          <p:cNvSpPr txBox="1">
            <a:spLocks noChangeArrowheads="1"/>
          </p:cNvSpPr>
          <p:nvPr/>
        </p:nvSpPr>
        <p:spPr bwMode="auto">
          <a:xfrm>
            <a:off x="2009775" y="4721225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9" name="Text Box 4"/>
          <p:cNvSpPr txBox="1">
            <a:spLocks noChangeArrowheads="1"/>
          </p:cNvSpPr>
          <p:nvPr/>
        </p:nvSpPr>
        <p:spPr bwMode="auto">
          <a:xfrm>
            <a:off x="4267200" y="51689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20" name="Text Box 4"/>
          <p:cNvSpPr txBox="1">
            <a:spLocks noChangeArrowheads="1"/>
          </p:cNvSpPr>
          <p:nvPr/>
        </p:nvSpPr>
        <p:spPr bwMode="auto">
          <a:xfrm>
            <a:off x="6577013" y="4721225"/>
            <a:ext cx="357187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21" name="Text Box 4"/>
          <p:cNvSpPr txBox="1">
            <a:spLocks noChangeArrowheads="1"/>
          </p:cNvSpPr>
          <p:nvPr/>
        </p:nvSpPr>
        <p:spPr bwMode="auto">
          <a:xfrm>
            <a:off x="8320088" y="4630738"/>
            <a:ext cx="490537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22" name="Text Box 164"/>
          <p:cNvSpPr txBox="1">
            <a:spLocks noChangeArrowheads="1"/>
          </p:cNvSpPr>
          <p:nvPr/>
        </p:nvSpPr>
        <p:spPr bwMode="auto">
          <a:xfrm>
            <a:off x="2486025" y="4854575"/>
            <a:ext cx="320675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323" name="Text Box 165"/>
          <p:cNvSpPr txBox="1">
            <a:spLocks noChangeArrowheads="1"/>
          </p:cNvSpPr>
          <p:nvPr/>
        </p:nvSpPr>
        <p:spPr bwMode="auto">
          <a:xfrm>
            <a:off x="4762500" y="4892675"/>
            <a:ext cx="320675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324" name="Text Box 166"/>
          <p:cNvSpPr txBox="1">
            <a:spLocks noChangeArrowheads="1"/>
          </p:cNvSpPr>
          <p:nvPr/>
        </p:nvSpPr>
        <p:spPr bwMode="auto">
          <a:xfrm>
            <a:off x="6938963" y="4935538"/>
            <a:ext cx="320675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325" name="Text Box 167"/>
          <p:cNvSpPr txBox="1">
            <a:spLocks noChangeArrowheads="1"/>
          </p:cNvSpPr>
          <p:nvPr/>
        </p:nvSpPr>
        <p:spPr bwMode="auto">
          <a:xfrm>
            <a:off x="8772525" y="4849813"/>
            <a:ext cx="320675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26" name="Text Box 168"/>
          <p:cNvSpPr txBox="1">
            <a:spLocks noChangeArrowheads="1"/>
          </p:cNvSpPr>
          <p:nvPr/>
        </p:nvSpPr>
        <p:spPr bwMode="auto">
          <a:xfrm>
            <a:off x="3152775" y="1404938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327" name="Text Box 169"/>
          <p:cNvSpPr txBox="1">
            <a:spLocks noChangeArrowheads="1"/>
          </p:cNvSpPr>
          <p:nvPr/>
        </p:nvSpPr>
        <p:spPr bwMode="auto">
          <a:xfrm>
            <a:off x="3500438" y="2881313"/>
            <a:ext cx="320675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328" name="Text Box 170"/>
          <p:cNvSpPr txBox="1">
            <a:spLocks noChangeArrowheads="1"/>
          </p:cNvSpPr>
          <p:nvPr/>
        </p:nvSpPr>
        <p:spPr bwMode="auto">
          <a:xfrm>
            <a:off x="7277100" y="1343025"/>
            <a:ext cx="320675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329" name="Text Box 171"/>
          <p:cNvSpPr txBox="1">
            <a:spLocks noChangeArrowheads="1"/>
          </p:cNvSpPr>
          <p:nvPr/>
        </p:nvSpPr>
        <p:spPr bwMode="auto">
          <a:xfrm>
            <a:off x="7553325" y="2838450"/>
            <a:ext cx="320675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330" name="Line 116"/>
          <p:cNvSpPr>
            <a:spLocks noChangeShapeType="1"/>
          </p:cNvSpPr>
          <p:nvPr/>
        </p:nvSpPr>
        <p:spPr bwMode="auto">
          <a:xfrm flipH="1" flipV="1">
            <a:off x="7183203" y="3090863"/>
            <a:ext cx="520325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303" grpId="0"/>
      <p:bldP spid="304" grpId="0"/>
      <p:bldP spid="305" grpId="0"/>
      <p:bldP spid="306" grpId="0"/>
      <p:bldP spid="307" grpId="0"/>
      <p:bldP spid="308" grpId="0"/>
      <p:bldP spid="309" grpId="0"/>
      <p:bldP spid="310" grpId="0"/>
      <p:bldP spid="311" grpId="0"/>
      <p:bldP spid="312" grpId="0"/>
      <p:bldP spid="313" grpId="0"/>
      <p:bldP spid="314" grpId="0"/>
      <p:bldP spid="315" grpId="0"/>
      <p:bldP spid="316" grpId="0"/>
      <p:bldP spid="317" grpId="0"/>
      <p:bldP spid="318" grpId="0"/>
      <p:bldP spid="319" grpId="0"/>
      <p:bldP spid="320" grpId="0"/>
      <p:bldP spid="3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85975" y="152400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rồi so sánh kết quả:</a:t>
            </a:r>
          </a:p>
        </p:txBody>
      </p:sp>
      <p:sp>
        <p:nvSpPr>
          <p:cNvPr id="9" name="AutoShape 406"/>
          <p:cNvSpPr>
            <a:spLocks noChangeArrowheads="1"/>
          </p:cNvSpPr>
          <p:nvPr/>
        </p:nvSpPr>
        <p:spPr bwMode="auto">
          <a:xfrm>
            <a:off x="295275" y="193675"/>
            <a:ext cx="1600200" cy="609600"/>
          </a:xfrm>
          <a:prstGeom prst="cloudCallout">
            <a:avLst>
              <a:gd name="adj1" fmla="val 35185"/>
              <a:gd name="adj2" fmla="val -32032"/>
            </a:avLst>
          </a:prstGeom>
          <a:solidFill>
            <a:srgbClr val="99CC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Bài 2: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2314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18 : </a:t>
            </a:r>
            <a:r>
              <a:rPr lang="en-US" altLang="vi-VN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 và</a:t>
            </a:r>
            <a:endParaRPr lang="en-US" altLang="vi-VN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934200" y="1305432"/>
            <a:ext cx="518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81 : </a:t>
            </a:r>
            <a:r>
              <a:rPr lang="en-US" altLang="vi-VN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      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vi-VN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: 3) : (9 : 3)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80988" y="1831319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: 3 =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643312" y="1346200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 × 4) : (3 × 4) 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657600" y="17526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657600" y="2286000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616868" y="186487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029200" y="17526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257800" y="17526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7491413" y="1818589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114800" y="17526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9472612" y="183132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9548812" y="236472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0920412" y="183132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1453812" y="183132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9929812" y="183132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27</a:t>
            </a:r>
          </a:p>
        </p:txBody>
      </p:sp>
      <p:sp>
        <p:nvSpPr>
          <p:cNvPr id="28" name="Line 90"/>
          <p:cNvSpPr>
            <a:spLocks noChangeShapeType="1"/>
          </p:cNvSpPr>
          <p:nvPr/>
        </p:nvSpPr>
        <p:spPr bwMode="auto">
          <a:xfrm flipH="1">
            <a:off x="6600825" y="1509713"/>
            <a:ext cx="0" cy="25146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6675" y="4205219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i="1" u="sng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476249" y="4797725"/>
            <a:ext cx="116633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2800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nhân </a:t>
            </a:r>
            <a:r>
              <a:rPr lang="en-US" altLang="vi-VN" sz="2800" i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vi-VN" sz="2800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chia và số chia </a:t>
            </a:r>
            <a:r>
              <a:rPr lang="en-US" altLang="vi-VN" sz="2800" i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cùng </a:t>
            </a:r>
            <a:r>
              <a:rPr lang="en-US" altLang="vi-VN" sz="2800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tự nhiên khác 0 thì giá trị của </a:t>
            </a:r>
            <a:r>
              <a:rPr lang="en-US" altLang="vi-VN" sz="2800" i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không thay đổi.</a:t>
            </a:r>
            <a:endParaRPr lang="en-US" altLang="vi-VN" sz="2800" i="1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1014412" y="3300850"/>
            <a:ext cx="5257800" cy="5847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>
                <a:solidFill>
                  <a:srgbClr val="0000CC"/>
                </a:solidFill>
              </a:rPr>
              <a:t>18 : 3 </a:t>
            </a:r>
            <a:r>
              <a:rPr lang="en-US" altLang="vi-VN" sz="3200" b="1">
                <a:solidFill>
                  <a:srgbClr val="FF0000"/>
                </a:solidFill>
              </a:rPr>
              <a:t>=</a:t>
            </a:r>
            <a:r>
              <a:rPr lang="en-US" altLang="vi-VN" sz="3200" b="1">
                <a:solidFill>
                  <a:srgbClr val="0000CC"/>
                </a:solidFill>
              </a:rPr>
              <a:t> (18 </a:t>
            </a: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vi-VN" sz="3200" b="1" smtClean="0">
                <a:solidFill>
                  <a:srgbClr val="0000CC"/>
                </a:solidFill>
              </a:rPr>
              <a:t> </a:t>
            </a:r>
            <a:r>
              <a:rPr lang="en-US" altLang="vi-VN" sz="3200" b="1">
                <a:solidFill>
                  <a:srgbClr val="0000CC"/>
                </a:solidFill>
              </a:rPr>
              <a:t>4) : (3 </a:t>
            </a: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vi-VN" sz="3200" b="1" smtClean="0">
                <a:solidFill>
                  <a:srgbClr val="0000CC"/>
                </a:solidFill>
              </a:rPr>
              <a:t> </a:t>
            </a:r>
            <a:r>
              <a:rPr lang="en-US" altLang="vi-VN" sz="3200" b="1">
                <a:solidFill>
                  <a:srgbClr val="0000CC"/>
                </a:solidFill>
              </a:rPr>
              <a:t>4)</a:t>
            </a:r>
            <a:endParaRPr lang="en-US" altLang="vi-VN" sz="3200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7086600" y="3366184"/>
            <a:ext cx="4572000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CC"/>
                </a:solidFill>
              </a:rPr>
              <a:t>b) 81 : </a:t>
            </a:r>
            <a:r>
              <a:rPr lang="en-US" altLang="vi-VN" sz="2800" b="1" smtClean="0">
                <a:solidFill>
                  <a:srgbClr val="0000CC"/>
                </a:solidFill>
              </a:rPr>
              <a:t>9  </a:t>
            </a:r>
            <a:r>
              <a:rPr lang="en-US" altLang="vi-VN" sz="2800" b="1" smtClean="0">
                <a:solidFill>
                  <a:srgbClr val="FF0000"/>
                </a:solidFill>
              </a:rPr>
              <a:t>=</a:t>
            </a:r>
            <a:r>
              <a:rPr lang="en-US" altLang="vi-VN" sz="2800" b="1" smtClean="0">
                <a:solidFill>
                  <a:srgbClr val="0000CC"/>
                </a:solidFill>
              </a:rPr>
              <a:t> </a:t>
            </a:r>
            <a:r>
              <a:rPr lang="en-US" altLang="vi-VN" sz="2800" b="1">
                <a:solidFill>
                  <a:srgbClr val="0000CC"/>
                </a:solidFill>
              </a:rPr>
              <a:t>(81 : 3) : (9 : 3)</a:t>
            </a:r>
            <a:endParaRPr lang="en-US" altLang="vi-VN" sz="2800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440530" y="5751832"/>
            <a:ext cx="116633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2800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altLang="vi-VN" sz="2800" i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số </a:t>
            </a:r>
            <a:r>
              <a:rPr lang="en-US" altLang="vi-VN" sz="2800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chia và số chia </a:t>
            </a:r>
            <a:r>
              <a:rPr lang="en-US" altLang="vi-VN" sz="2800" i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cùng </a:t>
            </a:r>
            <a:r>
              <a:rPr lang="en-US" altLang="vi-VN" sz="2800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tự nhiên khác 0 thì giá trị của </a:t>
            </a:r>
            <a:r>
              <a:rPr lang="en-US" altLang="vi-VN" sz="2800" i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không thay đổi.</a:t>
            </a:r>
            <a:endParaRPr lang="en-US" altLang="vi-VN" sz="2800" i="1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469105" y="4880769"/>
            <a:ext cx="11663363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4000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altLang="vi-VN" sz="4000" i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(hoặc chia) số </a:t>
            </a:r>
            <a:r>
              <a:rPr lang="en-US" altLang="vi-VN" sz="4000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chia và số </a:t>
            </a:r>
            <a:r>
              <a:rPr lang="en-US" altLang="vi-VN" sz="4000" i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với (cho) cùng </a:t>
            </a:r>
            <a:r>
              <a:rPr lang="en-US" altLang="vi-VN" sz="4000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tự nhiên khác 0 thì giá trị của </a:t>
            </a:r>
            <a:r>
              <a:rPr lang="en-US" altLang="vi-VN" sz="4000" i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không thay đổi.</a:t>
            </a:r>
            <a:endParaRPr lang="en-US" altLang="vi-VN" sz="4000" i="1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1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4" grpId="0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06"/>
          <p:cNvSpPr>
            <a:spLocks noChangeArrowheads="1"/>
          </p:cNvSpPr>
          <p:nvPr/>
        </p:nvSpPr>
        <p:spPr bwMode="auto">
          <a:xfrm>
            <a:off x="266700" y="190501"/>
            <a:ext cx="1905000" cy="609600"/>
          </a:xfrm>
          <a:prstGeom prst="cloudCallout">
            <a:avLst>
              <a:gd name="adj1" fmla="val 47171"/>
              <a:gd name="adj2" fmla="val 46634"/>
            </a:avLst>
          </a:prstGeom>
          <a:solidFill>
            <a:srgbClr val="99CC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Bài 3: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400300" y="304800"/>
            <a:ext cx="6819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vào ô trống: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172200" y="4191000"/>
            <a:ext cx="5334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524000" y="1524000"/>
            <a:ext cx="5334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00400" y="1447800"/>
            <a:ext cx="6096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962400" y="1219200"/>
            <a:ext cx="6096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grpSp>
        <p:nvGrpSpPr>
          <p:cNvPr id="15" name="Group 195"/>
          <p:cNvGrpSpPr>
            <a:grpSpLocks/>
          </p:cNvGrpSpPr>
          <p:nvPr/>
        </p:nvGrpSpPr>
        <p:grpSpPr bwMode="auto">
          <a:xfrm>
            <a:off x="2286000" y="1295400"/>
            <a:ext cx="685800" cy="981075"/>
            <a:chOff x="3803" y="1824"/>
            <a:chExt cx="373" cy="618"/>
          </a:xfrm>
          <a:noFill/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75</a:t>
              </a:r>
            </a:p>
          </p:txBody>
        </p:sp>
        <p:sp>
          <p:nvSpPr>
            <p:cNvPr id="18" name="Line 19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grpFill/>
            <a:ln w="31750">
              <a:solidFill>
                <a:srgbClr val="0000CC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200"/>
          <p:cNvGrpSpPr>
            <a:grpSpLocks/>
          </p:cNvGrpSpPr>
          <p:nvPr/>
        </p:nvGrpSpPr>
        <p:grpSpPr bwMode="auto">
          <a:xfrm>
            <a:off x="3581400" y="3886200"/>
            <a:ext cx="533400" cy="704850"/>
            <a:chOff x="4224" y="1488"/>
            <a:chExt cx="336" cy="444"/>
          </a:xfrm>
          <a:noFill/>
        </p:grpSpPr>
        <p:sp>
          <p:nvSpPr>
            <p:cNvPr id="20" name="Line 201"/>
            <p:cNvSpPr>
              <a:spLocks noChangeShapeType="1"/>
            </p:cNvSpPr>
            <p:nvPr/>
          </p:nvSpPr>
          <p:spPr bwMode="auto">
            <a:xfrm>
              <a:off x="4224" y="1932"/>
              <a:ext cx="336" cy="0"/>
            </a:xfrm>
            <a:prstGeom prst="line">
              <a:avLst/>
            </a:prstGeom>
            <a:grpFill/>
            <a:ln w="31750">
              <a:solidFill>
                <a:srgbClr val="0000CC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02"/>
            <p:cNvSpPr>
              <a:spLocks noChangeArrowheads="1"/>
            </p:cNvSpPr>
            <p:nvPr/>
          </p:nvSpPr>
          <p:spPr bwMode="auto">
            <a:xfrm>
              <a:off x="4224" y="1488"/>
              <a:ext cx="336" cy="384"/>
            </a:xfrm>
            <a:prstGeom prst="rect">
              <a:avLst/>
            </a:prstGeom>
            <a:grpFill/>
            <a:ln w="9525" algn="ctr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581400" y="4648200"/>
            <a:ext cx="6096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343400" y="4114800"/>
            <a:ext cx="6096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24" name="Group 207"/>
          <p:cNvGrpSpPr>
            <a:grpSpLocks/>
          </p:cNvGrpSpPr>
          <p:nvPr/>
        </p:nvGrpSpPr>
        <p:grpSpPr bwMode="auto">
          <a:xfrm>
            <a:off x="4038600" y="1728788"/>
            <a:ext cx="542925" cy="709612"/>
            <a:chOff x="4800" y="1788"/>
            <a:chExt cx="342" cy="447"/>
          </a:xfrm>
          <a:noFill/>
        </p:grpSpPr>
        <p:sp>
          <p:nvSpPr>
            <p:cNvPr id="25" name="Line 208"/>
            <p:cNvSpPr>
              <a:spLocks noChangeShapeType="1"/>
            </p:cNvSpPr>
            <p:nvPr/>
          </p:nvSpPr>
          <p:spPr bwMode="auto">
            <a:xfrm>
              <a:off x="4800" y="1788"/>
              <a:ext cx="336" cy="0"/>
            </a:xfrm>
            <a:prstGeom prst="line">
              <a:avLst/>
            </a:prstGeom>
            <a:grpFill/>
            <a:ln w="31750">
              <a:solidFill>
                <a:srgbClr val="0000CC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09"/>
            <p:cNvSpPr>
              <a:spLocks noChangeArrowheads="1"/>
            </p:cNvSpPr>
            <p:nvPr/>
          </p:nvSpPr>
          <p:spPr bwMode="auto">
            <a:xfrm>
              <a:off x="4806" y="1851"/>
              <a:ext cx="336" cy="384"/>
            </a:xfrm>
            <a:prstGeom prst="rect">
              <a:avLst/>
            </a:prstGeom>
            <a:grpFill/>
            <a:ln w="9525" algn="ctr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371600" y="4114800"/>
            <a:ext cx="5334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895600" y="4191000"/>
            <a:ext cx="6096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5334000" y="3886200"/>
            <a:ext cx="6096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30" name="Group 216"/>
          <p:cNvGrpSpPr>
            <a:grpSpLocks/>
          </p:cNvGrpSpPr>
          <p:nvPr/>
        </p:nvGrpSpPr>
        <p:grpSpPr bwMode="auto">
          <a:xfrm>
            <a:off x="1981200" y="3962400"/>
            <a:ext cx="685800" cy="981075"/>
            <a:chOff x="3803" y="1824"/>
            <a:chExt cx="373" cy="618"/>
          </a:xfrm>
          <a:noFill/>
        </p:grpSpPr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33" name="Line 219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grpFill/>
            <a:ln w="31750">
              <a:solidFill>
                <a:srgbClr val="0000CC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220"/>
          <p:cNvGrpSpPr>
            <a:grpSpLocks/>
          </p:cNvGrpSpPr>
          <p:nvPr/>
        </p:nvGrpSpPr>
        <p:grpSpPr bwMode="auto">
          <a:xfrm>
            <a:off x="5257800" y="4419600"/>
            <a:ext cx="542925" cy="709613"/>
            <a:chOff x="4800" y="1788"/>
            <a:chExt cx="342" cy="447"/>
          </a:xfrm>
          <a:noFill/>
        </p:grpSpPr>
        <p:sp>
          <p:nvSpPr>
            <p:cNvPr id="35" name="Line 221"/>
            <p:cNvSpPr>
              <a:spLocks noChangeShapeType="1"/>
            </p:cNvSpPr>
            <p:nvPr/>
          </p:nvSpPr>
          <p:spPr bwMode="auto">
            <a:xfrm>
              <a:off x="4800" y="1788"/>
              <a:ext cx="336" cy="0"/>
            </a:xfrm>
            <a:prstGeom prst="line">
              <a:avLst/>
            </a:prstGeom>
            <a:grpFill/>
            <a:ln w="31750">
              <a:solidFill>
                <a:srgbClr val="0000CC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22"/>
            <p:cNvSpPr>
              <a:spLocks noChangeArrowheads="1"/>
            </p:cNvSpPr>
            <p:nvPr/>
          </p:nvSpPr>
          <p:spPr bwMode="auto">
            <a:xfrm>
              <a:off x="4806" y="1851"/>
              <a:ext cx="336" cy="384"/>
            </a:xfrm>
            <a:prstGeom prst="rect">
              <a:avLst/>
            </a:prstGeom>
            <a:grpFill/>
            <a:ln w="9525" algn="ctr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grpSp>
        <p:nvGrpSpPr>
          <p:cNvPr id="37" name="Group 223"/>
          <p:cNvGrpSpPr>
            <a:grpSpLocks/>
          </p:cNvGrpSpPr>
          <p:nvPr/>
        </p:nvGrpSpPr>
        <p:grpSpPr bwMode="auto">
          <a:xfrm>
            <a:off x="7010400" y="3810000"/>
            <a:ext cx="533400" cy="704850"/>
            <a:chOff x="4224" y="1488"/>
            <a:chExt cx="336" cy="444"/>
          </a:xfrm>
          <a:noFill/>
        </p:grpSpPr>
        <p:sp>
          <p:nvSpPr>
            <p:cNvPr id="38" name="Line 224"/>
            <p:cNvSpPr>
              <a:spLocks noChangeShapeType="1"/>
            </p:cNvSpPr>
            <p:nvPr/>
          </p:nvSpPr>
          <p:spPr bwMode="auto">
            <a:xfrm>
              <a:off x="4224" y="1932"/>
              <a:ext cx="336" cy="0"/>
            </a:xfrm>
            <a:prstGeom prst="line">
              <a:avLst/>
            </a:prstGeom>
            <a:grpFill/>
            <a:ln w="31750">
              <a:solidFill>
                <a:srgbClr val="0000CC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225"/>
            <p:cNvSpPr>
              <a:spLocks noChangeArrowheads="1"/>
            </p:cNvSpPr>
            <p:nvPr/>
          </p:nvSpPr>
          <p:spPr bwMode="auto">
            <a:xfrm>
              <a:off x="4224" y="1488"/>
              <a:ext cx="336" cy="384"/>
            </a:xfrm>
            <a:prstGeom prst="rect">
              <a:avLst/>
            </a:prstGeom>
            <a:grpFill/>
            <a:ln w="9525" algn="ctr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4876800" y="1447800"/>
            <a:ext cx="6096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41" name="Group 228"/>
          <p:cNvGrpSpPr>
            <a:grpSpLocks/>
          </p:cNvGrpSpPr>
          <p:nvPr/>
        </p:nvGrpSpPr>
        <p:grpSpPr bwMode="auto">
          <a:xfrm>
            <a:off x="5715000" y="1066800"/>
            <a:ext cx="533400" cy="704850"/>
            <a:chOff x="4224" y="1488"/>
            <a:chExt cx="336" cy="444"/>
          </a:xfrm>
          <a:noFill/>
        </p:grpSpPr>
        <p:sp>
          <p:nvSpPr>
            <p:cNvPr id="42" name="Line 229"/>
            <p:cNvSpPr>
              <a:spLocks noChangeShapeType="1"/>
            </p:cNvSpPr>
            <p:nvPr/>
          </p:nvSpPr>
          <p:spPr bwMode="auto">
            <a:xfrm>
              <a:off x="4224" y="1932"/>
              <a:ext cx="336" cy="0"/>
            </a:xfrm>
            <a:prstGeom prst="line">
              <a:avLst/>
            </a:prstGeom>
            <a:grpFill/>
            <a:ln w="31750">
              <a:solidFill>
                <a:srgbClr val="0000CC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230"/>
            <p:cNvSpPr>
              <a:spLocks noChangeArrowheads="1"/>
            </p:cNvSpPr>
            <p:nvPr/>
          </p:nvSpPr>
          <p:spPr bwMode="auto">
            <a:xfrm>
              <a:off x="4224" y="1488"/>
              <a:ext cx="336" cy="384"/>
            </a:xfrm>
            <a:prstGeom prst="rect">
              <a:avLst/>
            </a:prstGeom>
            <a:grpFill/>
            <a:ln w="9525" algn="ctr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5791200" y="1828800"/>
            <a:ext cx="3810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5791200" y="1066800"/>
            <a:ext cx="4572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3962400" y="1828800"/>
            <a:ext cx="6096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624263" y="3962400"/>
            <a:ext cx="4572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5257800" y="4572000"/>
            <a:ext cx="6096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9" name="Oval 238"/>
          <p:cNvSpPr>
            <a:spLocks noChangeArrowheads="1"/>
          </p:cNvSpPr>
          <p:nvPr/>
        </p:nvSpPr>
        <p:spPr bwMode="auto">
          <a:xfrm>
            <a:off x="2819400" y="914400"/>
            <a:ext cx="1143000" cy="457200"/>
          </a:xfrm>
          <a:prstGeom prst="ellipse">
            <a:avLst/>
          </a:prstGeom>
          <a:noFill/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006600"/>
                </a:solidFill>
              </a:rPr>
              <a:t>: 5</a:t>
            </a:r>
          </a:p>
        </p:txBody>
      </p:sp>
      <p:sp>
        <p:nvSpPr>
          <p:cNvPr id="50" name="Oval 240"/>
          <p:cNvSpPr>
            <a:spLocks noChangeArrowheads="1"/>
          </p:cNvSpPr>
          <p:nvPr/>
        </p:nvSpPr>
        <p:spPr bwMode="auto">
          <a:xfrm>
            <a:off x="4648200" y="1981200"/>
            <a:ext cx="1143000" cy="457200"/>
          </a:xfrm>
          <a:prstGeom prst="ellipse">
            <a:avLst/>
          </a:prstGeom>
          <a:noFill/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006600"/>
                </a:solidFill>
              </a:rPr>
              <a:t>: 5</a:t>
            </a: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7010400" y="3886200"/>
            <a:ext cx="6096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7010400" y="4495800"/>
            <a:ext cx="6096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53" name="Oval 252"/>
          <p:cNvSpPr>
            <a:spLocks noChangeArrowheads="1"/>
          </p:cNvSpPr>
          <p:nvPr/>
        </p:nvSpPr>
        <p:spPr bwMode="auto">
          <a:xfrm>
            <a:off x="2514600" y="4800600"/>
            <a:ext cx="1143000" cy="457200"/>
          </a:xfrm>
          <a:prstGeom prst="ellipse">
            <a:avLst/>
          </a:prstGeom>
          <a:noFill/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006600"/>
                </a:solidFill>
              </a:rPr>
              <a:t>x 2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416718" y="2727900"/>
            <a:ext cx="116633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2800" b="1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altLang="vi-VN" sz="2800" b="1" i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cả tử số và mẫu của một phân số cho cùng </a:t>
            </a:r>
            <a:r>
              <a:rPr lang="en-US" altLang="vi-VN" sz="2800" b="1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tự nhiên khác 0 thì </a:t>
            </a:r>
            <a:r>
              <a:rPr lang="en-US" altLang="vi-VN" sz="2800" b="1" i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được một phân số mới bằng phân số đã cho.</a:t>
            </a:r>
            <a:endParaRPr lang="en-US" altLang="vi-VN" sz="2800" b="1" i="1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440530" y="5305424"/>
            <a:ext cx="116633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2800" b="1" i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nhân cả tử số và mẫu của một phân số </a:t>
            </a:r>
            <a:r>
              <a:rPr lang="en-US" altLang="vi-VN" sz="2800" b="1" i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en-US" altLang="vi-VN" sz="2800" b="1" i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một số tự nhiên khác 0 thì ta được một phân số mới bằng phân số đã cho.</a:t>
            </a:r>
          </a:p>
        </p:txBody>
      </p:sp>
    </p:spTree>
    <p:extLst>
      <p:ext uri="{BB962C8B-B14F-4D97-AF65-F5344CB8AC3E}">
        <p14:creationId xmlns:p14="http://schemas.microsoft.com/office/powerpoint/2010/main" val="71881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 animBg="1"/>
      <p:bldP spid="49" grpId="1" animBg="1"/>
      <p:bldP spid="50" grpId="0" animBg="1"/>
      <p:bldP spid="50" grpId="1" animBg="1"/>
      <p:bldP spid="51" grpId="0"/>
      <p:bldP spid="53" grpId="0" animBg="1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banner_ma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6" descr="B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619876"/>
            <a:ext cx="7086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Rectangl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7467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>
            <a:hlinkClick r:id="rId5" action="ppaction://hlinksldjump"/>
            <a:extLst>
              <a:ext uri="{FF2B5EF4-FFF2-40B4-BE49-F238E27FC236}"/>
            </a:extLst>
          </p:cNvPr>
          <p:cNvSpPr/>
          <p:nvPr/>
        </p:nvSpPr>
        <p:spPr>
          <a:xfrm>
            <a:off x="9631363" y="6164264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654" name="AutoShape 2" descr="data:image/png;base64,iVBORw0KGgoAAAANSUhEUgAAANkAAADpCAMAAACeGmLpAAAA+VBMVEX/AAD///8AAADMAADlAAAAiDf8Wjz9NR8AdC8AbizOAADRAAD9NyAAdS/KAADnAAAAYicAUSHcAADXAADwAAAAjTkAhTb1AAD8UTUAfzObAAAAZinzAADgAAAAejH9LhsACwT+GA7b29s3AAD+Jhb8TDGxAADCAADBwcHu7u6LAAB6AABPAACTAADw8PAAHAtvAAATExOoqKinAAAyMjK+vr6zs7NZWVkwAABKSkoAWyQeHh5lAADR0dFcAACTk5MfAAArKyt2dnZCAAAAIg13AAAARRwAOBcqAAAAFglvb28wMDCCgoIRAAAAMxUAIA1BQUEaAAAAKhC120KhAAAYVUlEQVR4nO2de1/aTNPHAW0LCQchiIqCBZWjUBQVRREPFdSqtb7/F3PvbrKH2d2EIFDS63nmj+v6FDDky8z8ZnazyYbCgbL24Oz5JGLb7cXdWa3c/uyhQvM8rxmtfta7jch2e/EyqH/maMEhGzxfKliOHfWGg6mPFxSy0ws3LGp3Z9MdceFk5UEN2cA7XwYsCp/G6f5aNBqLbW+vIUunR+O37/TN3ukUcblYsvrL+5ETUO+9Yze6+p1z5h/94taX9fX1L8Ryua1iMZFIRGPb/fFvJ+ueB34lZZFk7RcpoC6Gut+85uTXKEqZBMsVE9FoIlGMro0c171rD6LaAsnKzhk/PT1xuGPlY0P7jfSWiiXAIbzi2tg5yHPZx9cvjqxMTuL7OI1t9OH84i/Sp9o98vK46MZFbMtmi8bGzmGeJ2vlwsjaROx+jNKOjWwhkMjq77bDvLBEtsT2G1WT2oSEWxjZsZ07aW4j/MIQfKhN+o3vMU+HOTG5FSVW7P9w2G6HnmwLIyNR9iaApckZPYufqROwn64ZJudb1PZb+ieTpDN3NVkYGU6z7wpYpCd+htD/zPniwmajoXzjbLfPNRe4xSkIlvzxGuWiqS+SPRPl3PINhrLNQUvEWExGIpfPxzq4xZHVydf++Bgjs5XxNySzMzHhLxSh13CFW3uLcLt9OZPVcoH17A7HI//ycTGN6yx7264KfsRDdZrjuNGPiGiXvZdhjQXnAslqWBvH9pc/jWNf1jHZJXubJNloKq4vuahoiWJsbfwUgfaLCuYiuyvUg3xEY/30qN/HhXh9TSQjrcfPhH/5gB5jQRnrjwEZC8pFkuGTjyFDnTsGWO8LZGW7kEWnILOLtQqHUo4JlNC9LZJsgL4pHcVsMSyAxGcR5z2ii+miXzLU9mu5mOuiax/4iEK5XOgoBjVYb5zsS4yTEZf9QEpXnBULUW1t5ba2idMuhS9fKBkqad+3CVlRIsO6GekjssRkqqIbVBEz5b6so8FA0RYScQywUDLsmTQhi+KzLDIy4rKndewJ93DMufgqUURIuRxDj0a3onaa1cQvXyhZ+xbLHyP7wsjIkLRPNFwbjgQKUCWwUiAfcSRimD2Rs0MxAidKFjtbgMPR9hk+nxwNGNLif0/YIr6lgYIe2rKBFO/miFoWv6RtWYTDiAWTnbFwzFGf4RbhlNSydSeBcsKpoqwitmXT5Dxi1S4CxS+xH1qwRc9doW984+KIT+C0dmdPVI3WqWum6YkBVjSxVaTdozINsWCyWxqOjIxZbJ2J3lRouRyNVhSoI7VC/yUy3IZsM9n/zbCe+ig+uZz7brJ4EiYSW7ERO55mlnUeZO36YHB6WjvDVjs9HQzKbLxEumJcrEndIm1C5Hd6255UzAlKkZjoN5yEQnmO9j8Y16Vuvmcmsnq5NuxdnNzKE/JHlyfvvbshIqyjcBxHqez/jvwer23lCBX69aOxqMiGipRrAIIikEhs98fC+OhCO6r+NFn5+EVz5USy2x6C/kkSDZ/hdnSLUBVjMTK3vYYCVSrCWBJFIqyWoAig+hXjkwXYnvUn+Cmy8vGd63UT1ewGi5zvOuqEKNT2Wn+bwOEqrPQZ6kv2a+g3GQGuyKnLSU5PNhge+aci1qdkuei2DbXdT+Ppx/Ead52ORWKK4b/7gMd+dp2Zm5KsPpx4NUg1IiFYIbZsV43efjhZ8jRy2PAbpFdxQIjZWDGCtI3/MP0hjaDf3Rw2Ldnps8f5v55fHzYbyJrX13s34jtvnAxR/QZ/9WO0tk3hHH9Cs19dW+uPP75HJDv2mkqdguz4RD4yZTpstCpmxmKWyWQKyUq+cXVO3v9NC1qOndtes8P+fJyGcNAwXHr0oX7rkVqcP0XWPtYJ4et9p1ExDNOyTCOZXBENvWoahtG9RhKy5hS0dZvssGUVVgv5c3aY7x+jdJ85SHBev58evT0pvkLWm3gF1CfZ2bty7D/3zWrSymZTqVVkhUIhg/kMA/KZ1YgtIVFK1ljBn1tZMavNR+FwTz8/xoiPWno0Gn/81EJFLt+HPi4z+SIbqLJx1a2ikLOpHEshW8WApoiWjNjtPiOrmpy6oTvxieZSwKYnqyu60ckXLMOCXAAQ4Rk0OA8dCWFkzKtGJpXF0Tq1HflZaTCZ7EwqyvcN0zSTZiEloGSzOxsbWRyZzqvofwgen77ZRAKoJTPxp1KrZuPwdTLMI/zny+QrupPInGuSnKuStNBZZVYpQnYjBG3DyTz03wwKPLOF/ipql2pAZrHfZdVKPuz9cYW62etUrNXqPXjxZKLbJpDVoMPuuxaWCIM6LCVjcToSlSnkuAr6uzW7oAlkSYvH7w7+kywqE1d74Nv+3HdalapFD1o9BO/KY+jpyODigMOKaQq/9qriLgdrYwfFZQFVtUIBBWXm1ZYQSGalaE6m5J8niyui9shJwHbhLZBeZG0gHY+tFTuOMil3f+2ksPKvJGlxQ1Utc2j3V0WRzMIRiytFhvDjVHVxP7SKmG9HnmgeZHWg9Z2qCcCymhAsmAYs10QoULcxjjGyxySuZau4ODgJl0Q1PVPQ5qxq2aaI5lWu3cnKwGFdW+loiqkO20gVTBUL/0XeHqIlbLJzTGbJH03SvEvtTGJLij2pR7K5kg2Aw5JUqh0wlWt1FTeOpqmSVV7JJZmoQKb4lfiMVpEJnttp+kJzI6uJYC0aOE4oKmA7rAfBYSY1WNVzMsuDyX4gGVLJTFZDVv05riKcm7x0ZhKZ6LGbCnVE0tKDZaUepGCJJ24d2uKY+7KORjDXMheKQ7WXSalpLFrmZjKankz02CFr9FDi+wLDluFhaV7Z4pgjPlPIMtoebVJMXk1E05KJ4nHFo8ewv1P+yh2Mk90gls0mHyorJC5ZUOIuZBxlPjN8gel+QWBCsulzTUdWF4ZiD6YhnYTqsh3AipLgqorIEJvzg6BXPmLUZ02oMaZAIvl9gtuEcYJW/DVkbWHs3BDA7CRTXKZYAbWA1yYK0VTGkZDXyNM2bkIw2QMgMxhLNlVFFRv+St5f1eKnWVMpdGRCgW4JYKafGCGWwk1QHv/oBYOQ3ZPOcYtEIyCj1TFbqFx1TF9diGB5dp66bkQlG4oeU05issuQZXF+N1cpGpaQPm5C5Gg0SHynUlZj78qafFjFeEDe+iATZFE8iSTNdH/fiedvrrHXcECaD0T2i8Rn4q+Fj4lktBnZ+wwXQLubSFa+FMAEGXOSTNMuun9nJ2ujmXkijrbPOBmJglShFbmpfo4L2QM724nXz3iSXYuTNTTTfbosZOf3A25KMoZRJYt5EpAMF+hUqvsYaUybX6KxcY0ygyCRHTOwR9AF0Vj0oR/UuvjXIblmmWTCIEGisWU6DsNHy3Qie8kZuFBKs5mGd0+yMgN7rYhgrOr4DUaKtlfFEbl6ji9bILIx0kwDj1syZEhWuYl0fDqstL+/u1/SvJFkp+x5BZ7HYheIs7+2QDbSuHasbCrVweLokFkmnvVCcVpBnXLFJ9duPB7/Fo/vati67JzL7mQ8FmGnQOVjSjIb7aZlZvNYHG2yij1DYub3UMSv+AT75lj8m4aNtZA9V7I608W9FUPnMl/FTLQqOdrNQ1MgQ+FZ6F7h9NjTz3a4gxG2ffntrF4fRTI+7QGSjDetU7oM2SqbSxsliuuYrJVvOjNUh36Tdj/+DbDJbmPDtcu6noyPyZra3u4zZCgNnIlEfFXiTZimv8n7PgQDw8mG/ye7jV3XudOTsTnT+6TeZVMHI7FsA84iEjtv+f+VSg5ZfPPr168H+B+ykqyygWhZR3aq10XBZf7LNLSdZBNg3TSqE+dxBHOCMf7VtgPyL4jG9PFOR8YU/wqODZkwfioYOV23m0fWrRjT/qlNRsGQxXeViGStyEAlO2M/aRWScZdN80PP0RQy4jaIZtCT76lk7NJfx3Rx2efSbHaz8+xAIPu6GZcD8lpxGiVjWXYjuawwl2CcyVQyFS2jOI2SsSItz1Nwl03TM87VdlWyr5tYIcUPNWWnhaRa9ii5LLP0YHR6kDgkw7kWF51WkOXRIWPtB5yAsQcbSw5G5DQce5sSWlwSEea0tkhWdhNGIRiXSBbSOw2SMacNRTJ2BVASRjEYl5ZmISceD2SfSc0x7bGce34IWZ3NMHalqw28mC0vzbBpUk2OxtAKhTjlZEzyHy3oMmEG97Ot1ZyshHp8u3OkpnbGtD/tcTLmspZ7MC4zzYgRGeERKWtjSBjNlCkZ0w9Z8pOCy5aZZrbtE7cd8DSLSx/I0pVcQ0rGJgmuJJcZwnWSJTWNopVIyY4fbNo9iDJMY8J/RMlYy1iRrgAJPeOS08yx0q44vFamRCwKUrPJ2vTf9/KF1kLQyEQ2Ocuw0b54aJOxYGzKwSheFv/7EC5W2iVBqZugYyPQW5vszi0YhQYkAAIiWAmZ9g02jVXHZLxMS8UMpNlS67R/oyVtiMmY5svKCC4hB5WsVAIOpBcLnzEZmyaQy3Qw00yw0j5KuTgyPlCjs/zvdURGBzCvSpqtBpoMz/UrMrlBV5yVERmtZo9yMIoCEjgyUNkEp9FJrFo4xCbzr2UyK6jSGKJT/fEDZISQvUEXHLyEQ2yeoOElIAHorUSzwQ40kz2mQ3MRDrEr7nKaJQUBCZo0sslwYrtCC1lwroGehEN0kcQfmUyYQg0a2T4cq6F/sUTLOhd/Lsshep1CaRrF8XSwBKQER2pwQEPnDAYh2oEoAhJc0d+XyMAglI5kaiF6m5zSgViBFX1CFodkLNHyjIwKiNzoB5isJJFtimRV2jkysryX6AernNmXMAAZlxA6wf/CyBRpFEU/WGTkEsYunHpktXrD4ekxsuo/REbq9CYgYxJCyS7cyYJbzuyLMxPITtzJUgEnO3Ahcwafl5TsUS7UZoDJvAoaJYtQsr1/nYzJfkciU5bRWwEmkwvaDGTLxNCYhowXNJnswasF+afI8hKZZ3MVNLKQ2l79XyTznCv4f7K/ZnHYhHiSydOowSb7NgVZXm6uAk22OwtZ4d8iUwfVlMxzeBa0HuQ/TLYf90/mOfD8F8jY5NV/ymcHXmSqgvxnyYDqB+yChSdZQyLzrtQBm+HxJJNHMd7dVfDJ+LVBmUzp9QFZsOaIFTLxYgy76vlfIeNrsJwZniM2WyAriBVosm8SGS/UG849Mmy+Ubl8FmiyXYWMry5wgN5d5xsBWdAKmg8y93n9f4hsU7zmSZdevfgkC5jsw/XSByIZXcUzdL3KBOaIg5ZocZmMiz5dTHzKyORS/U+RCQtv6VKXGrsCL9+DYPw7ZGDlPr0CP2CrJpS1BfApMsGSEJlMWFLsNFdH5dCdW0EDw5hgdfvSghBx3dWG01zdtkN0FfGNLCGQLFDi6EGWcpYBvnusu4JkgZq+gmRAQOjC9p6wVk662Ud+XNMSQRTbl8l4mtHbfl7CIfYQF1n2reBKCGz1gYDQuYLjcCjstvBKIgtSou2C9SBxoU6zB0/g1bb0DvE9jzu0AlbRdkXR3xQ7kNA9FX1ERmX/RpJ9iSxIiQbaRpBmKWd0RtZ+U9mX134bEllwEg1ezNUKyDO4E0FaU5aUyIITjlD040I1Y/3wCyCTp0Ik2Q8o2SZ4ygt9/tUZJmPPUt7zJgtOOALRB8EYoncN1uG9TBlP2Q+O03bF5Y0H4KZIiiLdfzZBQgKjjkD0QTWjC1J7NhlLtIZU0QrBDEdwb/UmuN2TDjuPnfs8KZk8+JTDMSBtCBCQA3C7J70b8tQhoxLyJ/lPhGNJFBAQjOyWwbZ817E8fyWrYzCGn2BKDjy8gKbZCb3rmA1kHqREC6Y6imkGNZ/Ogbywu/sp2aE8FyKHYyA0RCQDI5gN+kC0ASOj7f7rpHAMgtPAEzVAmtE7tH7VGRm71VMeV8v9fhCcJnYgMBip5gvPmmAV7b4ghaM0GRIE4d8FwSg2IHRt9LHwTBf2fLIVz9n9QAi/kGZw0MkeV1PXPa1GvjvGCJzTxDoNyzS9tb+nfcLQodd98IHQEDHNwNAsRG84Bk8YarMHaci6r/Qhy3aakGYHXsFIn3fFHoktd8WBE34hzeJAGekKl1/wSV5cHeUr8QFzmpBmUD+yNBiPIVmYPVJfLtZJ5dH+y8MKgdty4aO8aM/IHrtJyVg4Xksja7VaL9VpPM3A0j++wIU9SpqSsXCUn3KocdoSGxGhtYL6QTsrvj8CezIle/6rsgJLybQlikiJByN8eBKdtPpVV8j4c/XlcFQbkeWN03gwggUFbBWIsBEJI+MlrSs7TRnMLM9pPBihy9jGD2WVjGvIuboJj+y0ZaGRBoS6TOis2DSB8OhvTsYee6VxmjyLtSwRYcEI7j0QXHaqI+NtsTK0VpV/SUWNlWn4vLwdOpg+CmvJytxpSjwqIrKUolaiwbgJnuPCXXasJ+PCfyM3j5p4XAbaLnUZfF4e2/HhV9uFjAu/8hADtagtIdVKdDpOchnb7Afs9wD2ROA7XBqT4/Hv6yPpGanLhCkretJHdVcytyfsE1OarL+ORoPxAArjg9Zl0g4d3GnK3SR8E89lpVrJkXwSi9xl7GHmR20PMi6Ph/Jcjy7V/m6XhYPxQJEP/gB6aZcfaSccvpWFKiJqqv3dquZcD5RikW0acBn2JKszsoi602FyqWgl22U4FsVlEux85e3d5H2Z+B5hyiOHlqwiu7bkS7HoslmMhow/p1IXj8by0Eq25EuxyPe/VPY+VvY/4xt1yE8nJqYI5N9Cs10m6eIq2/t58v5noojo4nFZbZYj+bBGh/ie1QqGhkwQEU08LqusIcmPK0nGt6zT7A6p2UGRi8irbo/b5aCR9kNKMlajVfnQkwl7hR2q/eNyAhJXaTnJuOBftjUUOjKw16CGbAkKSVwG9xvZ4BuMn2og9LvL8l1xNDMHy0Ar4SyT1INvnqjqoiuZoI9/dNKv6UYWi4Ykf/Pgm3a5jlYX3cn4NH/kXptqK6a89fIi0VCWHUhgwhbVLrvBu5AJ+1N39GiKRE7aCnwG2/0Wl8Cq/PyUjTy9yYQtB9XpcMcyUkAuTCL3kXxAsCTb69IlyTzI+BydvmDjZDNlty0IDe8KCVYhcb1XdvH0QSaMr/UCqXPbQpLN3iVMUMUM9xjYWdAvGZ/oj7xW3NBkty0g2UoymHXOf3Olw/dDFi5zgfzjioZ3U11sRO5LG4Lxnkq/47YPsnD5iB/DFQ0vGVnkza64SIs7OyQFMO0u6X7IRO33QMMhubhblHfhPmdd4ZT0O9v7IhPbLPeAJGzAb3N02z7cdLXlG2wCmYjmrpCq3+YnJHDH1Sv/YJPIxM3TUcnWdiOUDWjJnPR/V4zEzN4UYBPJhHmRSORBnV4FWmIJQZmaxzRrSQSr/pkGbDJZuMZHa5Fr3SBbchyDmz0kwa4wYor5APNBBsT/vOqVbCzjUnNXksK9COYp9/7JxG4EP2RpgtuQWRmqJ05IbuxkiW181o15kcuzQE9Fxm93wtaZFJEk5UySc8h7GzsFCylPkhh++RP5V7gWuU48WqppyUDnHzmveGokM8yBzEjCV5PmtFcDoMMu3Jvgz5AB9Udum5htnsgrBb9QG6mN5DkAcx2PfZYsXBaT7bzrz22ubKYvcclaBasDuI78aMeUZOH6s/gVneqsbJPay2zGNKzWKwA7cZnzmI0MzCBE8FTkjGxJy7Xi7axaSG4yrRvwjf4jcVqycF3UyMhrfmU2thV89qmsiLexkU1lTKSiK2ZS5rr1JfafI5PdtpdPzsiG5cQwTcvMFAqWhaIA1Qf8KuKCwhGJPOumuOdHFi4Dt0Xu88bMbKoZZvde4rrUznDPkwy1yEfgK/80qqaPtmQKLMPqHkpcwoLMBZLBso3z7aoyP8cZ5orK9TyFJM5EFi4/S19936gaMxVvxlVtyXEYOZlOOWYiQy3Ju/z9V3lzQlQipfB0LWrGKp1H+bius9sLIkNsF8o5XHdXXOEMw0zmr/JVy9B9Ar1rGt3mjXLIT3PNQIakpKecx/lDpYpdJ929jLEqD9gdN9fdSpJ8ghtyZbXSula9FTkZ+ux+50wWDg9Uv0X2rlpVPFxxTh/9HxXkbodnz5/7q2a3mqRW7TY613vqcZDQH09ZweZIhthkLSH2et9pNvLEWo3moVxznQ/tnZ+/at8h9u6/910IGRqVDk/cT++zdnTnb3S5UDLEVutdTj7ZKezieIb0YjYHMmTl49vJJ+zTXmZ3F7H5kCErD+cB9zJ1e+hqcyNDVh8q9RtY784zao+eP9dsuNg8yUjKuXju6H2Imr/6mdv7lxfHn2kOPWy+ZMjag2NZUI4uhqfstNs15f3I+0ttHpoB7X9vvhvBpIXJpQAAAABJRU5ErkJggg=="/>
          <p:cNvSpPr>
            <a:spLocks noChangeAspect="1" noChangeArrowheads="1"/>
          </p:cNvSpPr>
          <p:nvPr/>
        </p:nvSpPr>
        <p:spPr bwMode="auto">
          <a:xfrm>
            <a:off x="2459039" y="-871538"/>
            <a:ext cx="2592387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6" name="Picture 6" descr="http://images.clipartpanda.com/wrinkle-clipart-eaf7d86fb29d4b66a32559703c37029a_p_400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1752600"/>
            <a:ext cx="22352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http://clipart.vn/img.aspx?idimg=1086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911351"/>
            <a:ext cx="2963863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2" descr="http://www.kyluc.vn/Images/Kyluc/04272012_112744kyluc_laithieumangosteenmang-cut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4319589"/>
            <a:ext cx="265747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>
            <a:hlinkClick r:id="rId5" action="ppaction://hlinksldjump"/>
            <a:extLst>
              <a:ext uri="{FF2B5EF4-FFF2-40B4-BE49-F238E27FC236}"/>
            </a:extLst>
          </p:cNvPr>
          <p:cNvSpPr/>
          <p:nvPr/>
        </p:nvSpPr>
        <p:spPr>
          <a:xfrm>
            <a:off x="9612313" y="6350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6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9"/>
          <p:cNvSpPr txBox="1">
            <a:spLocks noChangeArrowheads="1"/>
          </p:cNvSpPr>
          <p:nvPr/>
        </p:nvSpPr>
        <p:spPr bwMode="auto">
          <a:xfrm>
            <a:off x="1966913" y="1066801"/>
            <a:ext cx="8153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vi-VN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675" name="Group 6"/>
          <p:cNvGrpSpPr>
            <a:grpSpLocks/>
          </p:cNvGrpSpPr>
          <p:nvPr/>
        </p:nvGrpSpPr>
        <p:grpSpPr bwMode="auto">
          <a:xfrm>
            <a:off x="2330450" y="100013"/>
            <a:ext cx="7848600" cy="1828800"/>
            <a:chOff x="288" y="240"/>
            <a:chExt cx="4656" cy="1152"/>
          </a:xfrm>
        </p:grpSpPr>
        <p:pic>
          <p:nvPicPr>
            <p:cNvPr id="28705" name="Picture 7" descr="Bellcol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40"/>
              <a:ext cx="110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6" name="Picture 8" descr="Bellcol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88"/>
              <a:ext cx="110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ight Arrow 8">
            <a:hlinkClick r:id="rId3" action="ppaction://hlinksldjump"/>
            <a:extLst>
              <a:ext uri="{FF2B5EF4-FFF2-40B4-BE49-F238E27FC236}"/>
            </a:extLst>
          </p:cNvPr>
          <p:cNvSpPr/>
          <p:nvPr/>
        </p:nvSpPr>
        <p:spPr>
          <a:xfrm>
            <a:off x="9372600" y="6192839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8677" name="Picture 7" descr="banner_ma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B0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619876"/>
            <a:ext cx="7086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057400" y="1143001"/>
            <a:ext cx="8153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câu trả lời đúng : </a:t>
            </a:r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4964113" y="1820864"/>
            <a:ext cx="533400" cy="1455737"/>
            <a:chOff x="3464256" y="3464135"/>
            <a:chExt cx="533400" cy="1455656"/>
          </a:xfrm>
        </p:grpSpPr>
        <p:sp>
          <p:nvSpPr>
            <p:cNvPr id="28702" name="TextBox 17"/>
            <p:cNvSpPr txBox="1">
              <a:spLocks noChangeArrowheads="1"/>
            </p:cNvSpPr>
            <p:nvPr/>
          </p:nvSpPr>
          <p:spPr bwMode="auto">
            <a:xfrm>
              <a:off x="3521688" y="3464135"/>
              <a:ext cx="2667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4400"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8703" name="TextBox 18"/>
            <p:cNvSpPr txBox="1">
              <a:spLocks noChangeArrowheads="1"/>
            </p:cNvSpPr>
            <p:nvPr/>
          </p:nvSpPr>
          <p:spPr bwMode="auto">
            <a:xfrm>
              <a:off x="3505200" y="4150350"/>
              <a:ext cx="2667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4400"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14" name="Straight Connector 13">
              <a:extLst>
                <a:ext uri="{FF2B5EF4-FFF2-40B4-BE49-F238E27FC236}"/>
              </a:extLst>
            </p:cNvPr>
            <p:cNvCxnSpPr/>
            <p:nvPr/>
          </p:nvCxnSpPr>
          <p:spPr bwMode="auto">
            <a:xfrm>
              <a:off x="3464256" y="4165771"/>
              <a:ext cx="533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6248400" y="1651000"/>
            <a:ext cx="990600" cy="1625600"/>
            <a:chOff x="3404718" y="3294792"/>
            <a:chExt cx="990796" cy="1624715"/>
          </a:xfrm>
        </p:grpSpPr>
        <p:sp>
          <p:nvSpPr>
            <p:cNvPr id="16" name="TextBox 3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3480933" y="3294792"/>
              <a:ext cx="760563" cy="7695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4400" dirty="0"/>
            </a:p>
          </p:txBody>
        </p:sp>
        <p:sp>
          <p:nvSpPr>
            <p:cNvPr id="28700" name="TextBox 37"/>
            <p:cNvSpPr txBox="1">
              <a:spLocks noChangeArrowheads="1"/>
            </p:cNvSpPr>
            <p:nvPr/>
          </p:nvSpPr>
          <p:spPr bwMode="auto">
            <a:xfrm>
              <a:off x="3505200" y="4150350"/>
              <a:ext cx="890314" cy="769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4400">
                  <a:cs typeface="Arial" panose="020B0604020202020204" pitchFamily="34" charset="0"/>
                </a:rPr>
                <a:t>24</a:t>
              </a:r>
            </a:p>
          </p:txBody>
        </p:sp>
        <p:cxnSp>
          <p:nvCxnSpPr>
            <p:cNvPr id="18" name="Straight Connector 17">
              <a:extLst>
                <a:ext uri="{FF2B5EF4-FFF2-40B4-BE49-F238E27FC236}"/>
              </a:extLst>
            </p:cNvPr>
            <p:cNvCxnSpPr/>
            <p:nvPr/>
          </p:nvCxnSpPr>
          <p:spPr bwMode="auto">
            <a:xfrm>
              <a:off x="3404718" y="4165856"/>
              <a:ext cx="83677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80"/>
          <p:cNvSpPr txBox="1">
            <a:spLocks noChangeArrowheads="1"/>
          </p:cNvSpPr>
          <p:nvPr/>
        </p:nvSpPr>
        <p:spPr bwMode="auto">
          <a:xfrm>
            <a:off x="5649913" y="2138364"/>
            <a:ext cx="514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>
                <a:cs typeface="Arial" panose="020B0604020202020204" pitchFamily="34" charset="0"/>
              </a:rPr>
              <a:t>=</a:t>
            </a:r>
          </a:p>
        </p:txBody>
      </p:sp>
      <p:sp>
        <p:nvSpPr>
          <p:cNvPr id="20" name="Rectangle 19">
            <a:extLst>
              <a:ext uri="{FF2B5EF4-FFF2-40B4-BE49-F238E27FC236}"/>
            </a:extLst>
          </p:cNvPr>
          <p:cNvSpPr/>
          <p:nvPr/>
        </p:nvSpPr>
        <p:spPr>
          <a:xfrm>
            <a:off x="2133600" y="3886201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A. </a:t>
            </a:r>
            <a:endParaRPr lang="en-US" sz="4000" b="1" dirty="0"/>
          </a:p>
        </p:txBody>
      </p:sp>
      <p:sp>
        <p:nvSpPr>
          <p:cNvPr id="21" name="Rectangle 20">
            <a:extLst>
              <a:ext uri="{FF2B5EF4-FFF2-40B4-BE49-F238E27FC236}"/>
            </a:extLst>
          </p:cNvPr>
          <p:cNvSpPr/>
          <p:nvPr/>
        </p:nvSpPr>
        <p:spPr>
          <a:xfrm>
            <a:off x="4648200" y="3867151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B. </a:t>
            </a:r>
            <a:endParaRPr lang="en-US" sz="4000" b="1" dirty="0"/>
          </a:p>
        </p:txBody>
      </p:sp>
      <p:sp>
        <p:nvSpPr>
          <p:cNvPr id="22" name="Rectangle 21">
            <a:extLst>
              <a:ext uri="{FF2B5EF4-FFF2-40B4-BE49-F238E27FC236}"/>
            </a:extLst>
          </p:cNvPr>
          <p:cNvSpPr/>
          <p:nvPr/>
        </p:nvSpPr>
        <p:spPr>
          <a:xfrm>
            <a:off x="7391400" y="3849688"/>
            <a:ext cx="9144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C.  </a:t>
            </a:r>
            <a:endParaRPr lang="en-US" sz="4000" b="1" dirty="0"/>
          </a:p>
        </p:txBody>
      </p:sp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3048000" y="3403600"/>
            <a:ext cx="914400" cy="1625600"/>
            <a:chOff x="3480932" y="3294792"/>
            <a:chExt cx="914582" cy="1624715"/>
          </a:xfrm>
        </p:grpSpPr>
        <p:sp>
          <p:nvSpPr>
            <p:cNvPr id="24" name="TextBox 3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3480932" y="3294792"/>
              <a:ext cx="760564" cy="7869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vi-VN" sz="440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28697" name="TextBox 37"/>
            <p:cNvSpPr txBox="1">
              <a:spLocks noChangeArrowheads="1"/>
            </p:cNvSpPr>
            <p:nvPr/>
          </p:nvSpPr>
          <p:spPr bwMode="auto">
            <a:xfrm>
              <a:off x="3505200" y="4150350"/>
              <a:ext cx="890314" cy="769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4400">
                  <a:cs typeface="Arial" panose="020B0604020202020204" pitchFamily="34" charset="0"/>
                </a:rPr>
                <a:t>24</a:t>
              </a:r>
            </a:p>
          </p:txBody>
        </p:sp>
        <p:cxnSp>
          <p:nvCxnSpPr>
            <p:cNvPr id="26" name="Straight Connector 25">
              <a:extLst>
                <a:ext uri="{FF2B5EF4-FFF2-40B4-BE49-F238E27FC236}"/>
              </a:extLst>
            </p:cNvPr>
            <p:cNvCxnSpPr/>
            <p:nvPr/>
          </p:nvCxnSpPr>
          <p:spPr bwMode="auto">
            <a:xfrm>
              <a:off x="3482520" y="4165856"/>
              <a:ext cx="83677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5486400" y="3429000"/>
            <a:ext cx="990600" cy="1625600"/>
            <a:chOff x="3404718" y="3294792"/>
            <a:chExt cx="990796" cy="1624715"/>
          </a:xfrm>
        </p:grpSpPr>
        <p:sp>
          <p:nvSpPr>
            <p:cNvPr id="28" name="TextBox 3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3480933" y="3294792"/>
              <a:ext cx="760563" cy="7869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vi-VN" sz="440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28694" name="TextBox 37"/>
            <p:cNvSpPr txBox="1">
              <a:spLocks noChangeArrowheads="1"/>
            </p:cNvSpPr>
            <p:nvPr/>
          </p:nvSpPr>
          <p:spPr bwMode="auto">
            <a:xfrm>
              <a:off x="3505200" y="4150350"/>
              <a:ext cx="890314" cy="769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4400">
                  <a:cs typeface="Arial" panose="020B0604020202020204" pitchFamily="34" charset="0"/>
                </a:rPr>
                <a:t>24</a:t>
              </a:r>
            </a:p>
          </p:txBody>
        </p:sp>
        <p:cxnSp>
          <p:nvCxnSpPr>
            <p:cNvPr id="30" name="Straight Connector 29">
              <a:extLst>
                <a:ext uri="{FF2B5EF4-FFF2-40B4-BE49-F238E27FC236}"/>
              </a:extLst>
            </p:cNvPr>
            <p:cNvCxnSpPr/>
            <p:nvPr/>
          </p:nvCxnSpPr>
          <p:spPr bwMode="auto">
            <a:xfrm>
              <a:off x="3404718" y="4165856"/>
              <a:ext cx="83677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10"/>
          <p:cNvGrpSpPr>
            <a:grpSpLocks/>
          </p:cNvGrpSpPr>
          <p:nvPr/>
        </p:nvGrpSpPr>
        <p:grpSpPr bwMode="auto">
          <a:xfrm>
            <a:off x="8458200" y="3352801"/>
            <a:ext cx="1600200" cy="1617663"/>
            <a:chOff x="3404718" y="3294792"/>
            <a:chExt cx="990796" cy="1616782"/>
          </a:xfrm>
        </p:grpSpPr>
        <p:sp>
          <p:nvSpPr>
            <p:cNvPr id="32" name="TextBox 3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3481387" y="3294792"/>
              <a:ext cx="759807" cy="7869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4400" dirty="0">
                  <a:solidFill>
                    <a:srgbClr val="FF0000"/>
                  </a:solidFill>
                </a:rPr>
                <a:t>20</a:t>
              </a:r>
            </a:p>
          </p:txBody>
        </p:sp>
        <p:sp>
          <p:nvSpPr>
            <p:cNvPr id="28691" name="TextBox 37"/>
            <p:cNvSpPr txBox="1">
              <a:spLocks noChangeArrowheads="1"/>
            </p:cNvSpPr>
            <p:nvPr/>
          </p:nvSpPr>
          <p:spPr bwMode="auto">
            <a:xfrm>
              <a:off x="3505174" y="4149989"/>
              <a:ext cx="890340" cy="761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4400">
                  <a:cs typeface="Arial" panose="020B0604020202020204" pitchFamily="34" charset="0"/>
                </a:rPr>
                <a:t>24</a:t>
              </a:r>
            </a:p>
          </p:txBody>
        </p:sp>
        <p:cxnSp>
          <p:nvCxnSpPr>
            <p:cNvPr id="34" name="Straight Connector 33">
              <a:extLst>
                <a:ext uri="{FF2B5EF4-FFF2-40B4-BE49-F238E27FC236}"/>
              </a:extLst>
            </p:cNvPr>
            <p:cNvCxnSpPr/>
            <p:nvPr/>
          </p:nvCxnSpPr>
          <p:spPr bwMode="auto">
            <a:xfrm>
              <a:off x="3404718" y="4165855"/>
              <a:ext cx="83647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Oval 34">
            <a:extLst>
              <a:ext uri="{FF2B5EF4-FFF2-40B4-BE49-F238E27FC236}"/>
            </a:extLst>
          </p:cNvPr>
          <p:cNvSpPr/>
          <p:nvPr/>
        </p:nvSpPr>
        <p:spPr>
          <a:xfrm>
            <a:off x="7467600" y="3962400"/>
            <a:ext cx="554038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80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21" grpId="0"/>
      <p:bldP spid="22" grpId="0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2362200"/>
            <a:ext cx="2416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Củng cố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46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47800"/>
            <a:ext cx="9144000" cy="1752600"/>
          </a:xfrm>
        </p:spPr>
        <p:txBody>
          <a:bodyPr>
            <a:no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HP001 5 hàng" panose="020B0603050302020204" pitchFamily="34" charset="-93"/>
                <a:cs typeface="Times New Roman" pitchFamily="18" charset="0"/>
              </a:rPr>
              <a:t>Chúc các </a:t>
            </a:r>
            <a:r>
              <a:rPr lang="en-US" sz="6000" b="1" err="1">
                <a:solidFill>
                  <a:srgbClr val="FF0000"/>
                </a:solidFill>
                <a:latin typeface="HP001 5 hàng" panose="020B0603050302020204" pitchFamily="34" charset="-93"/>
                <a:cs typeface="Times New Roman" pitchFamily="18" charset="0"/>
              </a:rPr>
              <a:t>em</a:t>
            </a:r>
            <a:r>
              <a:rPr lang="en-US" sz="6000" b="1">
                <a:solidFill>
                  <a:srgbClr val="FF0000"/>
                </a:solidFill>
                <a:latin typeface="HP001 5 hàng" panose="020B0603050302020204" pitchFamily="34" charset="-93"/>
                <a:cs typeface="Times New Roman" pitchFamily="18" charset="0"/>
              </a:rPr>
              <a:t> </a:t>
            </a:r>
            <a:r>
              <a:rPr lang="en-US" sz="6000" b="1" smtClean="0">
                <a:solidFill>
                  <a:srgbClr val="FF0000"/>
                </a:solidFill>
                <a:latin typeface="HP001 5 hàng" panose="020B0603050302020204" pitchFamily="34" charset="-93"/>
                <a:cs typeface="Times New Roman" pitchFamily="18" charset="0"/>
              </a:rPr>
              <a:t>hǌ tō!</a:t>
            </a:r>
            <a:endParaRPr lang="en-US" sz="6000" b="1" dirty="0">
              <a:solidFill>
                <a:srgbClr val="FF0000"/>
              </a:solidFill>
              <a:latin typeface="HP001 5 hàng" panose="020B0603050302020204" pitchFamily="34" charset="-93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"/>
            <a:ext cx="12192000" cy="6874715"/>
          </a:xfrm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2957512" y="2595568"/>
            <a:ext cx="6400800" cy="13144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 ĐỘNG</a:t>
            </a:r>
            <a:endParaRPr lang="en-US" sz="3600" b="1" kern="10">
              <a:ln w="31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05000" y="685800"/>
            <a:ext cx="541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ài 1: 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số đo đại lượng: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676400" y="14478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kg:</a:t>
            </a:r>
          </a:p>
        </p:txBody>
      </p:sp>
      <p:sp>
        <p:nvSpPr>
          <p:cNvPr id="14" name="AutoShape 7" descr="9k="/>
          <p:cNvSpPr>
            <a:spLocks noChangeAspect="1" noChangeArrowheads="1"/>
          </p:cNvSpPr>
          <p:nvPr/>
        </p:nvSpPr>
        <p:spPr bwMode="auto">
          <a:xfrm>
            <a:off x="4310063" y="1643063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2060"/>
              </a:solidFill>
            </a:endParaRPr>
          </a:p>
        </p:txBody>
      </p:sp>
      <p:sp>
        <p:nvSpPr>
          <p:cNvPr id="15" name="AutoShape 8" descr="9k="/>
          <p:cNvSpPr>
            <a:spLocks noChangeAspect="1" noChangeArrowheads="1"/>
          </p:cNvSpPr>
          <p:nvPr/>
        </p:nvSpPr>
        <p:spPr bwMode="auto">
          <a:xfrm>
            <a:off x="4310063" y="1643063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206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438400" y="1447800"/>
            <a:ext cx="441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phần năm ki-lô-gam.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676400" y="24384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752600" y="35956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giờ: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143000" y="2286000"/>
            <a:ext cx="592138" cy="976313"/>
            <a:chOff x="3803" y="1824"/>
            <a:chExt cx="373" cy="615"/>
          </a:xfrm>
        </p:grpSpPr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143000" y="1295400"/>
            <a:ext cx="592138" cy="976313"/>
            <a:chOff x="3803" y="1824"/>
            <a:chExt cx="373" cy="615"/>
          </a:xfrm>
        </p:grpSpPr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990600" y="3443288"/>
            <a:ext cx="914400" cy="976312"/>
            <a:chOff x="4464" y="912"/>
            <a:chExt cx="576" cy="615"/>
          </a:xfrm>
        </p:grpSpPr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4464" y="912"/>
              <a:ext cx="49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15</a:t>
              </a:r>
            </a:p>
          </p:txBody>
        </p:sp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4464" y="1200"/>
              <a:ext cx="5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16</a:t>
              </a: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H="1" flipV="1">
              <a:off x="4612" y="1200"/>
              <a:ext cx="332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85800" y="24384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71513" y="3505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743200" y="2438400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phần tám mét.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2590800" y="3657600"/>
            <a:ext cx="541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lăm phần mười sáu giờ.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47800" y="457200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ài 2: 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các phân số:</a:t>
            </a:r>
          </a:p>
        </p:txBody>
      </p:sp>
      <p:sp>
        <p:nvSpPr>
          <p:cNvPr id="4" name="AutoShape 6" descr="9k="/>
          <p:cNvSpPr>
            <a:spLocks noChangeAspect="1" noChangeArrowheads="1"/>
          </p:cNvSpPr>
          <p:nvPr/>
        </p:nvSpPr>
        <p:spPr bwMode="auto">
          <a:xfrm>
            <a:off x="3852863" y="1566863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phần bảy: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2300288"/>
            <a:ext cx="342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 phần chín: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" y="3429000"/>
            <a:ext cx="541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Năm mươi tư phần một trăm: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2362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14313" y="3429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3294064" y="1219200"/>
            <a:ext cx="533400" cy="976313"/>
            <a:chOff x="3803" y="1824"/>
            <a:chExt cx="373" cy="615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24"/>
          <p:cNvGrpSpPr>
            <a:grpSpLocks/>
          </p:cNvGrpSpPr>
          <p:nvPr/>
        </p:nvGrpSpPr>
        <p:grpSpPr bwMode="auto">
          <a:xfrm>
            <a:off x="3505200" y="2133600"/>
            <a:ext cx="533400" cy="976313"/>
            <a:chOff x="3803" y="1824"/>
            <a:chExt cx="373" cy="615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32"/>
          <p:cNvGrpSpPr>
            <a:grpSpLocks/>
          </p:cNvGrpSpPr>
          <p:nvPr/>
        </p:nvGrpSpPr>
        <p:grpSpPr bwMode="auto">
          <a:xfrm>
            <a:off x="5105400" y="3290888"/>
            <a:ext cx="838200" cy="976312"/>
            <a:chOff x="3803" y="1824"/>
            <a:chExt cx="373" cy="615"/>
          </a:xfrm>
        </p:grpSpPr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54</a:t>
              </a:r>
            </a:p>
          </p:txBody>
        </p:sp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100</a:t>
              </a:r>
            </a:p>
          </p:txBody>
        </p:sp>
        <p:sp>
          <p:nvSpPr>
            <p:cNvPr id="22" name="Line 35"/>
            <p:cNvSpPr>
              <a:spLocks noChangeShapeType="1"/>
            </p:cNvSpPr>
            <p:nvPr/>
          </p:nvSpPr>
          <p:spPr bwMode="auto">
            <a:xfrm flipH="1" flipV="1">
              <a:off x="3868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8702342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914400" y="524054"/>
            <a:ext cx="8991600" cy="193899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4000" b="1" smtClean="0">
                <a:solidFill>
                  <a:srgbClr val="FF0000"/>
                </a:solidFill>
                <a:latin typeface="Calibri" panose="020F0502020204030204" pitchFamily="34" charset="0"/>
              </a:rPr>
              <a:t> Viết một phân số:</a:t>
            </a:r>
            <a:r>
              <a:rPr lang="en-US" altLang="vi-VN" sz="400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altLang="vi-VN" sz="400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vi-VN" sz="4000" smtClean="0">
                <a:solidFill>
                  <a:srgbClr val="000000"/>
                </a:solidFill>
                <a:latin typeface="Calibri" panose="020F0502020204030204" pitchFamily="34" charset="0"/>
              </a:rPr>
              <a:t>a. lớn </a:t>
            </a:r>
            <a:r>
              <a:rPr lang="en-US" altLang="vi-VN" sz="4000">
                <a:solidFill>
                  <a:srgbClr val="000000"/>
                </a:solidFill>
                <a:latin typeface="Calibri" panose="020F0502020204030204" pitchFamily="34" charset="0"/>
              </a:rPr>
              <a:t>hơn 1 ?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914400" y="2438400"/>
            <a:ext cx="8991600" cy="10144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4000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en-US" altLang="vi-VN" sz="400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US" altLang="vi-VN" sz="4000" smtClean="0">
                <a:solidFill>
                  <a:srgbClr val="000000"/>
                </a:solidFill>
                <a:latin typeface="Calibri" panose="020F0502020204030204" pitchFamily="34" charset="0"/>
              </a:rPr>
              <a:t>bằng </a:t>
            </a:r>
            <a:r>
              <a:rPr lang="en-US" altLang="vi-VN" sz="4000">
                <a:solidFill>
                  <a:srgbClr val="000000"/>
                </a:solidFill>
                <a:latin typeface="Calibri" panose="020F0502020204030204" pitchFamily="34" charset="0"/>
              </a:rPr>
              <a:t>1 ?</a:t>
            </a: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914400" y="3200400"/>
            <a:ext cx="8991600" cy="1016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400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altLang="vi-VN" sz="400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US" altLang="vi-VN" sz="4000" smtClean="0">
                <a:solidFill>
                  <a:srgbClr val="000000"/>
                </a:solidFill>
                <a:latin typeface="Calibri" panose="020F0502020204030204" pitchFamily="34" charset="0"/>
              </a:rPr>
              <a:t>bé </a:t>
            </a:r>
            <a:r>
              <a:rPr lang="en-US" altLang="vi-VN" sz="4000">
                <a:solidFill>
                  <a:srgbClr val="000000"/>
                </a:solidFill>
                <a:latin typeface="Calibri" panose="020F0502020204030204" pitchFamily="34" charset="0"/>
              </a:rPr>
              <a:t>hơn 1 ?</a:t>
            </a:r>
          </a:p>
        </p:txBody>
      </p:sp>
    </p:spTree>
    <p:extLst>
      <p:ext uri="{BB962C8B-B14F-4D97-AF65-F5344CB8AC3E}">
        <p14:creationId xmlns:p14="http://schemas.microsoft.com/office/powerpoint/2010/main" val="278199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2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"/>
            <a:ext cx="12191999" cy="68576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382012"/>
            <a:ext cx="1128065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-93"/>
              </a:rPr>
              <a:t>TǨn</a:t>
            </a:r>
            <a:r>
              <a:rPr lang="en-US" sz="9600" b="1" cap="none" spc="0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-93"/>
              </a:rPr>
              <a:t> </a:t>
            </a:r>
          </a:p>
          <a:p>
            <a:pPr algn="ctr"/>
            <a:r>
              <a:rPr lang="en-US" sz="9600" b="1" smtClean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-93"/>
              </a:rPr>
              <a:t>Phân số bằng nhau</a:t>
            </a:r>
            <a:endParaRPr lang="en-US" sz="9600" b="1" cap="none" spc="0">
              <a:ln w="0"/>
              <a:solidFill>
                <a:srgbClr val="66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P001 5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8692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524001" y="6396038"/>
            <a:ext cx="5762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2</a:t>
            </a:r>
          </a:p>
        </p:txBody>
      </p:sp>
      <p:sp>
        <p:nvSpPr>
          <p:cNvPr id="6" name="任意多边形: 形状 3">
            <a:extLst>
              <a:ext uri="{FF2B5EF4-FFF2-40B4-BE49-F238E27FC236}">
                <a16:creationId xmlns="" xmlns:a16="http://schemas.microsoft.com/office/drawing/2014/main" id="{7F0F3330-49CA-4BA8-8BA0-9D1E6EDD02FA}"/>
              </a:ext>
            </a:extLst>
          </p:cNvPr>
          <p:cNvSpPr/>
          <p:nvPr/>
        </p:nvSpPr>
        <p:spPr>
          <a:xfrm>
            <a:off x="1524001" y="1828799"/>
            <a:ext cx="9601199" cy="2934057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6997" y="2362200"/>
            <a:ext cx="887935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0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KHÁM PHÁ</a:t>
            </a:r>
            <a:endParaRPr lang="en-US" sz="15000" b="0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 Box 4"/>
          <p:cNvSpPr txBox="1">
            <a:spLocks noChangeArrowheads="1"/>
          </p:cNvSpPr>
          <p:nvPr/>
        </p:nvSpPr>
        <p:spPr bwMode="auto">
          <a:xfrm>
            <a:off x="595313" y="473929"/>
            <a:ext cx="59197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Có hai băng giấy như nhau.</a:t>
            </a:r>
            <a:endParaRPr lang="en-US" altLang="en-US" sz="30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Text Box 4"/>
          <p:cNvSpPr txBox="1">
            <a:spLocks noChangeArrowheads="1"/>
          </p:cNvSpPr>
          <p:nvPr/>
        </p:nvSpPr>
        <p:spPr bwMode="auto">
          <a:xfrm>
            <a:off x="280986" y="1041262"/>
            <a:ext cx="62626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băng giấy thứ nhất thành 4 phần bằng nhau </a:t>
            </a:r>
          </a:p>
        </p:txBody>
      </p:sp>
      <p:sp>
        <p:nvSpPr>
          <p:cNvPr id="172" name="Rectangle 126"/>
          <p:cNvSpPr>
            <a:spLocks noChangeArrowheads="1"/>
          </p:cNvSpPr>
          <p:nvPr/>
        </p:nvSpPr>
        <p:spPr bwMode="auto">
          <a:xfrm>
            <a:off x="7239000" y="914400"/>
            <a:ext cx="3276600" cy="6858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pSp>
        <p:nvGrpSpPr>
          <p:cNvPr id="173" name="Group 120"/>
          <p:cNvGrpSpPr>
            <a:grpSpLocks/>
          </p:cNvGrpSpPr>
          <p:nvPr/>
        </p:nvGrpSpPr>
        <p:grpSpPr bwMode="auto">
          <a:xfrm>
            <a:off x="7243762" y="910823"/>
            <a:ext cx="3276600" cy="685800"/>
            <a:chOff x="2784" y="672"/>
            <a:chExt cx="2304" cy="576"/>
          </a:xfrm>
          <a:solidFill>
            <a:schemeClr val="bg1"/>
          </a:solidFill>
        </p:grpSpPr>
        <p:sp>
          <p:nvSpPr>
            <p:cNvPr id="174" name="Rectangle 114"/>
            <p:cNvSpPr>
              <a:spLocks noChangeArrowheads="1"/>
            </p:cNvSpPr>
            <p:nvPr/>
          </p:nvSpPr>
          <p:spPr bwMode="auto">
            <a:xfrm>
              <a:off x="2784" y="672"/>
              <a:ext cx="576" cy="576"/>
            </a:xfrm>
            <a:prstGeom prst="rect">
              <a:avLst/>
            </a:prstGeom>
            <a:grp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75" name="Rectangle 115"/>
            <p:cNvSpPr>
              <a:spLocks noChangeArrowheads="1"/>
            </p:cNvSpPr>
            <p:nvPr/>
          </p:nvSpPr>
          <p:spPr bwMode="auto">
            <a:xfrm>
              <a:off x="3360" y="672"/>
              <a:ext cx="576" cy="576"/>
            </a:xfrm>
            <a:prstGeom prst="rect">
              <a:avLst/>
            </a:prstGeom>
            <a:grp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76" name="Rectangle 116"/>
            <p:cNvSpPr>
              <a:spLocks noChangeArrowheads="1"/>
            </p:cNvSpPr>
            <p:nvPr/>
          </p:nvSpPr>
          <p:spPr bwMode="auto">
            <a:xfrm>
              <a:off x="3936" y="672"/>
              <a:ext cx="576" cy="576"/>
            </a:xfrm>
            <a:prstGeom prst="rect">
              <a:avLst/>
            </a:prstGeom>
            <a:grp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77" name="Rectangle 117"/>
            <p:cNvSpPr>
              <a:spLocks noChangeArrowheads="1"/>
            </p:cNvSpPr>
            <p:nvPr/>
          </p:nvSpPr>
          <p:spPr bwMode="auto">
            <a:xfrm>
              <a:off x="4512" y="672"/>
              <a:ext cx="576" cy="576"/>
            </a:xfrm>
            <a:prstGeom prst="rect">
              <a:avLst/>
            </a:prstGeom>
            <a:grp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178" name="Rectangle 132"/>
          <p:cNvSpPr>
            <a:spLocks noChangeArrowheads="1"/>
          </p:cNvSpPr>
          <p:nvPr/>
        </p:nvSpPr>
        <p:spPr bwMode="auto">
          <a:xfrm>
            <a:off x="7239000" y="2978944"/>
            <a:ext cx="3276600" cy="6858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pSp>
        <p:nvGrpSpPr>
          <p:cNvPr id="179" name="Group 138"/>
          <p:cNvGrpSpPr>
            <a:grpSpLocks/>
          </p:cNvGrpSpPr>
          <p:nvPr/>
        </p:nvGrpSpPr>
        <p:grpSpPr bwMode="auto">
          <a:xfrm>
            <a:off x="7239000" y="910828"/>
            <a:ext cx="2457450" cy="685800"/>
            <a:chOff x="1440" y="1728"/>
            <a:chExt cx="1548" cy="432"/>
          </a:xfrm>
        </p:grpSpPr>
        <p:sp>
          <p:nvSpPr>
            <p:cNvPr id="180" name="Rectangle 134"/>
            <p:cNvSpPr>
              <a:spLocks noChangeArrowheads="1"/>
            </p:cNvSpPr>
            <p:nvPr/>
          </p:nvSpPr>
          <p:spPr bwMode="auto">
            <a:xfrm>
              <a:off x="1440" y="1728"/>
              <a:ext cx="516" cy="432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81" name="Rectangle 135"/>
            <p:cNvSpPr>
              <a:spLocks noChangeArrowheads="1"/>
            </p:cNvSpPr>
            <p:nvPr/>
          </p:nvSpPr>
          <p:spPr bwMode="auto">
            <a:xfrm>
              <a:off x="1956" y="1728"/>
              <a:ext cx="516" cy="432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82" name="Rectangle 136"/>
            <p:cNvSpPr>
              <a:spLocks noChangeArrowheads="1"/>
            </p:cNvSpPr>
            <p:nvPr/>
          </p:nvSpPr>
          <p:spPr bwMode="auto">
            <a:xfrm>
              <a:off x="2472" y="1728"/>
              <a:ext cx="516" cy="432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183" name="Group 139"/>
          <p:cNvGrpSpPr>
            <a:grpSpLocks/>
          </p:cNvGrpSpPr>
          <p:nvPr/>
        </p:nvGrpSpPr>
        <p:grpSpPr bwMode="auto">
          <a:xfrm>
            <a:off x="7239000" y="2957512"/>
            <a:ext cx="3276600" cy="685800"/>
            <a:chOff x="912" y="1920"/>
            <a:chExt cx="4608" cy="576"/>
          </a:xfrm>
          <a:solidFill>
            <a:schemeClr val="bg1"/>
          </a:solidFill>
        </p:grpSpPr>
        <p:sp>
          <p:nvSpPr>
            <p:cNvPr id="184" name="Rectangle 140"/>
            <p:cNvSpPr>
              <a:spLocks noChangeArrowheads="1"/>
            </p:cNvSpPr>
            <p:nvPr/>
          </p:nvSpPr>
          <p:spPr bwMode="auto">
            <a:xfrm>
              <a:off x="912" y="1920"/>
              <a:ext cx="576" cy="576"/>
            </a:xfrm>
            <a:prstGeom prst="rect">
              <a:avLst/>
            </a:prstGeom>
            <a:grp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85" name="Rectangle 141"/>
            <p:cNvSpPr>
              <a:spLocks noChangeArrowheads="1"/>
            </p:cNvSpPr>
            <p:nvPr/>
          </p:nvSpPr>
          <p:spPr bwMode="auto">
            <a:xfrm>
              <a:off x="4368" y="1920"/>
              <a:ext cx="576" cy="576"/>
            </a:xfrm>
            <a:prstGeom prst="rect">
              <a:avLst/>
            </a:prstGeom>
            <a:grp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86" name="Rectangle 142"/>
            <p:cNvSpPr>
              <a:spLocks noChangeArrowheads="1"/>
            </p:cNvSpPr>
            <p:nvPr/>
          </p:nvSpPr>
          <p:spPr bwMode="auto">
            <a:xfrm>
              <a:off x="1488" y="1920"/>
              <a:ext cx="576" cy="576"/>
            </a:xfrm>
            <a:prstGeom prst="rect">
              <a:avLst/>
            </a:prstGeom>
            <a:grp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87" name="Rectangle 143"/>
            <p:cNvSpPr>
              <a:spLocks noChangeArrowheads="1"/>
            </p:cNvSpPr>
            <p:nvPr/>
          </p:nvSpPr>
          <p:spPr bwMode="auto">
            <a:xfrm>
              <a:off x="2064" y="1920"/>
              <a:ext cx="576" cy="576"/>
            </a:xfrm>
            <a:prstGeom prst="rect">
              <a:avLst/>
            </a:prstGeom>
            <a:grp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88" name="Rectangle 144"/>
            <p:cNvSpPr>
              <a:spLocks noChangeArrowheads="1"/>
            </p:cNvSpPr>
            <p:nvPr/>
          </p:nvSpPr>
          <p:spPr bwMode="auto">
            <a:xfrm>
              <a:off x="2640" y="1920"/>
              <a:ext cx="576" cy="576"/>
            </a:xfrm>
            <a:prstGeom prst="rect">
              <a:avLst/>
            </a:prstGeom>
            <a:grp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89" name="Rectangle 145"/>
            <p:cNvSpPr>
              <a:spLocks noChangeArrowheads="1"/>
            </p:cNvSpPr>
            <p:nvPr/>
          </p:nvSpPr>
          <p:spPr bwMode="auto">
            <a:xfrm>
              <a:off x="3216" y="1920"/>
              <a:ext cx="576" cy="576"/>
            </a:xfrm>
            <a:prstGeom prst="rect">
              <a:avLst/>
            </a:prstGeom>
            <a:grp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90" name="Rectangle 146"/>
            <p:cNvSpPr>
              <a:spLocks noChangeArrowheads="1"/>
            </p:cNvSpPr>
            <p:nvPr/>
          </p:nvSpPr>
          <p:spPr bwMode="auto">
            <a:xfrm>
              <a:off x="3792" y="1920"/>
              <a:ext cx="576" cy="576"/>
            </a:xfrm>
            <a:prstGeom prst="rect">
              <a:avLst/>
            </a:prstGeom>
            <a:grp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91" name="Rectangle 147"/>
            <p:cNvSpPr>
              <a:spLocks noChangeArrowheads="1"/>
            </p:cNvSpPr>
            <p:nvPr/>
          </p:nvSpPr>
          <p:spPr bwMode="auto">
            <a:xfrm>
              <a:off x="4944" y="1920"/>
              <a:ext cx="576" cy="576"/>
            </a:xfrm>
            <a:prstGeom prst="rect">
              <a:avLst/>
            </a:prstGeom>
            <a:grp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192" name="Text Box 4"/>
          <p:cNvSpPr txBox="1">
            <a:spLocks noChangeArrowheads="1"/>
          </p:cNvSpPr>
          <p:nvPr/>
        </p:nvSpPr>
        <p:spPr bwMode="auto">
          <a:xfrm>
            <a:off x="2986087" y="1509713"/>
            <a:ext cx="44772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tô màu 3 phần,</a:t>
            </a:r>
          </a:p>
        </p:txBody>
      </p:sp>
      <p:sp>
        <p:nvSpPr>
          <p:cNvPr id="193" name="Text Box 4"/>
          <p:cNvSpPr txBox="1">
            <a:spLocks noChangeArrowheads="1"/>
          </p:cNvSpPr>
          <p:nvPr/>
        </p:nvSpPr>
        <p:spPr bwMode="auto">
          <a:xfrm>
            <a:off x="221454" y="2057430"/>
            <a:ext cx="63222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 là tô màu </a:t>
            </a:r>
            <a:r>
              <a:rPr lang="en-US" altLang="en-US" sz="3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</a:rPr>
              <a:t>băng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giấy.              </a:t>
            </a:r>
          </a:p>
        </p:txBody>
      </p:sp>
      <p:grpSp>
        <p:nvGrpSpPr>
          <p:cNvPr id="194" name="Group 150"/>
          <p:cNvGrpSpPr>
            <a:grpSpLocks/>
          </p:cNvGrpSpPr>
          <p:nvPr/>
        </p:nvGrpSpPr>
        <p:grpSpPr bwMode="auto">
          <a:xfrm>
            <a:off x="8229600" y="1600200"/>
            <a:ext cx="533400" cy="914400"/>
            <a:chOff x="3803" y="1824"/>
            <a:chExt cx="373" cy="576"/>
          </a:xfrm>
        </p:grpSpPr>
        <p:sp>
          <p:nvSpPr>
            <p:cNvPr id="195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96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97" name="Line 153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98" name="Group 59"/>
          <p:cNvGrpSpPr>
            <a:grpSpLocks/>
          </p:cNvGrpSpPr>
          <p:nvPr/>
        </p:nvGrpSpPr>
        <p:grpSpPr bwMode="auto">
          <a:xfrm>
            <a:off x="2552695" y="1890723"/>
            <a:ext cx="552859" cy="1096965"/>
            <a:chOff x="3803" y="1770"/>
            <a:chExt cx="373" cy="691"/>
          </a:xfrm>
        </p:grpSpPr>
        <p:sp>
          <p:nvSpPr>
            <p:cNvPr id="199" name="Text Box 4"/>
            <p:cNvSpPr txBox="1">
              <a:spLocks noChangeArrowheads="1"/>
            </p:cNvSpPr>
            <p:nvPr/>
          </p:nvSpPr>
          <p:spPr bwMode="auto">
            <a:xfrm>
              <a:off x="3803" y="1770"/>
              <a:ext cx="32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200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201" name="Line 62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000">
                <a:solidFill>
                  <a:srgbClr val="FF0000"/>
                </a:solidFill>
              </a:endParaRPr>
            </a:p>
          </p:txBody>
        </p:sp>
      </p:grpSp>
      <p:sp>
        <p:nvSpPr>
          <p:cNvPr id="202" name="Text Box 4"/>
          <p:cNvSpPr txBox="1">
            <a:spLocks noChangeArrowheads="1"/>
          </p:cNvSpPr>
          <p:nvPr/>
        </p:nvSpPr>
        <p:spPr bwMode="auto">
          <a:xfrm>
            <a:off x="369093" y="2901493"/>
            <a:ext cx="64222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băng giấy thứ hai thành 8 phần bằng nhau </a:t>
            </a:r>
          </a:p>
        </p:txBody>
      </p:sp>
      <p:sp>
        <p:nvSpPr>
          <p:cNvPr id="203" name="Text Box 4"/>
          <p:cNvSpPr txBox="1">
            <a:spLocks noChangeArrowheads="1"/>
          </p:cNvSpPr>
          <p:nvPr/>
        </p:nvSpPr>
        <p:spPr bwMode="auto">
          <a:xfrm>
            <a:off x="2195310" y="3352859"/>
            <a:ext cx="39338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tô màu 6 phần.</a:t>
            </a:r>
          </a:p>
        </p:txBody>
      </p:sp>
      <p:grpSp>
        <p:nvGrpSpPr>
          <p:cNvPr id="204" name="Group 104"/>
          <p:cNvGrpSpPr>
            <a:grpSpLocks/>
          </p:cNvGrpSpPr>
          <p:nvPr/>
        </p:nvGrpSpPr>
        <p:grpSpPr bwMode="auto">
          <a:xfrm>
            <a:off x="7239000" y="2971792"/>
            <a:ext cx="3276600" cy="685800"/>
            <a:chOff x="912" y="1920"/>
            <a:chExt cx="4608" cy="576"/>
          </a:xfrm>
        </p:grpSpPr>
        <p:sp>
          <p:nvSpPr>
            <p:cNvPr id="205" name="Rectangle 95"/>
            <p:cNvSpPr>
              <a:spLocks noChangeArrowheads="1"/>
            </p:cNvSpPr>
            <p:nvPr/>
          </p:nvSpPr>
          <p:spPr bwMode="auto">
            <a:xfrm>
              <a:off x="912" y="1920"/>
              <a:ext cx="576" cy="576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06" name="Rectangle 96"/>
            <p:cNvSpPr>
              <a:spLocks noChangeArrowheads="1"/>
            </p:cNvSpPr>
            <p:nvPr/>
          </p:nvSpPr>
          <p:spPr bwMode="auto">
            <a:xfrm>
              <a:off x="4368" y="1920"/>
              <a:ext cx="576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07" name="Rectangle 98"/>
            <p:cNvSpPr>
              <a:spLocks noChangeArrowheads="1"/>
            </p:cNvSpPr>
            <p:nvPr/>
          </p:nvSpPr>
          <p:spPr bwMode="auto">
            <a:xfrm>
              <a:off x="1488" y="1920"/>
              <a:ext cx="576" cy="576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08" name="Rectangle 99"/>
            <p:cNvSpPr>
              <a:spLocks noChangeArrowheads="1"/>
            </p:cNvSpPr>
            <p:nvPr/>
          </p:nvSpPr>
          <p:spPr bwMode="auto">
            <a:xfrm>
              <a:off x="2064" y="1920"/>
              <a:ext cx="576" cy="576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09" name="Rectangle 100"/>
            <p:cNvSpPr>
              <a:spLocks noChangeArrowheads="1"/>
            </p:cNvSpPr>
            <p:nvPr/>
          </p:nvSpPr>
          <p:spPr bwMode="auto">
            <a:xfrm>
              <a:off x="2640" y="1920"/>
              <a:ext cx="576" cy="576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10" name="Rectangle 101"/>
            <p:cNvSpPr>
              <a:spLocks noChangeArrowheads="1"/>
            </p:cNvSpPr>
            <p:nvPr/>
          </p:nvSpPr>
          <p:spPr bwMode="auto">
            <a:xfrm>
              <a:off x="3216" y="1920"/>
              <a:ext cx="576" cy="576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11" name="Rectangle 102"/>
            <p:cNvSpPr>
              <a:spLocks noChangeArrowheads="1"/>
            </p:cNvSpPr>
            <p:nvPr/>
          </p:nvSpPr>
          <p:spPr bwMode="auto">
            <a:xfrm>
              <a:off x="3792" y="1920"/>
              <a:ext cx="576" cy="576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12" name="Rectangle 103"/>
            <p:cNvSpPr>
              <a:spLocks noChangeArrowheads="1"/>
            </p:cNvSpPr>
            <p:nvPr/>
          </p:nvSpPr>
          <p:spPr bwMode="auto">
            <a:xfrm>
              <a:off x="4944" y="1920"/>
              <a:ext cx="576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13" name="Text Box 4"/>
          <p:cNvSpPr txBox="1">
            <a:spLocks noChangeArrowheads="1"/>
          </p:cNvSpPr>
          <p:nvPr/>
        </p:nvSpPr>
        <p:spPr bwMode="auto">
          <a:xfrm>
            <a:off x="397668" y="3941802"/>
            <a:ext cx="65155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 là tô màu </a:t>
            </a:r>
            <a:r>
              <a:rPr lang="en-US" altLang="en-US" sz="3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</a:rPr>
              <a:t>băng</a:t>
            </a:r>
            <a:r>
              <a:rPr lang="en-US" altLang="en-US" sz="3000">
                <a:latin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giấy.              </a:t>
            </a:r>
          </a:p>
        </p:txBody>
      </p:sp>
      <p:grpSp>
        <p:nvGrpSpPr>
          <p:cNvPr id="214" name="Group 226"/>
          <p:cNvGrpSpPr>
            <a:grpSpLocks/>
          </p:cNvGrpSpPr>
          <p:nvPr/>
        </p:nvGrpSpPr>
        <p:grpSpPr bwMode="auto">
          <a:xfrm>
            <a:off x="8334375" y="3533775"/>
            <a:ext cx="533400" cy="914400"/>
            <a:chOff x="3803" y="1824"/>
            <a:chExt cx="373" cy="576"/>
          </a:xfrm>
        </p:grpSpPr>
        <p:sp>
          <p:nvSpPr>
            <p:cNvPr id="215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16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217" name="Line 229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18" name="Group 230"/>
          <p:cNvGrpSpPr>
            <a:grpSpLocks/>
          </p:cNvGrpSpPr>
          <p:nvPr/>
        </p:nvGrpSpPr>
        <p:grpSpPr bwMode="auto">
          <a:xfrm>
            <a:off x="2643188" y="3890183"/>
            <a:ext cx="615685" cy="1011238"/>
            <a:chOff x="3803" y="1824"/>
            <a:chExt cx="373" cy="637"/>
          </a:xfrm>
        </p:grpSpPr>
        <p:sp>
          <p:nvSpPr>
            <p:cNvPr id="219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220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221" name="Line 233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000"/>
            </a:p>
          </p:txBody>
        </p:sp>
      </p:grpSp>
      <p:sp>
        <p:nvSpPr>
          <p:cNvPr id="222" name="Text Box 4"/>
          <p:cNvSpPr txBox="1">
            <a:spLocks noChangeArrowheads="1"/>
          </p:cNvSpPr>
          <p:nvPr/>
        </p:nvSpPr>
        <p:spPr bwMode="auto">
          <a:xfrm>
            <a:off x="-346341" y="4853793"/>
            <a:ext cx="29194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Ta thấy:</a:t>
            </a:r>
          </a:p>
        </p:txBody>
      </p:sp>
      <p:sp>
        <p:nvSpPr>
          <p:cNvPr id="223" name="Text Box 4"/>
          <p:cNvSpPr txBox="1">
            <a:spLocks noChangeArrowheads="1"/>
          </p:cNvSpPr>
          <p:nvPr/>
        </p:nvSpPr>
        <p:spPr bwMode="auto">
          <a:xfrm rot="5400000">
            <a:off x="6457950" y="2133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- - - - - - -              </a:t>
            </a:r>
          </a:p>
        </p:txBody>
      </p:sp>
      <p:sp>
        <p:nvSpPr>
          <p:cNvPr id="224" name="Text Box 4"/>
          <p:cNvSpPr txBox="1">
            <a:spLocks noChangeArrowheads="1"/>
          </p:cNvSpPr>
          <p:nvPr/>
        </p:nvSpPr>
        <p:spPr bwMode="auto">
          <a:xfrm rot="5400000">
            <a:off x="8901113" y="2138363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- - - - - - -              </a:t>
            </a:r>
          </a:p>
        </p:txBody>
      </p:sp>
      <p:grpSp>
        <p:nvGrpSpPr>
          <p:cNvPr id="225" name="Group 246"/>
          <p:cNvGrpSpPr>
            <a:grpSpLocks/>
          </p:cNvGrpSpPr>
          <p:nvPr/>
        </p:nvGrpSpPr>
        <p:grpSpPr bwMode="auto">
          <a:xfrm>
            <a:off x="2067124" y="4690345"/>
            <a:ext cx="576064" cy="1068389"/>
            <a:chOff x="3803" y="1788"/>
            <a:chExt cx="373" cy="673"/>
          </a:xfrm>
        </p:grpSpPr>
        <p:sp>
          <p:nvSpPr>
            <p:cNvPr id="226" name="Text Box 4"/>
            <p:cNvSpPr txBox="1">
              <a:spLocks noChangeArrowheads="1"/>
            </p:cNvSpPr>
            <p:nvPr/>
          </p:nvSpPr>
          <p:spPr bwMode="auto">
            <a:xfrm>
              <a:off x="3803" y="1788"/>
              <a:ext cx="32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227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228" name="Line 249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000">
                <a:solidFill>
                  <a:srgbClr val="FF0000"/>
                </a:solidFill>
              </a:endParaRPr>
            </a:p>
          </p:txBody>
        </p:sp>
      </p:grpSp>
      <p:grpSp>
        <p:nvGrpSpPr>
          <p:cNvPr id="229" name="Group 250"/>
          <p:cNvGrpSpPr>
            <a:grpSpLocks/>
          </p:cNvGrpSpPr>
          <p:nvPr/>
        </p:nvGrpSpPr>
        <p:grpSpPr bwMode="auto">
          <a:xfrm>
            <a:off x="5160171" y="4687976"/>
            <a:ext cx="554829" cy="1011238"/>
            <a:chOff x="3803" y="1824"/>
            <a:chExt cx="373" cy="637"/>
          </a:xfrm>
        </p:grpSpPr>
        <p:sp>
          <p:nvSpPr>
            <p:cNvPr id="230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231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232" name="Line 253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000">
                <a:solidFill>
                  <a:srgbClr val="FF0000"/>
                </a:solidFill>
              </a:endParaRPr>
            </a:p>
          </p:txBody>
        </p:sp>
      </p:grpSp>
      <p:sp>
        <p:nvSpPr>
          <p:cNvPr id="233" name="Text Box 4"/>
          <p:cNvSpPr txBox="1">
            <a:spLocks noChangeArrowheads="1"/>
          </p:cNvSpPr>
          <p:nvPr/>
        </p:nvSpPr>
        <p:spPr bwMode="auto">
          <a:xfrm>
            <a:off x="1784032" y="4792666"/>
            <a:ext cx="690317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băng giấy bằng        băng giấy.              </a:t>
            </a:r>
          </a:p>
        </p:txBody>
      </p:sp>
      <p:sp>
        <p:nvSpPr>
          <p:cNvPr id="234" name="Text Box 4"/>
          <p:cNvSpPr txBox="1">
            <a:spLocks noChangeArrowheads="1"/>
          </p:cNvSpPr>
          <p:nvPr/>
        </p:nvSpPr>
        <p:spPr bwMode="auto">
          <a:xfrm>
            <a:off x="2971800" y="5918198"/>
            <a:ext cx="1752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vậy:</a:t>
            </a:r>
          </a:p>
        </p:txBody>
      </p:sp>
      <p:grpSp>
        <p:nvGrpSpPr>
          <p:cNvPr id="235" name="Group 256"/>
          <p:cNvGrpSpPr>
            <a:grpSpLocks/>
          </p:cNvGrpSpPr>
          <p:nvPr/>
        </p:nvGrpSpPr>
        <p:grpSpPr bwMode="auto">
          <a:xfrm>
            <a:off x="4800600" y="5694367"/>
            <a:ext cx="674028" cy="1082678"/>
            <a:chOff x="3803" y="1779"/>
            <a:chExt cx="373" cy="682"/>
          </a:xfrm>
        </p:grpSpPr>
        <p:sp>
          <p:nvSpPr>
            <p:cNvPr id="236" name="Text Box 4"/>
            <p:cNvSpPr txBox="1">
              <a:spLocks noChangeArrowheads="1"/>
            </p:cNvSpPr>
            <p:nvPr/>
          </p:nvSpPr>
          <p:spPr bwMode="auto">
            <a:xfrm>
              <a:off x="3803" y="1779"/>
              <a:ext cx="32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237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238" name="Line 259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000">
                <a:solidFill>
                  <a:srgbClr val="FF0000"/>
                </a:solidFill>
              </a:endParaRPr>
            </a:p>
          </p:txBody>
        </p:sp>
      </p:grpSp>
      <p:grpSp>
        <p:nvGrpSpPr>
          <p:cNvPr id="239" name="Group 260"/>
          <p:cNvGrpSpPr>
            <a:grpSpLocks/>
          </p:cNvGrpSpPr>
          <p:nvPr/>
        </p:nvGrpSpPr>
        <p:grpSpPr bwMode="auto">
          <a:xfrm>
            <a:off x="6172199" y="5708651"/>
            <a:ext cx="619125" cy="1039814"/>
            <a:chOff x="3803" y="1788"/>
            <a:chExt cx="373" cy="655"/>
          </a:xfrm>
        </p:grpSpPr>
        <p:sp>
          <p:nvSpPr>
            <p:cNvPr id="240" name="Text Box 4"/>
            <p:cNvSpPr txBox="1">
              <a:spLocks noChangeArrowheads="1"/>
            </p:cNvSpPr>
            <p:nvPr/>
          </p:nvSpPr>
          <p:spPr bwMode="auto">
            <a:xfrm>
              <a:off x="3803" y="1788"/>
              <a:ext cx="32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241" name="Text Box 4"/>
            <p:cNvSpPr txBox="1">
              <a:spLocks noChangeArrowheads="1"/>
            </p:cNvSpPr>
            <p:nvPr/>
          </p:nvSpPr>
          <p:spPr bwMode="auto">
            <a:xfrm>
              <a:off x="3803" y="2094"/>
              <a:ext cx="37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242" name="Line 263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000">
                <a:solidFill>
                  <a:srgbClr val="FF0000"/>
                </a:solidFill>
              </a:endParaRPr>
            </a:p>
          </p:txBody>
        </p:sp>
      </p:grpSp>
      <p:sp>
        <p:nvSpPr>
          <p:cNvPr id="243" name="Text Box 4"/>
          <p:cNvSpPr txBox="1">
            <a:spLocks noChangeArrowheads="1"/>
          </p:cNvSpPr>
          <p:nvPr/>
        </p:nvSpPr>
        <p:spPr bwMode="auto">
          <a:xfrm>
            <a:off x="5562600" y="5994398"/>
            <a:ext cx="533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71" grpId="0"/>
      <p:bldP spid="172" grpId="0" animBg="1"/>
      <p:bldP spid="178" grpId="0" animBg="1"/>
      <p:bldP spid="192" grpId="0"/>
      <p:bldP spid="193" grpId="0"/>
      <p:bldP spid="202" grpId="0"/>
      <p:bldP spid="203" grpId="0"/>
      <p:bldP spid="213" grpId="0"/>
      <p:bldP spid="222" grpId="0"/>
      <p:bldP spid="223" grpId="0"/>
      <p:bldP spid="224" grpId="0"/>
      <p:bldP spid="233" grpId="0"/>
      <p:bldP spid="234" grpId="0"/>
      <p:bldP spid="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</TotalTime>
  <Words>935</Words>
  <Application>Microsoft Office PowerPoint</Application>
  <PresentationFormat>Widescreen</PresentationFormat>
  <Paragraphs>253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HP001 5 hàng</vt:lpstr>
      <vt:lpstr>inpin heiti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Administrator</dc:creator>
  <cp:lastModifiedBy>Phương Lê</cp:lastModifiedBy>
  <cp:revision>99</cp:revision>
  <dcterms:created xsi:type="dcterms:W3CDTF">2017-01-09T10:14:42Z</dcterms:created>
  <dcterms:modified xsi:type="dcterms:W3CDTF">2022-01-15T07:54:34Z</dcterms:modified>
</cp:coreProperties>
</file>