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91" r:id="rId2"/>
  </p:sldMasterIdLst>
  <p:notesMasterIdLst>
    <p:notesMasterId r:id="rId36"/>
  </p:notesMasterIdLst>
  <p:sldIdLst>
    <p:sldId id="257" r:id="rId3"/>
    <p:sldId id="297" r:id="rId4"/>
    <p:sldId id="258" r:id="rId5"/>
    <p:sldId id="259" r:id="rId6"/>
    <p:sldId id="260" r:id="rId7"/>
    <p:sldId id="303" r:id="rId8"/>
    <p:sldId id="298" r:id="rId9"/>
    <p:sldId id="305" r:id="rId10"/>
    <p:sldId id="299" r:id="rId11"/>
    <p:sldId id="301" r:id="rId12"/>
    <p:sldId id="304" r:id="rId13"/>
    <p:sldId id="307" r:id="rId14"/>
    <p:sldId id="467" r:id="rId15"/>
    <p:sldId id="308" r:id="rId16"/>
    <p:sldId id="447" r:id="rId17"/>
    <p:sldId id="408" r:id="rId18"/>
    <p:sldId id="468" r:id="rId19"/>
    <p:sldId id="469" r:id="rId20"/>
    <p:sldId id="470" r:id="rId21"/>
    <p:sldId id="471" r:id="rId22"/>
    <p:sldId id="480" r:id="rId23"/>
    <p:sldId id="481" r:id="rId24"/>
    <p:sldId id="433" r:id="rId25"/>
    <p:sldId id="451" r:id="rId26"/>
    <p:sldId id="472" r:id="rId27"/>
    <p:sldId id="489" r:id="rId28"/>
    <p:sldId id="487" r:id="rId29"/>
    <p:sldId id="488" r:id="rId30"/>
    <p:sldId id="493" r:id="rId31"/>
    <p:sldId id="491" r:id="rId32"/>
    <p:sldId id="494" r:id="rId33"/>
    <p:sldId id="272" r:id="rId34"/>
    <p:sldId id="4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A4C"/>
    <a:srgbClr val="53793F"/>
    <a:srgbClr val="8B73AC"/>
    <a:srgbClr val="6EB67E"/>
    <a:srgbClr val="FFFFFF"/>
    <a:srgbClr val="92B648"/>
    <a:srgbClr val="2D3E53"/>
    <a:srgbClr val="FB3803"/>
    <a:srgbClr val="DDF5F8"/>
    <a:srgbClr val="DB6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6061" autoAdjust="0"/>
  </p:normalViewPr>
  <p:slideViewPr>
    <p:cSldViewPr showGuides="1">
      <p:cViewPr varScale="1">
        <p:scale>
          <a:sx n="72" d="100"/>
          <a:sy n="72" d="100"/>
        </p:scale>
        <p:origin x="1272"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1D60B-7ADA-40E8-AE99-CB11E87D9F16}"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en-US"/>
        </a:p>
      </dgm:t>
    </dgm:pt>
    <dgm:pt modelId="{B48D3053-3C1F-4779-87A8-8E669D86A548}">
      <dgm:prSet/>
      <dgm:spPr/>
      <dgm:t>
        <a:bodyPr/>
        <a:lstStyle/>
        <a:p>
          <a:r>
            <a:rPr lang="en-US" b="0" i="0">
              <a:latin typeface="Times New Roman" panose="02020603050405020304" pitchFamily="18" charset="0"/>
              <a:cs typeface="Times New Roman" panose="02020603050405020304" pitchFamily="18" charset="0"/>
            </a:rPr>
            <a:t>Biết được một số loại đất chính ở nước ta và phân bố.</a:t>
          </a:r>
          <a:endParaRPr lang="en-US">
            <a:latin typeface="Times New Roman" panose="02020603050405020304" pitchFamily="18" charset="0"/>
            <a:cs typeface="Times New Roman" panose="02020603050405020304" pitchFamily="18" charset="0"/>
          </a:endParaRPr>
        </a:p>
      </dgm:t>
    </dgm:pt>
    <dgm:pt modelId="{B7355222-19A3-4A58-BD80-C3476BAE48B8}" type="parTrans" cxnId="{9A884277-CCE9-4D8F-B4B1-6EBDB2F3D7B8}">
      <dgm:prSet/>
      <dgm:spPr/>
      <dgm:t>
        <a:bodyPr/>
        <a:lstStyle/>
        <a:p>
          <a:endParaRPr lang="en-US">
            <a:latin typeface="Times New Roman" panose="02020603050405020304" pitchFamily="18" charset="0"/>
            <a:cs typeface="Times New Roman" panose="02020603050405020304" pitchFamily="18" charset="0"/>
          </a:endParaRPr>
        </a:p>
      </dgm:t>
    </dgm:pt>
    <dgm:pt modelId="{DDD7D21B-1A47-4E40-ADDB-532A4AE3E0AD}" type="sibTrans" cxnId="{9A884277-CCE9-4D8F-B4B1-6EBDB2F3D7B8}">
      <dgm:prSet/>
      <dgm:spPr/>
      <dgm:t>
        <a:bodyPr/>
        <a:lstStyle/>
        <a:p>
          <a:endParaRPr lang="en-US">
            <a:latin typeface="Times New Roman" panose="02020603050405020304" pitchFamily="18" charset="0"/>
            <a:cs typeface="Times New Roman" panose="02020603050405020304" pitchFamily="18" charset="0"/>
          </a:endParaRPr>
        </a:p>
      </dgm:t>
    </dgm:pt>
    <dgm:pt modelId="{EE390A85-E463-4617-AB10-6DA29BD91C5A}">
      <dgm:prSet/>
      <dgm:spPr/>
      <dgm:t>
        <a:bodyPr/>
        <a:lstStyle/>
        <a:p>
          <a:r>
            <a:rPr lang="en-US" b="0" i="0">
              <a:latin typeface="Times New Roman" panose="02020603050405020304" pitchFamily="18" charset="0"/>
              <a:cs typeface="Times New Roman" panose="02020603050405020304" pitchFamily="18" charset="0"/>
            </a:rPr>
            <a:t>Nêu được một số đặc điểm của đất phe-ra-lít và đất phù sa.</a:t>
          </a:r>
          <a:endParaRPr lang="en-US">
            <a:latin typeface="Times New Roman" panose="02020603050405020304" pitchFamily="18" charset="0"/>
            <a:cs typeface="Times New Roman" panose="02020603050405020304" pitchFamily="18" charset="0"/>
          </a:endParaRPr>
        </a:p>
      </dgm:t>
    </dgm:pt>
    <dgm:pt modelId="{94FA1E04-70FC-4DD9-BE00-2E399E425320}" type="parTrans" cxnId="{4EF3BD90-CEE1-413B-BB51-139DB5F5E6E5}">
      <dgm:prSet/>
      <dgm:spPr/>
      <dgm:t>
        <a:bodyPr/>
        <a:lstStyle/>
        <a:p>
          <a:endParaRPr lang="en-US">
            <a:latin typeface="Times New Roman" panose="02020603050405020304" pitchFamily="18" charset="0"/>
            <a:cs typeface="Times New Roman" panose="02020603050405020304" pitchFamily="18" charset="0"/>
          </a:endParaRPr>
        </a:p>
      </dgm:t>
    </dgm:pt>
    <dgm:pt modelId="{440B138F-590D-4DE4-8A45-7F60E08B7D0E}" type="sibTrans" cxnId="{4EF3BD90-CEE1-413B-BB51-139DB5F5E6E5}">
      <dgm:prSet/>
      <dgm:spPr/>
      <dgm:t>
        <a:bodyPr/>
        <a:lstStyle/>
        <a:p>
          <a:endParaRPr lang="en-US">
            <a:latin typeface="Times New Roman" panose="02020603050405020304" pitchFamily="18" charset="0"/>
            <a:cs typeface="Times New Roman" panose="02020603050405020304" pitchFamily="18" charset="0"/>
          </a:endParaRPr>
        </a:p>
      </dgm:t>
    </dgm:pt>
    <dgm:pt modelId="{2E44D2EB-464A-486F-B7C3-37C185E1C23E}">
      <dgm:prSet/>
      <dgm:spPr/>
      <dgm:t>
        <a:bodyPr/>
        <a:lstStyle/>
        <a:p>
          <a:r>
            <a:rPr lang="en-US" b="0" i="0">
              <a:latin typeface="Times New Roman" panose="02020603050405020304" pitchFamily="18" charset="0"/>
              <a:cs typeface="Times New Roman" panose="02020603050405020304" pitchFamily="18" charset="0"/>
            </a:rPr>
            <a:t>Phân biệt được rừng rậm nhiệt đới và </a:t>
          </a:r>
        </a:p>
        <a:p>
          <a:r>
            <a:rPr lang="en-US" b="0" i="0">
              <a:latin typeface="Times New Roman" panose="02020603050405020304" pitchFamily="18" charset="0"/>
              <a:cs typeface="Times New Roman" panose="02020603050405020304" pitchFamily="18" charset="0"/>
            </a:rPr>
            <a:t>rừng ngập mặn.</a:t>
          </a:r>
          <a:endParaRPr lang="en-US">
            <a:latin typeface="Times New Roman" panose="02020603050405020304" pitchFamily="18" charset="0"/>
            <a:cs typeface="Times New Roman" panose="02020603050405020304" pitchFamily="18" charset="0"/>
          </a:endParaRPr>
        </a:p>
      </dgm:t>
    </dgm:pt>
    <dgm:pt modelId="{215B5ABF-26C0-45C3-933E-DD77478FD2DF}" type="parTrans" cxnId="{FD732C80-1807-4E11-BDE6-5F7234153FE7}">
      <dgm:prSet/>
      <dgm:spPr/>
      <dgm:t>
        <a:bodyPr/>
        <a:lstStyle/>
        <a:p>
          <a:endParaRPr lang="en-US">
            <a:latin typeface="Times New Roman" panose="02020603050405020304" pitchFamily="18" charset="0"/>
            <a:cs typeface="Times New Roman" panose="02020603050405020304" pitchFamily="18" charset="0"/>
          </a:endParaRPr>
        </a:p>
      </dgm:t>
    </dgm:pt>
    <dgm:pt modelId="{4A97662E-9D66-4511-A986-A428766A683F}" type="sibTrans" cxnId="{FD732C80-1807-4E11-BDE6-5F7234153FE7}">
      <dgm:prSet/>
      <dgm:spPr/>
      <dgm:t>
        <a:bodyPr/>
        <a:lstStyle/>
        <a:p>
          <a:endParaRPr lang="en-US">
            <a:latin typeface="Times New Roman" panose="02020603050405020304" pitchFamily="18" charset="0"/>
            <a:cs typeface="Times New Roman" panose="02020603050405020304" pitchFamily="18" charset="0"/>
          </a:endParaRPr>
        </a:p>
      </dgm:t>
    </dgm:pt>
    <dgm:pt modelId="{8D6E067F-3256-437C-918E-4D7CDA8B0317}" type="pres">
      <dgm:prSet presAssocID="{8AB1D60B-7ADA-40E8-AE99-CB11E87D9F16}" presName="linear" presStyleCnt="0">
        <dgm:presLayoutVars>
          <dgm:dir/>
          <dgm:animLvl val="lvl"/>
          <dgm:resizeHandles val="exact"/>
        </dgm:presLayoutVars>
      </dgm:prSet>
      <dgm:spPr/>
    </dgm:pt>
    <dgm:pt modelId="{7E1E371D-F9A6-4899-8BB8-1818127FD95A}" type="pres">
      <dgm:prSet presAssocID="{B48D3053-3C1F-4779-87A8-8E669D86A548}" presName="parentLin" presStyleCnt="0"/>
      <dgm:spPr/>
    </dgm:pt>
    <dgm:pt modelId="{002A807E-2AF5-424B-84CE-09C9143A3A32}" type="pres">
      <dgm:prSet presAssocID="{B48D3053-3C1F-4779-87A8-8E669D86A548}" presName="parentLeftMargin" presStyleLbl="node1" presStyleIdx="0" presStyleCnt="3"/>
      <dgm:spPr/>
    </dgm:pt>
    <dgm:pt modelId="{7A97A523-4B47-4576-9C5E-22E9170301A4}" type="pres">
      <dgm:prSet presAssocID="{B48D3053-3C1F-4779-87A8-8E669D86A548}" presName="parentText" presStyleLbl="node1" presStyleIdx="0" presStyleCnt="3" custScaleX="115582">
        <dgm:presLayoutVars>
          <dgm:chMax val="0"/>
          <dgm:bulletEnabled val="1"/>
        </dgm:presLayoutVars>
      </dgm:prSet>
      <dgm:spPr/>
    </dgm:pt>
    <dgm:pt modelId="{041671D8-C67B-44BB-BC83-0E3B8E44E229}" type="pres">
      <dgm:prSet presAssocID="{B48D3053-3C1F-4779-87A8-8E669D86A548}" presName="negativeSpace" presStyleCnt="0"/>
      <dgm:spPr/>
    </dgm:pt>
    <dgm:pt modelId="{6733B5D8-7227-4D85-8615-9E877ADE2B3E}" type="pres">
      <dgm:prSet presAssocID="{B48D3053-3C1F-4779-87A8-8E669D86A548}" presName="childText" presStyleLbl="conFgAcc1" presStyleIdx="0" presStyleCnt="3" custLinFactNeighborX="0" custLinFactNeighborY="-4752">
        <dgm:presLayoutVars>
          <dgm:bulletEnabled val="1"/>
        </dgm:presLayoutVars>
      </dgm:prSet>
      <dgm:spPr/>
    </dgm:pt>
    <dgm:pt modelId="{A4E25819-DFC7-489E-BED9-E60B5513781E}" type="pres">
      <dgm:prSet presAssocID="{DDD7D21B-1A47-4E40-ADDB-532A4AE3E0AD}" presName="spaceBetweenRectangles" presStyleCnt="0"/>
      <dgm:spPr/>
    </dgm:pt>
    <dgm:pt modelId="{F42439A2-5229-4BB6-8749-8EBEE5BA1698}" type="pres">
      <dgm:prSet presAssocID="{EE390A85-E463-4617-AB10-6DA29BD91C5A}" presName="parentLin" presStyleCnt="0"/>
      <dgm:spPr/>
    </dgm:pt>
    <dgm:pt modelId="{7CA5BD2F-B15F-4C83-B4FC-ECA294F95FF4}" type="pres">
      <dgm:prSet presAssocID="{EE390A85-E463-4617-AB10-6DA29BD91C5A}" presName="parentLeftMargin" presStyleLbl="node1" presStyleIdx="0" presStyleCnt="3"/>
      <dgm:spPr/>
    </dgm:pt>
    <dgm:pt modelId="{ABA0462C-871F-4F34-A6D5-A7BF1C77C0A7}" type="pres">
      <dgm:prSet presAssocID="{EE390A85-E463-4617-AB10-6DA29BD91C5A}" presName="parentText" presStyleLbl="node1" presStyleIdx="1" presStyleCnt="3" custScaleX="115582">
        <dgm:presLayoutVars>
          <dgm:chMax val="0"/>
          <dgm:bulletEnabled val="1"/>
        </dgm:presLayoutVars>
      </dgm:prSet>
      <dgm:spPr/>
    </dgm:pt>
    <dgm:pt modelId="{3F3A746C-BEF2-4FB4-BDD1-ABE6FB24EFD6}" type="pres">
      <dgm:prSet presAssocID="{EE390A85-E463-4617-AB10-6DA29BD91C5A}" presName="negativeSpace" presStyleCnt="0"/>
      <dgm:spPr/>
    </dgm:pt>
    <dgm:pt modelId="{8C5CBBCB-FDCD-4BE1-A2C7-F575A50A928E}" type="pres">
      <dgm:prSet presAssocID="{EE390A85-E463-4617-AB10-6DA29BD91C5A}" presName="childText" presStyleLbl="conFgAcc1" presStyleIdx="1" presStyleCnt="3">
        <dgm:presLayoutVars>
          <dgm:bulletEnabled val="1"/>
        </dgm:presLayoutVars>
      </dgm:prSet>
      <dgm:spPr/>
    </dgm:pt>
    <dgm:pt modelId="{4DD7FFD4-EE50-493B-B8A6-967580B4E1FE}" type="pres">
      <dgm:prSet presAssocID="{440B138F-590D-4DE4-8A45-7F60E08B7D0E}" presName="spaceBetweenRectangles" presStyleCnt="0"/>
      <dgm:spPr/>
    </dgm:pt>
    <dgm:pt modelId="{F7E738BC-F600-4900-B3A0-1D40D5019025}" type="pres">
      <dgm:prSet presAssocID="{2E44D2EB-464A-486F-B7C3-37C185E1C23E}" presName="parentLin" presStyleCnt="0"/>
      <dgm:spPr/>
    </dgm:pt>
    <dgm:pt modelId="{6F391014-4450-4C38-8A00-F7B520FBBC10}" type="pres">
      <dgm:prSet presAssocID="{2E44D2EB-464A-486F-B7C3-37C185E1C23E}" presName="parentLeftMargin" presStyleLbl="node1" presStyleIdx="1" presStyleCnt="3"/>
      <dgm:spPr/>
    </dgm:pt>
    <dgm:pt modelId="{0C7BF05C-E20B-4D80-9BEF-9A6286769AE3}" type="pres">
      <dgm:prSet presAssocID="{2E44D2EB-464A-486F-B7C3-37C185E1C23E}" presName="parentText" presStyleLbl="node1" presStyleIdx="2" presStyleCnt="3" custScaleX="114501" custScaleY="111333">
        <dgm:presLayoutVars>
          <dgm:chMax val="0"/>
          <dgm:bulletEnabled val="1"/>
        </dgm:presLayoutVars>
      </dgm:prSet>
      <dgm:spPr/>
    </dgm:pt>
    <dgm:pt modelId="{AD85DA20-12DE-48DA-93B9-794A5E593515}" type="pres">
      <dgm:prSet presAssocID="{2E44D2EB-464A-486F-B7C3-37C185E1C23E}" presName="negativeSpace" presStyleCnt="0"/>
      <dgm:spPr/>
    </dgm:pt>
    <dgm:pt modelId="{80C6D393-E3B6-4B95-8313-552A58568ECD}" type="pres">
      <dgm:prSet presAssocID="{2E44D2EB-464A-486F-B7C3-37C185E1C23E}" presName="childText" presStyleLbl="conFgAcc1" presStyleIdx="2" presStyleCnt="3">
        <dgm:presLayoutVars>
          <dgm:bulletEnabled val="1"/>
        </dgm:presLayoutVars>
      </dgm:prSet>
      <dgm:spPr/>
    </dgm:pt>
  </dgm:ptLst>
  <dgm:cxnLst>
    <dgm:cxn modelId="{BFA78D00-C952-487B-BE39-FCB69E81A7BC}" type="presOf" srcId="{8AB1D60B-7ADA-40E8-AE99-CB11E87D9F16}" destId="{8D6E067F-3256-437C-918E-4D7CDA8B0317}" srcOrd="0" destOrd="0" presId="urn:microsoft.com/office/officeart/2005/8/layout/list1"/>
    <dgm:cxn modelId="{874DB16C-7D7B-4E81-857F-2670EB84E51B}" type="presOf" srcId="{2E44D2EB-464A-486F-B7C3-37C185E1C23E}" destId="{6F391014-4450-4C38-8A00-F7B520FBBC10}" srcOrd="0" destOrd="0" presId="urn:microsoft.com/office/officeart/2005/8/layout/list1"/>
    <dgm:cxn modelId="{9A884277-CCE9-4D8F-B4B1-6EBDB2F3D7B8}" srcId="{8AB1D60B-7ADA-40E8-AE99-CB11E87D9F16}" destId="{B48D3053-3C1F-4779-87A8-8E669D86A548}" srcOrd="0" destOrd="0" parTransId="{B7355222-19A3-4A58-BD80-C3476BAE48B8}" sibTransId="{DDD7D21B-1A47-4E40-ADDB-532A4AE3E0AD}"/>
    <dgm:cxn modelId="{FD732C80-1807-4E11-BDE6-5F7234153FE7}" srcId="{8AB1D60B-7ADA-40E8-AE99-CB11E87D9F16}" destId="{2E44D2EB-464A-486F-B7C3-37C185E1C23E}" srcOrd="2" destOrd="0" parTransId="{215B5ABF-26C0-45C3-933E-DD77478FD2DF}" sibTransId="{4A97662E-9D66-4511-A986-A428766A683F}"/>
    <dgm:cxn modelId="{F2E4F586-6A6F-4298-AB4E-407ACD3FEE25}" type="presOf" srcId="{B48D3053-3C1F-4779-87A8-8E669D86A548}" destId="{7A97A523-4B47-4576-9C5E-22E9170301A4}" srcOrd="1" destOrd="0" presId="urn:microsoft.com/office/officeart/2005/8/layout/list1"/>
    <dgm:cxn modelId="{4EF3BD90-CEE1-413B-BB51-139DB5F5E6E5}" srcId="{8AB1D60B-7ADA-40E8-AE99-CB11E87D9F16}" destId="{EE390A85-E463-4617-AB10-6DA29BD91C5A}" srcOrd="1" destOrd="0" parTransId="{94FA1E04-70FC-4DD9-BE00-2E399E425320}" sibTransId="{440B138F-590D-4DE4-8A45-7F60E08B7D0E}"/>
    <dgm:cxn modelId="{245AADA1-869B-42E5-B0D1-7A360433404F}" type="presOf" srcId="{2E44D2EB-464A-486F-B7C3-37C185E1C23E}" destId="{0C7BF05C-E20B-4D80-9BEF-9A6286769AE3}" srcOrd="1" destOrd="0" presId="urn:microsoft.com/office/officeart/2005/8/layout/list1"/>
    <dgm:cxn modelId="{2D3C06DB-5CC1-49AD-9552-C2D60F80B925}" type="presOf" srcId="{EE390A85-E463-4617-AB10-6DA29BD91C5A}" destId="{7CA5BD2F-B15F-4C83-B4FC-ECA294F95FF4}" srcOrd="0" destOrd="0" presId="urn:microsoft.com/office/officeart/2005/8/layout/list1"/>
    <dgm:cxn modelId="{0E3A67EC-058D-49BC-929B-6E94C254E833}" type="presOf" srcId="{B48D3053-3C1F-4779-87A8-8E669D86A548}" destId="{002A807E-2AF5-424B-84CE-09C9143A3A32}" srcOrd="0" destOrd="0" presId="urn:microsoft.com/office/officeart/2005/8/layout/list1"/>
    <dgm:cxn modelId="{2D60F0FE-8113-4823-98A3-9DEFDFD0E956}" type="presOf" srcId="{EE390A85-E463-4617-AB10-6DA29BD91C5A}" destId="{ABA0462C-871F-4F34-A6D5-A7BF1C77C0A7}" srcOrd="1" destOrd="0" presId="urn:microsoft.com/office/officeart/2005/8/layout/list1"/>
    <dgm:cxn modelId="{4FF6D622-6ABE-45F5-A931-E6F2A2D54C0F}" type="presParOf" srcId="{8D6E067F-3256-437C-918E-4D7CDA8B0317}" destId="{7E1E371D-F9A6-4899-8BB8-1818127FD95A}" srcOrd="0" destOrd="0" presId="urn:microsoft.com/office/officeart/2005/8/layout/list1"/>
    <dgm:cxn modelId="{CEC75DC1-D14D-4133-91F1-43AE8602A697}" type="presParOf" srcId="{7E1E371D-F9A6-4899-8BB8-1818127FD95A}" destId="{002A807E-2AF5-424B-84CE-09C9143A3A32}" srcOrd="0" destOrd="0" presId="urn:microsoft.com/office/officeart/2005/8/layout/list1"/>
    <dgm:cxn modelId="{D03CEF70-C779-4A05-9724-18DC702FA18F}" type="presParOf" srcId="{7E1E371D-F9A6-4899-8BB8-1818127FD95A}" destId="{7A97A523-4B47-4576-9C5E-22E9170301A4}" srcOrd="1" destOrd="0" presId="urn:microsoft.com/office/officeart/2005/8/layout/list1"/>
    <dgm:cxn modelId="{346FBF12-C6C6-4D3D-90F8-F57A168E6A4A}" type="presParOf" srcId="{8D6E067F-3256-437C-918E-4D7CDA8B0317}" destId="{041671D8-C67B-44BB-BC83-0E3B8E44E229}" srcOrd="1" destOrd="0" presId="urn:microsoft.com/office/officeart/2005/8/layout/list1"/>
    <dgm:cxn modelId="{B480A7C0-0799-468C-87EC-83F0318F3EAE}" type="presParOf" srcId="{8D6E067F-3256-437C-918E-4D7CDA8B0317}" destId="{6733B5D8-7227-4D85-8615-9E877ADE2B3E}" srcOrd="2" destOrd="0" presId="urn:microsoft.com/office/officeart/2005/8/layout/list1"/>
    <dgm:cxn modelId="{611FF8B9-6207-49AA-BF78-BF3F739C5606}" type="presParOf" srcId="{8D6E067F-3256-437C-918E-4D7CDA8B0317}" destId="{A4E25819-DFC7-489E-BED9-E60B5513781E}" srcOrd="3" destOrd="0" presId="urn:microsoft.com/office/officeart/2005/8/layout/list1"/>
    <dgm:cxn modelId="{C56B4BCE-9376-4824-B3C6-E031F4B56E60}" type="presParOf" srcId="{8D6E067F-3256-437C-918E-4D7CDA8B0317}" destId="{F42439A2-5229-4BB6-8749-8EBEE5BA1698}" srcOrd="4" destOrd="0" presId="urn:microsoft.com/office/officeart/2005/8/layout/list1"/>
    <dgm:cxn modelId="{EAFB7A55-36B6-45D4-AE8F-9A9C48E297DA}" type="presParOf" srcId="{F42439A2-5229-4BB6-8749-8EBEE5BA1698}" destId="{7CA5BD2F-B15F-4C83-B4FC-ECA294F95FF4}" srcOrd="0" destOrd="0" presId="urn:microsoft.com/office/officeart/2005/8/layout/list1"/>
    <dgm:cxn modelId="{BFC376B2-19A2-4E89-ADE4-161FC19EBA03}" type="presParOf" srcId="{F42439A2-5229-4BB6-8749-8EBEE5BA1698}" destId="{ABA0462C-871F-4F34-A6D5-A7BF1C77C0A7}" srcOrd="1" destOrd="0" presId="urn:microsoft.com/office/officeart/2005/8/layout/list1"/>
    <dgm:cxn modelId="{CC45746A-062C-4929-A382-07999992D398}" type="presParOf" srcId="{8D6E067F-3256-437C-918E-4D7CDA8B0317}" destId="{3F3A746C-BEF2-4FB4-BDD1-ABE6FB24EFD6}" srcOrd="5" destOrd="0" presId="urn:microsoft.com/office/officeart/2005/8/layout/list1"/>
    <dgm:cxn modelId="{28E0FF58-094A-478D-B864-BAEEFB505566}" type="presParOf" srcId="{8D6E067F-3256-437C-918E-4D7CDA8B0317}" destId="{8C5CBBCB-FDCD-4BE1-A2C7-F575A50A928E}" srcOrd="6" destOrd="0" presId="urn:microsoft.com/office/officeart/2005/8/layout/list1"/>
    <dgm:cxn modelId="{B57FEEDE-0E71-47EB-9238-A49821CAC5AA}" type="presParOf" srcId="{8D6E067F-3256-437C-918E-4D7CDA8B0317}" destId="{4DD7FFD4-EE50-493B-B8A6-967580B4E1FE}" srcOrd="7" destOrd="0" presId="urn:microsoft.com/office/officeart/2005/8/layout/list1"/>
    <dgm:cxn modelId="{B5C35356-A2A2-4859-8C96-2E59A6AAC222}" type="presParOf" srcId="{8D6E067F-3256-437C-918E-4D7CDA8B0317}" destId="{F7E738BC-F600-4900-B3A0-1D40D5019025}" srcOrd="8" destOrd="0" presId="urn:microsoft.com/office/officeart/2005/8/layout/list1"/>
    <dgm:cxn modelId="{4BF0E0A5-9D1B-4ECE-9F85-C040EB721C2F}" type="presParOf" srcId="{F7E738BC-F600-4900-B3A0-1D40D5019025}" destId="{6F391014-4450-4C38-8A00-F7B520FBBC10}" srcOrd="0" destOrd="0" presId="urn:microsoft.com/office/officeart/2005/8/layout/list1"/>
    <dgm:cxn modelId="{72CF813E-287B-4F7B-9A33-E8A78161CD85}" type="presParOf" srcId="{F7E738BC-F600-4900-B3A0-1D40D5019025}" destId="{0C7BF05C-E20B-4D80-9BEF-9A6286769AE3}" srcOrd="1" destOrd="0" presId="urn:microsoft.com/office/officeart/2005/8/layout/list1"/>
    <dgm:cxn modelId="{E3C93C3B-4573-44D8-9D74-00B24A99F969}" type="presParOf" srcId="{8D6E067F-3256-437C-918E-4D7CDA8B0317}" destId="{AD85DA20-12DE-48DA-93B9-794A5E593515}" srcOrd="9" destOrd="0" presId="urn:microsoft.com/office/officeart/2005/8/layout/list1"/>
    <dgm:cxn modelId="{AC0B913D-E34B-4A9E-9F66-CBCDDE75DC95}" type="presParOf" srcId="{8D6E067F-3256-437C-918E-4D7CDA8B0317}" destId="{80C6D393-E3B6-4B95-8313-552A58568EC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3B5D8-7227-4D85-8615-9E877ADE2B3E}">
      <dsp:nvSpPr>
        <dsp:cNvPr id="0" name=""/>
        <dsp:cNvSpPr/>
      </dsp:nvSpPr>
      <dsp:spPr>
        <a:xfrm>
          <a:off x="0" y="491400"/>
          <a:ext cx="10509083" cy="806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A97A523-4B47-4576-9C5E-22E9170301A4}">
      <dsp:nvSpPr>
        <dsp:cNvPr id="0" name=""/>
        <dsp:cNvSpPr/>
      </dsp:nvSpPr>
      <dsp:spPr>
        <a:xfrm>
          <a:off x="525454" y="27291"/>
          <a:ext cx="8502625" cy="94464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053" tIns="0" rIns="278053" bIns="0" numCol="1" spcCol="1270" anchor="ctr" anchorCtr="0">
          <a:noAutofit/>
        </a:bodyPr>
        <a:lstStyle/>
        <a:p>
          <a:pPr marL="0" lvl="0" indent="0" algn="l" defTabSz="1422400">
            <a:lnSpc>
              <a:spcPct val="90000"/>
            </a:lnSpc>
            <a:spcBef>
              <a:spcPct val="0"/>
            </a:spcBef>
            <a:spcAft>
              <a:spcPct val="35000"/>
            </a:spcAft>
            <a:buNone/>
          </a:pPr>
          <a:r>
            <a:rPr lang="en-US" sz="3200" b="0" i="0" kern="1200">
              <a:latin typeface="Times New Roman" panose="02020603050405020304" pitchFamily="18" charset="0"/>
              <a:cs typeface="Times New Roman" panose="02020603050405020304" pitchFamily="18" charset="0"/>
            </a:rPr>
            <a:t>Biết được một số loại đất chính ở nước ta và phân bố.</a:t>
          </a:r>
          <a:endParaRPr lang="en-US" sz="3200" kern="1200">
            <a:latin typeface="Times New Roman" panose="02020603050405020304" pitchFamily="18" charset="0"/>
            <a:cs typeface="Times New Roman" panose="02020603050405020304" pitchFamily="18" charset="0"/>
          </a:endParaRPr>
        </a:p>
      </dsp:txBody>
      <dsp:txXfrm>
        <a:off x="571568" y="73405"/>
        <a:ext cx="8410397" cy="852412"/>
      </dsp:txXfrm>
    </dsp:sp>
    <dsp:sp modelId="{8C5CBBCB-FDCD-4BE1-A2C7-F575A50A928E}">
      <dsp:nvSpPr>
        <dsp:cNvPr id="0" name=""/>
        <dsp:cNvSpPr/>
      </dsp:nvSpPr>
      <dsp:spPr>
        <a:xfrm>
          <a:off x="0" y="1951131"/>
          <a:ext cx="10509083" cy="806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BA0462C-871F-4F34-A6D5-A7BF1C77C0A7}">
      <dsp:nvSpPr>
        <dsp:cNvPr id="0" name=""/>
        <dsp:cNvSpPr/>
      </dsp:nvSpPr>
      <dsp:spPr>
        <a:xfrm>
          <a:off x="525454" y="1478811"/>
          <a:ext cx="8502625" cy="944640"/>
        </a:xfrm>
        <a:prstGeom prst="roundRect">
          <a:avLst/>
        </a:prstGeom>
        <a:solidFill>
          <a:schemeClr val="accent2">
            <a:hueOff val="-1549597"/>
            <a:satOff val="-4905"/>
            <a:lumOff val="333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053" tIns="0" rIns="278053" bIns="0" numCol="1" spcCol="1270" anchor="ctr" anchorCtr="0">
          <a:noAutofit/>
        </a:bodyPr>
        <a:lstStyle/>
        <a:p>
          <a:pPr marL="0" lvl="0" indent="0" algn="l" defTabSz="1422400">
            <a:lnSpc>
              <a:spcPct val="90000"/>
            </a:lnSpc>
            <a:spcBef>
              <a:spcPct val="0"/>
            </a:spcBef>
            <a:spcAft>
              <a:spcPct val="35000"/>
            </a:spcAft>
            <a:buNone/>
          </a:pPr>
          <a:r>
            <a:rPr lang="en-US" sz="3200" b="0" i="0" kern="1200">
              <a:latin typeface="Times New Roman" panose="02020603050405020304" pitchFamily="18" charset="0"/>
              <a:cs typeface="Times New Roman" panose="02020603050405020304" pitchFamily="18" charset="0"/>
            </a:rPr>
            <a:t>Nêu được một số đặc điểm của đất phe-ra-lít và đất phù sa.</a:t>
          </a:r>
          <a:endParaRPr lang="en-US" sz="3200" kern="1200">
            <a:latin typeface="Times New Roman" panose="02020603050405020304" pitchFamily="18" charset="0"/>
            <a:cs typeface="Times New Roman" panose="02020603050405020304" pitchFamily="18" charset="0"/>
          </a:endParaRPr>
        </a:p>
      </dsp:txBody>
      <dsp:txXfrm>
        <a:off x="571568" y="1524925"/>
        <a:ext cx="8410397" cy="852412"/>
      </dsp:txXfrm>
    </dsp:sp>
    <dsp:sp modelId="{80C6D393-E3B6-4B95-8313-552A58568ECD}">
      <dsp:nvSpPr>
        <dsp:cNvPr id="0" name=""/>
        <dsp:cNvSpPr/>
      </dsp:nvSpPr>
      <dsp:spPr>
        <a:xfrm>
          <a:off x="0" y="3509708"/>
          <a:ext cx="10509083" cy="806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C7BF05C-E20B-4D80-9BEF-9A6286769AE3}">
      <dsp:nvSpPr>
        <dsp:cNvPr id="0" name=""/>
        <dsp:cNvSpPr/>
      </dsp:nvSpPr>
      <dsp:spPr>
        <a:xfrm>
          <a:off x="525454" y="2930331"/>
          <a:ext cx="8423103" cy="1051696"/>
        </a:xfrm>
        <a:prstGeom prst="roundRect">
          <a:avLst/>
        </a:prstGeom>
        <a:solidFill>
          <a:schemeClr val="accent2">
            <a:hueOff val="-3099194"/>
            <a:satOff val="-9811"/>
            <a:lumOff val="666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053" tIns="0" rIns="278053" bIns="0" numCol="1" spcCol="1270" anchor="ctr" anchorCtr="0">
          <a:noAutofit/>
        </a:bodyPr>
        <a:lstStyle/>
        <a:p>
          <a:pPr marL="0" lvl="0" indent="0" algn="l" defTabSz="1422400">
            <a:lnSpc>
              <a:spcPct val="90000"/>
            </a:lnSpc>
            <a:spcBef>
              <a:spcPct val="0"/>
            </a:spcBef>
            <a:spcAft>
              <a:spcPct val="35000"/>
            </a:spcAft>
            <a:buNone/>
          </a:pPr>
          <a:r>
            <a:rPr lang="en-US" sz="3200" b="0" i="0" kern="1200">
              <a:latin typeface="Times New Roman" panose="02020603050405020304" pitchFamily="18" charset="0"/>
              <a:cs typeface="Times New Roman" panose="02020603050405020304" pitchFamily="18" charset="0"/>
            </a:rPr>
            <a:t>Phân biệt được rừng rậm nhiệt đới và </a:t>
          </a:r>
        </a:p>
        <a:p>
          <a:pPr marL="0" lvl="0" indent="0" algn="l" defTabSz="1422400">
            <a:lnSpc>
              <a:spcPct val="90000"/>
            </a:lnSpc>
            <a:spcBef>
              <a:spcPct val="0"/>
            </a:spcBef>
            <a:spcAft>
              <a:spcPct val="35000"/>
            </a:spcAft>
            <a:buNone/>
          </a:pPr>
          <a:r>
            <a:rPr lang="en-US" sz="3200" b="0" i="0" kern="1200">
              <a:latin typeface="Times New Roman" panose="02020603050405020304" pitchFamily="18" charset="0"/>
              <a:cs typeface="Times New Roman" panose="02020603050405020304" pitchFamily="18" charset="0"/>
            </a:rPr>
            <a:t>rừng ngập mặn.</a:t>
          </a:r>
          <a:endParaRPr lang="en-US" sz="3200" kern="1200">
            <a:latin typeface="Times New Roman" panose="02020603050405020304" pitchFamily="18" charset="0"/>
            <a:cs typeface="Times New Roman" panose="02020603050405020304" pitchFamily="18" charset="0"/>
          </a:endParaRPr>
        </a:p>
      </dsp:txBody>
      <dsp:txXfrm>
        <a:off x="576794" y="2981671"/>
        <a:ext cx="8320423" cy="949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E9E1B-8681-4312-B005-43F899C4351E}" type="datetimeFigureOut">
              <a:rPr lang="en-US" smtClean="0"/>
              <a:t>14/10/2023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DCDA0-94C4-4521-9F43-B697D2A56F58}" type="slidenum">
              <a:rPr lang="en-US" smtClean="0"/>
              <a:t>‹#›</a:t>
            </a:fld>
            <a:endParaRPr lang="en-US"/>
          </a:p>
        </p:txBody>
      </p:sp>
    </p:spTree>
    <p:extLst>
      <p:ext uri="{BB962C8B-B14F-4D97-AF65-F5344CB8AC3E}">
        <p14:creationId xmlns:p14="http://schemas.microsoft.com/office/powerpoint/2010/main" val="193144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e6eddb4455_0_24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e6eddb4455_0_24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Thực trạng rừng của chúng ta như thế nào?</a:t>
            </a:r>
            <a:endParaRPr/>
          </a:p>
        </p:txBody>
      </p:sp>
    </p:spTree>
    <p:extLst>
      <p:ext uri="{BB962C8B-B14F-4D97-AF65-F5344CB8AC3E}">
        <p14:creationId xmlns:p14="http://schemas.microsoft.com/office/powerpoint/2010/main" val="315602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EDCDA0-94C4-4521-9F43-B697D2A56F58}" type="slidenum">
              <a:rPr lang="en-US" smtClean="0"/>
              <a:t>31</a:t>
            </a:fld>
            <a:endParaRPr lang="en-US"/>
          </a:p>
        </p:txBody>
      </p:sp>
    </p:spTree>
    <p:extLst>
      <p:ext uri="{BB962C8B-B14F-4D97-AF65-F5344CB8AC3E}">
        <p14:creationId xmlns:p14="http://schemas.microsoft.com/office/powerpoint/2010/main" val="20390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e6eddb4455_0_2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e6eddb4455_0_2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10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209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4" name="Google Shape;2064;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e6eddb4455_0_24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e6eddb4455_0_24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0DF45B1-3823-4C73-A530-38FF4E6946DF}"/>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0EBCFA6D-7B1F-4BBF-916E-DD4A2F88DE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z="800"/>
          </a:p>
        </p:txBody>
      </p:sp>
      <p:sp>
        <p:nvSpPr>
          <p:cNvPr id="37892" name="Slide Number Placeholder 3">
            <a:extLst>
              <a:ext uri="{FF2B5EF4-FFF2-40B4-BE49-F238E27FC236}">
                <a16:creationId xmlns:a16="http://schemas.microsoft.com/office/drawing/2014/main" id="{1F62B893-5708-49BD-AC20-42ED706AEA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58A9F4-A659-418C-BC6E-CF6DCB83FA71}" type="slidenum">
              <a:rPr lang="en-US" altLang="en-US"/>
              <a:pPr/>
              <a:t>16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e6eddb4455_0_24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e6eddb4455_0_24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40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e6eddb4455_0_24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e6eddb4455_0_24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55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đều là ĐV trong sách đỏ VN</a:t>
            </a:r>
          </a:p>
        </p:txBody>
      </p:sp>
      <p:sp>
        <p:nvSpPr>
          <p:cNvPr id="4" name="Slide Number Placeholder 3"/>
          <p:cNvSpPr>
            <a:spLocks noGrp="1"/>
          </p:cNvSpPr>
          <p:nvPr>
            <p:ph type="sldNum" sz="quarter" idx="5"/>
          </p:nvPr>
        </p:nvSpPr>
        <p:spPr/>
        <p:txBody>
          <a:bodyPr/>
          <a:lstStyle/>
          <a:p>
            <a:fld id="{F6EDCDA0-94C4-4521-9F43-B697D2A56F58}" type="slidenum">
              <a:rPr lang="en-US" smtClean="0"/>
              <a:t>28</a:t>
            </a:fld>
            <a:endParaRPr lang="en-US"/>
          </a:p>
        </p:txBody>
      </p:sp>
    </p:spTree>
    <p:extLst>
      <p:ext uri="{BB962C8B-B14F-4D97-AF65-F5344CB8AC3E}">
        <p14:creationId xmlns:p14="http://schemas.microsoft.com/office/powerpoint/2010/main" val="1553023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2054149"/>
            <a:ext cx="12192108" cy="6807179"/>
            <a:chOff x="0" y="3540000"/>
            <a:chExt cx="2871975" cy="1603500"/>
          </a:xfrm>
        </p:grpSpPr>
        <p:sp>
          <p:nvSpPr>
            <p:cNvPr id="10" name="Google Shape;10;p2"/>
            <p:cNvSpPr/>
            <p:nvPr/>
          </p:nvSpPr>
          <p:spPr>
            <a:xfrm>
              <a:off x="0" y="4078550"/>
              <a:ext cx="2871975" cy="1064950"/>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05000" y="3540000"/>
              <a:ext cx="458350" cy="757900"/>
            </a:xfrm>
            <a:custGeom>
              <a:avLst/>
              <a:gdLst/>
              <a:ahLst/>
              <a:cxnLst/>
              <a:rect l="l" t="t" r="r" b="b"/>
              <a:pathLst>
                <a:path w="18334" h="30316" extrusionOk="0">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400075" y="3778350"/>
              <a:ext cx="416825" cy="76932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411225" y="3795300"/>
              <a:ext cx="292100" cy="539150"/>
            </a:xfrm>
            <a:custGeom>
              <a:avLst/>
              <a:gdLst/>
              <a:ahLst/>
              <a:cxnLst/>
              <a:rect l="l" t="t" r="r" b="b"/>
              <a:pathLst>
                <a:path w="11684" h="21566" extrusionOk="0">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8375" y="4024850"/>
              <a:ext cx="277275" cy="511775"/>
            </a:xfrm>
            <a:custGeom>
              <a:avLst/>
              <a:gdLst/>
              <a:ahLst/>
              <a:cxnLst/>
              <a:rect l="l" t="t" r="r" b="b"/>
              <a:pathLst>
                <a:path w="11091" h="20471" extrusionOk="0">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47180" y="5242641"/>
            <a:ext cx="1624176" cy="1662880"/>
            <a:chOff x="1459725" y="3033450"/>
            <a:chExt cx="960975" cy="983875"/>
          </a:xfrm>
        </p:grpSpPr>
        <p:sp>
          <p:nvSpPr>
            <p:cNvPr id="20" name="Google Shape;20;p2"/>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10477843" y="4613709"/>
            <a:ext cx="2389863" cy="2778936"/>
            <a:chOff x="3528525" y="3224300"/>
            <a:chExt cx="921825" cy="1071900"/>
          </a:xfrm>
        </p:grpSpPr>
        <p:sp>
          <p:nvSpPr>
            <p:cNvPr id="25" name="Google Shape;25;p2"/>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5670333" y="6012167"/>
            <a:ext cx="1496600" cy="1265300"/>
            <a:chOff x="2539325" y="3750750"/>
            <a:chExt cx="1122450" cy="948975"/>
          </a:xfrm>
        </p:grpSpPr>
        <p:sp>
          <p:nvSpPr>
            <p:cNvPr id="32" name="Google Shape;32;p2"/>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rot="10800000" flipH="1">
            <a:off x="6761092" y="-49509"/>
            <a:ext cx="2275961" cy="1388964"/>
            <a:chOff x="3054450" y="3932350"/>
            <a:chExt cx="1308425" cy="798500"/>
          </a:xfrm>
        </p:grpSpPr>
        <p:sp>
          <p:nvSpPr>
            <p:cNvPr id="41" name="Google Shape;41;p2"/>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2"/>
          <p:cNvGrpSpPr/>
          <p:nvPr/>
        </p:nvGrpSpPr>
        <p:grpSpPr>
          <a:xfrm>
            <a:off x="2952200" y="5751551"/>
            <a:ext cx="1102200" cy="1388967"/>
            <a:chOff x="2030500" y="3653500"/>
            <a:chExt cx="826650" cy="1041725"/>
          </a:xfrm>
        </p:grpSpPr>
        <p:sp>
          <p:nvSpPr>
            <p:cNvPr id="47" name="Google Shape;47;p2"/>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2"/>
          <p:cNvGrpSpPr/>
          <p:nvPr/>
        </p:nvGrpSpPr>
        <p:grpSpPr>
          <a:xfrm rot="10800000">
            <a:off x="392167" y="5831567"/>
            <a:ext cx="2282967" cy="1395367"/>
            <a:chOff x="3182725" y="919500"/>
            <a:chExt cx="1712225" cy="1046525"/>
          </a:xfrm>
        </p:grpSpPr>
        <p:sp>
          <p:nvSpPr>
            <p:cNvPr id="77" name="Google Shape;77;p2"/>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2"/>
          <p:cNvGrpSpPr/>
          <p:nvPr/>
        </p:nvGrpSpPr>
        <p:grpSpPr>
          <a:xfrm rot="2195005">
            <a:off x="11169340" y="-174727"/>
            <a:ext cx="1111013" cy="1230683"/>
            <a:chOff x="1797975" y="820925"/>
            <a:chExt cx="833250" cy="923000"/>
          </a:xfrm>
        </p:grpSpPr>
        <p:sp>
          <p:nvSpPr>
            <p:cNvPr id="83" name="Google Shape;83;p2"/>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2"/>
          <p:cNvGrpSpPr/>
          <p:nvPr/>
        </p:nvGrpSpPr>
        <p:grpSpPr>
          <a:xfrm>
            <a:off x="11313933" y="1447900"/>
            <a:ext cx="1255667" cy="1724667"/>
            <a:chOff x="1064600" y="709975"/>
            <a:chExt cx="941750" cy="1293500"/>
          </a:xfrm>
        </p:grpSpPr>
        <p:sp>
          <p:nvSpPr>
            <p:cNvPr id="88" name="Google Shape;88;p2"/>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txBox="1">
            <a:spLocks noGrp="1"/>
          </p:cNvSpPr>
          <p:nvPr>
            <p:ph type="subTitle" idx="1"/>
          </p:nvPr>
        </p:nvSpPr>
        <p:spPr>
          <a:xfrm rot="-417">
            <a:off x="960000" y="3591256"/>
            <a:ext cx="3296000" cy="1112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067">
                <a:latin typeface="Chango"/>
                <a:ea typeface="Chango"/>
                <a:cs typeface="Chango"/>
                <a:sym typeface="Chango"/>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 name="Google Shape;118;p2"/>
          <p:cNvSpPr txBox="1">
            <a:spLocks noGrp="1"/>
          </p:cNvSpPr>
          <p:nvPr>
            <p:ph type="ctrTitle"/>
          </p:nvPr>
        </p:nvSpPr>
        <p:spPr>
          <a:xfrm>
            <a:off x="9312533" y="720000"/>
            <a:ext cx="1919200" cy="50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7200"/>
              <a:buNone/>
              <a:defRPr sz="1867" b="0">
                <a:latin typeface="Chango"/>
                <a:ea typeface="Chango"/>
                <a:cs typeface="Chango"/>
                <a:sym typeface="Chango"/>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19" name="Google Shape;119;p2"/>
          <p:cNvSpPr txBox="1">
            <a:spLocks noGrp="1"/>
          </p:cNvSpPr>
          <p:nvPr>
            <p:ph type="ctrTitle" idx="2"/>
          </p:nvPr>
        </p:nvSpPr>
        <p:spPr>
          <a:xfrm>
            <a:off x="960000" y="720000"/>
            <a:ext cx="6713200" cy="26508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7200"/>
              <a:buNone/>
              <a:defRPr sz="6000" b="0">
                <a:latin typeface="Chango"/>
                <a:ea typeface="Chango"/>
                <a:cs typeface="Chango"/>
                <a:sym typeface="Chango"/>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cxnSp>
        <p:nvCxnSpPr>
          <p:cNvPr id="120" name="Google Shape;120;p2"/>
          <p:cNvCxnSpPr/>
          <p:nvPr/>
        </p:nvCxnSpPr>
        <p:spPr>
          <a:xfrm>
            <a:off x="10533391" y="7200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121" name="Google Shape;121;p2"/>
          <p:cNvCxnSpPr/>
          <p:nvPr/>
        </p:nvCxnSpPr>
        <p:spPr>
          <a:xfrm>
            <a:off x="10533391" y="12232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122" name="Google Shape;122;p2"/>
          <p:cNvCxnSpPr/>
          <p:nvPr/>
        </p:nvCxnSpPr>
        <p:spPr>
          <a:xfrm>
            <a:off x="1126736" y="3454035"/>
            <a:ext cx="529600" cy="0"/>
          </a:xfrm>
          <a:prstGeom prst="straightConnector1">
            <a:avLst/>
          </a:prstGeom>
          <a:noFill/>
          <a:ln w="28575" cap="rnd" cmpd="sng">
            <a:solidFill>
              <a:schemeClr val="accent5"/>
            </a:solidFill>
            <a:prstDash val="solid"/>
            <a:round/>
            <a:headEnd type="none" w="med" len="med"/>
            <a:tailEnd type="none" w="med" len="med"/>
          </a:ln>
        </p:spPr>
      </p:cxnSp>
      <p:sp>
        <p:nvSpPr>
          <p:cNvPr id="2" name="Oval 1">
            <a:extLst>
              <a:ext uri="{FF2B5EF4-FFF2-40B4-BE49-F238E27FC236}">
                <a16:creationId xmlns:a16="http://schemas.microsoft.com/office/drawing/2014/main" id="{B7C6D71F-D878-4942-B43D-C71724EC3C47}"/>
              </a:ext>
            </a:extLst>
          </p:cNvPr>
          <p:cNvSpPr/>
          <p:nvPr userDrawn="1"/>
        </p:nvSpPr>
        <p:spPr>
          <a:xfrm>
            <a:off x="-2743200" y="547825"/>
            <a:ext cx="1817694" cy="164674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6FE3764-5CBF-457C-B7C9-9179F99F60D8}"/>
              </a:ext>
            </a:extLst>
          </p:cNvPr>
          <p:cNvSpPr/>
          <p:nvPr userDrawn="1"/>
        </p:nvSpPr>
        <p:spPr>
          <a:xfrm>
            <a:off x="-2743200" y="7154067"/>
            <a:ext cx="1817694" cy="1646742"/>
          </a:xfrm>
          <a:prstGeom prst="ellipse">
            <a:avLst/>
          </a:prstGeom>
          <a:blipFill dpi="0" rotWithShape="1">
            <a:blip r:embed="rId2">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3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50"/>
        <p:cNvGrpSpPr/>
        <p:nvPr/>
      </p:nvGrpSpPr>
      <p:grpSpPr>
        <a:xfrm>
          <a:off x="0" y="0"/>
          <a:ext cx="0" cy="0"/>
          <a:chOff x="0" y="0"/>
          <a:chExt cx="0" cy="0"/>
        </a:xfrm>
      </p:grpSpPr>
      <p:grpSp>
        <p:nvGrpSpPr>
          <p:cNvPr id="1051" name="Google Shape;1051;p16"/>
          <p:cNvGrpSpPr/>
          <p:nvPr/>
        </p:nvGrpSpPr>
        <p:grpSpPr>
          <a:xfrm>
            <a:off x="1" y="1425498"/>
            <a:ext cx="12192108" cy="6927831"/>
            <a:chOff x="0" y="1069123"/>
            <a:chExt cx="9144081" cy="5195873"/>
          </a:xfrm>
        </p:grpSpPr>
        <p:sp>
          <p:nvSpPr>
            <p:cNvPr id="1052" name="Google Shape;1052;p16"/>
            <p:cNvSpPr/>
            <p:nvPr/>
          </p:nvSpPr>
          <p:spPr>
            <a:xfrm flipH="1">
              <a:off x="0" y="2874301"/>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6"/>
            <p:cNvSpPr/>
            <p:nvPr/>
          </p:nvSpPr>
          <p:spPr>
            <a:xfrm>
              <a:off x="6014526" y="1069123"/>
              <a:ext cx="1314208" cy="242560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6"/>
            <p:cNvSpPr/>
            <p:nvPr/>
          </p:nvSpPr>
          <p:spPr>
            <a:xfrm flipH="1">
              <a:off x="4387640" y="1820676"/>
              <a:ext cx="736155" cy="135870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5" name="Google Shape;1055;p16"/>
            <p:cNvGrpSpPr/>
            <p:nvPr/>
          </p:nvGrpSpPr>
          <p:grpSpPr>
            <a:xfrm flipH="1">
              <a:off x="5245953" y="1976999"/>
              <a:ext cx="768569" cy="1189397"/>
              <a:chOff x="2593675" y="2254750"/>
              <a:chExt cx="344125" cy="532550"/>
            </a:xfrm>
          </p:grpSpPr>
          <p:sp>
            <p:nvSpPr>
              <p:cNvPr id="1056" name="Google Shape;1056;p16"/>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6"/>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58" name="Google Shape;1058;p16"/>
          <p:cNvGrpSpPr/>
          <p:nvPr/>
        </p:nvGrpSpPr>
        <p:grpSpPr>
          <a:xfrm>
            <a:off x="8805400" y="194833"/>
            <a:ext cx="1111000" cy="1230667"/>
            <a:chOff x="1797975" y="820925"/>
            <a:chExt cx="833250" cy="923000"/>
          </a:xfrm>
        </p:grpSpPr>
        <p:sp>
          <p:nvSpPr>
            <p:cNvPr id="1059" name="Google Shape;1059;p16"/>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6"/>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6"/>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6"/>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3" name="Google Shape;1063;p16"/>
          <p:cNvGrpSpPr/>
          <p:nvPr/>
        </p:nvGrpSpPr>
        <p:grpSpPr>
          <a:xfrm rot="5400000">
            <a:off x="9775575" y="1289224"/>
            <a:ext cx="1528147" cy="2098920"/>
            <a:chOff x="1064600" y="709975"/>
            <a:chExt cx="941750" cy="1293500"/>
          </a:xfrm>
        </p:grpSpPr>
        <p:sp>
          <p:nvSpPr>
            <p:cNvPr id="1064" name="Google Shape;1064;p16"/>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6"/>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6"/>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6"/>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6"/>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6"/>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6"/>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6"/>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6"/>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6"/>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6"/>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6"/>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6"/>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6"/>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6"/>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6"/>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6"/>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6"/>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6"/>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6"/>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6"/>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6"/>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6"/>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6"/>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6"/>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3" name="Google Shape;1093;p16"/>
          <p:cNvGrpSpPr/>
          <p:nvPr/>
        </p:nvGrpSpPr>
        <p:grpSpPr>
          <a:xfrm>
            <a:off x="9687151" y="2924267"/>
            <a:ext cx="1229100" cy="1429200"/>
            <a:chOff x="3528525" y="3224300"/>
            <a:chExt cx="921825" cy="1071900"/>
          </a:xfrm>
        </p:grpSpPr>
        <p:sp>
          <p:nvSpPr>
            <p:cNvPr id="1094" name="Google Shape;1094;p16"/>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 name="Google Shape;1100;p16"/>
          <p:cNvGrpSpPr/>
          <p:nvPr/>
        </p:nvGrpSpPr>
        <p:grpSpPr>
          <a:xfrm rot="10800000" flipH="1">
            <a:off x="5302191" y="-134615"/>
            <a:ext cx="2800727" cy="1709216"/>
            <a:chOff x="3054450" y="3932350"/>
            <a:chExt cx="1308425" cy="798500"/>
          </a:xfrm>
        </p:grpSpPr>
        <p:sp>
          <p:nvSpPr>
            <p:cNvPr id="1101" name="Google Shape;1101;p16"/>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106;p16"/>
          <p:cNvGrpSpPr/>
          <p:nvPr/>
        </p:nvGrpSpPr>
        <p:grpSpPr>
          <a:xfrm rot="-5400000">
            <a:off x="8977998" y="-1548246"/>
            <a:ext cx="2316423" cy="4233659"/>
            <a:chOff x="6764250" y="767225"/>
            <a:chExt cx="1097900" cy="2006600"/>
          </a:xfrm>
        </p:grpSpPr>
        <p:sp>
          <p:nvSpPr>
            <p:cNvPr id="1107" name="Google Shape;1107;p16"/>
            <p:cNvSpPr/>
            <p:nvPr/>
          </p:nvSpPr>
          <p:spPr>
            <a:xfrm>
              <a:off x="6764250" y="767225"/>
              <a:ext cx="1097900" cy="2006600"/>
            </a:xfrm>
            <a:custGeom>
              <a:avLst/>
              <a:gdLst/>
              <a:ahLst/>
              <a:cxnLst/>
              <a:rect l="l" t="t" r="r" b="b"/>
              <a:pathLst>
                <a:path w="43916" h="80264" extrusionOk="0">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6818500" y="767225"/>
              <a:ext cx="948100" cy="1767575"/>
            </a:xfrm>
            <a:custGeom>
              <a:avLst/>
              <a:gdLst/>
              <a:ahLst/>
              <a:cxnLst/>
              <a:rect l="l" t="t" r="r" b="b"/>
              <a:pathLst>
                <a:path w="37924" h="70703" extrusionOk="0">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6802300" y="767225"/>
              <a:ext cx="1059850" cy="2006600"/>
            </a:xfrm>
            <a:custGeom>
              <a:avLst/>
              <a:gdLst/>
              <a:ahLst/>
              <a:cxnLst/>
              <a:rect l="l" t="t" r="r" b="b"/>
              <a:pathLst>
                <a:path w="42394" h="80264" extrusionOk="0">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0" name="Google Shape;1110;p16"/>
          <p:cNvGrpSpPr/>
          <p:nvPr/>
        </p:nvGrpSpPr>
        <p:grpSpPr>
          <a:xfrm>
            <a:off x="9587367" y="-73932"/>
            <a:ext cx="3833135" cy="7005709"/>
            <a:chOff x="6764250" y="767225"/>
            <a:chExt cx="1097900" cy="2006600"/>
          </a:xfrm>
        </p:grpSpPr>
        <p:sp>
          <p:nvSpPr>
            <p:cNvPr id="1111" name="Google Shape;1111;p16"/>
            <p:cNvSpPr/>
            <p:nvPr/>
          </p:nvSpPr>
          <p:spPr>
            <a:xfrm>
              <a:off x="6764250" y="767225"/>
              <a:ext cx="1097900" cy="2006600"/>
            </a:xfrm>
            <a:custGeom>
              <a:avLst/>
              <a:gdLst/>
              <a:ahLst/>
              <a:cxnLst/>
              <a:rect l="l" t="t" r="r" b="b"/>
              <a:pathLst>
                <a:path w="43916" h="80264" extrusionOk="0">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6818500" y="767225"/>
              <a:ext cx="948100" cy="1767575"/>
            </a:xfrm>
            <a:custGeom>
              <a:avLst/>
              <a:gdLst/>
              <a:ahLst/>
              <a:cxnLst/>
              <a:rect l="l" t="t" r="r" b="b"/>
              <a:pathLst>
                <a:path w="37924" h="70703" extrusionOk="0">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6802300" y="767225"/>
              <a:ext cx="1059850" cy="2006600"/>
            </a:xfrm>
            <a:custGeom>
              <a:avLst/>
              <a:gdLst/>
              <a:ahLst/>
              <a:cxnLst/>
              <a:rect l="l" t="t" r="r" b="b"/>
              <a:pathLst>
                <a:path w="42394" h="80264" extrusionOk="0">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4" name="Google Shape;1114;p16"/>
          <p:cNvSpPr txBox="1">
            <a:spLocks noGrp="1"/>
          </p:cNvSpPr>
          <p:nvPr>
            <p:ph type="title" hasCustomPrompt="1"/>
          </p:nvPr>
        </p:nvSpPr>
        <p:spPr>
          <a:xfrm>
            <a:off x="1086100" y="720000"/>
            <a:ext cx="3338800" cy="25596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15" name="Google Shape;1115;p16"/>
          <p:cNvSpPr txBox="1">
            <a:spLocks noGrp="1"/>
          </p:cNvSpPr>
          <p:nvPr>
            <p:ph type="subTitle" idx="1"/>
          </p:nvPr>
        </p:nvSpPr>
        <p:spPr>
          <a:xfrm rot="462">
            <a:off x="960000" y="5239216"/>
            <a:ext cx="2977600" cy="840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16" name="Google Shape;1116;p16"/>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16"/>
          <p:cNvSpPr txBox="1">
            <a:spLocks noGrp="1"/>
          </p:cNvSpPr>
          <p:nvPr>
            <p:ph type="title" idx="2"/>
          </p:nvPr>
        </p:nvSpPr>
        <p:spPr>
          <a:xfrm>
            <a:off x="960000" y="3890667"/>
            <a:ext cx="8956400" cy="120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51160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18"/>
        <p:cNvGrpSpPr/>
        <p:nvPr/>
      </p:nvGrpSpPr>
      <p:grpSpPr>
        <a:xfrm>
          <a:off x="0" y="0"/>
          <a:ext cx="0" cy="0"/>
          <a:chOff x="0" y="0"/>
          <a:chExt cx="0" cy="0"/>
        </a:xfrm>
      </p:grpSpPr>
      <p:grpSp>
        <p:nvGrpSpPr>
          <p:cNvPr id="1119" name="Google Shape;1119;p17"/>
          <p:cNvGrpSpPr/>
          <p:nvPr/>
        </p:nvGrpSpPr>
        <p:grpSpPr>
          <a:xfrm>
            <a:off x="-251967" y="2234234"/>
            <a:ext cx="7734725" cy="4689463"/>
            <a:chOff x="-188975" y="1675675"/>
            <a:chExt cx="5801044" cy="3517097"/>
          </a:xfrm>
        </p:grpSpPr>
        <p:sp>
          <p:nvSpPr>
            <p:cNvPr id="1120" name="Google Shape;1120;p17"/>
            <p:cNvSpPr/>
            <p:nvPr/>
          </p:nvSpPr>
          <p:spPr>
            <a:xfrm>
              <a:off x="3708413" y="1675675"/>
              <a:ext cx="1761354" cy="3304410"/>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7"/>
            <p:cNvSpPr/>
            <p:nvPr/>
          </p:nvSpPr>
          <p:spPr>
            <a:xfrm>
              <a:off x="-188975" y="2868152"/>
              <a:ext cx="1893527" cy="2324620"/>
            </a:xfrm>
            <a:custGeom>
              <a:avLst/>
              <a:gdLst/>
              <a:ahLst/>
              <a:cxnLst/>
              <a:rect l="l" t="t" r="r" b="b"/>
              <a:pathLst>
                <a:path w="22265" h="27334" extrusionOk="0">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7"/>
            <p:cNvSpPr/>
            <p:nvPr/>
          </p:nvSpPr>
          <p:spPr>
            <a:xfrm>
              <a:off x="5135950" y="3632150"/>
              <a:ext cx="476119" cy="1347918"/>
            </a:xfrm>
            <a:custGeom>
              <a:avLst/>
              <a:gdLst/>
              <a:ahLst/>
              <a:cxnLst/>
              <a:rect l="l" t="t" r="r" b="b"/>
              <a:pathLst>
                <a:path w="11110" h="31453" extrusionOk="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3" name="Google Shape;1123;p17"/>
          <p:cNvGrpSpPr/>
          <p:nvPr/>
        </p:nvGrpSpPr>
        <p:grpSpPr>
          <a:xfrm>
            <a:off x="10785300" y="-195900"/>
            <a:ext cx="1111000" cy="1230667"/>
            <a:chOff x="1797975" y="820925"/>
            <a:chExt cx="833250" cy="923000"/>
          </a:xfrm>
        </p:grpSpPr>
        <p:sp>
          <p:nvSpPr>
            <p:cNvPr id="1124" name="Google Shape;1124;p17"/>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7"/>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7"/>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7"/>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8" name="Google Shape;1128;p17"/>
          <p:cNvGrpSpPr/>
          <p:nvPr/>
        </p:nvGrpSpPr>
        <p:grpSpPr>
          <a:xfrm>
            <a:off x="8665767" y="-252267"/>
            <a:ext cx="1255667" cy="1724667"/>
            <a:chOff x="1064600" y="709975"/>
            <a:chExt cx="941750" cy="1293500"/>
          </a:xfrm>
        </p:grpSpPr>
        <p:sp>
          <p:nvSpPr>
            <p:cNvPr id="1129" name="Google Shape;1129;p17"/>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7"/>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7"/>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7"/>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7"/>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7"/>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7"/>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7"/>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7"/>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7"/>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7"/>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7"/>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7"/>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7"/>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7"/>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7"/>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7"/>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7"/>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7"/>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7"/>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7"/>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7"/>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7"/>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7"/>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7"/>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7"/>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7"/>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7"/>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7"/>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8" name="Google Shape;1158;p17"/>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9" name="Google Shape;115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60" name="Google Shape;1160;p17"/>
          <p:cNvSpPr txBox="1">
            <a:spLocks noGrp="1"/>
          </p:cNvSpPr>
          <p:nvPr>
            <p:ph type="subTitle" idx="1"/>
          </p:nvPr>
        </p:nvSpPr>
        <p:spPr>
          <a:xfrm rot="-355">
            <a:off x="7355213" y="2898909"/>
            <a:ext cx="3876800" cy="1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161" name="Google Shape;1161;p17"/>
          <p:cNvCxnSpPr/>
          <p:nvPr/>
        </p:nvCxnSpPr>
        <p:spPr>
          <a:xfrm>
            <a:off x="1126736" y="1472400"/>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1162" name="Google Shape;1162;p17"/>
          <p:cNvGrpSpPr/>
          <p:nvPr/>
        </p:nvGrpSpPr>
        <p:grpSpPr>
          <a:xfrm>
            <a:off x="10604266" y="5202369"/>
            <a:ext cx="2213321" cy="1871252"/>
            <a:chOff x="2539325" y="3750750"/>
            <a:chExt cx="1122450" cy="948975"/>
          </a:xfrm>
        </p:grpSpPr>
        <p:sp>
          <p:nvSpPr>
            <p:cNvPr id="1163" name="Google Shape;1163;p17"/>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7"/>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7"/>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7"/>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7"/>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7"/>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7"/>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7"/>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17"/>
          <p:cNvGrpSpPr/>
          <p:nvPr/>
        </p:nvGrpSpPr>
        <p:grpSpPr>
          <a:xfrm>
            <a:off x="5121927" y="5749789"/>
            <a:ext cx="2171288" cy="1325084"/>
            <a:chOff x="3054450" y="3932350"/>
            <a:chExt cx="1308425" cy="798500"/>
          </a:xfrm>
        </p:grpSpPr>
        <p:sp>
          <p:nvSpPr>
            <p:cNvPr id="1172" name="Google Shape;1172;p17"/>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7"/>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7"/>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7"/>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602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7"/>
        <p:cNvGrpSpPr/>
        <p:nvPr/>
      </p:nvGrpSpPr>
      <p:grpSpPr>
        <a:xfrm>
          <a:off x="0" y="0"/>
          <a:ext cx="0" cy="0"/>
          <a:chOff x="0" y="0"/>
          <a:chExt cx="0" cy="0"/>
        </a:xfrm>
      </p:grpSpPr>
      <p:grpSp>
        <p:nvGrpSpPr>
          <p:cNvPr id="1178" name="Google Shape;1178;p18"/>
          <p:cNvGrpSpPr/>
          <p:nvPr/>
        </p:nvGrpSpPr>
        <p:grpSpPr>
          <a:xfrm>
            <a:off x="5826236" y="2234234"/>
            <a:ext cx="5567589" cy="4689463"/>
            <a:chOff x="4369677" y="1675675"/>
            <a:chExt cx="4175692" cy="3517097"/>
          </a:xfrm>
        </p:grpSpPr>
        <p:sp>
          <p:nvSpPr>
            <p:cNvPr id="1179" name="Google Shape;1179;p18"/>
            <p:cNvSpPr/>
            <p:nvPr/>
          </p:nvSpPr>
          <p:spPr>
            <a:xfrm flipH="1">
              <a:off x="4369677" y="1675675"/>
              <a:ext cx="1761354" cy="3304410"/>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8"/>
            <p:cNvSpPr/>
            <p:nvPr/>
          </p:nvSpPr>
          <p:spPr>
            <a:xfrm flipH="1">
              <a:off x="6651842" y="2868152"/>
              <a:ext cx="1893527" cy="2324620"/>
            </a:xfrm>
            <a:custGeom>
              <a:avLst/>
              <a:gdLst/>
              <a:ahLst/>
              <a:cxnLst/>
              <a:rect l="l" t="t" r="r" b="b"/>
              <a:pathLst>
                <a:path w="22265" h="27334" extrusionOk="0">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8"/>
            <p:cNvSpPr/>
            <p:nvPr/>
          </p:nvSpPr>
          <p:spPr>
            <a:xfrm flipH="1">
              <a:off x="5923425" y="3632150"/>
              <a:ext cx="476119" cy="1347918"/>
            </a:xfrm>
            <a:custGeom>
              <a:avLst/>
              <a:gdLst/>
              <a:ahLst/>
              <a:cxnLst/>
              <a:rect l="l" t="t" r="r" b="b"/>
              <a:pathLst>
                <a:path w="11110" h="31453" extrusionOk="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2" name="Google Shape;1182;p18"/>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18"/>
          <p:cNvSpPr txBox="1">
            <a:spLocks noGrp="1"/>
          </p:cNvSpPr>
          <p:nvPr>
            <p:ph type="subTitle" idx="1"/>
          </p:nvPr>
        </p:nvSpPr>
        <p:spPr>
          <a:xfrm rot="-355">
            <a:off x="960013" y="2898909"/>
            <a:ext cx="3876800" cy="1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184" name="Google Shape;1184;p18"/>
          <p:cNvCxnSpPr/>
          <p:nvPr/>
        </p:nvCxnSpPr>
        <p:spPr>
          <a:xfrm>
            <a:off x="1126736" y="1472400"/>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1185" name="Google Shape;1185;p18"/>
          <p:cNvGrpSpPr/>
          <p:nvPr/>
        </p:nvGrpSpPr>
        <p:grpSpPr>
          <a:xfrm rot="10800000">
            <a:off x="8174694" y="-215630"/>
            <a:ext cx="2213321" cy="1871252"/>
            <a:chOff x="2539325" y="3750750"/>
            <a:chExt cx="1122450" cy="948975"/>
          </a:xfrm>
        </p:grpSpPr>
        <p:sp>
          <p:nvSpPr>
            <p:cNvPr id="1186" name="Google Shape;1186;p18"/>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8"/>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8"/>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8"/>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8"/>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8"/>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8"/>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8"/>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18"/>
          <p:cNvGrpSpPr/>
          <p:nvPr/>
        </p:nvGrpSpPr>
        <p:grpSpPr>
          <a:xfrm rot="-8489514">
            <a:off x="10493266" y="-236675"/>
            <a:ext cx="2171233" cy="1325051"/>
            <a:chOff x="3054450" y="3932350"/>
            <a:chExt cx="1308425" cy="798500"/>
          </a:xfrm>
        </p:grpSpPr>
        <p:sp>
          <p:nvSpPr>
            <p:cNvPr id="1195" name="Google Shape;1195;p18"/>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8"/>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8"/>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8"/>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8"/>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0" name="Google Shape;1200;p18"/>
          <p:cNvGrpSpPr/>
          <p:nvPr/>
        </p:nvGrpSpPr>
        <p:grpSpPr>
          <a:xfrm rot="10800000">
            <a:off x="-197279" y="5644993"/>
            <a:ext cx="1622504" cy="1797265"/>
            <a:chOff x="1797975" y="820925"/>
            <a:chExt cx="833250" cy="923000"/>
          </a:xfrm>
        </p:grpSpPr>
        <p:sp>
          <p:nvSpPr>
            <p:cNvPr id="1201" name="Google Shape;1201;p18"/>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8"/>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8"/>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8"/>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18"/>
          <p:cNvGrpSpPr/>
          <p:nvPr/>
        </p:nvGrpSpPr>
        <p:grpSpPr>
          <a:xfrm rot="10800000">
            <a:off x="2997913" y="5361105"/>
            <a:ext cx="1255667" cy="1724667"/>
            <a:chOff x="1064600" y="709975"/>
            <a:chExt cx="941750" cy="1293500"/>
          </a:xfrm>
        </p:grpSpPr>
        <p:sp>
          <p:nvSpPr>
            <p:cNvPr id="1206" name="Google Shape;1206;p18"/>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8"/>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8"/>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8"/>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8"/>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8"/>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8"/>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8"/>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8"/>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8"/>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8"/>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8"/>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8"/>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8"/>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8"/>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8"/>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8"/>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8"/>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8"/>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8"/>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8"/>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8"/>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8"/>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8"/>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8"/>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8"/>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8"/>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5" name="Google Shape;1235;p18"/>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91307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44"/>
        <p:cNvGrpSpPr/>
        <p:nvPr/>
      </p:nvGrpSpPr>
      <p:grpSpPr>
        <a:xfrm>
          <a:off x="0" y="0"/>
          <a:ext cx="0" cy="0"/>
          <a:chOff x="0" y="0"/>
          <a:chExt cx="0" cy="0"/>
        </a:xfrm>
      </p:grpSpPr>
      <p:grpSp>
        <p:nvGrpSpPr>
          <p:cNvPr id="1445" name="Google Shape;1445;p23"/>
          <p:cNvGrpSpPr/>
          <p:nvPr/>
        </p:nvGrpSpPr>
        <p:grpSpPr>
          <a:xfrm>
            <a:off x="567785" y="1427288"/>
            <a:ext cx="10009763" cy="5479088"/>
            <a:chOff x="425839" y="1070466"/>
            <a:chExt cx="7507322" cy="4109316"/>
          </a:xfrm>
        </p:grpSpPr>
        <p:grpSp>
          <p:nvGrpSpPr>
            <p:cNvPr id="1446" name="Google Shape;1446;p23"/>
            <p:cNvGrpSpPr/>
            <p:nvPr/>
          </p:nvGrpSpPr>
          <p:grpSpPr>
            <a:xfrm>
              <a:off x="6414537" y="2793351"/>
              <a:ext cx="1518624" cy="2350143"/>
              <a:chOff x="2593675" y="2254750"/>
              <a:chExt cx="344125" cy="532550"/>
            </a:xfrm>
          </p:grpSpPr>
          <p:sp>
            <p:nvSpPr>
              <p:cNvPr id="1447" name="Google Shape;1447;p2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9" name="Google Shape;1449;p23"/>
            <p:cNvSpPr/>
            <p:nvPr/>
          </p:nvSpPr>
          <p:spPr>
            <a:xfrm>
              <a:off x="4728200" y="1546751"/>
              <a:ext cx="1864125" cy="344057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0" name="Google Shape;1450;p23"/>
            <p:cNvGrpSpPr/>
            <p:nvPr/>
          </p:nvGrpSpPr>
          <p:grpSpPr>
            <a:xfrm>
              <a:off x="425839" y="1070466"/>
              <a:ext cx="2655372" cy="4109316"/>
              <a:chOff x="2593675" y="2254750"/>
              <a:chExt cx="344125" cy="532550"/>
            </a:xfrm>
          </p:grpSpPr>
          <p:sp>
            <p:nvSpPr>
              <p:cNvPr id="1451" name="Google Shape;1451;p2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cxnSp>
        <p:nvCxnSpPr>
          <p:cNvPr id="1453" name="Google Shape;1453;p23"/>
          <p:cNvCxnSpPr/>
          <p:nvPr/>
        </p:nvCxnSpPr>
        <p:spPr>
          <a:xfrm>
            <a:off x="7878620" y="21427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1454" name="Google Shape;1454;p23"/>
          <p:cNvCxnSpPr/>
          <p:nvPr/>
        </p:nvCxnSpPr>
        <p:spPr>
          <a:xfrm>
            <a:off x="7878620" y="5444000"/>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1455" name="Google Shape;1455;p23"/>
          <p:cNvGrpSpPr/>
          <p:nvPr/>
        </p:nvGrpSpPr>
        <p:grpSpPr>
          <a:xfrm>
            <a:off x="567785" y="953533"/>
            <a:ext cx="4442100" cy="5675948"/>
            <a:chOff x="786986" y="2726103"/>
            <a:chExt cx="1469337" cy="1877464"/>
          </a:xfrm>
        </p:grpSpPr>
        <p:sp>
          <p:nvSpPr>
            <p:cNvPr id="1456" name="Google Shape;1456;p23"/>
            <p:cNvSpPr/>
            <p:nvPr/>
          </p:nvSpPr>
          <p:spPr>
            <a:xfrm>
              <a:off x="808182" y="3891298"/>
              <a:ext cx="51135" cy="112489"/>
            </a:xfrm>
            <a:custGeom>
              <a:avLst/>
              <a:gdLst/>
              <a:ahLst/>
              <a:cxnLst/>
              <a:rect l="l" t="t" r="r" b="b"/>
              <a:pathLst>
                <a:path w="2357" h="5185" extrusionOk="0">
                  <a:moveTo>
                    <a:pt x="2356" y="1"/>
                  </a:moveTo>
                  <a:cubicBezTo>
                    <a:pt x="2356" y="1"/>
                    <a:pt x="262" y="1153"/>
                    <a:pt x="1" y="5185"/>
                  </a:cubicBezTo>
                  <a:cubicBezTo>
                    <a:pt x="1" y="5185"/>
                    <a:pt x="1135" y="4626"/>
                    <a:pt x="1746" y="3230"/>
                  </a:cubicBezTo>
                  <a:cubicBezTo>
                    <a:pt x="1746" y="3230"/>
                    <a:pt x="1990" y="629"/>
                    <a:pt x="2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786986" y="2726103"/>
              <a:ext cx="1469337" cy="1877464"/>
            </a:xfrm>
            <a:custGeom>
              <a:avLst/>
              <a:gdLst/>
              <a:ahLst/>
              <a:cxnLst/>
              <a:rect l="l" t="t" r="r" b="b"/>
              <a:pathLst>
                <a:path w="67727" h="86539" extrusionOk="0">
                  <a:moveTo>
                    <a:pt x="62852" y="0"/>
                  </a:moveTo>
                  <a:cubicBezTo>
                    <a:pt x="62801" y="0"/>
                    <a:pt x="62756" y="14"/>
                    <a:pt x="62718" y="41"/>
                  </a:cubicBezTo>
                  <a:cubicBezTo>
                    <a:pt x="62064" y="515"/>
                    <a:pt x="62931" y="848"/>
                    <a:pt x="63556" y="4607"/>
                  </a:cubicBezTo>
                  <a:cubicBezTo>
                    <a:pt x="64107" y="7913"/>
                    <a:pt x="62544" y="9264"/>
                    <a:pt x="62544" y="9264"/>
                  </a:cubicBezTo>
                  <a:cubicBezTo>
                    <a:pt x="63023" y="6834"/>
                    <a:pt x="60951" y="2582"/>
                    <a:pt x="59996" y="2028"/>
                  </a:cubicBezTo>
                  <a:cubicBezTo>
                    <a:pt x="59922" y="1985"/>
                    <a:pt x="59835" y="1963"/>
                    <a:pt x="59746" y="1963"/>
                  </a:cubicBezTo>
                  <a:cubicBezTo>
                    <a:pt x="59289" y="1963"/>
                    <a:pt x="58766" y="2551"/>
                    <a:pt x="59598" y="4017"/>
                  </a:cubicBezTo>
                  <a:cubicBezTo>
                    <a:pt x="60338" y="5321"/>
                    <a:pt x="61812" y="9149"/>
                    <a:pt x="60664" y="9855"/>
                  </a:cubicBezTo>
                  <a:cubicBezTo>
                    <a:pt x="60461" y="9980"/>
                    <a:pt x="60263" y="10037"/>
                    <a:pt x="60070" y="10037"/>
                  </a:cubicBezTo>
                  <a:cubicBezTo>
                    <a:pt x="59174" y="10037"/>
                    <a:pt x="58386" y="8796"/>
                    <a:pt x="57667" y="7350"/>
                  </a:cubicBezTo>
                  <a:cubicBezTo>
                    <a:pt x="56886" y="5777"/>
                    <a:pt x="57005" y="5135"/>
                    <a:pt x="56398" y="5135"/>
                  </a:cubicBezTo>
                  <a:cubicBezTo>
                    <a:pt x="56327" y="5135"/>
                    <a:pt x="56246" y="5144"/>
                    <a:pt x="56152" y="5161"/>
                  </a:cubicBezTo>
                  <a:cubicBezTo>
                    <a:pt x="55260" y="5324"/>
                    <a:pt x="55947" y="6954"/>
                    <a:pt x="57972" y="10771"/>
                  </a:cubicBezTo>
                  <a:cubicBezTo>
                    <a:pt x="59997" y="14590"/>
                    <a:pt x="57028" y="15982"/>
                    <a:pt x="57028" y="15982"/>
                  </a:cubicBezTo>
                  <a:cubicBezTo>
                    <a:pt x="57297" y="13628"/>
                    <a:pt x="55747" y="8850"/>
                    <a:pt x="54913" y="8850"/>
                  </a:cubicBezTo>
                  <a:cubicBezTo>
                    <a:pt x="54900" y="8850"/>
                    <a:pt x="54887" y="8851"/>
                    <a:pt x="54875" y="8853"/>
                  </a:cubicBezTo>
                  <a:cubicBezTo>
                    <a:pt x="54051" y="9004"/>
                    <a:pt x="55902" y="12924"/>
                    <a:pt x="55161" y="16252"/>
                  </a:cubicBezTo>
                  <a:cubicBezTo>
                    <a:pt x="54535" y="19069"/>
                    <a:pt x="51843" y="19865"/>
                    <a:pt x="51298" y="19865"/>
                  </a:cubicBezTo>
                  <a:cubicBezTo>
                    <a:pt x="51198" y="19865"/>
                    <a:pt x="51170" y="19838"/>
                    <a:pt x="51239" y="19793"/>
                  </a:cubicBezTo>
                  <a:cubicBezTo>
                    <a:pt x="51681" y="19499"/>
                    <a:pt x="52390" y="16616"/>
                    <a:pt x="52052" y="15543"/>
                  </a:cubicBezTo>
                  <a:cubicBezTo>
                    <a:pt x="51945" y="15205"/>
                    <a:pt x="51811" y="15062"/>
                    <a:pt x="51668" y="15062"/>
                  </a:cubicBezTo>
                  <a:cubicBezTo>
                    <a:pt x="51358" y="15062"/>
                    <a:pt x="51007" y="15737"/>
                    <a:pt x="50816" y="16549"/>
                  </a:cubicBezTo>
                  <a:cubicBezTo>
                    <a:pt x="50535" y="17736"/>
                    <a:pt x="49302" y="21083"/>
                    <a:pt x="47859" y="21930"/>
                  </a:cubicBezTo>
                  <a:cubicBezTo>
                    <a:pt x="47527" y="22125"/>
                    <a:pt x="47218" y="22223"/>
                    <a:pt x="46935" y="22223"/>
                  </a:cubicBezTo>
                  <a:cubicBezTo>
                    <a:pt x="45988" y="22223"/>
                    <a:pt x="45347" y="21120"/>
                    <a:pt x="45214" y="18849"/>
                  </a:cubicBezTo>
                  <a:cubicBezTo>
                    <a:pt x="45083" y="16637"/>
                    <a:pt x="44948" y="16024"/>
                    <a:pt x="44621" y="16024"/>
                  </a:cubicBezTo>
                  <a:cubicBezTo>
                    <a:pt x="44511" y="16024"/>
                    <a:pt x="44381" y="16092"/>
                    <a:pt x="44222" y="16192"/>
                  </a:cubicBezTo>
                  <a:cubicBezTo>
                    <a:pt x="43584" y="16592"/>
                    <a:pt x="44087" y="19339"/>
                    <a:pt x="44687" y="21856"/>
                  </a:cubicBezTo>
                  <a:cubicBezTo>
                    <a:pt x="44968" y="23029"/>
                    <a:pt x="44972" y="23956"/>
                    <a:pt x="44897" y="24615"/>
                  </a:cubicBezTo>
                  <a:cubicBezTo>
                    <a:pt x="44653" y="24594"/>
                    <a:pt x="44382" y="24581"/>
                    <a:pt x="44091" y="24581"/>
                  </a:cubicBezTo>
                  <a:cubicBezTo>
                    <a:pt x="43560" y="24581"/>
                    <a:pt x="42959" y="24625"/>
                    <a:pt x="42327" y="24749"/>
                  </a:cubicBezTo>
                  <a:cubicBezTo>
                    <a:pt x="42155" y="24074"/>
                    <a:pt x="42030" y="23171"/>
                    <a:pt x="42091" y="22026"/>
                  </a:cubicBezTo>
                  <a:cubicBezTo>
                    <a:pt x="42244" y="19187"/>
                    <a:pt x="42244" y="16119"/>
                    <a:pt x="41477" y="15812"/>
                  </a:cubicBezTo>
                  <a:cubicBezTo>
                    <a:pt x="41317" y="15748"/>
                    <a:pt x="41182" y="15704"/>
                    <a:pt x="41073" y="15704"/>
                  </a:cubicBezTo>
                  <a:cubicBezTo>
                    <a:pt x="40662" y="15704"/>
                    <a:pt x="40617" y="16333"/>
                    <a:pt x="40929" y="18881"/>
                  </a:cubicBezTo>
                  <a:cubicBezTo>
                    <a:pt x="41259" y="21567"/>
                    <a:pt x="40673" y="22890"/>
                    <a:pt x="39469" y="22890"/>
                  </a:cubicBezTo>
                  <a:cubicBezTo>
                    <a:pt x="39229" y="22890"/>
                    <a:pt x="38964" y="22837"/>
                    <a:pt x="38677" y="22732"/>
                  </a:cubicBezTo>
                  <a:cubicBezTo>
                    <a:pt x="36952" y="22102"/>
                    <a:pt x="34957" y="18727"/>
                    <a:pt x="34419" y="17500"/>
                  </a:cubicBezTo>
                  <a:cubicBezTo>
                    <a:pt x="34068" y="16695"/>
                    <a:pt x="33584" y="16056"/>
                    <a:pt x="33250" y="16056"/>
                  </a:cubicBezTo>
                  <a:cubicBezTo>
                    <a:pt x="33073" y="16056"/>
                    <a:pt x="32938" y="16233"/>
                    <a:pt x="32885" y="16656"/>
                  </a:cubicBezTo>
                  <a:cubicBezTo>
                    <a:pt x="32733" y="17884"/>
                    <a:pt x="34066" y="20859"/>
                    <a:pt x="34604" y="21090"/>
                  </a:cubicBezTo>
                  <a:cubicBezTo>
                    <a:pt x="34731" y="21144"/>
                    <a:pt x="34601" y="21196"/>
                    <a:pt x="34310" y="21196"/>
                  </a:cubicBezTo>
                  <a:cubicBezTo>
                    <a:pt x="33375" y="21196"/>
                    <a:pt x="30775" y="20668"/>
                    <a:pt x="29664" y="18036"/>
                  </a:cubicBezTo>
                  <a:cubicBezTo>
                    <a:pt x="28206" y="14584"/>
                    <a:pt x="29433" y="9982"/>
                    <a:pt x="28513" y="9982"/>
                  </a:cubicBezTo>
                  <a:cubicBezTo>
                    <a:pt x="27593" y="9982"/>
                    <a:pt x="26826" y="15582"/>
                    <a:pt x="27593" y="18114"/>
                  </a:cubicBezTo>
                  <a:cubicBezTo>
                    <a:pt x="27593" y="18114"/>
                    <a:pt x="24110" y="17193"/>
                    <a:pt x="25544" y="12666"/>
                  </a:cubicBezTo>
                  <a:cubicBezTo>
                    <a:pt x="26979" y="8141"/>
                    <a:pt x="27400" y="6243"/>
                    <a:pt x="26403" y="6243"/>
                  </a:cubicBezTo>
                  <a:cubicBezTo>
                    <a:pt x="25406" y="6243"/>
                    <a:pt x="25794" y="6837"/>
                    <a:pt x="25198" y="8908"/>
                  </a:cubicBezTo>
                  <a:cubicBezTo>
                    <a:pt x="24674" y="10724"/>
                    <a:pt x="24020" y="12304"/>
                    <a:pt x="22936" y="12304"/>
                  </a:cubicBezTo>
                  <a:cubicBezTo>
                    <a:pt x="22784" y="12304"/>
                    <a:pt x="22623" y="12273"/>
                    <a:pt x="22453" y="12207"/>
                  </a:cubicBezTo>
                  <a:cubicBezTo>
                    <a:pt x="21072" y="11669"/>
                    <a:pt x="21911" y="7241"/>
                    <a:pt x="22453" y="5686"/>
                  </a:cubicBezTo>
                  <a:cubicBezTo>
                    <a:pt x="23020" y="4060"/>
                    <a:pt x="22471" y="3486"/>
                    <a:pt x="21995" y="3486"/>
                  </a:cubicBezTo>
                  <a:cubicBezTo>
                    <a:pt x="21859" y="3486"/>
                    <a:pt x="21729" y="3533"/>
                    <a:pt x="21632" y="3615"/>
                  </a:cubicBezTo>
                  <a:cubicBezTo>
                    <a:pt x="20708" y="4401"/>
                    <a:pt x="19308" y="9407"/>
                    <a:pt x="20305" y="11938"/>
                  </a:cubicBezTo>
                  <a:cubicBezTo>
                    <a:pt x="20305" y="11938"/>
                    <a:pt x="18349" y="10787"/>
                    <a:pt x="18292" y="7105"/>
                  </a:cubicBezTo>
                  <a:cubicBezTo>
                    <a:pt x="18226" y="2918"/>
                    <a:pt x="19096" y="2388"/>
                    <a:pt x="18296" y="2004"/>
                  </a:cubicBezTo>
                  <a:cubicBezTo>
                    <a:pt x="18265" y="1989"/>
                    <a:pt x="18231" y="1982"/>
                    <a:pt x="18195" y="1982"/>
                  </a:cubicBezTo>
                  <a:cubicBezTo>
                    <a:pt x="17064" y="1982"/>
                    <a:pt x="13974" y="9386"/>
                    <a:pt x="19998" y="14815"/>
                  </a:cubicBezTo>
                  <a:cubicBezTo>
                    <a:pt x="26212" y="20415"/>
                    <a:pt x="27773" y="21820"/>
                    <a:pt x="37737" y="23963"/>
                  </a:cubicBezTo>
                  <a:cubicBezTo>
                    <a:pt x="38626" y="24153"/>
                    <a:pt x="39528" y="24087"/>
                    <a:pt x="40518" y="25328"/>
                  </a:cubicBezTo>
                  <a:cubicBezTo>
                    <a:pt x="40085" y="25527"/>
                    <a:pt x="39654" y="25773"/>
                    <a:pt x="39235" y="26081"/>
                  </a:cubicBezTo>
                  <a:cubicBezTo>
                    <a:pt x="39235" y="26081"/>
                    <a:pt x="36263" y="24054"/>
                    <a:pt x="33708" y="24054"/>
                  </a:cubicBezTo>
                  <a:cubicBezTo>
                    <a:pt x="33665" y="24054"/>
                    <a:pt x="33623" y="24055"/>
                    <a:pt x="33580" y="24056"/>
                  </a:cubicBezTo>
                  <a:cubicBezTo>
                    <a:pt x="33580" y="24056"/>
                    <a:pt x="32951" y="25941"/>
                    <a:pt x="36862" y="29083"/>
                  </a:cubicBezTo>
                  <a:cubicBezTo>
                    <a:pt x="36862" y="29083"/>
                    <a:pt x="38257" y="36971"/>
                    <a:pt x="31485" y="40392"/>
                  </a:cubicBezTo>
                  <a:cubicBezTo>
                    <a:pt x="24713" y="43812"/>
                    <a:pt x="22479" y="44162"/>
                    <a:pt x="20386" y="44162"/>
                  </a:cubicBezTo>
                  <a:cubicBezTo>
                    <a:pt x="19523" y="44162"/>
                    <a:pt x="17643" y="43831"/>
                    <a:pt x="15363" y="43831"/>
                  </a:cubicBezTo>
                  <a:cubicBezTo>
                    <a:pt x="12107" y="43831"/>
                    <a:pt x="8037" y="44507"/>
                    <a:pt x="4957" y="47792"/>
                  </a:cubicBezTo>
                  <a:cubicBezTo>
                    <a:pt x="4957" y="47792"/>
                    <a:pt x="837" y="50166"/>
                    <a:pt x="0" y="55332"/>
                  </a:cubicBezTo>
                  <a:cubicBezTo>
                    <a:pt x="0" y="55332"/>
                    <a:pt x="140" y="57427"/>
                    <a:pt x="978" y="58893"/>
                  </a:cubicBezTo>
                  <a:cubicBezTo>
                    <a:pt x="978" y="58893"/>
                    <a:pt x="2303" y="58334"/>
                    <a:pt x="2723" y="56938"/>
                  </a:cubicBezTo>
                  <a:lnTo>
                    <a:pt x="2723" y="56938"/>
                  </a:lnTo>
                  <a:cubicBezTo>
                    <a:pt x="2723" y="56939"/>
                    <a:pt x="1536" y="61266"/>
                    <a:pt x="4537" y="66642"/>
                  </a:cubicBezTo>
                  <a:cubicBezTo>
                    <a:pt x="4537" y="66642"/>
                    <a:pt x="4607" y="69224"/>
                    <a:pt x="2094" y="71529"/>
                  </a:cubicBezTo>
                  <a:cubicBezTo>
                    <a:pt x="2094" y="71529"/>
                    <a:pt x="2024" y="72576"/>
                    <a:pt x="3212" y="75019"/>
                  </a:cubicBezTo>
                  <a:cubicBezTo>
                    <a:pt x="4240" y="77138"/>
                    <a:pt x="4062" y="84243"/>
                    <a:pt x="3996" y="86095"/>
                  </a:cubicBezTo>
                  <a:cubicBezTo>
                    <a:pt x="3992" y="86211"/>
                    <a:pt x="4036" y="86323"/>
                    <a:pt x="4117" y="86407"/>
                  </a:cubicBezTo>
                  <a:cubicBezTo>
                    <a:pt x="4197" y="86490"/>
                    <a:pt x="4308" y="86539"/>
                    <a:pt x="4425" y="86539"/>
                  </a:cubicBezTo>
                  <a:lnTo>
                    <a:pt x="6589" y="86539"/>
                  </a:lnTo>
                  <a:cubicBezTo>
                    <a:pt x="6709" y="86539"/>
                    <a:pt x="6823" y="86488"/>
                    <a:pt x="6903" y="86402"/>
                  </a:cubicBezTo>
                  <a:cubicBezTo>
                    <a:pt x="6985" y="86315"/>
                    <a:pt x="7026" y="86197"/>
                    <a:pt x="7017" y="86078"/>
                  </a:cubicBezTo>
                  <a:cubicBezTo>
                    <a:pt x="6850" y="83766"/>
                    <a:pt x="6137" y="73465"/>
                    <a:pt x="6632" y="72226"/>
                  </a:cubicBezTo>
                  <a:cubicBezTo>
                    <a:pt x="7086" y="71092"/>
                    <a:pt x="9847" y="68942"/>
                    <a:pt x="11427" y="66752"/>
                  </a:cubicBezTo>
                  <a:lnTo>
                    <a:pt x="11427" y="66752"/>
                  </a:lnTo>
                  <a:cubicBezTo>
                    <a:pt x="11585" y="70554"/>
                    <a:pt x="10262" y="73135"/>
                    <a:pt x="10262" y="73135"/>
                  </a:cubicBezTo>
                  <a:cubicBezTo>
                    <a:pt x="11495" y="75414"/>
                    <a:pt x="11802" y="84111"/>
                    <a:pt x="11858" y="86122"/>
                  </a:cubicBezTo>
                  <a:cubicBezTo>
                    <a:pt x="11864" y="86353"/>
                    <a:pt x="12053" y="86539"/>
                    <a:pt x="12286" y="86539"/>
                  </a:cubicBezTo>
                  <a:lnTo>
                    <a:pt x="14303" y="86539"/>
                  </a:lnTo>
                  <a:cubicBezTo>
                    <a:pt x="14434" y="86539"/>
                    <a:pt x="14557" y="86478"/>
                    <a:pt x="14639" y="86375"/>
                  </a:cubicBezTo>
                  <a:cubicBezTo>
                    <a:pt x="14720" y="86274"/>
                    <a:pt x="14750" y="86139"/>
                    <a:pt x="14721" y="86012"/>
                  </a:cubicBezTo>
                  <a:cubicBezTo>
                    <a:pt x="14013" y="82986"/>
                    <a:pt x="13404" y="72925"/>
                    <a:pt x="13404" y="72925"/>
                  </a:cubicBezTo>
                  <a:cubicBezTo>
                    <a:pt x="13614" y="71529"/>
                    <a:pt x="17034" y="68736"/>
                    <a:pt x="17034" y="68736"/>
                  </a:cubicBezTo>
                  <a:cubicBezTo>
                    <a:pt x="19418" y="66436"/>
                    <a:pt x="19246" y="63661"/>
                    <a:pt x="18725" y="61805"/>
                  </a:cubicBezTo>
                  <a:lnTo>
                    <a:pt x="18725" y="61805"/>
                  </a:lnTo>
                  <a:cubicBezTo>
                    <a:pt x="19038" y="61952"/>
                    <a:pt x="19338" y="62120"/>
                    <a:pt x="19618" y="62313"/>
                  </a:cubicBezTo>
                  <a:cubicBezTo>
                    <a:pt x="22131" y="64059"/>
                    <a:pt x="27367" y="65176"/>
                    <a:pt x="27367" y="65176"/>
                  </a:cubicBezTo>
                  <a:cubicBezTo>
                    <a:pt x="27367" y="65176"/>
                    <a:pt x="27715" y="70690"/>
                    <a:pt x="28972" y="76067"/>
                  </a:cubicBezTo>
                  <a:lnTo>
                    <a:pt x="29509" y="86133"/>
                  </a:lnTo>
                  <a:cubicBezTo>
                    <a:pt x="29521" y="86360"/>
                    <a:pt x="29710" y="86539"/>
                    <a:pt x="29937" y="86539"/>
                  </a:cubicBezTo>
                  <a:lnTo>
                    <a:pt x="32170" y="86539"/>
                  </a:lnTo>
                  <a:cubicBezTo>
                    <a:pt x="32284" y="86539"/>
                    <a:pt x="32394" y="86493"/>
                    <a:pt x="32474" y="86412"/>
                  </a:cubicBezTo>
                  <a:cubicBezTo>
                    <a:pt x="32554" y="86330"/>
                    <a:pt x="32599" y="86221"/>
                    <a:pt x="32598" y="86106"/>
                  </a:cubicBezTo>
                  <a:cubicBezTo>
                    <a:pt x="32577" y="83612"/>
                    <a:pt x="32534" y="70978"/>
                    <a:pt x="33789" y="65455"/>
                  </a:cubicBezTo>
                  <a:lnTo>
                    <a:pt x="33791" y="65454"/>
                  </a:lnTo>
                  <a:lnTo>
                    <a:pt x="33789" y="65456"/>
                  </a:lnTo>
                  <a:lnTo>
                    <a:pt x="33839" y="65454"/>
                  </a:lnTo>
                  <a:cubicBezTo>
                    <a:pt x="33887" y="65452"/>
                    <a:pt x="33973" y="65449"/>
                    <a:pt x="34092" y="65441"/>
                  </a:cubicBezTo>
                  <a:lnTo>
                    <a:pt x="34125" y="65440"/>
                  </a:lnTo>
                  <a:cubicBezTo>
                    <a:pt x="34369" y="65422"/>
                    <a:pt x="34736" y="65383"/>
                    <a:pt x="35185" y="65301"/>
                  </a:cubicBezTo>
                  <a:lnTo>
                    <a:pt x="35185" y="86110"/>
                  </a:lnTo>
                  <a:cubicBezTo>
                    <a:pt x="35185" y="86346"/>
                    <a:pt x="35378" y="86539"/>
                    <a:pt x="35614" y="86539"/>
                  </a:cubicBezTo>
                  <a:lnTo>
                    <a:pt x="37528" y="86539"/>
                  </a:lnTo>
                  <a:cubicBezTo>
                    <a:pt x="37650" y="86539"/>
                    <a:pt x="37765" y="86487"/>
                    <a:pt x="37846" y="86397"/>
                  </a:cubicBezTo>
                  <a:cubicBezTo>
                    <a:pt x="37927" y="86307"/>
                    <a:pt x="37967" y="86187"/>
                    <a:pt x="37954" y="86066"/>
                  </a:cubicBezTo>
                  <a:cubicBezTo>
                    <a:pt x="37743" y="83975"/>
                    <a:pt x="36994" y="75502"/>
                    <a:pt x="38397" y="72087"/>
                  </a:cubicBezTo>
                  <a:cubicBezTo>
                    <a:pt x="39882" y="68471"/>
                    <a:pt x="42320" y="65271"/>
                    <a:pt x="42845" y="58626"/>
                  </a:cubicBezTo>
                  <a:cubicBezTo>
                    <a:pt x="43437" y="57568"/>
                    <a:pt x="44382" y="55928"/>
                    <a:pt x="45310" y="54510"/>
                  </a:cubicBezTo>
                  <a:cubicBezTo>
                    <a:pt x="48151" y="52680"/>
                    <a:pt x="48411" y="49838"/>
                    <a:pt x="48411" y="49838"/>
                  </a:cubicBezTo>
                  <a:lnTo>
                    <a:pt x="48712" y="50186"/>
                  </a:lnTo>
                  <a:cubicBezTo>
                    <a:pt x="49399" y="48679"/>
                    <a:pt x="48712" y="46778"/>
                    <a:pt x="48712" y="46778"/>
                  </a:cubicBezTo>
                  <a:lnTo>
                    <a:pt x="48712" y="46778"/>
                  </a:lnTo>
                  <a:lnTo>
                    <a:pt x="49923" y="47105"/>
                  </a:lnTo>
                  <a:cubicBezTo>
                    <a:pt x="49899" y="46284"/>
                    <a:pt x="49547" y="45480"/>
                    <a:pt x="49109" y="44794"/>
                  </a:cubicBezTo>
                  <a:lnTo>
                    <a:pt x="49109" y="44794"/>
                  </a:lnTo>
                  <a:cubicBezTo>
                    <a:pt x="49609" y="44989"/>
                    <a:pt x="50069" y="45029"/>
                    <a:pt x="50367" y="45029"/>
                  </a:cubicBezTo>
                  <a:cubicBezTo>
                    <a:pt x="50580" y="45029"/>
                    <a:pt x="50710" y="45008"/>
                    <a:pt x="50710" y="45008"/>
                  </a:cubicBezTo>
                  <a:cubicBezTo>
                    <a:pt x="50436" y="43748"/>
                    <a:pt x="49693" y="42909"/>
                    <a:pt x="48920" y="42360"/>
                  </a:cubicBezTo>
                  <a:cubicBezTo>
                    <a:pt x="47503" y="41352"/>
                    <a:pt x="46669" y="39716"/>
                    <a:pt x="46786" y="38007"/>
                  </a:cubicBezTo>
                  <a:cubicBezTo>
                    <a:pt x="46932" y="36738"/>
                    <a:pt x="47263" y="35924"/>
                    <a:pt x="47263" y="35924"/>
                  </a:cubicBezTo>
                  <a:cubicBezTo>
                    <a:pt x="47263" y="35924"/>
                    <a:pt x="48760" y="36090"/>
                    <a:pt x="50312" y="36090"/>
                  </a:cubicBezTo>
                  <a:cubicBezTo>
                    <a:pt x="51421" y="36090"/>
                    <a:pt x="52557" y="36005"/>
                    <a:pt x="53197" y="35715"/>
                  </a:cubicBezTo>
                  <a:cubicBezTo>
                    <a:pt x="53799" y="35440"/>
                    <a:pt x="54139" y="34995"/>
                    <a:pt x="54202" y="34453"/>
                  </a:cubicBezTo>
                  <a:cubicBezTo>
                    <a:pt x="54438" y="33852"/>
                    <a:pt x="54617" y="32935"/>
                    <a:pt x="53623" y="32758"/>
                  </a:cubicBezTo>
                  <a:cubicBezTo>
                    <a:pt x="53322" y="32351"/>
                    <a:pt x="52904" y="31934"/>
                    <a:pt x="52359" y="31526"/>
                  </a:cubicBezTo>
                  <a:cubicBezTo>
                    <a:pt x="50364" y="30029"/>
                    <a:pt x="49151" y="28481"/>
                    <a:pt x="48915" y="28166"/>
                  </a:cubicBezTo>
                  <a:cubicBezTo>
                    <a:pt x="49853" y="27129"/>
                    <a:pt x="51932" y="24708"/>
                    <a:pt x="52361" y="23151"/>
                  </a:cubicBezTo>
                  <a:cubicBezTo>
                    <a:pt x="52361" y="23151"/>
                    <a:pt x="51742" y="23026"/>
                    <a:pt x="50859" y="23026"/>
                  </a:cubicBezTo>
                  <a:cubicBezTo>
                    <a:pt x="49699" y="23026"/>
                    <a:pt x="48084" y="23242"/>
                    <a:pt x="46825" y="24243"/>
                  </a:cubicBezTo>
                  <a:cubicBezTo>
                    <a:pt x="47466" y="23269"/>
                    <a:pt x="48206" y="23166"/>
                    <a:pt x="48901" y="22878"/>
                  </a:cubicBezTo>
                  <a:cubicBezTo>
                    <a:pt x="57473" y="19331"/>
                    <a:pt x="58641" y="17818"/>
                    <a:pt x="63289" y="11788"/>
                  </a:cubicBezTo>
                  <a:cubicBezTo>
                    <a:pt x="67727" y="6030"/>
                    <a:pt x="63933" y="0"/>
                    <a:pt x="62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8" name="Google Shape;1458;p23"/>
          <p:cNvGrpSpPr/>
          <p:nvPr/>
        </p:nvGrpSpPr>
        <p:grpSpPr>
          <a:xfrm>
            <a:off x="2211634" y="-160766"/>
            <a:ext cx="2282967" cy="1395367"/>
            <a:chOff x="3182725" y="919500"/>
            <a:chExt cx="1712225" cy="1046525"/>
          </a:xfrm>
        </p:grpSpPr>
        <p:sp>
          <p:nvSpPr>
            <p:cNvPr id="1459" name="Google Shape;1459;p23"/>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4" name="Google Shape;1464;p23"/>
          <p:cNvGrpSpPr/>
          <p:nvPr/>
        </p:nvGrpSpPr>
        <p:grpSpPr>
          <a:xfrm>
            <a:off x="11041467" y="2621367"/>
            <a:ext cx="1229100" cy="1429200"/>
            <a:chOff x="3528525" y="3224300"/>
            <a:chExt cx="921825" cy="1071900"/>
          </a:xfrm>
        </p:grpSpPr>
        <p:sp>
          <p:nvSpPr>
            <p:cNvPr id="1465" name="Google Shape;1465;p23"/>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1" name="Google Shape;1471;p23"/>
          <p:cNvGrpSpPr/>
          <p:nvPr/>
        </p:nvGrpSpPr>
        <p:grpSpPr>
          <a:xfrm rot="-5400000">
            <a:off x="10889600" y="-253433"/>
            <a:ext cx="1496600" cy="1265300"/>
            <a:chOff x="2539325" y="3750750"/>
            <a:chExt cx="1122450" cy="948975"/>
          </a:xfrm>
        </p:grpSpPr>
        <p:sp>
          <p:nvSpPr>
            <p:cNvPr id="1472" name="Google Shape;1472;p23"/>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0" name="Google Shape;1480;p23"/>
          <p:cNvGrpSpPr/>
          <p:nvPr/>
        </p:nvGrpSpPr>
        <p:grpSpPr>
          <a:xfrm rot="5400000">
            <a:off x="14620" y="1604991"/>
            <a:ext cx="1496567" cy="1885939"/>
            <a:chOff x="2030500" y="3653500"/>
            <a:chExt cx="826650" cy="1041725"/>
          </a:xfrm>
        </p:grpSpPr>
        <p:sp>
          <p:nvSpPr>
            <p:cNvPr id="1481" name="Google Shape;1481;p23"/>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3"/>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3"/>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3"/>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3"/>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3"/>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3"/>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3"/>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3"/>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3"/>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3"/>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3"/>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3"/>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3"/>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3"/>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3"/>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3"/>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3"/>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3"/>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0" name="Google Shape;1510;p23"/>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1" name="Google Shape;1511;p23"/>
          <p:cNvSpPr txBox="1">
            <a:spLocks noGrp="1"/>
          </p:cNvSpPr>
          <p:nvPr>
            <p:ph type="title" hasCustomPrompt="1"/>
          </p:nvPr>
        </p:nvSpPr>
        <p:spPr>
          <a:xfrm rot="-223">
            <a:off x="5055133" y="720200"/>
            <a:ext cx="6176800" cy="132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12" name="Google Shape;1512;p23"/>
          <p:cNvSpPr txBox="1">
            <a:spLocks noGrp="1"/>
          </p:cNvSpPr>
          <p:nvPr>
            <p:ph type="subTitle" idx="1"/>
          </p:nvPr>
        </p:nvSpPr>
        <p:spPr>
          <a:xfrm>
            <a:off x="5055184" y="2251183"/>
            <a:ext cx="61768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13" name="Google Shape;1513;p23"/>
          <p:cNvSpPr txBox="1">
            <a:spLocks noGrp="1"/>
          </p:cNvSpPr>
          <p:nvPr>
            <p:ph type="title" idx="2" hasCustomPrompt="1"/>
          </p:nvPr>
        </p:nvSpPr>
        <p:spPr>
          <a:xfrm>
            <a:off x="5055189" y="4013344"/>
            <a:ext cx="6176800" cy="132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14" name="Google Shape;1514;p23"/>
          <p:cNvSpPr txBox="1">
            <a:spLocks noGrp="1"/>
          </p:cNvSpPr>
          <p:nvPr>
            <p:ph type="subTitle" idx="3"/>
          </p:nvPr>
        </p:nvSpPr>
        <p:spPr>
          <a:xfrm>
            <a:off x="5055165" y="5544400"/>
            <a:ext cx="61768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515" name="Google Shape;1515;p23"/>
          <p:cNvGrpSpPr/>
          <p:nvPr/>
        </p:nvGrpSpPr>
        <p:grpSpPr>
          <a:xfrm rot="10800000">
            <a:off x="3682109" y="5353073"/>
            <a:ext cx="1819819" cy="2015832"/>
            <a:chOff x="1797975" y="820925"/>
            <a:chExt cx="833250" cy="923000"/>
          </a:xfrm>
        </p:grpSpPr>
        <p:sp>
          <p:nvSpPr>
            <p:cNvPr id="1516" name="Google Shape;1516;p23"/>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3"/>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3"/>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3"/>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470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331982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29"/>
        <p:cNvGrpSpPr/>
        <p:nvPr/>
      </p:nvGrpSpPr>
      <p:grpSpPr>
        <a:xfrm>
          <a:off x="0" y="0"/>
          <a:ext cx="0" cy="0"/>
          <a:chOff x="0" y="0"/>
          <a:chExt cx="0" cy="0"/>
        </a:xfrm>
      </p:grpSpPr>
      <p:grpSp>
        <p:nvGrpSpPr>
          <p:cNvPr id="1730" name="Google Shape;1730;p27"/>
          <p:cNvGrpSpPr/>
          <p:nvPr/>
        </p:nvGrpSpPr>
        <p:grpSpPr>
          <a:xfrm>
            <a:off x="1" y="2054149"/>
            <a:ext cx="12192108" cy="6807179"/>
            <a:chOff x="0" y="3540000"/>
            <a:chExt cx="2871975" cy="1603500"/>
          </a:xfrm>
        </p:grpSpPr>
        <p:sp>
          <p:nvSpPr>
            <p:cNvPr id="1731" name="Google Shape;1731;p27"/>
            <p:cNvSpPr/>
            <p:nvPr/>
          </p:nvSpPr>
          <p:spPr>
            <a:xfrm>
              <a:off x="0" y="4078550"/>
              <a:ext cx="2871975" cy="1064950"/>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432650" y="3873200"/>
              <a:ext cx="361875" cy="678900"/>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05000" y="3540000"/>
              <a:ext cx="458350" cy="757900"/>
            </a:xfrm>
            <a:custGeom>
              <a:avLst/>
              <a:gdLst/>
              <a:ahLst/>
              <a:cxnLst/>
              <a:rect l="l" t="t" r="r" b="b"/>
              <a:pathLst>
                <a:path w="18334" h="30316" extrusionOk="0">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1400075" y="3778350"/>
              <a:ext cx="416825" cy="76932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2411225" y="3795300"/>
              <a:ext cx="292100" cy="539150"/>
            </a:xfrm>
            <a:custGeom>
              <a:avLst/>
              <a:gdLst/>
              <a:ahLst/>
              <a:cxnLst/>
              <a:rect l="l" t="t" r="r" b="b"/>
              <a:pathLst>
                <a:path w="11684" h="21566" extrusionOk="0">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768375" y="4024850"/>
              <a:ext cx="277275" cy="511775"/>
            </a:xfrm>
            <a:custGeom>
              <a:avLst/>
              <a:gdLst/>
              <a:ahLst/>
              <a:cxnLst/>
              <a:rect l="l" t="t" r="r" b="b"/>
              <a:pathLst>
                <a:path w="11091" h="20471" extrusionOk="0">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97700" y="4011200"/>
              <a:ext cx="292225" cy="518400"/>
            </a:xfrm>
            <a:custGeom>
              <a:avLst/>
              <a:gdLst/>
              <a:ahLst/>
              <a:cxnLst/>
              <a:rect l="l" t="t" r="r" b="b"/>
              <a:pathLst>
                <a:path w="11689" h="20736" extrusionOk="0">
                  <a:moveTo>
                    <a:pt x="5609" y="1"/>
                  </a:moveTo>
                  <a:cubicBezTo>
                    <a:pt x="5540" y="813"/>
                    <a:pt x="5562" y="2072"/>
                    <a:pt x="5562" y="2072"/>
                  </a:cubicBezTo>
                  <a:cubicBezTo>
                    <a:pt x="4194" y="1235"/>
                    <a:pt x="3082" y="970"/>
                    <a:pt x="2222" y="970"/>
                  </a:cubicBezTo>
                  <a:cubicBezTo>
                    <a:pt x="734" y="970"/>
                    <a:pt x="0" y="1764"/>
                    <a:pt x="0" y="1764"/>
                  </a:cubicBezTo>
                  <a:cubicBezTo>
                    <a:pt x="708" y="1810"/>
                    <a:pt x="1452" y="1961"/>
                    <a:pt x="2140" y="2146"/>
                  </a:cubicBezTo>
                  <a:cubicBezTo>
                    <a:pt x="2326" y="2032"/>
                    <a:pt x="2514" y="1920"/>
                    <a:pt x="2697" y="1798"/>
                  </a:cubicBezTo>
                  <a:cubicBezTo>
                    <a:pt x="2702" y="1795"/>
                    <a:pt x="2706" y="1794"/>
                    <a:pt x="2711" y="1794"/>
                  </a:cubicBezTo>
                  <a:cubicBezTo>
                    <a:pt x="2734" y="1794"/>
                    <a:pt x="2754" y="1829"/>
                    <a:pt x="2731" y="1847"/>
                  </a:cubicBezTo>
                  <a:cubicBezTo>
                    <a:pt x="2582" y="1966"/>
                    <a:pt x="2425" y="2072"/>
                    <a:pt x="2267" y="2180"/>
                  </a:cubicBezTo>
                  <a:cubicBezTo>
                    <a:pt x="2494" y="2243"/>
                    <a:pt x="2713" y="2309"/>
                    <a:pt x="2921" y="2375"/>
                  </a:cubicBezTo>
                  <a:cubicBezTo>
                    <a:pt x="3061" y="2243"/>
                    <a:pt x="3207" y="2120"/>
                    <a:pt x="3366" y="2011"/>
                  </a:cubicBezTo>
                  <a:cubicBezTo>
                    <a:pt x="3371" y="2008"/>
                    <a:pt x="3375" y="2007"/>
                    <a:pt x="3379" y="2007"/>
                  </a:cubicBezTo>
                  <a:cubicBezTo>
                    <a:pt x="3399" y="2007"/>
                    <a:pt x="3414" y="2037"/>
                    <a:pt x="3396" y="2052"/>
                  </a:cubicBezTo>
                  <a:cubicBezTo>
                    <a:pt x="3268" y="2164"/>
                    <a:pt x="3154" y="2287"/>
                    <a:pt x="3044" y="2415"/>
                  </a:cubicBezTo>
                  <a:cubicBezTo>
                    <a:pt x="4079" y="2752"/>
                    <a:pt x="4825" y="3093"/>
                    <a:pt x="4825" y="3093"/>
                  </a:cubicBezTo>
                  <a:cubicBezTo>
                    <a:pt x="380" y="4250"/>
                    <a:pt x="258" y="6856"/>
                    <a:pt x="258" y="6856"/>
                  </a:cubicBezTo>
                  <a:cubicBezTo>
                    <a:pt x="299" y="6858"/>
                    <a:pt x="339" y="6859"/>
                    <a:pt x="380" y="6859"/>
                  </a:cubicBezTo>
                  <a:cubicBezTo>
                    <a:pt x="1008" y="6859"/>
                    <a:pt x="1682" y="6558"/>
                    <a:pt x="2299" y="6161"/>
                  </a:cubicBezTo>
                  <a:cubicBezTo>
                    <a:pt x="2333" y="5938"/>
                    <a:pt x="2358" y="5713"/>
                    <a:pt x="2367" y="5486"/>
                  </a:cubicBezTo>
                  <a:cubicBezTo>
                    <a:pt x="2367" y="5462"/>
                    <a:pt x="2385" y="5450"/>
                    <a:pt x="2404" y="5450"/>
                  </a:cubicBezTo>
                  <a:cubicBezTo>
                    <a:pt x="2423" y="5450"/>
                    <a:pt x="2442" y="5463"/>
                    <a:pt x="2443" y="5487"/>
                  </a:cubicBezTo>
                  <a:cubicBezTo>
                    <a:pt x="2447" y="5679"/>
                    <a:pt x="2446" y="5873"/>
                    <a:pt x="2439" y="6069"/>
                  </a:cubicBezTo>
                  <a:cubicBezTo>
                    <a:pt x="2542" y="5998"/>
                    <a:pt x="2645" y="5925"/>
                    <a:pt x="2744" y="5852"/>
                  </a:cubicBezTo>
                  <a:cubicBezTo>
                    <a:pt x="2737" y="5726"/>
                    <a:pt x="2730" y="5598"/>
                    <a:pt x="2718" y="5470"/>
                  </a:cubicBezTo>
                  <a:cubicBezTo>
                    <a:pt x="2717" y="5449"/>
                    <a:pt x="2735" y="5438"/>
                    <a:pt x="2753" y="5438"/>
                  </a:cubicBezTo>
                  <a:cubicBezTo>
                    <a:pt x="2768" y="5438"/>
                    <a:pt x="2783" y="5446"/>
                    <a:pt x="2785" y="5463"/>
                  </a:cubicBezTo>
                  <a:cubicBezTo>
                    <a:pt x="2798" y="5574"/>
                    <a:pt x="2809" y="5684"/>
                    <a:pt x="2819" y="5795"/>
                  </a:cubicBezTo>
                  <a:cubicBezTo>
                    <a:pt x="3756" y="5083"/>
                    <a:pt x="4453" y="4276"/>
                    <a:pt x="4454" y="4275"/>
                  </a:cubicBezTo>
                  <a:lnTo>
                    <a:pt x="4454" y="4275"/>
                  </a:lnTo>
                  <a:cubicBezTo>
                    <a:pt x="2470" y="6899"/>
                    <a:pt x="2652" y="10019"/>
                    <a:pt x="2652" y="10019"/>
                  </a:cubicBezTo>
                  <a:cubicBezTo>
                    <a:pt x="3488" y="9556"/>
                    <a:pt x="4157" y="8847"/>
                    <a:pt x="4673" y="8117"/>
                  </a:cubicBezTo>
                  <a:cubicBezTo>
                    <a:pt x="4522" y="7974"/>
                    <a:pt x="4376" y="7821"/>
                    <a:pt x="4237" y="7655"/>
                  </a:cubicBezTo>
                  <a:cubicBezTo>
                    <a:pt x="4201" y="7614"/>
                    <a:pt x="4237" y="7565"/>
                    <a:pt x="4279" y="7565"/>
                  </a:cubicBezTo>
                  <a:cubicBezTo>
                    <a:pt x="4292" y="7565"/>
                    <a:pt x="4306" y="7570"/>
                    <a:pt x="4319" y="7581"/>
                  </a:cubicBezTo>
                  <a:cubicBezTo>
                    <a:pt x="4465" y="7718"/>
                    <a:pt x="4618" y="7845"/>
                    <a:pt x="4777" y="7968"/>
                  </a:cubicBezTo>
                  <a:cubicBezTo>
                    <a:pt x="4927" y="7746"/>
                    <a:pt x="5063" y="7525"/>
                    <a:pt x="5187" y="7308"/>
                  </a:cubicBezTo>
                  <a:cubicBezTo>
                    <a:pt x="5077" y="7296"/>
                    <a:pt x="4968" y="7281"/>
                    <a:pt x="4861" y="7251"/>
                  </a:cubicBezTo>
                  <a:cubicBezTo>
                    <a:pt x="4834" y="7244"/>
                    <a:pt x="4840" y="7201"/>
                    <a:pt x="4867" y="7201"/>
                  </a:cubicBezTo>
                  <a:cubicBezTo>
                    <a:pt x="4867" y="7201"/>
                    <a:pt x="4868" y="7201"/>
                    <a:pt x="4869" y="7201"/>
                  </a:cubicBezTo>
                  <a:cubicBezTo>
                    <a:pt x="4919" y="7206"/>
                    <a:pt x="4969" y="7208"/>
                    <a:pt x="5018" y="7208"/>
                  </a:cubicBezTo>
                  <a:cubicBezTo>
                    <a:pt x="5087" y="7208"/>
                    <a:pt x="5155" y="7204"/>
                    <a:pt x="5223" y="7199"/>
                  </a:cubicBezTo>
                  <a:lnTo>
                    <a:pt x="5223" y="7199"/>
                  </a:lnTo>
                  <a:cubicBezTo>
                    <a:pt x="3538" y="13756"/>
                    <a:pt x="855" y="20228"/>
                    <a:pt x="855" y="20228"/>
                  </a:cubicBezTo>
                  <a:lnTo>
                    <a:pt x="2470" y="20735"/>
                  </a:lnTo>
                  <a:cubicBezTo>
                    <a:pt x="4201" y="15216"/>
                    <a:pt x="5453" y="9121"/>
                    <a:pt x="6032" y="6059"/>
                  </a:cubicBezTo>
                  <a:lnTo>
                    <a:pt x="6032" y="6059"/>
                  </a:lnTo>
                  <a:cubicBezTo>
                    <a:pt x="5976" y="9054"/>
                    <a:pt x="7702" y="10628"/>
                    <a:pt x="7702" y="10628"/>
                  </a:cubicBezTo>
                  <a:cubicBezTo>
                    <a:pt x="8175" y="8968"/>
                    <a:pt x="7542" y="5523"/>
                    <a:pt x="7542" y="5523"/>
                  </a:cubicBezTo>
                  <a:lnTo>
                    <a:pt x="7542" y="5523"/>
                  </a:lnTo>
                  <a:cubicBezTo>
                    <a:pt x="7716" y="5870"/>
                    <a:pt x="7896" y="6161"/>
                    <a:pt x="8075" y="6406"/>
                  </a:cubicBezTo>
                  <a:cubicBezTo>
                    <a:pt x="8171" y="6347"/>
                    <a:pt x="8266" y="6287"/>
                    <a:pt x="8351" y="6209"/>
                  </a:cubicBezTo>
                  <a:cubicBezTo>
                    <a:pt x="8358" y="6203"/>
                    <a:pt x="8366" y="6200"/>
                    <a:pt x="8374" y="6200"/>
                  </a:cubicBezTo>
                  <a:cubicBezTo>
                    <a:pt x="8402" y="6200"/>
                    <a:pt x="8430" y="6232"/>
                    <a:pt x="8408" y="6259"/>
                  </a:cubicBezTo>
                  <a:cubicBezTo>
                    <a:pt x="8331" y="6351"/>
                    <a:pt x="8242" y="6430"/>
                    <a:pt x="8148" y="6504"/>
                  </a:cubicBezTo>
                  <a:cubicBezTo>
                    <a:pt x="8253" y="6640"/>
                    <a:pt x="8355" y="6761"/>
                    <a:pt x="8455" y="6867"/>
                  </a:cubicBezTo>
                  <a:cubicBezTo>
                    <a:pt x="8538" y="6746"/>
                    <a:pt x="8619" y="6622"/>
                    <a:pt x="8725" y="6528"/>
                  </a:cubicBezTo>
                  <a:cubicBezTo>
                    <a:pt x="8728" y="6526"/>
                    <a:pt x="8731" y="6525"/>
                    <a:pt x="8734" y="6525"/>
                  </a:cubicBezTo>
                  <a:cubicBezTo>
                    <a:pt x="8741" y="6525"/>
                    <a:pt x="8748" y="6530"/>
                    <a:pt x="8747" y="6538"/>
                  </a:cubicBezTo>
                  <a:cubicBezTo>
                    <a:pt x="8731" y="6697"/>
                    <a:pt x="8639" y="6837"/>
                    <a:pt x="8558" y="6973"/>
                  </a:cubicBezTo>
                  <a:cubicBezTo>
                    <a:pt x="9077" y="7488"/>
                    <a:pt x="9481" y="7615"/>
                    <a:pt x="9481" y="7615"/>
                  </a:cubicBezTo>
                  <a:cubicBezTo>
                    <a:pt x="10147" y="4903"/>
                    <a:pt x="7895" y="3361"/>
                    <a:pt x="7895" y="3361"/>
                  </a:cubicBezTo>
                  <a:lnTo>
                    <a:pt x="7895" y="3361"/>
                  </a:lnTo>
                  <a:cubicBezTo>
                    <a:pt x="8418" y="3451"/>
                    <a:pt x="8873" y="3488"/>
                    <a:pt x="9269" y="3488"/>
                  </a:cubicBezTo>
                  <a:cubicBezTo>
                    <a:pt x="9331" y="3488"/>
                    <a:pt x="9392" y="3487"/>
                    <a:pt x="9451" y="3485"/>
                  </a:cubicBezTo>
                  <a:cubicBezTo>
                    <a:pt x="9397" y="3317"/>
                    <a:pt x="9336" y="3149"/>
                    <a:pt x="9263" y="2985"/>
                  </a:cubicBezTo>
                  <a:cubicBezTo>
                    <a:pt x="9250" y="2958"/>
                    <a:pt x="9271" y="2936"/>
                    <a:pt x="9293" y="2936"/>
                  </a:cubicBezTo>
                  <a:cubicBezTo>
                    <a:pt x="9304" y="2936"/>
                    <a:pt x="9315" y="2941"/>
                    <a:pt x="9322" y="2954"/>
                  </a:cubicBezTo>
                  <a:cubicBezTo>
                    <a:pt x="9427" y="3124"/>
                    <a:pt x="9522" y="3300"/>
                    <a:pt x="9604" y="3480"/>
                  </a:cubicBezTo>
                  <a:cubicBezTo>
                    <a:pt x="9759" y="3470"/>
                    <a:pt x="9904" y="3456"/>
                    <a:pt x="10038" y="3436"/>
                  </a:cubicBezTo>
                  <a:cubicBezTo>
                    <a:pt x="9956" y="3308"/>
                    <a:pt x="9867" y="3183"/>
                    <a:pt x="9767" y="3067"/>
                  </a:cubicBezTo>
                  <a:cubicBezTo>
                    <a:pt x="9738" y="3033"/>
                    <a:pt x="9770" y="2988"/>
                    <a:pt x="9805" y="2988"/>
                  </a:cubicBezTo>
                  <a:cubicBezTo>
                    <a:pt x="9816" y="2988"/>
                    <a:pt x="9827" y="2993"/>
                    <a:pt x="9837" y="3003"/>
                  </a:cubicBezTo>
                  <a:cubicBezTo>
                    <a:pt x="9957" y="3132"/>
                    <a:pt x="10067" y="3271"/>
                    <a:pt x="10166" y="3415"/>
                  </a:cubicBezTo>
                  <a:cubicBezTo>
                    <a:pt x="11323" y="3209"/>
                    <a:pt x="11689" y="2650"/>
                    <a:pt x="11689" y="2650"/>
                  </a:cubicBezTo>
                  <a:cubicBezTo>
                    <a:pt x="10700" y="2388"/>
                    <a:pt x="9910" y="2291"/>
                    <a:pt x="9281" y="2291"/>
                  </a:cubicBezTo>
                  <a:cubicBezTo>
                    <a:pt x="7485" y="2291"/>
                    <a:pt x="7008" y="3083"/>
                    <a:pt x="7008" y="3083"/>
                  </a:cubicBezTo>
                  <a:cubicBezTo>
                    <a:pt x="7241" y="419"/>
                    <a:pt x="5609" y="1"/>
                    <a:pt x="5609"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8" name="Google Shape;1738;p27"/>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9" name="Google Shape;1739;p27"/>
          <p:cNvGrpSpPr/>
          <p:nvPr/>
        </p:nvGrpSpPr>
        <p:grpSpPr>
          <a:xfrm>
            <a:off x="-47180" y="5242641"/>
            <a:ext cx="1624176" cy="1662880"/>
            <a:chOff x="1459725" y="3033450"/>
            <a:chExt cx="960975" cy="983875"/>
          </a:xfrm>
        </p:grpSpPr>
        <p:sp>
          <p:nvSpPr>
            <p:cNvPr id="1740" name="Google Shape;1740;p27"/>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4" name="Google Shape;1744;p27"/>
          <p:cNvGrpSpPr/>
          <p:nvPr/>
        </p:nvGrpSpPr>
        <p:grpSpPr>
          <a:xfrm>
            <a:off x="10477843" y="4613709"/>
            <a:ext cx="2389863" cy="2778936"/>
            <a:chOff x="3528525" y="3224300"/>
            <a:chExt cx="921825" cy="1071900"/>
          </a:xfrm>
        </p:grpSpPr>
        <p:sp>
          <p:nvSpPr>
            <p:cNvPr id="1745" name="Google Shape;1745;p27"/>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1" name="Google Shape;1751;p27"/>
          <p:cNvGrpSpPr/>
          <p:nvPr/>
        </p:nvGrpSpPr>
        <p:grpSpPr>
          <a:xfrm>
            <a:off x="5670333" y="6012167"/>
            <a:ext cx="1496600" cy="1265300"/>
            <a:chOff x="2539325" y="3750750"/>
            <a:chExt cx="1122450" cy="948975"/>
          </a:xfrm>
        </p:grpSpPr>
        <p:sp>
          <p:nvSpPr>
            <p:cNvPr id="1752" name="Google Shape;1752;p27"/>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7"/>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7"/>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27"/>
          <p:cNvGrpSpPr/>
          <p:nvPr/>
        </p:nvGrpSpPr>
        <p:grpSpPr>
          <a:xfrm rot="10800000" flipH="1">
            <a:off x="6761092" y="-49509"/>
            <a:ext cx="2275961" cy="1388964"/>
            <a:chOff x="3054450" y="3932350"/>
            <a:chExt cx="1308425" cy="798500"/>
          </a:xfrm>
        </p:grpSpPr>
        <p:sp>
          <p:nvSpPr>
            <p:cNvPr id="1761" name="Google Shape;1761;p27"/>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6" name="Google Shape;1766;p27"/>
          <p:cNvGrpSpPr/>
          <p:nvPr/>
        </p:nvGrpSpPr>
        <p:grpSpPr>
          <a:xfrm>
            <a:off x="2952200" y="5751551"/>
            <a:ext cx="1102200" cy="1388967"/>
            <a:chOff x="2030500" y="3653500"/>
            <a:chExt cx="826650" cy="1041725"/>
          </a:xfrm>
        </p:grpSpPr>
        <p:sp>
          <p:nvSpPr>
            <p:cNvPr id="1767" name="Google Shape;1767;p27"/>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7"/>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7"/>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7"/>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7"/>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6" name="Google Shape;1796;p27"/>
          <p:cNvGrpSpPr/>
          <p:nvPr/>
        </p:nvGrpSpPr>
        <p:grpSpPr>
          <a:xfrm rot="10800000">
            <a:off x="392167" y="5831567"/>
            <a:ext cx="2282967" cy="1395367"/>
            <a:chOff x="3182725" y="919500"/>
            <a:chExt cx="1712225" cy="1046525"/>
          </a:xfrm>
        </p:grpSpPr>
        <p:sp>
          <p:nvSpPr>
            <p:cNvPr id="1797" name="Google Shape;1797;p27"/>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7"/>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7"/>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7"/>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7"/>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2" name="Google Shape;1802;p27"/>
          <p:cNvGrpSpPr/>
          <p:nvPr/>
        </p:nvGrpSpPr>
        <p:grpSpPr>
          <a:xfrm rot="2195005">
            <a:off x="11169340" y="-174727"/>
            <a:ext cx="1111013" cy="1230683"/>
            <a:chOff x="1797975" y="820925"/>
            <a:chExt cx="833250" cy="923000"/>
          </a:xfrm>
        </p:grpSpPr>
        <p:sp>
          <p:nvSpPr>
            <p:cNvPr id="1803" name="Google Shape;1803;p27"/>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7"/>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7"/>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7"/>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7" name="Google Shape;1807;p27"/>
          <p:cNvGrpSpPr/>
          <p:nvPr/>
        </p:nvGrpSpPr>
        <p:grpSpPr>
          <a:xfrm>
            <a:off x="11313933" y="1447900"/>
            <a:ext cx="1255667" cy="1724667"/>
            <a:chOff x="1064600" y="709975"/>
            <a:chExt cx="941750" cy="1293500"/>
          </a:xfrm>
        </p:grpSpPr>
        <p:sp>
          <p:nvSpPr>
            <p:cNvPr id="1808" name="Google Shape;1808;p27"/>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7"/>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7"/>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7"/>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7"/>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7"/>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7"/>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7"/>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7"/>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7"/>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7"/>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7"/>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7"/>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7"/>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7"/>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7"/>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7"/>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7"/>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7"/>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7"/>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7"/>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7"/>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7"/>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7"/>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7"/>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7"/>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7"/>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7"/>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7"/>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304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37"/>
        <p:cNvGrpSpPr/>
        <p:nvPr/>
      </p:nvGrpSpPr>
      <p:grpSpPr>
        <a:xfrm>
          <a:off x="0" y="0"/>
          <a:ext cx="0" cy="0"/>
          <a:chOff x="0" y="0"/>
          <a:chExt cx="0" cy="0"/>
        </a:xfrm>
      </p:grpSpPr>
      <p:grpSp>
        <p:nvGrpSpPr>
          <p:cNvPr id="1838" name="Google Shape;1838;p28"/>
          <p:cNvGrpSpPr/>
          <p:nvPr/>
        </p:nvGrpSpPr>
        <p:grpSpPr>
          <a:xfrm>
            <a:off x="1" y="363659"/>
            <a:ext cx="12468572" cy="7989669"/>
            <a:chOff x="0" y="272744"/>
            <a:chExt cx="9351429" cy="5992252"/>
          </a:xfrm>
        </p:grpSpPr>
        <p:sp>
          <p:nvSpPr>
            <p:cNvPr id="1839" name="Google Shape;1839;p28"/>
            <p:cNvSpPr/>
            <p:nvPr/>
          </p:nvSpPr>
          <p:spPr>
            <a:xfrm flipH="1">
              <a:off x="0" y="2874301"/>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0" name="Google Shape;1840;p28"/>
            <p:cNvGrpSpPr/>
            <p:nvPr/>
          </p:nvGrpSpPr>
          <p:grpSpPr>
            <a:xfrm>
              <a:off x="1182787" y="1773301"/>
              <a:ext cx="1518624" cy="2350143"/>
              <a:chOff x="2593675" y="2254750"/>
              <a:chExt cx="344125" cy="532550"/>
            </a:xfrm>
          </p:grpSpPr>
          <p:sp>
            <p:nvSpPr>
              <p:cNvPr id="1841" name="Google Shape;1841;p28"/>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8"/>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3" name="Google Shape;1843;p28"/>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5" name="Google Shape;1845;p28"/>
            <p:cNvGrpSpPr/>
            <p:nvPr/>
          </p:nvGrpSpPr>
          <p:grpSpPr>
            <a:xfrm flipH="1">
              <a:off x="6662550" y="1823876"/>
              <a:ext cx="1518624" cy="2350143"/>
              <a:chOff x="2593675" y="2254750"/>
              <a:chExt cx="344125" cy="532550"/>
            </a:xfrm>
          </p:grpSpPr>
          <p:sp>
            <p:nvSpPr>
              <p:cNvPr id="1846" name="Google Shape;1846;p28"/>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50" name="Google Shape;1850;p28"/>
          <p:cNvGrpSpPr/>
          <p:nvPr/>
        </p:nvGrpSpPr>
        <p:grpSpPr>
          <a:xfrm>
            <a:off x="8835117" y="-421182"/>
            <a:ext cx="3512217" cy="1532552"/>
            <a:chOff x="4955225" y="742325"/>
            <a:chExt cx="2025500" cy="883825"/>
          </a:xfrm>
        </p:grpSpPr>
        <p:sp>
          <p:nvSpPr>
            <p:cNvPr id="1851" name="Google Shape;1851;p28"/>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1" name="Google Shape;1871;p28"/>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2" name="Google Shape;1872;p28"/>
          <p:cNvGrpSpPr/>
          <p:nvPr/>
        </p:nvGrpSpPr>
        <p:grpSpPr>
          <a:xfrm flipH="1">
            <a:off x="-817866" y="-73932"/>
            <a:ext cx="3833135" cy="7005709"/>
            <a:chOff x="6764250" y="767225"/>
            <a:chExt cx="1097900" cy="2006600"/>
          </a:xfrm>
        </p:grpSpPr>
        <p:sp>
          <p:nvSpPr>
            <p:cNvPr id="1873" name="Google Shape;1873;p28"/>
            <p:cNvSpPr/>
            <p:nvPr/>
          </p:nvSpPr>
          <p:spPr>
            <a:xfrm>
              <a:off x="6764250" y="767225"/>
              <a:ext cx="1097900" cy="2006600"/>
            </a:xfrm>
            <a:custGeom>
              <a:avLst/>
              <a:gdLst/>
              <a:ahLst/>
              <a:cxnLst/>
              <a:rect l="l" t="t" r="r" b="b"/>
              <a:pathLst>
                <a:path w="43916" h="80264" extrusionOk="0">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818500" y="767225"/>
              <a:ext cx="948100" cy="1767575"/>
            </a:xfrm>
            <a:custGeom>
              <a:avLst/>
              <a:gdLst/>
              <a:ahLst/>
              <a:cxnLst/>
              <a:rect l="l" t="t" r="r" b="b"/>
              <a:pathLst>
                <a:path w="37924" h="70703" extrusionOk="0">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802300" y="767225"/>
              <a:ext cx="1059850" cy="2006600"/>
            </a:xfrm>
            <a:custGeom>
              <a:avLst/>
              <a:gdLst/>
              <a:ahLst/>
              <a:cxnLst/>
              <a:rect l="l" t="t" r="r" b="b"/>
              <a:pathLst>
                <a:path w="42394" h="80264" extrusionOk="0">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28"/>
          <p:cNvGrpSpPr/>
          <p:nvPr/>
        </p:nvGrpSpPr>
        <p:grpSpPr>
          <a:xfrm rot="-5400000">
            <a:off x="-800715" y="3497060"/>
            <a:ext cx="3623753" cy="2214865"/>
            <a:chOff x="3182725" y="919500"/>
            <a:chExt cx="1712225" cy="1046525"/>
          </a:xfrm>
        </p:grpSpPr>
        <p:sp>
          <p:nvSpPr>
            <p:cNvPr id="1877" name="Google Shape;1877;p28"/>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8"/>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8"/>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2" name="Google Shape;1882;p28"/>
          <p:cNvGrpSpPr/>
          <p:nvPr/>
        </p:nvGrpSpPr>
        <p:grpSpPr>
          <a:xfrm>
            <a:off x="2021733" y="-330700"/>
            <a:ext cx="1111000" cy="1230667"/>
            <a:chOff x="1797975" y="820925"/>
            <a:chExt cx="833250" cy="923000"/>
          </a:xfrm>
        </p:grpSpPr>
        <p:sp>
          <p:nvSpPr>
            <p:cNvPr id="1883" name="Google Shape;1883;p28"/>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7" name="Google Shape;1887;p28"/>
          <p:cNvGrpSpPr/>
          <p:nvPr/>
        </p:nvGrpSpPr>
        <p:grpSpPr>
          <a:xfrm rot="5400000">
            <a:off x="11225734" y="1755424"/>
            <a:ext cx="1255667" cy="1724667"/>
            <a:chOff x="1064600" y="709975"/>
            <a:chExt cx="941750" cy="1293500"/>
          </a:xfrm>
        </p:grpSpPr>
        <p:sp>
          <p:nvSpPr>
            <p:cNvPr id="1888" name="Google Shape;1888;p28"/>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8"/>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8"/>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8"/>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8"/>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8"/>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8"/>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8"/>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8"/>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8"/>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8"/>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8"/>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8"/>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8"/>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8"/>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8"/>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8"/>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8"/>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8"/>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8"/>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8"/>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7049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reserve="1">
  <p:cSld name="1_Background 2">
    <p:spTree>
      <p:nvGrpSpPr>
        <p:cNvPr id="1" name="Shape 1837"/>
        <p:cNvGrpSpPr/>
        <p:nvPr/>
      </p:nvGrpSpPr>
      <p:grpSpPr>
        <a:xfrm>
          <a:off x="0" y="0"/>
          <a:ext cx="0" cy="0"/>
          <a:chOff x="0" y="0"/>
          <a:chExt cx="0" cy="0"/>
        </a:xfrm>
      </p:grpSpPr>
      <p:grpSp>
        <p:nvGrpSpPr>
          <p:cNvPr id="1838" name="Google Shape;1838;p28"/>
          <p:cNvGrpSpPr/>
          <p:nvPr/>
        </p:nvGrpSpPr>
        <p:grpSpPr>
          <a:xfrm>
            <a:off x="1" y="363659"/>
            <a:ext cx="12468572" cy="7989669"/>
            <a:chOff x="0" y="272744"/>
            <a:chExt cx="9351429" cy="5992252"/>
          </a:xfrm>
        </p:grpSpPr>
        <p:sp>
          <p:nvSpPr>
            <p:cNvPr id="1839" name="Google Shape;1839;p28"/>
            <p:cNvSpPr/>
            <p:nvPr/>
          </p:nvSpPr>
          <p:spPr>
            <a:xfrm flipH="1">
              <a:off x="0" y="2874301"/>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0" name="Google Shape;1840;p28"/>
            <p:cNvGrpSpPr/>
            <p:nvPr/>
          </p:nvGrpSpPr>
          <p:grpSpPr>
            <a:xfrm>
              <a:off x="1182787" y="1773301"/>
              <a:ext cx="1518624" cy="2350143"/>
              <a:chOff x="2593675" y="2254750"/>
              <a:chExt cx="344125" cy="532550"/>
            </a:xfrm>
          </p:grpSpPr>
          <p:sp>
            <p:nvSpPr>
              <p:cNvPr id="1841" name="Google Shape;1841;p28"/>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8"/>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3" name="Google Shape;1843;p28"/>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5" name="Google Shape;1845;p28"/>
            <p:cNvGrpSpPr/>
            <p:nvPr/>
          </p:nvGrpSpPr>
          <p:grpSpPr>
            <a:xfrm flipH="1">
              <a:off x="6662550" y="1823876"/>
              <a:ext cx="1518624" cy="2350143"/>
              <a:chOff x="2593675" y="2254750"/>
              <a:chExt cx="344125" cy="532550"/>
            </a:xfrm>
          </p:grpSpPr>
          <p:sp>
            <p:nvSpPr>
              <p:cNvPr id="1846" name="Google Shape;1846;p28"/>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48" name="Google Shape;1848;p28"/>
          <p:cNvSpPr/>
          <p:nvPr/>
        </p:nvSpPr>
        <p:spPr>
          <a:xfrm>
            <a:off x="10094141" y="5473753"/>
            <a:ext cx="1625953" cy="1328503"/>
          </a:xfrm>
          <a:custGeom>
            <a:avLst/>
            <a:gdLst/>
            <a:ahLst/>
            <a:cxnLst/>
            <a:rect l="l" t="t" r="r" b="b"/>
            <a:pathLst>
              <a:path w="38357" h="31340" extrusionOk="0">
                <a:moveTo>
                  <a:pt x="27872" y="21709"/>
                </a:moveTo>
                <a:cubicBezTo>
                  <a:pt x="30356" y="21709"/>
                  <a:pt x="31265" y="22454"/>
                  <a:pt x="31265" y="22454"/>
                </a:cubicBezTo>
                <a:cubicBezTo>
                  <a:pt x="31265" y="22454"/>
                  <a:pt x="27734" y="23469"/>
                  <a:pt x="24124" y="23469"/>
                </a:cubicBezTo>
                <a:cubicBezTo>
                  <a:pt x="22158" y="23469"/>
                  <a:pt x="20168" y="23168"/>
                  <a:pt x="18712" y="22238"/>
                </a:cubicBezTo>
                <a:lnTo>
                  <a:pt x="18712" y="22238"/>
                </a:lnTo>
                <a:cubicBezTo>
                  <a:pt x="18948" y="22269"/>
                  <a:pt x="19182" y="22296"/>
                  <a:pt x="19417" y="22320"/>
                </a:cubicBezTo>
                <a:cubicBezTo>
                  <a:pt x="19431" y="22321"/>
                  <a:pt x="19446" y="22322"/>
                  <a:pt x="19462" y="22324"/>
                </a:cubicBezTo>
                <a:cubicBezTo>
                  <a:pt x="20147" y="22393"/>
                  <a:pt x="20822" y="22433"/>
                  <a:pt x="21476" y="22433"/>
                </a:cubicBezTo>
                <a:lnTo>
                  <a:pt x="21477" y="22433"/>
                </a:lnTo>
                <a:cubicBezTo>
                  <a:pt x="22357" y="22433"/>
                  <a:pt x="23198" y="22360"/>
                  <a:pt x="23971" y="22188"/>
                </a:cubicBezTo>
                <a:cubicBezTo>
                  <a:pt x="25568" y="21834"/>
                  <a:pt x="26853" y="21709"/>
                  <a:pt x="27872" y="21709"/>
                </a:cubicBezTo>
                <a:close/>
                <a:moveTo>
                  <a:pt x="12422" y="0"/>
                </a:moveTo>
                <a:cubicBezTo>
                  <a:pt x="9864" y="0"/>
                  <a:pt x="5724" y="849"/>
                  <a:pt x="3544" y="3668"/>
                </a:cubicBezTo>
                <a:cubicBezTo>
                  <a:pt x="0" y="8252"/>
                  <a:pt x="2044" y="9269"/>
                  <a:pt x="3896" y="9487"/>
                </a:cubicBezTo>
                <a:cubicBezTo>
                  <a:pt x="2760" y="10806"/>
                  <a:pt x="2121" y="11970"/>
                  <a:pt x="2121" y="11970"/>
                </a:cubicBezTo>
                <a:lnTo>
                  <a:pt x="2927" y="11309"/>
                </a:lnTo>
                <a:lnTo>
                  <a:pt x="2580" y="12624"/>
                </a:lnTo>
                <a:cubicBezTo>
                  <a:pt x="3228" y="11385"/>
                  <a:pt x="4043" y="10355"/>
                  <a:pt x="4821" y="9544"/>
                </a:cubicBezTo>
                <a:cubicBezTo>
                  <a:pt x="4900" y="9545"/>
                  <a:pt x="4978" y="9546"/>
                  <a:pt x="5051" y="9546"/>
                </a:cubicBezTo>
                <a:cubicBezTo>
                  <a:pt x="6728" y="9546"/>
                  <a:pt x="10357" y="9484"/>
                  <a:pt x="11909" y="7267"/>
                </a:cubicBezTo>
                <a:cubicBezTo>
                  <a:pt x="12622" y="6249"/>
                  <a:pt x="13623" y="5444"/>
                  <a:pt x="14860" y="5444"/>
                </a:cubicBezTo>
                <a:cubicBezTo>
                  <a:pt x="14874" y="5444"/>
                  <a:pt x="14888" y="5444"/>
                  <a:pt x="14903" y="5444"/>
                </a:cubicBezTo>
                <a:cubicBezTo>
                  <a:pt x="14965" y="5445"/>
                  <a:pt x="15027" y="5447"/>
                  <a:pt x="15088" y="5452"/>
                </a:cubicBezTo>
                <a:cubicBezTo>
                  <a:pt x="15108" y="5453"/>
                  <a:pt x="15126" y="5456"/>
                  <a:pt x="15144" y="5457"/>
                </a:cubicBezTo>
                <a:cubicBezTo>
                  <a:pt x="15186" y="5461"/>
                  <a:pt x="15227" y="5464"/>
                  <a:pt x="15268" y="5469"/>
                </a:cubicBezTo>
                <a:cubicBezTo>
                  <a:pt x="15291" y="5473"/>
                  <a:pt x="15313" y="5477"/>
                  <a:pt x="15335" y="5480"/>
                </a:cubicBezTo>
                <a:cubicBezTo>
                  <a:pt x="15370" y="5486"/>
                  <a:pt x="15406" y="5491"/>
                  <a:pt x="15440" y="5499"/>
                </a:cubicBezTo>
                <a:cubicBezTo>
                  <a:pt x="15465" y="5503"/>
                  <a:pt x="15487" y="5509"/>
                  <a:pt x="15510" y="5514"/>
                </a:cubicBezTo>
                <a:cubicBezTo>
                  <a:pt x="15542" y="5523"/>
                  <a:pt x="15574" y="5530"/>
                  <a:pt x="15607" y="5540"/>
                </a:cubicBezTo>
                <a:cubicBezTo>
                  <a:pt x="15629" y="5546"/>
                  <a:pt x="15652" y="5554"/>
                  <a:pt x="15674" y="5562"/>
                </a:cubicBezTo>
                <a:cubicBezTo>
                  <a:pt x="15703" y="5572"/>
                  <a:pt x="15733" y="5582"/>
                  <a:pt x="15762" y="5594"/>
                </a:cubicBezTo>
                <a:cubicBezTo>
                  <a:pt x="15785" y="5602"/>
                  <a:pt x="15806" y="5613"/>
                  <a:pt x="15827" y="5622"/>
                </a:cubicBezTo>
                <a:cubicBezTo>
                  <a:pt x="15854" y="5635"/>
                  <a:pt x="15881" y="5648"/>
                  <a:pt x="15907" y="5662"/>
                </a:cubicBezTo>
                <a:cubicBezTo>
                  <a:pt x="15928" y="5673"/>
                  <a:pt x="15948" y="5686"/>
                  <a:pt x="15967" y="5698"/>
                </a:cubicBezTo>
                <a:cubicBezTo>
                  <a:pt x="15992" y="5713"/>
                  <a:pt x="16016" y="5729"/>
                  <a:pt x="16040" y="5747"/>
                </a:cubicBezTo>
                <a:cubicBezTo>
                  <a:pt x="16059" y="5760"/>
                  <a:pt x="16077" y="5774"/>
                  <a:pt x="16094" y="5789"/>
                </a:cubicBezTo>
                <a:cubicBezTo>
                  <a:pt x="16116" y="5807"/>
                  <a:pt x="16137" y="5826"/>
                  <a:pt x="16158" y="5846"/>
                </a:cubicBezTo>
                <a:cubicBezTo>
                  <a:pt x="16174" y="5863"/>
                  <a:pt x="16191" y="5880"/>
                  <a:pt x="16206" y="5896"/>
                </a:cubicBezTo>
                <a:cubicBezTo>
                  <a:pt x="16225" y="5918"/>
                  <a:pt x="16243" y="5941"/>
                  <a:pt x="16261" y="5964"/>
                </a:cubicBezTo>
                <a:cubicBezTo>
                  <a:pt x="16274" y="5983"/>
                  <a:pt x="16288" y="6002"/>
                  <a:pt x="16302" y="6022"/>
                </a:cubicBezTo>
                <a:cubicBezTo>
                  <a:pt x="16317" y="6047"/>
                  <a:pt x="16332" y="6073"/>
                  <a:pt x="16346" y="6100"/>
                </a:cubicBezTo>
                <a:cubicBezTo>
                  <a:pt x="16357" y="6122"/>
                  <a:pt x="16369" y="6143"/>
                  <a:pt x="16378" y="6166"/>
                </a:cubicBezTo>
                <a:cubicBezTo>
                  <a:pt x="16391" y="6196"/>
                  <a:pt x="16401" y="6226"/>
                  <a:pt x="16411" y="6256"/>
                </a:cubicBezTo>
                <a:cubicBezTo>
                  <a:pt x="16420" y="6281"/>
                  <a:pt x="16429" y="6304"/>
                  <a:pt x="16436" y="6331"/>
                </a:cubicBezTo>
                <a:cubicBezTo>
                  <a:pt x="16445" y="6363"/>
                  <a:pt x="16451" y="6400"/>
                  <a:pt x="16458" y="6435"/>
                </a:cubicBezTo>
                <a:cubicBezTo>
                  <a:pt x="16463" y="6461"/>
                  <a:pt x="16468" y="6486"/>
                  <a:pt x="16472" y="6515"/>
                </a:cubicBezTo>
                <a:cubicBezTo>
                  <a:pt x="16476" y="6553"/>
                  <a:pt x="16478" y="6595"/>
                  <a:pt x="16481" y="6637"/>
                </a:cubicBezTo>
                <a:cubicBezTo>
                  <a:pt x="16483" y="6665"/>
                  <a:pt x="16485" y="6692"/>
                  <a:pt x="16486" y="6721"/>
                </a:cubicBezTo>
                <a:cubicBezTo>
                  <a:pt x="16486" y="6769"/>
                  <a:pt x="16482" y="6821"/>
                  <a:pt x="16478" y="6873"/>
                </a:cubicBezTo>
                <a:cubicBezTo>
                  <a:pt x="16477" y="6899"/>
                  <a:pt x="16477" y="6923"/>
                  <a:pt x="16474" y="6950"/>
                </a:cubicBezTo>
                <a:cubicBezTo>
                  <a:pt x="16467" y="7031"/>
                  <a:pt x="16454" y="7114"/>
                  <a:pt x="16438" y="7203"/>
                </a:cubicBezTo>
                <a:cubicBezTo>
                  <a:pt x="16035" y="9315"/>
                  <a:pt x="13777" y="12888"/>
                  <a:pt x="12858" y="16812"/>
                </a:cubicBezTo>
                <a:cubicBezTo>
                  <a:pt x="10956" y="16411"/>
                  <a:pt x="9116" y="16051"/>
                  <a:pt x="7402" y="16051"/>
                </a:cubicBezTo>
                <a:cubicBezTo>
                  <a:pt x="6994" y="16051"/>
                  <a:pt x="6593" y="16071"/>
                  <a:pt x="6200" y="16116"/>
                </a:cubicBezTo>
                <a:cubicBezTo>
                  <a:pt x="895" y="16724"/>
                  <a:pt x="348" y="21216"/>
                  <a:pt x="3283" y="24133"/>
                </a:cubicBezTo>
                <a:cubicBezTo>
                  <a:pt x="6217" y="27052"/>
                  <a:pt x="9084" y="26830"/>
                  <a:pt x="7841" y="31340"/>
                </a:cubicBezTo>
                <a:cubicBezTo>
                  <a:pt x="7841" y="31340"/>
                  <a:pt x="11206" y="29350"/>
                  <a:pt x="7841" y="25371"/>
                </a:cubicBezTo>
                <a:cubicBezTo>
                  <a:pt x="4477" y="21393"/>
                  <a:pt x="5106" y="20332"/>
                  <a:pt x="7841" y="20199"/>
                </a:cubicBezTo>
                <a:cubicBezTo>
                  <a:pt x="7895" y="20197"/>
                  <a:pt x="7951" y="20195"/>
                  <a:pt x="8009" y="20195"/>
                </a:cubicBezTo>
                <a:cubicBezTo>
                  <a:pt x="9013" y="20195"/>
                  <a:pt x="10633" y="20571"/>
                  <a:pt x="12532" y="21015"/>
                </a:cubicBezTo>
                <a:cubicBezTo>
                  <a:pt x="12545" y="21141"/>
                  <a:pt x="12548" y="21267"/>
                  <a:pt x="12566" y="21393"/>
                </a:cubicBezTo>
                <a:cubicBezTo>
                  <a:pt x="13116" y="25250"/>
                  <a:pt x="16038" y="27960"/>
                  <a:pt x="20793" y="28735"/>
                </a:cubicBezTo>
                <a:cubicBezTo>
                  <a:pt x="20804" y="28737"/>
                  <a:pt x="20816" y="28740"/>
                  <a:pt x="20827" y="28741"/>
                </a:cubicBezTo>
                <a:cubicBezTo>
                  <a:pt x="21025" y="28773"/>
                  <a:pt x="21226" y="28802"/>
                  <a:pt x="21431" y="28827"/>
                </a:cubicBezTo>
                <a:cubicBezTo>
                  <a:pt x="21457" y="28831"/>
                  <a:pt x="21484" y="28833"/>
                  <a:pt x="21510" y="28836"/>
                </a:cubicBezTo>
                <a:cubicBezTo>
                  <a:pt x="21702" y="28858"/>
                  <a:pt x="21894" y="28879"/>
                  <a:pt x="22091" y="28895"/>
                </a:cubicBezTo>
                <a:cubicBezTo>
                  <a:pt x="22134" y="28899"/>
                  <a:pt x="22177" y="28901"/>
                  <a:pt x="22220" y="28904"/>
                </a:cubicBezTo>
                <a:cubicBezTo>
                  <a:pt x="22403" y="28918"/>
                  <a:pt x="22587" y="28932"/>
                  <a:pt x="22775" y="28940"/>
                </a:cubicBezTo>
                <a:cubicBezTo>
                  <a:pt x="22833" y="28944"/>
                  <a:pt x="22893" y="28944"/>
                  <a:pt x="22951" y="28947"/>
                </a:cubicBezTo>
                <a:cubicBezTo>
                  <a:pt x="23126" y="28953"/>
                  <a:pt x="23302" y="28959"/>
                  <a:pt x="23481" y="28961"/>
                </a:cubicBezTo>
                <a:cubicBezTo>
                  <a:pt x="23506" y="28962"/>
                  <a:pt x="23531" y="28962"/>
                  <a:pt x="23557" y="28962"/>
                </a:cubicBezTo>
                <a:cubicBezTo>
                  <a:pt x="23607" y="28962"/>
                  <a:pt x="23659" y="28961"/>
                  <a:pt x="23709" y="28961"/>
                </a:cubicBezTo>
                <a:cubicBezTo>
                  <a:pt x="23764" y="28961"/>
                  <a:pt x="23819" y="28961"/>
                  <a:pt x="23874" y="28961"/>
                </a:cubicBezTo>
                <a:cubicBezTo>
                  <a:pt x="23985" y="28961"/>
                  <a:pt x="24096" y="28961"/>
                  <a:pt x="24208" y="28958"/>
                </a:cubicBezTo>
                <a:cubicBezTo>
                  <a:pt x="24301" y="28956"/>
                  <a:pt x="24397" y="28951"/>
                  <a:pt x="24491" y="28948"/>
                </a:cubicBezTo>
                <a:cubicBezTo>
                  <a:pt x="24646" y="28943"/>
                  <a:pt x="24800" y="28938"/>
                  <a:pt x="24957" y="28930"/>
                </a:cubicBezTo>
                <a:cubicBezTo>
                  <a:pt x="25070" y="28924"/>
                  <a:pt x="25185" y="28914"/>
                  <a:pt x="25299" y="28906"/>
                </a:cubicBezTo>
                <a:cubicBezTo>
                  <a:pt x="25442" y="28896"/>
                  <a:pt x="25583" y="28888"/>
                  <a:pt x="25728" y="28876"/>
                </a:cubicBezTo>
                <a:cubicBezTo>
                  <a:pt x="25864" y="28864"/>
                  <a:pt x="26003" y="28848"/>
                  <a:pt x="26143" y="28834"/>
                </a:cubicBezTo>
                <a:cubicBezTo>
                  <a:pt x="26268" y="28821"/>
                  <a:pt x="26393" y="28811"/>
                  <a:pt x="26519" y="28796"/>
                </a:cubicBezTo>
                <a:cubicBezTo>
                  <a:pt x="26685" y="28776"/>
                  <a:pt x="26852" y="28752"/>
                  <a:pt x="27020" y="28730"/>
                </a:cubicBezTo>
                <a:cubicBezTo>
                  <a:pt x="27124" y="28715"/>
                  <a:pt x="27228" y="28704"/>
                  <a:pt x="27333" y="28688"/>
                </a:cubicBezTo>
                <a:cubicBezTo>
                  <a:pt x="27608" y="28648"/>
                  <a:pt x="27885" y="28603"/>
                  <a:pt x="28165" y="28554"/>
                </a:cubicBezTo>
                <a:cubicBezTo>
                  <a:pt x="28434" y="28507"/>
                  <a:pt x="28696" y="28459"/>
                  <a:pt x="28952" y="28410"/>
                </a:cubicBezTo>
                <a:cubicBezTo>
                  <a:pt x="29037" y="28393"/>
                  <a:pt x="29120" y="28376"/>
                  <a:pt x="29203" y="28361"/>
                </a:cubicBezTo>
                <a:cubicBezTo>
                  <a:pt x="29372" y="28327"/>
                  <a:pt x="29540" y="28294"/>
                  <a:pt x="29703" y="28259"/>
                </a:cubicBezTo>
                <a:cubicBezTo>
                  <a:pt x="29802" y="28239"/>
                  <a:pt x="29896" y="28218"/>
                  <a:pt x="29992" y="28197"/>
                </a:cubicBezTo>
                <a:cubicBezTo>
                  <a:pt x="30138" y="28166"/>
                  <a:pt x="30281" y="28135"/>
                  <a:pt x="30422" y="28103"/>
                </a:cubicBezTo>
                <a:cubicBezTo>
                  <a:pt x="30521" y="28080"/>
                  <a:pt x="30618" y="28057"/>
                  <a:pt x="30714" y="28035"/>
                </a:cubicBezTo>
                <a:cubicBezTo>
                  <a:pt x="30847" y="28004"/>
                  <a:pt x="30979" y="27973"/>
                  <a:pt x="31108" y="27940"/>
                </a:cubicBezTo>
                <a:cubicBezTo>
                  <a:pt x="31204" y="27916"/>
                  <a:pt x="31300" y="27892"/>
                  <a:pt x="31394" y="27868"/>
                </a:cubicBezTo>
                <a:cubicBezTo>
                  <a:pt x="31519" y="27835"/>
                  <a:pt x="31640" y="27804"/>
                  <a:pt x="31761" y="27771"/>
                </a:cubicBezTo>
                <a:cubicBezTo>
                  <a:pt x="31854" y="27747"/>
                  <a:pt x="31946" y="27721"/>
                  <a:pt x="32036" y="27696"/>
                </a:cubicBezTo>
                <a:cubicBezTo>
                  <a:pt x="32154" y="27663"/>
                  <a:pt x="32270" y="27628"/>
                  <a:pt x="32385" y="27595"/>
                </a:cubicBezTo>
                <a:cubicBezTo>
                  <a:pt x="32471" y="27570"/>
                  <a:pt x="32558" y="27545"/>
                  <a:pt x="32642" y="27518"/>
                </a:cubicBezTo>
                <a:cubicBezTo>
                  <a:pt x="32759" y="27483"/>
                  <a:pt x="32872" y="27446"/>
                  <a:pt x="32985" y="27410"/>
                </a:cubicBezTo>
                <a:cubicBezTo>
                  <a:pt x="33062" y="27384"/>
                  <a:pt x="33141" y="27360"/>
                  <a:pt x="33215" y="27335"/>
                </a:cubicBezTo>
                <a:cubicBezTo>
                  <a:pt x="33370" y="27283"/>
                  <a:pt x="33520" y="27231"/>
                  <a:pt x="33666" y="27177"/>
                </a:cubicBezTo>
                <a:cubicBezTo>
                  <a:pt x="33761" y="27143"/>
                  <a:pt x="33852" y="27108"/>
                  <a:pt x="33943" y="27074"/>
                </a:cubicBezTo>
                <a:cubicBezTo>
                  <a:pt x="34042" y="27036"/>
                  <a:pt x="34141" y="26998"/>
                  <a:pt x="34236" y="26961"/>
                </a:cubicBezTo>
                <a:cubicBezTo>
                  <a:pt x="34319" y="26927"/>
                  <a:pt x="34396" y="26894"/>
                  <a:pt x="34476" y="26860"/>
                </a:cubicBezTo>
                <a:cubicBezTo>
                  <a:pt x="34553" y="26828"/>
                  <a:pt x="34632" y="26795"/>
                  <a:pt x="34707" y="26762"/>
                </a:cubicBezTo>
                <a:cubicBezTo>
                  <a:pt x="34789" y="26726"/>
                  <a:pt x="34866" y="26690"/>
                  <a:pt x="34945" y="26654"/>
                </a:cubicBezTo>
                <a:cubicBezTo>
                  <a:pt x="35013" y="26623"/>
                  <a:pt x="35081" y="26590"/>
                  <a:pt x="35147" y="26559"/>
                </a:cubicBezTo>
                <a:cubicBezTo>
                  <a:pt x="35225" y="26520"/>
                  <a:pt x="35300" y="26483"/>
                  <a:pt x="35376" y="26444"/>
                </a:cubicBezTo>
                <a:cubicBezTo>
                  <a:pt x="35436" y="26412"/>
                  <a:pt x="35496" y="26381"/>
                  <a:pt x="35555" y="26350"/>
                </a:cubicBezTo>
                <a:cubicBezTo>
                  <a:pt x="35629" y="26310"/>
                  <a:pt x="35703" y="26269"/>
                  <a:pt x="35775" y="26228"/>
                </a:cubicBezTo>
                <a:cubicBezTo>
                  <a:pt x="35828" y="26199"/>
                  <a:pt x="35879" y="26169"/>
                  <a:pt x="35930" y="26137"/>
                </a:cubicBezTo>
                <a:cubicBezTo>
                  <a:pt x="36003" y="26094"/>
                  <a:pt x="36075" y="26051"/>
                  <a:pt x="36143" y="26007"/>
                </a:cubicBezTo>
                <a:cubicBezTo>
                  <a:pt x="36187" y="25980"/>
                  <a:pt x="36229" y="25952"/>
                  <a:pt x="36270" y="25925"/>
                </a:cubicBezTo>
                <a:cubicBezTo>
                  <a:pt x="36342" y="25878"/>
                  <a:pt x="36414" y="25830"/>
                  <a:pt x="36482" y="25781"/>
                </a:cubicBezTo>
                <a:cubicBezTo>
                  <a:pt x="36509" y="25763"/>
                  <a:pt x="36534" y="25743"/>
                  <a:pt x="36561" y="25723"/>
                </a:cubicBezTo>
                <a:cubicBezTo>
                  <a:pt x="36825" y="25529"/>
                  <a:pt x="37059" y="25330"/>
                  <a:pt x="37262" y="25125"/>
                </a:cubicBezTo>
                <a:cubicBezTo>
                  <a:pt x="37270" y="25119"/>
                  <a:pt x="37278" y="25112"/>
                  <a:pt x="37284" y="25104"/>
                </a:cubicBezTo>
                <a:cubicBezTo>
                  <a:pt x="37345" y="25043"/>
                  <a:pt x="37402" y="24980"/>
                  <a:pt x="37457" y="24917"/>
                </a:cubicBezTo>
                <a:cubicBezTo>
                  <a:pt x="37474" y="24898"/>
                  <a:pt x="37490" y="24879"/>
                  <a:pt x="37506" y="24862"/>
                </a:cubicBezTo>
                <a:cubicBezTo>
                  <a:pt x="37557" y="24801"/>
                  <a:pt x="37606" y="24739"/>
                  <a:pt x="37653" y="24678"/>
                </a:cubicBezTo>
                <a:cubicBezTo>
                  <a:pt x="37668" y="24657"/>
                  <a:pt x="37684" y="24636"/>
                  <a:pt x="37700" y="24615"/>
                </a:cubicBezTo>
                <a:cubicBezTo>
                  <a:pt x="37745" y="24552"/>
                  <a:pt x="37787" y="24489"/>
                  <a:pt x="37827" y="24426"/>
                </a:cubicBezTo>
                <a:cubicBezTo>
                  <a:pt x="37840" y="24405"/>
                  <a:pt x="37852" y="24386"/>
                  <a:pt x="37865" y="24366"/>
                </a:cubicBezTo>
                <a:cubicBezTo>
                  <a:pt x="37905" y="24300"/>
                  <a:pt x="37942" y="24234"/>
                  <a:pt x="37977" y="24168"/>
                </a:cubicBezTo>
                <a:cubicBezTo>
                  <a:pt x="37986" y="24151"/>
                  <a:pt x="37994" y="24134"/>
                  <a:pt x="38002" y="24118"/>
                </a:cubicBezTo>
                <a:cubicBezTo>
                  <a:pt x="38039" y="24047"/>
                  <a:pt x="38072" y="23974"/>
                  <a:pt x="38103" y="23902"/>
                </a:cubicBezTo>
                <a:cubicBezTo>
                  <a:pt x="38105" y="23896"/>
                  <a:pt x="38108" y="23889"/>
                  <a:pt x="38110" y="23881"/>
                </a:cubicBezTo>
                <a:cubicBezTo>
                  <a:pt x="38280" y="23463"/>
                  <a:pt x="38357" y="23024"/>
                  <a:pt x="38344" y="22566"/>
                </a:cubicBezTo>
                <a:cubicBezTo>
                  <a:pt x="38342" y="22476"/>
                  <a:pt x="38336" y="22387"/>
                  <a:pt x="38328" y="22296"/>
                </a:cubicBezTo>
                <a:cubicBezTo>
                  <a:pt x="38326" y="22290"/>
                  <a:pt x="38326" y="22283"/>
                  <a:pt x="38325" y="22277"/>
                </a:cubicBezTo>
                <a:cubicBezTo>
                  <a:pt x="38316" y="22188"/>
                  <a:pt x="38303" y="22098"/>
                  <a:pt x="38288" y="22008"/>
                </a:cubicBezTo>
                <a:cubicBezTo>
                  <a:pt x="38287" y="22002"/>
                  <a:pt x="38286" y="21996"/>
                  <a:pt x="38285" y="21988"/>
                </a:cubicBezTo>
                <a:cubicBezTo>
                  <a:pt x="38268" y="21896"/>
                  <a:pt x="38249" y="21803"/>
                  <a:pt x="38226" y="21709"/>
                </a:cubicBezTo>
                <a:cubicBezTo>
                  <a:pt x="38128" y="21307"/>
                  <a:pt x="37975" y="20893"/>
                  <a:pt x="37764" y="20465"/>
                </a:cubicBezTo>
                <a:cubicBezTo>
                  <a:pt x="36781" y="18478"/>
                  <a:pt x="33194" y="16411"/>
                  <a:pt x="28898" y="16411"/>
                </a:cubicBezTo>
                <a:cubicBezTo>
                  <a:pt x="27445" y="16411"/>
                  <a:pt x="25911" y="16648"/>
                  <a:pt x="24369" y="17203"/>
                </a:cubicBezTo>
                <a:cubicBezTo>
                  <a:pt x="23004" y="17696"/>
                  <a:pt x="21605" y="17883"/>
                  <a:pt x="20197" y="17883"/>
                </a:cubicBezTo>
                <a:cubicBezTo>
                  <a:pt x="19341" y="17883"/>
                  <a:pt x="18482" y="17814"/>
                  <a:pt x="17624" y="17702"/>
                </a:cubicBezTo>
                <a:cubicBezTo>
                  <a:pt x="18512" y="15260"/>
                  <a:pt x="19890" y="11285"/>
                  <a:pt x="20523" y="8485"/>
                </a:cubicBezTo>
                <a:cubicBezTo>
                  <a:pt x="21605" y="3697"/>
                  <a:pt x="19088" y="1114"/>
                  <a:pt x="13852" y="113"/>
                </a:cubicBezTo>
                <a:cubicBezTo>
                  <a:pt x="13479" y="42"/>
                  <a:pt x="12990" y="0"/>
                  <a:pt x="1242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9" name="Google Shape;1849;p28"/>
          <p:cNvSpPr/>
          <p:nvPr/>
        </p:nvSpPr>
        <p:spPr>
          <a:xfrm flipH="1">
            <a:off x="9120051" y="5951680"/>
            <a:ext cx="825220" cy="671128"/>
          </a:xfrm>
          <a:custGeom>
            <a:avLst/>
            <a:gdLst/>
            <a:ahLst/>
            <a:cxnLst/>
            <a:rect l="l" t="t" r="r" b="b"/>
            <a:pathLst>
              <a:path w="28528" h="23201" extrusionOk="0">
                <a:moveTo>
                  <a:pt x="9775" y="1"/>
                </a:moveTo>
                <a:cubicBezTo>
                  <a:pt x="8057" y="1"/>
                  <a:pt x="6670" y="438"/>
                  <a:pt x="6670" y="438"/>
                </a:cubicBezTo>
                <a:lnTo>
                  <a:pt x="7119" y="1033"/>
                </a:lnTo>
                <a:cubicBezTo>
                  <a:pt x="0" y="3986"/>
                  <a:pt x="3110" y="10755"/>
                  <a:pt x="3110" y="10755"/>
                </a:cubicBezTo>
                <a:cubicBezTo>
                  <a:pt x="3248" y="10368"/>
                  <a:pt x="4078" y="9503"/>
                  <a:pt x="4078" y="9503"/>
                </a:cubicBezTo>
                <a:lnTo>
                  <a:pt x="4078" y="9503"/>
                </a:lnTo>
                <a:lnTo>
                  <a:pt x="3974" y="10189"/>
                </a:lnTo>
                <a:cubicBezTo>
                  <a:pt x="5529" y="9951"/>
                  <a:pt x="6324" y="8250"/>
                  <a:pt x="6324" y="8250"/>
                </a:cubicBezTo>
                <a:cubicBezTo>
                  <a:pt x="7068" y="6246"/>
                  <a:pt x="8992" y="5349"/>
                  <a:pt x="10064" y="5349"/>
                </a:cubicBezTo>
                <a:cubicBezTo>
                  <a:pt x="10236" y="5349"/>
                  <a:pt x="10386" y="5372"/>
                  <a:pt x="10506" y="5418"/>
                </a:cubicBezTo>
                <a:cubicBezTo>
                  <a:pt x="11369" y="5745"/>
                  <a:pt x="10333" y="7088"/>
                  <a:pt x="10333" y="7088"/>
                </a:cubicBezTo>
                <a:lnTo>
                  <a:pt x="10159" y="6720"/>
                </a:lnTo>
                <a:cubicBezTo>
                  <a:pt x="10056" y="7575"/>
                  <a:pt x="8030" y="8369"/>
                  <a:pt x="8030" y="8369"/>
                </a:cubicBezTo>
                <a:lnTo>
                  <a:pt x="8030" y="7773"/>
                </a:lnTo>
                <a:cubicBezTo>
                  <a:pt x="7352" y="8758"/>
                  <a:pt x="3560" y="10785"/>
                  <a:pt x="3422" y="14424"/>
                </a:cubicBezTo>
                <a:cubicBezTo>
                  <a:pt x="3284" y="18061"/>
                  <a:pt x="6739" y="20387"/>
                  <a:pt x="6739" y="20387"/>
                </a:cubicBezTo>
                <a:lnTo>
                  <a:pt x="6290" y="20387"/>
                </a:lnTo>
                <a:cubicBezTo>
                  <a:pt x="7911" y="21984"/>
                  <a:pt x="9388" y="22632"/>
                  <a:pt x="10387" y="22894"/>
                </a:cubicBezTo>
                <a:cubicBezTo>
                  <a:pt x="10889" y="23095"/>
                  <a:pt x="11398" y="23201"/>
                  <a:pt x="11885" y="23201"/>
                </a:cubicBezTo>
                <a:lnTo>
                  <a:pt x="20729" y="23201"/>
                </a:lnTo>
                <a:cubicBezTo>
                  <a:pt x="21015" y="23201"/>
                  <a:pt x="21194" y="22881"/>
                  <a:pt x="21037" y="22642"/>
                </a:cubicBezTo>
                <a:cubicBezTo>
                  <a:pt x="20833" y="22332"/>
                  <a:pt x="20464" y="21952"/>
                  <a:pt x="19813" y="21666"/>
                </a:cubicBezTo>
                <a:lnTo>
                  <a:pt x="20571" y="21666"/>
                </a:lnTo>
                <a:cubicBezTo>
                  <a:pt x="20852" y="21666"/>
                  <a:pt x="21023" y="21363"/>
                  <a:pt x="20886" y="21117"/>
                </a:cubicBezTo>
                <a:cubicBezTo>
                  <a:pt x="20597" y="20599"/>
                  <a:pt x="20006" y="20201"/>
                  <a:pt x="19402" y="19907"/>
                </a:cubicBezTo>
                <a:cubicBezTo>
                  <a:pt x="19889" y="19130"/>
                  <a:pt x="20338" y="17971"/>
                  <a:pt x="20261" y="16402"/>
                </a:cubicBezTo>
                <a:lnTo>
                  <a:pt x="20261" y="16402"/>
                </a:lnTo>
                <a:cubicBezTo>
                  <a:pt x="20589" y="16464"/>
                  <a:pt x="20944" y="16507"/>
                  <a:pt x="21292" y="16507"/>
                </a:cubicBezTo>
                <a:cubicBezTo>
                  <a:pt x="21464" y="16507"/>
                  <a:pt x="21634" y="16497"/>
                  <a:pt x="21799" y="16472"/>
                </a:cubicBezTo>
                <a:cubicBezTo>
                  <a:pt x="22863" y="16316"/>
                  <a:pt x="24117" y="15428"/>
                  <a:pt x="25069" y="15428"/>
                </a:cubicBezTo>
                <a:cubicBezTo>
                  <a:pt x="25297" y="15428"/>
                  <a:pt x="25508" y="15479"/>
                  <a:pt x="25695" y="15603"/>
                </a:cubicBezTo>
                <a:cubicBezTo>
                  <a:pt x="26660" y="16248"/>
                  <a:pt x="25855" y="16408"/>
                  <a:pt x="26434" y="16634"/>
                </a:cubicBezTo>
                <a:cubicBezTo>
                  <a:pt x="26462" y="16644"/>
                  <a:pt x="26491" y="16650"/>
                  <a:pt x="26520" y="16650"/>
                </a:cubicBezTo>
                <a:cubicBezTo>
                  <a:pt x="27091" y="16650"/>
                  <a:pt x="27808" y="14618"/>
                  <a:pt x="26949" y="14157"/>
                </a:cubicBezTo>
                <a:cubicBezTo>
                  <a:pt x="26858" y="14108"/>
                  <a:pt x="26747" y="14061"/>
                  <a:pt x="26625" y="14014"/>
                </a:cubicBezTo>
                <a:cubicBezTo>
                  <a:pt x="26449" y="13614"/>
                  <a:pt x="26155" y="13244"/>
                  <a:pt x="25656" y="13164"/>
                </a:cubicBezTo>
                <a:cubicBezTo>
                  <a:pt x="25260" y="13101"/>
                  <a:pt x="24870" y="13079"/>
                  <a:pt x="24526" y="13079"/>
                </a:cubicBezTo>
                <a:cubicBezTo>
                  <a:pt x="24353" y="13079"/>
                  <a:pt x="24191" y="13085"/>
                  <a:pt x="24047" y="13093"/>
                </a:cubicBezTo>
                <a:cubicBezTo>
                  <a:pt x="23679" y="12874"/>
                  <a:pt x="23443" y="12605"/>
                  <a:pt x="23473" y="12256"/>
                </a:cubicBezTo>
                <a:lnTo>
                  <a:pt x="23473" y="12256"/>
                </a:lnTo>
                <a:cubicBezTo>
                  <a:pt x="23473" y="12256"/>
                  <a:pt x="24763" y="12660"/>
                  <a:pt x="26088" y="12660"/>
                </a:cubicBezTo>
                <a:cubicBezTo>
                  <a:pt x="27036" y="12660"/>
                  <a:pt x="28003" y="12453"/>
                  <a:pt x="28527" y="11741"/>
                </a:cubicBezTo>
                <a:cubicBezTo>
                  <a:pt x="28527" y="11741"/>
                  <a:pt x="28469" y="11363"/>
                  <a:pt x="28315" y="10794"/>
                </a:cubicBezTo>
                <a:cubicBezTo>
                  <a:pt x="27920" y="9339"/>
                  <a:pt x="26901" y="6629"/>
                  <a:pt x="24637" y="5722"/>
                </a:cubicBezTo>
                <a:cubicBezTo>
                  <a:pt x="24730" y="5012"/>
                  <a:pt x="24653" y="4281"/>
                  <a:pt x="23938" y="4281"/>
                </a:cubicBezTo>
                <a:cubicBezTo>
                  <a:pt x="23865" y="4281"/>
                  <a:pt x="23785" y="4288"/>
                  <a:pt x="23698" y="4304"/>
                </a:cubicBezTo>
                <a:cubicBezTo>
                  <a:pt x="23350" y="4369"/>
                  <a:pt x="23111" y="4543"/>
                  <a:pt x="22951" y="4779"/>
                </a:cubicBezTo>
                <a:cubicBezTo>
                  <a:pt x="22811" y="4547"/>
                  <a:pt x="22621" y="4393"/>
                  <a:pt x="22363" y="4393"/>
                </a:cubicBezTo>
                <a:cubicBezTo>
                  <a:pt x="22226" y="4393"/>
                  <a:pt x="22069" y="4437"/>
                  <a:pt x="21890" y="4536"/>
                </a:cubicBezTo>
                <a:cubicBezTo>
                  <a:pt x="21289" y="4867"/>
                  <a:pt x="21205" y="5456"/>
                  <a:pt x="21325" y="6052"/>
                </a:cubicBezTo>
                <a:cubicBezTo>
                  <a:pt x="20524" y="6462"/>
                  <a:pt x="19512" y="6999"/>
                  <a:pt x="17932" y="7432"/>
                </a:cubicBezTo>
                <a:cubicBezTo>
                  <a:pt x="17359" y="7590"/>
                  <a:pt x="16778" y="7758"/>
                  <a:pt x="16195" y="7940"/>
                </a:cubicBezTo>
                <a:cubicBezTo>
                  <a:pt x="16922" y="6735"/>
                  <a:pt x="16622" y="5664"/>
                  <a:pt x="16622" y="5664"/>
                </a:cubicBezTo>
                <a:lnTo>
                  <a:pt x="16622" y="5664"/>
                </a:lnTo>
                <a:lnTo>
                  <a:pt x="16138" y="5835"/>
                </a:lnTo>
                <a:cubicBezTo>
                  <a:pt x="16138" y="5835"/>
                  <a:pt x="16691" y="3300"/>
                  <a:pt x="13857" y="1183"/>
                </a:cubicBezTo>
                <a:cubicBezTo>
                  <a:pt x="12623" y="261"/>
                  <a:pt x="11101" y="1"/>
                  <a:pt x="977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0" name="Google Shape;1850;p28"/>
          <p:cNvGrpSpPr/>
          <p:nvPr/>
        </p:nvGrpSpPr>
        <p:grpSpPr>
          <a:xfrm>
            <a:off x="8680188" y="43"/>
            <a:ext cx="3512217" cy="1532552"/>
            <a:chOff x="4955225" y="742325"/>
            <a:chExt cx="2025500" cy="883825"/>
          </a:xfrm>
        </p:grpSpPr>
        <p:sp>
          <p:nvSpPr>
            <p:cNvPr id="1851" name="Google Shape;1851;p28"/>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1" name="Google Shape;1871;p28"/>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2" name="Google Shape;1872;p28"/>
          <p:cNvGrpSpPr/>
          <p:nvPr/>
        </p:nvGrpSpPr>
        <p:grpSpPr>
          <a:xfrm flipH="1">
            <a:off x="-817866" y="-73932"/>
            <a:ext cx="3833135" cy="7005709"/>
            <a:chOff x="6764250" y="767225"/>
            <a:chExt cx="1097900" cy="2006600"/>
          </a:xfrm>
        </p:grpSpPr>
        <p:sp>
          <p:nvSpPr>
            <p:cNvPr id="1873" name="Google Shape;1873;p28"/>
            <p:cNvSpPr/>
            <p:nvPr/>
          </p:nvSpPr>
          <p:spPr>
            <a:xfrm>
              <a:off x="6764250" y="767225"/>
              <a:ext cx="1097900" cy="2006600"/>
            </a:xfrm>
            <a:custGeom>
              <a:avLst/>
              <a:gdLst/>
              <a:ahLst/>
              <a:cxnLst/>
              <a:rect l="l" t="t" r="r" b="b"/>
              <a:pathLst>
                <a:path w="43916" h="80264" extrusionOk="0">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818500" y="767225"/>
              <a:ext cx="948100" cy="1767575"/>
            </a:xfrm>
            <a:custGeom>
              <a:avLst/>
              <a:gdLst/>
              <a:ahLst/>
              <a:cxnLst/>
              <a:rect l="l" t="t" r="r" b="b"/>
              <a:pathLst>
                <a:path w="37924" h="70703" extrusionOk="0">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802300" y="767225"/>
              <a:ext cx="1059850" cy="2006600"/>
            </a:xfrm>
            <a:custGeom>
              <a:avLst/>
              <a:gdLst/>
              <a:ahLst/>
              <a:cxnLst/>
              <a:rect l="l" t="t" r="r" b="b"/>
              <a:pathLst>
                <a:path w="42394" h="80264" extrusionOk="0">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28"/>
          <p:cNvGrpSpPr/>
          <p:nvPr/>
        </p:nvGrpSpPr>
        <p:grpSpPr>
          <a:xfrm rot="-5400000">
            <a:off x="-800715" y="3497060"/>
            <a:ext cx="3623753" cy="2214865"/>
            <a:chOff x="3182725" y="919500"/>
            <a:chExt cx="1712225" cy="1046525"/>
          </a:xfrm>
        </p:grpSpPr>
        <p:sp>
          <p:nvSpPr>
            <p:cNvPr id="1877" name="Google Shape;1877;p28"/>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8"/>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8"/>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2" name="Google Shape;1882;p28"/>
          <p:cNvGrpSpPr/>
          <p:nvPr/>
        </p:nvGrpSpPr>
        <p:grpSpPr>
          <a:xfrm>
            <a:off x="2021733" y="-330700"/>
            <a:ext cx="1111000" cy="1230667"/>
            <a:chOff x="1797975" y="820925"/>
            <a:chExt cx="833250" cy="923000"/>
          </a:xfrm>
        </p:grpSpPr>
        <p:sp>
          <p:nvSpPr>
            <p:cNvPr id="1883" name="Google Shape;1883;p28"/>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7" name="Google Shape;1887;p28"/>
          <p:cNvGrpSpPr/>
          <p:nvPr/>
        </p:nvGrpSpPr>
        <p:grpSpPr>
          <a:xfrm rot="5400000">
            <a:off x="10857167" y="2140100"/>
            <a:ext cx="1255667" cy="1724667"/>
            <a:chOff x="1064600" y="709975"/>
            <a:chExt cx="941750" cy="1293500"/>
          </a:xfrm>
        </p:grpSpPr>
        <p:sp>
          <p:nvSpPr>
            <p:cNvPr id="1888" name="Google Shape;1888;p28"/>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8"/>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8"/>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8"/>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8"/>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8"/>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8"/>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8"/>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8"/>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8"/>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8"/>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8"/>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8"/>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8"/>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8"/>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8"/>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8"/>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8"/>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8"/>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8"/>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8"/>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84267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917"/>
        <p:cNvGrpSpPr/>
        <p:nvPr/>
      </p:nvGrpSpPr>
      <p:grpSpPr>
        <a:xfrm>
          <a:off x="0" y="0"/>
          <a:ext cx="0" cy="0"/>
          <a:chOff x="0" y="0"/>
          <a:chExt cx="0" cy="0"/>
        </a:xfrm>
      </p:grpSpPr>
      <p:grpSp>
        <p:nvGrpSpPr>
          <p:cNvPr id="1918" name="Google Shape;1918;p29"/>
          <p:cNvGrpSpPr/>
          <p:nvPr/>
        </p:nvGrpSpPr>
        <p:grpSpPr>
          <a:xfrm>
            <a:off x="1908559" y="2466972"/>
            <a:ext cx="8968357" cy="4278977"/>
            <a:chOff x="1431419" y="1850228"/>
            <a:chExt cx="6726268" cy="3209233"/>
          </a:xfrm>
        </p:grpSpPr>
        <p:sp>
          <p:nvSpPr>
            <p:cNvPr id="1919" name="Google Shape;1919;p29"/>
            <p:cNvSpPr/>
            <p:nvPr/>
          </p:nvSpPr>
          <p:spPr>
            <a:xfrm>
              <a:off x="1431419" y="1850228"/>
              <a:ext cx="1891060" cy="3126944"/>
            </a:xfrm>
            <a:custGeom>
              <a:avLst/>
              <a:gdLst/>
              <a:ahLst/>
              <a:cxnLst/>
              <a:rect l="l" t="t" r="r" b="b"/>
              <a:pathLst>
                <a:path w="18334" h="30316" extrusionOk="0">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a:off x="2998150" y="3703558"/>
              <a:ext cx="1104455" cy="1355903"/>
            </a:xfrm>
            <a:custGeom>
              <a:avLst/>
              <a:gdLst/>
              <a:ahLst/>
              <a:cxnLst/>
              <a:rect l="l" t="t" r="r" b="b"/>
              <a:pathLst>
                <a:path w="22265" h="27334" extrusionOk="0">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a:off x="7021435" y="3140529"/>
              <a:ext cx="1136252" cy="1239431"/>
            </a:xfrm>
            <a:custGeom>
              <a:avLst/>
              <a:gdLst/>
              <a:ahLst/>
              <a:cxnLst/>
              <a:rect l="l" t="t" r="r" b="b"/>
              <a:pathLst>
                <a:path w="22906" h="24986" extrusionOk="0">
                  <a:moveTo>
                    <a:pt x="15729" y="0"/>
                  </a:moveTo>
                  <a:cubicBezTo>
                    <a:pt x="15231" y="0"/>
                    <a:pt x="13637" y="670"/>
                    <a:pt x="13611" y="839"/>
                  </a:cubicBezTo>
                  <a:cubicBezTo>
                    <a:pt x="13582" y="1013"/>
                    <a:pt x="14098" y="2475"/>
                    <a:pt x="13978" y="2572"/>
                  </a:cubicBezTo>
                  <a:cubicBezTo>
                    <a:pt x="13974" y="2575"/>
                    <a:pt x="13969" y="2576"/>
                    <a:pt x="13963" y="2576"/>
                  </a:cubicBezTo>
                  <a:cubicBezTo>
                    <a:pt x="13788" y="2576"/>
                    <a:pt x="12783" y="1213"/>
                    <a:pt x="12783" y="1213"/>
                  </a:cubicBezTo>
                  <a:cubicBezTo>
                    <a:pt x="11896" y="1420"/>
                    <a:pt x="10928" y="4133"/>
                    <a:pt x="10928" y="4133"/>
                  </a:cubicBezTo>
                  <a:cubicBezTo>
                    <a:pt x="10928" y="4133"/>
                    <a:pt x="12493" y="5760"/>
                    <a:pt x="12291" y="5906"/>
                  </a:cubicBezTo>
                  <a:cubicBezTo>
                    <a:pt x="12283" y="5912"/>
                    <a:pt x="12273" y="5914"/>
                    <a:pt x="12261" y="5914"/>
                  </a:cubicBezTo>
                  <a:cubicBezTo>
                    <a:pt x="11945" y="5914"/>
                    <a:pt x="10109" y="4118"/>
                    <a:pt x="10109" y="4118"/>
                  </a:cubicBezTo>
                  <a:cubicBezTo>
                    <a:pt x="10109" y="4118"/>
                    <a:pt x="9071" y="6017"/>
                    <a:pt x="9129" y="6184"/>
                  </a:cubicBezTo>
                  <a:cubicBezTo>
                    <a:pt x="9186" y="6351"/>
                    <a:pt x="10412" y="8053"/>
                    <a:pt x="10287" y="8107"/>
                  </a:cubicBezTo>
                  <a:cubicBezTo>
                    <a:pt x="10285" y="8108"/>
                    <a:pt x="10281" y="8108"/>
                    <a:pt x="10278" y="8108"/>
                  </a:cubicBezTo>
                  <a:cubicBezTo>
                    <a:pt x="10102" y="8108"/>
                    <a:pt x="8718" y="6908"/>
                    <a:pt x="8718" y="6908"/>
                  </a:cubicBezTo>
                  <a:cubicBezTo>
                    <a:pt x="8718" y="6908"/>
                    <a:pt x="7772" y="8888"/>
                    <a:pt x="8003" y="11020"/>
                  </a:cubicBezTo>
                  <a:cubicBezTo>
                    <a:pt x="8203" y="12874"/>
                    <a:pt x="9449" y="14409"/>
                    <a:pt x="9975" y="14844"/>
                  </a:cubicBezTo>
                  <a:cubicBezTo>
                    <a:pt x="9968" y="14869"/>
                    <a:pt x="9963" y="14895"/>
                    <a:pt x="9954" y="14920"/>
                  </a:cubicBezTo>
                  <a:cubicBezTo>
                    <a:pt x="9846" y="15292"/>
                    <a:pt x="9758" y="15680"/>
                    <a:pt x="9668" y="16076"/>
                  </a:cubicBezTo>
                  <a:cubicBezTo>
                    <a:pt x="9618" y="16273"/>
                    <a:pt x="9581" y="16474"/>
                    <a:pt x="9543" y="16676"/>
                  </a:cubicBezTo>
                  <a:cubicBezTo>
                    <a:pt x="9505" y="16877"/>
                    <a:pt x="9466" y="17080"/>
                    <a:pt x="9428" y="17282"/>
                  </a:cubicBezTo>
                  <a:cubicBezTo>
                    <a:pt x="9361" y="17689"/>
                    <a:pt x="9308" y="18098"/>
                    <a:pt x="9247" y="18499"/>
                  </a:cubicBezTo>
                  <a:cubicBezTo>
                    <a:pt x="9207" y="18903"/>
                    <a:pt x="9167" y="19301"/>
                    <a:pt x="9129" y="19685"/>
                  </a:cubicBezTo>
                  <a:cubicBezTo>
                    <a:pt x="9108" y="20073"/>
                    <a:pt x="9088" y="20445"/>
                    <a:pt x="9068" y="20800"/>
                  </a:cubicBezTo>
                  <a:cubicBezTo>
                    <a:pt x="9065" y="20888"/>
                    <a:pt x="9058" y="20976"/>
                    <a:pt x="9057" y="21061"/>
                  </a:cubicBezTo>
                  <a:cubicBezTo>
                    <a:pt x="9055" y="21132"/>
                    <a:pt x="9055" y="21201"/>
                    <a:pt x="9055" y="21271"/>
                  </a:cubicBezTo>
                  <a:cubicBezTo>
                    <a:pt x="9038" y="21187"/>
                    <a:pt x="9020" y="21102"/>
                    <a:pt x="9000" y="21018"/>
                  </a:cubicBezTo>
                  <a:cubicBezTo>
                    <a:pt x="8940" y="20800"/>
                    <a:pt x="8895" y="20577"/>
                    <a:pt x="8826" y="20366"/>
                  </a:cubicBezTo>
                  <a:cubicBezTo>
                    <a:pt x="8763" y="20152"/>
                    <a:pt x="8699" y="19944"/>
                    <a:pt x="8627" y="19744"/>
                  </a:cubicBezTo>
                  <a:cubicBezTo>
                    <a:pt x="8560" y="19542"/>
                    <a:pt x="8484" y="19354"/>
                    <a:pt x="8414" y="19172"/>
                  </a:cubicBezTo>
                  <a:cubicBezTo>
                    <a:pt x="8366" y="19055"/>
                    <a:pt x="8318" y="18944"/>
                    <a:pt x="8271" y="18836"/>
                  </a:cubicBezTo>
                  <a:cubicBezTo>
                    <a:pt x="10260" y="16589"/>
                    <a:pt x="8274" y="13235"/>
                    <a:pt x="8097" y="13028"/>
                  </a:cubicBezTo>
                  <a:cubicBezTo>
                    <a:pt x="8080" y="13007"/>
                    <a:pt x="8049" y="12998"/>
                    <a:pt x="8007" y="12998"/>
                  </a:cubicBezTo>
                  <a:cubicBezTo>
                    <a:pt x="7601" y="12998"/>
                    <a:pt x="6156" y="13856"/>
                    <a:pt x="5967" y="13856"/>
                  </a:cubicBezTo>
                  <a:cubicBezTo>
                    <a:pt x="5965" y="13856"/>
                    <a:pt x="5963" y="13856"/>
                    <a:pt x="5962" y="13856"/>
                  </a:cubicBezTo>
                  <a:cubicBezTo>
                    <a:pt x="5776" y="13837"/>
                    <a:pt x="6872" y="12456"/>
                    <a:pt x="6815" y="12228"/>
                  </a:cubicBezTo>
                  <a:cubicBezTo>
                    <a:pt x="6758" y="12000"/>
                    <a:pt x="5328" y="10362"/>
                    <a:pt x="5102" y="10202"/>
                  </a:cubicBezTo>
                  <a:cubicBezTo>
                    <a:pt x="5089" y="10192"/>
                    <a:pt x="5072" y="10187"/>
                    <a:pt x="5053" y="10187"/>
                  </a:cubicBezTo>
                  <a:cubicBezTo>
                    <a:pt x="4772" y="10187"/>
                    <a:pt x="3965" y="11205"/>
                    <a:pt x="3739" y="11205"/>
                  </a:cubicBezTo>
                  <a:cubicBezTo>
                    <a:pt x="3733" y="11205"/>
                    <a:pt x="3727" y="11205"/>
                    <a:pt x="3722" y="11203"/>
                  </a:cubicBezTo>
                  <a:cubicBezTo>
                    <a:pt x="3513" y="11138"/>
                    <a:pt x="4325" y="9577"/>
                    <a:pt x="4157" y="9456"/>
                  </a:cubicBezTo>
                  <a:cubicBezTo>
                    <a:pt x="2641" y="8369"/>
                    <a:pt x="1396" y="8089"/>
                    <a:pt x="697" y="8089"/>
                  </a:cubicBezTo>
                  <a:cubicBezTo>
                    <a:pt x="224" y="8089"/>
                    <a:pt x="0" y="8217"/>
                    <a:pt x="112" y="8311"/>
                  </a:cubicBezTo>
                  <a:cubicBezTo>
                    <a:pt x="3829" y="11433"/>
                    <a:pt x="7969" y="19144"/>
                    <a:pt x="7969" y="19144"/>
                  </a:cubicBezTo>
                  <a:cubicBezTo>
                    <a:pt x="8002" y="19114"/>
                    <a:pt x="8032" y="19082"/>
                    <a:pt x="8064" y="19052"/>
                  </a:cubicBezTo>
                  <a:cubicBezTo>
                    <a:pt x="8088" y="19124"/>
                    <a:pt x="8114" y="19196"/>
                    <a:pt x="8138" y="19273"/>
                  </a:cubicBezTo>
                  <a:cubicBezTo>
                    <a:pt x="8195" y="19453"/>
                    <a:pt x="8256" y="19643"/>
                    <a:pt x="8307" y="19843"/>
                  </a:cubicBezTo>
                  <a:cubicBezTo>
                    <a:pt x="8363" y="20041"/>
                    <a:pt x="8410" y="20248"/>
                    <a:pt x="8457" y="20460"/>
                  </a:cubicBezTo>
                  <a:cubicBezTo>
                    <a:pt x="8509" y="20669"/>
                    <a:pt x="8538" y="20888"/>
                    <a:pt x="8580" y="21102"/>
                  </a:cubicBezTo>
                  <a:cubicBezTo>
                    <a:pt x="8617" y="21319"/>
                    <a:pt x="8641" y="21537"/>
                    <a:pt x="8672" y="21750"/>
                  </a:cubicBezTo>
                  <a:cubicBezTo>
                    <a:pt x="8692" y="21964"/>
                    <a:pt x="8711" y="22175"/>
                    <a:pt x="8729" y="22379"/>
                  </a:cubicBezTo>
                  <a:cubicBezTo>
                    <a:pt x="8742" y="22583"/>
                    <a:pt x="8746" y="22782"/>
                    <a:pt x="8755" y="22969"/>
                  </a:cubicBezTo>
                  <a:cubicBezTo>
                    <a:pt x="8767" y="23156"/>
                    <a:pt x="8755" y="23335"/>
                    <a:pt x="8756" y="23498"/>
                  </a:cubicBezTo>
                  <a:cubicBezTo>
                    <a:pt x="8753" y="23662"/>
                    <a:pt x="8757" y="23811"/>
                    <a:pt x="8746" y="23944"/>
                  </a:cubicBezTo>
                  <a:cubicBezTo>
                    <a:pt x="8738" y="24076"/>
                    <a:pt x="8731" y="24193"/>
                    <a:pt x="8723" y="24288"/>
                  </a:cubicBezTo>
                  <a:cubicBezTo>
                    <a:pt x="8712" y="24478"/>
                    <a:pt x="8705" y="24585"/>
                    <a:pt x="8705" y="24585"/>
                  </a:cubicBezTo>
                  <a:lnTo>
                    <a:pt x="8704" y="24604"/>
                  </a:lnTo>
                  <a:cubicBezTo>
                    <a:pt x="8704" y="24612"/>
                    <a:pt x="8704" y="24619"/>
                    <a:pt x="8704" y="24626"/>
                  </a:cubicBezTo>
                  <a:cubicBezTo>
                    <a:pt x="8704" y="24696"/>
                    <a:pt x="8796" y="24738"/>
                    <a:pt x="8911" y="24755"/>
                  </a:cubicBezTo>
                  <a:cubicBezTo>
                    <a:pt x="8903" y="24785"/>
                    <a:pt x="8901" y="24804"/>
                    <a:pt x="8901" y="24804"/>
                  </a:cubicBezTo>
                  <a:cubicBezTo>
                    <a:pt x="8879" y="24902"/>
                    <a:pt x="9112" y="24986"/>
                    <a:pt x="9278" y="24986"/>
                  </a:cubicBezTo>
                  <a:cubicBezTo>
                    <a:pt x="9360" y="24986"/>
                    <a:pt x="9425" y="24966"/>
                    <a:pt x="9435" y="24917"/>
                  </a:cubicBezTo>
                  <a:cubicBezTo>
                    <a:pt x="9437" y="24914"/>
                    <a:pt x="9437" y="24911"/>
                    <a:pt x="9437" y="24909"/>
                  </a:cubicBezTo>
                  <a:lnTo>
                    <a:pt x="9439" y="24892"/>
                  </a:lnTo>
                  <a:cubicBezTo>
                    <a:pt x="9439" y="24892"/>
                    <a:pt x="9471" y="24721"/>
                    <a:pt x="9522" y="24422"/>
                  </a:cubicBezTo>
                  <a:cubicBezTo>
                    <a:pt x="9549" y="24273"/>
                    <a:pt x="9580" y="24092"/>
                    <a:pt x="9617" y="23885"/>
                  </a:cubicBezTo>
                  <a:cubicBezTo>
                    <a:pt x="9632" y="23780"/>
                    <a:pt x="9659" y="23671"/>
                    <a:pt x="9688" y="23556"/>
                  </a:cubicBezTo>
                  <a:cubicBezTo>
                    <a:pt x="9714" y="23441"/>
                    <a:pt x="9743" y="23319"/>
                    <a:pt x="9774" y="23193"/>
                  </a:cubicBezTo>
                  <a:cubicBezTo>
                    <a:pt x="9834" y="22941"/>
                    <a:pt x="9893" y="22664"/>
                    <a:pt x="9985" y="22381"/>
                  </a:cubicBezTo>
                  <a:cubicBezTo>
                    <a:pt x="10028" y="22237"/>
                    <a:pt x="10072" y="22091"/>
                    <a:pt x="10117" y="21941"/>
                  </a:cubicBezTo>
                  <a:cubicBezTo>
                    <a:pt x="10161" y="21791"/>
                    <a:pt x="10206" y="21638"/>
                    <a:pt x="10265" y="21486"/>
                  </a:cubicBezTo>
                  <a:cubicBezTo>
                    <a:pt x="10320" y="21332"/>
                    <a:pt x="10375" y="21176"/>
                    <a:pt x="10432" y="21018"/>
                  </a:cubicBezTo>
                  <a:cubicBezTo>
                    <a:pt x="10489" y="20861"/>
                    <a:pt x="10544" y="20699"/>
                    <a:pt x="10612" y="20543"/>
                  </a:cubicBezTo>
                  <a:cubicBezTo>
                    <a:pt x="10679" y="20386"/>
                    <a:pt x="10744" y="20226"/>
                    <a:pt x="10810" y="20067"/>
                  </a:cubicBezTo>
                  <a:lnTo>
                    <a:pt x="10911" y="19826"/>
                  </a:lnTo>
                  <a:lnTo>
                    <a:pt x="11023" y="19590"/>
                  </a:lnTo>
                  <a:cubicBezTo>
                    <a:pt x="11098" y="19433"/>
                    <a:pt x="11172" y="19276"/>
                    <a:pt x="11246" y="19118"/>
                  </a:cubicBezTo>
                  <a:cubicBezTo>
                    <a:pt x="11319" y="18961"/>
                    <a:pt x="11406" y="18812"/>
                    <a:pt x="11484" y="18659"/>
                  </a:cubicBezTo>
                  <a:cubicBezTo>
                    <a:pt x="11565" y="18509"/>
                    <a:pt x="11641" y="18356"/>
                    <a:pt x="11725" y="18210"/>
                  </a:cubicBezTo>
                  <a:cubicBezTo>
                    <a:pt x="11810" y="18065"/>
                    <a:pt x="11894" y="17922"/>
                    <a:pt x="11976" y="17780"/>
                  </a:cubicBezTo>
                  <a:cubicBezTo>
                    <a:pt x="12055" y="17638"/>
                    <a:pt x="12140" y="17501"/>
                    <a:pt x="12227" y="17369"/>
                  </a:cubicBezTo>
                  <a:cubicBezTo>
                    <a:pt x="12310" y="17237"/>
                    <a:pt x="12394" y="17107"/>
                    <a:pt x="12473" y="16980"/>
                  </a:cubicBezTo>
                  <a:cubicBezTo>
                    <a:pt x="12646" y="16735"/>
                    <a:pt x="12800" y="16495"/>
                    <a:pt x="12958" y="16287"/>
                  </a:cubicBezTo>
                  <a:cubicBezTo>
                    <a:pt x="12990" y="16246"/>
                    <a:pt x="13016" y="16209"/>
                    <a:pt x="13046" y="16169"/>
                  </a:cubicBezTo>
                  <a:cubicBezTo>
                    <a:pt x="13138" y="16259"/>
                    <a:pt x="13209" y="16300"/>
                    <a:pt x="13209" y="16300"/>
                  </a:cubicBezTo>
                  <a:cubicBezTo>
                    <a:pt x="17033" y="12642"/>
                    <a:pt x="22877" y="11128"/>
                    <a:pt x="22891" y="10632"/>
                  </a:cubicBezTo>
                  <a:cubicBezTo>
                    <a:pt x="22905" y="10181"/>
                    <a:pt x="20587" y="9623"/>
                    <a:pt x="19895" y="9623"/>
                  </a:cubicBezTo>
                  <a:cubicBezTo>
                    <a:pt x="19825" y="9623"/>
                    <a:pt x="19772" y="9628"/>
                    <a:pt x="19740" y="9641"/>
                  </a:cubicBezTo>
                  <a:cubicBezTo>
                    <a:pt x="19387" y="9774"/>
                    <a:pt x="19229" y="11435"/>
                    <a:pt x="19154" y="11452"/>
                  </a:cubicBezTo>
                  <a:cubicBezTo>
                    <a:pt x="19154" y="11453"/>
                    <a:pt x="19153" y="11453"/>
                    <a:pt x="19153" y="11453"/>
                  </a:cubicBezTo>
                  <a:cubicBezTo>
                    <a:pt x="19078" y="11453"/>
                    <a:pt x="18966" y="9599"/>
                    <a:pt x="18875" y="9554"/>
                  </a:cubicBezTo>
                  <a:cubicBezTo>
                    <a:pt x="18873" y="9553"/>
                    <a:pt x="18869" y="9552"/>
                    <a:pt x="18864" y="9552"/>
                  </a:cubicBezTo>
                  <a:cubicBezTo>
                    <a:pt x="18655" y="9552"/>
                    <a:pt x="16035" y="10481"/>
                    <a:pt x="15961" y="10627"/>
                  </a:cubicBezTo>
                  <a:cubicBezTo>
                    <a:pt x="15885" y="10778"/>
                    <a:pt x="15930" y="12239"/>
                    <a:pt x="15866" y="12256"/>
                  </a:cubicBezTo>
                  <a:cubicBezTo>
                    <a:pt x="15865" y="12257"/>
                    <a:pt x="15865" y="12257"/>
                    <a:pt x="15864" y="12257"/>
                  </a:cubicBezTo>
                  <a:cubicBezTo>
                    <a:pt x="15798" y="12257"/>
                    <a:pt x="15591" y="11551"/>
                    <a:pt x="15447" y="11262"/>
                  </a:cubicBezTo>
                  <a:cubicBezTo>
                    <a:pt x="15433" y="11236"/>
                    <a:pt x="15402" y="11223"/>
                    <a:pt x="15357" y="11223"/>
                  </a:cubicBezTo>
                  <a:cubicBezTo>
                    <a:pt x="14915" y="11223"/>
                    <a:pt x="13091" y="12477"/>
                    <a:pt x="12690" y="14040"/>
                  </a:cubicBezTo>
                  <a:cubicBezTo>
                    <a:pt x="12418" y="15098"/>
                    <a:pt x="12678" y="15709"/>
                    <a:pt x="12917" y="16022"/>
                  </a:cubicBezTo>
                  <a:cubicBezTo>
                    <a:pt x="12878" y="16072"/>
                    <a:pt x="12841" y="16117"/>
                    <a:pt x="12801" y="16168"/>
                  </a:cubicBezTo>
                  <a:cubicBezTo>
                    <a:pt x="12632" y="16372"/>
                    <a:pt x="12469" y="16607"/>
                    <a:pt x="12285" y="16850"/>
                  </a:cubicBezTo>
                  <a:cubicBezTo>
                    <a:pt x="12200" y="16975"/>
                    <a:pt x="12110" y="17104"/>
                    <a:pt x="12020" y="17234"/>
                  </a:cubicBezTo>
                  <a:cubicBezTo>
                    <a:pt x="11929" y="17365"/>
                    <a:pt x="11838" y="17499"/>
                    <a:pt x="11750" y="17641"/>
                  </a:cubicBezTo>
                  <a:cubicBezTo>
                    <a:pt x="11662" y="17781"/>
                    <a:pt x="11572" y="17923"/>
                    <a:pt x="11481" y="18068"/>
                  </a:cubicBezTo>
                  <a:cubicBezTo>
                    <a:pt x="11390" y="18212"/>
                    <a:pt x="11308" y="18364"/>
                    <a:pt x="11220" y="18514"/>
                  </a:cubicBezTo>
                  <a:cubicBezTo>
                    <a:pt x="11135" y="18666"/>
                    <a:pt x="11041" y="18815"/>
                    <a:pt x="10962" y="18971"/>
                  </a:cubicBezTo>
                  <a:cubicBezTo>
                    <a:pt x="10880" y="19128"/>
                    <a:pt x="10799" y="19286"/>
                    <a:pt x="10717" y="19442"/>
                  </a:cubicBezTo>
                  <a:lnTo>
                    <a:pt x="10595" y="19678"/>
                  </a:lnTo>
                  <a:lnTo>
                    <a:pt x="10483" y="19918"/>
                  </a:lnTo>
                  <a:cubicBezTo>
                    <a:pt x="10409" y="20078"/>
                    <a:pt x="10337" y="20238"/>
                    <a:pt x="10263" y="20397"/>
                  </a:cubicBezTo>
                  <a:cubicBezTo>
                    <a:pt x="10187" y="20553"/>
                    <a:pt x="10124" y="20715"/>
                    <a:pt x="10062" y="20874"/>
                  </a:cubicBezTo>
                  <a:cubicBezTo>
                    <a:pt x="9998" y="21032"/>
                    <a:pt x="9934" y="21190"/>
                    <a:pt x="9873" y="21344"/>
                  </a:cubicBezTo>
                  <a:cubicBezTo>
                    <a:pt x="9808" y="21497"/>
                    <a:pt x="9756" y="21652"/>
                    <a:pt x="9705" y="21804"/>
                  </a:cubicBezTo>
                  <a:cubicBezTo>
                    <a:pt x="9653" y="21955"/>
                    <a:pt x="9604" y="22104"/>
                    <a:pt x="9554" y="22249"/>
                  </a:cubicBezTo>
                  <a:cubicBezTo>
                    <a:pt x="9517" y="22349"/>
                    <a:pt x="9486" y="22449"/>
                    <a:pt x="9456" y="22547"/>
                  </a:cubicBezTo>
                  <a:cubicBezTo>
                    <a:pt x="9441" y="22318"/>
                    <a:pt x="9442" y="22067"/>
                    <a:pt x="9435" y="21795"/>
                  </a:cubicBezTo>
                  <a:cubicBezTo>
                    <a:pt x="9431" y="21642"/>
                    <a:pt x="9429" y="21483"/>
                    <a:pt x="9425" y="21319"/>
                  </a:cubicBezTo>
                  <a:cubicBezTo>
                    <a:pt x="9424" y="21237"/>
                    <a:pt x="9422" y="21153"/>
                    <a:pt x="9421" y="21068"/>
                  </a:cubicBezTo>
                  <a:cubicBezTo>
                    <a:pt x="9421" y="20983"/>
                    <a:pt x="9425" y="20896"/>
                    <a:pt x="9427" y="20808"/>
                  </a:cubicBezTo>
                  <a:cubicBezTo>
                    <a:pt x="9438" y="20458"/>
                    <a:pt x="9449" y="20090"/>
                    <a:pt x="9462" y="19708"/>
                  </a:cubicBezTo>
                  <a:cubicBezTo>
                    <a:pt x="9490" y="19327"/>
                    <a:pt x="9522" y="18934"/>
                    <a:pt x="9551" y="18533"/>
                  </a:cubicBezTo>
                  <a:cubicBezTo>
                    <a:pt x="9602" y="18136"/>
                    <a:pt x="9646" y="17730"/>
                    <a:pt x="9703" y="17326"/>
                  </a:cubicBezTo>
                  <a:cubicBezTo>
                    <a:pt x="9737" y="17125"/>
                    <a:pt x="9770" y="16924"/>
                    <a:pt x="9804" y="16724"/>
                  </a:cubicBezTo>
                  <a:cubicBezTo>
                    <a:pt x="9836" y="16524"/>
                    <a:pt x="9869" y="16324"/>
                    <a:pt x="9913" y="16127"/>
                  </a:cubicBezTo>
                  <a:cubicBezTo>
                    <a:pt x="9995" y="15734"/>
                    <a:pt x="10072" y="15347"/>
                    <a:pt x="10171" y="14977"/>
                  </a:cubicBezTo>
                  <a:cubicBezTo>
                    <a:pt x="10174" y="14971"/>
                    <a:pt x="10175" y="14964"/>
                    <a:pt x="10177" y="14957"/>
                  </a:cubicBezTo>
                  <a:cubicBezTo>
                    <a:pt x="10646" y="14603"/>
                    <a:pt x="16195" y="49"/>
                    <a:pt x="15775" y="3"/>
                  </a:cubicBezTo>
                  <a:cubicBezTo>
                    <a:pt x="15761" y="1"/>
                    <a:pt x="15746" y="0"/>
                    <a:pt x="1572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2" name="Google Shape;1922;p29"/>
          <p:cNvGrpSpPr/>
          <p:nvPr/>
        </p:nvGrpSpPr>
        <p:grpSpPr>
          <a:xfrm>
            <a:off x="10645333" y="-252267"/>
            <a:ext cx="1255667" cy="1724667"/>
            <a:chOff x="1064600" y="709975"/>
            <a:chExt cx="941750" cy="1293500"/>
          </a:xfrm>
        </p:grpSpPr>
        <p:sp>
          <p:nvSpPr>
            <p:cNvPr id="1923" name="Google Shape;1923;p29"/>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9"/>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9"/>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9"/>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9"/>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9"/>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9"/>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9"/>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9"/>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9"/>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9"/>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9"/>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9"/>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9"/>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9"/>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9"/>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9"/>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9"/>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9"/>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9"/>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9"/>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9"/>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9"/>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9"/>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9"/>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9"/>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9"/>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9"/>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9"/>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2" name="Google Shape;1952;p29"/>
          <p:cNvGrpSpPr/>
          <p:nvPr/>
        </p:nvGrpSpPr>
        <p:grpSpPr>
          <a:xfrm>
            <a:off x="10962901" y="1621833"/>
            <a:ext cx="1229100" cy="1429200"/>
            <a:chOff x="3528525" y="3224300"/>
            <a:chExt cx="921825" cy="1071900"/>
          </a:xfrm>
        </p:grpSpPr>
        <p:sp>
          <p:nvSpPr>
            <p:cNvPr id="1953" name="Google Shape;1953;p29"/>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9"/>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9"/>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9"/>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9"/>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9"/>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9" name="Google Shape;1959;p29"/>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0" name="Google Shape;1960;p29"/>
          <p:cNvSpPr/>
          <p:nvPr/>
        </p:nvSpPr>
        <p:spPr>
          <a:xfrm flipH="1">
            <a:off x="8382615" y="5479695"/>
            <a:ext cx="2718459" cy="1225547"/>
          </a:xfrm>
          <a:custGeom>
            <a:avLst/>
            <a:gdLst/>
            <a:ahLst/>
            <a:cxnLst/>
            <a:rect l="l" t="t" r="r" b="b"/>
            <a:pathLst>
              <a:path w="63171" h="28479" extrusionOk="0">
                <a:moveTo>
                  <a:pt x="51305" y="0"/>
                </a:moveTo>
                <a:cubicBezTo>
                  <a:pt x="50891" y="0"/>
                  <a:pt x="50497" y="163"/>
                  <a:pt x="50231" y="485"/>
                </a:cubicBezTo>
                <a:cubicBezTo>
                  <a:pt x="49927" y="852"/>
                  <a:pt x="49862" y="1343"/>
                  <a:pt x="50002" y="1801"/>
                </a:cubicBezTo>
                <a:cubicBezTo>
                  <a:pt x="48174" y="2590"/>
                  <a:pt x="46693" y="3862"/>
                  <a:pt x="45389" y="3987"/>
                </a:cubicBezTo>
                <a:cubicBezTo>
                  <a:pt x="45254" y="4000"/>
                  <a:pt x="45111" y="4006"/>
                  <a:pt x="44958" y="4006"/>
                </a:cubicBezTo>
                <a:cubicBezTo>
                  <a:pt x="42891" y="4006"/>
                  <a:pt x="39217" y="2907"/>
                  <a:pt x="35164" y="2907"/>
                </a:cubicBezTo>
                <a:cubicBezTo>
                  <a:pt x="32701" y="2907"/>
                  <a:pt x="30099" y="3313"/>
                  <a:pt x="27632" y="4616"/>
                </a:cubicBezTo>
                <a:cubicBezTo>
                  <a:pt x="22685" y="7228"/>
                  <a:pt x="20754" y="14478"/>
                  <a:pt x="22346" y="21571"/>
                </a:cubicBezTo>
                <a:cubicBezTo>
                  <a:pt x="21380" y="22361"/>
                  <a:pt x="20098" y="23039"/>
                  <a:pt x="18362" y="23039"/>
                </a:cubicBezTo>
                <a:cubicBezTo>
                  <a:pt x="17797" y="23039"/>
                  <a:pt x="17183" y="22967"/>
                  <a:pt x="16516" y="22804"/>
                </a:cubicBezTo>
                <a:cubicBezTo>
                  <a:pt x="14454" y="22298"/>
                  <a:pt x="11721" y="21936"/>
                  <a:pt x="9120" y="21936"/>
                </a:cubicBezTo>
                <a:cubicBezTo>
                  <a:pt x="5362" y="21936"/>
                  <a:pt x="1879" y="22692"/>
                  <a:pt x="1094" y="24867"/>
                </a:cubicBezTo>
                <a:cubicBezTo>
                  <a:pt x="1" y="27896"/>
                  <a:pt x="2189" y="28479"/>
                  <a:pt x="7319" y="28479"/>
                </a:cubicBezTo>
                <a:cubicBezTo>
                  <a:pt x="8832" y="28479"/>
                  <a:pt x="10600" y="28428"/>
                  <a:pt x="12616" y="28374"/>
                </a:cubicBezTo>
                <a:cubicBezTo>
                  <a:pt x="17377" y="28248"/>
                  <a:pt x="21112" y="26079"/>
                  <a:pt x="23549" y="24100"/>
                </a:cubicBezTo>
                <a:cubicBezTo>
                  <a:pt x="23558" y="24110"/>
                  <a:pt x="23567" y="24120"/>
                  <a:pt x="23576" y="24129"/>
                </a:cubicBezTo>
                <a:cubicBezTo>
                  <a:pt x="24607" y="25460"/>
                  <a:pt x="26733" y="26333"/>
                  <a:pt x="28993" y="26832"/>
                </a:cubicBezTo>
                <a:cubicBezTo>
                  <a:pt x="30587" y="27202"/>
                  <a:pt x="32237" y="27367"/>
                  <a:pt x="33654" y="27367"/>
                </a:cubicBezTo>
                <a:cubicBezTo>
                  <a:pt x="33924" y="27367"/>
                  <a:pt x="34187" y="27361"/>
                  <a:pt x="34438" y="27349"/>
                </a:cubicBezTo>
                <a:cubicBezTo>
                  <a:pt x="34607" y="27343"/>
                  <a:pt x="34771" y="27333"/>
                  <a:pt x="34926" y="27322"/>
                </a:cubicBezTo>
                <a:cubicBezTo>
                  <a:pt x="36326" y="27212"/>
                  <a:pt x="37925" y="27192"/>
                  <a:pt x="39589" y="27192"/>
                </a:cubicBezTo>
                <a:cubicBezTo>
                  <a:pt x="40524" y="27192"/>
                  <a:pt x="41480" y="27198"/>
                  <a:pt x="42431" y="27198"/>
                </a:cubicBezTo>
                <a:cubicBezTo>
                  <a:pt x="44622" y="27198"/>
                  <a:pt x="46791" y="27165"/>
                  <a:pt x="48643" y="26946"/>
                </a:cubicBezTo>
                <a:cubicBezTo>
                  <a:pt x="48643" y="24442"/>
                  <a:pt x="46021" y="23495"/>
                  <a:pt x="43602" y="23495"/>
                </a:cubicBezTo>
                <a:cubicBezTo>
                  <a:pt x="43602" y="23495"/>
                  <a:pt x="46034" y="20985"/>
                  <a:pt x="45092" y="18633"/>
                </a:cubicBezTo>
                <a:lnTo>
                  <a:pt x="46780" y="17989"/>
                </a:lnTo>
                <a:cubicBezTo>
                  <a:pt x="47372" y="17764"/>
                  <a:pt x="47996" y="17651"/>
                  <a:pt x="48623" y="17651"/>
                </a:cubicBezTo>
                <a:cubicBezTo>
                  <a:pt x="48960" y="17651"/>
                  <a:pt x="49297" y="17684"/>
                  <a:pt x="49631" y="17749"/>
                </a:cubicBezTo>
                <a:cubicBezTo>
                  <a:pt x="50012" y="17824"/>
                  <a:pt x="50433" y="17868"/>
                  <a:pt x="50904" y="17868"/>
                </a:cubicBezTo>
                <a:cubicBezTo>
                  <a:pt x="52361" y="17868"/>
                  <a:pt x="54309" y="17444"/>
                  <a:pt x="57141" y="16184"/>
                </a:cubicBezTo>
                <a:cubicBezTo>
                  <a:pt x="58170" y="15727"/>
                  <a:pt x="60386" y="15103"/>
                  <a:pt x="61876" y="14868"/>
                </a:cubicBezTo>
                <a:cubicBezTo>
                  <a:pt x="63171" y="14663"/>
                  <a:pt x="62439" y="12709"/>
                  <a:pt x="60202" y="12709"/>
                </a:cubicBezTo>
                <a:cubicBezTo>
                  <a:pt x="59864" y="12709"/>
                  <a:pt x="59492" y="12754"/>
                  <a:pt x="59087" y="12856"/>
                </a:cubicBezTo>
                <a:cubicBezTo>
                  <a:pt x="58289" y="13057"/>
                  <a:pt x="57512" y="13240"/>
                  <a:pt x="56820" y="13240"/>
                </a:cubicBezTo>
                <a:cubicBezTo>
                  <a:pt x="56712" y="13240"/>
                  <a:pt x="56607" y="13236"/>
                  <a:pt x="56504" y="13226"/>
                </a:cubicBezTo>
                <a:cubicBezTo>
                  <a:pt x="55220" y="13110"/>
                  <a:pt x="55243" y="11261"/>
                  <a:pt x="56303" y="10527"/>
                </a:cubicBezTo>
                <a:cubicBezTo>
                  <a:pt x="57892" y="9426"/>
                  <a:pt x="60596" y="9193"/>
                  <a:pt x="61513" y="7060"/>
                </a:cubicBezTo>
                <a:cubicBezTo>
                  <a:pt x="61630" y="7019"/>
                  <a:pt x="61741" y="6971"/>
                  <a:pt x="61833" y="6919"/>
                </a:cubicBezTo>
                <a:cubicBezTo>
                  <a:pt x="62408" y="6593"/>
                  <a:pt x="62305" y="5631"/>
                  <a:pt x="61522" y="5013"/>
                </a:cubicBezTo>
                <a:cubicBezTo>
                  <a:pt x="60540" y="3373"/>
                  <a:pt x="57113" y="1120"/>
                  <a:pt x="53368" y="1120"/>
                </a:cubicBezTo>
                <a:cubicBezTo>
                  <a:pt x="53240" y="1120"/>
                  <a:pt x="53111" y="1123"/>
                  <a:pt x="52982" y="1128"/>
                </a:cubicBezTo>
                <a:cubicBezTo>
                  <a:pt x="52835" y="851"/>
                  <a:pt x="52638" y="598"/>
                  <a:pt x="52413" y="411"/>
                </a:cubicBezTo>
                <a:cubicBezTo>
                  <a:pt x="52081" y="136"/>
                  <a:pt x="51684" y="0"/>
                  <a:pt x="5130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1" name="Google Shape;1961;p29"/>
          <p:cNvGrpSpPr/>
          <p:nvPr/>
        </p:nvGrpSpPr>
        <p:grpSpPr>
          <a:xfrm rot="-5400000">
            <a:off x="-600700" y="5656867"/>
            <a:ext cx="2282967" cy="1395367"/>
            <a:chOff x="3182725" y="919500"/>
            <a:chExt cx="1712225" cy="1046525"/>
          </a:xfrm>
        </p:grpSpPr>
        <p:sp>
          <p:nvSpPr>
            <p:cNvPr id="1962" name="Google Shape;1962;p29"/>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9"/>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9"/>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9"/>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9"/>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29"/>
          <p:cNvGrpSpPr/>
          <p:nvPr/>
        </p:nvGrpSpPr>
        <p:grpSpPr>
          <a:xfrm>
            <a:off x="4782433" y="5721901"/>
            <a:ext cx="1496600" cy="1265300"/>
            <a:chOff x="2539325" y="3750750"/>
            <a:chExt cx="1122450" cy="948975"/>
          </a:xfrm>
        </p:grpSpPr>
        <p:sp>
          <p:nvSpPr>
            <p:cNvPr id="1968" name="Google Shape;1968;p29"/>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9"/>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9"/>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9"/>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9"/>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9"/>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9"/>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9"/>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500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976"/>
        <p:cNvGrpSpPr/>
        <p:nvPr/>
      </p:nvGrpSpPr>
      <p:grpSpPr>
        <a:xfrm>
          <a:off x="0" y="0"/>
          <a:ext cx="0" cy="0"/>
          <a:chOff x="0" y="0"/>
          <a:chExt cx="0" cy="0"/>
        </a:xfrm>
      </p:grpSpPr>
      <p:grpSp>
        <p:nvGrpSpPr>
          <p:cNvPr id="1977" name="Google Shape;1977;p30"/>
          <p:cNvGrpSpPr/>
          <p:nvPr/>
        </p:nvGrpSpPr>
        <p:grpSpPr>
          <a:xfrm>
            <a:off x="530014" y="2003098"/>
            <a:ext cx="10259356" cy="4676836"/>
            <a:chOff x="397510" y="1502323"/>
            <a:chExt cx="7694517" cy="3507627"/>
          </a:xfrm>
        </p:grpSpPr>
        <p:grpSp>
          <p:nvGrpSpPr>
            <p:cNvPr id="1978" name="Google Shape;1978;p30"/>
            <p:cNvGrpSpPr/>
            <p:nvPr/>
          </p:nvGrpSpPr>
          <p:grpSpPr>
            <a:xfrm>
              <a:off x="7258763" y="3720433"/>
              <a:ext cx="833264" cy="1289517"/>
              <a:chOff x="2593675" y="2254750"/>
              <a:chExt cx="344125" cy="532550"/>
            </a:xfrm>
          </p:grpSpPr>
          <p:sp>
            <p:nvSpPr>
              <p:cNvPr id="1979" name="Google Shape;1979;p30"/>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5067675" y="2637175"/>
              <a:ext cx="1273317" cy="2350134"/>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flipH="1">
              <a:off x="3631694" y="3114632"/>
              <a:ext cx="1224638" cy="1895186"/>
              <a:chOff x="2593675" y="2254750"/>
              <a:chExt cx="344125" cy="532550"/>
            </a:xfrm>
          </p:grpSpPr>
          <p:sp>
            <p:nvSpPr>
              <p:cNvPr id="1983" name="Google Shape;1983;p30"/>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5" name="Google Shape;1985;p30"/>
            <p:cNvSpPr/>
            <p:nvPr/>
          </p:nvSpPr>
          <p:spPr>
            <a:xfrm flipH="1">
              <a:off x="397510" y="1502323"/>
              <a:ext cx="1888217" cy="348496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30"/>
          <p:cNvGrpSpPr/>
          <p:nvPr/>
        </p:nvGrpSpPr>
        <p:grpSpPr>
          <a:xfrm flipH="1">
            <a:off x="6106896" y="0"/>
            <a:ext cx="6085105" cy="3081744"/>
            <a:chOff x="0" y="0"/>
            <a:chExt cx="3054159" cy="1546750"/>
          </a:xfrm>
        </p:grpSpPr>
        <p:sp>
          <p:nvSpPr>
            <p:cNvPr id="1987" name="Google Shape;1987;p30"/>
            <p:cNvSpPr/>
            <p:nvPr/>
          </p:nvSpPr>
          <p:spPr>
            <a:xfrm>
              <a:off x="0" y="0"/>
              <a:ext cx="3054159" cy="1289961"/>
            </a:xfrm>
            <a:custGeom>
              <a:avLst/>
              <a:gdLst/>
              <a:ahLst/>
              <a:cxnLst/>
              <a:rect l="l" t="t" r="r" b="b"/>
              <a:pathLst>
                <a:path w="68768" h="29045" extrusionOk="0">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0"/>
            <p:cNvSpPr/>
            <p:nvPr/>
          </p:nvSpPr>
          <p:spPr>
            <a:xfrm>
              <a:off x="0" y="0"/>
              <a:ext cx="2873622" cy="918495"/>
            </a:xfrm>
            <a:custGeom>
              <a:avLst/>
              <a:gdLst/>
              <a:ahLst/>
              <a:cxnLst/>
              <a:rect l="l" t="t" r="r" b="b"/>
              <a:pathLst>
                <a:path w="64703" h="20681" extrusionOk="0">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0"/>
            <p:cNvSpPr/>
            <p:nvPr/>
          </p:nvSpPr>
          <p:spPr>
            <a:xfrm>
              <a:off x="0" y="397503"/>
              <a:ext cx="2404804" cy="867820"/>
            </a:xfrm>
            <a:custGeom>
              <a:avLst/>
              <a:gdLst/>
              <a:ahLst/>
              <a:cxnLst/>
              <a:rect l="l" t="t" r="r" b="b"/>
              <a:pathLst>
                <a:path w="54147" h="19540" extrusionOk="0">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102195" y="372143"/>
              <a:ext cx="1940204" cy="1067588"/>
            </a:xfrm>
            <a:custGeom>
              <a:avLst/>
              <a:gdLst/>
              <a:ahLst/>
              <a:cxnLst/>
              <a:rect l="l" t="t" r="r" b="b"/>
              <a:pathLst>
                <a:path w="43686" h="24038" extrusionOk="0">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102195" y="557482"/>
              <a:ext cx="1804435" cy="882254"/>
            </a:xfrm>
            <a:custGeom>
              <a:avLst/>
              <a:gdLst/>
              <a:ahLst/>
              <a:cxnLst/>
              <a:rect l="l" t="t" r="r" b="b"/>
              <a:pathLst>
                <a:path w="40629" h="19865" extrusionOk="0">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315913" y="387644"/>
              <a:ext cx="1632115" cy="968592"/>
            </a:xfrm>
            <a:custGeom>
              <a:avLst/>
              <a:gdLst/>
              <a:ahLst/>
              <a:cxnLst/>
              <a:rect l="l" t="t" r="r" b="b"/>
              <a:pathLst>
                <a:path w="36749" h="21809" extrusionOk="0">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102284" y="678865"/>
              <a:ext cx="936615" cy="759365"/>
            </a:xfrm>
            <a:custGeom>
              <a:avLst/>
              <a:gdLst/>
              <a:ahLst/>
              <a:cxnLst/>
              <a:rect l="l" t="t" r="r" b="b"/>
              <a:pathLst>
                <a:path w="21089" h="17098" extrusionOk="0">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1177266" y="1390329"/>
              <a:ext cx="97619" cy="156421"/>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1275375" y="1393927"/>
              <a:ext cx="80431" cy="136124"/>
            </a:xfrm>
            <a:custGeom>
              <a:avLst/>
              <a:gdLst/>
              <a:ahLst/>
              <a:cxnLst/>
              <a:rect l="l" t="t" r="r" b="b"/>
              <a:pathLst>
                <a:path w="1811" h="3065" extrusionOk="0">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1613628" y="1268014"/>
              <a:ext cx="92867" cy="98862"/>
            </a:xfrm>
            <a:custGeom>
              <a:avLst/>
              <a:gdLst/>
              <a:ahLst/>
              <a:cxnLst/>
              <a:rect l="l" t="t" r="r" b="b"/>
              <a:pathLst>
                <a:path w="2091" h="2226" extrusionOk="0">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1620201" y="1237635"/>
              <a:ext cx="122667" cy="67329"/>
            </a:xfrm>
            <a:custGeom>
              <a:avLst/>
              <a:gdLst/>
              <a:ahLst/>
              <a:cxnLst/>
              <a:rect l="l" t="t" r="r" b="b"/>
              <a:pathLst>
                <a:path w="2762" h="1516" extrusionOk="0">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1817707" y="313650"/>
              <a:ext cx="65020" cy="121601"/>
            </a:xfrm>
            <a:custGeom>
              <a:avLst/>
              <a:gdLst/>
              <a:ahLst/>
              <a:cxnLst/>
              <a:rect l="l" t="t" r="r" b="b"/>
              <a:pathLst>
                <a:path w="1464" h="2738" extrusionOk="0">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1875978" y="313472"/>
              <a:ext cx="57203" cy="103392"/>
            </a:xfrm>
            <a:custGeom>
              <a:avLst/>
              <a:gdLst/>
              <a:ahLst/>
              <a:cxnLst/>
              <a:rect l="l" t="t" r="r" b="b"/>
              <a:pathLst>
                <a:path w="1288" h="2328" extrusionOk="0">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0"/>
            <p:cNvSpPr/>
            <p:nvPr/>
          </p:nvSpPr>
          <p:spPr>
            <a:xfrm>
              <a:off x="1848797" y="678376"/>
              <a:ext cx="113163" cy="112142"/>
            </a:xfrm>
            <a:custGeom>
              <a:avLst/>
              <a:gdLst/>
              <a:ahLst/>
              <a:cxnLst/>
              <a:rect l="l" t="t" r="r" b="b"/>
              <a:pathLst>
                <a:path w="2548" h="2525" extrusionOk="0">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0"/>
            <p:cNvSpPr/>
            <p:nvPr/>
          </p:nvSpPr>
          <p:spPr>
            <a:xfrm>
              <a:off x="1598216" y="738290"/>
              <a:ext cx="90246" cy="46189"/>
            </a:xfrm>
            <a:custGeom>
              <a:avLst/>
              <a:gdLst/>
              <a:ahLst/>
              <a:cxnLst/>
              <a:rect l="l" t="t" r="r" b="b"/>
              <a:pathLst>
                <a:path w="2032" h="1040" extrusionOk="0">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291929" y="611533"/>
              <a:ext cx="125421" cy="64087"/>
            </a:xfrm>
            <a:custGeom>
              <a:avLst/>
              <a:gdLst/>
              <a:ahLst/>
              <a:cxnLst/>
              <a:rect l="l" t="t" r="r" b="b"/>
              <a:pathLst>
                <a:path w="2824" h="1443" extrusionOk="0">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316623" y="668650"/>
              <a:ext cx="97796" cy="42103"/>
            </a:xfrm>
            <a:custGeom>
              <a:avLst/>
              <a:gdLst/>
              <a:ahLst/>
              <a:cxnLst/>
              <a:rect l="l" t="t" r="r" b="b"/>
              <a:pathLst>
                <a:path w="2202" h="948" extrusionOk="0">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98909" y="779195"/>
              <a:ext cx="108100" cy="50231"/>
            </a:xfrm>
            <a:custGeom>
              <a:avLst/>
              <a:gdLst/>
              <a:ahLst/>
              <a:cxnLst/>
              <a:rect l="l" t="t" r="r" b="b"/>
              <a:pathLst>
                <a:path w="2434" h="1131" extrusionOk="0">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506757" y="909816"/>
              <a:ext cx="43125" cy="100861"/>
            </a:xfrm>
            <a:custGeom>
              <a:avLst/>
              <a:gdLst/>
              <a:ahLst/>
              <a:cxnLst/>
              <a:rect l="l" t="t" r="r" b="b"/>
              <a:pathLst>
                <a:path w="971" h="2271" extrusionOk="0">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528075" y="941128"/>
              <a:ext cx="96864" cy="76167"/>
            </a:xfrm>
            <a:custGeom>
              <a:avLst/>
              <a:gdLst/>
              <a:ahLst/>
              <a:cxnLst/>
              <a:rect l="l" t="t" r="r" b="b"/>
              <a:pathLst>
                <a:path w="2181" h="1715" extrusionOk="0">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7" name="Google Shape;2007;p30"/>
          <p:cNvSpPr/>
          <p:nvPr/>
        </p:nvSpPr>
        <p:spPr>
          <a:xfrm flipH="1">
            <a:off x="8359170" y="2466934"/>
            <a:ext cx="1904897" cy="3512361"/>
          </a:xfrm>
          <a:custGeom>
            <a:avLst/>
            <a:gdLst/>
            <a:ahLst/>
            <a:cxnLst/>
            <a:rect l="l" t="t" r="r" b="b"/>
            <a:pathLst>
              <a:path w="36089" h="66543" extrusionOk="0">
                <a:moveTo>
                  <a:pt x="10136" y="1"/>
                </a:moveTo>
                <a:cubicBezTo>
                  <a:pt x="10005" y="1"/>
                  <a:pt x="9932" y="22"/>
                  <a:pt x="9932" y="22"/>
                </a:cubicBezTo>
                <a:cubicBezTo>
                  <a:pt x="9932" y="22"/>
                  <a:pt x="8840" y="74"/>
                  <a:pt x="8216" y="1374"/>
                </a:cubicBezTo>
                <a:cubicBezTo>
                  <a:pt x="7592" y="2673"/>
                  <a:pt x="8321" y="3661"/>
                  <a:pt x="8321" y="3661"/>
                </a:cubicBezTo>
                <a:lnTo>
                  <a:pt x="9465" y="2829"/>
                </a:lnTo>
                <a:cubicBezTo>
                  <a:pt x="9465" y="2829"/>
                  <a:pt x="10055" y="2097"/>
                  <a:pt x="10758" y="2097"/>
                </a:cubicBezTo>
                <a:cubicBezTo>
                  <a:pt x="11099" y="2097"/>
                  <a:pt x="11465" y="2269"/>
                  <a:pt x="11805" y="2778"/>
                </a:cubicBezTo>
                <a:cubicBezTo>
                  <a:pt x="12845" y="4337"/>
                  <a:pt x="14197" y="9589"/>
                  <a:pt x="14977" y="14061"/>
                </a:cubicBezTo>
                <a:cubicBezTo>
                  <a:pt x="15756" y="18533"/>
                  <a:pt x="18029" y="29298"/>
                  <a:pt x="18029" y="29298"/>
                </a:cubicBezTo>
                <a:cubicBezTo>
                  <a:pt x="18029" y="29298"/>
                  <a:pt x="16589" y="30441"/>
                  <a:pt x="16225" y="31221"/>
                </a:cubicBezTo>
                <a:cubicBezTo>
                  <a:pt x="15931" y="31850"/>
                  <a:pt x="15503" y="32614"/>
                  <a:pt x="14884" y="32614"/>
                </a:cubicBezTo>
                <a:cubicBezTo>
                  <a:pt x="14736" y="32614"/>
                  <a:pt x="14576" y="32569"/>
                  <a:pt x="14404" y="32468"/>
                </a:cubicBezTo>
                <a:cubicBezTo>
                  <a:pt x="13521" y="31949"/>
                  <a:pt x="11077" y="22329"/>
                  <a:pt x="10453" y="21913"/>
                </a:cubicBezTo>
                <a:cubicBezTo>
                  <a:pt x="10414" y="21887"/>
                  <a:pt x="10371" y="21875"/>
                  <a:pt x="10324" y="21875"/>
                </a:cubicBezTo>
                <a:cubicBezTo>
                  <a:pt x="9608" y="21875"/>
                  <a:pt x="7961" y="24691"/>
                  <a:pt x="7228" y="25813"/>
                </a:cubicBezTo>
                <a:cubicBezTo>
                  <a:pt x="6533" y="26878"/>
                  <a:pt x="5344" y="27944"/>
                  <a:pt x="4688" y="27944"/>
                </a:cubicBezTo>
                <a:cubicBezTo>
                  <a:pt x="4607" y="27944"/>
                  <a:pt x="4535" y="27928"/>
                  <a:pt x="4472" y="27894"/>
                </a:cubicBezTo>
                <a:cubicBezTo>
                  <a:pt x="4275" y="27786"/>
                  <a:pt x="4102" y="27728"/>
                  <a:pt x="3967" y="27728"/>
                </a:cubicBezTo>
                <a:cubicBezTo>
                  <a:pt x="3711" y="27728"/>
                  <a:pt x="3590" y="27936"/>
                  <a:pt x="3692" y="28413"/>
                </a:cubicBezTo>
                <a:cubicBezTo>
                  <a:pt x="3794" y="28889"/>
                  <a:pt x="4052" y="29076"/>
                  <a:pt x="4552" y="29076"/>
                </a:cubicBezTo>
                <a:cubicBezTo>
                  <a:pt x="4817" y="29076"/>
                  <a:pt x="5150" y="29023"/>
                  <a:pt x="5565" y="28934"/>
                </a:cubicBezTo>
                <a:cubicBezTo>
                  <a:pt x="6761" y="28672"/>
                  <a:pt x="9465" y="25397"/>
                  <a:pt x="9465" y="25397"/>
                </a:cubicBezTo>
                <a:cubicBezTo>
                  <a:pt x="9465" y="25397"/>
                  <a:pt x="9880" y="25813"/>
                  <a:pt x="10244" y="26645"/>
                </a:cubicBezTo>
                <a:cubicBezTo>
                  <a:pt x="10608" y="27477"/>
                  <a:pt x="12533" y="36161"/>
                  <a:pt x="12533" y="36161"/>
                </a:cubicBezTo>
                <a:cubicBezTo>
                  <a:pt x="12533" y="36161"/>
                  <a:pt x="9516" y="36005"/>
                  <a:pt x="8580" y="35641"/>
                </a:cubicBezTo>
                <a:cubicBezTo>
                  <a:pt x="7645" y="35277"/>
                  <a:pt x="7228" y="33873"/>
                  <a:pt x="6448" y="33271"/>
                </a:cubicBezTo>
                <a:cubicBezTo>
                  <a:pt x="6352" y="33197"/>
                  <a:pt x="6265" y="33163"/>
                  <a:pt x="6185" y="33163"/>
                </a:cubicBezTo>
                <a:cubicBezTo>
                  <a:pt x="5622" y="33163"/>
                  <a:pt x="5422" y="34866"/>
                  <a:pt x="4784" y="36005"/>
                </a:cubicBezTo>
                <a:cubicBezTo>
                  <a:pt x="4056" y="37304"/>
                  <a:pt x="3277" y="36993"/>
                  <a:pt x="2549" y="37254"/>
                </a:cubicBezTo>
                <a:cubicBezTo>
                  <a:pt x="1821" y="37513"/>
                  <a:pt x="3432" y="38085"/>
                  <a:pt x="3432" y="38085"/>
                </a:cubicBezTo>
                <a:cubicBezTo>
                  <a:pt x="3432" y="38085"/>
                  <a:pt x="3277" y="38449"/>
                  <a:pt x="2913" y="38656"/>
                </a:cubicBezTo>
                <a:cubicBezTo>
                  <a:pt x="2549" y="38865"/>
                  <a:pt x="1976" y="38865"/>
                  <a:pt x="1300" y="38865"/>
                </a:cubicBezTo>
                <a:cubicBezTo>
                  <a:pt x="624" y="38865"/>
                  <a:pt x="0" y="39332"/>
                  <a:pt x="365" y="39646"/>
                </a:cubicBezTo>
                <a:cubicBezTo>
                  <a:pt x="433" y="39704"/>
                  <a:pt x="568" y="39729"/>
                  <a:pt x="748" y="39729"/>
                </a:cubicBezTo>
                <a:cubicBezTo>
                  <a:pt x="1531" y="39729"/>
                  <a:pt x="3162" y="39245"/>
                  <a:pt x="3796" y="38865"/>
                </a:cubicBezTo>
                <a:cubicBezTo>
                  <a:pt x="4577" y="38397"/>
                  <a:pt x="5772" y="36317"/>
                  <a:pt x="6241" y="36005"/>
                </a:cubicBezTo>
                <a:cubicBezTo>
                  <a:pt x="6326" y="35948"/>
                  <a:pt x="6420" y="35919"/>
                  <a:pt x="6529" y="35919"/>
                </a:cubicBezTo>
                <a:cubicBezTo>
                  <a:pt x="7017" y="35919"/>
                  <a:pt x="7807" y="36507"/>
                  <a:pt x="9465" y="37825"/>
                </a:cubicBezTo>
                <a:cubicBezTo>
                  <a:pt x="11493" y="39437"/>
                  <a:pt x="13104" y="39646"/>
                  <a:pt x="13104" y="39646"/>
                </a:cubicBezTo>
                <a:cubicBezTo>
                  <a:pt x="13685" y="40462"/>
                  <a:pt x="14335" y="40727"/>
                  <a:pt x="14935" y="40727"/>
                </a:cubicBezTo>
                <a:cubicBezTo>
                  <a:pt x="16056" y="40727"/>
                  <a:pt x="17005" y="39801"/>
                  <a:pt x="17005" y="39801"/>
                </a:cubicBezTo>
                <a:cubicBezTo>
                  <a:pt x="17785" y="42452"/>
                  <a:pt x="21008" y="44741"/>
                  <a:pt x="21008" y="44741"/>
                </a:cubicBezTo>
                <a:cubicBezTo>
                  <a:pt x="21008" y="44741"/>
                  <a:pt x="20177" y="47029"/>
                  <a:pt x="19604" y="48589"/>
                </a:cubicBezTo>
                <a:cubicBezTo>
                  <a:pt x="19033" y="50149"/>
                  <a:pt x="17785" y="49941"/>
                  <a:pt x="17629" y="50461"/>
                </a:cubicBezTo>
                <a:cubicBezTo>
                  <a:pt x="17472" y="50981"/>
                  <a:pt x="22257" y="59145"/>
                  <a:pt x="22868" y="59769"/>
                </a:cubicBezTo>
                <a:cubicBezTo>
                  <a:pt x="23479" y="60392"/>
                  <a:pt x="23036" y="62941"/>
                  <a:pt x="22153" y="63876"/>
                </a:cubicBezTo>
                <a:cubicBezTo>
                  <a:pt x="21901" y="64143"/>
                  <a:pt x="21649" y="64224"/>
                  <a:pt x="21416" y="64224"/>
                </a:cubicBezTo>
                <a:cubicBezTo>
                  <a:pt x="21053" y="64224"/>
                  <a:pt x="20733" y="64028"/>
                  <a:pt x="20525" y="64028"/>
                </a:cubicBezTo>
                <a:cubicBezTo>
                  <a:pt x="20396" y="64028"/>
                  <a:pt x="20309" y="64103"/>
                  <a:pt x="20280" y="64345"/>
                </a:cubicBezTo>
                <a:cubicBezTo>
                  <a:pt x="20222" y="64847"/>
                  <a:pt x="20884" y="65198"/>
                  <a:pt x="21657" y="65198"/>
                </a:cubicBezTo>
                <a:cubicBezTo>
                  <a:pt x="22246" y="65198"/>
                  <a:pt x="22899" y="64995"/>
                  <a:pt x="23348" y="64500"/>
                </a:cubicBezTo>
                <a:cubicBezTo>
                  <a:pt x="24388" y="63357"/>
                  <a:pt x="24597" y="61173"/>
                  <a:pt x="24076" y="59561"/>
                </a:cubicBezTo>
                <a:cubicBezTo>
                  <a:pt x="23557" y="57948"/>
                  <a:pt x="20540" y="52229"/>
                  <a:pt x="20592" y="51553"/>
                </a:cubicBezTo>
                <a:cubicBezTo>
                  <a:pt x="20644" y="50877"/>
                  <a:pt x="24493" y="46769"/>
                  <a:pt x="24493" y="46769"/>
                </a:cubicBezTo>
                <a:cubicBezTo>
                  <a:pt x="24493" y="46769"/>
                  <a:pt x="25325" y="47964"/>
                  <a:pt x="25740" y="49733"/>
                </a:cubicBezTo>
                <a:cubicBezTo>
                  <a:pt x="26156" y="51501"/>
                  <a:pt x="26208" y="55609"/>
                  <a:pt x="26884" y="56544"/>
                </a:cubicBezTo>
                <a:cubicBezTo>
                  <a:pt x="27560" y="57481"/>
                  <a:pt x="30992" y="59040"/>
                  <a:pt x="32761" y="60133"/>
                </a:cubicBezTo>
                <a:cubicBezTo>
                  <a:pt x="34529" y="61225"/>
                  <a:pt x="35152" y="64136"/>
                  <a:pt x="35152" y="64657"/>
                </a:cubicBezTo>
                <a:cubicBezTo>
                  <a:pt x="35152" y="65109"/>
                  <a:pt x="34561" y="65405"/>
                  <a:pt x="34099" y="65405"/>
                </a:cubicBezTo>
                <a:cubicBezTo>
                  <a:pt x="34031" y="65405"/>
                  <a:pt x="33965" y="65399"/>
                  <a:pt x="33905" y="65385"/>
                </a:cubicBezTo>
                <a:cubicBezTo>
                  <a:pt x="33813" y="65365"/>
                  <a:pt x="33733" y="65354"/>
                  <a:pt x="33663" y="65354"/>
                </a:cubicBezTo>
                <a:cubicBezTo>
                  <a:pt x="33379" y="65354"/>
                  <a:pt x="33270" y="65529"/>
                  <a:pt x="33229" y="65904"/>
                </a:cubicBezTo>
                <a:cubicBezTo>
                  <a:pt x="33188" y="66272"/>
                  <a:pt x="33659" y="66543"/>
                  <a:pt x="34140" y="66543"/>
                </a:cubicBezTo>
                <a:cubicBezTo>
                  <a:pt x="34272" y="66543"/>
                  <a:pt x="34405" y="66522"/>
                  <a:pt x="34529" y="66477"/>
                </a:cubicBezTo>
                <a:cubicBezTo>
                  <a:pt x="35100" y="66268"/>
                  <a:pt x="36088" y="65852"/>
                  <a:pt x="35724" y="63201"/>
                </a:cubicBezTo>
                <a:cubicBezTo>
                  <a:pt x="35360" y="60549"/>
                  <a:pt x="32813" y="58729"/>
                  <a:pt x="31668" y="57948"/>
                </a:cubicBezTo>
                <a:cubicBezTo>
                  <a:pt x="30525" y="57169"/>
                  <a:pt x="30212" y="56596"/>
                  <a:pt x="29485" y="54933"/>
                </a:cubicBezTo>
                <a:cubicBezTo>
                  <a:pt x="28757" y="53269"/>
                  <a:pt x="28705" y="49161"/>
                  <a:pt x="28705" y="49161"/>
                </a:cubicBezTo>
                <a:lnTo>
                  <a:pt x="28705" y="49161"/>
                </a:lnTo>
                <a:cubicBezTo>
                  <a:pt x="29017" y="49889"/>
                  <a:pt x="30628" y="50513"/>
                  <a:pt x="32137" y="50720"/>
                </a:cubicBezTo>
                <a:cubicBezTo>
                  <a:pt x="32247" y="50736"/>
                  <a:pt x="32355" y="50743"/>
                  <a:pt x="32460" y="50743"/>
                </a:cubicBezTo>
                <a:cubicBezTo>
                  <a:pt x="33791" y="50743"/>
                  <a:pt x="34684" y="49591"/>
                  <a:pt x="34684" y="49109"/>
                </a:cubicBezTo>
                <a:cubicBezTo>
                  <a:pt x="34684" y="48589"/>
                  <a:pt x="34060" y="48276"/>
                  <a:pt x="34060" y="48276"/>
                </a:cubicBezTo>
                <a:cubicBezTo>
                  <a:pt x="34060" y="48276"/>
                  <a:pt x="34788" y="46198"/>
                  <a:pt x="34060" y="45105"/>
                </a:cubicBezTo>
                <a:cubicBezTo>
                  <a:pt x="33332" y="44013"/>
                  <a:pt x="32344" y="44221"/>
                  <a:pt x="30264" y="43233"/>
                </a:cubicBezTo>
                <a:cubicBezTo>
                  <a:pt x="28184" y="42245"/>
                  <a:pt x="27560" y="39801"/>
                  <a:pt x="26989" y="37357"/>
                </a:cubicBezTo>
                <a:cubicBezTo>
                  <a:pt x="26416" y="34913"/>
                  <a:pt x="25689" y="32782"/>
                  <a:pt x="24440" y="31325"/>
                </a:cubicBezTo>
                <a:cubicBezTo>
                  <a:pt x="23193" y="29869"/>
                  <a:pt x="20697" y="27632"/>
                  <a:pt x="19761" y="26073"/>
                </a:cubicBezTo>
                <a:cubicBezTo>
                  <a:pt x="18824" y="24514"/>
                  <a:pt x="17472" y="17286"/>
                  <a:pt x="16796" y="14061"/>
                </a:cubicBezTo>
                <a:cubicBezTo>
                  <a:pt x="16120" y="10837"/>
                  <a:pt x="15185" y="6522"/>
                  <a:pt x="13364" y="3037"/>
                </a:cubicBezTo>
                <a:cubicBezTo>
                  <a:pt x="11931" y="292"/>
                  <a:pt x="10625" y="1"/>
                  <a:pt x="1013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8" name="Google Shape;2008;p30"/>
          <p:cNvSpPr/>
          <p:nvPr/>
        </p:nvSpPr>
        <p:spPr>
          <a:xfrm rot="-4055100" flipH="1">
            <a:off x="9791227" y="2471315"/>
            <a:ext cx="100875" cy="311668"/>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9" name="Google Shape;2009;p30"/>
          <p:cNvGrpSpPr/>
          <p:nvPr/>
        </p:nvGrpSpPr>
        <p:grpSpPr>
          <a:xfrm>
            <a:off x="2221267" y="-103000"/>
            <a:ext cx="2282967" cy="1395367"/>
            <a:chOff x="3182725" y="919500"/>
            <a:chExt cx="1712225" cy="1046525"/>
          </a:xfrm>
        </p:grpSpPr>
        <p:sp>
          <p:nvSpPr>
            <p:cNvPr id="2010" name="Google Shape;2010;p30"/>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0"/>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0"/>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0"/>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5" name="Google Shape;2015;p30"/>
          <p:cNvGrpSpPr/>
          <p:nvPr/>
        </p:nvGrpSpPr>
        <p:grpSpPr>
          <a:xfrm>
            <a:off x="9793400" y="-215134"/>
            <a:ext cx="1111000" cy="1230667"/>
            <a:chOff x="1797975" y="820925"/>
            <a:chExt cx="833250" cy="923000"/>
          </a:xfrm>
        </p:grpSpPr>
        <p:sp>
          <p:nvSpPr>
            <p:cNvPr id="2016" name="Google Shape;2016;p30"/>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0"/>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0" name="Google Shape;2020;p30"/>
          <p:cNvGrpSpPr/>
          <p:nvPr/>
        </p:nvGrpSpPr>
        <p:grpSpPr>
          <a:xfrm rot="10800000" flipH="1">
            <a:off x="10837900" y="5113033"/>
            <a:ext cx="1255667" cy="1724667"/>
            <a:chOff x="1064600" y="709975"/>
            <a:chExt cx="941750" cy="1293500"/>
          </a:xfrm>
        </p:grpSpPr>
        <p:sp>
          <p:nvSpPr>
            <p:cNvPr id="2021" name="Google Shape;2021;p30"/>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0"/>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0"/>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0"/>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0"/>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0"/>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0"/>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0"/>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0"/>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0"/>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0"/>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0"/>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0"/>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0"/>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0"/>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0"/>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0"/>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0"/>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0"/>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0"/>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0"/>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0"/>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0"/>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0"/>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0"/>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0"/>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0"/>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0"/>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0"/>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0" name="Google Shape;2050;p30"/>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36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8"/>
        <p:cNvGrpSpPr/>
        <p:nvPr/>
      </p:nvGrpSpPr>
      <p:grpSpPr>
        <a:xfrm>
          <a:off x="0" y="0"/>
          <a:ext cx="0" cy="0"/>
          <a:chOff x="0" y="0"/>
          <a:chExt cx="0" cy="0"/>
        </a:xfrm>
      </p:grpSpPr>
      <p:grpSp>
        <p:nvGrpSpPr>
          <p:cNvPr id="9" name="Google Shape;9;p2"/>
          <p:cNvGrpSpPr/>
          <p:nvPr/>
        </p:nvGrpSpPr>
        <p:grpSpPr>
          <a:xfrm>
            <a:off x="1" y="2054149"/>
            <a:ext cx="12192108" cy="6807179"/>
            <a:chOff x="0" y="3540000"/>
            <a:chExt cx="2871975" cy="1603500"/>
          </a:xfrm>
        </p:grpSpPr>
        <p:sp>
          <p:nvSpPr>
            <p:cNvPr id="10" name="Google Shape;10;p2"/>
            <p:cNvSpPr/>
            <p:nvPr/>
          </p:nvSpPr>
          <p:spPr>
            <a:xfrm>
              <a:off x="0" y="4078550"/>
              <a:ext cx="2871975" cy="1064950"/>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05000" y="3540000"/>
              <a:ext cx="458350" cy="757900"/>
            </a:xfrm>
            <a:custGeom>
              <a:avLst/>
              <a:gdLst/>
              <a:ahLst/>
              <a:cxnLst/>
              <a:rect l="l" t="t" r="r" b="b"/>
              <a:pathLst>
                <a:path w="18334" h="30316" extrusionOk="0">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400075" y="3778350"/>
              <a:ext cx="416825" cy="76932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411225" y="3795300"/>
              <a:ext cx="292100" cy="539150"/>
            </a:xfrm>
            <a:custGeom>
              <a:avLst/>
              <a:gdLst/>
              <a:ahLst/>
              <a:cxnLst/>
              <a:rect l="l" t="t" r="r" b="b"/>
              <a:pathLst>
                <a:path w="11684" h="21566" extrusionOk="0">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8375" y="4024850"/>
              <a:ext cx="277275" cy="511775"/>
            </a:xfrm>
            <a:custGeom>
              <a:avLst/>
              <a:gdLst/>
              <a:ahLst/>
              <a:cxnLst/>
              <a:rect l="l" t="t" r="r" b="b"/>
              <a:pathLst>
                <a:path w="11091" h="20471" extrusionOk="0">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37200" y="4271450"/>
            <a:ext cx="2146480" cy="2633396"/>
          </a:xfrm>
          <a:custGeom>
            <a:avLst/>
            <a:gdLst/>
            <a:ahLst/>
            <a:cxnLst/>
            <a:rect l="l" t="t" r="r" b="b"/>
            <a:pathLst>
              <a:path w="39816" h="48848" extrusionOk="0">
                <a:moveTo>
                  <a:pt x="32957" y="1"/>
                </a:moveTo>
                <a:cubicBezTo>
                  <a:pt x="32927" y="1"/>
                  <a:pt x="32910" y="1"/>
                  <a:pt x="32909" y="2"/>
                </a:cubicBezTo>
                <a:cubicBezTo>
                  <a:pt x="32419" y="250"/>
                  <a:pt x="31458" y="848"/>
                  <a:pt x="31383" y="864"/>
                </a:cubicBezTo>
                <a:cubicBezTo>
                  <a:pt x="31309" y="968"/>
                  <a:pt x="31227" y="1067"/>
                  <a:pt x="31139" y="1161"/>
                </a:cubicBezTo>
                <a:cubicBezTo>
                  <a:pt x="31139" y="1161"/>
                  <a:pt x="31139" y="1161"/>
                  <a:pt x="31139" y="1161"/>
                </a:cubicBezTo>
                <a:lnTo>
                  <a:pt x="31139" y="1161"/>
                </a:lnTo>
                <a:cubicBezTo>
                  <a:pt x="31143" y="1161"/>
                  <a:pt x="30459" y="1973"/>
                  <a:pt x="29927" y="2542"/>
                </a:cubicBezTo>
                <a:cubicBezTo>
                  <a:pt x="28947" y="3592"/>
                  <a:pt x="27211" y="3704"/>
                  <a:pt x="25883" y="3858"/>
                </a:cubicBezTo>
                <a:cubicBezTo>
                  <a:pt x="23233" y="4168"/>
                  <a:pt x="21022" y="5760"/>
                  <a:pt x="19484" y="7873"/>
                </a:cubicBezTo>
                <a:cubicBezTo>
                  <a:pt x="18198" y="8939"/>
                  <a:pt x="17036" y="10207"/>
                  <a:pt x="16007" y="11179"/>
                </a:cubicBezTo>
                <a:cubicBezTo>
                  <a:pt x="14498" y="12602"/>
                  <a:pt x="12828" y="13832"/>
                  <a:pt x="11363" y="15325"/>
                </a:cubicBezTo>
                <a:cubicBezTo>
                  <a:pt x="9800" y="16918"/>
                  <a:pt x="7884" y="18319"/>
                  <a:pt x="6565" y="20130"/>
                </a:cubicBezTo>
                <a:cubicBezTo>
                  <a:pt x="5462" y="21648"/>
                  <a:pt x="4590" y="22856"/>
                  <a:pt x="4216" y="24738"/>
                </a:cubicBezTo>
                <a:cubicBezTo>
                  <a:pt x="4011" y="25761"/>
                  <a:pt x="3569" y="26579"/>
                  <a:pt x="4515" y="27277"/>
                </a:cubicBezTo>
                <a:cubicBezTo>
                  <a:pt x="6028" y="28393"/>
                  <a:pt x="7428" y="29628"/>
                  <a:pt x="9038" y="30620"/>
                </a:cubicBezTo>
                <a:cubicBezTo>
                  <a:pt x="9275" y="30767"/>
                  <a:pt x="9558" y="30909"/>
                  <a:pt x="9867" y="31042"/>
                </a:cubicBezTo>
                <a:cubicBezTo>
                  <a:pt x="9069" y="31457"/>
                  <a:pt x="8321" y="31991"/>
                  <a:pt x="7667" y="32530"/>
                </a:cubicBezTo>
                <a:cubicBezTo>
                  <a:pt x="5767" y="34101"/>
                  <a:pt x="4915" y="36473"/>
                  <a:pt x="2893" y="37857"/>
                </a:cubicBezTo>
                <a:cubicBezTo>
                  <a:pt x="1916" y="38527"/>
                  <a:pt x="49" y="38926"/>
                  <a:pt x="88" y="40484"/>
                </a:cubicBezTo>
                <a:cubicBezTo>
                  <a:pt x="98" y="40912"/>
                  <a:pt x="0" y="41543"/>
                  <a:pt x="358" y="41882"/>
                </a:cubicBezTo>
                <a:cubicBezTo>
                  <a:pt x="759" y="42261"/>
                  <a:pt x="1344" y="42575"/>
                  <a:pt x="1664" y="43002"/>
                </a:cubicBezTo>
                <a:cubicBezTo>
                  <a:pt x="1903" y="43320"/>
                  <a:pt x="2035" y="43745"/>
                  <a:pt x="2237" y="44088"/>
                </a:cubicBezTo>
                <a:cubicBezTo>
                  <a:pt x="2633" y="44761"/>
                  <a:pt x="3369" y="45257"/>
                  <a:pt x="3911" y="45800"/>
                </a:cubicBezTo>
                <a:cubicBezTo>
                  <a:pt x="4390" y="46279"/>
                  <a:pt x="4862" y="47033"/>
                  <a:pt x="5565" y="47219"/>
                </a:cubicBezTo>
                <a:cubicBezTo>
                  <a:pt x="6027" y="47342"/>
                  <a:pt x="6539" y="47419"/>
                  <a:pt x="7053" y="47419"/>
                </a:cubicBezTo>
                <a:cubicBezTo>
                  <a:pt x="7847" y="47419"/>
                  <a:pt x="8645" y="47236"/>
                  <a:pt x="9272" y="46760"/>
                </a:cubicBezTo>
                <a:cubicBezTo>
                  <a:pt x="10078" y="46149"/>
                  <a:pt x="8494" y="44810"/>
                  <a:pt x="8123" y="44476"/>
                </a:cubicBezTo>
                <a:cubicBezTo>
                  <a:pt x="7379" y="43804"/>
                  <a:pt x="6386" y="43356"/>
                  <a:pt x="5602" y="42723"/>
                </a:cubicBezTo>
                <a:cubicBezTo>
                  <a:pt x="4766" y="42049"/>
                  <a:pt x="5048" y="40828"/>
                  <a:pt x="5425" y="39694"/>
                </a:cubicBezTo>
                <a:lnTo>
                  <a:pt x="5425" y="39694"/>
                </a:lnTo>
                <a:cubicBezTo>
                  <a:pt x="5440" y="39694"/>
                  <a:pt x="5456" y="39695"/>
                  <a:pt x="5471" y="39695"/>
                </a:cubicBezTo>
                <a:cubicBezTo>
                  <a:pt x="5587" y="39695"/>
                  <a:pt x="5701" y="39690"/>
                  <a:pt x="5810" y="39676"/>
                </a:cubicBezTo>
                <a:cubicBezTo>
                  <a:pt x="6479" y="39591"/>
                  <a:pt x="7235" y="39128"/>
                  <a:pt x="7834" y="38877"/>
                </a:cubicBezTo>
                <a:cubicBezTo>
                  <a:pt x="9085" y="38354"/>
                  <a:pt x="10378" y="37940"/>
                  <a:pt x="11576" y="37295"/>
                </a:cubicBezTo>
                <a:cubicBezTo>
                  <a:pt x="13277" y="36378"/>
                  <a:pt x="15063" y="35572"/>
                  <a:pt x="16786" y="34663"/>
                </a:cubicBezTo>
                <a:lnTo>
                  <a:pt x="16786" y="34663"/>
                </a:lnTo>
                <a:cubicBezTo>
                  <a:pt x="16634" y="35459"/>
                  <a:pt x="16527" y="36243"/>
                  <a:pt x="16395" y="36897"/>
                </a:cubicBezTo>
                <a:cubicBezTo>
                  <a:pt x="16026" y="38728"/>
                  <a:pt x="17501" y="40029"/>
                  <a:pt x="17493" y="41802"/>
                </a:cubicBezTo>
                <a:cubicBezTo>
                  <a:pt x="17487" y="42967"/>
                  <a:pt x="16690" y="45282"/>
                  <a:pt x="17571" y="46256"/>
                </a:cubicBezTo>
                <a:cubicBezTo>
                  <a:pt x="18072" y="46810"/>
                  <a:pt x="18571" y="46810"/>
                  <a:pt x="19293" y="46942"/>
                </a:cubicBezTo>
                <a:cubicBezTo>
                  <a:pt x="20098" y="47089"/>
                  <a:pt x="20848" y="47447"/>
                  <a:pt x="21643" y="47620"/>
                </a:cubicBezTo>
                <a:cubicBezTo>
                  <a:pt x="23078" y="47934"/>
                  <a:pt x="24425" y="48848"/>
                  <a:pt x="25909" y="48848"/>
                </a:cubicBezTo>
                <a:cubicBezTo>
                  <a:pt x="26068" y="48848"/>
                  <a:pt x="26229" y="48837"/>
                  <a:pt x="26391" y="48815"/>
                </a:cubicBezTo>
                <a:cubicBezTo>
                  <a:pt x="26809" y="48756"/>
                  <a:pt x="27388" y="48191"/>
                  <a:pt x="27809" y="48022"/>
                </a:cubicBezTo>
                <a:cubicBezTo>
                  <a:pt x="28068" y="47919"/>
                  <a:pt x="28928" y="47520"/>
                  <a:pt x="28981" y="47139"/>
                </a:cubicBezTo>
                <a:cubicBezTo>
                  <a:pt x="29123" y="46135"/>
                  <a:pt x="26875" y="46009"/>
                  <a:pt x="26184" y="45784"/>
                </a:cubicBezTo>
                <a:cubicBezTo>
                  <a:pt x="24904" y="45368"/>
                  <a:pt x="23790" y="44767"/>
                  <a:pt x="22717" y="43958"/>
                </a:cubicBezTo>
                <a:cubicBezTo>
                  <a:pt x="22426" y="43739"/>
                  <a:pt x="22169" y="43490"/>
                  <a:pt x="21924" y="43227"/>
                </a:cubicBezTo>
                <a:cubicBezTo>
                  <a:pt x="21964" y="42480"/>
                  <a:pt x="22134" y="41702"/>
                  <a:pt x="22224" y="41258"/>
                </a:cubicBezTo>
                <a:cubicBezTo>
                  <a:pt x="22449" y="40154"/>
                  <a:pt x="22531" y="39030"/>
                  <a:pt x="22732" y="37923"/>
                </a:cubicBezTo>
                <a:cubicBezTo>
                  <a:pt x="22860" y="37223"/>
                  <a:pt x="22874" y="36545"/>
                  <a:pt x="22875" y="35838"/>
                </a:cubicBezTo>
                <a:cubicBezTo>
                  <a:pt x="22880" y="34447"/>
                  <a:pt x="23031" y="33188"/>
                  <a:pt x="23259" y="31817"/>
                </a:cubicBezTo>
                <a:cubicBezTo>
                  <a:pt x="23495" y="30399"/>
                  <a:pt x="23336" y="28933"/>
                  <a:pt x="22393" y="27817"/>
                </a:cubicBezTo>
                <a:cubicBezTo>
                  <a:pt x="21799" y="27116"/>
                  <a:pt x="21064" y="26459"/>
                  <a:pt x="20320" y="25919"/>
                </a:cubicBezTo>
                <a:cubicBezTo>
                  <a:pt x="20284" y="25894"/>
                  <a:pt x="20247" y="25866"/>
                  <a:pt x="20210" y="25841"/>
                </a:cubicBezTo>
                <a:cubicBezTo>
                  <a:pt x="20961" y="25492"/>
                  <a:pt x="21672" y="25032"/>
                  <a:pt x="22406" y="24394"/>
                </a:cubicBezTo>
                <a:cubicBezTo>
                  <a:pt x="22615" y="24211"/>
                  <a:pt x="22820" y="24012"/>
                  <a:pt x="23014" y="23802"/>
                </a:cubicBezTo>
                <a:cubicBezTo>
                  <a:pt x="23559" y="25061"/>
                  <a:pt x="24339" y="26261"/>
                  <a:pt x="24767" y="27528"/>
                </a:cubicBezTo>
                <a:cubicBezTo>
                  <a:pt x="24982" y="28163"/>
                  <a:pt x="25203" y="28767"/>
                  <a:pt x="25455" y="29343"/>
                </a:cubicBezTo>
                <a:cubicBezTo>
                  <a:pt x="25357" y="30584"/>
                  <a:pt x="25236" y="31817"/>
                  <a:pt x="25202" y="33067"/>
                </a:cubicBezTo>
                <a:cubicBezTo>
                  <a:pt x="25168" y="34339"/>
                  <a:pt x="25553" y="35619"/>
                  <a:pt x="25638" y="36888"/>
                </a:cubicBezTo>
                <a:cubicBezTo>
                  <a:pt x="25677" y="37474"/>
                  <a:pt x="25661" y="38029"/>
                  <a:pt x="25710" y="38565"/>
                </a:cubicBezTo>
                <a:cubicBezTo>
                  <a:pt x="25215" y="39404"/>
                  <a:pt x="24803" y="40085"/>
                  <a:pt x="24799" y="41214"/>
                </a:cubicBezTo>
                <a:cubicBezTo>
                  <a:pt x="24796" y="41896"/>
                  <a:pt x="24789" y="42954"/>
                  <a:pt x="25571" y="43188"/>
                </a:cubicBezTo>
                <a:cubicBezTo>
                  <a:pt x="25581" y="43191"/>
                  <a:pt x="25591" y="43193"/>
                  <a:pt x="25601" y="43193"/>
                </a:cubicBezTo>
                <a:cubicBezTo>
                  <a:pt x="25628" y="43193"/>
                  <a:pt x="25655" y="43182"/>
                  <a:pt x="25674" y="43163"/>
                </a:cubicBezTo>
                <a:cubicBezTo>
                  <a:pt x="25894" y="42946"/>
                  <a:pt x="26200" y="42466"/>
                  <a:pt x="26537" y="42466"/>
                </a:cubicBezTo>
                <a:cubicBezTo>
                  <a:pt x="26771" y="42466"/>
                  <a:pt x="27019" y="42695"/>
                  <a:pt x="27265" y="43399"/>
                </a:cubicBezTo>
                <a:cubicBezTo>
                  <a:pt x="27359" y="43667"/>
                  <a:pt x="27415" y="43964"/>
                  <a:pt x="27183" y="43964"/>
                </a:cubicBezTo>
                <a:cubicBezTo>
                  <a:pt x="27153" y="43964"/>
                  <a:pt x="27120" y="43960"/>
                  <a:pt x="27081" y="43950"/>
                </a:cubicBezTo>
                <a:cubicBezTo>
                  <a:pt x="26994" y="43927"/>
                  <a:pt x="26888" y="43917"/>
                  <a:pt x="26775" y="43917"/>
                </a:cubicBezTo>
                <a:cubicBezTo>
                  <a:pt x="26545" y="43917"/>
                  <a:pt x="26287" y="43959"/>
                  <a:pt x="26112" y="44024"/>
                </a:cubicBezTo>
                <a:cubicBezTo>
                  <a:pt x="26071" y="44040"/>
                  <a:pt x="26051" y="44068"/>
                  <a:pt x="26046" y="44111"/>
                </a:cubicBezTo>
                <a:cubicBezTo>
                  <a:pt x="25967" y="44855"/>
                  <a:pt x="26512" y="45019"/>
                  <a:pt x="27082" y="45019"/>
                </a:cubicBezTo>
                <a:cubicBezTo>
                  <a:pt x="27230" y="45019"/>
                  <a:pt x="27380" y="45007"/>
                  <a:pt x="27521" y="44993"/>
                </a:cubicBezTo>
                <a:cubicBezTo>
                  <a:pt x="27899" y="44954"/>
                  <a:pt x="28281" y="44914"/>
                  <a:pt x="28660" y="44828"/>
                </a:cubicBezTo>
                <a:cubicBezTo>
                  <a:pt x="29045" y="44742"/>
                  <a:pt x="29115" y="44197"/>
                  <a:pt x="29449" y="44124"/>
                </a:cubicBezTo>
                <a:cubicBezTo>
                  <a:pt x="31496" y="43672"/>
                  <a:pt x="31448" y="41361"/>
                  <a:pt x="30367" y="39975"/>
                </a:cubicBezTo>
                <a:cubicBezTo>
                  <a:pt x="30549" y="39422"/>
                  <a:pt x="30609" y="38846"/>
                  <a:pt x="30606" y="38127"/>
                </a:cubicBezTo>
                <a:cubicBezTo>
                  <a:pt x="30604" y="37568"/>
                  <a:pt x="30522" y="37017"/>
                  <a:pt x="30516" y="36456"/>
                </a:cubicBezTo>
                <a:lnTo>
                  <a:pt x="30516" y="36456"/>
                </a:lnTo>
                <a:cubicBezTo>
                  <a:pt x="31033" y="37617"/>
                  <a:pt x="31695" y="38724"/>
                  <a:pt x="32452" y="39706"/>
                </a:cubicBezTo>
                <a:cubicBezTo>
                  <a:pt x="32389" y="40002"/>
                  <a:pt x="32341" y="40302"/>
                  <a:pt x="32312" y="40611"/>
                </a:cubicBezTo>
                <a:cubicBezTo>
                  <a:pt x="32196" y="41881"/>
                  <a:pt x="32680" y="43178"/>
                  <a:pt x="32677" y="44458"/>
                </a:cubicBezTo>
                <a:cubicBezTo>
                  <a:pt x="32675" y="44894"/>
                  <a:pt x="32601" y="45486"/>
                  <a:pt x="33152" y="45638"/>
                </a:cubicBezTo>
                <a:cubicBezTo>
                  <a:pt x="33173" y="45644"/>
                  <a:pt x="33200" y="45647"/>
                  <a:pt x="33230" y="45647"/>
                </a:cubicBezTo>
                <a:cubicBezTo>
                  <a:pt x="33379" y="45647"/>
                  <a:pt x="33612" y="45582"/>
                  <a:pt x="33734" y="45558"/>
                </a:cubicBezTo>
                <a:cubicBezTo>
                  <a:pt x="33786" y="45548"/>
                  <a:pt x="33839" y="45544"/>
                  <a:pt x="33893" y="45544"/>
                </a:cubicBezTo>
                <a:cubicBezTo>
                  <a:pt x="34251" y="45544"/>
                  <a:pt x="34638" y="45734"/>
                  <a:pt x="35003" y="45734"/>
                </a:cubicBezTo>
                <a:cubicBezTo>
                  <a:pt x="35087" y="45734"/>
                  <a:pt x="35170" y="45724"/>
                  <a:pt x="35251" y="45700"/>
                </a:cubicBezTo>
                <a:cubicBezTo>
                  <a:pt x="35737" y="45549"/>
                  <a:pt x="35610" y="45631"/>
                  <a:pt x="35959" y="45243"/>
                </a:cubicBezTo>
                <a:cubicBezTo>
                  <a:pt x="36670" y="44450"/>
                  <a:pt x="36454" y="44900"/>
                  <a:pt x="37187" y="44622"/>
                </a:cubicBezTo>
                <a:cubicBezTo>
                  <a:pt x="37864" y="44367"/>
                  <a:pt x="38031" y="44030"/>
                  <a:pt x="38077" y="43311"/>
                </a:cubicBezTo>
                <a:cubicBezTo>
                  <a:pt x="38164" y="41945"/>
                  <a:pt x="37102" y="40581"/>
                  <a:pt x="36021" y="39578"/>
                </a:cubicBezTo>
                <a:cubicBezTo>
                  <a:pt x="36004" y="37751"/>
                  <a:pt x="36101" y="35748"/>
                  <a:pt x="35310" y="34283"/>
                </a:cubicBezTo>
                <a:cubicBezTo>
                  <a:pt x="34885" y="33497"/>
                  <a:pt x="34478" y="32773"/>
                  <a:pt x="33913" y="32116"/>
                </a:cubicBezTo>
                <a:cubicBezTo>
                  <a:pt x="34176" y="29854"/>
                  <a:pt x="33960" y="27493"/>
                  <a:pt x="32954" y="25543"/>
                </a:cubicBezTo>
                <a:cubicBezTo>
                  <a:pt x="32090" y="23869"/>
                  <a:pt x="31651" y="21860"/>
                  <a:pt x="31159" y="20049"/>
                </a:cubicBezTo>
                <a:cubicBezTo>
                  <a:pt x="30974" y="19365"/>
                  <a:pt x="30704" y="18632"/>
                  <a:pt x="30415" y="17985"/>
                </a:cubicBezTo>
                <a:cubicBezTo>
                  <a:pt x="30641" y="17550"/>
                  <a:pt x="30893" y="17131"/>
                  <a:pt x="31192" y="16746"/>
                </a:cubicBezTo>
                <a:cubicBezTo>
                  <a:pt x="31860" y="15883"/>
                  <a:pt x="32720" y="15192"/>
                  <a:pt x="33462" y="14398"/>
                </a:cubicBezTo>
                <a:cubicBezTo>
                  <a:pt x="33986" y="13839"/>
                  <a:pt x="34729" y="13275"/>
                  <a:pt x="35351" y="12642"/>
                </a:cubicBezTo>
                <a:cubicBezTo>
                  <a:pt x="35540" y="12666"/>
                  <a:pt x="35728" y="12676"/>
                  <a:pt x="35921" y="12676"/>
                </a:cubicBezTo>
                <a:cubicBezTo>
                  <a:pt x="36141" y="12676"/>
                  <a:pt x="36367" y="12663"/>
                  <a:pt x="36603" y="12644"/>
                </a:cubicBezTo>
                <a:cubicBezTo>
                  <a:pt x="37175" y="12597"/>
                  <a:pt x="37588" y="12106"/>
                  <a:pt x="37742" y="11569"/>
                </a:cubicBezTo>
                <a:cubicBezTo>
                  <a:pt x="37751" y="11569"/>
                  <a:pt x="37760" y="11570"/>
                  <a:pt x="37769" y="11570"/>
                </a:cubicBezTo>
                <a:cubicBezTo>
                  <a:pt x="38501" y="11570"/>
                  <a:pt x="39283" y="11116"/>
                  <a:pt x="39378" y="10317"/>
                </a:cubicBezTo>
                <a:cubicBezTo>
                  <a:pt x="39432" y="9871"/>
                  <a:pt x="39262" y="9168"/>
                  <a:pt x="38905" y="8729"/>
                </a:cubicBezTo>
                <a:cubicBezTo>
                  <a:pt x="38981" y="8566"/>
                  <a:pt x="39014" y="8389"/>
                  <a:pt x="38967" y="8230"/>
                </a:cubicBezTo>
                <a:cubicBezTo>
                  <a:pt x="38828" y="7770"/>
                  <a:pt x="38503" y="7407"/>
                  <a:pt x="38200" y="7029"/>
                </a:cubicBezTo>
                <a:cubicBezTo>
                  <a:pt x="38751" y="6617"/>
                  <a:pt x="38945" y="6279"/>
                  <a:pt x="39438" y="5787"/>
                </a:cubicBezTo>
                <a:cubicBezTo>
                  <a:pt x="39815" y="5410"/>
                  <a:pt x="39752" y="4766"/>
                  <a:pt x="39536" y="4334"/>
                </a:cubicBezTo>
                <a:cubicBezTo>
                  <a:pt x="39111" y="3482"/>
                  <a:pt x="38963" y="2898"/>
                  <a:pt x="38284" y="2250"/>
                </a:cubicBezTo>
                <a:cubicBezTo>
                  <a:pt x="37692" y="1684"/>
                  <a:pt x="36662" y="1455"/>
                  <a:pt x="35965" y="997"/>
                </a:cubicBezTo>
                <a:cubicBezTo>
                  <a:pt x="35994" y="995"/>
                  <a:pt x="35850" y="814"/>
                  <a:pt x="35746" y="765"/>
                </a:cubicBezTo>
                <a:cubicBezTo>
                  <a:pt x="35537" y="557"/>
                  <a:pt x="35312" y="386"/>
                  <a:pt x="35084" y="278"/>
                </a:cubicBezTo>
                <a:cubicBezTo>
                  <a:pt x="34597" y="50"/>
                  <a:pt x="33231" y="1"/>
                  <a:pt x="3295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19814" y="3297775"/>
            <a:ext cx="1980492" cy="3607119"/>
          </a:xfrm>
          <a:custGeom>
            <a:avLst/>
            <a:gdLst/>
            <a:ahLst/>
            <a:cxnLst/>
            <a:rect l="l" t="t" r="r" b="b"/>
            <a:pathLst>
              <a:path w="36737" h="66910" extrusionOk="0">
                <a:moveTo>
                  <a:pt x="24013" y="0"/>
                </a:moveTo>
                <a:cubicBezTo>
                  <a:pt x="23782" y="0"/>
                  <a:pt x="23552" y="16"/>
                  <a:pt x="23325" y="50"/>
                </a:cubicBezTo>
                <a:cubicBezTo>
                  <a:pt x="20214" y="505"/>
                  <a:pt x="17649" y="2744"/>
                  <a:pt x="16644" y="5730"/>
                </a:cubicBezTo>
                <a:cubicBezTo>
                  <a:pt x="15308" y="6905"/>
                  <a:pt x="14049" y="8133"/>
                  <a:pt x="12761" y="9466"/>
                </a:cubicBezTo>
                <a:cubicBezTo>
                  <a:pt x="11723" y="10541"/>
                  <a:pt x="10590" y="11428"/>
                  <a:pt x="9823" y="12733"/>
                </a:cubicBezTo>
                <a:cubicBezTo>
                  <a:pt x="9181" y="13825"/>
                  <a:pt x="8955" y="14958"/>
                  <a:pt x="8731" y="16184"/>
                </a:cubicBezTo>
                <a:cubicBezTo>
                  <a:pt x="8354" y="18256"/>
                  <a:pt x="7532" y="19922"/>
                  <a:pt x="6469" y="21727"/>
                </a:cubicBezTo>
                <a:cubicBezTo>
                  <a:pt x="5708" y="23019"/>
                  <a:pt x="5141" y="24417"/>
                  <a:pt x="4387" y="25714"/>
                </a:cubicBezTo>
                <a:cubicBezTo>
                  <a:pt x="3576" y="27106"/>
                  <a:pt x="4227" y="28594"/>
                  <a:pt x="5196" y="29822"/>
                </a:cubicBezTo>
                <a:cubicBezTo>
                  <a:pt x="4759" y="30496"/>
                  <a:pt x="4171" y="31444"/>
                  <a:pt x="3691" y="32157"/>
                </a:cubicBezTo>
                <a:cubicBezTo>
                  <a:pt x="1922" y="34770"/>
                  <a:pt x="0" y="36986"/>
                  <a:pt x="86" y="40290"/>
                </a:cubicBezTo>
                <a:cubicBezTo>
                  <a:pt x="115" y="41384"/>
                  <a:pt x="1209" y="42286"/>
                  <a:pt x="1922" y="42954"/>
                </a:cubicBezTo>
                <a:cubicBezTo>
                  <a:pt x="3060" y="44021"/>
                  <a:pt x="4108" y="45142"/>
                  <a:pt x="5212" y="46234"/>
                </a:cubicBezTo>
                <a:cubicBezTo>
                  <a:pt x="6537" y="47544"/>
                  <a:pt x="7799" y="48587"/>
                  <a:pt x="9255" y="49349"/>
                </a:cubicBezTo>
                <a:cubicBezTo>
                  <a:pt x="8362" y="49796"/>
                  <a:pt x="7547" y="50457"/>
                  <a:pt x="6690" y="51064"/>
                </a:cubicBezTo>
                <a:cubicBezTo>
                  <a:pt x="5907" y="51619"/>
                  <a:pt x="5582" y="52585"/>
                  <a:pt x="4805" y="53106"/>
                </a:cubicBezTo>
                <a:cubicBezTo>
                  <a:pt x="4136" y="53558"/>
                  <a:pt x="2825" y="53920"/>
                  <a:pt x="2015" y="54245"/>
                </a:cubicBezTo>
                <a:cubicBezTo>
                  <a:pt x="1001" y="54650"/>
                  <a:pt x="327" y="55949"/>
                  <a:pt x="504" y="56994"/>
                </a:cubicBezTo>
                <a:cubicBezTo>
                  <a:pt x="867" y="59121"/>
                  <a:pt x="3048" y="60113"/>
                  <a:pt x="3655" y="62075"/>
                </a:cubicBezTo>
                <a:cubicBezTo>
                  <a:pt x="4180" y="63777"/>
                  <a:pt x="4330" y="64928"/>
                  <a:pt x="5893" y="66045"/>
                </a:cubicBezTo>
                <a:cubicBezTo>
                  <a:pt x="6205" y="66270"/>
                  <a:pt x="6848" y="66910"/>
                  <a:pt x="7334" y="66910"/>
                </a:cubicBezTo>
                <a:cubicBezTo>
                  <a:pt x="7360" y="66910"/>
                  <a:pt x="7387" y="66908"/>
                  <a:pt x="7412" y="66904"/>
                </a:cubicBezTo>
                <a:cubicBezTo>
                  <a:pt x="7889" y="66829"/>
                  <a:pt x="8948" y="66618"/>
                  <a:pt x="9099" y="66025"/>
                </a:cubicBezTo>
                <a:cubicBezTo>
                  <a:pt x="9194" y="65655"/>
                  <a:pt x="9307" y="65187"/>
                  <a:pt x="9028" y="64852"/>
                </a:cubicBezTo>
                <a:cubicBezTo>
                  <a:pt x="8365" y="64059"/>
                  <a:pt x="7844" y="62943"/>
                  <a:pt x="7535" y="61959"/>
                </a:cubicBezTo>
                <a:cubicBezTo>
                  <a:pt x="7186" y="60848"/>
                  <a:pt x="7116" y="59666"/>
                  <a:pt x="6993" y="58516"/>
                </a:cubicBezTo>
                <a:cubicBezTo>
                  <a:pt x="6926" y="57881"/>
                  <a:pt x="6810" y="57164"/>
                  <a:pt x="6757" y="56454"/>
                </a:cubicBezTo>
                <a:cubicBezTo>
                  <a:pt x="8002" y="55922"/>
                  <a:pt x="9234" y="55358"/>
                  <a:pt x="10484" y="54834"/>
                </a:cubicBezTo>
                <a:cubicBezTo>
                  <a:pt x="11771" y="54296"/>
                  <a:pt x="13276" y="54178"/>
                  <a:pt x="14502" y="53508"/>
                </a:cubicBezTo>
                <a:cubicBezTo>
                  <a:pt x="15538" y="52943"/>
                  <a:pt x="16641" y="52485"/>
                  <a:pt x="17111" y="51283"/>
                </a:cubicBezTo>
                <a:cubicBezTo>
                  <a:pt x="17338" y="50699"/>
                  <a:pt x="17460" y="50071"/>
                  <a:pt x="17520" y="49430"/>
                </a:cubicBezTo>
                <a:cubicBezTo>
                  <a:pt x="17933" y="50010"/>
                  <a:pt x="18377" y="50559"/>
                  <a:pt x="18882" y="51041"/>
                </a:cubicBezTo>
                <a:cubicBezTo>
                  <a:pt x="18800" y="52245"/>
                  <a:pt x="18720" y="53451"/>
                  <a:pt x="18998" y="54637"/>
                </a:cubicBezTo>
                <a:cubicBezTo>
                  <a:pt x="19225" y="55620"/>
                  <a:pt x="19705" y="56500"/>
                  <a:pt x="20314" y="57297"/>
                </a:cubicBezTo>
                <a:cubicBezTo>
                  <a:pt x="21141" y="58377"/>
                  <a:pt x="21389" y="59516"/>
                  <a:pt x="21761" y="60783"/>
                </a:cubicBezTo>
                <a:cubicBezTo>
                  <a:pt x="22121" y="62009"/>
                  <a:pt x="22657" y="63068"/>
                  <a:pt x="22641" y="64383"/>
                </a:cubicBezTo>
                <a:cubicBezTo>
                  <a:pt x="22635" y="64943"/>
                  <a:pt x="22722" y="65799"/>
                  <a:pt x="23176" y="66200"/>
                </a:cubicBezTo>
                <a:cubicBezTo>
                  <a:pt x="23713" y="66675"/>
                  <a:pt x="24223" y="66874"/>
                  <a:pt x="24722" y="66874"/>
                </a:cubicBezTo>
                <a:cubicBezTo>
                  <a:pt x="25487" y="66874"/>
                  <a:pt x="26229" y="66408"/>
                  <a:pt x="27009" y="65758"/>
                </a:cubicBezTo>
                <a:cubicBezTo>
                  <a:pt x="28339" y="64650"/>
                  <a:pt x="29536" y="64428"/>
                  <a:pt x="31212" y="64408"/>
                </a:cubicBezTo>
                <a:cubicBezTo>
                  <a:pt x="32116" y="64398"/>
                  <a:pt x="32904" y="64059"/>
                  <a:pt x="33750" y="63779"/>
                </a:cubicBezTo>
                <a:cubicBezTo>
                  <a:pt x="34524" y="63520"/>
                  <a:pt x="36207" y="62727"/>
                  <a:pt x="36207" y="61750"/>
                </a:cubicBezTo>
                <a:cubicBezTo>
                  <a:pt x="36207" y="60827"/>
                  <a:pt x="33484" y="60577"/>
                  <a:pt x="32740" y="60577"/>
                </a:cubicBezTo>
                <a:cubicBezTo>
                  <a:pt x="32711" y="60577"/>
                  <a:pt x="32684" y="60577"/>
                  <a:pt x="32661" y="60578"/>
                </a:cubicBezTo>
                <a:cubicBezTo>
                  <a:pt x="32456" y="60585"/>
                  <a:pt x="32251" y="60586"/>
                  <a:pt x="32046" y="60586"/>
                </a:cubicBezTo>
                <a:cubicBezTo>
                  <a:pt x="31942" y="60586"/>
                  <a:pt x="31838" y="60586"/>
                  <a:pt x="31733" y="60586"/>
                </a:cubicBezTo>
                <a:cubicBezTo>
                  <a:pt x="30991" y="60586"/>
                  <a:pt x="30258" y="60601"/>
                  <a:pt x="29545" y="60854"/>
                </a:cubicBezTo>
                <a:cubicBezTo>
                  <a:pt x="28933" y="61070"/>
                  <a:pt x="28257" y="61181"/>
                  <a:pt x="27580" y="61181"/>
                </a:cubicBezTo>
                <a:cubicBezTo>
                  <a:pt x="27070" y="61181"/>
                  <a:pt x="26559" y="61118"/>
                  <a:pt x="26075" y="60991"/>
                </a:cubicBezTo>
                <a:cubicBezTo>
                  <a:pt x="26208" y="58719"/>
                  <a:pt x="25968" y="56091"/>
                  <a:pt x="25460" y="53982"/>
                </a:cubicBezTo>
                <a:cubicBezTo>
                  <a:pt x="25096" y="52478"/>
                  <a:pt x="24686" y="50984"/>
                  <a:pt x="24491" y="49444"/>
                </a:cubicBezTo>
                <a:cubicBezTo>
                  <a:pt x="24359" y="48407"/>
                  <a:pt x="24315" y="47115"/>
                  <a:pt x="23989" y="46129"/>
                </a:cubicBezTo>
                <a:cubicBezTo>
                  <a:pt x="23685" y="45212"/>
                  <a:pt x="24249" y="44229"/>
                  <a:pt x="23531" y="43389"/>
                </a:cubicBezTo>
                <a:cubicBezTo>
                  <a:pt x="22718" y="42438"/>
                  <a:pt x="21874" y="41546"/>
                  <a:pt x="21040" y="40615"/>
                </a:cubicBezTo>
                <a:cubicBezTo>
                  <a:pt x="20085" y="39546"/>
                  <a:pt x="18849" y="38576"/>
                  <a:pt x="17687" y="37750"/>
                </a:cubicBezTo>
                <a:cubicBezTo>
                  <a:pt x="18245" y="36766"/>
                  <a:pt x="18659" y="35754"/>
                  <a:pt x="19161" y="34732"/>
                </a:cubicBezTo>
                <a:cubicBezTo>
                  <a:pt x="19749" y="33532"/>
                  <a:pt x="20350" y="32124"/>
                  <a:pt x="20573" y="30713"/>
                </a:cubicBezTo>
                <a:cubicBezTo>
                  <a:pt x="21747" y="32313"/>
                  <a:pt x="22934" y="33954"/>
                  <a:pt x="24630" y="34993"/>
                </a:cubicBezTo>
                <a:cubicBezTo>
                  <a:pt x="25935" y="35793"/>
                  <a:pt x="27557" y="36093"/>
                  <a:pt x="29168" y="36209"/>
                </a:cubicBezTo>
                <a:cubicBezTo>
                  <a:pt x="29088" y="37136"/>
                  <a:pt x="28987" y="38056"/>
                  <a:pt x="28841" y="38985"/>
                </a:cubicBezTo>
                <a:cubicBezTo>
                  <a:pt x="28743" y="39604"/>
                  <a:pt x="28682" y="40821"/>
                  <a:pt x="29336" y="41204"/>
                </a:cubicBezTo>
                <a:cubicBezTo>
                  <a:pt x="29411" y="41248"/>
                  <a:pt x="29487" y="41267"/>
                  <a:pt x="29563" y="41267"/>
                </a:cubicBezTo>
                <a:cubicBezTo>
                  <a:pt x="30024" y="41267"/>
                  <a:pt x="30480" y="40557"/>
                  <a:pt x="30605" y="40253"/>
                </a:cubicBezTo>
                <a:cubicBezTo>
                  <a:pt x="30830" y="39702"/>
                  <a:pt x="31066" y="39210"/>
                  <a:pt x="31209" y="38709"/>
                </a:cubicBezTo>
                <a:cubicBezTo>
                  <a:pt x="31373" y="39089"/>
                  <a:pt x="31561" y="39463"/>
                  <a:pt x="31818" y="39806"/>
                </a:cubicBezTo>
                <a:cubicBezTo>
                  <a:pt x="31897" y="39913"/>
                  <a:pt x="31990" y="40031"/>
                  <a:pt x="32092" y="40145"/>
                </a:cubicBezTo>
                <a:cubicBezTo>
                  <a:pt x="32036" y="40723"/>
                  <a:pt x="32070" y="41297"/>
                  <a:pt x="32230" y="41904"/>
                </a:cubicBezTo>
                <a:cubicBezTo>
                  <a:pt x="32289" y="42121"/>
                  <a:pt x="32342" y="42402"/>
                  <a:pt x="32415" y="42686"/>
                </a:cubicBezTo>
                <a:cubicBezTo>
                  <a:pt x="31845" y="42528"/>
                  <a:pt x="31238" y="42338"/>
                  <a:pt x="30704" y="42338"/>
                </a:cubicBezTo>
                <a:cubicBezTo>
                  <a:pt x="30202" y="42338"/>
                  <a:pt x="29765" y="42506"/>
                  <a:pt x="29482" y="43024"/>
                </a:cubicBezTo>
                <a:cubicBezTo>
                  <a:pt x="29286" y="43385"/>
                  <a:pt x="29646" y="43674"/>
                  <a:pt x="29862" y="43861"/>
                </a:cubicBezTo>
                <a:cubicBezTo>
                  <a:pt x="30542" y="44448"/>
                  <a:pt x="31521" y="44714"/>
                  <a:pt x="32251" y="45285"/>
                </a:cubicBezTo>
                <a:cubicBezTo>
                  <a:pt x="32691" y="45631"/>
                  <a:pt x="33374" y="45813"/>
                  <a:pt x="34046" y="45813"/>
                </a:cubicBezTo>
                <a:cubicBezTo>
                  <a:pt x="34668" y="45813"/>
                  <a:pt x="35281" y="45657"/>
                  <a:pt x="35686" y="45331"/>
                </a:cubicBezTo>
                <a:cubicBezTo>
                  <a:pt x="36736" y="44485"/>
                  <a:pt x="36546" y="41686"/>
                  <a:pt x="36340" y="40585"/>
                </a:cubicBezTo>
                <a:cubicBezTo>
                  <a:pt x="35944" y="38460"/>
                  <a:pt x="34411" y="37179"/>
                  <a:pt x="33017" y="35694"/>
                </a:cubicBezTo>
                <a:cubicBezTo>
                  <a:pt x="31524" y="34103"/>
                  <a:pt x="30476" y="32128"/>
                  <a:pt x="28673" y="30796"/>
                </a:cubicBezTo>
                <a:cubicBezTo>
                  <a:pt x="27077" y="29616"/>
                  <a:pt x="25495" y="28182"/>
                  <a:pt x="24119" y="26754"/>
                </a:cubicBezTo>
                <a:cubicBezTo>
                  <a:pt x="23515" y="26127"/>
                  <a:pt x="23466" y="26094"/>
                  <a:pt x="23000" y="25352"/>
                </a:cubicBezTo>
                <a:cubicBezTo>
                  <a:pt x="23823" y="23982"/>
                  <a:pt x="24532" y="22569"/>
                  <a:pt x="24657" y="20985"/>
                </a:cubicBezTo>
                <a:cubicBezTo>
                  <a:pt x="24820" y="18920"/>
                  <a:pt x="24376" y="15795"/>
                  <a:pt x="23893" y="13654"/>
                </a:cubicBezTo>
                <a:lnTo>
                  <a:pt x="23893" y="13654"/>
                </a:lnTo>
                <a:cubicBezTo>
                  <a:pt x="24507" y="13926"/>
                  <a:pt x="25152" y="14098"/>
                  <a:pt x="25801" y="14098"/>
                </a:cubicBezTo>
                <a:cubicBezTo>
                  <a:pt x="25955" y="14098"/>
                  <a:pt x="26110" y="14088"/>
                  <a:pt x="26264" y="14068"/>
                </a:cubicBezTo>
                <a:cubicBezTo>
                  <a:pt x="27039" y="13963"/>
                  <a:pt x="28423" y="12637"/>
                  <a:pt x="28482" y="11542"/>
                </a:cubicBezTo>
                <a:cubicBezTo>
                  <a:pt x="28496" y="11268"/>
                  <a:pt x="28432" y="11407"/>
                  <a:pt x="28569" y="11132"/>
                </a:cubicBezTo>
                <a:cubicBezTo>
                  <a:pt x="28722" y="10827"/>
                  <a:pt x="29111" y="10959"/>
                  <a:pt x="29210" y="10662"/>
                </a:cubicBezTo>
                <a:cubicBezTo>
                  <a:pt x="29439" y="9969"/>
                  <a:pt x="29435" y="9887"/>
                  <a:pt x="29080" y="9243"/>
                </a:cubicBezTo>
                <a:cubicBezTo>
                  <a:pt x="28816" y="8765"/>
                  <a:pt x="28839" y="8722"/>
                  <a:pt x="28573" y="8169"/>
                </a:cubicBezTo>
                <a:cubicBezTo>
                  <a:pt x="28585" y="8113"/>
                  <a:pt x="28656" y="7313"/>
                  <a:pt x="28595" y="7053"/>
                </a:cubicBezTo>
                <a:lnTo>
                  <a:pt x="28595" y="7053"/>
                </a:lnTo>
                <a:cubicBezTo>
                  <a:pt x="28596" y="7059"/>
                  <a:pt x="28599" y="7062"/>
                  <a:pt x="28603" y="7062"/>
                </a:cubicBezTo>
                <a:cubicBezTo>
                  <a:pt x="28659" y="7062"/>
                  <a:pt x="28955" y="6364"/>
                  <a:pt x="28980" y="6316"/>
                </a:cubicBezTo>
                <a:cubicBezTo>
                  <a:pt x="29130" y="6024"/>
                  <a:pt x="29227" y="5705"/>
                  <a:pt x="29274" y="5378"/>
                </a:cubicBezTo>
                <a:cubicBezTo>
                  <a:pt x="29386" y="4587"/>
                  <a:pt x="29219" y="3779"/>
                  <a:pt x="28658" y="3222"/>
                </a:cubicBezTo>
                <a:cubicBezTo>
                  <a:pt x="28678" y="2595"/>
                  <a:pt x="28268" y="2096"/>
                  <a:pt x="27733" y="1541"/>
                </a:cubicBezTo>
                <a:cubicBezTo>
                  <a:pt x="26799" y="573"/>
                  <a:pt x="25387" y="0"/>
                  <a:pt x="2401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746167" y="1818343"/>
            <a:ext cx="2625579" cy="5086624"/>
          </a:xfrm>
          <a:custGeom>
            <a:avLst/>
            <a:gdLst/>
            <a:ahLst/>
            <a:cxnLst/>
            <a:rect l="l" t="t" r="r" b="b"/>
            <a:pathLst>
              <a:path w="48703" h="94354" extrusionOk="0">
                <a:moveTo>
                  <a:pt x="33074" y="44863"/>
                </a:moveTo>
                <a:cubicBezTo>
                  <a:pt x="33165" y="44882"/>
                  <a:pt x="33301" y="44950"/>
                  <a:pt x="33646" y="44967"/>
                </a:cubicBezTo>
                <a:lnTo>
                  <a:pt x="26695" y="67413"/>
                </a:lnTo>
                <a:cubicBezTo>
                  <a:pt x="26628" y="67160"/>
                  <a:pt x="26535" y="66914"/>
                  <a:pt x="26412" y="66668"/>
                </a:cubicBezTo>
                <a:cubicBezTo>
                  <a:pt x="25962" y="65771"/>
                  <a:pt x="25625" y="64853"/>
                  <a:pt x="25311" y="63925"/>
                </a:cubicBezTo>
                <a:cubicBezTo>
                  <a:pt x="25015" y="63033"/>
                  <a:pt x="24745" y="62129"/>
                  <a:pt x="24431" y="61219"/>
                </a:cubicBezTo>
                <a:cubicBezTo>
                  <a:pt x="24217" y="60580"/>
                  <a:pt x="24043" y="59853"/>
                  <a:pt x="23853" y="59121"/>
                </a:cubicBezTo>
                <a:cubicBezTo>
                  <a:pt x="23971" y="57922"/>
                  <a:pt x="23989" y="56716"/>
                  <a:pt x="23945" y="55418"/>
                </a:cubicBezTo>
                <a:cubicBezTo>
                  <a:pt x="23878" y="53401"/>
                  <a:pt x="23546" y="54428"/>
                  <a:pt x="23909" y="52454"/>
                </a:cubicBezTo>
                <a:lnTo>
                  <a:pt x="23909" y="52454"/>
                </a:lnTo>
                <a:cubicBezTo>
                  <a:pt x="23912" y="52456"/>
                  <a:pt x="23915" y="52457"/>
                  <a:pt x="23918" y="52457"/>
                </a:cubicBezTo>
                <a:cubicBezTo>
                  <a:pt x="24102" y="52457"/>
                  <a:pt x="24887" y="49102"/>
                  <a:pt x="25293" y="46936"/>
                </a:cubicBezTo>
                <a:cubicBezTo>
                  <a:pt x="27998" y="46345"/>
                  <a:pt x="30957" y="45398"/>
                  <a:pt x="30957" y="45392"/>
                </a:cubicBezTo>
                <a:cubicBezTo>
                  <a:pt x="30987" y="45381"/>
                  <a:pt x="31025" y="45374"/>
                  <a:pt x="31062" y="45362"/>
                </a:cubicBezTo>
                <a:cubicBezTo>
                  <a:pt x="31720" y="45189"/>
                  <a:pt x="33288" y="44913"/>
                  <a:pt x="33074" y="44863"/>
                </a:cubicBezTo>
                <a:close/>
                <a:moveTo>
                  <a:pt x="48012" y="1"/>
                </a:moveTo>
                <a:cubicBezTo>
                  <a:pt x="47750" y="1"/>
                  <a:pt x="47509" y="172"/>
                  <a:pt x="47429" y="436"/>
                </a:cubicBezTo>
                <a:lnTo>
                  <a:pt x="35022" y="40503"/>
                </a:lnTo>
                <a:cubicBezTo>
                  <a:pt x="34829" y="40469"/>
                  <a:pt x="34628" y="40444"/>
                  <a:pt x="34438" y="40444"/>
                </a:cubicBezTo>
                <a:cubicBezTo>
                  <a:pt x="34114" y="40444"/>
                  <a:pt x="33822" y="40515"/>
                  <a:pt x="33652" y="40724"/>
                </a:cubicBezTo>
                <a:cubicBezTo>
                  <a:pt x="33633" y="40749"/>
                  <a:pt x="32539" y="41186"/>
                  <a:pt x="31849" y="41697"/>
                </a:cubicBezTo>
                <a:cubicBezTo>
                  <a:pt x="31461" y="41978"/>
                  <a:pt x="30945" y="42317"/>
                  <a:pt x="30312" y="42428"/>
                </a:cubicBezTo>
                <a:lnTo>
                  <a:pt x="30305" y="42428"/>
                </a:lnTo>
                <a:cubicBezTo>
                  <a:pt x="27857" y="42483"/>
                  <a:pt x="27532" y="42741"/>
                  <a:pt x="25606" y="42741"/>
                </a:cubicBezTo>
                <a:cubicBezTo>
                  <a:pt x="25680" y="42034"/>
                  <a:pt x="25753" y="41333"/>
                  <a:pt x="25748" y="40638"/>
                </a:cubicBezTo>
                <a:cubicBezTo>
                  <a:pt x="25716" y="38903"/>
                  <a:pt x="25761" y="37218"/>
                  <a:pt x="25563" y="35495"/>
                </a:cubicBezTo>
                <a:cubicBezTo>
                  <a:pt x="25261" y="32881"/>
                  <a:pt x="24155" y="30459"/>
                  <a:pt x="22296" y="28717"/>
                </a:cubicBezTo>
                <a:cubicBezTo>
                  <a:pt x="22304" y="28669"/>
                  <a:pt x="22309" y="28618"/>
                  <a:pt x="22322" y="28570"/>
                </a:cubicBezTo>
                <a:cubicBezTo>
                  <a:pt x="22384" y="28201"/>
                  <a:pt x="22451" y="27832"/>
                  <a:pt x="22531" y="27469"/>
                </a:cubicBezTo>
                <a:cubicBezTo>
                  <a:pt x="22804" y="27521"/>
                  <a:pt x="23074" y="27550"/>
                  <a:pt x="23335" y="27550"/>
                </a:cubicBezTo>
                <a:cubicBezTo>
                  <a:pt x="24352" y="27550"/>
                  <a:pt x="25250" y="27110"/>
                  <a:pt x="25778" y="25833"/>
                </a:cubicBezTo>
                <a:cubicBezTo>
                  <a:pt x="26104" y="25046"/>
                  <a:pt x="26473" y="24430"/>
                  <a:pt x="26104" y="23612"/>
                </a:cubicBezTo>
                <a:cubicBezTo>
                  <a:pt x="25673" y="22659"/>
                  <a:pt x="25662" y="21656"/>
                  <a:pt x="25630" y="20641"/>
                </a:cubicBezTo>
                <a:cubicBezTo>
                  <a:pt x="26104" y="20556"/>
                  <a:pt x="26037" y="19799"/>
                  <a:pt x="26344" y="19374"/>
                </a:cubicBezTo>
                <a:cubicBezTo>
                  <a:pt x="26837" y="18691"/>
                  <a:pt x="26393" y="17990"/>
                  <a:pt x="26098" y="17369"/>
                </a:cubicBezTo>
                <a:cubicBezTo>
                  <a:pt x="25680" y="16465"/>
                  <a:pt x="25988" y="15684"/>
                  <a:pt x="24302" y="15025"/>
                </a:cubicBezTo>
                <a:cubicBezTo>
                  <a:pt x="23236" y="14607"/>
                  <a:pt x="21881" y="14285"/>
                  <a:pt x="20715" y="14285"/>
                </a:cubicBezTo>
                <a:cubicBezTo>
                  <a:pt x="20664" y="14285"/>
                  <a:pt x="20613" y="14286"/>
                  <a:pt x="20562" y="14287"/>
                </a:cubicBezTo>
                <a:cubicBezTo>
                  <a:pt x="18354" y="14343"/>
                  <a:pt x="16281" y="15523"/>
                  <a:pt x="15500" y="17695"/>
                </a:cubicBezTo>
                <a:cubicBezTo>
                  <a:pt x="15020" y="19017"/>
                  <a:pt x="15045" y="19959"/>
                  <a:pt x="15076" y="21355"/>
                </a:cubicBezTo>
                <a:cubicBezTo>
                  <a:pt x="15088" y="21891"/>
                  <a:pt x="15267" y="22351"/>
                  <a:pt x="15500" y="22819"/>
                </a:cubicBezTo>
                <a:cubicBezTo>
                  <a:pt x="15783" y="23384"/>
                  <a:pt x="15986" y="24671"/>
                  <a:pt x="15709" y="25592"/>
                </a:cubicBezTo>
                <a:cubicBezTo>
                  <a:pt x="15138" y="26276"/>
                  <a:pt x="14405" y="26811"/>
                  <a:pt x="13963" y="27604"/>
                </a:cubicBezTo>
                <a:cubicBezTo>
                  <a:pt x="13279" y="28816"/>
                  <a:pt x="12505" y="29948"/>
                  <a:pt x="12031" y="31264"/>
                </a:cubicBezTo>
                <a:cubicBezTo>
                  <a:pt x="11564" y="32549"/>
                  <a:pt x="11649" y="33780"/>
                  <a:pt x="11772" y="35115"/>
                </a:cubicBezTo>
                <a:cubicBezTo>
                  <a:pt x="12013" y="37753"/>
                  <a:pt x="12382" y="40410"/>
                  <a:pt x="12628" y="43062"/>
                </a:cubicBezTo>
                <a:cubicBezTo>
                  <a:pt x="12788" y="44809"/>
                  <a:pt x="12561" y="46623"/>
                  <a:pt x="12345" y="48357"/>
                </a:cubicBezTo>
                <a:cubicBezTo>
                  <a:pt x="12259" y="49015"/>
                  <a:pt x="12246" y="49711"/>
                  <a:pt x="12259" y="50399"/>
                </a:cubicBezTo>
                <a:cubicBezTo>
                  <a:pt x="11373" y="52293"/>
                  <a:pt x="10721" y="54490"/>
                  <a:pt x="11226" y="56384"/>
                </a:cubicBezTo>
                <a:cubicBezTo>
                  <a:pt x="11631" y="57922"/>
                  <a:pt x="12886" y="59595"/>
                  <a:pt x="14394" y="60880"/>
                </a:cubicBezTo>
                <a:cubicBezTo>
                  <a:pt x="14209" y="61471"/>
                  <a:pt x="14060" y="62080"/>
                  <a:pt x="13870" y="62646"/>
                </a:cubicBezTo>
                <a:cubicBezTo>
                  <a:pt x="13477" y="63858"/>
                  <a:pt x="12886" y="65236"/>
                  <a:pt x="12738" y="66496"/>
                </a:cubicBezTo>
                <a:cubicBezTo>
                  <a:pt x="12511" y="68514"/>
                  <a:pt x="11865" y="70593"/>
                  <a:pt x="11920" y="72623"/>
                </a:cubicBezTo>
                <a:cubicBezTo>
                  <a:pt x="11194" y="72929"/>
                  <a:pt x="10346" y="73041"/>
                  <a:pt x="9613" y="73287"/>
                </a:cubicBezTo>
                <a:cubicBezTo>
                  <a:pt x="8660" y="73606"/>
                  <a:pt x="7849" y="74973"/>
                  <a:pt x="7295" y="75717"/>
                </a:cubicBezTo>
                <a:cubicBezTo>
                  <a:pt x="5647" y="77937"/>
                  <a:pt x="4441" y="80360"/>
                  <a:pt x="3279" y="82832"/>
                </a:cubicBezTo>
                <a:cubicBezTo>
                  <a:pt x="2915" y="83011"/>
                  <a:pt x="2546" y="83177"/>
                  <a:pt x="2171" y="83319"/>
                </a:cubicBezTo>
                <a:cubicBezTo>
                  <a:pt x="1550" y="83546"/>
                  <a:pt x="676" y="83830"/>
                  <a:pt x="456" y="84549"/>
                </a:cubicBezTo>
                <a:cubicBezTo>
                  <a:pt x="191" y="85398"/>
                  <a:pt x="1" y="86369"/>
                  <a:pt x="579" y="87120"/>
                </a:cubicBezTo>
                <a:cubicBezTo>
                  <a:pt x="1323" y="88086"/>
                  <a:pt x="2571" y="88269"/>
                  <a:pt x="3242" y="89408"/>
                </a:cubicBezTo>
                <a:cubicBezTo>
                  <a:pt x="3913" y="90546"/>
                  <a:pt x="4828" y="91665"/>
                  <a:pt x="5912" y="92440"/>
                </a:cubicBezTo>
                <a:cubicBezTo>
                  <a:pt x="6357" y="92758"/>
                  <a:pt x="6985" y="92850"/>
                  <a:pt x="7629" y="92850"/>
                </a:cubicBezTo>
                <a:cubicBezTo>
                  <a:pt x="8283" y="92850"/>
                  <a:pt x="8952" y="92755"/>
                  <a:pt x="9460" y="92705"/>
                </a:cubicBezTo>
                <a:cubicBezTo>
                  <a:pt x="9792" y="92674"/>
                  <a:pt x="10383" y="92262"/>
                  <a:pt x="10333" y="91857"/>
                </a:cubicBezTo>
                <a:cubicBezTo>
                  <a:pt x="10217" y="90884"/>
                  <a:pt x="9484" y="90675"/>
                  <a:pt x="8685" y="90195"/>
                </a:cubicBezTo>
                <a:cubicBezTo>
                  <a:pt x="7215" y="89297"/>
                  <a:pt x="5813" y="87563"/>
                  <a:pt x="6236" y="85638"/>
                </a:cubicBezTo>
                <a:cubicBezTo>
                  <a:pt x="6508" y="84426"/>
                  <a:pt x="7812" y="83343"/>
                  <a:pt x="8660" y="82525"/>
                </a:cubicBezTo>
                <a:cubicBezTo>
                  <a:pt x="10395" y="80846"/>
                  <a:pt x="12185" y="79198"/>
                  <a:pt x="13993" y="77604"/>
                </a:cubicBezTo>
                <a:cubicBezTo>
                  <a:pt x="15008" y="76707"/>
                  <a:pt x="16011" y="75679"/>
                  <a:pt x="17001" y="74726"/>
                </a:cubicBezTo>
                <a:cubicBezTo>
                  <a:pt x="17579" y="74160"/>
                  <a:pt x="18349" y="73680"/>
                  <a:pt x="18729" y="72948"/>
                </a:cubicBezTo>
                <a:cubicBezTo>
                  <a:pt x="19173" y="72094"/>
                  <a:pt x="19197" y="70949"/>
                  <a:pt x="19376" y="69977"/>
                </a:cubicBezTo>
                <a:cubicBezTo>
                  <a:pt x="19505" y="70175"/>
                  <a:pt x="19628" y="70371"/>
                  <a:pt x="19751" y="70561"/>
                </a:cubicBezTo>
                <a:cubicBezTo>
                  <a:pt x="20027" y="70992"/>
                  <a:pt x="20316" y="71435"/>
                  <a:pt x="20618" y="71872"/>
                </a:cubicBezTo>
                <a:cubicBezTo>
                  <a:pt x="20445" y="72493"/>
                  <a:pt x="20305" y="73121"/>
                  <a:pt x="20225" y="73710"/>
                </a:cubicBezTo>
                <a:cubicBezTo>
                  <a:pt x="20107" y="74590"/>
                  <a:pt x="19997" y="75446"/>
                  <a:pt x="19960" y="76332"/>
                </a:cubicBezTo>
                <a:cubicBezTo>
                  <a:pt x="19910" y="77432"/>
                  <a:pt x="20396" y="78595"/>
                  <a:pt x="20562" y="79677"/>
                </a:cubicBezTo>
                <a:cubicBezTo>
                  <a:pt x="20894" y="81769"/>
                  <a:pt x="21479" y="83608"/>
                  <a:pt x="22229" y="85569"/>
                </a:cubicBezTo>
                <a:cubicBezTo>
                  <a:pt x="22334" y="85840"/>
                  <a:pt x="22462" y="86099"/>
                  <a:pt x="22598" y="86351"/>
                </a:cubicBezTo>
                <a:cubicBezTo>
                  <a:pt x="22445" y="88184"/>
                  <a:pt x="22936" y="90035"/>
                  <a:pt x="22419" y="91857"/>
                </a:cubicBezTo>
                <a:cubicBezTo>
                  <a:pt x="22200" y="92627"/>
                  <a:pt x="21663" y="94354"/>
                  <a:pt x="23020" y="94354"/>
                </a:cubicBezTo>
                <a:cubicBezTo>
                  <a:pt x="23027" y="94354"/>
                  <a:pt x="23035" y="94354"/>
                  <a:pt x="23042" y="94353"/>
                </a:cubicBezTo>
                <a:cubicBezTo>
                  <a:pt x="25544" y="94322"/>
                  <a:pt x="27765" y="94273"/>
                  <a:pt x="30158" y="93511"/>
                </a:cubicBezTo>
                <a:cubicBezTo>
                  <a:pt x="31252" y="93160"/>
                  <a:pt x="32058" y="92865"/>
                  <a:pt x="33031" y="92219"/>
                </a:cubicBezTo>
                <a:cubicBezTo>
                  <a:pt x="33288" y="92053"/>
                  <a:pt x="34347" y="91838"/>
                  <a:pt x="34304" y="91357"/>
                </a:cubicBezTo>
                <a:cubicBezTo>
                  <a:pt x="34232" y="90453"/>
                  <a:pt x="33631" y="90206"/>
                  <a:pt x="32922" y="90206"/>
                </a:cubicBezTo>
                <a:cubicBezTo>
                  <a:pt x="32532" y="90206"/>
                  <a:pt x="32110" y="90281"/>
                  <a:pt x="31726" y="90361"/>
                </a:cubicBezTo>
                <a:cubicBezTo>
                  <a:pt x="31329" y="90444"/>
                  <a:pt x="30956" y="90489"/>
                  <a:pt x="30604" y="90489"/>
                </a:cubicBezTo>
                <a:cubicBezTo>
                  <a:pt x="29469" y="90489"/>
                  <a:pt x="28558" y="90026"/>
                  <a:pt x="27784" y="88903"/>
                </a:cubicBezTo>
                <a:cubicBezTo>
                  <a:pt x="26909" y="87637"/>
                  <a:pt x="26419" y="86321"/>
                  <a:pt x="26092" y="84825"/>
                </a:cubicBezTo>
                <a:cubicBezTo>
                  <a:pt x="25582" y="82463"/>
                  <a:pt x="25926" y="79948"/>
                  <a:pt x="25919" y="77555"/>
                </a:cubicBezTo>
                <a:cubicBezTo>
                  <a:pt x="25919" y="75963"/>
                  <a:pt x="25969" y="74259"/>
                  <a:pt x="25858" y="72597"/>
                </a:cubicBezTo>
                <a:cubicBezTo>
                  <a:pt x="25901" y="72487"/>
                  <a:pt x="25938" y="72377"/>
                  <a:pt x="25975" y="72265"/>
                </a:cubicBezTo>
                <a:cubicBezTo>
                  <a:pt x="25994" y="72265"/>
                  <a:pt x="26012" y="72271"/>
                  <a:pt x="26024" y="72271"/>
                </a:cubicBezTo>
                <a:cubicBezTo>
                  <a:pt x="26289" y="72271"/>
                  <a:pt x="26529" y="72105"/>
                  <a:pt x="26615" y="71842"/>
                </a:cubicBezTo>
                <a:lnTo>
                  <a:pt x="34944" y="44932"/>
                </a:lnTo>
                <a:cubicBezTo>
                  <a:pt x="35373" y="44906"/>
                  <a:pt x="35576" y="44827"/>
                  <a:pt x="35681" y="44753"/>
                </a:cubicBezTo>
                <a:cubicBezTo>
                  <a:pt x="35800" y="44808"/>
                  <a:pt x="35946" y="44815"/>
                  <a:pt x="36013" y="44815"/>
                </a:cubicBezTo>
                <a:cubicBezTo>
                  <a:pt x="36036" y="44815"/>
                  <a:pt x="36050" y="44814"/>
                  <a:pt x="36050" y="44814"/>
                </a:cubicBezTo>
                <a:cubicBezTo>
                  <a:pt x="36365" y="44721"/>
                  <a:pt x="36443" y="44458"/>
                  <a:pt x="36370" y="44138"/>
                </a:cubicBezTo>
                <a:cubicBezTo>
                  <a:pt x="36290" y="43972"/>
                  <a:pt x="36242" y="43942"/>
                  <a:pt x="36057" y="43867"/>
                </a:cubicBezTo>
                <a:lnTo>
                  <a:pt x="36057" y="43867"/>
                </a:lnTo>
                <a:cubicBezTo>
                  <a:pt x="36140" y="43892"/>
                  <a:pt x="36199" y="43900"/>
                  <a:pt x="36247" y="43900"/>
                </a:cubicBezTo>
                <a:cubicBezTo>
                  <a:pt x="36304" y="43900"/>
                  <a:pt x="36347" y="43889"/>
                  <a:pt x="36400" y="43886"/>
                </a:cubicBezTo>
                <a:cubicBezTo>
                  <a:pt x="36592" y="43836"/>
                  <a:pt x="36697" y="43707"/>
                  <a:pt x="36764" y="43479"/>
                </a:cubicBezTo>
                <a:cubicBezTo>
                  <a:pt x="36801" y="43338"/>
                  <a:pt x="36764" y="43142"/>
                  <a:pt x="36745" y="43086"/>
                </a:cubicBezTo>
                <a:cubicBezTo>
                  <a:pt x="36734" y="43024"/>
                  <a:pt x="36702" y="42981"/>
                  <a:pt x="36408" y="42845"/>
                </a:cubicBezTo>
                <a:lnTo>
                  <a:pt x="36408" y="42845"/>
                </a:lnTo>
                <a:cubicBezTo>
                  <a:pt x="36542" y="42888"/>
                  <a:pt x="36585" y="42898"/>
                  <a:pt x="36628" y="42898"/>
                </a:cubicBezTo>
                <a:cubicBezTo>
                  <a:pt x="36642" y="42898"/>
                  <a:pt x="36656" y="42897"/>
                  <a:pt x="36672" y="42896"/>
                </a:cubicBezTo>
                <a:cubicBezTo>
                  <a:pt x="36924" y="42858"/>
                  <a:pt x="37023" y="42267"/>
                  <a:pt x="36954" y="42133"/>
                </a:cubicBezTo>
                <a:cubicBezTo>
                  <a:pt x="36872" y="41956"/>
                  <a:pt x="36795" y="41840"/>
                  <a:pt x="36549" y="41782"/>
                </a:cubicBezTo>
                <a:lnTo>
                  <a:pt x="36549" y="41782"/>
                </a:lnTo>
                <a:cubicBezTo>
                  <a:pt x="36610" y="41795"/>
                  <a:pt x="36652" y="41800"/>
                  <a:pt x="36685" y="41800"/>
                </a:cubicBezTo>
                <a:cubicBezTo>
                  <a:pt x="36765" y="41800"/>
                  <a:pt x="36783" y="41772"/>
                  <a:pt x="36850" y="41764"/>
                </a:cubicBezTo>
                <a:cubicBezTo>
                  <a:pt x="37084" y="41536"/>
                  <a:pt x="37047" y="41277"/>
                  <a:pt x="36930" y="41100"/>
                </a:cubicBezTo>
                <a:cubicBezTo>
                  <a:pt x="36807" y="40902"/>
                  <a:pt x="36598" y="40835"/>
                  <a:pt x="36223" y="40785"/>
                </a:cubicBezTo>
                <a:lnTo>
                  <a:pt x="48604" y="798"/>
                </a:lnTo>
                <a:cubicBezTo>
                  <a:pt x="48703" y="472"/>
                  <a:pt x="48524" y="129"/>
                  <a:pt x="48198" y="30"/>
                </a:cubicBezTo>
                <a:cubicBezTo>
                  <a:pt x="48136" y="10"/>
                  <a:pt x="48073" y="1"/>
                  <a:pt x="4801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47180" y="5242641"/>
            <a:ext cx="1624176" cy="1662880"/>
            <a:chOff x="1459725" y="3033450"/>
            <a:chExt cx="960975" cy="983875"/>
          </a:xfrm>
        </p:grpSpPr>
        <p:sp>
          <p:nvSpPr>
            <p:cNvPr id="20" name="Google Shape;20;p2"/>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10477843" y="4613709"/>
            <a:ext cx="2389863" cy="2778936"/>
            <a:chOff x="3528525" y="3224300"/>
            <a:chExt cx="921825" cy="1071900"/>
          </a:xfrm>
        </p:grpSpPr>
        <p:sp>
          <p:nvSpPr>
            <p:cNvPr id="25" name="Google Shape;25;p2"/>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5670333" y="6012167"/>
            <a:ext cx="1496600" cy="1265300"/>
            <a:chOff x="2539325" y="3750750"/>
            <a:chExt cx="1122450" cy="948975"/>
          </a:xfrm>
        </p:grpSpPr>
        <p:sp>
          <p:nvSpPr>
            <p:cNvPr id="32" name="Google Shape;32;p2"/>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rot="10800000" flipH="1">
            <a:off x="6761092" y="-49509"/>
            <a:ext cx="2275961" cy="1388964"/>
            <a:chOff x="3054450" y="3932350"/>
            <a:chExt cx="1308425" cy="798500"/>
          </a:xfrm>
        </p:grpSpPr>
        <p:sp>
          <p:nvSpPr>
            <p:cNvPr id="41" name="Google Shape;41;p2"/>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2"/>
          <p:cNvGrpSpPr/>
          <p:nvPr/>
        </p:nvGrpSpPr>
        <p:grpSpPr>
          <a:xfrm>
            <a:off x="2952200" y="5751551"/>
            <a:ext cx="1102200" cy="1388967"/>
            <a:chOff x="2030500" y="3653500"/>
            <a:chExt cx="826650" cy="1041725"/>
          </a:xfrm>
        </p:grpSpPr>
        <p:sp>
          <p:nvSpPr>
            <p:cNvPr id="47" name="Google Shape;47;p2"/>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2"/>
          <p:cNvGrpSpPr/>
          <p:nvPr/>
        </p:nvGrpSpPr>
        <p:grpSpPr>
          <a:xfrm rot="10800000">
            <a:off x="392167" y="5831567"/>
            <a:ext cx="2282967" cy="1395367"/>
            <a:chOff x="3182725" y="919500"/>
            <a:chExt cx="1712225" cy="1046525"/>
          </a:xfrm>
        </p:grpSpPr>
        <p:sp>
          <p:nvSpPr>
            <p:cNvPr id="77" name="Google Shape;77;p2"/>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2"/>
          <p:cNvGrpSpPr/>
          <p:nvPr/>
        </p:nvGrpSpPr>
        <p:grpSpPr>
          <a:xfrm rot="2195005">
            <a:off x="11169340" y="-174727"/>
            <a:ext cx="1111013" cy="1230683"/>
            <a:chOff x="1797975" y="820925"/>
            <a:chExt cx="833250" cy="923000"/>
          </a:xfrm>
        </p:grpSpPr>
        <p:sp>
          <p:nvSpPr>
            <p:cNvPr id="83" name="Google Shape;83;p2"/>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2"/>
          <p:cNvGrpSpPr/>
          <p:nvPr/>
        </p:nvGrpSpPr>
        <p:grpSpPr>
          <a:xfrm>
            <a:off x="11313933" y="1447900"/>
            <a:ext cx="1255667" cy="1724667"/>
            <a:chOff x="1064600" y="709975"/>
            <a:chExt cx="941750" cy="1293500"/>
          </a:xfrm>
        </p:grpSpPr>
        <p:sp>
          <p:nvSpPr>
            <p:cNvPr id="88" name="Google Shape;88;p2"/>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txBox="1">
            <a:spLocks noGrp="1"/>
          </p:cNvSpPr>
          <p:nvPr>
            <p:ph type="subTitle" idx="1"/>
          </p:nvPr>
        </p:nvSpPr>
        <p:spPr>
          <a:xfrm rot="-417">
            <a:off x="960000" y="3591256"/>
            <a:ext cx="3296000" cy="1112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067">
                <a:latin typeface="Chango"/>
                <a:ea typeface="Chango"/>
                <a:cs typeface="Chango"/>
                <a:sym typeface="Chango"/>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 name="Google Shape;118;p2"/>
          <p:cNvSpPr txBox="1">
            <a:spLocks noGrp="1"/>
          </p:cNvSpPr>
          <p:nvPr>
            <p:ph type="ctrTitle"/>
          </p:nvPr>
        </p:nvSpPr>
        <p:spPr>
          <a:xfrm>
            <a:off x="9312533" y="720000"/>
            <a:ext cx="1919200" cy="50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7200"/>
              <a:buNone/>
              <a:defRPr sz="1867" b="0">
                <a:latin typeface="Chango"/>
                <a:ea typeface="Chango"/>
                <a:cs typeface="Chango"/>
                <a:sym typeface="Chango"/>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19" name="Google Shape;119;p2"/>
          <p:cNvSpPr txBox="1">
            <a:spLocks noGrp="1"/>
          </p:cNvSpPr>
          <p:nvPr>
            <p:ph type="ctrTitle" idx="2"/>
          </p:nvPr>
        </p:nvSpPr>
        <p:spPr>
          <a:xfrm>
            <a:off x="960000" y="720000"/>
            <a:ext cx="6713200" cy="26508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7200"/>
              <a:buNone/>
              <a:defRPr sz="6000" b="0">
                <a:latin typeface="Chango"/>
                <a:ea typeface="Chango"/>
                <a:cs typeface="Chango"/>
                <a:sym typeface="Chango"/>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cxnSp>
        <p:nvCxnSpPr>
          <p:cNvPr id="120" name="Google Shape;120;p2"/>
          <p:cNvCxnSpPr/>
          <p:nvPr/>
        </p:nvCxnSpPr>
        <p:spPr>
          <a:xfrm>
            <a:off x="10533391" y="7200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121" name="Google Shape;121;p2"/>
          <p:cNvCxnSpPr/>
          <p:nvPr/>
        </p:nvCxnSpPr>
        <p:spPr>
          <a:xfrm>
            <a:off x="10533391" y="12232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122" name="Google Shape;122;p2"/>
          <p:cNvCxnSpPr/>
          <p:nvPr/>
        </p:nvCxnSpPr>
        <p:spPr>
          <a:xfrm>
            <a:off x="1126736" y="3454035"/>
            <a:ext cx="529600" cy="0"/>
          </a:xfrm>
          <a:prstGeom prst="straightConnector1">
            <a:avLst/>
          </a:prstGeom>
          <a:noFill/>
          <a:ln w="28575" cap="rnd"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181450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6B72090B-45D9-4A55-8697-8028E51161D2}"/>
              </a:ext>
            </a:extLst>
          </p:cNvPr>
          <p:cNvSpPr>
            <a:spLocks noGrp="1" noChangeArrowheads="1"/>
          </p:cNvSpPr>
          <p:nvPr>
            <p:ph type="dt" sz="half" idx="10"/>
          </p:nvPr>
        </p:nvSpPr>
        <p:spPr>
          <a:ln/>
        </p:spPr>
        <p:txBody>
          <a:bodyPr/>
          <a:lstStyle>
            <a:lvl1pPr>
              <a:defRPr/>
            </a:lvl1pPr>
          </a:lstStyle>
          <a:p>
            <a:pPr>
              <a:defRPr/>
            </a:pPr>
            <a:fld id="{3F8185E9-70B9-4EFF-B8B6-F7B7A8F95CCB}" type="datetimeFigureOut">
              <a:rPr lang="en-US"/>
              <a:pPr>
                <a:defRPr/>
              </a:pPr>
              <a:t>14/10/2023</a:t>
            </a:fld>
            <a:endParaRPr lang="en-US"/>
          </a:p>
        </p:txBody>
      </p:sp>
      <p:sp>
        <p:nvSpPr>
          <p:cNvPr id="4" name="Rectangle 5">
            <a:extLst>
              <a:ext uri="{FF2B5EF4-FFF2-40B4-BE49-F238E27FC236}">
                <a16:creationId xmlns:a16="http://schemas.microsoft.com/office/drawing/2014/main" id="{486440A3-447E-4F26-8095-B8BF6CFF42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3D8576-1BAD-403C-8BF9-699F31FA7186}"/>
              </a:ext>
            </a:extLst>
          </p:cNvPr>
          <p:cNvSpPr>
            <a:spLocks noGrp="1" noChangeArrowheads="1"/>
          </p:cNvSpPr>
          <p:nvPr>
            <p:ph type="sldNum" sz="quarter" idx="12"/>
          </p:nvPr>
        </p:nvSpPr>
        <p:spPr>
          <a:ln/>
        </p:spPr>
        <p:txBody>
          <a:bodyPr/>
          <a:lstStyle>
            <a:lvl1pPr>
              <a:defRPr/>
            </a:lvl1pPr>
          </a:lstStyle>
          <a:p>
            <a:fld id="{406F7390-F998-4CBA-80B7-ADE5A0F74F1A}" type="slidenum">
              <a:rPr lang="en-US" altLang="en-US"/>
              <a:pPr/>
              <a:t>‹#›</a:t>
            </a:fld>
            <a:endParaRPr lang="en-US" altLang="en-US"/>
          </a:p>
        </p:txBody>
      </p:sp>
    </p:spTree>
    <p:extLst>
      <p:ext uri="{BB962C8B-B14F-4D97-AF65-F5344CB8AC3E}">
        <p14:creationId xmlns:p14="http://schemas.microsoft.com/office/powerpoint/2010/main" val="258532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51FA1082-E361-4E88-B73C-1593F91D7271}"/>
              </a:ext>
            </a:extLst>
          </p:cNvPr>
          <p:cNvSpPr>
            <a:spLocks noGrp="1" noChangeArrowheads="1"/>
          </p:cNvSpPr>
          <p:nvPr>
            <p:ph type="dt" sz="half" idx="10"/>
          </p:nvPr>
        </p:nvSpPr>
        <p:spPr>
          <a:ln/>
        </p:spPr>
        <p:txBody>
          <a:bodyPr/>
          <a:lstStyle>
            <a:lvl1pPr>
              <a:defRPr/>
            </a:lvl1pPr>
          </a:lstStyle>
          <a:p>
            <a:pPr>
              <a:defRPr/>
            </a:pPr>
            <a:fld id="{37BFCFE4-D49B-45FE-A130-B72DCD29BA3F}" type="datetimeFigureOut">
              <a:rPr lang="en-US"/>
              <a:pPr>
                <a:defRPr/>
              </a:pPr>
              <a:t>14/10/2023</a:t>
            </a:fld>
            <a:endParaRPr lang="en-US"/>
          </a:p>
        </p:txBody>
      </p:sp>
      <p:sp>
        <p:nvSpPr>
          <p:cNvPr id="5" name="Rectangle 5">
            <a:extLst>
              <a:ext uri="{FF2B5EF4-FFF2-40B4-BE49-F238E27FC236}">
                <a16:creationId xmlns:a16="http://schemas.microsoft.com/office/drawing/2014/main" id="{35C3B9AC-A8E3-45C7-BC7A-5A74B9C3C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BC6D62-9FE9-40C9-A5DB-76C6FCE95CF7}"/>
              </a:ext>
            </a:extLst>
          </p:cNvPr>
          <p:cNvSpPr>
            <a:spLocks noGrp="1" noChangeArrowheads="1"/>
          </p:cNvSpPr>
          <p:nvPr>
            <p:ph type="sldNum" sz="quarter" idx="12"/>
          </p:nvPr>
        </p:nvSpPr>
        <p:spPr>
          <a:ln/>
        </p:spPr>
        <p:txBody>
          <a:bodyPr/>
          <a:lstStyle>
            <a:lvl1pPr>
              <a:defRPr/>
            </a:lvl1pPr>
          </a:lstStyle>
          <a:p>
            <a:fld id="{5DA32507-0BEC-49F2-B9B3-BD6B1F74FCDA}" type="slidenum">
              <a:rPr lang="en-US" altLang="en-US"/>
              <a:pPr/>
              <a:t>‹#›</a:t>
            </a:fld>
            <a:endParaRPr lang="en-US" altLang="en-US"/>
          </a:p>
        </p:txBody>
      </p:sp>
    </p:spTree>
    <p:extLst>
      <p:ext uri="{BB962C8B-B14F-4D97-AF65-F5344CB8AC3E}">
        <p14:creationId xmlns:p14="http://schemas.microsoft.com/office/powerpoint/2010/main" val="3557206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476B505-861A-4D5A-BD6B-9CD72DD7F740}"/>
              </a:ext>
            </a:extLst>
          </p:cNvPr>
          <p:cNvSpPr>
            <a:spLocks noGrp="1" noChangeArrowheads="1"/>
          </p:cNvSpPr>
          <p:nvPr>
            <p:ph type="dt" sz="half" idx="10"/>
          </p:nvPr>
        </p:nvSpPr>
        <p:spPr>
          <a:ln/>
        </p:spPr>
        <p:txBody>
          <a:bodyPr/>
          <a:lstStyle>
            <a:lvl1pPr>
              <a:defRPr/>
            </a:lvl1pPr>
          </a:lstStyle>
          <a:p>
            <a:pPr>
              <a:defRPr/>
            </a:pPr>
            <a:fld id="{F3A1386C-9FFE-4A76-83E6-514E15F81D52}" type="datetimeFigureOut">
              <a:rPr lang="en-US"/>
              <a:pPr>
                <a:defRPr/>
              </a:pPr>
              <a:t>14/10/2023</a:t>
            </a:fld>
            <a:endParaRPr lang="en-US"/>
          </a:p>
        </p:txBody>
      </p:sp>
      <p:sp>
        <p:nvSpPr>
          <p:cNvPr id="5" name="Rectangle 5">
            <a:extLst>
              <a:ext uri="{FF2B5EF4-FFF2-40B4-BE49-F238E27FC236}">
                <a16:creationId xmlns:a16="http://schemas.microsoft.com/office/drawing/2014/main" id="{E5D07422-E17F-44FC-8851-6E1DD4A913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43560C-DC82-4F3E-BD21-626D7876D453}"/>
              </a:ext>
            </a:extLst>
          </p:cNvPr>
          <p:cNvSpPr>
            <a:spLocks noGrp="1" noChangeArrowheads="1"/>
          </p:cNvSpPr>
          <p:nvPr>
            <p:ph type="sldNum" sz="quarter" idx="12"/>
          </p:nvPr>
        </p:nvSpPr>
        <p:spPr>
          <a:ln/>
        </p:spPr>
        <p:txBody>
          <a:bodyPr/>
          <a:lstStyle>
            <a:lvl1pPr>
              <a:defRPr/>
            </a:lvl1pPr>
          </a:lstStyle>
          <a:p>
            <a:fld id="{A0BD3DA8-F914-40B7-862D-D5B4A49276FA}" type="slidenum">
              <a:rPr lang="en-US" altLang="en-US"/>
              <a:pPr/>
              <a:t>‹#›</a:t>
            </a:fld>
            <a:endParaRPr lang="en-US" altLang="en-US"/>
          </a:p>
        </p:txBody>
      </p:sp>
    </p:spTree>
    <p:extLst>
      <p:ext uri="{BB962C8B-B14F-4D97-AF65-F5344CB8AC3E}">
        <p14:creationId xmlns:p14="http://schemas.microsoft.com/office/powerpoint/2010/main" val="1877651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5917003-F47D-46E5-88EA-67BC5BCAA6A8}"/>
              </a:ext>
            </a:extLst>
          </p:cNvPr>
          <p:cNvSpPr>
            <a:spLocks noGrp="1" noChangeArrowheads="1"/>
          </p:cNvSpPr>
          <p:nvPr>
            <p:ph type="dt" sz="half" idx="10"/>
          </p:nvPr>
        </p:nvSpPr>
        <p:spPr>
          <a:ln/>
        </p:spPr>
        <p:txBody>
          <a:bodyPr/>
          <a:lstStyle>
            <a:lvl1pPr>
              <a:defRPr/>
            </a:lvl1pPr>
          </a:lstStyle>
          <a:p>
            <a:pPr>
              <a:defRPr/>
            </a:pPr>
            <a:fld id="{7B70315B-9246-4F8A-96EA-3FDA43F4F6B2}" type="datetimeFigureOut">
              <a:rPr lang="en-US"/>
              <a:pPr>
                <a:defRPr/>
              </a:pPr>
              <a:t>14/10/2023</a:t>
            </a:fld>
            <a:endParaRPr lang="en-US"/>
          </a:p>
        </p:txBody>
      </p:sp>
      <p:sp>
        <p:nvSpPr>
          <p:cNvPr id="5" name="Rectangle 5">
            <a:extLst>
              <a:ext uri="{FF2B5EF4-FFF2-40B4-BE49-F238E27FC236}">
                <a16:creationId xmlns:a16="http://schemas.microsoft.com/office/drawing/2014/main" id="{029CB931-4E69-482B-80A6-430FA2BCA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B0BCC3-425E-4A40-9E98-1BDF1B55B34C}"/>
              </a:ext>
            </a:extLst>
          </p:cNvPr>
          <p:cNvSpPr>
            <a:spLocks noGrp="1" noChangeArrowheads="1"/>
          </p:cNvSpPr>
          <p:nvPr>
            <p:ph type="sldNum" sz="quarter" idx="12"/>
          </p:nvPr>
        </p:nvSpPr>
        <p:spPr>
          <a:ln/>
        </p:spPr>
        <p:txBody>
          <a:bodyPr/>
          <a:lstStyle>
            <a:lvl1pPr>
              <a:defRPr/>
            </a:lvl1pPr>
          </a:lstStyle>
          <a:p>
            <a:fld id="{C433B0CA-29A6-462B-9BB2-2D63B54E1513}" type="slidenum">
              <a:rPr lang="en-US" altLang="en-US"/>
              <a:pPr/>
              <a:t>‹#›</a:t>
            </a:fld>
            <a:endParaRPr lang="en-US" altLang="en-US"/>
          </a:p>
        </p:txBody>
      </p:sp>
    </p:spTree>
    <p:extLst>
      <p:ext uri="{BB962C8B-B14F-4D97-AF65-F5344CB8AC3E}">
        <p14:creationId xmlns:p14="http://schemas.microsoft.com/office/powerpoint/2010/main" val="153139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17C4EA50-76C0-4255-8201-7C20298DE75F}"/>
              </a:ext>
            </a:extLst>
          </p:cNvPr>
          <p:cNvSpPr>
            <a:spLocks noGrp="1" noChangeArrowheads="1"/>
          </p:cNvSpPr>
          <p:nvPr>
            <p:ph type="dt" sz="half" idx="10"/>
          </p:nvPr>
        </p:nvSpPr>
        <p:spPr>
          <a:ln/>
        </p:spPr>
        <p:txBody>
          <a:bodyPr/>
          <a:lstStyle>
            <a:lvl1pPr>
              <a:defRPr/>
            </a:lvl1pPr>
          </a:lstStyle>
          <a:p>
            <a:pPr>
              <a:defRPr/>
            </a:pPr>
            <a:fld id="{0DABD4DD-C2CF-4D50-A7B2-A4D3E697A625}" type="datetimeFigureOut">
              <a:rPr lang="en-US"/>
              <a:pPr>
                <a:defRPr/>
              </a:pPr>
              <a:t>14/10/2023</a:t>
            </a:fld>
            <a:endParaRPr lang="en-US"/>
          </a:p>
        </p:txBody>
      </p:sp>
      <p:sp>
        <p:nvSpPr>
          <p:cNvPr id="6" name="Rectangle 5">
            <a:extLst>
              <a:ext uri="{FF2B5EF4-FFF2-40B4-BE49-F238E27FC236}">
                <a16:creationId xmlns:a16="http://schemas.microsoft.com/office/drawing/2014/main" id="{4C64FEC0-5B75-4737-9D17-13D17404FC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A1AF10-98F0-4A0E-83F7-1233CD5976D4}"/>
              </a:ext>
            </a:extLst>
          </p:cNvPr>
          <p:cNvSpPr>
            <a:spLocks noGrp="1" noChangeArrowheads="1"/>
          </p:cNvSpPr>
          <p:nvPr>
            <p:ph type="sldNum" sz="quarter" idx="12"/>
          </p:nvPr>
        </p:nvSpPr>
        <p:spPr>
          <a:ln/>
        </p:spPr>
        <p:txBody>
          <a:bodyPr/>
          <a:lstStyle>
            <a:lvl1pPr>
              <a:defRPr/>
            </a:lvl1pPr>
          </a:lstStyle>
          <a:p>
            <a:fld id="{0A8DA481-D3DB-4FBB-8AE5-5B1DEBF0C044}" type="slidenum">
              <a:rPr lang="en-US" altLang="en-US"/>
              <a:pPr/>
              <a:t>‹#›</a:t>
            </a:fld>
            <a:endParaRPr lang="en-US" altLang="en-US"/>
          </a:p>
        </p:txBody>
      </p:sp>
    </p:spTree>
    <p:extLst>
      <p:ext uri="{BB962C8B-B14F-4D97-AF65-F5344CB8AC3E}">
        <p14:creationId xmlns:p14="http://schemas.microsoft.com/office/powerpoint/2010/main" val="104105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89512B94-828B-420F-B1E3-189FFA6BEF9B}"/>
              </a:ext>
            </a:extLst>
          </p:cNvPr>
          <p:cNvSpPr>
            <a:spLocks noGrp="1" noChangeArrowheads="1"/>
          </p:cNvSpPr>
          <p:nvPr>
            <p:ph type="dt" sz="half" idx="10"/>
          </p:nvPr>
        </p:nvSpPr>
        <p:spPr>
          <a:ln/>
        </p:spPr>
        <p:txBody>
          <a:bodyPr/>
          <a:lstStyle>
            <a:lvl1pPr>
              <a:defRPr/>
            </a:lvl1pPr>
          </a:lstStyle>
          <a:p>
            <a:pPr>
              <a:defRPr/>
            </a:pPr>
            <a:fld id="{54EF7A0A-1098-4157-A9E9-A0286C8E964E}" type="datetimeFigureOut">
              <a:rPr lang="en-US"/>
              <a:pPr>
                <a:defRPr/>
              </a:pPr>
              <a:t>14/10/2023</a:t>
            </a:fld>
            <a:endParaRPr lang="en-US"/>
          </a:p>
        </p:txBody>
      </p:sp>
      <p:sp>
        <p:nvSpPr>
          <p:cNvPr id="8" name="Rectangle 5">
            <a:extLst>
              <a:ext uri="{FF2B5EF4-FFF2-40B4-BE49-F238E27FC236}">
                <a16:creationId xmlns:a16="http://schemas.microsoft.com/office/drawing/2014/main" id="{54DE845B-E7A4-4C77-B136-95D729059F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5B6694-08D2-4C0E-B075-12AD0E4B769A}"/>
              </a:ext>
            </a:extLst>
          </p:cNvPr>
          <p:cNvSpPr>
            <a:spLocks noGrp="1" noChangeArrowheads="1"/>
          </p:cNvSpPr>
          <p:nvPr>
            <p:ph type="sldNum" sz="quarter" idx="12"/>
          </p:nvPr>
        </p:nvSpPr>
        <p:spPr>
          <a:ln/>
        </p:spPr>
        <p:txBody>
          <a:bodyPr/>
          <a:lstStyle>
            <a:lvl1pPr>
              <a:defRPr/>
            </a:lvl1pPr>
          </a:lstStyle>
          <a:p>
            <a:fld id="{04AB4F59-F512-4699-911B-5070597C3457}" type="slidenum">
              <a:rPr lang="en-US" altLang="en-US"/>
              <a:pPr/>
              <a:t>‹#›</a:t>
            </a:fld>
            <a:endParaRPr lang="en-US" altLang="en-US"/>
          </a:p>
        </p:txBody>
      </p:sp>
    </p:spTree>
    <p:extLst>
      <p:ext uri="{BB962C8B-B14F-4D97-AF65-F5344CB8AC3E}">
        <p14:creationId xmlns:p14="http://schemas.microsoft.com/office/powerpoint/2010/main" val="239760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01E7D70F-9026-4357-889F-D50BDEDD1DA5}"/>
              </a:ext>
            </a:extLst>
          </p:cNvPr>
          <p:cNvSpPr>
            <a:spLocks noGrp="1" noChangeArrowheads="1"/>
          </p:cNvSpPr>
          <p:nvPr>
            <p:ph type="dt" sz="half" idx="10"/>
          </p:nvPr>
        </p:nvSpPr>
        <p:spPr>
          <a:ln/>
        </p:spPr>
        <p:txBody>
          <a:bodyPr/>
          <a:lstStyle>
            <a:lvl1pPr>
              <a:defRPr/>
            </a:lvl1pPr>
          </a:lstStyle>
          <a:p>
            <a:pPr>
              <a:defRPr/>
            </a:pPr>
            <a:fld id="{BCCBE31F-DCF0-4963-A551-EC3A658A5F76}" type="datetimeFigureOut">
              <a:rPr lang="en-US"/>
              <a:pPr>
                <a:defRPr/>
              </a:pPr>
              <a:t>14/10/2023</a:t>
            </a:fld>
            <a:endParaRPr lang="en-US"/>
          </a:p>
        </p:txBody>
      </p:sp>
      <p:sp>
        <p:nvSpPr>
          <p:cNvPr id="4" name="Rectangle 5">
            <a:extLst>
              <a:ext uri="{FF2B5EF4-FFF2-40B4-BE49-F238E27FC236}">
                <a16:creationId xmlns:a16="http://schemas.microsoft.com/office/drawing/2014/main" id="{F2B0E8F0-CD72-4ACD-AEDE-20B6A70562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D6FF995-5CA6-4703-BB38-415802ACB7B9}"/>
              </a:ext>
            </a:extLst>
          </p:cNvPr>
          <p:cNvSpPr>
            <a:spLocks noGrp="1" noChangeArrowheads="1"/>
          </p:cNvSpPr>
          <p:nvPr>
            <p:ph type="sldNum" sz="quarter" idx="12"/>
          </p:nvPr>
        </p:nvSpPr>
        <p:spPr>
          <a:ln/>
        </p:spPr>
        <p:txBody>
          <a:bodyPr/>
          <a:lstStyle>
            <a:lvl1pPr>
              <a:defRPr/>
            </a:lvl1pPr>
          </a:lstStyle>
          <a:p>
            <a:fld id="{7D00F4DE-0041-4671-9400-168C875D449D}" type="slidenum">
              <a:rPr lang="en-US" altLang="en-US"/>
              <a:pPr/>
              <a:t>‹#›</a:t>
            </a:fld>
            <a:endParaRPr lang="en-US" altLang="en-US"/>
          </a:p>
        </p:txBody>
      </p:sp>
    </p:spTree>
    <p:extLst>
      <p:ext uri="{BB962C8B-B14F-4D97-AF65-F5344CB8AC3E}">
        <p14:creationId xmlns:p14="http://schemas.microsoft.com/office/powerpoint/2010/main" val="1974159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B94EE8-52DE-4E48-9C23-A61CD1983F69}"/>
              </a:ext>
            </a:extLst>
          </p:cNvPr>
          <p:cNvSpPr>
            <a:spLocks noGrp="1" noChangeArrowheads="1"/>
          </p:cNvSpPr>
          <p:nvPr>
            <p:ph type="dt" sz="half" idx="10"/>
          </p:nvPr>
        </p:nvSpPr>
        <p:spPr>
          <a:ln/>
        </p:spPr>
        <p:txBody>
          <a:bodyPr/>
          <a:lstStyle>
            <a:lvl1pPr>
              <a:defRPr/>
            </a:lvl1pPr>
          </a:lstStyle>
          <a:p>
            <a:pPr>
              <a:defRPr/>
            </a:pPr>
            <a:fld id="{289C0B84-0E29-4795-A082-A9575B90FABF}" type="datetimeFigureOut">
              <a:rPr lang="en-US"/>
              <a:pPr>
                <a:defRPr/>
              </a:pPr>
              <a:t>14/10/2023</a:t>
            </a:fld>
            <a:endParaRPr lang="en-US"/>
          </a:p>
        </p:txBody>
      </p:sp>
      <p:sp>
        <p:nvSpPr>
          <p:cNvPr id="3" name="Rectangle 5">
            <a:extLst>
              <a:ext uri="{FF2B5EF4-FFF2-40B4-BE49-F238E27FC236}">
                <a16:creationId xmlns:a16="http://schemas.microsoft.com/office/drawing/2014/main" id="{9E2DF71F-7A37-461A-BB6E-51AF4C9BA5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E16ED05-B668-49E7-974B-C33197366756}"/>
              </a:ext>
            </a:extLst>
          </p:cNvPr>
          <p:cNvSpPr>
            <a:spLocks noGrp="1" noChangeArrowheads="1"/>
          </p:cNvSpPr>
          <p:nvPr>
            <p:ph type="sldNum" sz="quarter" idx="12"/>
          </p:nvPr>
        </p:nvSpPr>
        <p:spPr>
          <a:ln/>
        </p:spPr>
        <p:txBody>
          <a:bodyPr/>
          <a:lstStyle>
            <a:lvl1pPr>
              <a:defRPr/>
            </a:lvl1pPr>
          </a:lstStyle>
          <a:p>
            <a:fld id="{71580886-5784-4044-80B5-743BF9571BBD}" type="slidenum">
              <a:rPr lang="en-US" altLang="en-US"/>
              <a:pPr/>
              <a:t>‹#›</a:t>
            </a:fld>
            <a:endParaRPr lang="en-US" altLang="en-US"/>
          </a:p>
        </p:txBody>
      </p:sp>
    </p:spTree>
    <p:extLst>
      <p:ext uri="{BB962C8B-B14F-4D97-AF65-F5344CB8AC3E}">
        <p14:creationId xmlns:p14="http://schemas.microsoft.com/office/powerpoint/2010/main" val="376114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96763C-E93E-4058-B0EA-21053069F11B}"/>
              </a:ext>
            </a:extLst>
          </p:cNvPr>
          <p:cNvSpPr>
            <a:spLocks noGrp="1" noChangeArrowheads="1"/>
          </p:cNvSpPr>
          <p:nvPr>
            <p:ph type="dt" sz="half" idx="10"/>
          </p:nvPr>
        </p:nvSpPr>
        <p:spPr>
          <a:ln/>
        </p:spPr>
        <p:txBody>
          <a:bodyPr/>
          <a:lstStyle>
            <a:lvl1pPr>
              <a:defRPr/>
            </a:lvl1pPr>
          </a:lstStyle>
          <a:p>
            <a:pPr>
              <a:defRPr/>
            </a:pPr>
            <a:fld id="{E3D9EBF1-19BB-4307-B3E0-A9C1C4009B24}" type="datetimeFigureOut">
              <a:rPr lang="en-US"/>
              <a:pPr>
                <a:defRPr/>
              </a:pPr>
              <a:t>14/10/2023</a:t>
            </a:fld>
            <a:endParaRPr lang="en-US"/>
          </a:p>
        </p:txBody>
      </p:sp>
      <p:sp>
        <p:nvSpPr>
          <p:cNvPr id="6" name="Rectangle 5">
            <a:extLst>
              <a:ext uri="{FF2B5EF4-FFF2-40B4-BE49-F238E27FC236}">
                <a16:creationId xmlns:a16="http://schemas.microsoft.com/office/drawing/2014/main" id="{3A1CF0B8-9585-4F11-BA24-39C6E1328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58E689-6CAB-447D-A77A-4B25B38DE88A}"/>
              </a:ext>
            </a:extLst>
          </p:cNvPr>
          <p:cNvSpPr>
            <a:spLocks noGrp="1" noChangeArrowheads="1"/>
          </p:cNvSpPr>
          <p:nvPr>
            <p:ph type="sldNum" sz="quarter" idx="12"/>
          </p:nvPr>
        </p:nvSpPr>
        <p:spPr>
          <a:ln/>
        </p:spPr>
        <p:txBody>
          <a:bodyPr/>
          <a:lstStyle>
            <a:lvl1pPr>
              <a:defRPr/>
            </a:lvl1pPr>
          </a:lstStyle>
          <a:p>
            <a:fld id="{17D3E2B7-DCCB-4806-99C6-7C50B4711EF8}" type="slidenum">
              <a:rPr lang="en-US" altLang="en-US"/>
              <a:pPr/>
              <a:t>‹#›</a:t>
            </a:fld>
            <a:endParaRPr lang="en-US" altLang="en-US"/>
          </a:p>
        </p:txBody>
      </p:sp>
    </p:spTree>
    <p:extLst>
      <p:ext uri="{BB962C8B-B14F-4D97-AF65-F5344CB8AC3E}">
        <p14:creationId xmlns:p14="http://schemas.microsoft.com/office/powerpoint/2010/main" val="245588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834EB9-4DEC-4134-8116-561E35D45C90}"/>
              </a:ext>
            </a:extLst>
          </p:cNvPr>
          <p:cNvSpPr>
            <a:spLocks noGrp="1" noChangeArrowheads="1"/>
          </p:cNvSpPr>
          <p:nvPr>
            <p:ph type="dt" sz="half" idx="10"/>
          </p:nvPr>
        </p:nvSpPr>
        <p:spPr>
          <a:ln/>
        </p:spPr>
        <p:txBody>
          <a:bodyPr/>
          <a:lstStyle>
            <a:lvl1pPr>
              <a:defRPr/>
            </a:lvl1pPr>
          </a:lstStyle>
          <a:p>
            <a:pPr>
              <a:defRPr/>
            </a:pPr>
            <a:fld id="{30569D3A-BC48-4C7F-BD99-27E58D1B29A7}" type="datetimeFigureOut">
              <a:rPr lang="en-US"/>
              <a:pPr>
                <a:defRPr/>
              </a:pPr>
              <a:t>14/10/2023</a:t>
            </a:fld>
            <a:endParaRPr lang="en-US"/>
          </a:p>
        </p:txBody>
      </p:sp>
      <p:sp>
        <p:nvSpPr>
          <p:cNvPr id="6" name="Rectangle 5">
            <a:extLst>
              <a:ext uri="{FF2B5EF4-FFF2-40B4-BE49-F238E27FC236}">
                <a16:creationId xmlns:a16="http://schemas.microsoft.com/office/drawing/2014/main" id="{69654C54-59C8-42AE-A81E-A4C0D18C7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8484BD-CDFC-47E6-90A2-988925A40D6B}"/>
              </a:ext>
            </a:extLst>
          </p:cNvPr>
          <p:cNvSpPr>
            <a:spLocks noGrp="1" noChangeArrowheads="1"/>
          </p:cNvSpPr>
          <p:nvPr>
            <p:ph type="sldNum" sz="quarter" idx="12"/>
          </p:nvPr>
        </p:nvSpPr>
        <p:spPr>
          <a:ln/>
        </p:spPr>
        <p:txBody>
          <a:bodyPr/>
          <a:lstStyle>
            <a:lvl1pPr>
              <a:defRPr/>
            </a:lvl1pPr>
          </a:lstStyle>
          <a:p>
            <a:fld id="{AA7DD662-589E-468B-B2B7-A365111E552B}" type="slidenum">
              <a:rPr lang="en-US" altLang="en-US"/>
              <a:pPr/>
              <a:t>‹#›</a:t>
            </a:fld>
            <a:endParaRPr lang="en-US" altLang="en-US"/>
          </a:p>
        </p:txBody>
      </p:sp>
    </p:spTree>
    <p:extLst>
      <p:ext uri="{BB962C8B-B14F-4D97-AF65-F5344CB8AC3E}">
        <p14:creationId xmlns:p14="http://schemas.microsoft.com/office/powerpoint/2010/main" val="74285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grpSp>
        <p:nvGrpSpPr>
          <p:cNvPr id="124" name="Google Shape;124;p3"/>
          <p:cNvGrpSpPr/>
          <p:nvPr/>
        </p:nvGrpSpPr>
        <p:grpSpPr>
          <a:xfrm>
            <a:off x="1" y="363659"/>
            <a:ext cx="12468572" cy="7989669"/>
            <a:chOff x="0" y="272744"/>
            <a:chExt cx="9351429" cy="5992252"/>
          </a:xfrm>
        </p:grpSpPr>
        <p:sp>
          <p:nvSpPr>
            <p:cNvPr id="125" name="Google Shape;125;p3"/>
            <p:cNvSpPr/>
            <p:nvPr/>
          </p:nvSpPr>
          <p:spPr>
            <a:xfrm flipH="1">
              <a:off x="0" y="2874301"/>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 name="Google Shape;126;p3"/>
            <p:cNvGrpSpPr/>
            <p:nvPr/>
          </p:nvGrpSpPr>
          <p:grpSpPr>
            <a:xfrm>
              <a:off x="1182787" y="1773301"/>
              <a:ext cx="1518624" cy="2350143"/>
              <a:chOff x="2593675" y="2254750"/>
              <a:chExt cx="344125" cy="532550"/>
            </a:xfrm>
          </p:grpSpPr>
          <p:sp>
            <p:nvSpPr>
              <p:cNvPr id="127" name="Google Shape;127;p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3"/>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 name="Google Shape;131;p3"/>
            <p:cNvGrpSpPr/>
            <p:nvPr/>
          </p:nvGrpSpPr>
          <p:grpSpPr>
            <a:xfrm flipH="1">
              <a:off x="6662550" y="1823876"/>
              <a:ext cx="1518624" cy="2350143"/>
              <a:chOff x="2593675" y="2254750"/>
              <a:chExt cx="344125" cy="532550"/>
            </a:xfrm>
          </p:grpSpPr>
          <p:sp>
            <p:nvSpPr>
              <p:cNvPr id="132" name="Google Shape;132;p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4" name="Google Shape;134;p3"/>
          <p:cNvSpPr/>
          <p:nvPr/>
        </p:nvSpPr>
        <p:spPr>
          <a:xfrm>
            <a:off x="10094141" y="5473753"/>
            <a:ext cx="1625953" cy="1328503"/>
          </a:xfrm>
          <a:custGeom>
            <a:avLst/>
            <a:gdLst/>
            <a:ahLst/>
            <a:cxnLst/>
            <a:rect l="l" t="t" r="r" b="b"/>
            <a:pathLst>
              <a:path w="38357" h="31340" extrusionOk="0">
                <a:moveTo>
                  <a:pt x="27872" y="21709"/>
                </a:moveTo>
                <a:cubicBezTo>
                  <a:pt x="30356" y="21709"/>
                  <a:pt x="31265" y="22454"/>
                  <a:pt x="31265" y="22454"/>
                </a:cubicBezTo>
                <a:cubicBezTo>
                  <a:pt x="31265" y="22454"/>
                  <a:pt x="27734" y="23469"/>
                  <a:pt x="24124" y="23469"/>
                </a:cubicBezTo>
                <a:cubicBezTo>
                  <a:pt x="22158" y="23469"/>
                  <a:pt x="20168" y="23168"/>
                  <a:pt x="18712" y="22238"/>
                </a:cubicBezTo>
                <a:lnTo>
                  <a:pt x="18712" y="22238"/>
                </a:lnTo>
                <a:cubicBezTo>
                  <a:pt x="18948" y="22269"/>
                  <a:pt x="19182" y="22296"/>
                  <a:pt x="19417" y="22320"/>
                </a:cubicBezTo>
                <a:cubicBezTo>
                  <a:pt x="19431" y="22321"/>
                  <a:pt x="19446" y="22322"/>
                  <a:pt x="19462" y="22324"/>
                </a:cubicBezTo>
                <a:cubicBezTo>
                  <a:pt x="20147" y="22393"/>
                  <a:pt x="20822" y="22433"/>
                  <a:pt x="21476" y="22433"/>
                </a:cubicBezTo>
                <a:lnTo>
                  <a:pt x="21477" y="22433"/>
                </a:lnTo>
                <a:cubicBezTo>
                  <a:pt x="22357" y="22433"/>
                  <a:pt x="23198" y="22360"/>
                  <a:pt x="23971" y="22188"/>
                </a:cubicBezTo>
                <a:cubicBezTo>
                  <a:pt x="25568" y="21834"/>
                  <a:pt x="26853" y="21709"/>
                  <a:pt x="27872" y="21709"/>
                </a:cubicBezTo>
                <a:close/>
                <a:moveTo>
                  <a:pt x="12422" y="0"/>
                </a:moveTo>
                <a:cubicBezTo>
                  <a:pt x="9864" y="0"/>
                  <a:pt x="5724" y="849"/>
                  <a:pt x="3544" y="3668"/>
                </a:cubicBezTo>
                <a:cubicBezTo>
                  <a:pt x="0" y="8252"/>
                  <a:pt x="2044" y="9269"/>
                  <a:pt x="3896" y="9487"/>
                </a:cubicBezTo>
                <a:cubicBezTo>
                  <a:pt x="2760" y="10806"/>
                  <a:pt x="2121" y="11970"/>
                  <a:pt x="2121" y="11970"/>
                </a:cubicBezTo>
                <a:lnTo>
                  <a:pt x="2927" y="11309"/>
                </a:lnTo>
                <a:lnTo>
                  <a:pt x="2580" y="12624"/>
                </a:lnTo>
                <a:cubicBezTo>
                  <a:pt x="3228" y="11385"/>
                  <a:pt x="4043" y="10355"/>
                  <a:pt x="4821" y="9544"/>
                </a:cubicBezTo>
                <a:cubicBezTo>
                  <a:pt x="4900" y="9545"/>
                  <a:pt x="4978" y="9546"/>
                  <a:pt x="5051" y="9546"/>
                </a:cubicBezTo>
                <a:cubicBezTo>
                  <a:pt x="6728" y="9546"/>
                  <a:pt x="10357" y="9484"/>
                  <a:pt x="11909" y="7267"/>
                </a:cubicBezTo>
                <a:cubicBezTo>
                  <a:pt x="12622" y="6249"/>
                  <a:pt x="13623" y="5444"/>
                  <a:pt x="14860" y="5444"/>
                </a:cubicBezTo>
                <a:cubicBezTo>
                  <a:pt x="14874" y="5444"/>
                  <a:pt x="14888" y="5444"/>
                  <a:pt x="14903" y="5444"/>
                </a:cubicBezTo>
                <a:cubicBezTo>
                  <a:pt x="14965" y="5445"/>
                  <a:pt x="15027" y="5447"/>
                  <a:pt x="15088" y="5452"/>
                </a:cubicBezTo>
                <a:cubicBezTo>
                  <a:pt x="15108" y="5453"/>
                  <a:pt x="15126" y="5456"/>
                  <a:pt x="15144" y="5457"/>
                </a:cubicBezTo>
                <a:cubicBezTo>
                  <a:pt x="15186" y="5461"/>
                  <a:pt x="15227" y="5464"/>
                  <a:pt x="15268" y="5469"/>
                </a:cubicBezTo>
                <a:cubicBezTo>
                  <a:pt x="15291" y="5473"/>
                  <a:pt x="15313" y="5477"/>
                  <a:pt x="15335" y="5480"/>
                </a:cubicBezTo>
                <a:cubicBezTo>
                  <a:pt x="15370" y="5486"/>
                  <a:pt x="15406" y="5491"/>
                  <a:pt x="15440" y="5499"/>
                </a:cubicBezTo>
                <a:cubicBezTo>
                  <a:pt x="15465" y="5503"/>
                  <a:pt x="15487" y="5509"/>
                  <a:pt x="15510" y="5514"/>
                </a:cubicBezTo>
                <a:cubicBezTo>
                  <a:pt x="15542" y="5523"/>
                  <a:pt x="15574" y="5530"/>
                  <a:pt x="15607" y="5540"/>
                </a:cubicBezTo>
                <a:cubicBezTo>
                  <a:pt x="15629" y="5546"/>
                  <a:pt x="15652" y="5554"/>
                  <a:pt x="15674" y="5562"/>
                </a:cubicBezTo>
                <a:cubicBezTo>
                  <a:pt x="15703" y="5572"/>
                  <a:pt x="15733" y="5582"/>
                  <a:pt x="15762" y="5594"/>
                </a:cubicBezTo>
                <a:cubicBezTo>
                  <a:pt x="15785" y="5602"/>
                  <a:pt x="15806" y="5613"/>
                  <a:pt x="15827" y="5622"/>
                </a:cubicBezTo>
                <a:cubicBezTo>
                  <a:pt x="15854" y="5635"/>
                  <a:pt x="15881" y="5648"/>
                  <a:pt x="15907" y="5662"/>
                </a:cubicBezTo>
                <a:cubicBezTo>
                  <a:pt x="15928" y="5673"/>
                  <a:pt x="15948" y="5686"/>
                  <a:pt x="15967" y="5698"/>
                </a:cubicBezTo>
                <a:cubicBezTo>
                  <a:pt x="15992" y="5713"/>
                  <a:pt x="16016" y="5729"/>
                  <a:pt x="16040" y="5747"/>
                </a:cubicBezTo>
                <a:cubicBezTo>
                  <a:pt x="16059" y="5760"/>
                  <a:pt x="16077" y="5774"/>
                  <a:pt x="16094" y="5789"/>
                </a:cubicBezTo>
                <a:cubicBezTo>
                  <a:pt x="16116" y="5807"/>
                  <a:pt x="16137" y="5826"/>
                  <a:pt x="16158" y="5846"/>
                </a:cubicBezTo>
                <a:cubicBezTo>
                  <a:pt x="16174" y="5863"/>
                  <a:pt x="16191" y="5880"/>
                  <a:pt x="16206" y="5896"/>
                </a:cubicBezTo>
                <a:cubicBezTo>
                  <a:pt x="16225" y="5918"/>
                  <a:pt x="16243" y="5941"/>
                  <a:pt x="16261" y="5964"/>
                </a:cubicBezTo>
                <a:cubicBezTo>
                  <a:pt x="16274" y="5983"/>
                  <a:pt x="16288" y="6002"/>
                  <a:pt x="16302" y="6022"/>
                </a:cubicBezTo>
                <a:cubicBezTo>
                  <a:pt x="16317" y="6047"/>
                  <a:pt x="16332" y="6073"/>
                  <a:pt x="16346" y="6100"/>
                </a:cubicBezTo>
                <a:cubicBezTo>
                  <a:pt x="16357" y="6122"/>
                  <a:pt x="16369" y="6143"/>
                  <a:pt x="16378" y="6166"/>
                </a:cubicBezTo>
                <a:cubicBezTo>
                  <a:pt x="16391" y="6196"/>
                  <a:pt x="16401" y="6226"/>
                  <a:pt x="16411" y="6256"/>
                </a:cubicBezTo>
                <a:cubicBezTo>
                  <a:pt x="16420" y="6281"/>
                  <a:pt x="16429" y="6304"/>
                  <a:pt x="16436" y="6331"/>
                </a:cubicBezTo>
                <a:cubicBezTo>
                  <a:pt x="16445" y="6363"/>
                  <a:pt x="16451" y="6400"/>
                  <a:pt x="16458" y="6435"/>
                </a:cubicBezTo>
                <a:cubicBezTo>
                  <a:pt x="16463" y="6461"/>
                  <a:pt x="16468" y="6486"/>
                  <a:pt x="16472" y="6515"/>
                </a:cubicBezTo>
                <a:cubicBezTo>
                  <a:pt x="16476" y="6553"/>
                  <a:pt x="16478" y="6595"/>
                  <a:pt x="16481" y="6637"/>
                </a:cubicBezTo>
                <a:cubicBezTo>
                  <a:pt x="16483" y="6665"/>
                  <a:pt x="16485" y="6692"/>
                  <a:pt x="16486" y="6721"/>
                </a:cubicBezTo>
                <a:cubicBezTo>
                  <a:pt x="16486" y="6769"/>
                  <a:pt x="16482" y="6821"/>
                  <a:pt x="16478" y="6873"/>
                </a:cubicBezTo>
                <a:cubicBezTo>
                  <a:pt x="16477" y="6899"/>
                  <a:pt x="16477" y="6923"/>
                  <a:pt x="16474" y="6950"/>
                </a:cubicBezTo>
                <a:cubicBezTo>
                  <a:pt x="16467" y="7031"/>
                  <a:pt x="16454" y="7114"/>
                  <a:pt x="16438" y="7203"/>
                </a:cubicBezTo>
                <a:cubicBezTo>
                  <a:pt x="16035" y="9315"/>
                  <a:pt x="13777" y="12888"/>
                  <a:pt x="12858" y="16812"/>
                </a:cubicBezTo>
                <a:cubicBezTo>
                  <a:pt x="10956" y="16411"/>
                  <a:pt x="9116" y="16051"/>
                  <a:pt x="7402" y="16051"/>
                </a:cubicBezTo>
                <a:cubicBezTo>
                  <a:pt x="6994" y="16051"/>
                  <a:pt x="6593" y="16071"/>
                  <a:pt x="6200" y="16116"/>
                </a:cubicBezTo>
                <a:cubicBezTo>
                  <a:pt x="895" y="16724"/>
                  <a:pt x="348" y="21216"/>
                  <a:pt x="3283" y="24133"/>
                </a:cubicBezTo>
                <a:cubicBezTo>
                  <a:pt x="6217" y="27052"/>
                  <a:pt x="9084" y="26830"/>
                  <a:pt x="7841" y="31340"/>
                </a:cubicBezTo>
                <a:cubicBezTo>
                  <a:pt x="7841" y="31340"/>
                  <a:pt x="11206" y="29350"/>
                  <a:pt x="7841" y="25371"/>
                </a:cubicBezTo>
                <a:cubicBezTo>
                  <a:pt x="4477" y="21393"/>
                  <a:pt x="5106" y="20332"/>
                  <a:pt x="7841" y="20199"/>
                </a:cubicBezTo>
                <a:cubicBezTo>
                  <a:pt x="7895" y="20197"/>
                  <a:pt x="7951" y="20195"/>
                  <a:pt x="8009" y="20195"/>
                </a:cubicBezTo>
                <a:cubicBezTo>
                  <a:pt x="9013" y="20195"/>
                  <a:pt x="10633" y="20571"/>
                  <a:pt x="12532" y="21015"/>
                </a:cubicBezTo>
                <a:cubicBezTo>
                  <a:pt x="12545" y="21141"/>
                  <a:pt x="12548" y="21267"/>
                  <a:pt x="12566" y="21393"/>
                </a:cubicBezTo>
                <a:cubicBezTo>
                  <a:pt x="13116" y="25250"/>
                  <a:pt x="16038" y="27960"/>
                  <a:pt x="20793" y="28735"/>
                </a:cubicBezTo>
                <a:cubicBezTo>
                  <a:pt x="20804" y="28737"/>
                  <a:pt x="20816" y="28740"/>
                  <a:pt x="20827" y="28741"/>
                </a:cubicBezTo>
                <a:cubicBezTo>
                  <a:pt x="21025" y="28773"/>
                  <a:pt x="21226" y="28802"/>
                  <a:pt x="21431" y="28827"/>
                </a:cubicBezTo>
                <a:cubicBezTo>
                  <a:pt x="21457" y="28831"/>
                  <a:pt x="21484" y="28833"/>
                  <a:pt x="21510" y="28836"/>
                </a:cubicBezTo>
                <a:cubicBezTo>
                  <a:pt x="21702" y="28858"/>
                  <a:pt x="21894" y="28879"/>
                  <a:pt x="22091" y="28895"/>
                </a:cubicBezTo>
                <a:cubicBezTo>
                  <a:pt x="22134" y="28899"/>
                  <a:pt x="22177" y="28901"/>
                  <a:pt x="22220" y="28904"/>
                </a:cubicBezTo>
                <a:cubicBezTo>
                  <a:pt x="22403" y="28918"/>
                  <a:pt x="22587" y="28932"/>
                  <a:pt x="22775" y="28940"/>
                </a:cubicBezTo>
                <a:cubicBezTo>
                  <a:pt x="22833" y="28944"/>
                  <a:pt x="22893" y="28944"/>
                  <a:pt x="22951" y="28947"/>
                </a:cubicBezTo>
                <a:cubicBezTo>
                  <a:pt x="23126" y="28953"/>
                  <a:pt x="23302" y="28959"/>
                  <a:pt x="23481" y="28961"/>
                </a:cubicBezTo>
                <a:cubicBezTo>
                  <a:pt x="23506" y="28962"/>
                  <a:pt x="23531" y="28962"/>
                  <a:pt x="23557" y="28962"/>
                </a:cubicBezTo>
                <a:cubicBezTo>
                  <a:pt x="23607" y="28962"/>
                  <a:pt x="23659" y="28961"/>
                  <a:pt x="23709" y="28961"/>
                </a:cubicBezTo>
                <a:cubicBezTo>
                  <a:pt x="23764" y="28961"/>
                  <a:pt x="23819" y="28961"/>
                  <a:pt x="23874" y="28961"/>
                </a:cubicBezTo>
                <a:cubicBezTo>
                  <a:pt x="23985" y="28961"/>
                  <a:pt x="24096" y="28961"/>
                  <a:pt x="24208" y="28958"/>
                </a:cubicBezTo>
                <a:cubicBezTo>
                  <a:pt x="24301" y="28956"/>
                  <a:pt x="24397" y="28951"/>
                  <a:pt x="24491" y="28948"/>
                </a:cubicBezTo>
                <a:cubicBezTo>
                  <a:pt x="24646" y="28943"/>
                  <a:pt x="24800" y="28938"/>
                  <a:pt x="24957" y="28930"/>
                </a:cubicBezTo>
                <a:cubicBezTo>
                  <a:pt x="25070" y="28924"/>
                  <a:pt x="25185" y="28914"/>
                  <a:pt x="25299" y="28906"/>
                </a:cubicBezTo>
                <a:cubicBezTo>
                  <a:pt x="25442" y="28896"/>
                  <a:pt x="25583" y="28888"/>
                  <a:pt x="25728" y="28876"/>
                </a:cubicBezTo>
                <a:cubicBezTo>
                  <a:pt x="25864" y="28864"/>
                  <a:pt x="26003" y="28848"/>
                  <a:pt x="26143" y="28834"/>
                </a:cubicBezTo>
                <a:cubicBezTo>
                  <a:pt x="26268" y="28821"/>
                  <a:pt x="26393" y="28811"/>
                  <a:pt x="26519" y="28796"/>
                </a:cubicBezTo>
                <a:cubicBezTo>
                  <a:pt x="26685" y="28776"/>
                  <a:pt x="26852" y="28752"/>
                  <a:pt x="27020" y="28730"/>
                </a:cubicBezTo>
                <a:cubicBezTo>
                  <a:pt x="27124" y="28715"/>
                  <a:pt x="27228" y="28704"/>
                  <a:pt x="27333" y="28688"/>
                </a:cubicBezTo>
                <a:cubicBezTo>
                  <a:pt x="27608" y="28648"/>
                  <a:pt x="27885" y="28603"/>
                  <a:pt x="28165" y="28554"/>
                </a:cubicBezTo>
                <a:cubicBezTo>
                  <a:pt x="28434" y="28507"/>
                  <a:pt x="28696" y="28459"/>
                  <a:pt x="28952" y="28410"/>
                </a:cubicBezTo>
                <a:cubicBezTo>
                  <a:pt x="29037" y="28393"/>
                  <a:pt x="29120" y="28376"/>
                  <a:pt x="29203" y="28361"/>
                </a:cubicBezTo>
                <a:cubicBezTo>
                  <a:pt x="29372" y="28327"/>
                  <a:pt x="29540" y="28294"/>
                  <a:pt x="29703" y="28259"/>
                </a:cubicBezTo>
                <a:cubicBezTo>
                  <a:pt x="29802" y="28239"/>
                  <a:pt x="29896" y="28218"/>
                  <a:pt x="29992" y="28197"/>
                </a:cubicBezTo>
                <a:cubicBezTo>
                  <a:pt x="30138" y="28166"/>
                  <a:pt x="30281" y="28135"/>
                  <a:pt x="30422" y="28103"/>
                </a:cubicBezTo>
                <a:cubicBezTo>
                  <a:pt x="30521" y="28080"/>
                  <a:pt x="30618" y="28057"/>
                  <a:pt x="30714" y="28035"/>
                </a:cubicBezTo>
                <a:cubicBezTo>
                  <a:pt x="30847" y="28004"/>
                  <a:pt x="30979" y="27973"/>
                  <a:pt x="31108" y="27940"/>
                </a:cubicBezTo>
                <a:cubicBezTo>
                  <a:pt x="31204" y="27916"/>
                  <a:pt x="31300" y="27892"/>
                  <a:pt x="31394" y="27868"/>
                </a:cubicBezTo>
                <a:cubicBezTo>
                  <a:pt x="31519" y="27835"/>
                  <a:pt x="31640" y="27804"/>
                  <a:pt x="31761" y="27771"/>
                </a:cubicBezTo>
                <a:cubicBezTo>
                  <a:pt x="31854" y="27747"/>
                  <a:pt x="31946" y="27721"/>
                  <a:pt x="32036" y="27696"/>
                </a:cubicBezTo>
                <a:cubicBezTo>
                  <a:pt x="32154" y="27663"/>
                  <a:pt x="32270" y="27628"/>
                  <a:pt x="32385" y="27595"/>
                </a:cubicBezTo>
                <a:cubicBezTo>
                  <a:pt x="32471" y="27570"/>
                  <a:pt x="32558" y="27545"/>
                  <a:pt x="32642" y="27518"/>
                </a:cubicBezTo>
                <a:cubicBezTo>
                  <a:pt x="32759" y="27483"/>
                  <a:pt x="32872" y="27446"/>
                  <a:pt x="32985" y="27410"/>
                </a:cubicBezTo>
                <a:cubicBezTo>
                  <a:pt x="33062" y="27384"/>
                  <a:pt x="33141" y="27360"/>
                  <a:pt x="33215" y="27335"/>
                </a:cubicBezTo>
                <a:cubicBezTo>
                  <a:pt x="33370" y="27283"/>
                  <a:pt x="33520" y="27231"/>
                  <a:pt x="33666" y="27177"/>
                </a:cubicBezTo>
                <a:cubicBezTo>
                  <a:pt x="33761" y="27143"/>
                  <a:pt x="33852" y="27108"/>
                  <a:pt x="33943" y="27074"/>
                </a:cubicBezTo>
                <a:cubicBezTo>
                  <a:pt x="34042" y="27036"/>
                  <a:pt x="34141" y="26998"/>
                  <a:pt x="34236" y="26961"/>
                </a:cubicBezTo>
                <a:cubicBezTo>
                  <a:pt x="34319" y="26927"/>
                  <a:pt x="34396" y="26894"/>
                  <a:pt x="34476" y="26860"/>
                </a:cubicBezTo>
                <a:cubicBezTo>
                  <a:pt x="34553" y="26828"/>
                  <a:pt x="34632" y="26795"/>
                  <a:pt x="34707" y="26762"/>
                </a:cubicBezTo>
                <a:cubicBezTo>
                  <a:pt x="34789" y="26726"/>
                  <a:pt x="34866" y="26690"/>
                  <a:pt x="34945" y="26654"/>
                </a:cubicBezTo>
                <a:cubicBezTo>
                  <a:pt x="35013" y="26623"/>
                  <a:pt x="35081" y="26590"/>
                  <a:pt x="35147" y="26559"/>
                </a:cubicBezTo>
                <a:cubicBezTo>
                  <a:pt x="35225" y="26520"/>
                  <a:pt x="35300" y="26483"/>
                  <a:pt x="35376" y="26444"/>
                </a:cubicBezTo>
                <a:cubicBezTo>
                  <a:pt x="35436" y="26412"/>
                  <a:pt x="35496" y="26381"/>
                  <a:pt x="35555" y="26350"/>
                </a:cubicBezTo>
                <a:cubicBezTo>
                  <a:pt x="35629" y="26310"/>
                  <a:pt x="35703" y="26269"/>
                  <a:pt x="35775" y="26228"/>
                </a:cubicBezTo>
                <a:cubicBezTo>
                  <a:pt x="35828" y="26199"/>
                  <a:pt x="35879" y="26169"/>
                  <a:pt x="35930" y="26137"/>
                </a:cubicBezTo>
                <a:cubicBezTo>
                  <a:pt x="36003" y="26094"/>
                  <a:pt x="36075" y="26051"/>
                  <a:pt x="36143" y="26007"/>
                </a:cubicBezTo>
                <a:cubicBezTo>
                  <a:pt x="36187" y="25980"/>
                  <a:pt x="36229" y="25952"/>
                  <a:pt x="36270" y="25925"/>
                </a:cubicBezTo>
                <a:cubicBezTo>
                  <a:pt x="36342" y="25878"/>
                  <a:pt x="36414" y="25830"/>
                  <a:pt x="36482" y="25781"/>
                </a:cubicBezTo>
                <a:cubicBezTo>
                  <a:pt x="36509" y="25763"/>
                  <a:pt x="36534" y="25743"/>
                  <a:pt x="36561" y="25723"/>
                </a:cubicBezTo>
                <a:cubicBezTo>
                  <a:pt x="36825" y="25529"/>
                  <a:pt x="37059" y="25330"/>
                  <a:pt x="37262" y="25125"/>
                </a:cubicBezTo>
                <a:cubicBezTo>
                  <a:pt x="37270" y="25119"/>
                  <a:pt x="37278" y="25112"/>
                  <a:pt x="37284" y="25104"/>
                </a:cubicBezTo>
                <a:cubicBezTo>
                  <a:pt x="37345" y="25043"/>
                  <a:pt x="37402" y="24980"/>
                  <a:pt x="37457" y="24917"/>
                </a:cubicBezTo>
                <a:cubicBezTo>
                  <a:pt x="37474" y="24898"/>
                  <a:pt x="37490" y="24879"/>
                  <a:pt x="37506" y="24862"/>
                </a:cubicBezTo>
                <a:cubicBezTo>
                  <a:pt x="37557" y="24801"/>
                  <a:pt x="37606" y="24739"/>
                  <a:pt x="37653" y="24678"/>
                </a:cubicBezTo>
                <a:cubicBezTo>
                  <a:pt x="37668" y="24657"/>
                  <a:pt x="37684" y="24636"/>
                  <a:pt x="37700" y="24615"/>
                </a:cubicBezTo>
                <a:cubicBezTo>
                  <a:pt x="37745" y="24552"/>
                  <a:pt x="37787" y="24489"/>
                  <a:pt x="37827" y="24426"/>
                </a:cubicBezTo>
                <a:cubicBezTo>
                  <a:pt x="37840" y="24405"/>
                  <a:pt x="37852" y="24386"/>
                  <a:pt x="37865" y="24366"/>
                </a:cubicBezTo>
                <a:cubicBezTo>
                  <a:pt x="37905" y="24300"/>
                  <a:pt x="37942" y="24234"/>
                  <a:pt x="37977" y="24168"/>
                </a:cubicBezTo>
                <a:cubicBezTo>
                  <a:pt x="37986" y="24151"/>
                  <a:pt x="37994" y="24134"/>
                  <a:pt x="38002" y="24118"/>
                </a:cubicBezTo>
                <a:cubicBezTo>
                  <a:pt x="38039" y="24047"/>
                  <a:pt x="38072" y="23974"/>
                  <a:pt x="38103" y="23902"/>
                </a:cubicBezTo>
                <a:cubicBezTo>
                  <a:pt x="38105" y="23896"/>
                  <a:pt x="38108" y="23889"/>
                  <a:pt x="38110" y="23881"/>
                </a:cubicBezTo>
                <a:cubicBezTo>
                  <a:pt x="38280" y="23463"/>
                  <a:pt x="38357" y="23024"/>
                  <a:pt x="38344" y="22566"/>
                </a:cubicBezTo>
                <a:cubicBezTo>
                  <a:pt x="38342" y="22476"/>
                  <a:pt x="38336" y="22387"/>
                  <a:pt x="38328" y="22296"/>
                </a:cubicBezTo>
                <a:cubicBezTo>
                  <a:pt x="38326" y="22290"/>
                  <a:pt x="38326" y="22283"/>
                  <a:pt x="38325" y="22277"/>
                </a:cubicBezTo>
                <a:cubicBezTo>
                  <a:pt x="38316" y="22188"/>
                  <a:pt x="38303" y="22098"/>
                  <a:pt x="38288" y="22008"/>
                </a:cubicBezTo>
                <a:cubicBezTo>
                  <a:pt x="38287" y="22002"/>
                  <a:pt x="38286" y="21996"/>
                  <a:pt x="38285" y="21988"/>
                </a:cubicBezTo>
                <a:cubicBezTo>
                  <a:pt x="38268" y="21896"/>
                  <a:pt x="38249" y="21803"/>
                  <a:pt x="38226" y="21709"/>
                </a:cubicBezTo>
                <a:cubicBezTo>
                  <a:pt x="38128" y="21307"/>
                  <a:pt x="37975" y="20893"/>
                  <a:pt x="37764" y="20465"/>
                </a:cubicBezTo>
                <a:cubicBezTo>
                  <a:pt x="36781" y="18478"/>
                  <a:pt x="33194" y="16411"/>
                  <a:pt x="28898" y="16411"/>
                </a:cubicBezTo>
                <a:cubicBezTo>
                  <a:pt x="27445" y="16411"/>
                  <a:pt x="25911" y="16648"/>
                  <a:pt x="24369" y="17203"/>
                </a:cubicBezTo>
                <a:cubicBezTo>
                  <a:pt x="23004" y="17696"/>
                  <a:pt x="21605" y="17883"/>
                  <a:pt x="20197" y="17883"/>
                </a:cubicBezTo>
                <a:cubicBezTo>
                  <a:pt x="19341" y="17883"/>
                  <a:pt x="18482" y="17814"/>
                  <a:pt x="17624" y="17702"/>
                </a:cubicBezTo>
                <a:cubicBezTo>
                  <a:pt x="18512" y="15260"/>
                  <a:pt x="19890" y="11285"/>
                  <a:pt x="20523" y="8485"/>
                </a:cubicBezTo>
                <a:cubicBezTo>
                  <a:pt x="21605" y="3697"/>
                  <a:pt x="19088" y="1114"/>
                  <a:pt x="13852" y="113"/>
                </a:cubicBezTo>
                <a:cubicBezTo>
                  <a:pt x="13479" y="42"/>
                  <a:pt x="12990" y="0"/>
                  <a:pt x="1242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flipH="1">
            <a:off x="9120051" y="5951680"/>
            <a:ext cx="825220" cy="671128"/>
          </a:xfrm>
          <a:custGeom>
            <a:avLst/>
            <a:gdLst/>
            <a:ahLst/>
            <a:cxnLst/>
            <a:rect l="l" t="t" r="r" b="b"/>
            <a:pathLst>
              <a:path w="28528" h="23201" extrusionOk="0">
                <a:moveTo>
                  <a:pt x="9775" y="1"/>
                </a:moveTo>
                <a:cubicBezTo>
                  <a:pt x="8057" y="1"/>
                  <a:pt x="6670" y="438"/>
                  <a:pt x="6670" y="438"/>
                </a:cubicBezTo>
                <a:lnTo>
                  <a:pt x="7119" y="1033"/>
                </a:lnTo>
                <a:cubicBezTo>
                  <a:pt x="0" y="3986"/>
                  <a:pt x="3110" y="10755"/>
                  <a:pt x="3110" y="10755"/>
                </a:cubicBezTo>
                <a:cubicBezTo>
                  <a:pt x="3248" y="10368"/>
                  <a:pt x="4078" y="9503"/>
                  <a:pt x="4078" y="9503"/>
                </a:cubicBezTo>
                <a:lnTo>
                  <a:pt x="4078" y="9503"/>
                </a:lnTo>
                <a:lnTo>
                  <a:pt x="3974" y="10189"/>
                </a:lnTo>
                <a:cubicBezTo>
                  <a:pt x="5529" y="9951"/>
                  <a:pt x="6324" y="8250"/>
                  <a:pt x="6324" y="8250"/>
                </a:cubicBezTo>
                <a:cubicBezTo>
                  <a:pt x="7068" y="6246"/>
                  <a:pt x="8992" y="5349"/>
                  <a:pt x="10064" y="5349"/>
                </a:cubicBezTo>
                <a:cubicBezTo>
                  <a:pt x="10236" y="5349"/>
                  <a:pt x="10386" y="5372"/>
                  <a:pt x="10506" y="5418"/>
                </a:cubicBezTo>
                <a:cubicBezTo>
                  <a:pt x="11369" y="5745"/>
                  <a:pt x="10333" y="7088"/>
                  <a:pt x="10333" y="7088"/>
                </a:cubicBezTo>
                <a:lnTo>
                  <a:pt x="10159" y="6720"/>
                </a:lnTo>
                <a:cubicBezTo>
                  <a:pt x="10056" y="7575"/>
                  <a:pt x="8030" y="8369"/>
                  <a:pt x="8030" y="8369"/>
                </a:cubicBezTo>
                <a:lnTo>
                  <a:pt x="8030" y="7773"/>
                </a:lnTo>
                <a:cubicBezTo>
                  <a:pt x="7352" y="8758"/>
                  <a:pt x="3560" y="10785"/>
                  <a:pt x="3422" y="14424"/>
                </a:cubicBezTo>
                <a:cubicBezTo>
                  <a:pt x="3284" y="18061"/>
                  <a:pt x="6739" y="20387"/>
                  <a:pt x="6739" y="20387"/>
                </a:cubicBezTo>
                <a:lnTo>
                  <a:pt x="6290" y="20387"/>
                </a:lnTo>
                <a:cubicBezTo>
                  <a:pt x="7911" y="21984"/>
                  <a:pt x="9388" y="22632"/>
                  <a:pt x="10387" y="22894"/>
                </a:cubicBezTo>
                <a:cubicBezTo>
                  <a:pt x="10889" y="23095"/>
                  <a:pt x="11398" y="23201"/>
                  <a:pt x="11885" y="23201"/>
                </a:cubicBezTo>
                <a:lnTo>
                  <a:pt x="20729" y="23201"/>
                </a:lnTo>
                <a:cubicBezTo>
                  <a:pt x="21015" y="23201"/>
                  <a:pt x="21194" y="22881"/>
                  <a:pt x="21037" y="22642"/>
                </a:cubicBezTo>
                <a:cubicBezTo>
                  <a:pt x="20833" y="22332"/>
                  <a:pt x="20464" y="21952"/>
                  <a:pt x="19813" y="21666"/>
                </a:cubicBezTo>
                <a:lnTo>
                  <a:pt x="20571" y="21666"/>
                </a:lnTo>
                <a:cubicBezTo>
                  <a:pt x="20852" y="21666"/>
                  <a:pt x="21023" y="21363"/>
                  <a:pt x="20886" y="21117"/>
                </a:cubicBezTo>
                <a:cubicBezTo>
                  <a:pt x="20597" y="20599"/>
                  <a:pt x="20006" y="20201"/>
                  <a:pt x="19402" y="19907"/>
                </a:cubicBezTo>
                <a:cubicBezTo>
                  <a:pt x="19889" y="19130"/>
                  <a:pt x="20338" y="17971"/>
                  <a:pt x="20261" y="16402"/>
                </a:cubicBezTo>
                <a:lnTo>
                  <a:pt x="20261" y="16402"/>
                </a:lnTo>
                <a:cubicBezTo>
                  <a:pt x="20589" y="16464"/>
                  <a:pt x="20944" y="16507"/>
                  <a:pt x="21292" y="16507"/>
                </a:cubicBezTo>
                <a:cubicBezTo>
                  <a:pt x="21464" y="16507"/>
                  <a:pt x="21634" y="16497"/>
                  <a:pt x="21799" y="16472"/>
                </a:cubicBezTo>
                <a:cubicBezTo>
                  <a:pt x="22863" y="16316"/>
                  <a:pt x="24117" y="15428"/>
                  <a:pt x="25069" y="15428"/>
                </a:cubicBezTo>
                <a:cubicBezTo>
                  <a:pt x="25297" y="15428"/>
                  <a:pt x="25508" y="15479"/>
                  <a:pt x="25695" y="15603"/>
                </a:cubicBezTo>
                <a:cubicBezTo>
                  <a:pt x="26660" y="16248"/>
                  <a:pt x="25855" y="16408"/>
                  <a:pt x="26434" y="16634"/>
                </a:cubicBezTo>
                <a:cubicBezTo>
                  <a:pt x="26462" y="16644"/>
                  <a:pt x="26491" y="16650"/>
                  <a:pt x="26520" y="16650"/>
                </a:cubicBezTo>
                <a:cubicBezTo>
                  <a:pt x="27091" y="16650"/>
                  <a:pt x="27808" y="14618"/>
                  <a:pt x="26949" y="14157"/>
                </a:cubicBezTo>
                <a:cubicBezTo>
                  <a:pt x="26858" y="14108"/>
                  <a:pt x="26747" y="14061"/>
                  <a:pt x="26625" y="14014"/>
                </a:cubicBezTo>
                <a:cubicBezTo>
                  <a:pt x="26449" y="13614"/>
                  <a:pt x="26155" y="13244"/>
                  <a:pt x="25656" y="13164"/>
                </a:cubicBezTo>
                <a:cubicBezTo>
                  <a:pt x="25260" y="13101"/>
                  <a:pt x="24870" y="13079"/>
                  <a:pt x="24526" y="13079"/>
                </a:cubicBezTo>
                <a:cubicBezTo>
                  <a:pt x="24353" y="13079"/>
                  <a:pt x="24191" y="13085"/>
                  <a:pt x="24047" y="13093"/>
                </a:cubicBezTo>
                <a:cubicBezTo>
                  <a:pt x="23679" y="12874"/>
                  <a:pt x="23443" y="12605"/>
                  <a:pt x="23473" y="12256"/>
                </a:cubicBezTo>
                <a:lnTo>
                  <a:pt x="23473" y="12256"/>
                </a:lnTo>
                <a:cubicBezTo>
                  <a:pt x="23473" y="12256"/>
                  <a:pt x="24763" y="12660"/>
                  <a:pt x="26088" y="12660"/>
                </a:cubicBezTo>
                <a:cubicBezTo>
                  <a:pt x="27036" y="12660"/>
                  <a:pt x="28003" y="12453"/>
                  <a:pt x="28527" y="11741"/>
                </a:cubicBezTo>
                <a:cubicBezTo>
                  <a:pt x="28527" y="11741"/>
                  <a:pt x="28469" y="11363"/>
                  <a:pt x="28315" y="10794"/>
                </a:cubicBezTo>
                <a:cubicBezTo>
                  <a:pt x="27920" y="9339"/>
                  <a:pt x="26901" y="6629"/>
                  <a:pt x="24637" y="5722"/>
                </a:cubicBezTo>
                <a:cubicBezTo>
                  <a:pt x="24730" y="5012"/>
                  <a:pt x="24653" y="4281"/>
                  <a:pt x="23938" y="4281"/>
                </a:cubicBezTo>
                <a:cubicBezTo>
                  <a:pt x="23865" y="4281"/>
                  <a:pt x="23785" y="4288"/>
                  <a:pt x="23698" y="4304"/>
                </a:cubicBezTo>
                <a:cubicBezTo>
                  <a:pt x="23350" y="4369"/>
                  <a:pt x="23111" y="4543"/>
                  <a:pt x="22951" y="4779"/>
                </a:cubicBezTo>
                <a:cubicBezTo>
                  <a:pt x="22811" y="4547"/>
                  <a:pt x="22621" y="4393"/>
                  <a:pt x="22363" y="4393"/>
                </a:cubicBezTo>
                <a:cubicBezTo>
                  <a:pt x="22226" y="4393"/>
                  <a:pt x="22069" y="4437"/>
                  <a:pt x="21890" y="4536"/>
                </a:cubicBezTo>
                <a:cubicBezTo>
                  <a:pt x="21289" y="4867"/>
                  <a:pt x="21205" y="5456"/>
                  <a:pt x="21325" y="6052"/>
                </a:cubicBezTo>
                <a:cubicBezTo>
                  <a:pt x="20524" y="6462"/>
                  <a:pt x="19512" y="6999"/>
                  <a:pt x="17932" y="7432"/>
                </a:cubicBezTo>
                <a:cubicBezTo>
                  <a:pt x="17359" y="7590"/>
                  <a:pt x="16778" y="7758"/>
                  <a:pt x="16195" y="7940"/>
                </a:cubicBezTo>
                <a:cubicBezTo>
                  <a:pt x="16922" y="6735"/>
                  <a:pt x="16622" y="5664"/>
                  <a:pt x="16622" y="5664"/>
                </a:cubicBezTo>
                <a:lnTo>
                  <a:pt x="16622" y="5664"/>
                </a:lnTo>
                <a:lnTo>
                  <a:pt x="16138" y="5835"/>
                </a:lnTo>
                <a:cubicBezTo>
                  <a:pt x="16138" y="5835"/>
                  <a:pt x="16691" y="3300"/>
                  <a:pt x="13857" y="1183"/>
                </a:cubicBezTo>
                <a:cubicBezTo>
                  <a:pt x="12623" y="261"/>
                  <a:pt x="11101" y="1"/>
                  <a:pt x="977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a:off x="8680188" y="43"/>
            <a:ext cx="3512217" cy="1532552"/>
            <a:chOff x="4955225" y="742325"/>
            <a:chExt cx="2025500" cy="883825"/>
          </a:xfrm>
        </p:grpSpPr>
        <p:sp>
          <p:nvSpPr>
            <p:cNvPr id="137" name="Google Shape;137;p3"/>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txBox="1">
            <a:spLocks noGrp="1"/>
          </p:cNvSpPr>
          <p:nvPr>
            <p:ph type="title" hasCustomPrompt="1"/>
          </p:nvPr>
        </p:nvSpPr>
        <p:spPr>
          <a:xfrm>
            <a:off x="4846700" y="720000"/>
            <a:ext cx="3833200" cy="25596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8" name="Google Shape;158;p3"/>
          <p:cNvSpPr txBox="1">
            <a:spLocks noGrp="1"/>
          </p:cNvSpPr>
          <p:nvPr>
            <p:ph type="subTitle" idx="1"/>
          </p:nvPr>
        </p:nvSpPr>
        <p:spPr>
          <a:xfrm rot="462">
            <a:off x="5265001" y="5239216"/>
            <a:ext cx="29776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9" name="Google Shape;159;p3"/>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 name="Google Shape;160;p3"/>
          <p:cNvGrpSpPr/>
          <p:nvPr/>
        </p:nvGrpSpPr>
        <p:grpSpPr>
          <a:xfrm flipH="1">
            <a:off x="-817866" y="-73932"/>
            <a:ext cx="3833135" cy="7005709"/>
            <a:chOff x="6764250" y="767225"/>
            <a:chExt cx="1097900" cy="2006600"/>
          </a:xfrm>
        </p:grpSpPr>
        <p:sp>
          <p:nvSpPr>
            <p:cNvPr id="161" name="Google Shape;161;p3"/>
            <p:cNvSpPr/>
            <p:nvPr/>
          </p:nvSpPr>
          <p:spPr>
            <a:xfrm>
              <a:off x="6764250" y="767225"/>
              <a:ext cx="1097900" cy="2006600"/>
            </a:xfrm>
            <a:custGeom>
              <a:avLst/>
              <a:gdLst/>
              <a:ahLst/>
              <a:cxnLst/>
              <a:rect l="l" t="t" r="r" b="b"/>
              <a:pathLst>
                <a:path w="43916" h="80264" extrusionOk="0">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6818500" y="767225"/>
              <a:ext cx="948100" cy="1767575"/>
            </a:xfrm>
            <a:custGeom>
              <a:avLst/>
              <a:gdLst/>
              <a:ahLst/>
              <a:cxnLst/>
              <a:rect l="l" t="t" r="r" b="b"/>
              <a:pathLst>
                <a:path w="37924" h="70703" extrusionOk="0">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6802300" y="767225"/>
              <a:ext cx="1059850" cy="2006600"/>
            </a:xfrm>
            <a:custGeom>
              <a:avLst/>
              <a:gdLst/>
              <a:ahLst/>
              <a:cxnLst/>
              <a:rect l="l" t="t" r="r" b="b"/>
              <a:pathLst>
                <a:path w="42394" h="80264" extrusionOk="0">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3"/>
          <p:cNvGrpSpPr/>
          <p:nvPr/>
        </p:nvGrpSpPr>
        <p:grpSpPr>
          <a:xfrm rot="-5400000">
            <a:off x="-800715" y="3497060"/>
            <a:ext cx="3623753" cy="2214865"/>
            <a:chOff x="3182725" y="919500"/>
            <a:chExt cx="1712225" cy="1046525"/>
          </a:xfrm>
        </p:grpSpPr>
        <p:sp>
          <p:nvSpPr>
            <p:cNvPr id="165" name="Google Shape;165;p3"/>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3"/>
          <p:cNvGrpSpPr/>
          <p:nvPr/>
        </p:nvGrpSpPr>
        <p:grpSpPr>
          <a:xfrm>
            <a:off x="2021733" y="-330700"/>
            <a:ext cx="1111000" cy="1230667"/>
            <a:chOff x="1797975" y="820925"/>
            <a:chExt cx="833250" cy="923000"/>
          </a:xfrm>
        </p:grpSpPr>
        <p:sp>
          <p:nvSpPr>
            <p:cNvPr id="171" name="Google Shape;171;p3"/>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3"/>
          <p:cNvGrpSpPr/>
          <p:nvPr/>
        </p:nvGrpSpPr>
        <p:grpSpPr>
          <a:xfrm rot="5400000">
            <a:off x="10857167" y="2140100"/>
            <a:ext cx="1255667" cy="1724667"/>
            <a:chOff x="1064600" y="709975"/>
            <a:chExt cx="941750" cy="1293500"/>
          </a:xfrm>
        </p:grpSpPr>
        <p:sp>
          <p:nvSpPr>
            <p:cNvPr id="176" name="Google Shape;176;p3"/>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3"/>
          <p:cNvSpPr txBox="1">
            <a:spLocks noGrp="1"/>
          </p:cNvSpPr>
          <p:nvPr>
            <p:ph type="title" idx="2"/>
          </p:nvPr>
        </p:nvSpPr>
        <p:spPr>
          <a:xfrm>
            <a:off x="2275600" y="3890667"/>
            <a:ext cx="8956400" cy="12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29554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93F05DD4-DDBC-4FB1-933E-29992F4F62A8}"/>
              </a:ext>
            </a:extLst>
          </p:cNvPr>
          <p:cNvSpPr>
            <a:spLocks noGrp="1" noChangeArrowheads="1"/>
          </p:cNvSpPr>
          <p:nvPr>
            <p:ph type="dt" sz="half" idx="10"/>
          </p:nvPr>
        </p:nvSpPr>
        <p:spPr>
          <a:ln/>
        </p:spPr>
        <p:txBody>
          <a:bodyPr/>
          <a:lstStyle>
            <a:lvl1pPr>
              <a:defRPr/>
            </a:lvl1pPr>
          </a:lstStyle>
          <a:p>
            <a:pPr>
              <a:defRPr/>
            </a:pPr>
            <a:fld id="{F2A45C10-EF15-4C33-97C8-CE5C3D0A164A}" type="datetimeFigureOut">
              <a:rPr lang="en-US"/>
              <a:pPr>
                <a:defRPr/>
              </a:pPr>
              <a:t>14/10/2023</a:t>
            </a:fld>
            <a:endParaRPr lang="en-US"/>
          </a:p>
        </p:txBody>
      </p:sp>
      <p:sp>
        <p:nvSpPr>
          <p:cNvPr id="5" name="Rectangle 5">
            <a:extLst>
              <a:ext uri="{FF2B5EF4-FFF2-40B4-BE49-F238E27FC236}">
                <a16:creationId xmlns:a16="http://schemas.microsoft.com/office/drawing/2014/main" id="{8CDB3DDD-DC66-4081-B849-DA798151ED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526FEC-CB8F-4FAD-BD25-327334A2D211}"/>
              </a:ext>
            </a:extLst>
          </p:cNvPr>
          <p:cNvSpPr>
            <a:spLocks noGrp="1" noChangeArrowheads="1"/>
          </p:cNvSpPr>
          <p:nvPr>
            <p:ph type="sldNum" sz="quarter" idx="12"/>
          </p:nvPr>
        </p:nvSpPr>
        <p:spPr>
          <a:ln/>
        </p:spPr>
        <p:txBody>
          <a:bodyPr/>
          <a:lstStyle>
            <a:lvl1pPr>
              <a:defRPr/>
            </a:lvl1pPr>
          </a:lstStyle>
          <a:p>
            <a:fld id="{F12A5629-F333-4322-BFDC-F220C31BBE86}" type="slidenum">
              <a:rPr lang="en-US" altLang="en-US"/>
              <a:pPr/>
              <a:t>‹#›</a:t>
            </a:fld>
            <a:endParaRPr lang="en-US" altLang="en-US"/>
          </a:p>
        </p:txBody>
      </p:sp>
    </p:spTree>
    <p:extLst>
      <p:ext uri="{BB962C8B-B14F-4D97-AF65-F5344CB8AC3E}">
        <p14:creationId xmlns:p14="http://schemas.microsoft.com/office/powerpoint/2010/main" val="1000281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DC6D310-6827-46A8-91EF-D670B1EE18BF}"/>
              </a:ext>
            </a:extLst>
          </p:cNvPr>
          <p:cNvSpPr>
            <a:spLocks noGrp="1" noChangeArrowheads="1"/>
          </p:cNvSpPr>
          <p:nvPr>
            <p:ph type="dt" sz="half" idx="10"/>
          </p:nvPr>
        </p:nvSpPr>
        <p:spPr>
          <a:ln/>
        </p:spPr>
        <p:txBody>
          <a:bodyPr/>
          <a:lstStyle>
            <a:lvl1pPr>
              <a:defRPr/>
            </a:lvl1pPr>
          </a:lstStyle>
          <a:p>
            <a:pPr>
              <a:defRPr/>
            </a:pPr>
            <a:fld id="{B704D18B-FE40-49F9-9FE0-9953F94B4338}" type="datetimeFigureOut">
              <a:rPr lang="en-US"/>
              <a:pPr>
                <a:defRPr/>
              </a:pPr>
              <a:t>14/10/2023</a:t>
            </a:fld>
            <a:endParaRPr lang="en-US"/>
          </a:p>
        </p:txBody>
      </p:sp>
      <p:sp>
        <p:nvSpPr>
          <p:cNvPr id="5" name="Rectangle 5">
            <a:extLst>
              <a:ext uri="{FF2B5EF4-FFF2-40B4-BE49-F238E27FC236}">
                <a16:creationId xmlns:a16="http://schemas.microsoft.com/office/drawing/2014/main" id="{058A7467-9024-44A2-BF30-5057565DBD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1C24FB-3F42-4575-831F-FC0746841937}"/>
              </a:ext>
            </a:extLst>
          </p:cNvPr>
          <p:cNvSpPr>
            <a:spLocks noGrp="1" noChangeArrowheads="1"/>
          </p:cNvSpPr>
          <p:nvPr>
            <p:ph type="sldNum" sz="quarter" idx="12"/>
          </p:nvPr>
        </p:nvSpPr>
        <p:spPr>
          <a:ln/>
        </p:spPr>
        <p:txBody>
          <a:bodyPr/>
          <a:lstStyle>
            <a:lvl1pPr>
              <a:defRPr/>
            </a:lvl1pPr>
          </a:lstStyle>
          <a:p>
            <a:fld id="{7BC3D8CF-64F6-44D7-9911-DE905EB2A22B}" type="slidenum">
              <a:rPr lang="en-US" altLang="en-US"/>
              <a:pPr/>
              <a:t>‹#›</a:t>
            </a:fld>
            <a:endParaRPr lang="en-US" altLang="en-US"/>
          </a:p>
        </p:txBody>
      </p:sp>
    </p:spTree>
    <p:extLst>
      <p:ext uri="{BB962C8B-B14F-4D97-AF65-F5344CB8AC3E}">
        <p14:creationId xmlns:p14="http://schemas.microsoft.com/office/powerpoint/2010/main" val="622024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BD453A84-4A1E-432B-85DA-869829DFC03A}"/>
              </a:ext>
            </a:extLst>
          </p:cNvPr>
          <p:cNvSpPr>
            <a:spLocks noGrp="1" noChangeArrowheads="1"/>
          </p:cNvSpPr>
          <p:nvPr>
            <p:ph type="dt" sz="half" idx="10"/>
          </p:nvPr>
        </p:nvSpPr>
        <p:spPr>
          <a:ln/>
        </p:spPr>
        <p:txBody>
          <a:bodyPr/>
          <a:lstStyle>
            <a:lvl1pPr>
              <a:defRPr/>
            </a:lvl1pPr>
          </a:lstStyle>
          <a:p>
            <a:pPr>
              <a:defRPr/>
            </a:pPr>
            <a:fld id="{9F32C37F-1056-4B7A-8252-7B0DFE3D756F}" type="datetimeFigureOut">
              <a:rPr lang="en-US"/>
              <a:pPr>
                <a:defRPr/>
              </a:pPr>
              <a:t>14/10/2023</a:t>
            </a:fld>
            <a:endParaRPr lang="en-US"/>
          </a:p>
        </p:txBody>
      </p:sp>
      <p:sp>
        <p:nvSpPr>
          <p:cNvPr id="4" name="Rectangle 5">
            <a:extLst>
              <a:ext uri="{FF2B5EF4-FFF2-40B4-BE49-F238E27FC236}">
                <a16:creationId xmlns:a16="http://schemas.microsoft.com/office/drawing/2014/main" id="{9119BA38-91E0-4EFA-8287-5C6B99C99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F97038-7FEA-4AA7-8E9C-5E1FF5A8E091}"/>
              </a:ext>
            </a:extLst>
          </p:cNvPr>
          <p:cNvSpPr>
            <a:spLocks noGrp="1" noChangeArrowheads="1"/>
          </p:cNvSpPr>
          <p:nvPr>
            <p:ph type="sldNum" sz="quarter" idx="12"/>
          </p:nvPr>
        </p:nvSpPr>
        <p:spPr>
          <a:ln/>
        </p:spPr>
        <p:txBody>
          <a:bodyPr/>
          <a:lstStyle>
            <a:lvl1pPr>
              <a:defRPr/>
            </a:lvl1pPr>
          </a:lstStyle>
          <a:p>
            <a:fld id="{8E06CC51-807F-47D7-910C-1FA041360A7D}" type="slidenum">
              <a:rPr lang="en-US" altLang="en-US"/>
              <a:pPr/>
              <a:t>‹#›</a:t>
            </a:fld>
            <a:endParaRPr lang="en-US" altLang="en-US"/>
          </a:p>
        </p:txBody>
      </p:sp>
    </p:spTree>
    <p:extLst>
      <p:ext uri="{BB962C8B-B14F-4D97-AF65-F5344CB8AC3E}">
        <p14:creationId xmlns:p14="http://schemas.microsoft.com/office/powerpoint/2010/main" val="2199468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6"/>
        <p:cNvGrpSpPr/>
        <p:nvPr/>
      </p:nvGrpSpPr>
      <p:grpSpPr>
        <a:xfrm>
          <a:off x="0" y="0"/>
          <a:ext cx="0" cy="0"/>
          <a:chOff x="0" y="0"/>
          <a:chExt cx="0" cy="0"/>
        </a:xfrm>
      </p:grpSpPr>
      <p:sp>
        <p:nvSpPr>
          <p:cNvPr id="207" name="Google Shape;207;p4"/>
          <p:cNvSpPr/>
          <p:nvPr/>
        </p:nvSpPr>
        <p:spPr>
          <a:xfrm flipH="1">
            <a:off x="10776291" y="3236332"/>
            <a:ext cx="2636160" cy="3368387"/>
          </a:xfrm>
          <a:custGeom>
            <a:avLst/>
            <a:gdLst/>
            <a:ahLst/>
            <a:cxnLst/>
            <a:rect l="l" t="t" r="r" b="b"/>
            <a:pathLst>
              <a:path w="67727" h="86539" extrusionOk="0">
                <a:moveTo>
                  <a:pt x="62852" y="0"/>
                </a:moveTo>
                <a:cubicBezTo>
                  <a:pt x="62801" y="0"/>
                  <a:pt x="62756" y="14"/>
                  <a:pt x="62718" y="41"/>
                </a:cubicBezTo>
                <a:cubicBezTo>
                  <a:pt x="62064" y="515"/>
                  <a:pt x="62931" y="848"/>
                  <a:pt x="63556" y="4607"/>
                </a:cubicBezTo>
                <a:cubicBezTo>
                  <a:pt x="64107" y="7913"/>
                  <a:pt x="62544" y="9264"/>
                  <a:pt x="62544" y="9264"/>
                </a:cubicBezTo>
                <a:cubicBezTo>
                  <a:pt x="63023" y="6834"/>
                  <a:pt x="60951" y="2582"/>
                  <a:pt x="59996" y="2028"/>
                </a:cubicBezTo>
                <a:cubicBezTo>
                  <a:pt x="59922" y="1985"/>
                  <a:pt x="59835" y="1963"/>
                  <a:pt x="59746" y="1963"/>
                </a:cubicBezTo>
                <a:cubicBezTo>
                  <a:pt x="59289" y="1963"/>
                  <a:pt x="58766" y="2551"/>
                  <a:pt x="59598" y="4017"/>
                </a:cubicBezTo>
                <a:cubicBezTo>
                  <a:pt x="60338" y="5321"/>
                  <a:pt x="61812" y="9149"/>
                  <a:pt x="60664" y="9855"/>
                </a:cubicBezTo>
                <a:cubicBezTo>
                  <a:pt x="60461" y="9980"/>
                  <a:pt x="60263" y="10037"/>
                  <a:pt x="60070" y="10037"/>
                </a:cubicBezTo>
                <a:cubicBezTo>
                  <a:pt x="59174" y="10037"/>
                  <a:pt x="58386" y="8796"/>
                  <a:pt x="57667" y="7350"/>
                </a:cubicBezTo>
                <a:cubicBezTo>
                  <a:pt x="56886" y="5777"/>
                  <a:pt x="57005" y="5135"/>
                  <a:pt x="56398" y="5135"/>
                </a:cubicBezTo>
                <a:cubicBezTo>
                  <a:pt x="56327" y="5135"/>
                  <a:pt x="56246" y="5144"/>
                  <a:pt x="56152" y="5161"/>
                </a:cubicBezTo>
                <a:cubicBezTo>
                  <a:pt x="55260" y="5324"/>
                  <a:pt x="55947" y="6954"/>
                  <a:pt x="57972" y="10771"/>
                </a:cubicBezTo>
                <a:cubicBezTo>
                  <a:pt x="59997" y="14590"/>
                  <a:pt x="57028" y="15982"/>
                  <a:pt x="57028" y="15982"/>
                </a:cubicBezTo>
                <a:cubicBezTo>
                  <a:pt x="57297" y="13628"/>
                  <a:pt x="55747" y="8850"/>
                  <a:pt x="54913" y="8850"/>
                </a:cubicBezTo>
                <a:cubicBezTo>
                  <a:pt x="54900" y="8850"/>
                  <a:pt x="54887" y="8851"/>
                  <a:pt x="54875" y="8853"/>
                </a:cubicBezTo>
                <a:cubicBezTo>
                  <a:pt x="54051" y="9004"/>
                  <a:pt x="55902" y="12924"/>
                  <a:pt x="55161" y="16252"/>
                </a:cubicBezTo>
                <a:cubicBezTo>
                  <a:pt x="54535" y="19069"/>
                  <a:pt x="51843" y="19865"/>
                  <a:pt x="51298" y="19865"/>
                </a:cubicBezTo>
                <a:cubicBezTo>
                  <a:pt x="51198" y="19865"/>
                  <a:pt x="51170" y="19838"/>
                  <a:pt x="51239" y="19793"/>
                </a:cubicBezTo>
                <a:cubicBezTo>
                  <a:pt x="51681" y="19499"/>
                  <a:pt x="52390" y="16616"/>
                  <a:pt x="52052" y="15543"/>
                </a:cubicBezTo>
                <a:cubicBezTo>
                  <a:pt x="51945" y="15205"/>
                  <a:pt x="51811" y="15062"/>
                  <a:pt x="51668" y="15062"/>
                </a:cubicBezTo>
                <a:cubicBezTo>
                  <a:pt x="51358" y="15062"/>
                  <a:pt x="51007" y="15737"/>
                  <a:pt x="50816" y="16549"/>
                </a:cubicBezTo>
                <a:cubicBezTo>
                  <a:pt x="50535" y="17736"/>
                  <a:pt x="49302" y="21083"/>
                  <a:pt x="47859" y="21930"/>
                </a:cubicBezTo>
                <a:cubicBezTo>
                  <a:pt x="47527" y="22125"/>
                  <a:pt x="47218" y="22223"/>
                  <a:pt x="46935" y="22223"/>
                </a:cubicBezTo>
                <a:cubicBezTo>
                  <a:pt x="45988" y="22223"/>
                  <a:pt x="45347" y="21120"/>
                  <a:pt x="45214" y="18849"/>
                </a:cubicBezTo>
                <a:cubicBezTo>
                  <a:pt x="45083" y="16637"/>
                  <a:pt x="44948" y="16024"/>
                  <a:pt x="44621" y="16024"/>
                </a:cubicBezTo>
                <a:cubicBezTo>
                  <a:pt x="44511" y="16024"/>
                  <a:pt x="44381" y="16092"/>
                  <a:pt x="44222" y="16192"/>
                </a:cubicBezTo>
                <a:cubicBezTo>
                  <a:pt x="43584" y="16592"/>
                  <a:pt x="44087" y="19339"/>
                  <a:pt x="44687" y="21856"/>
                </a:cubicBezTo>
                <a:cubicBezTo>
                  <a:pt x="44968" y="23029"/>
                  <a:pt x="44972" y="23956"/>
                  <a:pt x="44897" y="24615"/>
                </a:cubicBezTo>
                <a:cubicBezTo>
                  <a:pt x="44653" y="24594"/>
                  <a:pt x="44382" y="24581"/>
                  <a:pt x="44091" y="24581"/>
                </a:cubicBezTo>
                <a:cubicBezTo>
                  <a:pt x="43560" y="24581"/>
                  <a:pt x="42959" y="24625"/>
                  <a:pt x="42327" y="24749"/>
                </a:cubicBezTo>
                <a:cubicBezTo>
                  <a:pt x="42155" y="24074"/>
                  <a:pt x="42030" y="23171"/>
                  <a:pt x="42091" y="22026"/>
                </a:cubicBezTo>
                <a:cubicBezTo>
                  <a:pt x="42244" y="19187"/>
                  <a:pt x="42244" y="16119"/>
                  <a:pt x="41477" y="15812"/>
                </a:cubicBezTo>
                <a:cubicBezTo>
                  <a:pt x="41317" y="15748"/>
                  <a:pt x="41182" y="15704"/>
                  <a:pt x="41073" y="15704"/>
                </a:cubicBezTo>
                <a:cubicBezTo>
                  <a:pt x="40662" y="15704"/>
                  <a:pt x="40617" y="16333"/>
                  <a:pt x="40929" y="18881"/>
                </a:cubicBezTo>
                <a:cubicBezTo>
                  <a:pt x="41259" y="21567"/>
                  <a:pt x="40673" y="22890"/>
                  <a:pt x="39469" y="22890"/>
                </a:cubicBezTo>
                <a:cubicBezTo>
                  <a:pt x="39229" y="22890"/>
                  <a:pt x="38964" y="22837"/>
                  <a:pt x="38677" y="22732"/>
                </a:cubicBezTo>
                <a:cubicBezTo>
                  <a:pt x="36952" y="22102"/>
                  <a:pt x="34957" y="18727"/>
                  <a:pt x="34419" y="17500"/>
                </a:cubicBezTo>
                <a:cubicBezTo>
                  <a:pt x="34068" y="16695"/>
                  <a:pt x="33584" y="16056"/>
                  <a:pt x="33250" y="16056"/>
                </a:cubicBezTo>
                <a:cubicBezTo>
                  <a:pt x="33073" y="16056"/>
                  <a:pt x="32938" y="16233"/>
                  <a:pt x="32885" y="16656"/>
                </a:cubicBezTo>
                <a:cubicBezTo>
                  <a:pt x="32733" y="17884"/>
                  <a:pt x="34066" y="20859"/>
                  <a:pt x="34604" y="21090"/>
                </a:cubicBezTo>
                <a:cubicBezTo>
                  <a:pt x="34731" y="21144"/>
                  <a:pt x="34601" y="21196"/>
                  <a:pt x="34310" y="21196"/>
                </a:cubicBezTo>
                <a:cubicBezTo>
                  <a:pt x="33375" y="21196"/>
                  <a:pt x="30775" y="20668"/>
                  <a:pt x="29664" y="18036"/>
                </a:cubicBezTo>
                <a:cubicBezTo>
                  <a:pt x="28206" y="14584"/>
                  <a:pt x="29433" y="9982"/>
                  <a:pt x="28513" y="9982"/>
                </a:cubicBezTo>
                <a:cubicBezTo>
                  <a:pt x="27593" y="9982"/>
                  <a:pt x="26826" y="15582"/>
                  <a:pt x="27593" y="18114"/>
                </a:cubicBezTo>
                <a:cubicBezTo>
                  <a:pt x="27593" y="18114"/>
                  <a:pt x="24110" y="17193"/>
                  <a:pt x="25544" y="12666"/>
                </a:cubicBezTo>
                <a:cubicBezTo>
                  <a:pt x="26979" y="8141"/>
                  <a:pt x="27400" y="6243"/>
                  <a:pt x="26403" y="6243"/>
                </a:cubicBezTo>
                <a:cubicBezTo>
                  <a:pt x="25406" y="6243"/>
                  <a:pt x="25794" y="6837"/>
                  <a:pt x="25198" y="8908"/>
                </a:cubicBezTo>
                <a:cubicBezTo>
                  <a:pt x="24674" y="10724"/>
                  <a:pt x="24020" y="12304"/>
                  <a:pt x="22936" y="12304"/>
                </a:cubicBezTo>
                <a:cubicBezTo>
                  <a:pt x="22784" y="12304"/>
                  <a:pt x="22623" y="12273"/>
                  <a:pt x="22453" y="12207"/>
                </a:cubicBezTo>
                <a:cubicBezTo>
                  <a:pt x="21072" y="11669"/>
                  <a:pt x="21911" y="7241"/>
                  <a:pt x="22453" y="5686"/>
                </a:cubicBezTo>
                <a:cubicBezTo>
                  <a:pt x="23020" y="4060"/>
                  <a:pt x="22471" y="3486"/>
                  <a:pt x="21995" y="3486"/>
                </a:cubicBezTo>
                <a:cubicBezTo>
                  <a:pt x="21859" y="3486"/>
                  <a:pt x="21729" y="3533"/>
                  <a:pt x="21632" y="3615"/>
                </a:cubicBezTo>
                <a:cubicBezTo>
                  <a:pt x="20708" y="4401"/>
                  <a:pt x="19308" y="9407"/>
                  <a:pt x="20305" y="11938"/>
                </a:cubicBezTo>
                <a:cubicBezTo>
                  <a:pt x="20305" y="11938"/>
                  <a:pt x="18349" y="10787"/>
                  <a:pt x="18292" y="7105"/>
                </a:cubicBezTo>
                <a:cubicBezTo>
                  <a:pt x="18226" y="2918"/>
                  <a:pt x="19096" y="2388"/>
                  <a:pt x="18296" y="2004"/>
                </a:cubicBezTo>
                <a:cubicBezTo>
                  <a:pt x="18265" y="1989"/>
                  <a:pt x="18231" y="1982"/>
                  <a:pt x="18195" y="1982"/>
                </a:cubicBezTo>
                <a:cubicBezTo>
                  <a:pt x="17064" y="1982"/>
                  <a:pt x="13974" y="9386"/>
                  <a:pt x="19998" y="14815"/>
                </a:cubicBezTo>
                <a:cubicBezTo>
                  <a:pt x="26212" y="20415"/>
                  <a:pt x="27773" y="21820"/>
                  <a:pt x="37737" y="23963"/>
                </a:cubicBezTo>
                <a:cubicBezTo>
                  <a:pt x="38626" y="24153"/>
                  <a:pt x="39528" y="24087"/>
                  <a:pt x="40518" y="25328"/>
                </a:cubicBezTo>
                <a:cubicBezTo>
                  <a:pt x="40085" y="25527"/>
                  <a:pt x="39654" y="25773"/>
                  <a:pt x="39235" y="26081"/>
                </a:cubicBezTo>
                <a:cubicBezTo>
                  <a:pt x="39235" y="26081"/>
                  <a:pt x="36263" y="24054"/>
                  <a:pt x="33708" y="24054"/>
                </a:cubicBezTo>
                <a:cubicBezTo>
                  <a:pt x="33665" y="24054"/>
                  <a:pt x="33623" y="24055"/>
                  <a:pt x="33580" y="24056"/>
                </a:cubicBezTo>
                <a:cubicBezTo>
                  <a:pt x="33580" y="24056"/>
                  <a:pt x="32951" y="25941"/>
                  <a:pt x="36862" y="29083"/>
                </a:cubicBezTo>
                <a:cubicBezTo>
                  <a:pt x="36862" y="29083"/>
                  <a:pt x="38257" y="36971"/>
                  <a:pt x="31485" y="40392"/>
                </a:cubicBezTo>
                <a:cubicBezTo>
                  <a:pt x="24713" y="43812"/>
                  <a:pt x="22479" y="44162"/>
                  <a:pt x="20386" y="44162"/>
                </a:cubicBezTo>
                <a:cubicBezTo>
                  <a:pt x="19523" y="44162"/>
                  <a:pt x="17643" y="43831"/>
                  <a:pt x="15363" y="43831"/>
                </a:cubicBezTo>
                <a:cubicBezTo>
                  <a:pt x="12107" y="43831"/>
                  <a:pt x="8037" y="44507"/>
                  <a:pt x="4957" y="47792"/>
                </a:cubicBezTo>
                <a:cubicBezTo>
                  <a:pt x="4957" y="47792"/>
                  <a:pt x="837" y="50166"/>
                  <a:pt x="0" y="55332"/>
                </a:cubicBezTo>
                <a:cubicBezTo>
                  <a:pt x="0" y="55332"/>
                  <a:pt x="140" y="57427"/>
                  <a:pt x="978" y="58893"/>
                </a:cubicBezTo>
                <a:cubicBezTo>
                  <a:pt x="978" y="58893"/>
                  <a:pt x="2303" y="58334"/>
                  <a:pt x="2723" y="56938"/>
                </a:cubicBezTo>
                <a:lnTo>
                  <a:pt x="2723" y="56938"/>
                </a:lnTo>
                <a:cubicBezTo>
                  <a:pt x="2723" y="56939"/>
                  <a:pt x="1536" y="61266"/>
                  <a:pt x="4537" y="66642"/>
                </a:cubicBezTo>
                <a:cubicBezTo>
                  <a:pt x="4537" y="66642"/>
                  <a:pt x="4607" y="69224"/>
                  <a:pt x="2094" y="71529"/>
                </a:cubicBezTo>
                <a:cubicBezTo>
                  <a:pt x="2094" y="71529"/>
                  <a:pt x="2024" y="72576"/>
                  <a:pt x="3212" y="75019"/>
                </a:cubicBezTo>
                <a:cubicBezTo>
                  <a:pt x="4240" y="77138"/>
                  <a:pt x="4062" y="84243"/>
                  <a:pt x="3996" y="86095"/>
                </a:cubicBezTo>
                <a:cubicBezTo>
                  <a:pt x="3992" y="86211"/>
                  <a:pt x="4036" y="86323"/>
                  <a:pt x="4117" y="86407"/>
                </a:cubicBezTo>
                <a:cubicBezTo>
                  <a:pt x="4197" y="86490"/>
                  <a:pt x="4308" y="86539"/>
                  <a:pt x="4425" y="86539"/>
                </a:cubicBezTo>
                <a:lnTo>
                  <a:pt x="6589" y="86539"/>
                </a:lnTo>
                <a:cubicBezTo>
                  <a:pt x="6709" y="86539"/>
                  <a:pt x="6823" y="86488"/>
                  <a:pt x="6903" y="86402"/>
                </a:cubicBezTo>
                <a:cubicBezTo>
                  <a:pt x="6985" y="86315"/>
                  <a:pt x="7026" y="86197"/>
                  <a:pt x="7017" y="86078"/>
                </a:cubicBezTo>
                <a:cubicBezTo>
                  <a:pt x="6850" y="83766"/>
                  <a:pt x="6137" y="73465"/>
                  <a:pt x="6632" y="72226"/>
                </a:cubicBezTo>
                <a:cubicBezTo>
                  <a:pt x="7086" y="71092"/>
                  <a:pt x="9847" y="68942"/>
                  <a:pt x="11427" y="66752"/>
                </a:cubicBezTo>
                <a:lnTo>
                  <a:pt x="11427" y="66752"/>
                </a:lnTo>
                <a:cubicBezTo>
                  <a:pt x="11585" y="70554"/>
                  <a:pt x="10262" y="73135"/>
                  <a:pt x="10262" y="73135"/>
                </a:cubicBezTo>
                <a:cubicBezTo>
                  <a:pt x="11495" y="75414"/>
                  <a:pt x="11802" y="84111"/>
                  <a:pt x="11858" y="86122"/>
                </a:cubicBezTo>
                <a:cubicBezTo>
                  <a:pt x="11864" y="86353"/>
                  <a:pt x="12053" y="86539"/>
                  <a:pt x="12286" y="86539"/>
                </a:cubicBezTo>
                <a:lnTo>
                  <a:pt x="14303" y="86539"/>
                </a:lnTo>
                <a:cubicBezTo>
                  <a:pt x="14434" y="86539"/>
                  <a:pt x="14557" y="86478"/>
                  <a:pt x="14639" y="86375"/>
                </a:cubicBezTo>
                <a:cubicBezTo>
                  <a:pt x="14720" y="86274"/>
                  <a:pt x="14750" y="86139"/>
                  <a:pt x="14721" y="86012"/>
                </a:cubicBezTo>
                <a:cubicBezTo>
                  <a:pt x="14013" y="82986"/>
                  <a:pt x="13404" y="72925"/>
                  <a:pt x="13404" y="72925"/>
                </a:cubicBezTo>
                <a:cubicBezTo>
                  <a:pt x="13614" y="71529"/>
                  <a:pt x="17034" y="68736"/>
                  <a:pt x="17034" y="68736"/>
                </a:cubicBezTo>
                <a:cubicBezTo>
                  <a:pt x="19418" y="66436"/>
                  <a:pt x="19246" y="63661"/>
                  <a:pt x="18725" y="61805"/>
                </a:cubicBezTo>
                <a:lnTo>
                  <a:pt x="18725" y="61805"/>
                </a:lnTo>
                <a:cubicBezTo>
                  <a:pt x="19038" y="61952"/>
                  <a:pt x="19338" y="62120"/>
                  <a:pt x="19618" y="62313"/>
                </a:cubicBezTo>
                <a:cubicBezTo>
                  <a:pt x="22131" y="64059"/>
                  <a:pt x="27367" y="65176"/>
                  <a:pt x="27367" y="65176"/>
                </a:cubicBezTo>
                <a:cubicBezTo>
                  <a:pt x="27367" y="65176"/>
                  <a:pt x="27715" y="70690"/>
                  <a:pt x="28972" y="76067"/>
                </a:cubicBezTo>
                <a:lnTo>
                  <a:pt x="29509" y="86133"/>
                </a:lnTo>
                <a:cubicBezTo>
                  <a:pt x="29521" y="86360"/>
                  <a:pt x="29710" y="86539"/>
                  <a:pt x="29937" y="86539"/>
                </a:cubicBezTo>
                <a:lnTo>
                  <a:pt x="32170" y="86539"/>
                </a:lnTo>
                <a:cubicBezTo>
                  <a:pt x="32284" y="86539"/>
                  <a:pt x="32394" y="86493"/>
                  <a:pt x="32474" y="86412"/>
                </a:cubicBezTo>
                <a:cubicBezTo>
                  <a:pt x="32554" y="86330"/>
                  <a:pt x="32599" y="86221"/>
                  <a:pt x="32598" y="86106"/>
                </a:cubicBezTo>
                <a:cubicBezTo>
                  <a:pt x="32577" y="83612"/>
                  <a:pt x="32534" y="70978"/>
                  <a:pt x="33789" y="65455"/>
                </a:cubicBezTo>
                <a:lnTo>
                  <a:pt x="33791" y="65454"/>
                </a:lnTo>
                <a:lnTo>
                  <a:pt x="33789" y="65456"/>
                </a:lnTo>
                <a:lnTo>
                  <a:pt x="33839" y="65454"/>
                </a:lnTo>
                <a:cubicBezTo>
                  <a:pt x="33887" y="65452"/>
                  <a:pt x="33973" y="65449"/>
                  <a:pt x="34092" y="65441"/>
                </a:cubicBezTo>
                <a:lnTo>
                  <a:pt x="34125" y="65440"/>
                </a:lnTo>
                <a:cubicBezTo>
                  <a:pt x="34369" y="65422"/>
                  <a:pt x="34736" y="65383"/>
                  <a:pt x="35185" y="65301"/>
                </a:cubicBezTo>
                <a:lnTo>
                  <a:pt x="35185" y="86110"/>
                </a:lnTo>
                <a:cubicBezTo>
                  <a:pt x="35185" y="86346"/>
                  <a:pt x="35378" y="86539"/>
                  <a:pt x="35614" y="86539"/>
                </a:cubicBezTo>
                <a:lnTo>
                  <a:pt x="37528" y="86539"/>
                </a:lnTo>
                <a:cubicBezTo>
                  <a:pt x="37650" y="86539"/>
                  <a:pt x="37765" y="86487"/>
                  <a:pt x="37846" y="86397"/>
                </a:cubicBezTo>
                <a:cubicBezTo>
                  <a:pt x="37927" y="86307"/>
                  <a:pt x="37967" y="86187"/>
                  <a:pt x="37954" y="86066"/>
                </a:cubicBezTo>
                <a:cubicBezTo>
                  <a:pt x="37743" y="83975"/>
                  <a:pt x="36994" y="75502"/>
                  <a:pt x="38397" y="72087"/>
                </a:cubicBezTo>
                <a:cubicBezTo>
                  <a:pt x="39882" y="68471"/>
                  <a:pt x="42320" y="65271"/>
                  <a:pt x="42845" y="58626"/>
                </a:cubicBezTo>
                <a:cubicBezTo>
                  <a:pt x="43437" y="57568"/>
                  <a:pt x="44382" y="55928"/>
                  <a:pt x="45310" y="54510"/>
                </a:cubicBezTo>
                <a:cubicBezTo>
                  <a:pt x="48151" y="52680"/>
                  <a:pt x="48411" y="49838"/>
                  <a:pt x="48411" y="49838"/>
                </a:cubicBezTo>
                <a:lnTo>
                  <a:pt x="48712" y="50186"/>
                </a:lnTo>
                <a:cubicBezTo>
                  <a:pt x="49399" y="48679"/>
                  <a:pt x="48712" y="46778"/>
                  <a:pt x="48712" y="46778"/>
                </a:cubicBezTo>
                <a:lnTo>
                  <a:pt x="48712" y="46778"/>
                </a:lnTo>
                <a:lnTo>
                  <a:pt x="49923" y="47105"/>
                </a:lnTo>
                <a:cubicBezTo>
                  <a:pt x="49899" y="46284"/>
                  <a:pt x="49547" y="45480"/>
                  <a:pt x="49109" y="44794"/>
                </a:cubicBezTo>
                <a:lnTo>
                  <a:pt x="49109" y="44794"/>
                </a:lnTo>
                <a:cubicBezTo>
                  <a:pt x="49609" y="44989"/>
                  <a:pt x="50069" y="45029"/>
                  <a:pt x="50367" y="45029"/>
                </a:cubicBezTo>
                <a:cubicBezTo>
                  <a:pt x="50580" y="45029"/>
                  <a:pt x="50710" y="45008"/>
                  <a:pt x="50710" y="45008"/>
                </a:cubicBezTo>
                <a:cubicBezTo>
                  <a:pt x="50436" y="43748"/>
                  <a:pt x="49693" y="42909"/>
                  <a:pt x="48920" y="42360"/>
                </a:cubicBezTo>
                <a:cubicBezTo>
                  <a:pt x="47503" y="41352"/>
                  <a:pt x="46669" y="39716"/>
                  <a:pt x="46786" y="38007"/>
                </a:cubicBezTo>
                <a:cubicBezTo>
                  <a:pt x="46932" y="36738"/>
                  <a:pt x="47263" y="35924"/>
                  <a:pt x="47263" y="35924"/>
                </a:cubicBezTo>
                <a:cubicBezTo>
                  <a:pt x="47263" y="35924"/>
                  <a:pt x="48760" y="36090"/>
                  <a:pt x="50312" y="36090"/>
                </a:cubicBezTo>
                <a:cubicBezTo>
                  <a:pt x="51421" y="36090"/>
                  <a:pt x="52557" y="36005"/>
                  <a:pt x="53197" y="35715"/>
                </a:cubicBezTo>
                <a:cubicBezTo>
                  <a:pt x="53799" y="35440"/>
                  <a:pt x="54139" y="34995"/>
                  <a:pt x="54202" y="34453"/>
                </a:cubicBezTo>
                <a:cubicBezTo>
                  <a:pt x="54438" y="33852"/>
                  <a:pt x="54617" y="32935"/>
                  <a:pt x="53623" y="32758"/>
                </a:cubicBezTo>
                <a:cubicBezTo>
                  <a:pt x="53322" y="32351"/>
                  <a:pt x="52904" y="31934"/>
                  <a:pt x="52359" y="31526"/>
                </a:cubicBezTo>
                <a:cubicBezTo>
                  <a:pt x="50364" y="30029"/>
                  <a:pt x="49151" y="28481"/>
                  <a:pt x="48915" y="28166"/>
                </a:cubicBezTo>
                <a:cubicBezTo>
                  <a:pt x="49853" y="27129"/>
                  <a:pt x="51932" y="24708"/>
                  <a:pt x="52361" y="23151"/>
                </a:cubicBezTo>
                <a:cubicBezTo>
                  <a:pt x="52361" y="23151"/>
                  <a:pt x="51742" y="23026"/>
                  <a:pt x="50859" y="23026"/>
                </a:cubicBezTo>
                <a:cubicBezTo>
                  <a:pt x="49699" y="23026"/>
                  <a:pt x="48084" y="23242"/>
                  <a:pt x="46825" y="24243"/>
                </a:cubicBezTo>
                <a:cubicBezTo>
                  <a:pt x="47466" y="23269"/>
                  <a:pt x="48206" y="23166"/>
                  <a:pt x="48901" y="22878"/>
                </a:cubicBezTo>
                <a:cubicBezTo>
                  <a:pt x="57473" y="19331"/>
                  <a:pt x="58641" y="17818"/>
                  <a:pt x="63289" y="11788"/>
                </a:cubicBezTo>
                <a:cubicBezTo>
                  <a:pt x="67727" y="6030"/>
                  <a:pt x="63933" y="0"/>
                  <a:pt x="6285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 name="Google Shape;208;p4"/>
          <p:cNvGrpSpPr/>
          <p:nvPr/>
        </p:nvGrpSpPr>
        <p:grpSpPr>
          <a:xfrm>
            <a:off x="11459049" y="1749418"/>
            <a:ext cx="772859" cy="898681"/>
            <a:chOff x="3528525" y="3224300"/>
            <a:chExt cx="921825" cy="1071900"/>
          </a:xfrm>
        </p:grpSpPr>
        <p:sp>
          <p:nvSpPr>
            <p:cNvPr id="209" name="Google Shape;209;p4"/>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4"/>
          <p:cNvGrpSpPr/>
          <p:nvPr/>
        </p:nvGrpSpPr>
        <p:grpSpPr>
          <a:xfrm>
            <a:off x="10369891" y="5444795"/>
            <a:ext cx="1822111" cy="1540503"/>
            <a:chOff x="2539325" y="3750750"/>
            <a:chExt cx="1122450" cy="948975"/>
          </a:xfrm>
        </p:grpSpPr>
        <p:sp>
          <p:nvSpPr>
            <p:cNvPr id="216" name="Google Shape;216;p4"/>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4"/>
          <p:cNvGrpSpPr/>
          <p:nvPr/>
        </p:nvGrpSpPr>
        <p:grpSpPr>
          <a:xfrm rot="724808">
            <a:off x="-54690" y="590321"/>
            <a:ext cx="905335" cy="1140881"/>
            <a:chOff x="2030500" y="3653500"/>
            <a:chExt cx="826650" cy="1041725"/>
          </a:xfrm>
        </p:grpSpPr>
        <p:sp>
          <p:nvSpPr>
            <p:cNvPr id="225" name="Google Shape;225;p4"/>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4"/>
          <p:cNvGrpSpPr/>
          <p:nvPr/>
        </p:nvGrpSpPr>
        <p:grpSpPr>
          <a:xfrm rot="10800000" flipH="1">
            <a:off x="-47140" y="-103487"/>
            <a:ext cx="1472589" cy="898685"/>
            <a:chOff x="3054450" y="3932350"/>
            <a:chExt cx="1308425" cy="798500"/>
          </a:xfrm>
        </p:grpSpPr>
        <p:sp>
          <p:nvSpPr>
            <p:cNvPr id="255" name="Google Shape;255;p4"/>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1" name="Google Shape;261;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5"/>
              </a:buClr>
              <a:buSzPts val="1400"/>
              <a:buChar char="●"/>
              <a:defRPr sz="14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cxnSp>
        <p:nvCxnSpPr>
          <p:cNvPr id="262" name="Google Shape;262;p4"/>
          <p:cNvCxnSpPr/>
          <p:nvPr/>
        </p:nvCxnSpPr>
        <p:spPr>
          <a:xfrm>
            <a:off x="1126736" y="1472400"/>
            <a:ext cx="529600" cy="0"/>
          </a:xfrm>
          <a:prstGeom prst="straightConnector1">
            <a:avLst/>
          </a:prstGeom>
          <a:noFill/>
          <a:ln w="28575" cap="rnd" cmpd="sng">
            <a:solidFill>
              <a:schemeClr val="accent5"/>
            </a:solidFill>
            <a:prstDash val="solid"/>
            <a:round/>
            <a:headEnd type="none" w="med" len="med"/>
            <a:tailEnd type="none" w="med" len="med"/>
          </a:ln>
        </p:spPr>
      </p:cxnSp>
      <p:sp>
        <p:nvSpPr>
          <p:cNvPr id="263" name="Google Shape;263;p4"/>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4" name="Google Shape;264;p4"/>
          <p:cNvGrpSpPr/>
          <p:nvPr/>
        </p:nvGrpSpPr>
        <p:grpSpPr>
          <a:xfrm rot="-9167133" flipH="1">
            <a:off x="9385744" y="5564183"/>
            <a:ext cx="1104867" cy="1517543"/>
            <a:chOff x="1064600" y="709975"/>
            <a:chExt cx="941750" cy="1293500"/>
          </a:xfrm>
        </p:grpSpPr>
        <p:sp>
          <p:nvSpPr>
            <p:cNvPr id="265" name="Google Shape;265;p4"/>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142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9"/>
        <p:cNvGrpSpPr/>
        <p:nvPr/>
      </p:nvGrpSpPr>
      <p:grpSpPr>
        <a:xfrm>
          <a:off x="0" y="0"/>
          <a:ext cx="0" cy="0"/>
          <a:chOff x="0" y="0"/>
          <a:chExt cx="0" cy="0"/>
        </a:xfrm>
      </p:grpSpPr>
      <p:grpSp>
        <p:nvGrpSpPr>
          <p:cNvPr id="490" name="Google Shape;490;p8"/>
          <p:cNvGrpSpPr/>
          <p:nvPr/>
        </p:nvGrpSpPr>
        <p:grpSpPr>
          <a:xfrm>
            <a:off x="98602" y="196161"/>
            <a:ext cx="11428868" cy="6660785"/>
            <a:chOff x="73951" y="147120"/>
            <a:chExt cx="8571651" cy="4995589"/>
          </a:xfrm>
        </p:grpSpPr>
        <p:sp>
          <p:nvSpPr>
            <p:cNvPr id="491" name="Google Shape;491;p8"/>
            <p:cNvSpPr/>
            <p:nvPr/>
          </p:nvSpPr>
          <p:spPr>
            <a:xfrm>
              <a:off x="5916375" y="1851850"/>
              <a:ext cx="1698243" cy="3186010"/>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flipH="1">
              <a:off x="1214374" y="147120"/>
              <a:ext cx="2584801" cy="4849247"/>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3" name="Google Shape;493;p8"/>
            <p:cNvGrpSpPr/>
            <p:nvPr/>
          </p:nvGrpSpPr>
          <p:grpSpPr>
            <a:xfrm flipH="1">
              <a:off x="7337199" y="3520517"/>
              <a:ext cx="1308403" cy="1622149"/>
              <a:chOff x="3142600" y="2043400"/>
              <a:chExt cx="556625" cy="690100"/>
            </a:xfrm>
          </p:grpSpPr>
          <p:sp>
            <p:nvSpPr>
              <p:cNvPr id="494" name="Google Shape;494;p8"/>
              <p:cNvSpPr/>
              <p:nvPr/>
            </p:nvSpPr>
            <p:spPr>
              <a:xfrm>
                <a:off x="3178925" y="2419750"/>
                <a:ext cx="245650" cy="313750"/>
              </a:xfrm>
              <a:custGeom>
                <a:avLst/>
                <a:gdLst/>
                <a:ahLst/>
                <a:cxnLst/>
                <a:rect l="l" t="t" r="r" b="b"/>
                <a:pathLst>
                  <a:path w="9826" h="12550" extrusionOk="0">
                    <a:moveTo>
                      <a:pt x="1024" y="1"/>
                    </a:moveTo>
                    <a:cubicBezTo>
                      <a:pt x="334" y="1"/>
                      <a:pt x="1" y="208"/>
                      <a:pt x="137" y="290"/>
                    </a:cubicBezTo>
                    <a:cubicBezTo>
                      <a:pt x="3572" y="2351"/>
                      <a:pt x="7944" y="8098"/>
                      <a:pt x="7944" y="8098"/>
                    </a:cubicBezTo>
                    <a:cubicBezTo>
                      <a:pt x="7969" y="8069"/>
                      <a:pt x="7988" y="8039"/>
                      <a:pt x="8011" y="8010"/>
                    </a:cubicBezTo>
                    <a:cubicBezTo>
                      <a:pt x="8041" y="8066"/>
                      <a:pt x="8071" y="8122"/>
                      <a:pt x="8100" y="8181"/>
                    </a:cubicBezTo>
                    <a:cubicBezTo>
                      <a:pt x="8170" y="8322"/>
                      <a:pt x="8244" y="8468"/>
                      <a:pt x="8312" y="8624"/>
                    </a:cubicBezTo>
                    <a:cubicBezTo>
                      <a:pt x="8383" y="8778"/>
                      <a:pt x="8449" y="8941"/>
                      <a:pt x="8514" y="9107"/>
                    </a:cubicBezTo>
                    <a:cubicBezTo>
                      <a:pt x="8584" y="9271"/>
                      <a:pt x="8636" y="9446"/>
                      <a:pt x="8699" y="9615"/>
                    </a:cubicBezTo>
                    <a:cubicBezTo>
                      <a:pt x="8755" y="9786"/>
                      <a:pt x="8804" y="9961"/>
                      <a:pt x="8856" y="10131"/>
                    </a:cubicBezTo>
                    <a:cubicBezTo>
                      <a:pt x="8900" y="10302"/>
                      <a:pt x="8944" y="10472"/>
                      <a:pt x="8985" y="10637"/>
                    </a:cubicBezTo>
                    <a:cubicBezTo>
                      <a:pt x="9022" y="10801"/>
                      <a:pt x="9052" y="10963"/>
                      <a:pt x="9083" y="11115"/>
                    </a:cubicBezTo>
                    <a:cubicBezTo>
                      <a:pt x="9117" y="11265"/>
                      <a:pt x="9130" y="11411"/>
                      <a:pt x="9152" y="11544"/>
                    </a:cubicBezTo>
                    <a:cubicBezTo>
                      <a:pt x="9171" y="11677"/>
                      <a:pt x="9194" y="11799"/>
                      <a:pt x="9202" y="11909"/>
                    </a:cubicBezTo>
                    <a:cubicBezTo>
                      <a:pt x="9212" y="12018"/>
                      <a:pt x="9220" y="12113"/>
                      <a:pt x="9228" y="12192"/>
                    </a:cubicBezTo>
                    <a:cubicBezTo>
                      <a:pt x="9243" y="12348"/>
                      <a:pt x="9252" y="12437"/>
                      <a:pt x="9252" y="12437"/>
                    </a:cubicBezTo>
                    <a:lnTo>
                      <a:pt x="9253" y="12452"/>
                    </a:lnTo>
                    <a:cubicBezTo>
                      <a:pt x="9253" y="12459"/>
                      <a:pt x="9255" y="12464"/>
                      <a:pt x="9256" y="12471"/>
                    </a:cubicBezTo>
                    <a:cubicBezTo>
                      <a:pt x="9265" y="12526"/>
                      <a:pt x="9343" y="12549"/>
                      <a:pt x="9437" y="12549"/>
                    </a:cubicBezTo>
                    <a:cubicBezTo>
                      <a:pt x="9605" y="12549"/>
                      <a:pt x="9825" y="12476"/>
                      <a:pt x="9809" y="12379"/>
                    </a:cubicBezTo>
                    <a:cubicBezTo>
                      <a:pt x="9809" y="12379"/>
                      <a:pt x="9793" y="12286"/>
                      <a:pt x="9766" y="12124"/>
                    </a:cubicBezTo>
                    <a:cubicBezTo>
                      <a:pt x="9754" y="12043"/>
                      <a:pt x="9737" y="11944"/>
                      <a:pt x="9718" y="11832"/>
                    </a:cubicBezTo>
                    <a:cubicBezTo>
                      <a:pt x="9701" y="11719"/>
                      <a:pt x="9668" y="11592"/>
                      <a:pt x="9640" y="11455"/>
                    </a:cubicBezTo>
                    <a:cubicBezTo>
                      <a:pt x="9606" y="11319"/>
                      <a:pt x="9582" y="11167"/>
                      <a:pt x="9535" y="11013"/>
                    </a:cubicBezTo>
                    <a:cubicBezTo>
                      <a:pt x="9493" y="10858"/>
                      <a:pt x="9450" y="10694"/>
                      <a:pt x="9399" y="10525"/>
                    </a:cubicBezTo>
                    <a:cubicBezTo>
                      <a:pt x="9344" y="10359"/>
                      <a:pt x="9287" y="10186"/>
                      <a:pt x="9229" y="10012"/>
                    </a:cubicBezTo>
                    <a:cubicBezTo>
                      <a:pt x="9162" y="9840"/>
                      <a:pt x="9100" y="9664"/>
                      <a:pt x="9029" y="9491"/>
                    </a:cubicBezTo>
                    <a:cubicBezTo>
                      <a:pt x="8953" y="9321"/>
                      <a:pt x="8886" y="9147"/>
                      <a:pt x="8802" y="8982"/>
                    </a:cubicBezTo>
                    <a:cubicBezTo>
                      <a:pt x="8723" y="8816"/>
                      <a:pt x="8645" y="8655"/>
                      <a:pt x="8560" y="8502"/>
                    </a:cubicBezTo>
                    <a:cubicBezTo>
                      <a:pt x="8479" y="8346"/>
                      <a:pt x="8392" y="8201"/>
                      <a:pt x="8312" y="8064"/>
                    </a:cubicBezTo>
                    <a:cubicBezTo>
                      <a:pt x="8258" y="7974"/>
                      <a:pt x="8204" y="7889"/>
                      <a:pt x="8151" y="7808"/>
                    </a:cubicBezTo>
                    <a:cubicBezTo>
                      <a:pt x="9481" y="5717"/>
                      <a:pt x="7427" y="3243"/>
                      <a:pt x="7255" y="3096"/>
                    </a:cubicBezTo>
                    <a:cubicBezTo>
                      <a:pt x="7244" y="3086"/>
                      <a:pt x="7227" y="3081"/>
                      <a:pt x="7207" y="3081"/>
                    </a:cubicBezTo>
                    <a:cubicBezTo>
                      <a:pt x="6912" y="3081"/>
                      <a:pt x="5765" y="4041"/>
                      <a:pt x="5622" y="4050"/>
                    </a:cubicBezTo>
                    <a:cubicBezTo>
                      <a:pt x="5622" y="4050"/>
                      <a:pt x="5621" y="4050"/>
                      <a:pt x="5621" y="4050"/>
                    </a:cubicBezTo>
                    <a:cubicBezTo>
                      <a:pt x="5474" y="4050"/>
                      <a:pt x="6183" y="2790"/>
                      <a:pt x="6107" y="2612"/>
                    </a:cubicBezTo>
                    <a:cubicBezTo>
                      <a:pt x="6030" y="2432"/>
                      <a:pt x="4654" y="1285"/>
                      <a:pt x="4450" y="1183"/>
                    </a:cubicBezTo>
                    <a:cubicBezTo>
                      <a:pt x="4441" y="1179"/>
                      <a:pt x="4431" y="1177"/>
                      <a:pt x="4421" y="1177"/>
                    </a:cubicBezTo>
                    <a:cubicBezTo>
                      <a:pt x="4196" y="1177"/>
                      <a:pt x="3639" y="2177"/>
                      <a:pt x="3461" y="2177"/>
                    </a:cubicBezTo>
                    <a:cubicBezTo>
                      <a:pt x="3459" y="2177"/>
                      <a:pt x="3456" y="2177"/>
                      <a:pt x="3454" y="2177"/>
                    </a:cubicBezTo>
                    <a:cubicBezTo>
                      <a:pt x="3276" y="2151"/>
                      <a:pt x="3735" y="775"/>
                      <a:pt x="3582" y="698"/>
                    </a:cubicBezTo>
                    <a:cubicBezTo>
                      <a:pt x="2505" y="159"/>
                      <a:pt x="1628" y="1"/>
                      <a:pt x="1024"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3142600" y="2043400"/>
                <a:ext cx="556625" cy="683350"/>
              </a:xfrm>
              <a:custGeom>
                <a:avLst/>
                <a:gdLst/>
                <a:ahLst/>
                <a:cxnLst/>
                <a:rect l="l" t="t" r="r" b="b"/>
                <a:pathLst>
                  <a:path w="22265" h="27334" extrusionOk="0">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6" name="Google Shape;496;p8"/>
            <p:cNvGrpSpPr/>
            <p:nvPr/>
          </p:nvGrpSpPr>
          <p:grpSpPr>
            <a:xfrm>
              <a:off x="73951" y="2677326"/>
              <a:ext cx="1988543" cy="2465382"/>
              <a:chOff x="3142600" y="2043400"/>
              <a:chExt cx="556625" cy="690100"/>
            </a:xfrm>
          </p:grpSpPr>
          <p:sp>
            <p:nvSpPr>
              <p:cNvPr id="497" name="Google Shape;497;p8"/>
              <p:cNvSpPr/>
              <p:nvPr/>
            </p:nvSpPr>
            <p:spPr>
              <a:xfrm>
                <a:off x="3178925" y="2419750"/>
                <a:ext cx="245650" cy="313750"/>
              </a:xfrm>
              <a:custGeom>
                <a:avLst/>
                <a:gdLst/>
                <a:ahLst/>
                <a:cxnLst/>
                <a:rect l="l" t="t" r="r" b="b"/>
                <a:pathLst>
                  <a:path w="9826" h="12550" extrusionOk="0">
                    <a:moveTo>
                      <a:pt x="1024" y="1"/>
                    </a:moveTo>
                    <a:cubicBezTo>
                      <a:pt x="334" y="1"/>
                      <a:pt x="1" y="208"/>
                      <a:pt x="137" y="290"/>
                    </a:cubicBezTo>
                    <a:cubicBezTo>
                      <a:pt x="3572" y="2351"/>
                      <a:pt x="7944" y="8098"/>
                      <a:pt x="7944" y="8098"/>
                    </a:cubicBezTo>
                    <a:cubicBezTo>
                      <a:pt x="7969" y="8069"/>
                      <a:pt x="7988" y="8039"/>
                      <a:pt x="8011" y="8010"/>
                    </a:cubicBezTo>
                    <a:cubicBezTo>
                      <a:pt x="8041" y="8066"/>
                      <a:pt x="8071" y="8122"/>
                      <a:pt x="8100" y="8181"/>
                    </a:cubicBezTo>
                    <a:cubicBezTo>
                      <a:pt x="8170" y="8322"/>
                      <a:pt x="8244" y="8468"/>
                      <a:pt x="8312" y="8624"/>
                    </a:cubicBezTo>
                    <a:cubicBezTo>
                      <a:pt x="8383" y="8778"/>
                      <a:pt x="8449" y="8941"/>
                      <a:pt x="8514" y="9107"/>
                    </a:cubicBezTo>
                    <a:cubicBezTo>
                      <a:pt x="8584" y="9271"/>
                      <a:pt x="8636" y="9446"/>
                      <a:pt x="8699" y="9615"/>
                    </a:cubicBezTo>
                    <a:cubicBezTo>
                      <a:pt x="8755" y="9786"/>
                      <a:pt x="8804" y="9961"/>
                      <a:pt x="8856" y="10131"/>
                    </a:cubicBezTo>
                    <a:cubicBezTo>
                      <a:pt x="8900" y="10302"/>
                      <a:pt x="8944" y="10472"/>
                      <a:pt x="8985" y="10637"/>
                    </a:cubicBezTo>
                    <a:cubicBezTo>
                      <a:pt x="9022" y="10801"/>
                      <a:pt x="9052" y="10963"/>
                      <a:pt x="9083" y="11115"/>
                    </a:cubicBezTo>
                    <a:cubicBezTo>
                      <a:pt x="9117" y="11265"/>
                      <a:pt x="9130" y="11411"/>
                      <a:pt x="9152" y="11544"/>
                    </a:cubicBezTo>
                    <a:cubicBezTo>
                      <a:pt x="9171" y="11677"/>
                      <a:pt x="9194" y="11799"/>
                      <a:pt x="9202" y="11909"/>
                    </a:cubicBezTo>
                    <a:cubicBezTo>
                      <a:pt x="9212" y="12018"/>
                      <a:pt x="9220" y="12113"/>
                      <a:pt x="9228" y="12192"/>
                    </a:cubicBezTo>
                    <a:cubicBezTo>
                      <a:pt x="9243" y="12348"/>
                      <a:pt x="9252" y="12437"/>
                      <a:pt x="9252" y="12437"/>
                    </a:cubicBezTo>
                    <a:lnTo>
                      <a:pt x="9253" y="12452"/>
                    </a:lnTo>
                    <a:cubicBezTo>
                      <a:pt x="9253" y="12459"/>
                      <a:pt x="9255" y="12464"/>
                      <a:pt x="9256" y="12471"/>
                    </a:cubicBezTo>
                    <a:cubicBezTo>
                      <a:pt x="9265" y="12526"/>
                      <a:pt x="9343" y="12549"/>
                      <a:pt x="9437" y="12549"/>
                    </a:cubicBezTo>
                    <a:cubicBezTo>
                      <a:pt x="9605" y="12549"/>
                      <a:pt x="9825" y="12476"/>
                      <a:pt x="9809" y="12379"/>
                    </a:cubicBezTo>
                    <a:cubicBezTo>
                      <a:pt x="9809" y="12379"/>
                      <a:pt x="9793" y="12286"/>
                      <a:pt x="9766" y="12124"/>
                    </a:cubicBezTo>
                    <a:cubicBezTo>
                      <a:pt x="9754" y="12043"/>
                      <a:pt x="9737" y="11944"/>
                      <a:pt x="9718" y="11832"/>
                    </a:cubicBezTo>
                    <a:cubicBezTo>
                      <a:pt x="9701" y="11719"/>
                      <a:pt x="9668" y="11592"/>
                      <a:pt x="9640" y="11455"/>
                    </a:cubicBezTo>
                    <a:cubicBezTo>
                      <a:pt x="9606" y="11319"/>
                      <a:pt x="9582" y="11167"/>
                      <a:pt x="9535" y="11013"/>
                    </a:cubicBezTo>
                    <a:cubicBezTo>
                      <a:pt x="9493" y="10858"/>
                      <a:pt x="9450" y="10694"/>
                      <a:pt x="9399" y="10525"/>
                    </a:cubicBezTo>
                    <a:cubicBezTo>
                      <a:pt x="9344" y="10359"/>
                      <a:pt x="9287" y="10186"/>
                      <a:pt x="9229" y="10012"/>
                    </a:cubicBezTo>
                    <a:cubicBezTo>
                      <a:pt x="9162" y="9840"/>
                      <a:pt x="9100" y="9664"/>
                      <a:pt x="9029" y="9491"/>
                    </a:cubicBezTo>
                    <a:cubicBezTo>
                      <a:pt x="8953" y="9321"/>
                      <a:pt x="8886" y="9147"/>
                      <a:pt x="8802" y="8982"/>
                    </a:cubicBezTo>
                    <a:cubicBezTo>
                      <a:pt x="8723" y="8816"/>
                      <a:pt x="8645" y="8655"/>
                      <a:pt x="8560" y="8502"/>
                    </a:cubicBezTo>
                    <a:cubicBezTo>
                      <a:pt x="8479" y="8346"/>
                      <a:pt x="8392" y="8201"/>
                      <a:pt x="8312" y="8064"/>
                    </a:cubicBezTo>
                    <a:cubicBezTo>
                      <a:pt x="8258" y="7974"/>
                      <a:pt x="8204" y="7889"/>
                      <a:pt x="8151" y="7808"/>
                    </a:cubicBezTo>
                    <a:cubicBezTo>
                      <a:pt x="9481" y="5717"/>
                      <a:pt x="7427" y="3243"/>
                      <a:pt x="7255" y="3096"/>
                    </a:cubicBezTo>
                    <a:cubicBezTo>
                      <a:pt x="7244" y="3086"/>
                      <a:pt x="7227" y="3081"/>
                      <a:pt x="7207" y="3081"/>
                    </a:cubicBezTo>
                    <a:cubicBezTo>
                      <a:pt x="6912" y="3081"/>
                      <a:pt x="5765" y="4041"/>
                      <a:pt x="5622" y="4050"/>
                    </a:cubicBezTo>
                    <a:cubicBezTo>
                      <a:pt x="5622" y="4050"/>
                      <a:pt x="5621" y="4050"/>
                      <a:pt x="5621" y="4050"/>
                    </a:cubicBezTo>
                    <a:cubicBezTo>
                      <a:pt x="5474" y="4050"/>
                      <a:pt x="6183" y="2790"/>
                      <a:pt x="6107" y="2612"/>
                    </a:cubicBezTo>
                    <a:cubicBezTo>
                      <a:pt x="6030" y="2432"/>
                      <a:pt x="4654" y="1285"/>
                      <a:pt x="4450" y="1183"/>
                    </a:cubicBezTo>
                    <a:cubicBezTo>
                      <a:pt x="4441" y="1179"/>
                      <a:pt x="4431" y="1177"/>
                      <a:pt x="4421" y="1177"/>
                    </a:cubicBezTo>
                    <a:cubicBezTo>
                      <a:pt x="4196" y="1177"/>
                      <a:pt x="3639" y="2177"/>
                      <a:pt x="3461" y="2177"/>
                    </a:cubicBezTo>
                    <a:cubicBezTo>
                      <a:pt x="3459" y="2177"/>
                      <a:pt x="3456" y="2177"/>
                      <a:pt x="3454" y="2177"/>
                    </a:cubicBezTo>
                    <a:cubicBezTo>
                      <a:pt x="3276" y="2151"/>
                      <a:pt x="3735" y="775"/>
                      <a:pt x="3582" y="698"/>
                    </a:cubicBezTo>
                    <a:cubicBezTo>
                      <a:pt x="2505" y="159"/>
                      <a:pt x="1628" y="1"/>
                      <a:pt x="1024"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3142600" y="2043400"/>
                <a:ext cx="556625" cy="683350"/>
              </a:xfrm>
              <a:custGeom>
                <a:avLst/>
                <a:gdLst/>
                <a:ahLst/>
                <a:cxnLst/>
                <a:rect l="l" t="t" r="r" b="b"/>
                <a:pathLst>
                  <a:path w="22265" h="27334" extrusionOk="0">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cxnSp>
        <p:nvCxnSpPr>
          <p:cNvPr id="499" name="Google Shape;499;p8"/>
          <p:cNvCxnSpPr/>
          <p:nvPr/>
        </p:nvCxnSpPr>
        <p:spPr>
          <a:xfrm>
            <a:off x="5831203" y="50290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500" name="Google Shape;500;p8"/>
          <p:cNvCxnSpPr/>
          <p:nvPr/>
        </p:nvCxnSpPr>
        <p:spPr>
          <a:xfrm>
            <a:off x="5831203" y="1829000"/>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501" name="Google Shape;501;p8"/>
          <p:cNvGrpSpPr/>
          <p:nvPr/>
        </p:nvGrpSpPr>
        <p:grpSpPr>
          <a:xfrm>
            <a:off x="6095985" y="-181707"/>
            <a:ext cx="3623753" cy="2214865"/>
            <a:chOff x="3182725" y="919500"/>
            <a:chExt cx="1712225" cy="1046525"/>
          </a:xfrm>
        </p:grpSpPr>
        <p:sp>
          <p:nvSpPr>
            <p:cNvPr id="502" name="Google Shape;502;p8"/>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8"/>
          <p:cNvGrpSpPr/>
          <p:nvPr/>
        </p:nvGrpSpPr>
        <p:grpSpPr>
          <a:xfrm>
            <a:off x="10792751" y="427534"/>
            <a:ext cx="1496552" cy="1740193"/>
            <a:chOff x="3528525" y="3224300"/>
            <a:chExt cx="921825" cy="1071900"/>
          </a:xfrm>
        </p:grpSpPr>
        <p:sp>
          <p:nvSpPr>
            <p:cNvPr id="508" name="Google Shape;508;p8"/>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8"/>
          <p:cNvGrpSpPr/>
          <p:nvPr/>
        </p:nvGrpSpPr>
        <p:grpSpPr>
          <a:xfrm rot="5400000">
            <a:off x="-225400" y="1245167"/>
            <a:ext cx="1496600" cy="1265300"/>
            <a:chOff x="2539325" y="3750750"/>
            <a:chExt cx="1122450" cy="948975"/>
          </a:xfrm>
        </p:grpSpPr>
        <p:sp>
          <p:nvSpPr>
            <p:cNvPr id="515" name="Google Shape;515;p8"/>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3" name="Google Shape;523;p8"/>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8"/>
          <p:cNvSpPr txBox="1">
            <a:spLocks noGrp="1"/>
          </p:cNvSpPr>
          <p:nvPr>
            <p:ph type="title"/>
          </p:nvPr>
        </p:nvSpPr>
        <p:spPr>
          <a:xfrm>
            <a:off x="1155564" y="1829000"/>
            <a:ext cx="9900000" cy="320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5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grpSp>
        <p:nvGrpSpPr>
          <p:cNvPr id="525" name="Google Shape;525;p8"/>
          <p:cNvGrpSpPr/>
          <p:nvPr/>
        </p:nvGrpSpPr>
        <p:grpSpPr>
          <a:xfrm rot="5400000">
            <a:off x="10857167" y="4605467"/>
            <a:ext cx="1255667" cy="1724667"/>
            <a:chOff x="1064600" y="709975"/>
            <a:chExt cx="941750" cy="1293500"/>
          </a:xfrm>
        </p:grpSpPr>
        <p:sp>
          <p:nvSpPr>
            <p:cNvPr id="526" name="Google Shape;526;p8"/>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8"/>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8"/>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8"/>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8"/>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8"/>
          <p:cNvGrpSpPr/>
          <p:nvPr/>
        </p:nvGrpSpPr>
        <p:grpSpPr>
          <a:xfrm rot="10800000">
            <a:off x="856604" y="5566796"/>
            <a:ext cx="1551067" cy="1718133"/>
            <a:chOff x="1797975" y="820925"/>
            <a:chExt cx="833250" cy="923000"/>
          </a:xfrm>
        </p:grpSpPr>
        <p:sp>
          <p:nvSpPr>
            <p:cNvPr id="556" name="Google Shape;556;p8"/>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8"/>
          <p:cNvGrpSpPr/>
          <p:nvPr/>
        </p:nvGrpSpPr>
        <p:grpSpPr>
          <a:xfrm>
            <a:off x="5296601" y="5959113"/>
            <a:ext cx="1744567" cy="1064667"/>
            <a:chOff x="3054450" y="3932350"/>
            <a:chExt cx="1308425" cy="798500"/>
          </a:xfrm>
        </p:grpSpPr>
        <p:sp>
          <p:nvSpPr>
            <p:cNvPr id="561" name="Google Shape;561;p8"/>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8"/>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8"/>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8"/>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8"/>
          <p:cNvGrpSpPr/>
          <p:nvPr/>
        </p:nvGrpSpPr>
        <p:grpSpPr>
          <a:xfrm>
            <a:off x="2061633" y="5641767"/>
            <a:ext cx="1102200" cy="1388967"/>
            <a:chOff x="2030500" y="3653500"/>
            <a:chExt cx="826650" cy="1041725"/>
          </a:xfrm>
        </p:grpSpPr>
        <p:sp>
          <p:nvSpPr>
            <p:cNvPr id="567" name="Google Shape;567;p8"/>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8"/>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8"/>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8"/>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8"/>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8"/>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8"/>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8"/>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8"/>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8"/>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8"/>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8"/>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8"/>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8"/>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8"/>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8"/>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8"/>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8"/>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8"/>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8"/>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8"/>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8"/>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8"/>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848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6"/>
        <p:cNvGrpSpPr/>
        <p:nvPr/>
      </p:nvGrpSpPr>
      <p:grpSpPr>
        <a:xfrm>
          <a:off x="0" y="0"/>
          <a:ext cx="0" cy="0"/>
          <a:chOff x="0" y="0"/>
          <a:chExt cx="0" cy="0"/>
        </a:xfrm>
      </p:grpSpPr>
      <p:grpSp>
        <p:nvGrpSpPr>
          <p:cNvPr id="697" name="Google Shape;697;p11"/>
          <p:cNvGrpSpPr/>
          <p:nvPr/>
        </p:nvGrpSpPr>
        <p:grpSpPr>
          <a:xfrm>
            <a:off x="-41653" y="989634"/>
            <a:ext cx="12294351" cy="5919004"/>
            <a:chOff x="-31240" y="742225"/>
            <a:chExt cx="9220763" cy="4439253"/>
          </a:xfrm>
        </p:grpSpPr>
        <p:sp>
          <p:nvSpPr>
            <p:cNvPr id="698" name="Google Shape;698;p11"/>
            <p:cNvSpPr/>
            <p:nvPr/>
          </p:nvSpPr>
          <p:spPr>
            <a:xfrm>
              <a:off x="-31240" y="1762350"/>
              <a:ext cx="9220763" cy="3419128"/>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1537550" y="969567"/>
              <a:ext cx="996314" cy="1869147"/>
            </a:xfrm>
            <a:custGeom>
              <a:avLst/>
              <a:gdLst/>
              <a:ahLst/>
              <a:cxnLst/>
              <a:rect l="l" t="t" r="r" b="b"/>
              <a:pathLst>
                <a:path w="14475" h="27156" extrusionOk="0">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24675" y="742225"/>
              <a:ext cx="1100835" cy="2031787"/>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8342850" y="1143500"/>
              <a:ext cx="277750" cy="786325"/>
            </a:xfrm>
            <a:custGeom>
              <a:avLst/>
              <a:gdLst/>
              <a:ahLst/>
              <a:cxnLst/>
              <a:rect l="l" t="t" r="r" b="b"/>
              <a:pathLst>
                <a:path w="11110" h="31453" extrusionOk="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871750" y="1929825"/>
              <a:ext cx="572650" cy="624650"/>
            </a:xfrm>
            <a:custGeom>
              <a:avLst/>
              <a:gdLst/>
              <a:ahLst/>
              <a:cxnLst/>
              <a:rect l="l" t="t" r="r" b="b"/>
              <a:pathLst>
                <a:path w="22906" h="24986" extrusionOk="0">
                  <a:moveTo>
                    <a:pt x="15729" y="0"/>
                  </a:moveTo>
                  <a:cubicBezTo>
                    <a:pt x="15231" y="0"/>
                    <a:pt x="13637" y="670"/>
                    <a:pt x="13611" y="839"/>
                  </a:cubicBezTo>
                  <a:cubicBezTo>
                    <a:pt x="13582" y="1013"/>
                    <a:pt x="14098" y="2475"/>
                    <a:pt x="13978" y="2572"/>
                  </a:cubicBezTo>
                  <a:cubicBezTo>
                    <a:pt x="13974" y="2575"/>
                    <a:pt x="13969" y="2576"/>
                    <a:pt x="13963" y="2576"/>
                  </a:cubicBezTo>
                  <a:cubicBezTo>
                    <a:pt x="13788" y="2576"/>
                    <a:pt x="12783" y="1213"/>
                    <a:pt x="12783" y="1213"/>
                  </a:cubicBezTo>
                  <a:cubicBezTo>
                    <a:pt x="11896" y="1420"/>
                    <a:pt x="10928" y="4133"/>
                    <a:pt x="10928" y="4133"/>
                  </a:cubicBezTo>
                  <a:cubicBezTo>
                    <a:pt x="10928" y="4133"/>
                    <a:pt x="12493" y="5760"/>
                    <a:pt x="12291" y="5906"/>
                  </a:cubicBezTo>
                  <a:cubicBezTo>
                    <a:pt x="12283" y="5912"/>
                    <a:pt x="12273" y="5914"/>
                    <a:pt x="12261" y="5914"/>
                  </a:cubicBezTo>
                  <a:cubicBezTo>
                    <a:pt x="11945" y="5914"/>
                    <a:pt x="10109" y="4118"/>
                    <a:pt x="10109" y="4118"/>
                  </a:cubicBezTo>
                  <a:cubicBezTo>
                    <a:pt x="10109" y="4118"/>
                    <a:pt x="9071" y="6017"/>
                    <a:pt x="9129" y="6184"/>
                  </a:cubicBezTo>
                  <a:cubicBezTo>
                    <a:pt x="9186" y="6351"/>
                    <a:pt x="10412" y="8053"/>
                    <a:pt x="10287" y="8107"/>
                  </a:cubicBezTo>
                  <a:cubicBezTo>
                    <a:pt x="10285" y="8108"/>
                    <a:pt x="10281" y="8108"/>
                    <a:pt x="10278" y="8108"/>
                  </a:cubicBezTo>
                  <a:cubicBezTo>
                    <a:pt x="10102" y="8108"/>
                    <a:pt x="8718" y="6908"/>
                    <a:pt x="8718" y="6908"/>
                  </a:cubicBezTo>
                  <a:cubicBezTo>
                    <a:pt x="8718" y="6908"/>
                    <a:pt x="7772" y="8888"/>
                    <a:pt x="8003" y="11020"/>
                  </a:cubicBezTo>
                  <a:cubicBezTo>
                    <a:pt x="8203" y="12874"/>
                    <a:pt x="9449" y="14409"/>
                    <a:pt x="9975" y="14844"/>
                  </a:cubicBezTo>
                  <a:cubicBezTo>
                    <a:pt x="9968" y="14869"/>
                    <a:pt x="9963" y="14895"/>
                    <a:pt x="9954" y="14920"/>
                  </a:cubicBezTo>
                  <a:cubicBezTo>
                    <a:pt x="9846" y="15292"/>
                    <a:pt x="9758" y="15680"/>
                    <a:pt x="9668" y="16076"/>
                  </a:cubicBezTo>
                  <a:cubicBezTo>
                    <a:pt x="9618" y="16273"/>
                    <a:pt x="9581" y="16474"/>
                    <a:pt x="9543" y="16676"/>
                  </a:cubicBezTo>
                  <a:cubicBezTo>
                    <a:pt x="9505" y="16877"/>
                    <a:pt x="9466" y="17080"/>
                    <a:pt x="9428" y="17282"/>
                  </a:cubicBezTo>
                  <a:cubicBezTo>
                    <a:pt x="9361" y="17689"/>
                    <a:pt x="9308" y="18098"/>
                    <a:pt x="9247" y="18499"/>
                  </a:cubicBezTo>
                  <a:cubicBezTo>
                    <a:pt x="9207" y="18903"/>
                    <a:pt x="9167" y="19301"/>
                    <a:pt x="9129" y="19685"/>
                  </a:cubicBezTo>
                  <a:cubicBezTo>
                    <a:pt x="9108" y="20073"/>
                    <a:pt x="9088" y="20445"/>
                    <a:pt x="9068" y="20800"/>
                  </a:cubicBezTo>
                  <a:cubicBezTo>
                    <a:pt x="9065" y="20888"/>
                    <a:pt x="9058" y="20976"/>
                    <a:pt x="9057" y="21061"/>
                  </a:cubicBezTo>
                  <a:cubicBezTo>
                    <a:pt x="9055" y="21132"/>
                    <a:pt x="9055" y="21201"/>
                    <a:pt x="9055" y="21271"/>
                  </a:cubicBezTo>
                  <a:cubicBezTo>
                    <a:pt x="9038" y="21187"/>
                    <a:pt x="9020" y="21102"/>
                    <a:pt x="9000" y="21018"/>
                  </a:cubicBezTo>
                  <a:cubicBezTo>
                    <a:pt x="8940" y="20800"/>
                    <a:pt x="8895" y="20577"/>
                    <a:pt x="8826" y="20366"/>
                  </a:cubicBezTo>
                  <a:cubicBezTo>
                    <a:pt x="8763" y="20152"/>
                    <a:pt x="8699" y="19944"/>
                    <a:pt x="8627" y="19744"/>
                  </a:cubicBezTo>
                  <a:cubicBezTo>
                    <a:pt x="8560" y="19542"/>
                    <a:pt x="8484" y="19354"/>
                    <a:pt x="8414" y="19172"/>
                  </a:cubicBezTo>
                  <a:cubicBezTo>
                    <a:pt x="8366" y="19055"/>
                    <a:pt x="8318" y="18944"/>
                    <a:pt x="8271" y="18836"/>
                  </a:cubicBezTo>
                  <a:cubicBezTo>
                    <a:pt x="10260" y="16589"/>
                    <a:pt x="8274" y="13235"/>
                    <a:pt x="8097" y="13028"/>
                  </a:cubicBezTo>
                  <a:cubicBezTo>
                    <a:pt x="8080" y="13007"/>
                    <a:pt x="8049" y="12998"/>
                    <a:pt x="8007" y="12998"/>
                  </a:cubicBezTo>
                  <a:cubicBezTo>
                    <a:pt x="7601" y="12998"/>
                    <a:pt x="6156" y="13856"/>
                    <a:pt x="5967" y="13856"/>
                  </a:cubicBezTo>
                  <a:cubicBezTo>
                    <a:pt x="5965" y="13856"/>
                    <a:pt x="5963" y="13856"/>
                    <a:pt x="5962" y="13856"/>
                  </a:cubicBezTo>
                  <a:cubicBezTo>
                    <a:pt x="5776" y="13837"/>
                    <a:pt x="6872" y="12456"/>
                    <a:pt x="6815" y="12228"/>
                  </a:cubicBezTo>
                  <a:cubicBezTo>
                    <a:pt x="6758" y="12000"/>
                    <a:pt x="5328" y="10362"/>
                    <a:pt x="5102" y="10202"/>
                  </a:cubicBezTo>
                  <a:cubicBezTo>
                    <a:pt x="5089" y="10192"/>
                    <a:pt x="5072" y="10187"/>
                    <a:pt x="5053" y="10187"/>
                  </a:cubicBezTo>
                  <a:cubicBezTo>
                    <a:pt x="4772" y="10187"/>
                    <a:pt x="3965" y="11205"/>
                    <a:pt x="3739" y="11205"/>
                  </a:cubicBezTo>
                  <a:cubicBezTo>
                    <a:pt x="3733" y="11205"/>
                    <a:pt x="3727" y="11205"/>
                    <a:pt x="3722" y="11203"/>
                  </a:cubicBezTo>
                  <a:cubicBezTo>
                    <a:pt x="3513" y="11138"/>
                    <a:pt x="4325" y="9577"/>
                    <a:pt x="4157" y="9456"/>
                  </a:cubicBezTo>
                  <a:cubicBezTo>
                    <a:pt x="2641" y="8369"/>
                    <a:pt x="1396" y="8089"/>
                    <a:pt x="697" y="8089"/>
                  </a:cubicBezTo>
                  <a:cubicBezTo>
                    <a:pt x="224" y="8089"/>
                    <a:pt x="0" y="8217"/>
                    <a:pt x="112" y="8311"/>
                  </a:cubicBezTo>
                  <a:cubicBezTo>
                    <a:pt x="3829" y="11433"/>
                    <a:pt x="7969" y="19144"/>
                    <a:pt x="7969" y="19144"/>
                  </a:cubicBezTo>
                  <a:cubicBezTo>
                    <a:pt x="8002" y="19114"/>
                    <a:pt x="8032" y="19082"/>
                    <a:pt x="8064" y="19052"/>
                  </a:cubicBezTo>
                  <a:cubicBezTo>
                    <a:pt x="8088" y="19124"/>
                    <a:pt x="8114" y="19196"/>
                    <a:pt x="8138" y="19273"/>
                  </a:cubicBezTo>
                  <a:cubicBezTo>
                    <a:pt x="8195" y="19453"/>
                    <a:pt x="8256" y="19643"/>
                    <a:pt x="8307" y="19843"/>
                  </a:cubicBezTo>
                  <a:cubicBezTo>
                    <a:pt x="8363" y="20041"/>
                    <a:pt x="8410" y="20248"/>
                    <a:pt x="8457" y="20460"/>
                  </a:cubicBezTo>
                  <a:cubicBezTo>
                    <a:pt x="8509" y="20669"/>
                    <a:pt x="8538" y="20888"/>
                    <a:pt x="8580" y="21102"/>
                  </a:cubicBezTo>
                  <a:cubicBezTo>
                    <a:pt x="8617" y="21319"/>
                    <a:pt x="8641" y="21537"/>
                    <a:pt x="8672" y="21750"/>
                  </a:cubicBezTo>
                  <a:cubicBezTo>
                    <a:pt x="8692" y="21964"/>
                    <a:pt x="8711" y="22175"/>
                    <a:pt x="8729" y="22379"/>
                  </a:cubicBezTo>
                  <a:cubicBezTo>
                    <a:pt x="8742" y="22583"/>
                    <a:pt x="8746" y="22782"/>
                    <a:pt x="8755" y="22969"/>
                  </a:cubicBezTo>
                  <a:cubicBezTo>
                    <a:pt x="8767" y="23156"/>
                    <a:pt x="8755" y="23335"/>
                    <a:pt x="8756" y="23498"/>
                  </a:cubicBezTo>
                  <a:cubicBezTo>
                    <a:pt x="8753" y="23662"/>
                    <a:pt x="8757" y="23811"/>
                    <a:pt x="8746" y="23944"/>
                  </a:cubicBezTo>
                  <a:cubicBezTo>
                    <a:pt x="8738" y="24076"/>
                    <a:pt x="8731" y="24193"/>
                    <a:pt x="8723" y="24288"/>
                  </a:cubicBezTo>
                  <a:cubicBezTo>
                    <a:pt x="8712" y="24478"/>
                    <a:pt x="8705" y="24585"/>
                    <a:pt x="8705" y="24585"/>
                  </a:cubicBezTo>
                  <a:lnTo>
                    <a:pt x="8704" y="24604"/>
                  </a:lnTo>
                  <a:cubicBezTo>
                    <a:pt x="8704" y="24612"/>
                    <a:pt x="8704" y="24619"/>
                    <a:pt x="8704" y="24626"/>
                  </a:cubicBezTo>
                  <a:cubicBezTo>
                    <a:pt x="8704" y="24696"/>
                    <a:pt x="8796" y="24738"/>
                    <a:pt x="8911" y="24755"/>
                  </a:cubicBezTo>
                  <a:cubicBezTo>
                    <a:pt x="8903" y="24785"/>
                    <a:pt x="8901" y="24804"/>
                    <a:pt x="8901" y="24804"/>
                  </a:cubicBezTo>
                  <a:cubicBezTo>
                    <a:pt x="8879" y="24902"/>
                    <a:pt x="9112" y="24986"/>
                    <a:pt x="9278" y="24986"/>
                  </a:cubicBezTo>
                  <a:cubicBezTo>
                    <a:pt x="9360" y="24986"/>
                    <a:pt x="9425" y="24966"/>
                    <a:pt x="9435" y="24917"/>
                  </a:cubicBezTo>
                  <a:cubicBezTo>
                    <a:pt x="9437" y="24914"/>
                    <a:pt x="9437" y="24911"/>
                    <a:pt x="9437" y="24909"/>
                  </a:cubicBezTo>
                  <a:lnTo>
                    <a:pt x="9439" y="24892"/>
                  </a:lnTo>
                  <a:cubicBezTo>
                    <a:pt x="9439" y="24892"/>
                    <a:pt x="9471" y="24721"/>
                    <a:pt x="9522" y="24422"/>
                  </a:cubicBezTo>
                  <a:cubicBezTo>
                    <a:pt x="9549" y="24273"/>
                    <a:pt x="9580" y="24092"/>
                    <a:pt x="9617" y="23885"/>
                  </a:cubicBezTo>
                  <a:cubicBezTo>
                    <a:pt x="9632" y="23780"/>
                    <a:pt x="9659" y="23671"/>
                    <a:pt x="9688" y="23556"/>
                  </a:cubicBezTo>
                  <a:cubicBezTo>
                    <a:pt x="9714" y="23441"/>
                    <a:pt x="9743" y="23319"/>
                    <a:pt x="9774" y="23193"/>
                  </a:cubicBezTo>
                  <a:cubicBezTo>
                    <a:pt x="9834" y="22941"/>
                    <a:pt x="9893" y="22664"/>
                    <a:pt x="9985" y="22381"/>
                  </a:cubicBezTo>
                  <a:cubicBezTo>
                    <a:pt x="10028" y="22237"/>
                    <a:pt x="10072" y="22091"/>
                    <a:pt x="10117" y="21941"/>
                  </a:cubicBezTo>
                  <a:cubicBezTo>
                    <a:pt x="10161" y="21791"/>
                    <a:pt x="10206" y="21638"/>
                    <a:pt x="10265" y="21486"/>
                  </a:cubicBezTo>
                  <a:cubicBezTo>
                    <a:pt x="10320" y="21332"/>
                    <a:pt x="10375" y="21176"/>
                    <a:pt x="10432" y="21018"/>
                  </a:cubicBezTo>
                  <a:cubicBezTo>
                    <a:pt x="10489" y="20861"/>
                    <a:pt x="10544" y="20699"/>
                    <a:pt x="10612" y="20543"/>
                  </a:cubicBezTo>
                  <a:cubicBezTo>
                    <a:pt x="10679" y="20386"/>
                    <a:pt x="10744" y="20226"/>
                    <a:pt x="10810" y="20067"/>
                  </a:cubicBezTo>
                  <a:lnTo>
                    <a:pt x="10911" y="19826"/>
                  </a:lnTo>
                  <a:lnTo>
                    <a:pt x="11023" y="19590"/>
                  </a:lnTo>
                  <a:cubicBezTo>
                    <a:pt x="11098" y="19433"/>
                    <a:pt x="11172" y="19276"/>
                    <a:pt x="11246" y="19118"/>
                  </a:cubicBezTo>
                  <a:cubicBezTo>
                    <a:pt x="11319" y="18961"/>
                    <a:pt x="11406" y="18812"/>
                    <a:pt x="11484" y="18659"/>
                  </a:cubicBezTo>
                  <a:cubicBezTo>
                    <a:pt x="11565" y="18509"/>
                    <a:pt x="11641" y="18356"/>
                    <a:pt x="11725" y="18210"/>
                  </a:cubicBezTo>
                  <a:cubicBezTo>
                    <a:pt x="11810" y="18065"/>
                    <a:pt x="11894" y="17922"/>
                    <a:pt x="11976" y="17780"/>
                  </a:cubicBezTo>
                  <a:cubicBezTo>
                    <a:pt x="12055" y="17638"/>
                    <a:pt x="12140" y="17501"/>
                    <a:pt x="12227" y="17369"/>
                  </a:cubicBezTo>
                  <a:cubicBezTo>
                    <a:pt x="12310" y="17237"/>
                    <a:pt x="12394" y="17107"/>
                    <a:pt x="12473" y="16980"/>
                  </a:cubicBezTo>
                  <a:cubicBezTo>
                    <a:pt x="12646" y="16735"/>
                    <a:pt x="12800" y="16495"/>
                    <a:pt x="12958" y="16287"/>
                  </a:cubicBezTo>
                  <a:cubicBezTo>
                    <a:pt x="12990" y="16246"/>
                    <a:pt x="13016" y="16209"/>
                    <a:pt x="13046" y="16169"/>
                  </a:cubicBezTo>
                  <a:cubicBezTo>
                    <a:pt x="13138" y="16259"/>
                    <a:pt x="13209" y="16300"/>
                    <a:pt x="13209" y="16300"/>
                  </a:cubicBezTo>
                  <a:cubicBezTo>
                    <a:pt x="17033" y="12642"/>
                    <a:pt x="22877" y="11128"/>
                    <a:pt x="22891" y="10632"/>
                  </a:cubicBezTo>
                  <a:cubicBezTo>
                    <a:pt x="22905" y="10181"/>
                    <a:pt x="20587" y="9623"/>
                    <a:pt x="19895" y="9623"/>
                  </a:cubicBezTo>
                  <a:cubicBezTo>
                    <a:pt x="19825" y="9623"/>
                    <a:pt x="19772" y="9628"/>
                    <a:pt x="19740" y="9641"/>
                  </a:cubicBezTo>
                  <a:cubicBezTo>
                    <a:pt x="19387" y="9774"/>
                    <a:pt x="19229" y="11435"/>
                    <a:pt x="19154" y="11452"/>
                  </a:cubicBezTo>
                  <a:cubicBezTo>
                    <a:pt x="19154" y="11453"/>
                    <a:pt x="19153" y="11453"/>
                    <a:pt x="19153" y="11453"/>
                  </a:cubicBezTo>
                  <a:cubicBezTo>
                    <a:pt x="19078" y="11453"/>
                    <a:pt x="18966" y="9599"/>
                    <a:pt x="18875" y="9554"/>
                  </a:cubicBezTo>
                  <a:cubicBezTo>
                    <a:pt x="18873" y="9553"/>
                    <a:pt x="18869" y="9552"/>
                    <a:pt x="18864" y="9552"/>
                  </a:cubicBezTo>
                  <a:cubicBezTo>
                    <a:pt x="18655" y="9552"/>
                    <a:pt x="16035" y="10481"/>
                    <a:pt x="15961" y="10627"/>
                  </a:cubicBezTo>
                  <a:cubicBezTo>
                    <a:pt x="15885" y="10778"/>
                    <a:pt x="15930" y="12239"/>
                    <a:pt x="15866" y="12256"/>
                  </a:cubicBezTo>
                  <a:cubicBezTo>
                    <a:pt x="15865" y="12257"/>
                    <a:pt x="15865" y="12257"/>
                    <a:pt x="15864" y="12257"/>
                  </a:cubicBezTo>
                  <a:cubicBezTo>
                    <a:pt x="15798" y="12257"/>
                    <a:pt x="15591" y="11551"/>
                    <a:pt x="15447" y="11262"/>
                  </a:cubicBezTo>
                  <a:cubicBezTo>
                    <a:pt x="15433" y="11236"/>
                    <a:pt x="15402" y="11223"/>
                    <a:pt x="15357" y="11223"/>
                  </a:cubicBezTo>
                  <a:cubicBezTo>
                    <a:pt x="14915" y="11223"/>
                    <a:pt x="13091" y="12477"/>
                    <a:pt x="12690" y="14040"/>
                  </a:cubicBezTo>
                  <a:cubicBezTo>
                    <a:pt x="12418" y="15098"/>
                    <a:pt x="12678" y="15709"/>
                    <a:pt x="12917" y="16022"/>
                  </a:cubicBezTo>
                  <a:cubicBezTo>
                    <a:pt x="12878" y="16072"/>
                    <a:pt x="12841" y="16117"/>
                    <a:pt x="12801" y="16168"/>
                  </a:cubicBezTo>
                  <a:cubicBezTo>
                    <a:pt x="12632" y="16372"/>
                    <a:pt x="12469" y="16607"/>
                    <a:pt x="12285" y="16850"/>
                  </a:cubicBezTo>
                  <a:cubicBezTo>
                    <a:pt x="12200" y="16975"/>
                    <a:pt x="12110" y="17104"/>
                    <a:pt x="12020" y="17234"/>
                  </a:cubicBezTo>
                  <a:cubicBezTo>
                    <a:pt x="11929" y="17365"/>
                    <a:pt x="11838" y="17499"/>
                    <a:pt x="11750" y="17641"/>
                  </a:cubicBezTo>
                  <a:cubicBezTo>
                    <a:pt x="11662" y="17781"/>
                    <a:pt x="11572" y="17923"/>
                    <a:pt x="11481" y="18068"/>
                  </a:cubicBezTo>
                  <a:cubicBezTo>
                    <a:pt x="11390" y="18212"/>
                    <a:pt x="11308" y="18364"/>
                    <a:pt x="11220" y="18514"/>
                  </a:cubicBezTo>
                  <a:cubicBezTo>
                    <a:pt x="11135" y="18666"/>
                    <a:pt x="11041" y="18815"/>
                    <a:pt x="10962" y="18971"/>
                  </a:cubicBezTo>
                  <a:cubicBezTo>
                    <a:pt x="10880" y="19128"/>
                    <a:pt x="10799" y="19286"/>
                    <a:pt x="10717" y="19442"/>
                  </a:cubicBezTo>
                  <a:lnTo>
                    <a:pt x="10595" y="19678"/>
                  </a:lnTo>
                  <a:lnTo>
                    <a:pt x="10483" y="19918"/>
                  </a:lnTo>
                  <a:cubicBezTo>
                    <a:pt x="10409" y="20078"/>
                    <a:pt x="10337" y="20238"/>
                    <a:pt x="10263" y="20397"/>
                  </a:cubicBezTo>
                  <a:cubicBezTo>
                    <a:pt x="10187" y="20553"/>
                    <a:pt x="10124" y="20715"/>
                    <a:pt x="10062" y="20874"/>
                  </a:cubicBezTo>
                  <a:cubicBezTo>
                    <a:pt x="9998" y="21032"/>
                    <a:pt x="9934" y="21190"/>
                    <a:pt x="9873" y="21344"/>
                  </a:cubicBezTo>
                  <a:cubicBezTo>
                    <a:pt x="9808" y="21497"/>
                    <a:pt x="9756" y="21652"/>
                    <a:pt x="9705" y="21804"/>
                  </a:cubicBezTo>
                  <a:cubicBezTo>
                    <a:pt x="9653" y="21955"/>
                    <a:pt x="9604" y="22104"/>
                    <a:pt x="9554" y="22249"/>
                  </a:cubicBezTo>
                  <a:cubicBezTo>
                    <a:pt x="9517" y="22349"/>
                    <a:pt x="9486" y="22449"/>
                    <a:pt x="9456" y="22547"/>
                  </a:cubicBezTo>
                  <a:cubicBezTo>
                    <a:pt x="9441" y="22318"/>
                    <a:pt x="9442" y="22067"/>
                    <a:pt x="9435" y="21795"/>
                  </a:cubicBezTo>
                  <a:cubicBezTo>
                    <a:pt x="9431" y="21642"/>
                    <a:pt x="9429" y="21483"/>
                    <a:pt x="9425" y="21319"/>
                  </a:cubicBezTo>
                  <a:cubicBezTo>
                    <a:pt x="9424" y="21237"/>
                    <a:pt x="9422" y="21153"/>
                    <a:pt x="9421" y="21068"/>
                  </a:cubicBezTo>
                  <a:cubicBezTo>
                    <a:pt x="9421" y="20983"/>
                    <a:pt x="9425" y="20896"/>
                    <a:pt x="9427" y="20808"/>
                  </a:cubicBezTo>
                  <a:cubicBezTo>
                    <a:pt x="9438" y="20458"/>
                    <a:pt x="9449" y="20090"/>
                    <a:pt x="9462" y="19708"/>
                  </a:cubicBezTo>
                  <a:cubicBezTo>
                    <a:pt x="9490" y="19327"/>
                    <a:pt x="9522" y="18934"/>
                    <a:pt x="9551" y="18533"/>
                  </a:cubicBezTo>
                  <a:cubicBezTo>
                    <a:pt x="9602" y="18136"/>
                    <a:pt x="9646" y="17730"/>
                    <a:pt x="9703" y="17326"/>
                  </a:cubicBezTo>
                  <a:cubicBezTo>
                    <a:pt x="9737" y="17125"/>
                    <a:pt x="9770" y="16924"/>
                    <a:pt x="9804" y="16724"/>
                  </a:cubicBezTo>
                  <a:cubicBezTo>
                    <a:pt x="9836" y="16524"/>
                    <a:pt x="9869" y="16324"/>
                    <a:pt x="9913" y="16127"/>
                  </a:cubicBezTo>
                  <a:cubicBezTo>
                    <a:pt x="9995" y="15734"/>
                    <a:pt x="10072" y="15347"/>
                    <a:pt x="10171" y="14977"/>
                  </a:cubicBezTo>
                  <a:cubicBezTo>
                    <a:pt x="10174" y="14971"/>
                    <a:pt x="10175" y="14964"/>
                    <a:pt x="10177" y="14957"/>
                  </a:cubicBezTo>
                  <a:cubicBezTo>
                    <a:pt x="10646" y="14603"/>
                    <a:pt x="16195" y="49"/>
                    <a:pt x="15775" y="3"/>
                  </a:cubicBezTo>
                  <a:cubicBezTo>
                    <a:pt x="15761" y="1"/>
                    <a:pt x="15746" y="0"/>
                    <a:pt x="15729"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11"/>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704" name="Google Shape;704;p11"/>
          <p:cNvCxnSpPr/>
          <p:nvPr/>
        </p:nvCxnSpPr>
        <p:spPr>
          <a:xfrm>
            <a:off x="5831203" y="3291767"/>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705" name="Google Shape;705;p11"/>
          <p:cNvGrpSpPr/>
          <p:nvPr/>
        </p:nvGrpSpPr>
        <p:grpSpPr>
          <a:xfrm>
            <a:off x="4301482" y="5574722"/>
            <a:ext cx="1731117" cy="1463572"/>
            <a:chOff x="2539325" y="3750750"/>
            <a:chExt cx="1122450" cy="948975"/>
          </a:xfrm>
        </p:grpSpPr>
        <p:sp>
          <p:nvSpPr>
            <p:cNvPr id="706" name="Google Shape;706;p11"/>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4" name="Google Shape;714;p11"/>
          <p:cNvSpPr/>
          <p:nvPr/>
        </p:nvSpPr>
        <p:spPr>
          <a:xfrm>
            <a:off x="774473" y="4246962"/>
            <a:ext cx="3063652" cy="2403337"/>
          </a:xfrm>
          <a:custGeom>
            <a:avLst/>
            <a:gdLst/>
            <a:ahLst/>
            <a:cxnLst/>
            <a:rect l="l" t="t" r="r" b="b"/>
            <a:pathLst>
              <a:path w="73463" h="57634" extrusionOk="0">
                <a:moveTo>
                  <a:pt x="56572" y="1"/>
                </a:moveTo>
                <a:cubicBezTo>
                  <a:pt x="55862" y="832"/>
                  <a:pt x="55169" y="2860"/>
                  <a:pt x="55169" y="2860"/>
                </a:cubicBezTo>
                <a:cubicBezTo>
                  <a:pt x="55169" y="2860"/>
                  <a:pt x="54850" y="2503"/>
                  <a:pt x="54182" y="2272"/>
                </a:cubicBezTo>
                <a:cubicBezTo>
                  <a:pt x="53879" y="2168"/>
                  <a:pt x="53504" y="2088"/>
                  <a:pt x="53053" y="2079"/>
                </a:cubicBezTo>
                <a:cubicBezTo>
                  <a:pt x="52545" y="3546"/>
                  <a:pt x="52366" y="4825"/>
                  <a:pt x="52388" y="5941"/>
                </a:cubicBezTo>
                <a:cubicBezTo>
                  <a:pt x="52394" y="6260"/>
                  <a:pt x="52416" y="6565"/>
                  <a:pt x="52453" y="6858"/>
                </a:cubicBezTo>
                <a:cubicBezTo>
                  <a:pt x="52524" y="7443"/>
                  <a:pt x="52649" y="7977"/>
                  <a:pt x="52804" y="8464"/>
                </a:cubicBezTo>
                <a:cubicBezTo>
                  <a:pt x="53035" y="9194"/>
                  <a:pt x="53333" y="9819"/>
                  <a:pt x="53613" y="10352"/>
                </a:cubicBezTo>
                <a:cubicBezTo>
                  <a:pt x="53801" y="10707"/>
                  <a:pt x="53981" y="11022"/>
                  <a:pt x="54130" y="11301"/>
                </a:cubicBezTo>
                <a:cubicBezTo>
                  <a:pt x="54353" y="11720"/>
                  <a:pt x="54506" y="12057"/>
                  <a:pt x="54506" y="12328"/>
                </a:cubicBezTo>
                <a:cubicBezTo>
                  <a:pt x="54506" y="12463"/>
                  <a:pt x="54467" y="12581"/>
                  <a:pt x="54381" y="12685"/>
                </a:cubicBezTo>
                <a:cubicBezTo>
                  <a:pt x="53458" y="13792"/>
                  <a:pt x="49886" y="17982"/>
                  <a:pt x="48410" y="17982"/>
                </a:cubicBezTo>
                <a:cubicBezTo>
                  <a:pt x="46971" y="17982"/>
                  <a:pt x="42723" y="14471"/>
                  <a:pt x="39776" y="14471"/>
                </a:cubicBezTo>
                <a:cubicBezTo>
                  <a:pt x="39703" y="14471"/>
                  <a:pt x="39630" y="14474"/>
                  <a:pt x="39558" y="14478"/>
                </a:cubicBezTo>
                <a:cubicBezTo>
                  <a:pt x="39128" y="14505"/>
                  <a:pt x="38670" y="14520"/>
                  <a:pt x="38184" y="14520"/>
                </a:cubicBezTo>
                <a:cubicBezTo>
                  <a:pt x="35331" y="14520"/>
                  <a:pt x="31478" y="13998"/>
                  <a:pt x="26280" y="12265"/>
                </a:cubicBezTo>
                <a:cubicBezTo>
                  <a:pt x="22606" y="11041"/>
                  <a:pt x="18261" y="9212"/>
                  <a:pt x="14218" y="9212"/>
                </a:cubicBezTo>
                <a:cubicBezTo>
                  <a:pt x="13455" y="9212"/>
                  <a:pt x="12703" y="9277"/>
                  <a:pt x="11968" y="9424"/>
                </a:cubicBezTo>
                <a:cubicBezTo>
                  <a:pt x="11957" y="9423"/>
                  <a:pt x="11947" y="9422"/>
                  <a:pt x="11935" y="9422"/>
                </a:cubicBezTo>
                <a:cubicBezTo>
                  <a:pt x="11759" y="9422"/>
                  <a:pt x="11599" y="9465"/>
                  <a:pt x="11484" y="9536"/>
                </a:cubicBezTo>
                <a:cubicBezTo>
                  <a:pt x="9899" y="9936"/>
                  <a:pt x="8405" y="10743"/>
                  <a:pt x="7067" y="12122"/>
                </a:cubicBezTo>
                <a:cubicBezTo>
                  <a:pt x="4661" y="12762"/>
                  <a:pt x="201" y="15217"/>
                  <a:pt x="1" y="24622"/>
                </a:cubicBezTo>
                <a:cubicBezTo>
                  <a:pt x="1" y="24622"/>
                  <a:pt x="93" y="25913"/>
                  <a:pt x="645" y="28956"/>
                </a:cubicBezTo>
                <a:cubicBezTo>
                  <a:pt x="645" y="28956"/>
                  <a:pt x="720" y="29008"/>
                  <a:pt x="846" y="29050"/>
                </a:cubicBezTo>
                <a:cubicBezTo>
                  <a:pt x="849" y="29050"/>
                  <a:pt x="851" y="29051"/>
                  <a:pt x="853" y="29052"/>
                </a:cubicBezTo>
                <a:cubicBezTo>
                  <a:pt x="877" y="29059"/>
                  <a:pt x="905" y="29066"/>
                  <a:pt x="933" y="29073"/>
                </a:cubicBezTo>
                <a:cubicBezTo>
                  <a:pt x="937" y="29074"/>
                  <a:pt x="942" y="29075"/>
                  <a:pt x="946" y="29076"/>
                </a:cubicBezTo>
                <a:cubicBezTo>
                  <a:pt x="1004" y="29088"/>
                  <a:pt x="1068" y="29096"/>
                  <a:pt x="1138" y="29097"/>
                </a:cubicBezTo>
                <a:lnTo>
                  <a:pt x="1160" y="29097"/>
                </a:lnTo>
                <a:cubicBezTo>
                  <a:pt x="1194" y="29097"/>
                  <a:pt x="1229" y="29095"/>
                  <a:pt x="1267" y="29089"/>
                </a:cubicBezTo>
                <a:cubicBezTo>
                  <a:pt x="1273" y="29088"/>
                  <a:pt x="1279" y="29087"/>
                  <a:pt x="1287" y="29086"/>
                </a:cubicBezTo>
                <a:cubicBezTo>
                  <a:pt x="1320" y="29082"/>
                  <a:pt x="1356" y="29075"/>
                  <a:pt x="1391" y="29065"/>
                </a:cubicBezTo>
                <a:cubicBezTo>
                  <a:pt x="1397" y="29064"/>
                  <a:pt x="1403" y="29063"/>
                  <a:pt x="1409" y="29061"/>
                </a:cubicBezTo>
                <a:cubicBezTo>
                  <a:pt x="1449" y="29051"/>
                  <a:pt x="1488" y="29037"/>
                  <a:pt x="1529" y="29020"/>
                </a:cubicBezTo>
                <a:cubicBezTo>
                  <a:pt x="1539" y="29016"/>
                  <a:pt x="1548" y="29012"/>
                  <a:pt x="1559" y="29008"/>
                </a:cubicBezTo>
                <a:cubicBezTo>
                  <a:pt x="1600" y="28990"/>
                  <a:pt x="1642" y="28969"/>
                  <a:pt x="1686" y="28944"/>
                </a:cubicBezTo>
                <a:cubicBezTo>
                  <a:pt x="1690" y="28942"/>
                  <a:pt x="1695" y="28939"/>
                  <a:pt x="1699" y="28937"/>
                </a:cubicBezTo>
                <a:cubicBezTo>
                  <a:pt x="1740" y="28913"/>
                  <a:pt x="1780" y="28884"/>
                  <a:pt x="1822" y="28853"/>
                </a:cubicBezTo>
                <a:cubicBezTo>
                  <a:pt x="1832" y="28847"/>
                  <a:pt x="1841" y="28839"/>
                  <a:pt x="1852" y="28832"/>
                </a:cubicBezTo>
                <a:cubicBezTo>
                  <a:pt x="1896" y="28798"/>
                  <a:pt x="1939" y="28760"/>
                  <a:pt x="1984" y="28717"/>
                </a:cubicBezTo>
                <a:cubicBezTo>
                  <a:pt x="1994" y="28708"/>
                  <a:pt x="2004" y="28698"/>
                  <a:pt x="2014" y="28689"/>
                </a:cubicBezTo>
                <a:cubicBezTo>
                  <a:pt x="2057" y="28647"/>
                  <a:pt x="2100" y="28601"/>
                  <a:pt x="2143" y="28550"/>
                </a:cubicBezTo>
                <a:cubicBezTo>
                  <a:pt x="2149" y="28543"/>
                  <a:pt x="2153" y="28539"/>
                  <a:pt x="2158" y="28533"/>
                </a:cubicBezTo>
                <a:cubicBezTo>
                  <a:pt x="2204" y="28477"/>
                  <a:pt x="2251" y="28416"/>
                  <a:pt x="2298" y="28350"/>
                </a:cubicBezTo>
                <a:cubicBezTo>
                  <a:pt x="2309" y="28335"/>
                  <a:pt x="2319" y="28320"/>
                  <a:pt x="2330" y="28305"/>
                </a:cubicBezTo>
                <a:cubicBezTo>
                  <a:pt x="2377" y="28237"/>
                  <a:pt x="2423" y="28163"/>
                  <a:pt x="2470" y="28084"/>
                </a:cubicBezTo>
                <a:cubicBezTo>
                  <a:pt x="2477" y="28072"/>
                  <a:pt x="2484" y="28060"/>
                  <a:pt x="2490" y="28048"/>
                </a:cubicBezTo>
                <a:cubicBezTo>
                  <a:pt x="2534" y="27973"/>
                  <a:pt x="2577" y="27892"/>
                  <a:pt x="2620" y="27807"/>
                </a:cubicBezTo>
                <a:cubicBezTo>
                  <a:pt x="2628" y="27790"/>
                  <a:pt x="2636" y="27774"/>
                  <a:pt x="2645" y="27757"/>
                </a:cubicBezTo>
                <a:cubicBezTo>
                  <a:pt x="2691" y="27662"/>
                  <a:pt x="2737" y="27561"/>
                  <a:pt x="2782" y="27453"/>
                </a:cubicBezTo>
                <a:cubicBezTo>
                  <a:pt x="2792" y="27430"/>
                  <a:pt x="2802" y="27406"/>
                  <a:pt x="2811" y="27382"/>
                </a:cubicBezTo>
                <a:cubicBezTo>
                  <a:pt x="2858" y="27268"/>
                  <a:pt x="2905" y="27148"/>
                  <a:pt x="2951" y="27019"/>
                </a:cubicBezTo>
                <a:cubicBezTo>
                  <a:pt x="3375" y="25825"/>
                  <a:pt x="4168" y="24491"/>
                  <a:pt x="4950" y="23341"/>
                </a:cubicBezTo>
                <a:cubicBezTo>
                  <a:pt x="5625" y="26927"/>
                  <a:pt x="6916" y="29785"/>
                  <a:pt x="6916" y="29785"/>
                </a:cubicBezTo>
                <a:cubicBezTo>
                  <a:pt x="7100" y="36424"/>
                  <a:pt x="3965" y="41588"/>
                  <a:pt x="3965" y="41588"/>
                </a:cubicBezTo>
                <a:cubicBezTo>
                  <a:pt x="4866" y="45707"/>
                  <a:pt x="4509" y="51890"/>
                  <a:pt x="4212" y="55251"/>
                </a:cubicBezTo>
                <a:cubicBezTo>
                  <a:pt x="4176" y="55660"/>
                  <a:pt x="4140" y="56028"/>
                  <a:pt x="4108" y="56345"/>
                </a:cubicBezTo>
                <a:cubicBezTo>
                  <a:pt x="4095" y="56478"/>
                  <a:pt x="4110" y="56605"/>
                  <a:pt x="4139" y="56727"/>
                </a:cubicBezTo>
                <a:cubicBezTo>
                  <a:pt x="4252" y="57213"/>
                  <a:pt x="4665" y="57583"/>
                  <a:pt x="5183" y="57624"/>
                </a:cubicBezTo>
                <a:cubicBezTo>
                  <a:pt x="5214" y="57626"/>
                  <a:pt x="5243" y="57633"/>
                  <a:pt x="5274" y="57633"/>
                </a:cubicBezTo>
                <a:lnTo>
                  <a:pt x="6577" y="57633"/>
                </a:lnTo>
                <a:cubicBezTo>
                  <a:pt x="7258" y="57633"/>
                  <a:pt x="7796" y="57055"/>
                  <a:pt x="7746" y="56376"/>
                </a:cubicBezTo>
                <a:lnTo>
                  <a:pt x="7664" y="55251"/>
                </a:lnTo>
                <a:lnTo>
                  <a:pt x="6874" y="44465"/>
                </a:lnTo>
                <a:cubicBezTo>
                  <a:pt x="6790" y="43320"/>
                  <a:pt x="7320" y="42231"/>
                  <a:pt x="8240" y="41545"/>
                </a:cubicBezTo>
                <a:cubicBezTo>
                  <a:pt x="13393" y="37711"/>
                  <a:pt x="14477" y="30893"/>
                  <a:pt x="14477" y="30892"/>
                </a:cubicBezTo>
                <a:lnTo>
                  <a:pt x="14477" y="30892"/>
                </a:lnTo>
                <a:cubicBezTo>
                  <a:pt x="14109" y="37716"/>
                  <a:pt x="10420" y="41958"/>
                  <a:pt x="10420" y="41958"/>
                </a:cubicBezTo>
                <a:cubicBezTo>
                  <a:pt x="12826" y="47534"/>
                  <a:pt x="13042" y="52469"/>
                  <a:pt x="12897" y="55251"/>
                </a:cubicBezTo>
                <a:lnTo>
                  <a:pt x="12896" y="55251"/>
                </a:lnTo>
                <a:cubicBezTo>
                  <a:pt x="12875" y="55664"/>
                  <a:pt x="12845" y="56031"/>
                  <a:pt x="12813" y="56345"/>
                </a:cubicBezTo>
                <a:cubicBezTo>
                  <a:pt x="12805" y="56431"/>
                  <a:pt x="12806" y="56517"/>
                  <a:pt x="12815" y="56599"/>
                </a:cubicBezTo>
                <a:cubicBezTo>
                  <a:pt x="12850" y="56902"/>
                  <a:pt x="13005" y="57168"/>
                  <a:pt x="13229" y="57355"/>
                </a:cubicBezTo>
                <a:cubicBezTo>
                  <a:pt x="13249" y="57373"/>
                  <a:pt x="13266" y="57393"/>
                  <a:pt x="13287" y="57408"/>
                </a:cubicBezTo>
                <a:cubicBezTo>
                  <a:pt x="13306" y="57422"/>
                  <a:pt x="13328" y="57430"/>
                  <a:pt x="13347" y="57443"/>
                </a:cubicBezTo>
                <a:cubicBezTo>
                  <a:pt x="13529" y="57560"/>
                  <a:pt x="13743" y="57633"/>
                  <a:pt x="13979" y="57633"/>
                </a:cubicBezTo>
                <a:lnTo>
                  <a:pt x="15225" y="57633"/>
                </a:lnTo>
                <a:cubicBezTo>
                  <a:pt x="15914" y="57633"/>
                  <a:pt x="16454" y="57043"/>
                  <a:pt x="16393" y="56358"/>
                </a:cubicBezTo>
                <a:lnTo>
                  <a:pt x="16294" y="55251"/>
                </a:lnTo>
                <a:lnTo>
                  <a:pt x="15376" y="44884"/>
                </a:lnTo>
                <a:cubicBezTo>
                  <a:pt x="15285" y="43847"/>
                  <a:pt x="15545" y="42815"/>
                  <a:pt x="16108" y="41939"/>
                </a:cubicBezTo>
                <a:cubicBezTo>
                  <a:pt x="16127" y="41908"/>
                  <a:pt x="16146" y="41877"/>
                  <a:pt x="16166" y="41847"/>
                </a:cubicBezTo>
                <a:cubicBezTo>
                  <a:pt x="16191" y="41807"/>
                  <a:pt x="16216" y="41766"/>
                  <a:pt x="16241" y="41725"/>
                </a:cubicBezTo>
                <a:cubicBezTo>
                  <a:pt x="16281" y="41659"/>
                  <a:pt x="16322" y="41592"/>
                  <a:pt x="16361" y="41524"/>
                </a:cubicBezTo>
                <a:cubicBezTo>
                  <a:pt x="16386" y="41484"/>
                  <a:pt x="16410" y="41445"/>
                  <a:pt x="16433" y="41403"/>
                </a:cubicBezTo>
                <a:cubicBezTo>
                  <a:pt x="16479" y="41324"/>
                  <a:pt x="16525" y="41243"/>
                  <a:pt x="16571" y="41160"/>
                </a:cubicBezTo>
                <a:cubicBezTo>
                  <a:pt x="16589" y="41128"/>
                  <a:pt x="16606" y="41097"/>
                  <a:pt x="16624" y="41064"/>
                </a:cubicBezTo>
                <a:cubicBezTo>
                  <a:pt x="16688" y="40949"/>
                  <a:pt x="16752" y="40831"/>
                  <a:pt x="16815" y="40710"/>
                </a:cubicBezTo>
                <a:cubicBezTo>
                  <a:pt x="16829" y="40683"/>
                  <a:pt x="16844" y="40655"/>
                  <a:pt x="16857" y="40628"/>
                </a:cubicBezTo>
                <a:cubicBezTo>
                  <a:pt x="16908" y="40533"/>
                  <a:pt x="16957" y="40436"/>
                  <a:pt x="17006" y="40338"/>
                </a:cubicBezTo>
                <a:cubicBezTo>
                  <a:pt x="17029" y="40293"/>
                  <a:pt x="17052" y="40246"/>
                  <a:pt x="17075" y="40201"/>
                </a:cubicBezTo>
                <a:cubicBezTo>
                  <a:pt x="17116" y="40118"/>
                  <a:pt x="17157" y="40037"/>
                  <a:pt x="17198" y="39953"/>
                </a:cubicBezTo>
                <a:cubicBezTo>
                  <a:pt x="17222" y="39902"/>
                  <a:pt x="17247" y="39850"/>
                  <a:pt x="17271" y="39799"/>
                </a:cubicBezTo>
                <a:cubicBezTo>
                  <a:pt x="17309" y="39718"/>
                  <a:pt x="17348" y="39638"/>
                  <a:pt x="17387" y="39556"/>
                </a:cubicBezTo>
                <a:cubicBezTo>
                  <a:pt x="17411" y="39504"/>
                  <a:pt x="17436" y="39451"/>
                  <a:pt x="17461" y="39398"/>
                </a:cubicBezTo>
                <a:cubicBezTo>
                  <a:pt x="17500" y="39314"/>
                  <a:pt x="17539" y="39230"/>
                  <a:pt x="17577" y="39145"/>
                </a:cubicBezTo>
                <a:cubicBezTo>
                  <a:pt x="17600" y="39095"/>
                  <a:pt x="17623" y="39045"/>
                  <a:pt x="17645" y="38994"/>
                </a:cubicBezTo>
                <a:cubicBezTo>
                  <a:pt x="17689" y="38898"/>
                  <a:pt x="17732" y="38801"/>
                  <a:pt x="17775" y="38703"/>
                </a:cubicBezTo>
                <a:cubicBezTo>
                  <a:pt x="17793" y="38665"/>
                  <a:pt x="17810" y="38627"/>
                  <a:pt x="17827" y="38588"/>
                </a:cubicBezTo>
                <a:cubicBezTo>
                  <a:pt x="17887" y="38452"/>
                  <a:pt x="17946" y="38316"/>
                  <a:pt x="18004" y="38180"/>
                </a:cubicBezTo>
                <a:cubicBezTo>
                  <a:pt x="18016" y="38154"/>
                  <a:pt x="18026" y="38128"/>
                  <a:pt x="18038" y="38102"/>
                </a:cubicBezTo>
                <a:cubicBezTo>
                  <a:pt x="18085" y="37991"/>
                  <a:pt x="18132" y="37879"/>
                  <a:pt x="18179" y="37768"/>
                </a:cubicBezTo>
                <a:cubicBezTo>
                  <a:pt x="18199" y="37721"/>
                  <a:pt x="18219" y="37674"/>
                  <a:pt x="18239" y="37626"/>
                </a:cubicBezTo>
                <a:cubicBezTo>
                  <a:pt x="18275" y="37538"/>
                  <a:pt x="18312" y="37449"/>
                  <a:pt x="18349" y="37361"/>
                </a:cubicBezTo>
                <a:cubicBezTo>
                  <a:pt x="18370" y="37308"/>
                  <a:pt x="18391" y="37254"/>
                  <a:pt x="18413" y="37201"/>
                </a:cubicBezTo>
                <a:cubicBezTo>
                  <a:pt x="18448" y="37117"/>
                  <a:pt x="18481" y="37035"/>
                  <a:pt x="18515" y="36952"/>
                </a:cubicBezTo>
                <a:cubicBezTo>
                  <a:pt x="18536" y="36901"/>
                  <a:pt x="18556" y="36849"/>
                  <a:pt x="18577" y="36798"/>
                </a:cubicBezTo>
                <a:cubicBezTo>
                  <a:pt x="18611" y="36712"/>
                  <a:pt x="18645" y="36629"/>
                  <a:pt x="18678" y="36544"/>
                </a:cubicBezTo>
                <a:cubicBezTo>
                  <a:pt x="18696" y="36497"/>
                  <a:pt x="18715" y="36450"/>
                  <a:pt x="18734" y="36403"/>
                </a:cubicBezTo>
                <a:cubicBezTo>
                  <a:pt x="18769" y="36313"/>
                  <a:pt x="18804" y="36225"/>
                  <a:pt x="18837" y="36137"/>
                </a:cubicBezTo>
                <a:cubicBezTo>
                  <a:pt x="18853" y="36096"/>
                  <a:pt x="18870" y="36056"/>
                  <a:pt x="18884" y="36016"/>
                </a:cubicBezTo>
                <a:cubicBezTo>
                  <a:pt x="18933" y="35891"/>
                  <a:pt x="18981" y="35767"/>
                  <a:pt x="19027" y="35647"/>
                </a:cubicBezTo>
                <a:cubicBezTo>
                  <a:pt x="19031" y="35636"/>
                  <a:pt x="19035" y="35625"/>
                  <a:pt x="19038" y="35615"/>
                </a:cubicBezTo>
                <a:cubicBezTo>
                  <a:pt x="19081" y="35504"/>
                  <a:pt x="19122" y="35396"/>
                  <a:pt x="19162" y="35289"/>
                </a:cubicBezTo>
                <a:cubicBezTo>
                  <a:pt x="19176" y="35249"/>
                  <a:pt x="19191" y="35212"/>
                  <a:pt x="19205" y="35173"/>
                </a:cubicBezTo>
                <a:cubicBezTo>
                  <a:pt x="19234" y="35097"/>
                  <a:pt x="19262" y="35022"/>
                  <a:pt x="19289" y="34949"/>
                </a:cubicBezTo>
                <a:cubicBezTo>
                  <a:pt x="19305" y="34905"/>
                  <a:pt x="19321" y="34863"/>
                  <a:pt x="19336" y="34820"/>
                </a:cubicBezTo>
                <a:cubicBezTo>
                  <a:pt x="19361" y="34753"/>
                  <a:pt x="19385" y="34686"/>
                  <a:pt x="19410" y="34622"/>
                </a:cubicBezTo>
                <a:cubicBezTo>
                  <a:pt x="19424" y="34582"/>
                  <a:pt x="19439" y="34542"/>
                  <a:pt x="19452" y="34503"/>
                </a:cubicBezTo>
                <a:cubicBezTo>
                  <a:pt x="19475" y="34440"/>
                  <a:pt x="19497" y="34379"/>
                  <a:pt x="19519" y="34319"/>
                </a:cubicBezTo>
                <a:cubicBezTo>
                  <a:pt x="19533" y="34280"/>
                  <a:pt x="19547" y="34243"/>
                  <a:pt x="19560" y="34206"/>
                </a:cubicBezTo>
                <a:cubicBezTo>
                  <a:pt x="19583" y="34142"/>
                  <a:pt x="19605" y="34081"/>
                  <a:pt x="19627" y="34020"/>
                </a:cubicBezTo>
                <a:cubicBezTo>
                  <a:pt x="19637" y="33994"/>
                  <a:pt x="19646" y="33967"/>
                  <a:pt x="19655" y="33941"/>
                </a:cubicBezTo>
                <a:cubicBezTo>
                  <a:pt x="19716" y="33770"/>
                  <a:pt x="19771" y="33616"/>
                  <a:pt x="19817" y="33483"/>
                </a:cubicBezTo>
                <a:cubicBezTo>
                  <a:pt x="19823" y="33464"/>
                  <a:pt x="19829" y="33449"/>
                  <a:pt x="19834" y="33431"/>
                </a:cubicBezTo>
                <a:cubicBezTo>
                  <a:pt x="19851" y="33386"/>
                  <a:pt x="19866" y="33342"/>
                  <a:pt x="19879" y="33301"/>
                </a:cubicBezTo>
                <a:cubicBezTo>
                  <a:pt x="19888" y="33279"/>
                  <a:pt x="19894" y="33259"/>
                  <a:pt x="19901" y="33239"/>
                </a:cubicBezTo>
                <a:cubicBezTo>
                  <a:pt x="19912" y="33209"/>
                  <a:pt x="19921" y="33181"/>
                  <a:pt x="19931" y="33156"/>
                </a:cubicBezTo>
                <a:cubicBezTo>
                  <a:pt x="19937" y="33135"/>
                  <a:pt x="19944" y="33116"/>
                  <a:pt x="19950" y="33097"/>
                </a:cubicBezTo>
                <a:cubicBezTo>
                  <a:pt x="19957" y="33076"/>
                  <a:pt x="19963" y="33059"/>
                  <a:pt x="19969" y="33042"/>
                </a:cubicBezTo>
                <a:cubicBezTo>
                  <a:pt x="19975" y="33026"/>
                  <a:pt x="19980" y="33011"/>
                  <a:pt x="19984" y="32999"/>
                </a:cubicBezTo>
                <a:cubicBezTo>
                  <a:pt x="19989" y="32982"/>
                  <a:pt x="19993" y="32970"/>
                  <a:pt x="19997" y="32959"/>
                </a:cubicBezTo>
                <a:cubicBezTo>
                  <a:pt x="19999" y="32953"/>
                  <a:pt x="20002" y="32946"/>
                  <a:pt x="20003" y="32941"/>
                </a:cubicBezTo>
                <a:cubicBezTo>
                  <a:pt x="20007" y="32929"/>
                  <a:pt x="20010" y="32920"/>
                  <a:pt x="20010" y="32920"/>
                </a:cubicBezTo>
                <a:cubicBezTo>
                  <a:pt x="25912" y="35133"/>
                  <a:pt x="36423" y="36240"/>
                  <a:pt x="36423" y="36240"/>
                </a:cubicBezTo>
                <a:cubicBezTo>
                  <a:pt x="37516" y="39394"/>
                  <a:pt x="37537" y="50562"/>
                  <a:pt x="37492" y="55385"/>
                </a:cubicBezTo>
                <a:cubicBezTo>
                  <a:pt x="37491" y="55507"/>
                  <a:pt x="37490" y="55626"/>
                  <a:pt x="37489" y="55740"/>
                </a:cubicBezTo>
                <a:cubicBezTo>
                  <a:pt x="37488" y="55803"/>
                  <a:pt x="37488" y="55867"/>
                  <a:pt x="37486" y="55928"/>
                </a:cubicBezTo>
                <a:cubicBezTo>
                  <a:pt x="37485" y="55993"/>
                  <a:pt x="37484" y="56054"/>
                  <a:pt x="37484" y="56116"/>
                </a:cubicBezTo>
                <a:cubicBezTo>
                  <a:pt x="37483" y="56174"/>
                  <a:pt x="37482" y="56230"/>
                  <a:pt x="37482" y="56284"/>
                </a:cubicBezTo>
                <a:cubicBezTo>
                  <a:pt x="37481" y="56331"/>
                  <a:pt x="37481" y="56378"/>
                  <a:pt x="37480" y="56422"/>
                </a:cubicBezTo>
                <a:cubicBezTo>
                  <a:pt x="37480" y="56429"/>
                  <a:pt x="37482" y="56436"/>
                  <a:pt x="37482" y="56444"/>
                </a:cubicBezTo>
                <a:cubicBezTo>
                  <a:pt x="37482" y="56519"/>
                  <a:pt x="37488" y="56593"/>
                  <a:pt x="37502" y="56665"/>
                </a:cubicBezTo>
                <a:cubicBezTo>
                  <a:pt x="37544" y="56882"/>
                  <a:pt x="37648" y="57076"/>
                  <a:pt x="37789" y="57234"/>
                </a:cubicBezTo>
                <a:cubicBezTo>
                  <a:pt x="37802" y="57247"/>
                  <a:pt x="37812" y="57264"/>
                  <a:pt x="37825" y="57277"/>
                </a:cubicBezTo>
                <a:cubicBezTo>
                  <a:pt x="37846" y="57299"/>
                  <a:pt x="37872" y="57315"/>
                  <a:pt x="37895" y="57335"/>
                </a:cubicBezTo>
                <a:cubicBezTo>
                  <a:pt x="37930" y="57366"/>
                  <a:pt x="37965" y="57399"/>
                  <a:pt x="38003" y="57426"/>
                </a:cubicBezTo>
                <a:cubicBezTo>
                  <a:pt x="38009" y="57429"/>
                  <a:pt x="38015" y="57432"/>
                  <a:pt x="38021" y="57435"/>
                </a:cubicBezTo>
                <a:cubicBezTo>
                  <a:pt x="38145" y="57517"/>
                  <a:pt x="38284" y="57578"/>
                  <a:pt x="38434" y="57608"/>
                </a:cubicBezTo>
                <a:cubicBezTo>
                  <a:pt x="38486" y="57620"/>
                  <a:pt x="38541" y="57621"/>
                  <a:pt x="38595" y="57625"/>
                </a:cubicBezTo>
                <a:cubicBezTo>
                  <a:pt x="38623" y="57627"/>
                  <a:pt x="38649" y="57633"/>
                  <a:pt x="38678" y="57633"/>
                </a:cubicBezTo>
                <a:lnTo>
                  <a:pt x="39235" y="57633"/>
                </a:lnTo>
                <a:cubicBezTo>
                  <a:pt x="39944" y="57633"/>
                  <a:pt x="40504" y="57020"/>
                  <a:pt x="40426" y="56315"/>
                </a:cubicBezTo>
                <a:cubicBezTo>
                  <a:pt x="40388" y="55978"/>
                  <a:pt x="40362" y="55621"/>
                  <a:pt x="40345" y="55251"/>
                </a:cubicBezTo>
                <a:cubicBezTo>
                  <a:pt x="40151" y="50816"/>
                  <a:pt x="41403" y="44355"/>
                  <a:pt x="41403" y="44355"/>
                </a:cubicBezTo>
                <a:lnTo>
                  <a:pt x="41975" y="56492"/>
                </a:lnTo>
                <a:cubicBezTo>
                  <a:pt x="42005" y="57131"/>
                  <a:pt x="42532" y="57633"/>
                  <a:pt x="43171" y="57633"/>
                </a:cubicBezTo>
                <a:lnTo>
                  <a:pt x="43888" y="57633"/>
                </a:lnTo>
                <a:cubicBezTo>
                  <a:pt x="44244" y="57633"/>
                  <a:pt x="44556" y="57479"/>
                  <a:pt x="44772" y="57241"/>
                </a:cubicBezTo>
                <a:cubicBezTo>
                  <a:pt x="45018" y="56972"/>
                  <a:pt x="45144" y="56596"/>
                  <a:pt x="45063" y="56205"/>
                </a:cubicBezTo>
                <a:cubicBezTo>
                  <a:pt x="45035" y="56064"/>
                  <a:pt x="45007" y="55916"/>
                  <a:pt x="44981" y="55763"/>
                </a:cubicBezTo>
                <a:cubicBezTo>
                  <a:pt x="44978" y="55752"/>
                  <a:pt x="44976" y="55740"/>
                  <a:pt x="44975" y="55729"/>
                </a:cubicBezTo>
                <a:cubicBezTo>
                  <a:pt x="44948" y="55575"/>
                  <a:pt x="44923" y="55416"/>
                  <a:pt x="44900" y="55251"/>
                </a:cubicBezTo>
                <a:lnTo>
                  <a:pt x="44899" y="55251"/>
                </a:lnTo>
                <a:cubicBezTo>
                  <a:pt x="43974" y="48839"/>
                  <a:pt x="44906" y="34581"/>
                  <a:pt x="44906" y="34581"/>
                </a:cubicBezTo>
                <a:cubicBezTo>
                  <a:pt x="51177" y="32552"/>
                  <a:pt x="59292" y="22224"/>
                  <a:pt x="59292" y="22224"/>
                </a:cubicBezTo>
                <a:lnTo>
                  <a:pt x="63164" y="22408"/>
                </a:lnTo>
                <a:cubicBezTo>
                  <a:pt x="63833" y="22440"/>
                  <a:pt x="64540" y="22462"/>
                  <a:pt x="65255" y="22462"/>
                </a:cubicBezTo>
                <a:cubicBezTo>
                  <a:pt x="68645" y="22462"/>
                  <a:pt x="72215" y="21985"/>
                  <a:pt x="72735" y="19907"/>
                </a:cubicBezTo>
                <a:cubicBezTo>
                  <a:pt x="72737" y="19906"/>
                  <a:pt x="72738" y="19906"/>
                  <a:pt x="72740" y="19905"/>
                </a:cubicBezTo>
                <a:cubicBezTo>
                  <a:pt x="72748" y="19900"/>
                  <a:pt x="72752" y="19898"/>
                  <a:pt x="72752" y="19898"/>
                </a:cubicBezTo>
                <a:cubicBezTo>
                  <a:pt x="72752" y="19898"/>
                  <a:pt x="73462" y="19025"/>
                  <a:pt x="72551" y="18530"/>
                </a:cubicBezTo>
                <a:cubicBezTo>
                  <a:pt x="72487" y="18494"/>
                  <a:pt x="72424" y="18471"/>
                  <a:pt x="72362" y="18452"/>
                </a:cubicBezTo>
                <a:cubicBezTo>
                  <a:pt x="72341" y="18447"/>
                  <a:pt x="72321" y="18444"/>
                  <a:pt x="72301" y="18440"/>
                </a:cubicBezTo>
                <a:cubicBezTo>
                  <a:pt x="72258" y="18431"/>
                  <a:pt x="72216" y="18424"/>
                  <a:pt x="72174" y="18422"/>
                </a:cubicBezTo>
                <a:cubicBezTo>
                  <a:pt x="72152" y="18421"/>
                  <a:pt x="72130" y="18421"/>
                  <a:pt x="72107" y="18421"/>
                </a:cubicBezTo>
                <a:cubicBezTo>
                  <a:pt x="72069" y="18422"/>
                  <a:pt x="72030" y="18425"/>
                  <a:pt x="71991" y="18431"/>
                </a:cubicBezTo>
                <a:cubicBezTo>
                  <a:pt x="71970" y="18434"/>
                  <a:pt x="71949" y="18438"/>
                  <a:pt x="71927" y="18442"/>
                </a:cubicBezTo>
                <a:cubicBezTo>
                  <a:pt x="71888" y="18451"/>
                  <a:pt x="71848" y="18463"/>
                  <a:pt x="71808" y="18477"/>
                </a:cubicBezTo>
                <a:cubicBezTo>
                  <a:pt x="71791" y="18482"/>
                  <a:pt x="71775" y="18488"/>
                  <a:pt x="71758" y="18494"/>
                </a:cubicBezTo>
                <a:cubicBezTo>
                  <a:pt x="71704" y="18516"/>
                  <a:pt x="71650" y="18542"/>
                  <a:pt x="71598" y="18571"/>
                </a:cubicBezTo>
                <a:cubicBezTo>
                  <a:pt x="71594" y="18574"/>
                  <a:pt x="71589" y="18577"/>
                  <a:pt x="71584" y="18580"/>
                </a:cubicBezTo>
                <a:cubicBezTo>
                  <a:pt x="71537" y="18607"/>
                  <a:pt x="71492" y="18637"/>
                  <a:pt x="71448" y="18669"/>
                </a:cubicBezTo>
                <a:cubicBezTo>
                  <a:pt x="71431" y="18680"/>
                  <a:pt x="71417" y="18693"/>
                  <a:pt x="71401" y="18704"/>
                </a:cubicBezTo>
                <a:cubicBezTo>
                  <a:pt x="71370" y="18728"/>
                  <a:pt x="71338" y="18754"/>
                  <a:pt x="71309" y="18779"/>
                </a:cubicBezTo>
                <a:cubicBezTo>
                  <a:pt x="71293" y="18793"/>
                  <a:pt x="71278" y="18807"/>
                  <a:pt x="71262" y="18820"/>
                </a:cubicBezTo>
                <a:cubicBezTo>
                  <a:pt x="71235" y="18846"/>
                  <a:pt x="71208" y="18871"/>
                  <a:pt x="71182" y="18896"/>
                </a:cubicBezTo>
                <a:cubicBezTo>
                  <a:pt x="71175" y="18904"/>
                  <a:pt x="71166" y="18912"/>
                  <a:pt x="71158" y="18919"/>
                </a:cubicBezTo>
                <a:cubicBezTo>
                  <a:pt x="71156" y="18921"/>
                  <a:pt x="71155" y="18924"/>
                  <a:pt x="71153" y="18926"/>
                </a:cubicBezTo>
                <a:cubicBezTo>
                  <a:pt x="71115" y="18964"/>
                  <a:pt x="71080" y="19001"/>
                  <a:pt x="71049" y="19038"/>
                </a:cubicBezTo>
                <a:cubicBezTo>
                  <a:pt x="70328" y="18611"/>
                  <a:pt x="69634" y="18102"/>
                  <a:pt x="69026" y="17605"/>
                </a:cubicBezTo>
                <a:cubicBezTo>
                  <a:pt x="67841" y="16635"/>
                  <a:pt x="66976" y="15348"/>
                  <a:pt x="66395" y="13931"/>
                </a:cubicBezTo>
                <a:cubicBezTo>
                  <a:pt x="64948" y="10401"/>
                  <a:pt x="61135" y="9130"/>
                  <a:pt x="61135" y="9130"/>
                </a:cubicBezTo>
                <a:cubicBezTo>
                  <a:pt x="60398" y="462"/>
                  <a:pt x="56572" y="1"/>
                  <a:pt x="565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7951730" y="4531115"/>
            <a:ext cx="3465797" cy="2119195"/>
          </a:xfrm>
          <a:custGeom>
            <a:avLst/>
            <a:gdLst/>
            <a:ahLst/>
            <a:cxnLst/>
            <a:rect l="l" t="t" r="r" b="b"/>
            <a:pathLst>
              <a:path w="83106" h="50820" extrusionOk="0">
                <a:moveTo>
                  <a:pt x="8641" y="1"/>
                </a:moveTo>
                <a:lnTo>
                  <a:pt x="8641" y="1"/>
                </a:lnTo>
                <a:cubicBezTo>
                  <a:pt x="8392" y="1255"/>
                  <a:pt x="9699" y="6086"/>
                  <a:pt x="9699" y="6086"/>
                </a:cubicBezTo>
                <a:cubicBezTo>
                  <a:pt x="9699" y="6086"/>
                  <a:pt x="10071" y="6646"/>
                  <a:pt x="8019" y="7766"/>
                </a:cubicBezTo>
                <a:cubicBezTo>
                  <a:pt x="6993" y="8326"/>
                  <a:pt x="6511" y="9228"/>
                  <a:pt x="6286" y="9989"/>
                </a:cubicBezTo>
                <a:cubicBezTo>
                  <a:pt x="5963" y="11077"/>
                  <a:pt x="5389" y="12072"/>
                  <a:pt x="4555" y="12840"/>
                </a:cubicBezTo>
                <a:cubicBezTo>
                  <a:pt x="3811" y="13525"/>
                  <a:pt x="2909" y="14320"/>
                  <a:pt x="2111" y="14919"/>
                </a:cubicBezTo>
                <a:cubicBezTo>
                  <a:pt x="0" y="15774"/>
                  <a:pt x="2606" y="17310"/>
                  <a:pt x="2606" y="17310"/>
                </a:cubicBezTo>
                <a:cubicBezTo>
                  <a:pt x="2820" y="17451"/>
                  <a:pt x="2981" y="17530"/>
                  <a:pt x="2981" y="17530"/>
                </a:cubicBezTo>
                <a:cubicBezTo>
                  <a:pt x="3044" y="17555"/>
                  <a:pt x="3109" y="17578"/>
                  <a:pt x="3175" y="17598"/>
                </a:cubicBezTo>
                <a:cubicBezTo>
                  <a:pt x="3784" y="17829"/>
                  <a:pt x="4530" y="17911"/>
                  <a:pt x="5285" y="17911"/>
                </a:cubicBezTo>
                <a:cubicBezTo>
                  <a:pt x="7155" y="17911"/>
                  <a:pt x="9076" y="17407"/>
                  <a:pt x="9076" y="17407"/>
                </a:cubicBezTo>
                <a:cubicBezTo>
                  <a:pt x="9136" y="17400"/>
                  <a:pt x="9194" y="17397"/>
                  <a:pt x="9252" y="17397"/>
                </a:cubicBezTo>
                <a:cubicBezTo>
                  <a:pt x="11773" y="17397"/>
                  <a:pt x="12249" y="23937"/>
                  <a:pt x="12249" y="23937"/>
                </a:cubicBezTo>
                <a:cubicBezTo>
                  <a:pt x="14613" y="31464"/>
                  <a:pt x="18593" y="32148"/>
                  <a:pt x="18593" y="32148"/>
                </a:cubicBezTo>
                <a:cubicBezTo>
                  <a:pt x="19777" y="33213"/>
                  <a:pt x="22681" y="36366"/>
                  <a:pt x="22947" y="41104"/>
                </a:cubicBezTo>
                <a:cubicBezTo>
                  <a:pt x="23313" y="47637"/>
                  <a:pt x="22242" y="47697"/>
                  <a:pt x="22202" y="47697"/>
                </a:cubicBezTo>
                <a:cubicBezTo>
                  <a:pt x="22201" y="47697"/>
                  <a:pt x="22201" y="47697"/>
                  <a:pt x="22201" y="47697"/>
                </a:cubicBezTo>
                <a:cubicBezTo>
                  <a:pt x="22088" y="47704"/>
                  <a:pt x="21981" y="47716"/>
                  <a:pt x="21879" y="47729"/>
                </a:cubicBezTo>
                <a:cubicBezTo>
                  <a:pt x="21849" y="47732"/>
                  <a:pt x="21821" y="47736"/>
                  <a:pt x="21793" y="47740"/>
                </a:cubicBezTo>
                <a:cubicBezTo>
                  <a:pt x="21715" y="47751"/>
                  <a:pt x="21641" y="47763"/>
                  <a:pt x="21570" y="47777"/>
                </a:cubicBezTo>
                <a:cubicBezTo>
                  <a:pt x="21547" y="47782"/>
                  <a:pt x="21524" y="47785"/>
                  <a:pt x="21502" y="47790"/>
                </a:cubicBezTo>
                <a:cubicBezTo>
                  <a:pt x="21413" y="47809"/>
                  <a:pt x="21328" y="47830"/>
                  <a:pt x="21250" y="47852"/>
                </a:cubicBezTo>
                <a:cubicBezTo>
                  <a:pt x="21233" y="47857"/>
                  <a:pt x="21218" y="47862"/>
                  <a:pt x="21203" y="47868"/>
                </a:cubicBezTo>
                <a:cubicBezTo>
                  <a:pt x="21140" y="47887"/>
                  <a:pt x="21079" y="47907"/>
                  <a:pt x="21020" y="47929"/>
                </a:cubicBezTo>
                <a:cubicBezTo>
                  <a:pt x="21000" y="47938"/>
                  <a:pt x="20979" y="47945"/>
                  <a:pt x="20959" y="47954"/>
                </a:cubicBezTo>
                <a:cubicBezTo>
                  <a:pt x="20901" y="47978"/>
                  <a:pt x="20846" y="48003"/>
                  <a:pt x="20794" y="48029"/>
                </a:cubicBezTo>
                <a:cubicBezTo>
                  <a:pt x="20784" y="48033"/>
                  <a:pt x="20774" y="48038"/>
                  <a:pt x="20763" y="48043"/>
                </a:cubicBezTo>
                <a:cubicBezTo>
                  <a:pt x="20703" y="48074"/>
                  <a:pt x="20648" y="48107"/>
                  <a:pt x="20597" y="48141"/>
                </a:cubicBezTo>
                <a:cubicBezTo>
                  <a:pt x="20582" y="48150"/>
                  <a:pt x="20568" y="48160"/>
                  <a:pt x="20555" y="48169"/>
                </a:cubicBezTo>
                <a:cubicBezTo>
                  <a:pt x="20516" y="48196"/>
                  <a:pt x="20480" y="48223"/>
                  <a:pt x="20445" y="48251"/>
                </a:cubicBezTo>
                <a:cubicBezTo>
                  <a:pt x="20432" y="48261"/>
                  <a:pt x="20420" y="48272"/>
                  <a:pt x="20407" y="48282"/>
                </a:cubicBezTo>
                <a:cubicBezTo>
                  <a:pt x="20364" y="48319"/>
                  <a:pt x="20325" y="48356"/>
                  <a:pt x="20288" y="48395"/>
                </a:cubicBezTo>
                <a:cubicBezTo>
                  <a:pt x="20285" y="48398"/>
                  <a:pt x="20282" y="48402"/>
                  <a:pt x="20279" y="48407"/>
                </a:cubicBezTo>
                <a:cubicBezTo>
                  <a:pt x="20246" y="48442"/>
                  <a:pt x="20216" y="48478"/>
                  <a:pt x="20189" y="48514"/>
                </a:cubicBezTo>
                <a:cubicBezTo>
                  <a:pt x="20179" y="48527"/>
                  <a:pt x="20171" y="48538"/>
                  <a:pt x="20162" y="48550"/>
                </a:cubicBezTo>
                <a:cubicBezTo>
                  <a:pt x="20139" y="48582"/>
                  <a:pt x="20119" y="48615"/>
                  <a:pt x="20100" y="48647"/>
                </a:cubicBezTo>
                <a:cubicBezTo>
                  <a:pt x="20094" y="48656"/>
                  <a:pt x="20088" y="48665"/>
                  <a:pt x="20083" y="48674"/>
                </a:cubicBezTo>
                <a:cubicBezTo>
                  <a:pt x="20060" y="48715"/>
                  <a:pt x="20039" y="48757"/>
                  <a:pt x="20021" y="48798"/>
                </a:cubicBezTo>
                <a:cubicBezTo>
                  <a:pt x="20017" y="48807"/>
                  <a:pt x="20014" y="48816"/>
                  <a:pt x="20010" y="48825"/>
                </a:cubicBezTo>
                <a:cubicBezTo>
                  <a:pt x="19996" y="48859"/>
                  <a:pt x="19984" y="48892"/>
                  <a:pt x="19972" y="48927"/>
                </a:cubicBezTo>
                <a:cubicBezTo>
                  <a:pt x="19969" y="48937"/>
                  <a:pt x="19965" y="48949"/>
                  <a:pt x="19962" y="48960"/>
                </a:cubicBezTo>
                <a:cubicBezTo>
                  <a:pt x="19950" y="48999"/>
                  <a:pt x="19939" y="49038"/>
                  <a:pt x="19930" y="49076"/>
                </a:cubicBezTo>
                <a:cubicBezTo>
                  <a:pt x="19930" y="49078"/>
                  <a:pt x="19929" y="49080"/>
                  <a:pt x="19929" y="49083"/>
                </a:cubicBezTo>
                <a:cubicBezTo>
                  <a:pt x="19920" y="49123"/>
                  <a:pt x="19913" y="49164"/>
                  <a:pt x="19908" y="49205"/>
                </a:cubicBezTo>
                <a:cubicBezTo>
                  <a:pt x="19907" y="49213"/>
                  <a:pt x="19906" y="49223"/>
                  <a:pt x="19905" y="49231"/>
                </a:cubicBezTo>
                <a:cubicBezTo>
                  <a:pt x="19901" y="49265"/>
                  <a:pt x="19898" y="49297"/>
                  <a:pt x="19896" y="49328"/>
                </a:cubicBezTo>
                <a:cubicBezTo>
                  <a:pt x="19896" y="49336"/>
                  <a:pt x="19895" y="49343"/>
                  <a:pt x="19895" y="49349"/>
                </a:cubicBezTo>
                <a:cubicBezTo>
                  <a:pt x="19878" y="49685"/>
                  <a:pt x="19962" y="49936"/>
                  <a:pt x="19962" y="49936"/>
                </a:cubicBezTo>
                <a:cubicBezTo>
                  <a:pt x="20347" y="50041"/>
                  <a:pt x="20767" y="50123"/>
                  <a:pt x="21203" y="50172"/>
                </a:cubicBezTo>
                <a:cubicBezTo>
                  <a:pt x="21522" y="50211"/>
                  <a:pt x="21843" y="50232"/>
                  <a:pt x="22158" y="50232"/>
                </a:cubicBezTo>
                <a:cubicBezTo>
                  <a:pt x="24127" y="50232"/>
                  <a:pt x="25888" y="49388"/>
                  <a:pt x="25932" y="46702"/>
                </a:cubicBezTo>
                <a:cubicBezTo>
                  <a:pt x="25995" y="42971"/>
                  <a:pt x="26865" y="34884"/>
                  <a:pt x="26865" y="34884"/>
                </a:cubicBezTo>
                <a:cubicBezTo>
                  <a:pt x="26865" y="34884"/>
                  <a:pt x="29664" y="41353"/>
                  <a:pt x="29851" y="45023"/>
                </a:cubicBezTo>
                <a:cubicBezTo>
                  <a:pt x="30011" y="48160"/>
                  <a:pt x="29125" y="48388"/>
                  <a:pt x="28864" y="48388"/>
                </a:cubicBezTo>
                <a:cubicBezTo>
                  <a:pt x="28820" y="48388"/>
                  <a:pt x="28794" y="48381"/>
                  <a:pt x="28794" y="48381"/>
                </a:cubicBezTo>
                <a:cubicBezTo>
                  <a:pt x="28141" y="48553"/>
                  <a:pt x="27774" y="48857"/>
                  <a:pt x="27581" y="49129"/>
                </a:cubicBezTo>
                <a:cubicBezTo>
                  <a:pt x="26949" y="50017"/>
                  <a:pt x="27730" y="50440"/>
                  <a:pt x="28760" y="50641"/>
                </a:cubicBezTo>
                <a:cubicBezTo>
                  <a:pt x="29452" y="50802"/>
                  <a:pt x="30353" y="50815"/>
                  <a:pt x="30970" y="50819"/>
                </a:cubicBezTo>
                <a:cubicBezTo>
                  <a:pt x="30984" y="50820"/>
                  <a:pt x="30997" y="50820"/>
                  <a:pt x="31010" y="50820"/>
                </a:cubicBezTo>
                <a:cubicBezTo>
                  <a:pt x="32534" y="50820"/>
                  <a:pt x="33025" y="50086"/>
                  <a:pt x="33210" y="45770"/>
                </a:cubicBezTo>
                <a:cubicBezTo>
                  <a:pt x="33364" y="42160"/>
                  <a:pt x="32494" y="36118"/>
                  <a:pt x="32191" y="34156"/>
                </a:cubicBezTo>
                <a:cubicBezTo>
                  <a:pt x="32191" y="34156"/>
                  <a:pt x="32191" y="34155"/>
                  <a:pt x="32191" y="34154"/>
                </a:cubicBezTo>
                <a:cubicBezTo>
                  <a:pt x="32129" y="33751"/>
                  <a:pt x="32090" y="33516"/>
                  <a:pt x="32090" y="33516"/>
                </a:cubicBezTo>
                <a:lnTo>
                  <a:pt x="32090" y="33516"/>
                </a:lnTo>
                <a:cubicBezTo>
                  <a:pt x="32225" y="33536"/>
                  <a:pt x="32358" y="33552"/>
                  <a:pt x="32492" y="33567"/>
                </a:cubicBezTo>
                <a:cubicBezTo>
                  <a:pt x="32891" y="33610"/>
                  <a:pt x="33288" y="33632"/>
                  <a:pt x="33678" y="33636"/>
                </a:cubicBezTo>
                <a:cubicBezTo>
                  <a:pt x="33721" y="33637"/>
                  <a:pt x="33763" y="33637"/>
                  <a:pt x="33805" y="33637"/>
                </a:cubicBezTo>
                <a:cubicBezTo>
                  <a:pt x="36091" y="33637"/>
                  <a:pt x="38132" y="33030"/>
                  <a:pt x="39309" y="32591"/>
                </a:cubicBezTo>
                <a:cubicBezTo>
                  <a:pt x="39375" y="32566"/>
                  <a:pt x="39439" y="32542"/>
                  <a:pt x="39500" y="32518"/>
                </a:cubicBezTo>
                <a:cubicBezTo>
                  <a:pt x="39622" y="32470"/>
                  <a:pt x="39732" y="32425"/>
                  <a:pt x="39830" y="32386"/>
                </a:cubicBezTo>
                <a:cubicBezTo>
                  <a:pt x="40172" y="32243"/>
                  <a:pt x="40362" y="32148"/>
                  <a:pt x="40362" y="32148"/>
                </a:cubicBezTo>
                <a:cubicBezTo>
                  <a:pt x="40436" y="33510"/>
                  <a:pt x="40835" y="34627"/>
                  <a:pt x="41415" y="35565"/>
                </a:cubicBezTo>
                <a:cubicBezTo>
                  <a:pt x="41415" y="35566"/>
                  <a:pt x="41415" y="35566"/>
                  <a:pt x="41415" y="35566"/>
                </a:cubicBezTo>
                <a:cubicBezTo>
                  <a:pt x="42908" y="37982"/>
                  <a:pt x="45606" y="39185"/>
                  <a:pt x="47085" y="40173"/>
                </a:cubicBezTo>
                <a:cubicBezTo>
                  <a:pt x="47095" y="40178"/>
                  <a:pt x="47103" y="40184"/>
                  <a:pt x="47112" y="40189"/>
                </a:cubicBezTo>
                <a:cubicBezTo>
                  <a:pt x="47175" y="40232"/>
                  <a:pt x="47236" y="40275"/>
                  <a:pt x="47295" y="40317"/>
                </a:cubicBezTo>
                <a:cubicBezTo>
                  <a:pt x="47305" y="40323"/>
                  <a:pt x="47315" y="40331"/>
                  <a:pt x="47324" y="40338"/>
                </a:cubicBezTo>
                <a:cubicBezTo>
                  <a:pt x="47389" y="40385"/>
                  <a:pt x="47452" y="40431"/>
                  <a:pt x="47510" y="40478"/>
                </a:cubicBezTo>
                <a:cubicBezTo>
                  <a:pt x="47514" y="40481"/>
                  <a:pt x="47519" y="40486"/>
                  <a:pt x="47523" y="40489"/>
                </a:cubicBezTo>
                <a:cubicBezTo>
                  <a:pt x="47573" y="40530"/>
                  <a:pt x="47620" y="40570"/>
                  <a:pt x="47665" y="40610"/>
                </a:cubicBezTo>
                <a:cubicBezTo>
                  <a:pt x="47680" y="40623"/>
                  <a:pt x="47693" y="40636"/>
                  <a:pt x="47708" y="40649"/>
                </a:cubicBezTo>
                <a:cubicBezTo>
                  <a:pt x="47742" y="40681"/>
                  <a:pt x="47775" y="40714"/>
                  <a:pt x="47805" y="40746"/>
                </a:cubicBezTo>
                <a:cubicBezTo>
                  <a:pt x="47818" y="40760"/>
                  <a:pt x="47831" y="40772"/>
                  <a:pt x="47843" y="40786"/>
                </a:cubicBezTo>
                <a:cubicBezTo>
                  <a:pt x="47883" y="40830"/>
                  <a:pt x="47919" y="40874"/>
                  <a:pt x="47951" y="40918"/>
                </a:cubicBezTo>
                <a:cubicBezTo>
                  <a:pt x="49058" y="42456"/>
                  <a:pt x="48340" y="48073"/>
                  <a:pt x="46398" y="48073"/>
                </a:cubicBezTo>
                <a:cubicBezTo>
                  <a:pt x="46377" y="48073"/>
                  <a:pt x="46355" y="48072"/>
                  <a:pt x="46334" y="48071"/>
                </a:cubicBezTo>
                <a:cubicBezTo>
                  <a:pt x="46240" y="48065"/>
                  <a:pt x="46148" y="48062"/>
                  <a:pt x="46056" y="48062"/>
                </a:cubicBezTo>
                <a:cubicBezTo>
                  <a:pt x="44207" y="48062"/>
                  <a:pt x="42854" y="49220"/>
                  <a:pt x="42914" y="49813"/>
                </a:cubicBezTo>
                <a:cubicBezTo>
                  <a:pt x="42957" y="50246"/>
                  <a:pt x="44207" y="50820"/>
                  <a:pt x="45782" y="50820"/>
                </a:cubicBezTo>
                <a:cubicBezTo>
                  <a:pt x="46468" y="50820"/>
                  <a:pt x="47215" y="50711"/>
                  <a:pt x="47951" y="50434"/>
                </a:cubicBezTo>
                <a:cubicBezTo>
                  <a:pt x="49876" y="49711"/>
                  <a:pt x="52192" y="44655"/>
                  <a:pt x="53065" y="42597"/>
                </a:cubicBezTo>
                <a:lnTo>
                  <a:pt x="53065" y="42597"/>
                </a:lnTo>
                <a:cubicBezTo>
                  <a:pt x="54404" y="45207"/>
                  <a:pt x="53052" y="48009"/>
                  <a:pt x="53052" y="48009"/>
                </a:cubicBezTo>
                <a:cubicBezTo>
                  <a:pt x="50314" y="48009"/>
                  <a:pt x="50563" y="49377"/>
                  <a:pt x="50688" y="50061"/>
                </a:cubicBezTo>
                <a:cubicBezTo>
                  <a:pt x="50752" y="50411"/>
                  <a:pt x="51795" y="50601"/>
                  <a:pt x="52898" y="50601"/>
                </a:cubicBezTo>
                <a:cubicBezTo>
                  <a:pt x="53947" y="50601"/>
                  <a:pt x="55051" y="50429"/>
                  <a:pt x="55415" y="50061"/>
                </a:cubicBezTo>
                <a:cubicBezTo>
                  <a:pt x="56800" y="48661"/>
                  <a:pt x="57406" y="41851"/>
                  <a:pt x="57157" y="41104"/>
                </a:cubicBezTo>
                <a:cubicBezTo>
                  <a:pt x="56908" y="40358"/>
                  <a:pt x="54793" y="39114"/>
                  <a:pt x="53301" y="36688"/>
                </a:cubicBezTo>
                <a:cubicBezTo>
                  <a:pt x="52712" y="35732"/>
                  <a:pt x="52443" y="34523"/>
                  <a:pt x="52332" y="33411"/>
                </a:cubicBezTo>
                <a:cubicBezTo>
                  <a:pt x="55180" y="28385"/>
                  <a:pt x="55415" y="26052"/>
                  <a:pt x="55415" y="26052"/>
                </a:cubicBezTo>
                <a:cubicBezTo>
                  <a:pt x="55505" y="26106"/>
                  <a:pt x="55566" y="26250"/>
                  <a:pt x="55611" y="26469"/>
                </a:cubicBezTo>
                <a:cubicBezTo>
                  <a:pt x="55698" y="26889"/>
                  <a:pt x="55731" y="27602"/>
                  <a:pt x="55817" y="28536"/>
                </a:cubicBezTo>
                <a:cubicBezTo>
                  <a:pt x="55825" y="28613"/>
                  <a:pt x="55832" y="28690"/>
                  <a:pt x="55840" y="28769"/>
                </a:cubicBezTo>
                <a:cubicBezTo>
                  <a:pt x="55849" y="28855"/>
                  <a:pt x="55858" y="28942"/>
                  <a:pt x="55867" y="29032"/>
                </a:cubicBezTo>
                <a:cubicBezTo>
                  <a:pt x="55880" y="29156"/>
                  <a:pt x="55895" y="29282"/>
                  <a:pt x="55910" y="29412"/>
                </a:cubicBezTo>
                <a:cubicBezTo>
                  <a:pt x="55918" y="29474"/>
                  <a:pt x="55926" y="29535"/>
                  <a:pt x="55933" y="29598"/>
                </a:cubicBezTo>
                <a:cubicBezTo>
                  <a:pt x="55954" y="29758"/>
                  <a:pt x="55976" y="29922"/>
                  <a:pt x="56001" y="30090"/>
                </a:cubicBezTo>
                <a:cubicBezTo>
                  <a:pt x="56010" y="30145"/>
                  <a:pt x="56018" y="30201"/>
                  <a:pt x="56027" y="30257"/>
                </a:cubicBezTo>
                <a:cubicBezTo>
                  <a:pt x="56054" y="30434"/>
                  <a:pt x="56083" y="30614"/>
                  <a:pt x="56117" y="30800"/>
                </a:cubicBezTo>
                <a:cubicBezTo>
                  <a:pt x="56123" y="30837"/>
                  <a:pt x="56130" y="30874"/>
                  <a:pt x="56136" y="30910"/>
                </a:cubicBezTo>
                <a:cubicBezTo>
                  <a:pt x="56169" y="31090"/>
                  <a:pt x="56205" y="31273"/>
                  <a:pt x="56244" y="31461"/>
                </a:cubicBezTo>
                <a:cubicBezTo>
                  <a:pt x="56255" y="31510"/>
                  <a:pt x="56264" y="31558"/>
                  <a:pt x="56275" y="31608"/>
                </a:cubicBezTo>
                <a:cubicBezTo>
                  <a:pt x="56318" y="31813"/>
                  <a:pt x="56367" y="32023"/>
                  <a:pt x="56419" y="32236"/>
                </a:cubicBezTo>
                <a:cubicBezTo>
                  <a:pt x="56431" y="32288"/>
                  <a:pt x="56445" y="32341"/>
                  <a:pt x="56459" y="32394"/>
                </a:cubicBezTo>
                <a:cubicBezTo>
                  <a:pt x="56514" y="32615"/>
                  <a:pt x="56574" y="32839"/>
                  <a:pt x="56639" y="33068"/>
                </a:cubicBezTo>
                <a:cubicBezTo>
                  <a:pt x="56650" y="33106"/>
                  <a:pt x="56662" y="33143"/>
                  <a:pt x="56672" y="33181"/>
                </a:cubicBezTo>
                <a:cubicBezTo>
                  <a:pt x="56737" y="33404"/>
                  <a:pt x="56807" y="33629"/>
                  <a:pt x="56881" y="33859"/>
                </a:cubicBezTo>
                <a:cubicBezTo>
                  <a:pt x="56892" y="33890"/>
                  <a:pt x="56901" y="33921"/>
                  <a:pt x="56912" y="33952"/>
                </a:cubicBezTo>
                <a:cubicBezTo>
                  <a:pt x="56992" y="34196"/>
                  <a:pt x="57080" y="34443"/>
                  <a:pt x="57173" y="34694"/>
                </a:cubicBezTo>
                <a:cubicBezTo>
                  <a:pt x="57192" y="34744"/>
                  <a:pt x="57211" y="34794"/>
                  <a:pt x="57231" y="34846"/>
                </a:cubicBezTo>
                <a:cubicBezTo>
                  <a:pt x="57326" y="35096"/>
                  <a:pt x="57427" y="35349"/>
                  <a:pt x="57535" y="35606"/>
                </a:cubicBezTo>
                <a:cubicBezTo>
                  <a:pt x="57554" y="35651"/>
                  <a:pt x="57574" y="35696"/>
                  <a:pt x="57594" y="35742"/>
                </a:cubicBezTo>
                <a:cubicBezTo>
                  <a:pt x="57710" y="36013"/>
                  <a:pt x="57833" y="36287"/>
                  <a:pt x="57965" y="36564"/>
                </a:cubicBezTo>
                <a:cubicBezTo>
                  <a:pt x="58820" y="38352"/>
                  <a:pt x="60307" y="39958"/>
                  <a:pt x="62079" y="41308"/>
                </a:cubicBezTo>
                <a:cubicBezTo>
                  <a:pt x="62433" y="41578"/>
                  <a:pt x="62799" y="41838"/>
                  <a:pt x="63173" y="42087"/>
                </a:cubicBezTo>
                <a:cubicBezTo>
                  <a:pt x="63921" y="42585"/>
                  <a:pt x="64704" y="43039"/>
                  <a:pt x="65499" y="43445"/>
                </a:cubicBezTo>
                <a:cubicBezTo>
                  <a:pt x="68352" y="44902"/>
                  <a:pt x="71359" y="45739"/>
                  <a:pt x="73497" y="45739"/>
                </a:cubicBezTo>
                <a:cubicBezTo>
                  <a:pt x="73620" y="45739"/>
                  <a:pt x="73740" y="45737"/>
                  <a:pt x="73857" y="45731"/>
                </a:cubicBezTo>
                <a:cubicBezTo>
                  <a:pt x="73974" y="45726"/>
                  <a:pt x="74089" y="45718"/>
                  <a:pt x="74200" y="45707"/>
                </a:cubicBezTo>
                <a:cubicBezTo>
                  <a:pt x="74448" y="45682"/>
                  <a:pt x="74695" y="45670"/>
                  <a:pt x="74939" y="45670"/>
                </a:cubicBezTo>
                <a:cubicBezTo>
                  <a:pt x="77202" y="45670"/>
                  <a:pt x="79268" y="46688"/>
                  <a:pt x="80628" y="47566"/>
                </a:cubicBezTo>
                <a:cubicBezTo>
                  <a:pt x="80945" y="47771"/>
                  <a:pt x="81224" y="47968"/>
                  <a:pt x="81458" y="48143"/>
                </a:cubicBezTo>
                <a:cubicBezTo>
                  <a:pt x="81576" y="48231"/>
                  <a:pt x="81681" y="48312"/>
                  <a:pt x="81775" y="48387"/>
                </a:cubicBezTo>
                <a:cubicBezTo>
                  <a:pt x="82104" y="48647"/>
                  <a:pt x="82285" y="48817"/>
                  <a:pt x="82285" y="48817"/>
                </a:cubicBezTo>
                <a:cubicBezTo>
                  <a:pt x="82353" y="48601"/>
                  <a:pt x="82416" y="48388"/>
                  <a:pt x="82474" y="48176"/>
                </a:cubicBezTo>
                <a:cubicBezTo>
                  <a:pt x="82493" y="48110"/>
                  <a:pt x="82510" y="48045"/>
                  <a:pt x="82528" y="47978"/>
                </a:cubicBezTo>
                <a:cubicBezTo>
                  <a:pt x="82566" y="47833"/>
                  <a:pt x="82604" y="47690"/>
                  <a:pt x="82639" y="47549"/>
                </a:cubicBezTo>
                <a:cubicBezTo>
                  <a:pt x="82657" y="47474"/>
                  <a:pt x="82674" y="47400"/>
                  <a:pt x="82691" y="47327"/>
                </a:cubicBezTo>
                <a:cubicBezTo>
                  <a:pt x="82723" y="47191"/>
                  <a:pt x="82753" y="47056"/>
                  <a:pt x="82780" y="46922"/>
                </a:cubicBezTo>
                <a:cubicBezTo>
                  <a:pt x="82795" y="46853"/>
                  <a:pt x="82809" y="46784"/>
                  <a:pt x="82823" y="46716"/>
                </a:cubicBezTo>
                <a:cubicBezTo>
                  <a:pt x="82852" y="46562"/>
                  <a:pt x="82879" y="46410"/>
                  <a:pt x="82904" y="46258"/>
                </a:cubicBezTo>
                <a:cubicBezTo>
                  <a:pt x="82912" y="46216"/>
                  <a:pt x="82920" y="46172"/>
                  <a:pt x="82927" y="46129"/>
                </a:cubicBezTo>
                <a:cubicBezTo>
                  <a:pt x="82958" y="45936"/>
                  <a:pt x="82984" y="45748"/>
                  <a:pt x="83006" y="45562"/>
                </a:cubicBezTo>
                <a:cubicBezTo>
                  <a:pt x="83012" y="45511"/>
                  <a:pt x="83016" y="45462"/>
                  <a:pt x="83022" y="45412"/>
                </a:cubicBezTo>
                <a:cubicBezTo>
                  <a:pt x="83037" y="45275"/>
                  <a:pt x="83051" y="45140"/>
                  <a:pt x="83061" y="45005"/>
                </a:cubicBezTo>
                <a:cubicBezTo>
                  <a:pt x="83067" y="44940"/>
                  <a:pt x="83071" y="44876"/>
                  <a:pt x="83075" y="44812"/>
                </a:cubicBezTo>
                <a:cubicBezTo>
                  <a:pt x="83083" y="44693"/>
                  <a:pt x="83090" y="44576"/>
                  <a:pt x="83094" y="44460"/>
                </a:cubicBezTo>
                <a:cubicBezTo>
                  <a:pt x="83097" y="44395"/>
                  <a:pt x="83099" y="44330"/>
                  <a:pt x="83101" y="44265"/>
                </a:cubicBezTo>
                <a:cubicBezTo>
                  <a:pt x="83104" y="44145"/>
                  <a:pt x="83104" y="44027"/>
                  <a:pt x="83104" y="43908"/>
                </a:cubicBezTo>
                <a:cubicBezTo>
                  <a:pt x="83104" y="43854"/>
                  <a:pt x="83105" y="43798"/>
                  <a:pt x="83104" y="43745"/>
                </a:cubicBezTo>
                <a:cubicBezTo>
                  <a:pt x="83101" y="43578"/>
                  <a:pt x="83096" y="43411"/>
                  <a:pt x="83086" y="43249"/>
                </a:cubicBezTo>
                <a:cubicBezTo>
                  <a:pt x="83084" y="43222"/>
                  <a:pt x="83081" y="43196"/>
                  <a:pt x="83080" y="43168"/>
                </a:cubicBezTo>
                <a:cubicBezTo>
                  <a:pt x="83071" y="43031"/>
                  <a:pt x="83059" y="42896"/>
                  <a:pt x="83046" y="42765"/>
                </a:cubicBezTo>
                <a:cubicBezTo>
                  <a:pt x="83040" y="42706"/>
                  <a:pt x="83033" y="42649"/>
                  <a:pt x="83026" y="42593"/>
                </a:cubicBezTo>
                <a:cubicBezTo>
                  <a:pt x="83014" y="42491"/>
                  <a:pt x="83001" y="42390"/>
                  <a:pt x="82986" y="42291"/>
                </a:cubicBezTo>
                <a:cubicBezTo>
                  <a:pt x="82977" y="42230"/>
                  <a:pt x="82967" y="42169"/>
                  <a:pt x="82958" y="42110"/>
                </a:cubicBezTo>
                <a:cubicBezTo>
                  <a:pt x="82941" y="42013"/>
                  <a:pt x="82924" y="41918"/>
                  <a:pt x="82905" y="41823"/>
                </a:cubicBezTo>
                <a:cubicBezTo>
                  <a:pt x="82894" y="41766"/>
                  <a:pt x="82884" y="41710"/>
                  <a:pt x="82871" y="41653"/>
                </a:cubicBezTo>
                <a:cubicBezTo>
                  <a:pt x="82848" y="41545"/>
                  <a:pt x="82822" y="41437"/>
                  <a:pt x="82796" y="41330"/>
                </a:cubicBezTo>
                <a:cubicBezTo>
                  <a:pt x="82786" y="41292"/>
                  <a:pt x="82778" y="41254"/>
                  <a:pt x="82768" y="41217"/>
                </a:cubicBezTo>
                <a:cubicBezTo>
                  <a:pt x="82732" y="41079"/>
                  <a:pt x="82692" y="40943"/>
                  <a:pt x="82650" y="40809"/>
                </a:cubicBezTo>
                <a:cubicBezTo>
                  <a:pt x="82634" y="40758"/>
                  <a:pt x="82617" y="40708"/>
                  <a:pt x="82600" y="40658"/>
                </a:cubicBezTo>
                <a:cubicBezTo>
                  <a:pt x="82572" y="40572"/>
                  <a:pt x="82542" y="40487"/>
                  <a:pt x="82512" y="40402"/>
                </a:cubicBezTo>
                <a:cubicBezTo>
                  <a:pt x="82491" y="40345"/>
                  <a:pt x="82470" y="40290"/>
                  <a:pt x="82448" y="40234"/>
                </a:cubicBezTo>
                <a:cubicBezTo>
                  <a:pt x="82419" y="40157"/>
                  <a:pt x="82388" y="40082"/>
                  <a:pt x="82356" y="40006"/>
                </a:cubicBezTo>
                <a:cubicBezTo>
                  <a:pt x="82333" y="39951"/>
                  <a:pt x="82310" y="39895"/>
                  <a:pt x="82285" y="39841"/>
                </a:cubicBezTo>
                <a:cubicBezTo>
                  <a:pt x="82252" y="39765"/>
                  <a:pt x="82216" y="39689"/>
                  <a:pt x="82180" y="39615"/>
                </a:cubicBezTo>
                <a:cubicBezTo>
                  <a:pt x="82157" y="39565"/>
                  <a:pt x="82134" y="39515"/>
                  <a:pt x="82109" y="39466"/>
                </a:cubicBezTo>
                <a:cubicBezTo>
                  <a:pt x="82052" y="39351"/>
                  <a:pt x="81992" y="39237"/>
                  <a:pt x="81930" y="39126"/>
                </a:cubicBezTo>
                <a:cubicBezTo>
                  <a:pt x="81904" y="39080"/>
                  <a:pt x="81877" y="39035"/>
                  <a:pt x="81851" y="38990"/>
                </a:cubicBezTo>
                <a:cubicBezTo>
                  <a:pt x="81810" y="38920"/>
                  <a:pt x="81770" y="38851"/>
                  <a:pt x="81727" y="38783"/>
                </a:cubicBezTo>
                <a:cubicBezTo>
                  <a:pt x="81695" y="38730"/>
                  <a:pt x="81660" y="38677"/>
                  <a:pt x="81627" y="38625"/>
                </a:cubicBezTo>
                <a:cubicBezTo>
                  <a:pt x="81589" y="38567"/>
                  <a:pt x="81550" y="38508"/>
                  <a:pt x="81511" y="38450"/>
                </a:cubicBezTo>
                <a:cubicBezTo>
                  <a:pt x="81475" y="38398"/>
                  <a:pt x="81438" y="38346"/>
                  <a:pt x="81402" y="38293"/>
                </a:cubicBezTo>
                <a:cubicBezTo>
                  <a:pt x="81362" y="38238"/>
                  <a:pt x="81321" y="38184"/>
                  <a:pt x="81280" y="38129"/>
                </a:cubicBezTo>
                <a:cubicBezTo>
                  <a:pt x="81243" y="38079"/>
                  <a:pt x="81206" y="38029"/>
                  <a:pt x="81167" y="37980"/>
                </a:cubicBezTo>
                <a:cubicBezTo>
                  <a:pt x="81122" y="37922"/>
                  <a:pt x="81075" y="37867"/>
                  <a:pt x="81029" y="37810"/>
                </a:cubicBezTo>
                <a:cubicBezTo>
                  <a:pt x="80964" y="37732"/>
                  <a:pt x="80899" y="37654"/>
                  <a:pt x="80833" y="37579"/>
                </a:cubicBezTo>
                <a:cubicBezTo>
                  <a:pt x="80785" y="37524"/>
                  <a:pt x="80736" y="37470"/>
                  <a:pt x="80688" y="37417"/>
                </a:cubicBezTo>
                <a:cubicBezTo>
                  <a:pt x="80642" y="37367"/>
                  <a:pt x="80596" y="37320"/>
                  <a:pt x="80549" y="37272"/>
                </a:cubicBezTo>
                <a:cubicBezTo>
                  <a:pt x="80507" y="37228"/>
                  <a:pt x="80465" y="37185"/>
                  <a:pt x="80424" y="37142"/>
                </a:cubicBezTo>
                <a:cubicBezTo>
                  <a:pt x="80375" y="37094"/>
                  <a:pt x="80326" y="37047"/>
                  <a:pt x="80277" y="37000"/>
                </a:cubicBezTo>
                <a:cubicBezTo>
                  <a:pt x="80235" y="36960"/>
                  <a:pt x="80192" y="36921"/>
                  <a:pt x="80149" y="36881"/>
                </a:cubicBezTo>
                <a:cubicBezTo>
                  <a:pt x="80099" y="36835"/>
                  <a:pt x="80049" y="36789"/>
                  <a:pt x="79998" y="36744"/>
                </a:cubicBezTo>
                <a:cubicBezTo>
                  <a:pt x="79955" y="36706"/>
                  <a:pt x="79912" y="36670"/>
                  <a:pt x="79868" y="36633"/>
                </a:cubicBezTo>
                <a:cubicBezTo>
                  <a:pt x="79816" y="36588"/>
                  <a:pt x="79763" y="36543"/>
                  <a:pt x="79711" y="36499"/>
                </a:cubicBezTo>
                <a:lnTo>
                  <a:pt x="79710" y="36499"/>
                </a:lnTo>
                <a:cubicBezTo>
                  <a:pt x="79079" y="35984"/>
                  <a:pt x="78394" y="35551"/>
                  <a:pt x="77682" y="35195"/>
                </a:cubicBezTo>
                <a:cubicBezTo>
                  <a:pt x="73826" y="33268"/>
                  <a:pt x="70654" y="32148"/>
                  <a:pt x="63813" y="25673"/>
                </a:cubicBezTo>
                <a:cubicBezTo>
                  <a:pt x="60106" y="22167"/>
                  <a:pt x="56784" y="19634"/>
                  <a:pt x="53865" y="17879"/>
                </a:cubicBezTo>
                <a:lnTo>
                  <a:pt x="53865" y="17879"/>
                </a:lnTo>
                <a:cubicBezTo>
                  <a:pt x="54012" y="17888"/>
                  <a:pt x="54157" y="17891"/>
                  <a:pt x="54298" y="17891"/>
                </a:cubicBezTo>
                <a:cubicBezTo>
                  <a:pt x="55271" y="17891"/>
                  <a:pt x="56046" y="17709"/>
                  <a:pt x="56046" y="17709"/>
                </a:cubicBezTo>
                <a:lnTo>
                  <a:pt x="53000" y="17160"/>
                </a:lnTo>
                <a:lnTo>
                  <a:pt x="53812" y="16674"/>
                </a:lnTo>
                <a:lnTo>
                  <a:pt x="51687" y="16674"/>
                </a:lnTo>
                <a:cubicBezTo>
                  <a:pt x="50092" y="15870"/>
                  <a:pt x="48637" y="15317"/>
                  <a:pt x="47329" y="14980"/>
                </a:cubicBezTo>
                <a:cubicBezTo>
                  <a:pt x="45614" y="14539"/>
                  <a:pt x="43455" y="14434"/>
                  <a:pt x="41131" y="14434"/>
                </a:cubicBezTo>
                <a:cubicBezTo>
                  <a:pt x="39017" y="14434"/>
                  <a:pt x="36767" y="14521"/>
                  <a:pt x="34594" y="14521"/>
                </a:cubicBezTo>
                <a:cubicBezTo>
                  <a:pt x="33437" y="14521"/>
                  <a:pt x="32301" y="14496"/>
                  <a:pt x="31219" y="14421"/>
                </a:cubicBezTo>
                <a:cubicBezTo>
                  <a:pt x="25870" y="14048"/>
                  <a:pt x="23569" y="13488"/>
                  <a:pt x="21206" y="10814"/>
                </a:cubicBezTo>
                <a:cubicBezTo>
                  <a:pt x="18842" y="8139"/>
                  <a:pt x="15918" y="6708"/>
                  <a:pt x="15918" y="6708"/>
                </a:cubicBezTo>
                <a:cubicBezTo>
                  <a:pt x="15740" y="6211"/>
                  <a:pt x="15554" y="5763"/>
                  <a:pt x="15366" y="5359"/>
                </a:cubicBezTo>
                <a:cubicBezTo>
                  <a:pt x="15132" y="4856"/>
                  <a:pt x="14893" y="4422"/>
                  <a:pt x="14660" y="4050"/>
                </a:cubicBezTo>
                <a:cubicBezTo>
                  <a:pt x="14472" y="3752"/>
                  <a:pt x="14289" y="3494"/>
                  <a:pt x="14113" y="3269"/>
                </a:cubicBezTo>
                <a:cubicBezTo>
                  <a:pt x="13938" y="3045"/>
                  <a:pt x="13770" y="2855"/>
                  <a:pt x="13615" y="2695"/>
                </a:cubicBezTo>
                <a:cubicBezTo>
                  <a:pt x="13459" y="2536"/>
                  <a:pt x="13316" y="2406"/>
                  <a:pt x="13190" y="2302"/>
                </a:cubicBezTo>
                <a:cubicBezTo>
                  <a:pt x="13064" y="2197"/>
                  <a:pt x="12954" y="2119"/>
                  <a:pt x="12866" y="2060"/>
                </a:cubicBezTo>
                <a:cubicBezTo>
                  <a:pt x="12711" y="1957"/>
                  <a:pt x="12622" y="1919"/>
                  <a:pt x="12622" y="1919"/>
                </a:cubicBezTo>
                <a:cubicBezTo>
                  <a:pt x="12186" y="2106"/>
                  <a:pt x="11751" y="2728"/>
                  <a:pt x="11751" y="2728"/>
                </a:cubicBezTo>
                <a:cubicBezTo>
                  <a:pt x="11557" y="2440"/>
                  <a:pt x="11363" y="2181"/>
                  <a:pt x="11171" y="1950"/>
                </a:cubicBezTo>
                <a:cubicBezTo>
                  <a:pt x="10980" y="1718"/>
                  <a:pt x="10791" y="1513"/>
                  <a:pt x="10609" y="1331"/>
                </a:cubicBezTo>
                <a:cubicBezTo>
                  <a:pt x="10336" y="1058"/>
                  <a:pt x="10077" y="839"/>
                  <a:pt x="9840" y="663"/>
                </a:cubicBezTo>
                <a:cubicBezTo>
                  <a:pt x="9605" y="487"/>
                  <a:pt x="9393" y="355"/>
                  <a:pt x="9215" y="257"/>
                </a:cubicBezTo>
                <a:cubicBezTo>
                  <a:pt x="9156" y="225"/>
                  <a:pt x="9100" y="195"/>
                  <a:pt x="9049" y="170"/>
                </a:cubicBezTo>
                <a:cubicBezTo>
                  <a:pt x="8844" y="68"/>
                  <a:pt x="8706" y="21"/>
                  <a:pt x="8659" y="6"/>
                </a:cubicBezTo>
                <a:cubicBezTo>
                  <a:pt x="8647" y="3"/>
                  <a:pt x="8641" y="1"/>
                  <a:pt x="864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6" name="Google Shape;716;p11"/>
          <p:cNvGrpSpPr/>
          <p:nvPr/>
        </p:nvGrpSpPr>
        <p:grpSpPr>
          <a:xfrm>
            <a:off x="11123067" y="545633"/>
            <a:ext cx="1111000" cy="1230667"/>
            <a:chOff x="1797975" y="820925"/>
            <a:chExt cx="833250" cy="923000"/>
          </a:xfrm>
        </p:grpSpPr>
        <p:sp>
          <p:nvSpPr>
            <p:cNvPr id="717" name="Google Shape;717;p11"/>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11"/>
          <p:cNvGrpSpPr/>
          <p:nvPr/>
        </p:nvGrpSpPr>
        <p:grpSpPr>
          <a:xfrm rot="10800000">
            <a:off x="6032433" y="5214284"/>
            <a:ext cx="1255667" cy="1724667"/>
            <a:chOff x="1064600" y="709975"/>
            <a:chExt cx="941750" cy="1293500"/>
          </a:xfrm>
        </p:grpSpPr>
        <p:sp>
          <p:nvSpPr>
            <p:cNvPr id="722" name="Google Shape;722;p11"/>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1"/>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1"/>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 name="Google Shape;751;p11"/>
          <p:cNvGrpSpPr/>
          <p:nvPr/>
        </p:nvGrpSpPr>
        <p:grpSpPr>
          <a:xfrm>
            <a:off x="-143499" y="2638418"/>
            <a:ext cx="1281300" cy="1311833"/>
            <a:chOff x="1459725" y="3033450"/>
            <a:chExt cx="960975" cy="983875"/>
          </a:xfrm>
        </p:grpSpPr>
        <p:sp>
          <p:nvSpPr>
            <p:cNvPr id="752" name="Google Shape;752;p11"/>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1"/>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1"/>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1"/>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1"/>
          <p:cNvGrpSpPr/>
          <p:nvPr/>
        </p:nvGrpSpPr>
        <p:grpSpPr>
          <a:xfrm>
            <a:off x="11064018" y="3764500"/>
            <a:ext cx="1229100" cy="1429200"/>
            <a:chOff x="3528525" y="3224300"/>
            <a:chExt cx="921825" cy="1071900"/>
          </a:xfrm>
        </p:grpSpPr>
        <p:sp>
          <p:nvSpPr>
            <p:cNvPr id="757" name="Google Shape;757;p11"/>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1"/>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1"/>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1"/>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1"/>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1"/>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1"/>
          <p:cNvGrpSpPr/>
          <p:nvPr/>
        </p:nvGrpSpPr>
        <p:grpSpPr>
          <a:xfrm rot="-9117603" flipH="1">
            <a:off x="9632684" y="-211698"/>
            <a:ext cx="2800809" cy="1709267"/>
            <a:chOff x="3054450" y="3932350"/>
            <a:chExt cx="1308425" cy="798500"/>
          </a:xfrm>
        </p:grpSpPr>
        <p:sp>
          <p:nvSpPr>
            <p:cNvPr id="764" name="Google Shape;764;p11"/>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1"/>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1"/>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1"/>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1"/>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11"/>
          <p:cNvGrpSpPr/>
          <p:nvPr/>
        </p:nvGrpSpPr>
        <p:grpSpPr>
          <a:xfrm rot="3152089">
            <a:off x="249631" y="-45896"/>
            <a:ext cx="1292135" cy="1628317"/>
            <a:chOff x="2030500" y="3653500"/>
            <a:chExt cx="826650" cy="1041725"/>
          </a:xfrm>
        </p:grpSpPr>
        <p:sp>
          <p:nvSpPr>
            <p:cNvPr id="770" name="Google Shape;770;p11"/>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1"/>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1"/>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1"/>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1"/>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1"/>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1"/>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1"/>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1"/>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1"/>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1"/>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1"/>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9" name="Google Shape;799;p11"/>
          <p:cNvSpPr txBox="1">
            <a:spLocks noGrp="1"/>
          </p:cNvSpPr>
          <p:nvPr>
            <p:ph type="title" hasCustomPrompt="1"/>
          </p:nvPr>
        </p:nvSpPr>
        <p:spPr>
          <a:xfrm rot="402">
            <a:off x="960201" y="1228467"/>
            <a:ext cx="102716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00" name="Google Shape;800;p11"/>
          <p:cNvSpPr txBox="1">
            <a:spLocks noGrp="1"/>
          </p:cNvSpPr>
          <p:nvPr>
            <p:ph type="subTitle" idx="1"/>
          </p:nvPr>
        </p:nvSpPr>
        <p:spPr>
          <a:xfrm>
            <a:off x="3277700" y="3508717"/>
            <a:ext cx="5636400" cy="5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936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01"/>
        <p:cNvGrpSpPr/>
        <p:nvPr/>
      </p:nvGrpSpPr>
      <p:grpSpPr>
        <a:xfrm>
          <a:off x="0" y="0"/>
          <a:ext cx="0" cy="0"/>
          <a:chOff x="0" y="0"/>
          <a:chExt cx="0" cy="0"/>
        </a:xfrm>
      </p:grpSpPr>
    </p:spTree>
    <p:extLst>
      <p:ext uri="{BB962C8B-B14F-4D97-AF65-F5344CB8AC3E}">
        <p14:creationId xmlns:p14="http://schemas.microsoft.com/office/powerpoint/2010/main" val="196099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802"/>
        <p:cNvGrpSpPr/>
        <p:nvPr/>
      </p:nvGrpSpPr>
      <p:grpSpPr>
        <a:xfrm>
          <a:off x="0" y="0"/>
          <a:ext cx="0" cy="0"/>
          <a:chOff x="0" y="0"/>
          <a:chExt cx="0" cy="0"/>
        </a:xfrm>
      </p:grpSpPr>
      <p:grpSp>
        <p:nvGrpSpPr>
          <p:cNvPr id="806" name="Google Shape;806;p13"/>
          <p:cNvGrpSpPr/>
          <p:nvPr/>
        </p:nvGrpSpPr>
        <p:grpSpPr>
          <a:xfrm>
            <a:off x="102333" y="2062336"/>
            <a:ext cx="4096680" cy="4587433"/>
            <a:chOff x="76750" y="1546751"/>
            <a:chExt cx="3072510" cy="3440575"/>
          </a:xfrm>
        </p:grpSpPr>
        <p:grpSp>
          <p:nvGrpSpPr>
            <p:cNvPr id="807" name="Google Shape;807;p13"/>
            <p:cNvGrpSpPr/>
            <p:nvPr/>
          </p:nvGrpSpPr>
          <p:grpSpPr>
            <a:xfrm>
              <a:off x="1630637" y="2623551"/>
              <a:ext cx="1518624" cy="2350143"/>
              <a:chOff x="2593675" y="2254750"/>
              <a:chExt cx="344125" cy="532550"/>
            </a:xfrm>
          </p:grpSpPr>
          <p:sp>
            <p:nvSpPr>
              <p:cNvPr id="808" name="Google Shape;808;p1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0" name="Google Shape;810;p13"/>
            <p:cNvSpPr/>
            <p:nvPr/>
          </p:nvSpPr>
          <p:spPr>
            <a:xfrm>
              <a:off x="76750" y="1546751"/>
              <a:ext cx="1864125" cy="344057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13"/>
          <p:cNvSpPr/>
          <p:nvPr/>
        </p:nvSpPr>
        <p:spPr>
          <a:xfrm flipH="1">
            <a:off x="-756074" y="3803584"/>
            <a:ext cx="4764499" cy="2913880"/>
          </a:xfrm>
          <a:custGeom>
            <a:avLst/>
            <a:gdLst/>
            <a:ahLst/>
            <a:cxnLst/>
            <a:rect l="l" t="t" r="r" b="b"/>
            <a:pathLst>
              <a:path w="94684" h="57907" extrusionOk="0">
                <a:moveTo>
                  <a:pt x="36677" y="1"/>
                </a:moveTo>
                <a:cubicBezTo>
                  <a:pt x="36677" y="1"/>
                  <a:pt x="34022" y="593"/>
                  <a:pt x="31542" y="3686"/>
                </a:cubicBezTo>
                <a:lnTo>
                  <a:pt x="31547" y="3685"/>
                </a:lnTo>
                <a:lnTo>
                  <a:pt x="31547" y="3685"/>
                </a:lnTo>
                <a:cubicBezTo>
                  <a:pt x="31369" y="3809"/>
                  <a:pt x="31192" y="3936"/>
                  <a:pt x="31016" y="4073"/>
                </a:cubicBezTo>
                <a:cubicBezTo>
                  <a:pt x="24723" y="8989"/>
                  <a:pt x="19807" y="10365"/>
                  <a:pt x="14301" y="11939"/>
                </a:cubicBezTo>
                <a:cubicBezTo>
                  <a:pt x="12547" y="12440"/>
                  <a:pt x="10933" y="13101"/>
                  <a:pt x="9548" y="13999"/>
                </a:cubicBezTo>
                <a:cubicBezTo>
                  <a:pt x="8845" y="13760"/>
                  <a:pt x="7895" y="13618"/>
                  <a:pt x="7004" y="13618"/>
                </a:cubicBezTo>
                <a:cubicBezTo>
                  <a:pt x="5867" y="13618"/>
                  <a:pt x="4827" y="13848"/>
                  <a:pt x="4519" y="14397"/>
                </a:cubicBezTo>
                <a:cubicBezTo>
                  <a:pt x="3958" y="15393"/>
                  <a:pt x="5396" y="17440"/>
                  <a:pt x="5856" y="18053"/>
                </a:cubicBezTo>
                <a:cubicBezTo>
                  <a:pt x="5094" y="19594"/>
                  <a:pt x="4666" y="21462"/>
                  <a:pt x="4666" y="23737"/>
                </a:cubicBezTo>
                <a:cubicBezTo>
                  <a:pt x="4666" y="25092"/>
                  <a:pt x="4550" y="26287"/>
                  <a:pt x="4364" y="27335"/>
                </a:cubicBezTo>
                <a:cubicBezTo>
                  <a:pt x="4321" y="27574"/>
                  <a:pt x="4275" y="27803"/>
                  <a:pt x="4226" y="28027"/>
                </a:cubicBezTo>
                <a:cubicBezTo>
                  <a:pt x="4215" y="28072"/>
                  <a:pt x="4206" y="28118"/>
                  <a:pt x="4196" y="28163"/>
                </a:cubicBezTo>
                <a:cubicBezTo>
                  <a:pt x="4175" y="28255"/>
                  <a:pt x="4153" y="28344"/>
                  <a:pt x="4131" y="28433"/>
                </a:cubicBezTo>
                <a:cubicBezTo>
                  <a:pt x="4119" y="28481"/>
                  <a:pt x="4108" y="28528"/>
                  <a:pt x="4095" y="28575"/>
                </a:cubicBezTo>
                <a:cubicBezTo>
                  <a:pt x="4073" y="28663"/>
                  <a:pt x="4050" y="28751"/>
                  <a:pt x="4026" y="28837"/>
                </a:cubicBezTo>
                <a:cubicBezTo>
                  <a:pt x="4015" y="28876"/>
                  <a:pt x="4003" y="28916"/>
                  <a:pt x="3993" y="28956"/>
                </a:cubicBezTo>
                <a:cubicBezTo>
                  <a:pt x="3905" y="29266"/>
                  <a:pt x="3812" y="29557"/>
                  <a:pt x="3714" y="29834"/>
                </a:cubicBezTo>
                <a:cubicBezTo>
                  <a:pt x="3708" y="29849"/>
                  <a:pt x="3703" y="29866"/>
                  <a:pt x="3697" y="29882"/>
                </a:cubicBezTo>
                <a:cubicBezTo>
                  <a:pt x="3668" y="29965"/>
                  <a:pt x="3638" y="30045"/>
                  <a:pt x="3607" y="30125"/>
                </a:cubicBezTo>
                <a:cubicBezTo>
                  <a:pt x="3596" y="30154"/>
                  <a:pt x="3586" y="30184"/>
                  <a:pt x="3574" y="30214"/>
                </a:cubicBezTo>
                <a:cubicBezTo>
                  <a:pt x="3544" y="30290"/>
                  <a:pt x="3514" y="30365"/>
                  <a:pt x="3484" y="30440"/>
                </a:cubicBezTo>
                <a:cubicBezTo>
                  <a:pt x="3474" y="30466"/>
                  <a:pt x="3462" y="30492"/>
                  <a:pt x="3452" y="30518"/>
                </a:cubicBezTo>
                <a:cubicBezTo>
                  <a:pt x="3420" y="30594"/>
                  <a:pt x="3388" y="30670"/>
                  <a:pt x="3356" y="30743"/>
                </a:cubicBezTo>
                <a:cubicBezTo>
                  <a:pt x="3354" y="30747"/>
                  <a:pt x="3352" y="30751"/>
                  <a:pt x="3351" y="30756"/>
                </a:cubicBezTo>
                <a:cubicBezTo>
                  <a:pt x="3240" y="31007"/>
                  <a:pt x="3128" y="31238"/>
                  <a:pt x="3017" y="31453"/>
                </a:cubicBezTo>
                <a:cubicBezTo>
                  <a:pt x="3008" y="31471"/>
                  <a:pt x="2999" y="31490"/>
                  <a:pt x="2989" y="31508"/>
                </a:cubicBezTo>
                <a:cubicBezTo>
                  <a:pt x="2957" y="31570"/>
                  <a:pt x="2925" y="31628"/>
                  <a:pt x="2893" y="31687"/>
                </a:cubicBezTo>
                <a:cubicBezTo>
                  <a:pt x="2882" y="31706"/>
                  <a:pt x="2872" y="31726"/>
                  <a:pt x="2861" y="31744"/>
                </a:cubicBezTo>
                <a:cubicBezTo>
                  <a:pt x="2829" y="31802"/>
                  <a:pt x="2798" y="31859"/>
                  <a:pt x="2765" y="31914"/>
                </a:cubicBezTo>
                <a:cubicBezTo>
                  <a:pt x="2760" y="31923"/>
                  <a:pt x="2755" y="31932"/>
                  <a:pt x="2749" y="31941"/>
                </a:cubicBezTo>
                <a:cubicBezTo>
                  <a:pt x="2644" y="32123"/>
                  <a:pt x="2539" y="32288"/>
                  <a:pt x="2440" y="32438"/>
                </a:cubicBezTo>
                <a:cubicBezTo>
                  <a:pt x="2431" y="32451"/>
                  <a:pt x="2423" y="32463"/>
                  <a:pt x="2415" y="32476"/>
                </a:cubicBezTo>
                <a:cubicBezTo>
                  <a:pt x="2386" y="32519"/>
                  <a:pt x="2358" y="32559"/>
                  <a:pt x="2330" y="32600"/>
                </a:cubicBezTo>
                <a:cubicBezTo>
                  <a:pt x="2319" y="32615"/>
                  <a:pt x="2309" y="32630"/>
                  <a:pt x="2298" y="32644"/>
                </a:cubicBezTo>
                <a:cubicBezTo>
                  <a:pt x="2271" y="32683"/>
                  <a:pt x="2244" y="32721"/>
                  <a:pt x="2218" y="32757"/>
                </a:cubicBezTo>
                <a:cubicBezTo>
                  <a:pt x="2210" y="32769"/>
                  <a:pt x="2201" y="32779"/>
                  <a:pt x="2193" y="32791"/>
                </a:cubicBezTo>
                <a:cubicBezTo>
                  <a:pt x="2188" y="32798"/>
                  <a:pt x="2183" y="32804"/>
                  <a:pt x="2178" y="32811"/>
                </a:cubicBezTo>
                <a:cubicBezTo>
                  <a:pt x="1987" y="32745"/>
                  <a:pt x="1814" y="32715"/>
                  <a:pt x="1659" y="32715"/>
                </a:cubicBezTo>
                <a:cubicBezTo>
                  <a:pt x="1" y="32715"/>
                  <a:pt x="370" y="36169"/>
                  <a:pt x="2967" y="37029"/>
                </a:cubicBezTo>
                <a:cubicBezTo>
                  <a:pt x="3093" y="37095"/>
                  <a:pt x="3223" y="37161"/>
                  <a:pt x="3366" y="37226"/>
                </a:cubicBezTo>
                <a:cubicBezTo>
                  <a:pt x="4424" y="37704"/>
                  <a:pt x="5496" y="37884"/>
                  <a:pt x="6509" y="37884"/>
                </a:cubicBezTo>
                <a:cubicBezTo>
                  <a:pt x="9593" y="37884"/>
                  <a:pt x="12138" y="36218"/>
                  <a:pt x="12138" y="36218"/>
                </a:cubicBezTo>
                <a:cubicBezTo>
                  <a:pt x="13331" y="36387"/>
                  <a:pt x="14477" y="36460"/>
                  <a:pt x="15574" y="36460"/>
                </a:cubicBezTo>
                <a:cubicBezTo>
                  <a:pt x="20070" y="36460"/>
                  <a:pt x="23743" y="35229"/>
                  <a:pt x="26359" y="34311"/>
                </a:cubicBezTo>
                <a:cubicBezTo>
                  <a:pt x="26734" y="34180"/>
                  <a:pt x="27115" y="34118"/>
                  <a:pt x="27489" y="34118"/>
                </a:cubicBezTo>
                <a:cubicBezTo>
                  <a:pt x="29044" y="34118"/>
                  <a:pt x="30475" y="35190"/>
                  <a:pt x="30814" y="36806"/>
                </a:cubicBezTo>
                <a:cubicBezTo>
                  <a:pt x="32895" y="46734"/>
                  <a:pt x="38959" y="49672"/>
                  <a:pt x="38291" y="51660"/>
                </a:cubicBezTo>
                <a:cubicBezTo>
                  <a:pt x="38027" y="52447"/>
                  <a:pt x="34777" y="52793"/>
                  <a:pt x="34481" y="56209"/>
                </a:cubicBezTo>
                <a:cubicBezTo>
                  <a:pt x="34408" y="57061"/>
                  <a:pt x="37033" y="57906"/>
                  <a:pt x="39928" y="57906"/>
                </a:cubicBezTo>
                <a:cubicBezTo>
                  <a:pt x="41695" y="57906"/>
                  <a:pt x="43562" y="57592"/>
                  <a:pt x="44978" y="56772"/>
                </a:cubicBezTo>
                <a:cubicBezTo>
                  <a:pt x="45243" y="56619"/>
                  <a:pt x="45514" y="56420"/>
                  <a:pt x="45787" y="56186"/>
                </a:cubicBezTo>
                <a:cubicBezTo>
                  <a:pt x="47088" y="56357"/>
                  <a:pt x="48764" y="56526"/>
                  <a:pt x="50301" y="56526"/>
                </a:cubicBezTo>
                <a:cubicBezTo>
                  <a:pt x="51852" y="56526"/>
                  <a:pt x="53261" y="56354"/>
                  <a:pt x="53998" y="55838"/>
                </a:cubicBezTo>
                <a:cubicBezTo>
                  <a:pt x="55832" y="54553"/>
                  <a:pt x="60000" y="47994"/>
                  <a:pt x="61873" y="44195"/>
                </a:cubicBezTo>
                <a:cubicBezTo>
                  <a:pt x="63124" y="44077"/>
                  <a:pt x="64303" y="43911"/>
                  <a:pt x="65362" y="43732"/>
                </a:cubicBezTo>
                <a:cubicBezTo>
                  <a:pt x="65892" y="44930"/>
                  <a:pt x="66449" y="46458"/>
                  <a:pt x="66627" y="47909"/>
                </a:cubicBezTo>
                <a:cubicBezTo>
                  <a:pt x="66789" y="49236"/>
                  <a:pt x="66859" y="49562"/>
                  <a:pt x="64453" y="51185"/>
                </a:cubicBezTo>
                <a:cubicBezTo>
                  <a:pt x="62791" y="52306"/>
                  <a:pt x="62507" y="53457"/>
                  <a:pt x="62905" y="54208"/>
                </a:cubicBezTo>
                <a:cubicBezTo>
                  <a:pt x="63551" y="55424"/>
                  <a:pt x="66393" y="56018"/>
                  <a:pt x="69509" y="56018"/>
                </a:cubicBezTo>
                <a:cubicBezTo>
                  <a:pt x="70497" y="56018"/>
                  <a:pt x="71512" y="55959"/>
                  <a:pt x="72494" y="55840"/>
                </a:cubicBezTo>
                <a:cubicBezTo>
                  <a:pt x="72660" y="57198"/>
                  <a:pt x="75730" y="57481"/>
                  <a:pt x="79929" y="57481"/>
                </a:cubicBezTo>
                <a:cubicBezTo>
                  <a:pt x="81231" y="57481"/>
                  <a:pt x="82642" y="57454"/>
                  <a:pt x="84108" y="57423"/>
                </a:cubicBezTo>
                <a:cubicBezTo>
                  <a:pt x="86694" y="57368"/>
                  <a:pt x="86367" y="55840"/>
                  <a:pt x="88249" y="45880"/>
                </a:cubicBezTo>
                <a:cubicBezTo>
                  <a:pt x="90078" y="36198"/>
                  <a:pt x="92896" y="34134"/>
                  <a:pt x="92109" y="26594"/>
                </a:cubicBezTo>
                <a:cubicBezTo>
                  <a:pt x="91901" y="24597"/>
                  <a:pt x="91529" y="22735"/>
                  <a:pt x="91022" y="21012"/>
                </a:cubicBezTo>
                <a:lnTo>
                  <a:pt x="91022" y="21012"/>
                </a:lnTo>
                <a:cubicBezTo>
                  <a:pt x="91662" y="21102"/>
                  <a:pt x="92334" y="21160"/>
                  <a:pt x="92918" y="21160"/>
                </a:cubicBezTo>
                <a:cubicBezTo>
                  <a:pt x="93933" y="21160"/>
                  <a:pt x="94683" y="20983"/>
                  <a:pt x="94549" y="20483"/>
                </a:cubicBezTo>
                <a:cubicBezTo>
                  <a:pt x="93124" y="15191"/>
                  <a:pt x="88268" y="14206"/>
                  <a:pt x="87841" y="14130"/>
                </a:cubicBezTo>
                <a:cubicBezTo>
                  <a:pt x="84614" y="9347"/>
                  <a:pt x="80034" y="6667"/>
                  <a:pt x="75456" y="6433"/>
                </a:cubicBezTo>
                <a:cubicBezTo>
                  <a:pt x="67787" y="6039"/>
                  <a:pt x="62084" y="4859"/>
                  <a:pt x="53826" y="4073"/>
                </a:cubicBezTo>
                <a:cubicBezTo>
                  <a:pt x="49576" y="3668"/>
                  <a:pt x="45328" y="2380"/>
                  <a:pt x="41347" y="1894"/>
                </a:cubicBezTo>
                <a:cubicBezTo>
                  <a:pt x="41659" y="1693"/>
                  <a:pt x="41894" y="1497"/>
                  <a:pt x="41889" y="1359"/>
                </a:cubicBezTo>
                <a:cubicBezTo>
                  <a:pt x="41644" y="1324"/>
                  <a:pt x="41401" y="1309"/>
                  <a:pt x="41165" y="1309"/>
                </a:cubicBezTo>
                <a:cubicBezTo>
                  <a:pt x="40058" y="1309"/>
                  <a:pt x="39105" y="1635"/>
                  <a:pt x="38901" y="1710"/>
                </a:cubicBezTo>
                <a:lnTo>
                  <a:pt x="38895" y="1710"/>
                </a:lnTo>
                <a:cubicBezTo>
                  <a:pt x="39126" y="1609"/>
                  <a:pt x="40421" y="1019"/>
                  <a:pt x="40163" y="533"/>
                </a:cubicBezTo>
                <a:cubicBezTo>
                  <a:pt x="39969" y="493"/>
                  <a:pt x="39766" y="474"/>
                  <a:pt x="39558" y="474"/>
                </a:cubicBezTo>
                <a:cubicBezTo>
                  <a:pt x="38838" y="474"/>
                  <a:pt x="38051" y="694"/>
                  <a:pt x="37336" y="977"/>
                </a:cubicBezTo>
                <a:cubicBezTo>
                  <a:pt x="37254" y="665"/>
                  <a:pt x="37059" y="334"/>
                  <a:pt x="36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13"/>
          <p:cNvGrpSpPr/>
          <p:nvPr/>
        </p:nvGrpSpPr>
        <p:grpSpPr>
          <a:xfrm rot="5400000">
            <a:off x="-250500" y="4872567"/>
            <a:ext cx="1496600" cy="1265300"/>
            <a:chOff x="2539325" y="3750750"/>
            <a:chExt cx="1122450" cy="948975"/>
          </a:xfrm>
        </p:grpSpPr>
        <p:sp>
          <p:nvSpPr>
            <p:cNvPr id="813" name="Google Shape;813;p13"/>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3"/>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3"/>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3"/>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3"/>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1" name="Google Shape;821;p13"/>
          <p:cNvGrpSpPr/>
          <p:nvPr/>
        </p:nvGrpSpPr>
        <p:grpSpPr>
          <a:xfrm rot="-4799143">
            <a:off x="-69045" y="1258901"/>
            <a:ext cx="1255712" cy="1724729"/>
            <a:chOff x="1064600" y="709975"/>
            <a:chExt cx="941750" cy="1293500"/>
          </a:xfrm>
        </p:grpSpPr>
        <p:sp>
          <p:nvSpPr>
            <p:cNvPr id="822" name="Google Shape;822;p13"/>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3"/>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3"/>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3"/>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13"/>
          <p:cNvGrpSpPr/>
          <p:nvPr/>
        </p:nvGrpSpPr>
        <p:grpSpPr>
          <a:xfrm>
            <a:off x="1" y="0"/>
            <a:ext cx="4072212" cy="2062333"/>
            <a:chOff x="0" y="0"/>
            <a:chExt cx="3054159" cy="1546750"/>
          </a:xfrm>
        </p:grpSpPr>
        <p:sp>
          <p:nvSpPr>
            <p:cNvPr id="852" name="Google Shape;852;p13"/>
            <p:cNvSpPr/>
            <p:nvPr/>
          </p:nvSpPr>
          <p:spPr>
            <a:xfrm>
              <a:off x="0" y="0"/>
              <a:ext cx="3054159" cy="1289961"/>
            </a:xfrm>
            <a:custGeom>
              <a:avLst/>
              <a:gdLst/>
              <a:ahLst/>
              <a:cxnLst/>
              <a:rect l="l" t="t" r="r" b="b"/>
              <a:pathLst>
                <a:path w="68768" h="29045" extrusionOk="0">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0" y="0"/>
              <a:ext cx="2873622" cy="918495"/>
            </a:xfrm>
            <a:custGeom>
              <a:avLst/>
              <a:gdLst/>
              <a:ahLst/>
              <a:cxnLst/>
              <a:rect l="l" t="t" r="r" b="b"/>
              <a:pathLst>
                <a:path w="64703" h="20681" extrusionOk="0">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0" y="397503"/>
              <a:ext cx="2404804" cy="867820"/>
            </a:xfrm>
            <a:custGeom>
              <a:avLst/>
              <a:gdLst/>
              <a:ahLst/>
              <a:cxnLst/>
              <a:rect l="l" t="t" r="r" b="b"/>
              <a:pathLst>
                <a:path w="54147" h="19540" extrusionOk="0">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102195" y="372143"/>
              <a:ext cx="1940204" cy="1067588"/>
            </a:xfrm>
            <a:custGeom>
              <a:avLst/>
              <a:gdLst/>
              <a:ahLst/>
              <a:cxnLst/>
              <a:rect l="l" t="t" r="r" b="b"/>
              <a:pathLst>
                <a:path w="43686" h="24038" extrusionOk="0">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102195" y="557482"/>
              <a:ext cx="1804435" cy="882254"/>
            </a:xfrm>
            <a:custGeom>
              <a:avLst/>
              <a:gdLst/>
              <a:ahLst/>
              <a:cxnLst/>
              <a:rect l="l" t="t" r="r" b="b"/>
              <a:pathLst>
                <a:path w="40629" h="19865" extrusionOk="0">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315913" y="387644"/>
              <a:ext cx="1632115" cy="968592"/>
            </a:xfrm>
            <a:custGeom>
              <a:avLst/>
              <a:gdLst/>
              <a:ahLst/>
              <a:cxnLst/>
              <a:rect l="l" t="t" r="r" b="b"/>
              <a:pathLst>
                <a:path w="36749" h="21809" extrusionOk="0">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102284" y="678865"/>
              <a:ext cx="936615" cy="759365"/>
            </a:xfrm>
            <a:custGeom>
              <a:avLst/>
              <a:gdLst/>
              <a:ahLst/>
              <a:cxnLst/>
              <a:rect l="l" t="t" r="r" b="b"/>
              <a:pathLst>
                <a:path w="21089" h="17098" extrusionOk="0">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1177266" y="1390329"/>
              <a:ext cx="97619" cy="156421"/>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1275375" y="1393927"/>
              <a:ext cx="80431" cy="136124"/>
            </a:xfrm>
            <a:custGeom>
              <a:avLst/>
              <a:gdLst/>
              <a:ahLst/>
              <a:cxnLst/>
              <a:rect l="l" t="t" r="r" b="b"/>
              <a:pathLst>
                <a:path w="1811" h="3065" extrusionOk="0">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1613628" y="1268014"/>
              <a:ext cx="92867" cy="98862"/>
            </a:xfrm>
            <a:custGeom>
              <a:avLst/>
              <a:gdLst/>
              <a:ahLst/>
              <a:cxnLst/>
              <a:rect l="l" t="t" r="r" b="b"/>
              <a:pathLst>
                <a:path w="2091" h="2226" extrusionOk="0">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1620201" y="1237635"/>
              <a:ext cx="122667" cy="67329"/>
            </a:xfrm>
            <a:custGeom>
              <a:avLst/>
              <a:gdLst/>
              <a:ahLst/>
              <a:cxnLst/>
              <a:rect l="l" t="t" r="r" b="b"/>
              <a:pathLst>
                <a:path w="2762" h="1516" extrusionOk="0">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1817707" y="313650"/>
              <a:ext cx="65020" cy="121601"/>
            </a:xfrm>
            <a:custGeom>
              <a:avLst/>
              <a:gdLst/>
              <a:ahLst/>
              <a:cxnLst/>
              <a:rect l="l" t="t" r="r" b="b"/>
              <a:pathLst>
                <a:path w="1464" h="2738" extrusionOk="0">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1875978" y="313472"/>
              <a:ext cx="57203" cy="103392"/>
            </a:xfrm>
            <a:custGeom>
              <a:avLst/>
              <a:gdLst/>
              <a:ahLst/>
              <a:cxnLst/>
              <a:rect l="l" t="t" r="r" b="b"/>
              <a:pathLst>
                <a:path w="1288" h="2328" extrusionOk="0">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1848797" y="678376"/>
              <a:ext cx="113163" cy="112142"/>
            </a:xfrm>
            <a:custGeom>
              <a:avLst/>
              <a:gdLst/>
              <a:ahLst/>
              <a:cxnLst/>
              <a:rect l="l" t="t" r="r" b="b"/>
              <a:pathLst>
                <a:path w="2548" h="2525" extrusionOk="0">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1598216" y="738290"/>
              <a:ext cx="90246" cy="46189"/>
            </a:xfrm>
            <a:custGeom>
              <a:avLst/>
              <a:gdLst/>
              <a:ahLst/>
              <a:cxnLst/>
              <a:rect l="l" t="t" r="r" b="b"/>
              <a:pathLst>
                <a:path w="2032" h="1040" extrusionOk="0">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291929" y="611533"/>
              <a:ext cx="125421" cy="64087"/>
            </a:xfrm>
            <a:custGeom>
              <a:avLst/>
              <a:gdLst/>
              <a:ahLst/>
              <a:cxnLst/>
              <a:rect l="l" t="t" r="r" b="b"/>
              <a:pathLst>
                <a:path w="2824" h="1443" extrusionOk="0">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316623" y="668650"/>
              <a:ext cx="97796" cy="42103"/>
            </a:xfrm>
            <a:custGeom>
              <a:avLst/>
              <a:gdLst/>
              <a:ahLst/>
              <a:cxnLst/>
              <a:rect l="l" t="t" r="r" b="b"/>
              <a:pathLst>
                <a:path w="2202" h="948" extrusionOk="0">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98909" y="779195"/>
              <a:ext cx="108100" cy="50231"/>
            </a:xfrm>
            <a:custGeom>
              <a:avLst/>
              <a:gdLst/>
              <a:ahLst/>
              <a:cxnLst/>
              <a:rect l="l" t="t" r="r" b="b"/>
              <a:pathLst>
                <a:path w="2434" h="1131" extrusionOk="0">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506757" y="909816"/>
              <a:ext cx="43125" cy="100861"/>
            </a:xfrm>
            <a:custGeom>
              <a:avLst/>
              <a:gdLst/>
              <a:ahLst/>
              <a:cxnLst/>
              <a:rect l="l" t="t" r="r" b="b"/>
              <a:pathLst>
                <a:path w="971" h="2271" extrusionOk="0">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528075" y="941128"/>
              <a:ext cx="96864" cy="76167"/>
            </a:xfrm>
            <a:custGeom>
              <a:avLst/>
              <a:gdLst/>
              <a:ahLst/>
              <a:cxnLst/>
              <a:rect l="l" t="t" r="r" b="b"/>
              <a:pathLst>
                <a:path w="2181" h="1715" extrusionOk="0">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2" name="Google Shape;872;p13"/>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3"/>
          <p:cNvSpPr txBox="1">
            <a:spLocks noGrp="1"/>
          </p:cNvSpPr>
          <p:nvPr>
            <p:ph type="title"/>
          </p:nvPr>
        </p:nvSpPr>
        <p:spPr>
          <a:xfrm>
            <a:off x="6850356" y="720613"/>
            <a:ext cx="4394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74" name="Google Shape;874;p13"/>
          <p:cNvSpPr txBox="1">
            <a:spLocks noGrp="1"/>
          </p:cNvSpPr>
          <p:nvPr>
            <p:ph type="subTitle" idx="1"/>
          </p:nvPr>
        </p:nvSpPr>
        <p:spPr>
          <a:xfrm>
            <a:off x="6882625" y="1403211"/>
            <a:ext cx="4394000" cy="5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75" name="Google Shape;875;p13"/>
          <p:cNvSpPr txBox="1">
            <a:spLocks noGrp="1"/>
          </p:cNvSpPr>
          <p:nvPr>
            <p:ph type="title" idx="2" hasCustomPrompt="1"/>
          </p:nvPr>
        </p:nvSpPr>
        <p:spPr>
          <a:xfrm rot="2040">
            <a:off x="4844067" y="720400"/>
            <a:ext cx="1348400" cy="1264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76" name="Google Shape;876;p13"/>
          <p:cNvSpPr txBox="1">
            <a:spLocks noGrp="1"/>
          </p:cNvSpPr>
          <p:nvPr>
            <p:ph type="title" idx="3"/>
          </p:nvPr>
        </p:nvSpPr>
        <p:spPr>
          <a:xfrm>
            <a:off x="6837520" y="2842841"/>
            <a:ext cx="4394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77" name="Google Shape;877;p13"/>
          <p:cNvSpPr txBox="1">
            <a:spLocks noGrp="1"/>
          </p:cNvSpPr>
          <p:nvPr>
            <p:ph type="subTitle" idx="4"/>
          </p:nvPr>
        </p:nvSpPr>
        <p:spPr>
          <a:xfrm>
            <a:off x="6812120" y="3587058"/>
            <a:ext cx="4394000" cy="5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78" name="Google Shape;878;p13"/>
          <p:cNvSpPr txBox="1">
            <a:spLocks noGrp="1"/>
          </p:cNvSpPr>
          <p:nvPr>
            <p:ph type="title" idx="5" hasCustomPrompt="1"/>
          </p:nvPr>
        </p:nvSpPr>
        <p:spPr>
          <a:xfrm rot="2040">
            <a:off x="4844067" y="2814768"/>
            <a:ext cx="1348400" cy="1264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882" name="Google Shape;882;p13"/>
          <p:cNvGrpSpPr/>
          <p:nvPr/>
        </p:nvGrpSpPr>
        <p:grpSpPr>
          <a:xfrm>
            <a:off x="11026797" y="5049044"/>
            <a:ext cx="1773591" cy="2062336"/>
            <a:chOff x="3528525" y="3224300"/>
            <a:chExt cx="921825" cy="1071900"/>
          </a:xfrm>
        </p:grpSpPr>
        <p:sp>
          <p:nvSpPr>
            <p:cNvPr id="883" name="Google Shape;883;p13"/>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9" name="Google Shape;889;p13"/>
          <p:cNvGrpSpPr/>
          <p:nvPr/>
        </p:nvGrpSpPr>
        <p:grpSpPr>
          <a:xfrm flipH="1">
            <a:off x="1394169" y="5610775"/>
            <a:ext cx="2275961" cy="1388964"/>
            <a:chOff x="3054450" y="3932350"/>
            <a:chExt cx="1308425" cy="798500"/>
          </a:xfrm>
        </p:grpSpPr>
        <p:sp>
          <p:nvSpPr>
            <p:cNvPr id="890" name="Google Shape;890;p13"/>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178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reserve="1">
  <p:cSld name="1_Table of contents">
    <p:spTree>
      <p:nvGrpSpPr>
        <p:cNvPr id="1" name="Shape 802"/>
        <p:cNvGrpSpPr/>
        <p:nvPr/>
      </p:nvGrpSpPr>
      <p:grpSpPr>
        <a:xfrm>
          <a:off x="0" y="0"/>
          <a:ext cx="0" cy="0"/>
          <a:chOff x="0" y="0"/>
          <a:chExt cx="0" cy="0"/>
        </a:xfrm>
      </p:grpSpPr>
      <p:cxnSp>
        <p:nvCxnSpPr>
          <p:cNvPr id="803" name="Google Shape;803;p13"/>
          <p:cNvCxnSpPr/>
          <p:nvPr/>
        </p:nvCxnSpPr>
        <p:spPr>
          <a:xfrm>
            <a:off x="8769869" y="1423600"/>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804" name="Google Shape;804;p13"/>
          <p:cNvCxnSpPr/>
          <p:nvPr/>
        </p:nvCxnSpPr>
        <p:spPr>
          <a:xfrm>
            <a:off x="8769869" y="3517967"/>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805" name="Google Shape;805;p13"/>
          <p:cNvCxnSpPr/>
          <p:nvPr/>
        </p:nvCxnSpPr>
        <p:spPr>
          <a:xfrm>
            <a:off x="8769869" y="5610767"/>
            <a:ext cx="529600" cy="0"/>
          </a:xfrm>
          <a:prstGeom prst="straightConnector1">
            <a:avLst/>
          </a:prstGeom>
          <a:noFill/>
          <a:ln w="28575" cap="rnd" cmpd="sng">
            <a:solidFill>
              <a:schemeClr val="accent5"/>
            </a:solidFill>
            <a:prstDash val="solid"/>
            <a:round/>
            <a:headEnd type="none" w="med" len="med"/>
            <a:tailEnd type="none" w="med" len="med"/>
          </a:ln>
        </p:spPr>
      </p:cxnSp>
      <p:grpSp>
        <p:nvGrpSpPr>
          <p:cNvPr id="806" name="Google Shape;806;p13"/>
          <p:cNvGrpSpPr/>
          <p:nvPr/>
        </p:nvGrpSpPr>
        <p:grpSpPr>
          <a:xfrm>
            <a:off x="102333" y="2062336"/>
            <a:ext cx="4096680" cy="4587433"/>
            <a:chOff x="76750" y="1546751"/>
            <a:chExt cx="3072510" cy="3440575"/>
          </a:xfrm>
        </p:grpSpPr>
        <p:grpSp>
          <p:nvGrpSpPr>
            <p:cNvPr id="807" name="Google Shape;807;p13"/>
            <p:cNvGrpSpPr/>
            <p:nvPr/>
          </p:nvGrpSpPr>
          <p:grpSpPr>
            <a:xfrm>
              <a:off x="1630637" y="2623551"/>
              <a:ext cx="1518624" cy="2350143"/>
              <a:chOff x="2593675" y="2254750"/>
              <a:chExt cx="344125" cy="532550"/>
            </a:xfrm>
          </p:grpSpPr>
          <p:sp>
            <p:nvSpPr>
              <p:cNvPr id="808" name="Google Shape;808;p1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0" name="Google Shape;810;p13"/>
            <p:cNvSpPr/>
            <p:nvPr/>
          </p:nvSpPr>
          <p:spPr>
            <a:xfrm>
              <a:off x="76750" y="1546751"/>
              <a:ext cx="1864125" cy="344057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13"/>
          <p:cNvSpPr/>
          <p:nvPr/>
        </p:nvSpPr>
        <p:spPr>
          <a:xfrm flipH="1">
            <a:off x="-756074" y="3803584"/>
            <a:ext cx="4764499" cy="2913880"/>
          </a:xfrm>
          <a:custGeom>
            <a:avLst/>
            <a:gdLst/>
            <a:ahLst/>
            <a:cxnLst/>
            <a:rect l="l" t="t" r="r" b="b"/>
            <a:pathLst>
              <a:path w="94684" h="57907" extrusionOk="0">
                <a:moveTo>
                  <a:pt x="36677" y="1"/>
                </a:moveTo>
                <a:cubicBezTo>
                  <a:pt x="36677" y="1"/>
                  <a:pt x="34022" y="593"/>
                  <a:pt x="31542" y="3686"/>
                </a:cubicBezTo>
                <a:lnTo>
                  <a:pt x="31547" y="3685"/>
                </a:lnTo>
                <a:lnTo>
                  <a:pt x="31547" y="3685"/>
                </a:lnTo>
                <a:cubicBezTo>
                  <a:pt x="31369" y="3809"/>
                  <a:pt x="31192" y="3936"/>
                  <a:pt x="31016" y="4073"/>
                </a:cubicBezTo>
                <a:cubicBezTo>
                  <a:pt x="24723" y="8989"/>
                  <a:pt x="19807" y="10365"/>
                  <a:pt x="14301" y="11939"/>
                </a:cubicBezTo>
                <a:cubicBezTo>
                  <a:pt x="12547" y="12440"/>
                  <a:pt x="10933" y="13101"/>
                  <a:pt x="9548" y="13999"/>
                </a:cubicBezTo>
                <a:cubicBezTo>
                  <a:pt x="8845" y="13760"/>
                  <a:pt x="7895" y="13618"/>
                  <a:pt x="7004" y="13618"/>
                </a:cubicBezTo>
                <a:cubicBezTo>
                  <a:pt x="5867" y="13618"/>
                  <a:pt x="4827" y="13848"/>
                  <a:pt x="4519" y="14397"/>
                </a:cubicBezTo>
                <a:cubicBezTo>
                  <a:pt x="3958" y="15393"/>
                  <a:pt x="5396" y="17440"/>
                  <a:pt x="5856" y="18053"/>
                </a:cubicBezTo>
                <a:cubicBezTo>
                  <a:pt x="5094" y="19594"/>
                  <a:pt x="4666" y="21462"/>
                  <a:pt x="4666" y="23737"/>
                </a:cubicBezTo>
                <a:cubicBezTo>
                  <a:pt x="4666" y="25092"/>
                  <a:pt x="4550" y="26287"/>
                  <a:pt x="4364" y="27335"/>
                </a:cubicBezTo>
                <a:cubicBezTo>
                  <a:pt x="4321" y="27574"/>
                  <a:pt x="4275" y="27803"/>
                  <a:pt x="4226" y="28027"/>
                </a:cubicBezTo>
                <a:cubicBezTo>
                  <a:pt x="4215" y="28072"/>
                  <a:pt x="4206" y="28118"/>
                  <a:pt x="4196" y="28163"/>
                </a:cubicBezTo>
                <a:cubicBezTo>
                  <a:pt x="4175" y="28255"/>
                  <a:pt x="4153" y="28344"/>
                  <a:pt x="4131" y="28433"/>
                </a:cubicBezTo>
                <a:cubicBezTo>
                  <a:pt x="4119" y="28481"/>
                  <a:pt x="4108" y="28528"/>
                  <a:pt x="4095" y="28575"/>
                </a:cubicBezTo>
                <a:cubicBezTo>
                  <a:pt x="4073" y="28663"/>
                  <a:pt x="4050" y="28751"/>
                  <a:pt x="4026" y="28837"/>
                </a:cubicBezTo>
                <a:cubicBezTo>
                  <a:pt x="4015" y="28876"/>
                  <a:pt x="4003" y="28916"/>
                  <a:pt x="3993" y="28956"/>
                </a:cubicBezTo>
                <a:cubicBezTo>
                  <a:pt x="3905" y="29266"/>
                  <a:pt x="3812" y="29557"/>
                  <a:pt x="3714" y="29834"/>
                </a:cubicBezTo>
                <a:cubicBezTo>
                  <a:pt x="3708" y="29849"/>
                  <a:pt x="3703" y="29866"/>
                  <a:pt x="3697" y="29882"/>
                </a:cubicBezTo>
                <a:cubicBezTo>
                  <a:pt x="3668" y="29965"/>
                  <a:pt x="3638" y="30045"/>
                  <a:pt x="3607" y="30125"/>
                </a:cubicBezTo>
                <a:cubicBezTo>
                  <a:pt x="3596" y="30154"/>
                  <a:pt x="3586" y="30184"/>
                  <a:pt x="3574" y="30214"/>
                </a:cubicBezTo>
                <a:cubicBezTo>
                  <a:pt x="3544" y="30290"/>
                  <a:pt x="3514" y="30365"/>
                  <a:pt x="3484" y="30440"/>
                </a:cubicBezTo>
                <a:cubicBezTo>
                  <a:pt x="3474" y="30466"/>
                  <a:pt x="3462" y="30492"/>
                  <a:pt x="3452" y="30518"/>
                </a:cubicBezTo>
                <a:cubicBezTo>
                  <a:pt x="3420" y="30594"/>
                  <a:pt x="3388" y="30670"/>
                  <a:pt x="3356" y="30743"/>
                </a:cubicBezTo>
                <a:cubicBezTo>
                  <a:pt x="3354" y="30747"/>
                  <a:pt x="3352" y="30751"/>
                  <a:pt x="3351" y="30756"/>
                </a:cubicBezTo>
                <a:cubicBezTo>
                  <a:pt x="3240" y="31007"/>
                  <a:pt x="3128" y="31238"/>
                  <a:pt x="3017" y="31453"/>
                </a:cubicBezTo>
                <a:cubicBezTo>
                  <a:pt x="3008" y="31471"/>
                  <a:pt x="2999" y="31490"/>
                  <a:pt x="2989" y="31508"/>
                </a:cubicBezTo>
                <a:cubicBezTo>
                  <a:pt x="2957" y="31570"/>
                  <a:pt x="2925" y="31628"/>
                  <a:pt x="2893" y="31687"/>
                </a:cubicBezTo>
                <a:cubicBezTo>
                  <a:pt x="2882" y="31706"/>
                  <a:pt x="2872" y="31726"/>
                  <a:pt x="2861" y="31744"/>
                </a:cubicBezTo>
                <a:cubicBezTo>
                  <a:pt x="2829" y="31802"/>
                  <a:pt x="2798" y="31859"/>
                  <a:pt x="2765" y="31914"/>
                </a:cubicBezTo>
                <a:cubicBezTo>
                  <a:pt x="2760" y="31923"/>
                  <a:pt x="2755" y="31932"/>
                  <a:pt x="2749" y="31941"/>
                </a:cubicBezTo>
                <a:cubicBezTo>
                  <a:pt x="2644" y="32123"/>
                  <a:pt x="2539" y="32288"/>
                  <a:pt x="2440" y="32438"/>
                </a:cubicBezTo>
                <a:cubicBezTo>
                  <a:pt x="2431" y="32451"/>
                  <a:pt x="2423" y="32463"/>
                  <a:pt x="2415" y="32476"/>
                </a:cubicBezTo>
                <a:cubicBezTo>
                  <a:pt x="2386" y="32519"/>
                  <a:pt x="2358" y="32559"/>
                  <a:pt x="2330" y="32600"/>
                </a:cubicBezTo>
                <a:cubicBezTo>
                  <a:pt x="2319" y="32615"/>
                  <a:pt x="2309" y="32630"/>
                  <a:pt x="2298" y="32644"/>
                </a:cubicBezTo>
                <a:cubicBezTo>
                  <a:pt x="2271" y="32683"/>
                  <a:pt x="2244" y="32721"/>
                  <a:pt x="2218" y="32757"/>
                </a:cubicBezTo>
                <a:cubicBezTo>
                  <a:pt x="2210" y="32769"/>
                  <a:pt x="2201" y="32779"/>
                  <a:pt x="2193" y="32791"/>
                </a:cubicBezTo>
                <a:cubicBezTo>
                  <a:pt x="2188" y="32798"/>
                  <a:pt x="2183" y="32804"/>
                  <a:pt x="2178" y="32811"/>
                </a:cubicBezTo>
                <a:cubicBezTo>
                  <a:pt x="1987" y="32745"/>
                  <a:pt x="1814" y="32715"/>
                  <a:pt x="1659" y="32715"/>
                </a:cubicBezTo>
                <a:cubicBezTo>
                  <a:pt x="1" y="32715"/>
                  <a:pt x="370" y="36169"/>
                  <a:pt x="2967" y="37029"/>
                </a:cubicBezTo>
                <a:cubicBezTo>
                  <a:pt x="3093" y="37095"/>
                  <a:pt x="3223" y="37161"/>
                  <a:pt x="3366" y="37226"/>
                </a:cubicBezTo>
                <a:cubicBezTo>
                  <a:pt x="4424" y="37704"/>
                  <a:pt x="5496" y="37884"/>
                  <a:pt x="6509" y="37884"/>
                </a:cubicBezTo>
                <a:cubicBezTo>
                  <a:pt x="9593" y="37884"/>
                  <a:pt x="12138" y="36218"/>
                  <a:pt x="12138" y="36218"/>
                </a:cubicBezTo>
                <a:cubicBezTo>
                  <a:pt x="13331" y="36387"/>
                  <a:pt x="14477" y="36460"/>
                  <a:pt x="15574" y="36460"/>
                </a:cubicBezTo>
                <a:cubicBezTo>
                  <a:pt x="20070" y="36460"/>
                  <a:pt x="23743" y="35229"/>
                  <a:pt x="26359" y="34311"/>
                </a:cubicBezTo>
                <a:cubicBezTo>
                  <a:pt x="26734" y="34180"/>
                  <a:pt x="27115" y="34118"/>
                  <a:pt x="27489" y="34118"/>
                </a:cubicBezTo>
                <a:cubicBezTo>
                  <a:pt x="29044" y="34118"/>
                  <a:pt x="30475" y="35190"/>
                  <a:pt x="30814" y="36806"/>
                </a:cubicBezTo>
                <a:cubicBezTo>
                  <a:pt x="32895" y="46734"/>
                  <a:pt x="38959" y="49672"/>
                  <a:pt x="38291" y="51660"/>
                </a:cubicBezTo>
                <a:cubicBezTo>
                  <a:pt x="38027" y="52447"/>
                  <a:pt x="34777" y="52793"/>
                  <a:pt x="34481" y="56209"/>
                </a:cubicBezTo>
                <a:cubicBezTo>
                  <a:pt x="34408" y="57061"/>
                  <a:pt x="37033" y="57906"/>
                  <a:pt x="39928" y="57906"/>
                </a:cubicBezTo>
                <a:cubicBezTo>
                  <a:pt x="41695" y="57906"/>
                  <a:pt x="43562" y="57592"/>
                  <a:pt x="44978" y="56772"/>
                </a:cubicBezTo>
                <a:cubicBezTo>
                  <a:pt x="45243" y="56619"/>
                  <a:pt x="45514" y="56420"/>
                  <a:pt x="45787" y="56186"/>
                </a:cubicBezTo>
                <a:cubicBezTo>
                  <a:pt x="47088" y="56357"/>
                  <a:pt x="48764" y="56526"/>
                  <a:pt x="50301" y="56526"/>
                </a:cubicBezTo>
                <a:cubicBezTo>
                  <a:pt x="51852" y="56526"/>
                  <a:pt x="53261" y="56354"/>
                  <a:pt x="53998" y="55838"/>
                </a:cubicBezTo>
                <a:cubicBezTo>
                  <a:pt x="55832" y="54553"/>
                  <a:pt x="60000" y="47994"/>
                  <a:pt x="61873" y="44195"/>
                </a:cubicBezTo>
                <a:cubicBezTo>
                  <a:pt x="63124" y="44077"/>
                  <a:pt x="64303" y="43911"/>
                  <a:pt x="65362" y="43732"/>
                </a:cubicBezTo>
                <a:cubicBezTo>
                  <a:pt x="65892" y="44930"/>
                  <a:pt x="66449" y="46458"/>
                  <a:pt x="66627" y="47909"/>
                </a:cubicBezTo>
                <a:cubicBezTo>
                  <a:pt x="66789" y="49236"/>
                  <a:pt x="66859" y="49562"/>
                  <a:pt x="64453" y="51185"/>
                </a:cubicBezTo>
                <a:cubicBezTo>
                  <a:pt x="62791" y="52306"/>
                  <a:pt x="62507" y="53457"/>
                  <a:pt x="62905" y="54208"/>
                </a:cubicBezTo>
                <a:cubicBezTo>
                  <a:pt x="63551" y="55424"/>
                  <a:pt x="66393" y="56018"/>
                  <a:pt x="69509" y="56018"/>
                </a:cubicBezTo>
                <a:cubicBezTo>
                  <a:pt x="70497" y="56018"/>
                  <a:pt x="71512" y="55959"/>
                  <a:pt x="72494" y="55840"/>
                </a:cubicBezTo>
                <a:cubicBezTo>
                  <a:pt x="72660" y="57198"/>
                  <a:pt x="75730" y="57481"/>
                  <a:pt x="79929" y="57481"/>
                </a:cubicBezTo>
                <a:cubicBezTo>
                  <a:pt x="81231" y="57481"/>
                  <a:pt x="82642" y="57454"/>
                  <a:pt x="84108" y="57423"/>
                </a:cubicBezTo>
                <a:cubicBezTo>
                  <a:pt x="86694" y="57368"/>
                  <a:pt x="86367" y="55840"/>
                  <a:pt x="88249" y="45880"/>
                </a:cubicBezTo>
                <a:cubicBezTo>
                  <a:pt x="90078" y="36198"/>
                  <a:pt x="92896" y="34134"/>
                  <a:pt x="92109" y="26594"/>
                </a:cubicBezTo>
                <a:cubicBezTo>
                  <a:pt x="91901" y="24597"/>
                  <a:pt x="91529" y="22735"/>
                  <a:pt x="91022" y="21012"/>
                </a:cubicBezTo>
                <a:lnTo>
                  <a:pt x="91022" y="21012"/>
                </a:lnTo>
                <a:cubicBezTo>
                  <a:pt x="91662" y="21102"/>
                  <a:pt x="92334" y="21160"/>
                  <a:pt x="92918" y="21160"/>
                </a:cubicBezTo>
                <a:cubicBezTo>
                  <a:pt x="93933" y="21160"/>
                  <a:pt x="94683" y="20983"/>
                  <a:pt x="94549" y="20483"/>
                </a:cubicBezTo>
                <a:cubicBezTo>
                  <a:pt x="93124" y="15191"/>
                  <a:pt x="88268" y="14206"/>
                  <a:pt x="87841" y="14130"/>
                </a:cubicBezTo>
                <a:cubicBezTo>
                  <a:pt x="84614" y="9347"/>
                  <a:pt x="80034" y="6667"/>
                  <a:pt x="75456" y="6433"/>
                </a:cubicBezTo>
                <a:cubicBezTo>
                  <a:pt x="67787" y="6039"/>
                  <a:pt x="62084" y="4859"/>
                  <a:pt x="53826" y="4073"/>
                </a:cubicBezTo>
                <a:cubicBezTo>
                  <a:pt x="49576" y="3668"/>
                  <a:pt x="45328" y="2380"/>
                  <a:pt x="41347" y="1894"/>
                </a:cubicBezTo>
                <a:cubicBezTo>
                  <a:pt x="41659" y="1693"/>
                  <a:pt x="41894" y="1497"/>
                  <a:pt x="41889" y="1359"/>
                </a:cubicBezTo>
                <a:cubicBezTo>
                  <a:pt x="41644" y="1324"/>
                  <a:pt x="41401" y="1309"/>
                  <a:pt x="41165" y="1309"/>
                </a:cubicBezTo>
                <a:cubicBezTo>
                  <a:pt x="40058" y="1309"/>
                  <a:pt x="39105" y="1635"/>
                  <a:pt x="38901" y="1710"/>
                </a:cubicBezTo>
                <a:lnTo>
                  <a:pt x="38895" y="1710"/>
                </a:lnTo>
                <a:cubicBezTo>
                  <a:pt x="39126" y="1609"/>
                  <a:pt x="40421" y="1019"/>
                  <a:pt x="40163" y="533"/>
                </a:cubicBezTo>
                <a:cubicBezTo>
                  <a:pt x="39969" y="493"/>
                  <a:pt x="39766" y="474"/>
                  <a:pt x="39558" y="474"/>
                </a:cubicBezTo>
                <a:cubicBezTo>
                  <a:pt x="38838" y="474"/>
                  <a:pt x="38051" y="694"/>
                  <a:pt x="37336" y="977"/>
                </a:cubicBezTo>
                <a:cubicBezTo>
                  <a:pt x="37254" y="665"/>
                  <a:pt x="37059" y="334"/>
                  <a:pt x="36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13"/>
          <p:cNvGrpSpPr/>
          <p:nvPr/>
        </p:nvGrpSpPr>
        <p:grpSpPr>
          <a:xfrm rot="5400000">
            <a:off x="-250500" y="4872567"/>
            <a:ext cx="1496600" cy="1265300"/>
            <a:chOff x="2539325" y="3750750"/>
            <a:chExt cx="1122450" cy="948975"/>
          </a:xfrm>
        </p:grpSpPr>
        <p:sp>
          <p:nvSpPr>
            <p:cNvPr id="813" name="Google Shape;813;p13"/>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3"/>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3"/>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3"/>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3"/>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1" name="Google Shape;821;p13"/>
          <p:cNvGrpSpPr/>
          <p:nvPr/>
        </p:nvGrpSpPr>
        <p:grpSpPr>
          <a:xfrm rot="-4799143">
            <a:off x="-69045" y="1258901"/>
            <a:ext cx="1255712" cy="1724729"/>
            <a:chOff x="1064600" y="709975"/>
            <a:chExt cx="941750" cy="1293500"/>
          </a:xfrm>
        </p:grpSpPr>
        <p:sp>
          <p:nvSpPr>
            <p:cNvPr id="822" name="Google Shape;822;p13"/>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3"/>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3"/>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3"/>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13"/>
          <p:cNvGrpSpPr/>
          <p:nvPr/>
        </p:nvGrpSpPr>
        <p:grpSpPr>
          <a:xfrm>
            <a:off x="1" y="0"/>
            <a:ext cx="4072212" cy="2062333"/>
            <a:chOff x="0" y="0"/>
            <a:chExt cx="3054159" cy="1546750"/>
          </a:xfrm>
        </p:grpSpPr>
        <p:sp>
          <p:nvSpPr>
            <p:cNvPr id="852" name="Google Shape;852;p13"/>
            <p:cNvSpPr/>
            <p:nvPr/>
          </p:nvSpPr>
          <p:spPr>
            <a:xfrm>
              <a:off x="0" y="0"/>
              <a:ext cx="3054159" cy="1289961"/>
            </a:xfrm>
            <a:custGeom>
              <a:avLst/>
              <a:gdLst/>
              <a:ahLst/>
              <a:cxnLst/>
              <a:rect l="l" t="t" r="r" b="b"/>
              <a:pathLst>
                <a:path w="68768" h="29045" extrusionOk="0">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0" y="0"/>
              <a:ext cx="2873622" cy="918495"/>
            </a:xfrm>
            <a:custGeom>
              <a:avLst/>
              <a:gdLst/>
              <a:ahLst/>
              <a:cxnLst/>
              <a:rect l="l" t="t" r="r" b="b"/>
              <a:pathLst>
                <a:path w="64703" h="20681" extrusionOk="0">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0" y="397503"/>
              <a:ext cx="2404804" cy="867820"/>
            </a:xfrm>
            <a:custGeom>
              <a:avLst/>
              <a:gdLst/>
              <a:ahLst/>
              <a:cxnLst/>
              <a:rect l="l" t="t" r="r" b="b"/>
              <a:pathLst>
                <a:path w="54147" h="19540" extrusionOk="0">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102195" y="372143"/>
              <a:ext cx="1940204" cy="1067588"/>
            </a:xfrm>
            <a:custGeom>
              <a:avLst/>
              <a:gdLst/>
              <a:ahLst/>
              <a:cxnLst/>
              <a:rect l="l" t="t" r="r" b="b"/>
              <a:pathLst>
                <a:path w="43686" h="24038" extrusionOk="0">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102195" y="557482"/>
              <a:ext cx="1804435" cy="882254"/>
            </a:xfrm>
            <a:custGeom>
              <a:avLst/>
              <a:gdLst/>
              <a:ahLst/>
              <a:cxnLst/>
              <a:rect l="l" t="t" r="r" b="b"/>
              <a:pathLst>
                <a:path w="40629" h="19865" extrusionOk="0">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315913" y="387644"/>
              <a:ext cx="1632115" cy="968592"/>
            </a:xfrm>
            <a:custGeom>
              <a:avLst/>
              <a:gdLst/>
              <a:ahLst/>
              <a:cxnLst/>
              <a:rect l="l" t="t" r="r" b="b"/>
              <a:pathLst>
                <a:path w="36749" h="21809" extrusionOk="0">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102284" y="678865"/>
              <a:ext cx="936615" cy="759365"/>
            </a:xfrm>
            <a:custGeom>
              <a:avLst/>
              <a:gdLst/>
              <a:ahLst/>
              <a:cxnLst/>
              <a:rect l="l" t="t" r="r" b="b"/>
              <a:pathLst>
                <a:path w="21089" h="17098" extrusionOk="0">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1177266" y="1390329"/>
              <a:ext cx="97619" cy="156421"/>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1275375" y="1393927"/>
              <a:ext cx="80431" cy="136124"/>
            </a:xfrm>
            <a:custGeom>
              <a:avLst/>
              <a:gdLst/>
              <a:ahLst/>
              <a:cxnLst/>
              <a:rect l="l" t="t" r="r" b="b"/>
              <a:pathLst>
                <a:path w="1811" h="3065" extrusionOk="0">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1613628" y="1268014"/>
              <a:ext cx="92867" cy="98862"/>
            </a:xfrm>
            <a:custGeom>
              <a:avLst/>
              <a:gdLst/>
              <a:ahLst/>
              <a:cxnLst/>
              <a:rect l="l" t="t" r="r" b="b"/>
              <a:pathLst>
                <a:path w="2091" h="2226" extrusionOk="0">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1620201" y="1237635"/>
              <a:ext cx="122667" cy="67329"/>
            </a:xfrm>
            <a:custGeom>
              <a:avLst/>
              <a:gdLst/>
              <a:ahLst/>
              <a:cxnLst/>
              <a:rect l="l" t="t" r="r" b="b"/>
              <a:pathLst>
                <a:path w="2762" h="1516" extrusionOk="0">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1817707" y="313650"/>
              <a:ext cx="65020" cy="121601"/>
            </a:xfrm>
            <a:custGeom>
              <a:avLst/>
              <a:gdLst/>
              <a:ahLst/>
              <a:cxnLst/>
              <a:rect l="l" t="t" r="r" b="b"/>
              <a:pathLst>
                <a:path w="1464" h="2738" extrusionOk="0">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1875978" y="313472"/>
              <a:ext cx="57203" cy="103392"/>
            </a:xfrm>
            <a:custGeom>
              <a:avLst/>
              <a:gdLst/>
              <a:ahLst/>
              <a:cxnLst/>
              <a:rect l="l" t="t" r="r" b="b"/>
              <a:pathLst>
                <a:path w="1288" h="2328" extrusionOk="0">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1848797" y="678376"/>
              <a:ext cx="113163" cy="112142"/>
            </a:xfrm>
            <a:custGeom>
              <a:avLst/>
              <a:gdLst/>
              <a:ahLst/>
              <a:cxnLst/>
              <a:rect l="l" t="t" r="r" b="b"/>
              <a:pathLst>
                <a:path w="2548" h="2525" extrusionOk="0">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1598216" y="738290"/>
              <a:ext cx="90246" cy="46189"/>
            </a:xfrm>
            <a:custGeom>
              <a:avLst/>
              <a:gdLst/>
              <a:ahLst/>
              <a:cxnLst/>
              <a:rect l="l" t="t" r="r" b="b"/>
              <a:pathLst>
                <a:path w="2032" h="1040" extrusionOk="0">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291929" y="611533"/>
              <a:ext cx="125421" cy="64087"/>
            </a:xfrm>
            <a:custGeom>
              <a:avLst/>
              <a:gdLst/>
              <a:ahLst/>
              <a:cxnLst/>
              <a:rect l="l" t="t" r="r" b="b"/>
              <a:pathLst>
                <a:path w="2824" h="1443" extrusionOk="0">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316623" y="668650"/>
              <a:ext cx="97796" cy="42103"/>
            </a:xfrm>
            <a:custGeom>
              <a:avLst/>
              <a:gdLst/>
              <a:ahLst/>
              <a:cxnLst/>
              <a:rect l="l" t="t" r="r" b="b"/>
              <a:pathLst>
                <a:path w="2202" h="948" extrusionOk="0">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98909" y="779195"/>
              <a:ext cx="108100" cy="50231"/>
            </a:xfrm>
            <a:custGeom>
              <a:avLst/>
              <a:gdLst/>
              <a:ahLst/>
              <a:cxnLst/>
              <a:rect l="l" t="t" r="r" b="b"/>
              <a:pathLst>
                <a:path w="2434" h="1131" extrusionOk="0">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506757" y="909816"/>
              <a:ext cx="43125" cy="100861"/>
            </a:xfrm>
            <a:custGeom>
              <a:avLst/>
              <a:gdLst/>
              <a:ahLst/>
              <a:cxnLst/>
              <a:rect l="l" t="t" r="r" b="b"/>
              <a:pathLst>
                <a:path w="971" h="2271" extrusionOk="0">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528075" y="941128"/>
              <a:ext cx="96864" cy="76167"/>
            </a:xfrm>
            <a:custGeom>
              <a:avLst/>
              <a:gdLst/>
              <a:ahLst/>
              <a:cxnLst/>
              <a:rect l="l" t="t" r="r" b="b"/>
              <a:pathLst>
                <a:path w="2181" h="1715" extrusionOk="0">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2" name="Google Shape;872;p13"/>
          <p:cNvSpPr/>
          <p:nvPr/>
        </p:nvSpPr>
        <p:spPr>
          <a:xfrm>
            <a:off x="-47167" y="6604733"/>
            <a:ext cx="12239200" cy="300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3"/>
          <p:cNvSpPr txBox="1">
            <a:spLocks noGrp="1"/>
          </p:cNvSpPr>
          <p:nvPr>
            <p:ph type="title"/>
          </p:nvPr>
        </p:nvSpPr>
        <p:spPr>
          <a:xfrm>
            <a:off x="6837739" y="720000"/>
            <a:ext cx="4394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74" name="Google Shape;874;p13"/>
          <p:cNvSpPr txBox="1">
            <a:spLocks noGrp="1"/>
          </p:cNvSpPr>
          <p:nvPr>
            <p:ph type="subTitle" idx="1"/>
          </p:nvPr>
        </p:nvSpPr>
        <p:spPr>
          <a:xfrm>
            <a:off x="6837656" y="1422028"/>
            <a:ext cx="4394000" cy="5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75" name="Google Shape;875;p13"/>
          <p:cNvSpPr txBox="1">
            <a:spLocks noGrp="1"/>
          </p:cNvSpPr>
          <p:nvPr>
            <p:ph type="title" idx="2" hasCustomPrompt="1"/>
          </p:nvPr>
        </p:nvSpPr>
        <p:spPr>
          <a:xfrm rot="2040">
            <a:off x="4844067" y="720400"/>
            <a:ext cx="1348400" cy="1264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76" name="Google Shape;876;p13"/>
          <p:cNvSpPr txBox="1">
            <a:spLocks noGrp="1"/>
          </p:cNvSpPr>
          <p:nvPr>
            <p:ph type="title" idx="3"/>
          </p:nvPr>
        </p:nvSpPr>
        <p:spPr>
          <a:xfrm>
            <a:off x="6837739" y="2814377"/>
            <a:ext cx="4394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77" name="Google Shape;877;p13"/>
          <p:cNvSpPr txBox="1">
            <a:spLocks noGrp="1"/>
          </p:cNvSpPr>
          <p:nvPr>
            <p:ph type="subTitle" idx="4"/>
          </p:nvPr>
        </p:nvSpPr>
        <p:spPr>
          <a:xfrm>
            <a:off x="6837656" y="3516405"/>
            <a:ext cx="4394000" cy="5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78" name="Google Shape;878;p13"/>
          <p:cNvSpPr txBox="1">
            <a:spLocks noGrp="1"/>
          </p:cNvSpPr>
          <p:nvPr>
            <p:ph type="title" idx="5" hasCustomPrompt="1"/>
          </p:nvPr>
        </p:nvSpPr>
        <p:spPr>
          <a:xfrm rot="2040">
            <a:off x="4844067" y="2814768"/>
            <a:ext cx="1348400" cy="1264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79" name="Google Shape;879;p13"/>
          <p:cNvSpPr txBox="1">
            <a:spLocks noGrp="1"/>
          </p:cNvSpPr>
          <p:nvPr>
            <p:ph type="title" idx="6"/>
          </p:nvPr>
        </p:nvSpPr>
        <p:spPr>
          <a:xfrm>
            <a:off x="6837739" y="4908739"/>
            <a:ext cx="4394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80" name="Google Shape;880;p13"/>
          <p:cNvSpPr txBox="1">
            <a:spLocks noGrp="1"/>
          </p:cNvSpPr>
          <p:nvPr>
            <p:ph type="subTitle" idx="7"/>
          </p:nvPr>
        </p:nvSpPr>
        <p:spPr>
          <a:xfrm>
            <a:off x="6837656" y="5610767"/>
            <a:ext cx="4394000" cy="5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81" name="Google Shape;881;p13"/>
          <p:cNvSpPr txBox="1">
            <a:spLocks noGrp="1"/>
          </p:cNvSpPr>
          <p:nvPr>
            <p:ph type="title" idx="8" hasCustomPrompt="1"/>
          </p:nvPr>
        </p:nvSpPr>
        <p:spPr>
          <a:xfrm rot="2040">
            <a:off x="4844067" y="4873032"/>
            <a:ext cx="1348400" cy="1264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882" name="Google Shape;882;p13"/>
          <p:cNvGrpSpPr/>
          <p:nvPr/>
        </p:nvGrpSpPr>
        <p:grpSpPr>
          <a:xfrm>
            <a:off x="11026797" y="5049044"/>
            <a:ext cx="1773591" cy="2062336"/>
            <a:chOff x="3528525" y="3224300"/>
            <a:chExt cx="921825" cy="1071900"/>
          </a:xfrm>
        </p:grpSpPr>
        <p:sp>
          <p:nvSpPr>
            <p:cNvPr id="883" name="Google Shape;883;p13"/>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9" name="Google Shape;889;p13"/>
          <p:cNvGrpSpPr/>
          <p:nvPr/>
        </p:nvGrpSpPr>
        <p:grpSpPr>
          <a:xfrm flipH="1">
            <a:off x="1394169" y="5610775"/>
            <a:ext cx="2275961" cy="1388964"/>
            <a:chOff x="3054450" y="3932350"/>
            <a:chExt cx="1308425" cy="798500"/>
          </a:xfrm>
        </p:grpSpPr>
        <p:sp>
          <p:nvSpPr>
            <p:cNvPr id="890" name="Google Shape;890;p13"/>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403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CA94548E-2E89-4356-85DA-3FB6B743DB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1pPr>
            <a:lvl2pPr lvl="1"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2pPr>
            <a:lvl3pPr lvl="2"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3pPr>
            <a:lvl4pPr lvl="3"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4pPr>
            <a:lvl5pPr lvl="4"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5pPr>
            <a:lvl6pPr lvl="5"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6pPr>
            <a:lvl7pPr lvl="6"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7pPr>
            <a:lvl8pPr lvl="7"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8pPr>
            <a:lvl9pPr lvl="8"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1pPr>
            <a:lvl2pPr marL="914400" lvl="1"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00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
        <p:nvSpPr>
          <p:cNvPr id="8" name="Oval 7">
            <a:extLst>
              <a:ext uri="{FF2B5EF4-FFF2-40B4-BE49-F238E27FC236}">
                <a16:creationId xmlns:a16="http://schemas.microsoft.com/office/drawing/2014/main" id="{2760BA4F-BEFD-4BF4-8F2E-B90FEF4AE443}"/>
              </a:ext>
            </a:extLst>
          </p:cNvPr>
          <p:cNvSpPr/>
          <p:nvPr userDrawn="1"/>
        </p:nvSpPr>
        <p:spPr>
          <a:xfrm>
            <a:off x="-2743200" y="547825"/>
            <a:ext cx="1817694" cy="1646742"/>
          </a:xfrm>
          <a:prstGeom prst="ellipse">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B8FB85-E1DA-4AF9-A5CE-B8D6658BB239}"/>
              </a:ext>
            </a:extLst>
          </p:cNvPr>
          <p:cNvSpPr/>
          <p:nvPr userDrawn="1"/>
        </p:nvSpPr>
        <p:spPr>
          <a:xfrm>
            <a:off x="-2709294" y="5211258"/>
            <a:ext cx="1817694" cy="1646742"/>
          </a:xfrm>
          <a:prstGeom prst="ellipse">
            <a:avLst/>
          </a:prstGeom>
          <a:blipFill dpi="0" rotWithShape="1">
            <a:blip r:embed="rId22">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879548"/>
      </p:ext>
    </p:extLst>
  </p:cSld>
  <p:clrMap bg1="lt1" tx1="dk1" bg2="dk2" tx2="lt2" accent1="accent1" accent2="accent2" accent3="accent3" accent4="accent4" accent5="accent5" accent6="accent6" hlink="hlink" folHlink="folHlink"/>
  <p:sldLayoutIdLst>
    <p:sldLayoutId id="2147483659" r:id="rId1"/>
    <p:sldLayoutId id="2147483688" r:id="rId2"/>
    <p:sldLayoutId id="2147483660" r:id="rId3"/>
    <p:sldLayoutId id="2147483661" r:id="rId4"/>
    <p:sldLayoutId id="2147483665" r:id="rId5"/>
    <p:sldLayoutId id="2147483668" r:id="rId6"/>
    <p:sldLayoutId id="2147483669" r:id="rId7"/>
    <p:sldLayoutId id="2147483670" r:id="rId8"/>
    <p:sldLayoutId id="2147483689" r:id="rId9"/>
    <p:sldLayoutId id="2147483673" r:id="rId10"/>
    <p:sldLayoutId id="2147483674" r:id="rId11"/>
    <p:sldLayoutId id="2147483675" r:id="rId12"/>
    <p:sldLayoutId id="2147483680" r:id="rId13"/>
    <p:sldLayoutId id="2147483683" r:id="rId14"/>
    <p:sldLayoutId id="2147483684" r:id="rId15"/>
    <p:sldLayoutId id="2147483685" r:id="rId16"/>
    <p:sldLayoutId id="2147483690" r:id="rId17"/>
    <p:sldLayoutId id="2147483686" r:id="rId18"/>
    <p:sldLayoutId id="2147483687" r:id="rId19"/>
    <p:sldLayoutId id="214748370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F73FE74-6225-4B7A-AE2B-607F719088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Rectangle 2">
            <a:extLst>
              <a:ext uri="{FF2B5EF4-FFF2-40B4-BE49-F238E27FC236}">
                <a16:creationId xmlns:a16="http://schemas.microsoft.com/office/drawing/2014/main" id="{B3F9FAA7-903F-4A99-9483-6163C467487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AC4AC2A-988B-4720-B511-91C4D4969AD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a:extLst>
              <a:ext uri="{FF2B5EF4-FFF2-40B4-BE49-F238E27FC236}">
                <a16:creationId xmlns:a16="http://schemas.microsoft.com/office/drawing/2014/main" id="{9DC1403C-3987-44BC-8C4F-C4A695EC98A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mn-cs"/>
              </a:defRPr>
            </a:lvl1pPr>
          </a:lstStyle>
          <a:p>
            <a:pPr>
              <a:defRPr/>
            </a:pPr>
            <a:fld id="{F7CA9E2A-AD89-4D1F-835E-7004C8296E0D}" type="datetimeFigureOut">
              <a:rPr lang="en-US"/>
              <a:pPr>
                <a:defRPr/>
              </a:pPr>
              <a:t>14/10/2023</a:t>
            </a:fld>
            <a:endParaRPr lang="en-US"/>
          </a:p>
        </p:txBody>
      </p:sp>
      <p:sp>
        <p:nvSpPr>
          <p:cNvPr id="64517" name="Rectangle 5">
            <a:extLst>
              <a:ext uri="{FF2B5EF4-FFF2-40B4-BE49-F238E27FC236}">
                <a16:creationId xmlns:a16="http://schemas.microsoft.com/office/drawing/2014/main" id="{7C99B7D2-24A2-4419-A264-D7EAD06C2AE0}"/>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mn-cs"/>
              </a:defRPr>
            </a:lvl1pPr>
          </a:lstStyle>
          <a:p>
            <a:pPr>
              <a:defRPr/>
            </a:pPr>
            <a:endParaRPr lang="en-US"/>
          </a:p>
        </p:txBody>
      </p:sp>
      <p:sp>
        <p:nvSpPr>
          <p:cNvPr id="64518" name="Rectangle 6">
            <a:extLst>
              <a:ext uri="{FF2B5EF4-FFF2-40B4-BE49-F238E27FC236}">
                <a16:creationId xmlns:a16="http://schemas.microsoft.com/office/drawing/2014/main" id="{9B3ADD50-CEBA-4286-A71A-E1FF57016B6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B769E62-F8AA-4362-93D9-F7356871CB27}" type="slidenum">
              <a:rPr lang="en-US" altLang="en-US"/>
              <a:pPr/>
              <a:t>‹#›</a:t>
            </a:fld>
            <a:endParaRPr lang="en-US" altLang="en-US"/>
          </a:p>
        </p:txBody>
      </p:sp>
    </p:spTree>
    <p:extLst>
      <p:ext uri="{BB962C8B-B14F-4D97-AF65-F5344CB8AC3E}">
        <p14:creationId xmlns:p14="http://schemas.microsoft.com/office/powerpoint/2010/main" val="199467124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jpg"/><Relationship Id="rId4" Type="http://schemas.openxmlformats.org/officeDocument/2006/relationships/image" Target="../media/image3.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14.xml"/><Relationship Id="rId6" Type="http://schemas.microsoft.com/office/2007/relationships/hdphoto" Target="../media/hdphoto5.wdp"/><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BS5oD3yD1Fg" TargetMode="External"/><Relationship Id="rId2" Type="http://schemas.openxmlformats.org/officeDocument/2006/relationships/image" Target="../media/image27.png"/><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jpg"/><Relationship Id="rId4" Type="http://schemas.openxmlformats.org/officeDocument/2006/relationships/image" Target="../media/image3.pn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17.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33"/>
          <p:cNvSpPr txBox="1">
            <a:spLocks noGrp="1"/>
          </p:cNvSpPr>
          <p:nvPr>
            <p:ph type="subTitle" idx="1"/>
          </p:nvPr>
        </p:nvSpPr>
        <p:spPr>
          <a:xfrm rot="-417">
            <a:off x="960000" y="3591256"/>
            <a:ext cx="3296000" cy="1112000"/>
          </a:xfrm>
          <a:prstGeom prst="rect">
            <a:avLst/>
          </a:prstGeom>
        </p:spPr>
        <p:txBody>
          <a:bodyPr spcFirstLastPara="1" wrap="square" lIns="121900" tIns="121900" rIns="121900" bIns="121900" anchor="t" anchorCtr="0">
            <a:noAutofit/>
          </a:bodyPr>
          <a:lstStyle/>
          <a:p>
            <a:pPr marL="0" indent="0">
              <a:buClr>
                <a:schemeClr val="dk1"/>
              </a:buClr>
              <a:buSzPts val="1100"/>
            </a:pPr>
            <a:r>
              <a:rPr lang="en">
                <a:latin typeface="Gloucester MT Extra Condensed" panose="02030808020601010101" pitchFamily="18" charset="0"/>
              </a:rPr>
              <a:t>Thực hiện: EduFive</a:t>
            </a:r>
            <a:endParaRPr>
              <a:latin typeface="Gloucester MT Extra Condensed" panose="02030808020601010101" pitchFamily="18" charset="0"/>
            </a:endParaRPr>
          </a:p>
        </p:txBody>
      </p:sp>
      <p:sp>
        <p:nvSpPr>
          <p:cNvPr id="2060" name="Google Shape;2060;p33"/>
          <p:cNvSpPr txBox="1">
            <a:spLocks noGrp="1"/>
          </p:cNvSpPr>
          <p:nvPr>
            <p:ph type="ctrTitle" idx="2"/>
          </p:nvPr>
        </p:nvSpPr>
        <p:spPr>
          <a:xfrm>
            <a:off x="960000" y="720000"/>
            <a:ext cx="4121751" cy="2650800"/>
          </a:xfrm>
          <a:prstGeom prst="rect">
            <a:avLst/>
          </a:prstGeom>
        </p:spPr>
        <p:txBody>
          <a:bodyPr spcFirstLastPara="1" wrap="square" lIns="121900" tIns="121900" rIns="121900" bIns="121900" anchor="ctr" anchorCtr="0">
            <a:noAutofit/>
          </a:bodyPr>
          <a:lstStyle/>
          <a:p>
            <a:r>
              <a:rPr lang="en" sz="8000">
                <a:effectLst>
                  <a:outerShdw blurRad="38100" dist="38100" dir="2700000" algn="tl">
                    <a:srgbClr val="000000">
                      <a:alpha val="43137"/>
                    </a:srgbClr>
                  </a:outerShdw>
                </a:effectLst>
                <a:latin typeface="UTM Alberta Heavy" panose="02040603050506020204" pitchFamily="18" charset="0"/>
              </a:rPr>
              <a:t>ĐỊA LÍ</a:t>
            </a:r>
            <a:br>
              <a:rPr lang="en" sz="8000">
                <a:effectLst>
                  <a:outerShdw blurRad="38100" dist="38100" dir="2700000" algn="tl">
                    <a:srgbClr val="000000">
                      <a:alpha val="43137"/>
                    </a:srgbClr>
                  </a:outerShdw>
                </a:effectLst>
                <a:latin typeface="UTM Alberta Heavy" panose="02040603050506020204" pitchFamily="18" charset="0"/>
              </a:rPr>
            </a:br>
            <a:r>
              <a:rPr lang="en" sz="8000">
                <a:effectLst>
                  <a:outerShdw blurRad="38100" dist="38100" dir="2700000" algn="tl">
                    <a:srgbClr val="000000">
                      <a:alpha val="43137"/>
                    </a:srgbClr>
                  </a:outerShdw>
                </a:effectLst>
                <a:latin typeface="UTM Alberta Heavy" panose="02040603050506020204" pitchFamily="18" charset="0"/>
              </a:rPr>
              <a:t>LỚP 5</a:t>
            </a:r>
            <a:endParaRPr sz="8000">
              <a:effectLst>
                <a:outerShdw blurRad="38100" dist="38100" dir="2700000" algn="tl">
                  <a:srgbClr val="000000">
                    <a:alpha val="43137"/>
                  </a:srgbClr>
                </a:outerShdw>
              </a:effectLst>
              <a:latin typeface="UTM Alberta Heavy" panose="02040603050506020204" pitchFamily="18" charset="0"/>
            </a:endParaRPr>
          </a:p>
        </p:txBody>
      </p:sp>
      <p:pic>
        <p:nvPicPr>
          <p:cNvPr id="7" name="Picture 6">
            <a:extLst>
              <a:ext uri="{FF2B5EF4-FFF2-40B4-BE49-F238E27FC236}">
                <a16:creationId xmlns:a16="http://schemas.microsoft.com/office/drawing/2014/main" id="{C0122083-7FD6-42C2-B41F-7D7997A1F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035" y="4231033"/>
            <a:ext cx="1511995" cy="2338142"/>
          </a:xfrm>
          <a:prstGeom prst="rect">
            <a:avLst/>
          </a:prstGeom>
        </p:spPr>
      </p:pic>
      <p:pic>
        <p:nvPicPr>
          <p:cNvPr id="8" name="Picture 7">
            <a:extLst>
              <a:ext uri="{FF2B5EF4-FFF2-40B4-BE49-F238E27FC236}">
                <a16:creationId xmlns:a16="http://schemas.microsoft.com/office/drawing/2014/main" id="{3381E155-44CE-4CC7-B453-B24145801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3731452"/>
            <a:ext cx="1820631" cy="3019446"/>
          </a:xfrm>
          <a:prstGeom prst="rect">
            <a:avLst/>
          </a:prstGeom>
        </p:spPr>
      </p:pic>
      <p:pic>
        <p:nvPicPr>
          <p:cNvPr id="9" name="Picture 8">
            <a:extLst>
              <a:ext uri="{FF2B5EF4-FFF2-40B4-BE49-F238E27FC236}">
                <a16:creationId xmlns:a16="http://schemas.microsoft.com/office/drawing/2014/main" id="{3BC6F009-6308-4128-931B-A85E9CC85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667" y="3019130"/>
            <a:ext cx="2184389" cy="3641588"/>
          </a:xfrm>
          <a:prstGeom prst="rect">
            <a:avLst/>
          </a:prstGeom>
        </p:spPr>
      </p:pic>
      <p:pic>
        <p:nvPicPr>
          <p:cNvPr id="10" name="Picture 9">
            <a:extLst>
              <a:ext uri="{FF2B5EF4-FFF2-40B4-BE49-F238E27FC236}">
                <a16:creationId xmlns:a16="http://schemas.microsoft.com/office/drawing/2014/main" id="{E25F5417-087A-4E11-990B-9F3C34B55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6" y="3098800"/>
            <a:ext cx="1892763" cy="3641588"/>
          </a:xfrm>
          <a:prstGeom prst="rect">
            <a:avLst/>
          </a:prstGeom>
        </p:spPr>
      </p:pic>
      <p:pic>
        <p:nvPicPr>
          <p:cNvPr id="16" name="Picture 15">
            <a:extLst>
              <a:ext uri="{FF2B5EF4-FFF2-40B4-BE49-F238E27FC236}">
                <a16:creationId xmlns:a16="http://schemas.microsoft.com/office/drawing/2014/main" id="{49CA76B3-9787-430D-B1E9-91F5FDC29D3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2400">
                        <a14:foregroundMark x1="92400" y1="28056" x2="92400" y2="28056"/>
                        <a14:foregroundMark x1="80100" y1="22500" x2="80100" y2="22500"/>
                        <a14:foregroundMark x1="89400" y1="29444" x2="89400" y2="29444"/>
                        <a14:foregroundMark x1="86700" y1="29722" x2="92100" y2="28889"/>
                        <a14:backgroundMark x1="93000" y1="28333" x2="93000" y2="28333"/>
                      </a14:backgroundRemoval>
                    </a14:imgEffect>
                  </a14:imgLayer>
                </a14:imgProps>
              </a:ext>
              <a:ext uri="{28A0092B-C50C-407E-A947-70E740481C1C}">
                <a14:useLocalDpi xmlns:a14="http://schemas.microsoft.com/office/drawing/2010/main" val="0"/>
              </a:ext>
            </a:extLst>
          </a:blip>
          <a:srcRect t="12799" b="21645"/>
          <a:stretch/>
        </p:blipFill>
        <p:spPr>
          <a:xfrm>
            <a:off x="14706600" y="-4629389"/>
            <a:ext cx="6673940" cy="4411160"/>
          </a:xfrm>
          <a:prstGeom prst="rect">
            <a:avLst/>
          </a:prstGeom>
        </p:spPr>
      </p:pic>
      <p:grpSp>
        <p:nvGrpSpPr>
          <p:cNvPr id="11" name="Group 10">
            <a:extLst>
              <a:ext uri="{FF2B5EF4-FFF2-40B4-BE49-F238E27FC236}">
                <a16:creationId xmlns:a16="http://schemas.microsoft.com/office/drawing/2014/main" id="{04C2808D-B10D-4EAC-B4E6-D444EE458DCB}"/>
              </a:ext>
            </a:extLst>
          </p:cNvPr>
          <p:cNvGrpSpPr/>
          <p:nvPr/>
        </p:nvGrpSpPr>
        <p:grpSpPr>
          <a:xfrm>
            <a:off x="4563835" y="-38828"/>
            <a:ext cx="6019800" cy="4191000"/>
            <a:chOff x="2895600" y="0"/>
            <a:chExt cx="8839200" cy="6485350"/>
          </a:xfrm>
        </p:grpSpPr>
        <p:pic>
          <p:nvPicPr>
            <p:cNvPr id="12" name="Picture 11">
              <a:extLst>
                <a:ext uri="{FF2B5EF4-FFF2-40B4-BE49-F238E27FC236}">
                  <a16:creationId xmlns:a16="http://schemas.microsoft.com/office/drawing/2014/main" id="{5984D34B-2D9F-4030-A46A-4ADD212BFF00}"/>
                </a:ext>
              </a:extLst>
            </p:cNvPr>
            <p:cNvPicPr>
              <a:picLocks noChangeAspect="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5637"/>
            <a:stretch/>
          </p:blipFill>
          <p:spPr>
            <a:xfrm>
              <a:off x="6200958" y="2310888"/>
              <a:ext cx="1371600" cy="2184912"/>
            </a:xfrm>
            <a:prstGeom prst="rect">
              <a:avLst/>
            </a:prstGeom>
          </p:spPr>
        </p:pic>
        <p:pic>
          <p:nvPicPr>
            <p:cNvPr id="13" name="Picture 12">
              <a:extLst>
                <a:ext uri="{FF2B5EF4-FFF2-40B4-BE49-F238E27FC236}">
                  <a16:creationId xmlns:a16="http://schemas.microsoft.com/office/drawing/2014/main" id="{87A26C1A-C227-4062-AF4B-7C8B240EA5D0}"/>
                </a:ext>
              </a:extLst>
            </p:cNvPr>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b="19690"/>
            <a:stretch/>
          </p:blipFill>
          <p:spPr>
            <a:xfrm>
              <a:off x="4910290" y="2310889"/>
              <a:ext cx="1761819" cy="2328540"/>
            </a:xfrm>
            <a:prstGeom prst="rect">
              <a:avLst/>
            </a:prstGeom>
          </p:spPr>
        </p:pic>
        <p:pic>
          <p:nvPicPr>
            <p:cNvPr id="14" name="Picture 13">
              <a:extLst>
                <a:ext uri="{FF2B5EF4-FFF2-40B4-BE49-F238E27FC236}">
                  <a16:creationId xmlns:a16="http://schemas.microsoft.com/office/drawing/2014/main" id="{773D7F64-2B6C-4D93-AD52-780DAF4C3C76}"/>
                </a:ext>
              </a:extLst>
            </p:cNvPr>
            <p:cNvPicPr>
              <a:picLocks noChangeAspect="1"/>
            </p:cNvPicPr>
            <p:nvPr/>
          </p:nvPicPr>
          <p:blipFill rotWithShape="1">
            <a:blip r:embed="rId6">
              <a:extLst>
                <a:ext uri="{28A0092B-C50C-407E-A947-70E740481C1C}">
                  <a14:useLocalDpi xmlns:a14="http://schemas.microsoft.com/office/drawing/2010/main" val="0"/>
                </a:ext>
              </a:extLst>
            </a:blip>
            <a:srcRect b="49215"/>
            <a:stretch/>
          </p:blipFill>
          <p:spPr>
            <a:xfrm>
              <a:off x="3750219" y="2705205"/>
              <a:ext cx="1721159" cy="1904790"/>
            </a:xfrm>
            <a:prstGeom prst="rect">
              <a:avLst/>
            </a:prstGeom>
          </p:spPr>
        </p:pic>
        <p:pic>
          <p:nvPicPr>
            <p:cNvPr id="15" name="Picture 14">
              <a:extLst>
                <a:ext uri="{FF2B5EF4-FFF2-40B4-BE49-F238E27FC236}">
                  <a16:creationId xmlns:a16="http://schemas.microsoft.com/office/drawing/2014/main" id="{31B9E660-44A9-486C-BB1E-B3562875183E}"/>
                </a:ext>
              </a:extLst>
            </p:cNvPr>
            <p:cNvPicPr>
              <a:picLocks noChangeAspect="1"/>
            </p:cNvPicPr>
            <p:nvPr/>
          </p:nvPicPr>
          <p:blipFill rotWithShape="1">
            <a:blip r:embed="rId11">
              <a:extLst>
                <a:ext uri="{28A0092B-C50C-407E-A947-70E740481C1C}">
                  <a14:useLocalDpi xmlns:a14="http://schemas.microsoft.com/office/drawing/2010/main" val="0"/>
                </a:ext>
              </a:extLst>
            </a:blip>
            <a:srcRect l="8401" t="15555" r="4000" b="21111"/>
            <a:stretch/>
          </p:blipFill>
          <p:spPr>
            <a:xfrm>
              <a:off x="2895600" y="0"/>
              <a:ext cx="8839200" cy="64853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500" fill="hold"/>
                                            <p:tgtEl>
                                              <p:spTgt spid="2060"/>
                                            </p:tgtEl>
                                            <p:attrNameLst>
                                              <p:attrName>ppt_w</p:attrName>
                                            </p:attrNameLst>
                                          </p:cBhvr>
                                          <p:tavLst>
                                            <p:tav tm="0">
                                              <p:val>
                                                <p:fltVal val="0"/>
                                              </p:val>
                                            </p:tav>
                                            <p:tav tm="100000">
                                              <p:val>
                                                <p:strVal val="#ppt_w"/>
                                              </p:val>
                                            </p:tav>
                                          </p:tavLst>
                                        </p:anim>
                                        <p:anim calcmode="lin" valueType="num">
                                          <p:cBhvr>
                                            <p:cTn id="8" dur="500" fill="hold"/>
                                            <p:tgtEl>
                                              <p:spTgt spid="2060"/>
                                            </p:tgtEl>
                                            <p:attrNameLst>
                                              <p:attrName>ppt_h</p:attrName>
                                            </p:attrNameLst>
                                          </p:cBhvr>
                                          <p:tavLst>
                                            <p:tav tm="0">
                                              <p:val>
                                                <p:fltVal val="0"/>
                                              </p:val>
                                            </p:tav>
                                            <p:tav tm="100000">
                                              <p:val>
                                                <p:strVal val="#ppt_h"/>
                                              </p:val>
                                            </p:tav>
                                          </p:tavLst>
                                        </p:anim>
                                        <p:animEffect transition="in" filter="fade">
                                          <p:cBhvr>
                                            <p:cTn id="9" dur="500"/>
                                            <p:tgtEl>
                                              <p:spTgt spid="2060"/>
                                            </p:tgtEl>
                                          </p:cBhvr>
                                        </p:animEffect>
                                      </p:childTnLst>
                                    </p:cTn>
                                  </p:par>
                                </p:childTnLst>
                              </p:cTn>
                            </p:par>
                            <p:par>
                              <p:cTn id="10" fill="hold">
                                <p:stCondLst>
                                  <p:cond delay="500"/>
                                </p:stCondLst>
                                <p:childTnLst>
                                  <p:par>
                                    <p:cTn id="11" presetID="6" presetClass="emph" presetSubtype="0" autoRev="1" fill="hold" grpId="1" nodeType="afterEffect">
                                      <p:stCondLst>
                                        <p:cond delay="0"/>
                                      </p:stCondLst>
                                      <p:childTnLst>
                                        <p:animScale>
                                          <p:cBhvr>
                                            <p:cTn id="12" dur="500" fill="hold"/>
                                            <p:tgtEl>
                                              <p:spTgt spid="2060"/>
                                            </p:tgtEl>
                                          </p:cBhvr>
                                          <p:by x="150000" y="150000"/>
                                        </p:animScale>
                                      </p:childTnLst>
                                    </p:cTn>
                                  </p:par>
                                  <p:par>
                                    <p:cTn id="13" presetID="2" presetClass="entr" presetSubtype="8" fill="hold" grpId="0" nodeType="withEffect" p14:presetBounceEnd="60000">
                                      <p:stCondLst>
                                        <p:cond delay="200"/>
                                      </p:stCondLst>
                                      <p:childTnLst>
                                        <p:set>
                                          <p:cBhvr>
                                            <p:cTn id="14" dur="1" fill="hold">
                                              <p:stCondLst>
                                                <p:cond delay="0"/>
                                              </p:stCondLst>
                                            </p:cTn>
                                            <p:tgtEl>
                                              <p:spTgt spid="2059">
                                                <p:txEl>
                                                  <p:pRg st="0" end="0"/>
                                                </p:txEl>
                                              </p:spTgt>
                                            </p:tgtEl>
                                            <p:attrNameLst>
                                              <p:attrName>style.visibility</p:attrName>
                                            </p:attrNameLst>
                                          </p:cBhvr>
                                          <p:to>
                                            <p:strVal val="visible"/>
                                          </p:to>
                                        </p:set>
                                        <p:anim calcmode="lin" valueType="num" p14:bounceEnd="60000">
                                          <p:cBhvr additive="base">
                                            <p:cTn id="15" dur="1000" fill="hold"/>
                                            <p:tgtEl>
                                              <p:spTgt spid="2059">
                                                <p:txEl>
                                                  <p:pRg st="0" end="0"/>
                                                </p:txEl>
                                              </p:spTgt>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2059">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6" presetClass="emph" presetSubtype="0" autoRev="1" fill="hold" nodeType="withEffect">
                                      <p:stCondLst>
                                        <p:cond delay="200"/>
                                      </p:stCondLst>
                                      <p:childTnLst>
                                        <p:animScale>
                                          <p:cBhvr>
                                            <p:cTn id="23" dur="500" fill="hold"/>
                                            <p:tgtEl>
                                              <p:spTgt spid="9"/>
                                            </p:tgtEl>
                                          </p:cBhvr>
                                          <p:by x="150000" y="150000"/>
                                        </p:animScale>
                                      </p:childTnLst>
                                    </p:cTn>
                                  </p:par>
                                  <p:par>
                                    <p:cTn id="24" presetID="53" presetClass="entr" presetSubtype="16" fill="hold" nodeType="withEffect">
                                      <p:stCondLst>
                                        <p:cond delay="200"/>
                                      </p:stCondLst>
                                      <p:childTnLst>
                                        <p:set>
                                          <p:cBhvr>
                                            <p:cTn id="25" dur="1" fill="hold">
                                              <p:stCondLst>
                                                <p:cond delay="0"/>
                                              </p:stCondLst>
                                            </p:cTn>
                                            <p:tgtEl>
                                              <p:spTgt spid="7"/>
                                            </p:tgtEl>
                                            <p:attrNameLst>
                                              <p:attrName>style.visibility</p:attrName>
                                            </p:attrNameLst>
                                          </p:cBhvr>
                                          <p:to>
                                            <p:strVal val="visible"/>
                                          </p:to>
                                        </p:set>
                                        <p:anim calcmode="lin" valueType="num">
                                          <p:cBhvr>
                                            <p:cTn id="26" dur="750" fill="hold"/>
                                            <p:tgtEl>
                                              <p:spTgt spid="7"/>
                                            </p:tgtEl>
                                            <p:attrNameLst>
                                              <p:attrName>ppt_w</p:attrName>
                                            </p:attrNameLst>
                                          </p:cBhvr>
                                          <p:tavLst>
                                            <p:tav tm="0">
                                              <p:val>
                                                <p:fltVal val="0"/>
                                              </p:val>
                                            </p:tav>
                                            <p:tav tm="100000">
                                              <p:val>
                                                <p:strVal val="#ppt_w"/>
                                              </p:val>
                                            </p:tav>
                                          </p:tavLst>
                                        </p:anim>
                                        <p:anim calcmode="lin" valueType="num">
                                          <p:cBhvr>
                                            <p:cTn id="27" dur="750" fill="hold"/>
                                            <p:tgtEl>
                                              <p:spTgt spid="7"/>
                                            </p:tgtEl>
                                            <p:attrNameLst>
                                              <p:attrName>ppt_h</p:attrName>
                                            </p:attrNameLst>
                                          </p:cBhvr>
                                          <p:tavLst>
                                            <p:tav tm="0">
                                              <p:val>
                                                <p:fltVal val="0"/>
                                              </p:val>
                                            </p:tav>
                                            <p:tav tm="100000">
                                              <p:val>
                                                <p:strVal val="#ppt_h"/>
                                              </p:val>
                                            </p:tav>
                                          </p:tavLst>
                                        </p:anim>
                                        <p:animEffect transition="in" filter="fade">
                                          <p:cBhvr>
                                            <p:cTn id="28" dur="750"/>
                                            <p:tgtEl>
                                              <p:spTgt spid="7"/>
                                            </p:tgtEl>
                                          </p:cBhvr>
                                        </p:animEffect>
                                      </p:childTnLst>
                                    </p:cTn>
                                  </p:par>
                                  <p:par>
                                    <p:cTn id="29" presetID="6" presetClass="emph" presetSubtype="0" autoRev="1" fill="hold" nodeType="withEffect">
                                      <p:stCondLst>
                                        <p:cond delay="200"/>
                                      </p:stCondLst>
                                      <p:childTnLst>
                                        <p:animScale>
                                          <p:cBhvr>
                                            <p:cTn id="30" dur="500" fill="hold"/>
                                            <p:tgtEl>
                                              <p:spTgt spid="7"/>
                                            </p:tgtEl>
                                          </p:cBhvr>
                                          <p:by x="150000" y="150000"/>
                                        </p:animScale>
                                      </p:childTnLst>
                                    </p:cTn>
                                  </p:par>
                                  <p:par>
                                    <p:cTn id="31" presetID="53" presetClass="entr" presetSubtype="16" fill="hold"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6" presetClass="emph" presetSubtype="0" autoRev="1" fill="hold" nodeType="withEffect">
                                      <p:stCondLst>
                                        <p:cond delay="200"/>
                                      </p:stCondLst>
                                      <p:childTnLst>
                                        <p:animScale>
                                          <p:cBhvr>
                                            <p:cTn id="37" dur="500" fill="hold"/>
                                            <p:tgtEl>
                                              <p:spTgt spid="10"/>
                                            </p:tgtEl>
                                          </p:cBhvr>
                                          <p:by x="150000" y="150000"/>
                                        </p:animScale>
                                      </p:childTnLst>
                                    </p:cTn>
                                  </p:par>
                                  <p:par>
                                    <p:cTn id="38" presetID="53" presetClass="entr" presetSubtype="16" fill="hold" nodeType="withEffect">
                                      <p:stCondLst>
                                        <p:cond delay="200"/>
                                      </p:stCondLst>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Effect transition="in" filter="fade">
                                          <p:cBhvr>
                                            <p:cTn id="42" dur="750"/>
                                            <p:tgtEl>
                                              <p:spTgt spid="8"/>
                                            </p:tgtEl>
                                          </p:cBhvr>
                                        </p:animEffect>
                                      </p:childTnLst>
                                    </p:cTn>
                                  </p:par>
                                  <p:par>
                                    <p:cTn id="43" presetID="6" presetClass="emph" presetSubtype="0" autoRev="1" fill="hold" nodeType="withEffect">
                                      <p:stCondLst>
                                        <p:cond delay="300"/>
                                      </p:stCondLst>
                                      <p:childTnLst>
                                        <p:animScale>
                                          <p:cBhvr>
                                            <p:cTn id="44" dur="500" fill="hold"/>
                                            <p:tgtEl>
                                              <p:spTgt spid="8"/>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E-6 3.33333E-6 L 5E-6 0.00046 C 0.00052 0.02083 0.00039 0.04213 0.00156 0.0625 C 0.00195 0.07268 0.00364 0.0824 0.00468 0.09213 C 0.0052 0.09768 0.00572 0.10324 0.00625 0.10856 C 0.00572 0.14375 0.00546 0.17916 0.00468 0.21412 C 0.00416 0.2331 0.00169 0.2618 5E-6 0.27986 C -0.00092 0.28865 -0.00235 0.29722 -0.00313 0.30602 C -0.00443 0.31898 -0.00456 0.33287 -0.00625 0.34514 C -0.00743 0.35347 -0.01081 0.37939 -0.0125 0.38819 C -0.01485 0.39884 -0.01849 0.40902 -0.02032 0.42083 C -0.02084 0.42407 -0.02097 0.42754 -0.02188 0.43055 C -0.02527 0.44027 -0.03191 0.4493 -0.03594 0.45694 C -0.03764 0.45995 -0.03881 0.46435 -0.04063 0.46689 C -0.04571 0.47314 -0.05066 0.48055 -0.05624 0.48333 C -0.06094 0.48541 -0.06563 0.48796 -0.07031 0.48981 C -0.07474 0.49143 -0.08997 0.49537 -0.09375 0.49652 C -0.1073 0.4956 -0.20261 0.49907 -0.24063 0.47986 C -0.24519 0.47754 -0.2487 0.4699 -0.25313 0.46689 C -0.26654 0.4574 -0.27982 0.44652 -0.29375 0.44375 C -0.29896 0.44259 -0.3043 0.44166 -0.30938 0.44051 C -0.3168 0.43842 -0.32396 0.43495 -0.33125 0.43402 C -0.34428 0.43171 -0.3573 0.43171 -0.37032 0.43055 L -0.60469 0.43727 C -0.61693 0.43773 -0.62305 0.44629 -0.63438 0.45046 C -0.63959 0.45208 -0.6448 0.45254 -0.65 0.4537 C -0.68972 0.47801 -0.71185 0.49606 -0.74844 0.50949 C -0.75365 0.51111 -0.75886 0.5118 -0.76407 0.51296 C -0.79675 0.53564 -0.76133 0.50856 -0.81719 0.57199 C -0.90092 0.66689 -0.83516 0.58472 -0.86407 0.62129 L -0.86407 0.62176 L -0.86407 0.62129 " pathEditMode="relative" rAng="0" ptsTypes="AAAAAAAAAAAAAAAAAAAAAAAAAAAAAAAA">
                                          <p:cBhvr>
                                            <p:cTn id="48" dur="2000" fill="hold"/>
                                            <p:tgtEl>
                                              <p:spTgt spid="16"/>
                                            </p:tgtEl>
                                            <p:attrNameLst>
                                              <p:attrName>ppt_x</p:attrName>
                                              <p:attrName>ppt_y</p:attrName>
                                            </p:attrNameLst>
                                          </p:cBhvr>
                                          <p:rCtr x="-42891" y="31088"/>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4.79167E-6 2.96296E-6 L 0.08777 -0.38658 " pathEditMode="relative" rAng="0" ptsTypes="AA">
                                          <p:cBhvr>
                                            <p:cTn id="52" dur="2000" fill="hold"/>
                                            <p:tgtEl>
                                              <p:spTgt spid="9"/>
                                            </p:tgtEl>
                                            <p:attrNameLst>
                                              <p:attrName>ppt_x</p:attrName>
                                              <p:attrName>ppt_y</p:attrName>
                                            </p:attrNameLst>
                                          </p:cBhvr>
                                          <p:rCtr x="4388" y="-19329"/>
                                        </p:animMotion>
                                      </p:childTnLst>
                                    </p:cTn>
                                  </p:par>
                                  <p:par>
                                    <p:cTn id="53" presetID="1" presetClass="exit" presetSubtype="0" fill="hold" nodeType="with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2.08333E-6 0 L -0.01367 -0.47014 " pathEditMode="relative" rAng="0" ptsTypes="AA">
                                          <p:cBhvr>
                                            <p:cTn id="56" dur="3000" fill="hold"/>
                                            <p:tgtEl>
                                              <p:spTgt spid="7"/>
                                            </p:tgtEl>
                                            <p:attrNameLst>
                                              <p:attrName>ppt_x</p:attrName>
                                              <p:attrName>ppt_y</p:attrName>
                                            </p:attrNameLst>
                                          </p:cBhvr>
                                          <p:rCtr x="-690" y="-23519"/>
                                        </p:animMotion>
                                      </p:childTnLst>
                                    </p:cTn>
                                  </p:par>
                                  <p:par>
                                    <p:cTn id="57" presetID="1" presetClass="exit" presetSubtype="0" fill="hold" nodeType="withEffect">
                                      <p:stCondLst>
                                        <p:cond delay="1000"/>
                                      </p:stCondLst>
                                      <p:childTnLst>
                                        <p:set>
                                          <p:cBhvr>
                                            <p:cTn id="58" dur="1" fill="hold">
                                              <p:stCondLst>
                                                <p:cond delay="0"/>
                                              </p:stCondLst>
                                            </p:cTn>
                                            <p:tgtEl>
                                              <p:spTgt spid="7"/>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1.25E-6 -1.11111E-6 L -0.13685 -0.35324 " pathEditMode="relative" rAng="0" ptsTypes="AA">
                                          <p:cBhvr>
                                            <p:cTn id="60" dur="2000" fill="hold"/>
                                            <p:tgtEl>
                                              <p:spTgt spid="10"/>
                                            </p:tgtEl>
                                            <p:attrNameLst>
                                              <p:attrName>ppt_x</p:attrName>
                                              <p:attrName>ppt_y</p:attrName>
                                            </p:attrNameLst>
                                          </p:cBhvr>
                                          <p:rCtr x="-6849" y="-17662"/>
                                        </p:animMotion>
                                      </p:childTnLst>
                                    </p:cTn>
                                  </p:par>
                                  <p:par>
                                    <p:cTn id="61" presetID="1" presetClass="exit" presetSubtype="0" fill="hold" nodeType="withEffect">
                                      <p:stCondLst>
                                        <p:cond delay="1000"/>
                                      </p:stCondLst>
                                      <p:childTnLst>
                                        <p:set>
                                          <p:cBhvr>
                                            <p:cTn id="62" dur="1" fill="hold">
                                              <p:stCondLst>
                                                <p:cond delay="0"/>
                                              </p:stCondLst>
                                            </p:cTn>
                                            <p:tgtEl>
                                              <p:spTgt spid="10"/>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2.08333E-6 1.11111E-6 L -0.23581 -0.31852 " pathEditMode="relative" rAng="0" ptsTypes="AA">
                                          <p:cBhvr>
                                            <p:cTn id="64" dur="2000" fill="hold"/>
                                            <p:tgtEl>
                                              <p:spTgt spid="8"/>
                                            </p:tgtEl>
                                            <p:attrNameLst>
                                              <p:attrName>ppt_x</p:attrName>
                                              <p:attrName>ppt_y</p:attrName>
                                            </p:attrNameLst>
                                          </p:cBhvr>
                                          <p:rCtr x="-11797" y="-15926"/>
                                        </p:animMotion>
                                      </p:childTnLst>
                                    </p:cTn>
                                  </p:par>
                                  <p:par>
                                    <p:cTn id="65" presetID="1" presetClass="exit" presetSubtype="0" fill="hold" nodeType="withEffect">
                                      <p:stCondLst>
                                        <p:cond delay="1000"/>
                                      </p:stCondLst>
                                      <p:childTnLst>
                                        <p:set>
                                          <p:cBhvr>
                                            <p:cTn id="66" dur="1" fill="hold">
                                              <p:stCondLst>
                                                <p:cond delay="0"/>
                                              </p:stCondLst>
                                            </p:cTn>
                                            <p:tgtEl>
                                              <p:spTgt spid="8"/>
                                            </p:tgtEl>
                                            <p:attrNameLst>
                                              <p:attrName>style.visibility</p:attrName>
                                            </p:attrNameLst>
                                          </p:cBhvr>
                                          <p:to>
                                            <p:strVal val="hidden"/>
                                          </p:to>
                                        </p:set>
                                      </p:childTnLst>
                                    </p:cTn>
                                  </p:par>
                                </p:childTnLst>
                              </p:cTn>
                            </p:par>
                            <p:par>
                              <p:cTn id="67" fill="hold">
                                <p:stCondLst>
                                  <p:cond delay="3000"/>
                                </p:stCondLst>
                                <p:childTnLst>
                                  <p:par>
                                    <p:cTn id="68" presetID="1" presetClass="exit" presetSubtype="0" fill="hold" nodeType="after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P spid="2060"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500" fill="hold"/>
                                            <p:tgtEl>
                                              <p:spTgt spid="2060"/>
                                            </p:tgtEl>
                                            <p:attrNameLst>
                                              <p:attrName>ppt_w</p:attrName>
                                            </p:attrNameLst>
                                          </p:cBhvr>
                                          <p:tavLst>
                                            <p:tav tm="0">
                                              <p:val>
                                                <p:fltVal val="0"/>
                                              </p:val>
                                            </p:tav>
                                            <p:tav tm="100000">
                                              <p:val>
                                                <p:strVal val="#ppt_w"/>
                                              </p:val>
                                            </p:tav>
                                          </p:tavLst>
                                        </p:anim>
                                        <p:anim calcmode="lin" valueType="num">
                                          <p:cBhvr>
                                            <p:cTn id="8" dur="500" fill="hold"/>
                                            <p:tgtEl>
                                              <p:spTgt spid="2060"/>
                                            </p:tgtEl>
                                            <p:attrNameLst>
                                              <p:attrName>ppt_h</p:attrName>
                                            </p:attrNameLst>
                                          </p:cBhvr>
                                          <p:tavLst>
                                            <p:tav tm="0">
                                              <p:val>
                                                <p:fltVal val="0"/>
                                              </p:val>
                                            </p:tav>
                                            <p:tav tm="100000">
                                              <p:val>
                                                <p:strVal val="#ppt_h"/>
                                              </p:val>
                                            </p:tav>
                                          </p:tavLst>
                                        </p:anim>
                                        <p:animEffect transition="in" filter="fade">
                                          <p:cBhvr>
                                            <p:cTn id="9" dur="500"/>
                                            <p:tgtEl>
                                              <p:spTgt spid="2060"/>
                                            </p:tgtEl>
                                          </p:cBhvr>
                                        </p:animEffect>
                                      </p:childTnLst>
                                    </p:cTn>
                                  </p:par>
                                </p:childTnLst>
                              </p:cTn>
                            </p:par>
                            <p:par>
                              <p:cTn id="10" fill="hold">
                                <p:stCondLst>
                                  <p:cond delay="500"/>
                                </p:stCondLst>
                                <p:childTnLst>
                                  <p:par>
                                    <p:cTn id="11" presetID="6" presetClass="emph" presetSubtype="0" autoRev="1" fill="hold" grpId="1" nodeType="afterEffect">
                                      <p:stCondLst>
                                        <p:cond delay="0"/>
                                      </p:stCondLst>
                                      <p:childTnLst>
                                        <p:animScale>
                                          <p:cBhvr>
                                            <p:cTn id="12" dur="500" fill="hold"/>
                                            <p:tgtEl>
                                              <p:spTgt spid="2060"/>
                                            </p:tgtEl>
                                          </p:cBhvr>
                                          <p:by x="150000" y="150000"/>
                                        </p:animScale>
                                      </p:childTnLst>
                                    </p:cTn>
                                  </p:par>
                                  <p:par>
                                    <p:cTn id="13" presetID="2" presetClass="entr" presetSubtype="8" fill="hold" grpId="0" nodeType="withEffect">
                                      <p:stCondLst>
                                        <p:cond delay="200"/>
                                      </p:stCondLst>
                                      <p:childTnLst>
                                        <p:set>
                                          <p:cBhvr>
                                            <p:cTn id="14" dur="1" fill="hold">
                                              <p:stCondLst>
                                                <p:cond delay="0"/>
                                              </p:stCondLst>
                                            </p:cTn>
                                            <p:tgtEl>
                                              <p:spTgt spid="2059">
                                                <p:txEl>
                                                  <p:pRg st="0" end="0"/>
                                                </p:txEl>
                                              </p:spTgt>
                                            </p:tgtEl>
                                            <p:attrNameLst>
                                              <p:attrName>style.visibility</p:attrName>
                                            </p:attrNameLst>
                                          </p:cBhvr>
                                          <p:to>
                                            <p:strVal val="visible"/>
                                          </p:to>
                                        </p:set>
                                        <p:anim calcmode="lin" valueType="num">
                                          <p:cBhvr additive="base">
                                            <p:cTn id="15" dur="1000" fill="hold"/>
                                            <p:tgtEl>
                                              <p:spTgt spid="2059">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059">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6" presetClass="emph" presetSubtype="0" autoRev="1" fill="hold" nodeType="withEffect">
                                      <p:stCondLst>
                                        <p:cond delay="200"/>
                                      </p:stCondLst>
                                      <p:childTnLst>
                                        <p:animScale>
                                          <p:cBhvr>
                                            <p:cTn id="23" dur="500" fill="hold"/>
                                            <p:tgtEl>
                                              <p:spTgt spid="9"/>
                                            </p:tgtEl>
                                          </p:cBhvr>
                                          <p:by x="150000" y="150000"/>
                                        </p:animScale>
                                      </p:childTnLst>
                                    </p:cTn>
                                  </p:par>
                                  <p:par>
                                    <p:cTn id="24" presetID="53" presetClass="entr" presetSubtype="16" fill="hold" nodeType="withEffect">
                                      <p:stCondLst>
                                        <p:cond delay="200"/>
                                      </p:stCondLst>
                                      <p:childTnLst>
                                        <p:set>
                                          <p:cBhvr>
                                            <p:cTn id="25" dur="1" fill="hold">
                                              <p:stCondLst>
                                                <p:cond delay="0"/>
                                              </p:stCondLst>
                                            </p:cTn>
                                            <p:tgtEl>
                                              <p:spTgt spid="7"/>
                                            </p:tgtEl>
                                            <p:attrNameLst>
                                              <p:attrName>style.visibility</p:attrName>
                                            </p:attrNameLst>
                                          </p:cBhvr>
                                          <p:to>
                                            <p:strVal val="visible"/>
                                          </p:to>
                                        </p:set>
                                        <p:anim calcmode="lin" valueType="num">
                                          <p:cBhvr>
                                            <p:cTn id="26" dur="750" fill="hold"/>
                                            <p:tgtEl>
                                              <p:spTgt spid="7"/>
                                            </p:tgtEl>
                                            <p:attrNameLst>
                                              <p:attrName>ppt_w</p:attrName>
                                            </p:attrNameLst>
                                          </p:cBhvr>
                                          <p:tavLst>
                                            <p:tav tm="0">
                                              <p:val>
                                                <p:fltVal val="0"/>
                                              </p:val>
                                            </p:tav>
                                            <p:tav tm="100000">
                                              <p:val>
                                                <p:strVal val="#ppt_w"/>
                                              </p:val>
                                            </p:tav>
                                          </p:tavLst>
                                        </p:anim>
                                        <p:anim calcmode="lin" valueType="num">
                                          <p:cBhvr>
                                            <p:cTn id="27" dur="750" fill="hold"/>
                                            <p:tgtEl>
                                              <p:spTgt spid="7"/>
                                            </p:tgtEl>
                                            <p:attrNameLst>
                                              <p:attrName>ppt_h</p:attrName>
                                            </p:attrNameLst>
                                          </p:cBhvr>
                                          <p:tavLst>
                                            <p:tav tm="0">
                                              <p:val>
                                                <p:fltVal val="0"/>
                                              </p:val>
                                            </p:tav>
                                            <p:tav tm="100000">
                                              <p:val>
                                                <p:strVal val="#ppt_h"/>
                                              </p:val>
                                            </p:tav>
                                          </p:tavLst>
                                        </p:anim>
                                        <p:animEffect transition="in" filter="fade">
                                          <p:cBhvr>
                                            <p:cTn id="28" dur="750"/>
                                            <p:tgtEl>
                                              <p:spTgt spid="7"/>
                                            </p:tgtEl>
                                          </p:cBhvr>
                                        </p:animEffect>
                                      </p:childTnLst>
                                    </p:cTn>
                                  </p:par>
                                  <p:par>
                                    <p:cTn id="29" presetID="6" presetClass="emph" presetSubtype="0" autoRev="1" fill="hold" nodeType="withEffect">
                                      <p:stCondLst>
                                        <p:cond delay="200"/>
                                      </p:stCondLst>
                                      <p:childTnLst>
                                        <p:animScale>
                                          <p:cBhvr>
                                            <p:cTn id="30" dur="500" fill="hold"/>
                                            <p:tgtEl>
                                              <p:spTgt spid="7"/>
                                            </p:tgtEl>
                                          </p:cBhvr>
                                          <p:by x="150000" y="150000"/>
                                        </p:animScale>
                                      </p:childTnLst>
                                    </p:cTn>
                                  </p:par>
                                  <p:par>
                                    <p:cTn id="31" presetID="53" presetClass="entr" presetSubtype="16" fill="hold"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6" presetClass="emph" presetSubtype="0" autoRev="1" fill="hold" nodeType="withEffect">
                                      <p:stCondLst>
                                        <p:cond delay="200"/>
                                      </p:stCondLst>
                                      <p:childTnLst>
                                        <p:animScale>
                                          <p:cBhvr>
                                            <p:cTn id="37" dur="500" fill="hold"/>
                                            <p:tgtEl>
                                              <p:spTgt spid="10"/>
                                            </p:tgtEl>
                                          </p:cBhvr>
                                          <p:by x="150000" y="150000"/>
                                        </p:animScale>
                                      </p:childTnLst>
                                    </p:cTn>
                                  </p:par>
                                  <p:par>
                                    <p:cTn id="38" presetID="53" presetClass="entr" presetSubtype="16" fill="hold" nodeType="withEffect">
                                      <p:stCondLst>
                                        <p:cond delay="200"/>
                                      </p:stCondLst>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Effect transition="in" filter="fade">
                                          <p:cBhvr>
                                            <p:cTn id="42" dur="750"/>
                                            <p:tgtEl>
                                              <p:spTgt spid="8"/>
                                            </p:tgtEl>
                                          </p:cBhvr>
                                        </p:animEffect>
                                      </p:childTnLst>
                                    </p:cTn>
                                  </p:par>
                                  <p:par>
                                    <p:cTn id="43" presetID="6" presetClass="emph" presetSubtype="0" autoRev="1" fill="hold" nodeType="withEffect">
                                      <p:stCondLst>
                                        <p:cond delay="300"/>
                                      </p:stCondLst>
                                      <p:childTnLst>
                                        <p:animScale>
                                          <p:cBhvr>
                                            <p:cTn id="44" dur="500" fill="hold"/>
                                            <p:tgtEl>
                                              <p:spTgt spid="8"/>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E-6 3.33333E-6 L 5E-6 0.00046 C 0.00052 0.02083 0.00039 0.04213 0.00156 0.0625 C 0.00195 0.07268 0.00364 0.0824 0.00468 0.09213 C 0.0052 0.09768 0.00572 0.10324 0.00625 0.10856 C 0.00572 0.14375 0.00546 0.17916 0.00468 0.21412 C 0.00416 0.2331 0.00169 0.2618 5E-6 0.27986 C -0.00092 0.28865 -0.00235 0.29722 -0.00313 0.30602 C -0.00443 0.31898 -0.00456 0.33287 -0.00625 0.34514 C -0.00743 0.35347 -0.01081 0.37939 -0.0125 0.38819 C -0.01485 0.39884 -0.01849 0.40902 -0.02032 0.42083 C -0.02084 0.42407 -0.02097 0.42754 -0.02188 0.43055 C -0.02527 0.44027 -0.03191 0.4493 -0.03594 0.45694 C -0.03764 0.45995 -0.03881 0.46435 -0.04063 0.46689 C -0.04571 0.47314 -0.05066 0.48055 -0.05624 0.48333 C -0.06094 0.48541 -0.06563 0.48796 -0.07031 0.48981 C -0.07474 0.49143 -0.08997 0.49537 -0.09375 0.49652 C -0.1073 0.4956 -0.20261 0.49907 -0.24063 0.47986 C -0.24519 0.47754 -0.2487 0.4699 -0.25313 0.46689 C -0.26654 0.4574 -0.27982 0.44652 -0.29375 0.44375 C -0.29896 0.44259 -0.3043 0.44166 -0.30938 0.44051 C -0.3168 0.43842 -0.32396 0.43495 -0.33125 0.43402 C -0.34428 0.43171 -0.3573 0.43171 -0.37032 0.43055 L -0.60469 0.43727 C -0.61693 0.43773 -0.62305 0.44629 -0.63438 0.45046 C -0.63959 0.45208 -0.6448 0.45254 -0.65 0.4537 C -0.68972 0.47801 -0.71185 0.49606 -0.74844 0.50949 C -0.75365 0.51111 -0.75886 0.5118 -0.76407 0.51296 C -0.79675 0.53564 -0.76133 0.50856 -0.81719 0.57199 C -0.90092 0.66689 -0.83516 0.58472 -0.86407 0.62129 L -0.86407 0.62176 L -0.86407 0.62129 " pathEditMode="relative" rAng="0" ptsTypes="AAAAAAAAAAAAAAAAAAAAAAAAAAAAAAAA">
                                          <p:cBhvr>
                                            <p:cTn id="48" dur="2000" fill="hold"/>
                                            <p:tgtEl>
                                              <p:spTgt spid="16"/>
                                            </p:tgtEl>
                                            <p:attrNameLst>
                                              <p:attrName>ppt_x</p:attrName>
                                              <p:attrName>ppt_y</p:attrName>
                                            </p:attrNameLst>
                                          </p:cBhvr>
                                          <p:rCtr x="-42891" y="31088"/>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4.79167E-6 2.96296E-6 L 0.08777 -0.38658 " pathEditMode="relative" rAng="0" ptsTypes="AA">
                                          <p:cBhvr>
                                            <p:cTn id="52" dur="2000" fill="hold"/>
                                            <p:tgtEl>
                                              <p:spTgt spid="9"/>
                                            </p:tgtEl>
                                            <p:attrNameLst>
                                              <p:attrName>ppt_x</p:attrName>
                                              <p:attrName>ppt_y</p:attrName>
                                            </p:attrNameLst>
                                          </p:cBhvr>
                                          <p:rCtr x="4388" y="-19329"/>
                                        </p:animMotion>
                                      </p:childTnLst>
                                    </p:cTn>
                                  </p:par>
                                  <p:par>
                                    <p:cTn id="53" presetID="1" presetClass="exit" presetSubtype="0" fill="hold" nodeType="with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2.08333E-6 0 L -0.01367 -0.47014 " pathEditMode="relative" rAng="0" ptsTypes="AA">
                                          <p:cBhvr>
                                            <p:cTn id="56" dur="3000" fill="hold"/>
                                            <p:tgtEl>
                                              <p:spTgt spid="7"/>
                                            </p:tgtEl>
                                            <p:attrNameLst>
                                              <p:attrName>ppt_x</p:attrName>
                                              <p:attrName>ppt_y</p:attrName>
                                            </p:attrNameLst>
                                          </p:cBhvr>
                                          <p:rCtr x="-690" y="-23519"/>
                                        </p:animMotion>
                                      </p:childTnLst>
                                    </p:cTn>
                                  </p:par>
                                  <p:par>
                                    <p:cTn id="57" presetID="1" presetClass="exit" presetSubtype="0" fill="hold" nodeType="withEffect">
                                      <p:stCondLst>
                                        <p:cond delay="1000"/>
                                      </p:stCondLst>
                                      <p:childTnLst>
                                        <p:set>
                                          <p:cBhvr>
                                            <p:cTn id="58" dur="1" fill="hold">
                                              <p:stCondLst>
                                                <p:cond delay="0"/>
                                              </p:stCondLst>
                                            </p:cTn>
                                            <p:tgtEl>
                                              <p:spTgt spid="7"/>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1.25E-6 -1.11111E-6 L -0.13685 -0.35324 " pathEditMode="relative" rAng="0" ptsTypes="AA">
                                          <p:cBhvr>
                                            <p:cTn id="60" dur="2000" fill="hold"/>
                                            <p:tgtEl>
                                              <p:spTgt spid="10"/>
                                            </p:tgtEl>
                                            <p:attrNameLst>
                                              <p:attrName>ppt_x</p:attrName>
                                              <p:attrName>ppt_y</p:attrName>
                                            </p:attrNameLst>
                                          </p:cBhvr>
                                          <p:rCtr x="-6849" y="-17662"/>
                                        </p:animMotion>
                                      </p:childTnLst>
                                    </p:cTn>
                                  </p:par>
                                  <p:par>
                                    <p:cTn id="61" presetID="1" presetClass="exit" presetSubtype="0" fill="hold" nodeType="withEffect">
                                      <p:stCondLst>
                                        <p:cond delay="1000"/>
                                      </p:stCondLst>
                                      <p:childTnLst>
                                        <p:set>
                                          <p:cBhvr>
                                            <p:cTn id="62" dur="1" fill="hold">
                                              <p:stCondLst>
                                                <p:cond delay="0"/>
                                              </p:stCondLst>
                                            </p:cTn>
                                            <p:tgtEl>
                                              <p:spTgt spid="10"/>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2.08333E-6 1.11111E-6 L -0.23581 -0.31852 " pathEditMode="relative" rAng="0" ptsTypes="AA">
                                          <p:cBhvr>
                                            <p:cTn id="64" dur="2000" fill="hold"/>
                                            <p:tgtEl>
                                              <p:spTgt spid="8"/>
                                            </p:tgtEl>
                                            <p:attrNameLst>
                                              <p:attrName>ppt_x</p:attrName>
                                              <p:attrName>ppt_y</p:attrName>
                                            </p:attrNameLst>
                                          </p:cBhvr>
                                          <p:rCtr x="-11797" y="-15926"/>
                                        </p:animMotion>
                                      </p:childTnLst>
                                    </p:cTn>
                                  </p:par>
                                  <p:par>
                                    <p:cTn id="65" presetID="1" presetClass="exit" presetSubtype="0" fill="hold" nodeType="withEffect">
                                      <p:stCondLst>
                                        <p:cond delay="1000"/>
                                      </p:stCondLst>
                                      <p:childTnLst>
                                        <p:set>
                                          <p:cBhvr>
                                            <p:cTn id="66" dur="1" fill="hold">
                                              <p:stCondLst>
                                                <p:cond delay="0"/>
                                              </p:stCondLst>
                                            </p:cTn>
                                            <p:tgtEl>
                                              <p:spTgt spid="8"/>
                                            </p:tgtEl>
                                            <p:attrNameLst>
                                              <p:attrName>style.visibility</p:attrName>
                                            </p:attrNameLst>
                                          </p:cBhvr>
                                          <p:to>
                                            <p:strVal val="hidden"/>
                                          </p:to>
                                        </p:set>
                                      </p:childTnLst>
                                    </p:cTn>
                                  </p:par>
                                </p:childTnLst>
                              </p:cTn>
                            </p:par>
                            <p:par>
                              <p:cTn id="67" fill="hold">
                                <p:stCondLst>
                                  <p:cond delay="3000"/>
                                </p:stCondLst>
                                <p:childTnLst>
                                  <p:par>
                                    <p:cTn id="68" presetID="1" presetClass="exit" presetSubtype="0" fill="hold" nodeType="after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P spid="206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163C41-DEA8-45C5-98F6-066C007E86FF}"/>
              </a:ext>
            </a:extLst>
          </p:cNvPr>
          <p:cNvGrpSpPr/>
          <p:nvPr/>
        </p:nvGrpSpPr>
        <p:grpSpPr>
          <a:xfrm>
            <a:off x="638174" y="382529"/>
            <a:ext cx="10915652" cy="6092942"/>
            <a:chOff x="638174" y="382529"/>
            <a:chExt cx="10915652" cy="6092942"/>
          </a:xfrm>
        </p:grpSpPr>
        <p:sp>
          <p:nvSpPr>
            <p:cNvPr id="2" name="Rectangle 1">
              <a:extLst>
                <a:ext uri="{FF2B5EF4-FFF2-40B4-BE49-F238E27FC236}">
                  <a16:creationId xmlns:a16="http://schemas.microsoft.com/office/drawing/2014/main" id="{E7E29CF1-CF39-447A-B8C4-6FB4308832C3}"/>
                </a:ext>
              </a:extLst>
            </p:cNvPr>
            <p:cNvSpPr/>
            <p:nvPr/>
          </p:nvSpPr>
          <p:spPr>
            <a:xfrm>
              <a:off x="638174" y="382529"/>
              <a:ext cx="10915652" cy="6092942"/>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pic>
          <p:nvPicPr>
            <p:cNvPr id="7" name="Picture 6">
              <a:extLst>
                <a:ext uri="{FF2B5EF4-FFF2-40B4-BE49-F238E27FC236}">
                  <a16:creationId xmlns:a16="http://schemas.microsoft.com/office/drawing/2014/main" id="{FCA1B98E-995D-40CB-94D3-15926A3FA11F}"/>
                </a:ext>
              </a:extLst>
            </p:cNvPr>
            <p:cNvPicPr>
              <a:picLocks noChangeAspect="1"/>
            </p:cNvPicPr>
            <p:nvPr/>
          </p:nvPicPr>
          <p:blipFill rotWithShape="1">
            <a:blip r:embed="rId2">
              <a:extLst>
                <a:ext uri="{28A0092B-C50C-407E-A947-70E740481C1C}">
                  <a14:useLocalDpi xmlns:a14="http://schemas.microsoft.com/office/drawing/2010/main" val="0"/>
                </a:ext>
              </a:extLst>
            </a:blip>
            <a:srcRect b="13688"/>
            <a:stretch/>
          </p:blipFill>
          <p:spPr>
            <a:xfrm>
              <a:off x="9661063" y="2915400"/>
              <a:ext cx="1892763" cy="3560071"/>
            </a:xfrm>
            <a:prstGeom prst="rect">
              <a:avLst/>
            </a:prstGeom>
            <a:effectLst>
              <a:outerShdw blurRad="50800" dist="38100" dir="18900000" algn="bl" rotWithShape="0">
                <a:prstClr val="black">
                  <a:alpha val="40000"/>
                </a:prstClr>
              </a:outerShdw>
            </a:effectLst>
          </p:spPr>
        </p:pic>
      </p:grpSp>
      <p:pic>
        <p:nvPicPr>
          <p:cNvPr id="6" name="Picture 5">
            <a:extLst>
              <a:ext uri="{FF2B5EF4-FFF2-40B4-BE49-F238E27FC236}">
                <a16:creationId xmlns:a16="http://schemas.microsoft.com/office/drawing/2014/main" id="{CCEF913E-975B-47A4-9529-3C0691648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763" y="2915400"/>
            <a:ext cx="1892763" cy="4124665"/>
          </a:xfrm>
          <a:prstGeom prst="rect">
            <a:avLst/>
          </a:prstGeom>
        </p:spPr>
      </p:pic>
      <p:sp>
        <p:nvSpPr>
          <p:cNvPr id="4" name="Subtitle 3">
            <a:extLst>
              <a:ext uri="{FF2B5EF4-FFF2-40B4-BE49-F238E27FC236}">
                <a16:creationId xmlns:a16="http://schemas.microsoft.com/office/drawing/2014/main" id="{3D16DD71-2573-4E29-BC3A-8A7457A3ADE0}"/>
              </a:ext>
            </a:extLst>
          </p:cNvPr>
          <p:cNvSpPr>
            <a:spLocks noGrp="1"/>
          </p:cNvSpPr>
          <p:nvPr>
            <p:ph type="subTitle" idx="1"/>
          </p:nvPr>
        </p:nvSpPr>
        <p:spPr>
          <a:xfrm rot="-417">
            <a:off x="838355" y="2372269"/>
            <a:ext cx="7391246" cy="2580726"/>
          </a:xfrm>
        </p:spPr>
        <p:txBody>
          <a:bodyPr/>
          <a:lstStyle/>
          <a:p>
            <a:pPr marL="0" indent="0" algn="just"/>
            <a:r>
              <a:rPr lang="en-US" sz="4400">
                <a:solidFill>
                  <a:schemeClr val="bg1"/>
                </a:solidFill>
                <a:latin typeface="Times New Roman" panose="02020603050405020304" pitchFamily="18" charset="0"/>
                <a:cs typeface="Times New Roman" panose="02020603050405020304" pitchFamily="18" charset="0"/>
              </a:rPr>
              <a:t>Nước ta có nhiều loại đất, chiếm diện tích lớn hơn cả là đất </a:t>
            </a:r>
            <a:r>
              <a:rPr lang="en-US" sz="4400" b="1" i="1">
                <a:solidFill>
                  <a:srgbClr val="FF0000"/>
                </a:solidFill>
                <a:latin typeface="Times New Roman" panose="02020603050405020304" pitchFamily="18" charset="0"/>
                <a:cs typeface="Times New Roman" panose="02020603050405020304" pitchFamily="18" charset="0"/>
              </a:rPr>
              <a:t>phe-ra-lít ở vùng đồi núi </a:t>
            </a:r>
            <a:r>
              <a:rPr lang="en-US" sz="4400">
                <a:solidFill>
                  <a:schemeClr val="bg1"/>
                </a:solidFill>
                <a:latin typeface="Times New Roman" panose="02020603050405020304" pitchFamily="18" charset="0"/>
                <a:cs typeface="Times New Roman" panose="02020603050405020304" pitchFamily="18" charset="0"/>
              </a:rPr>
              <a:t>và </a:t>
            </a:r>
            <a:r>
              <a:rPr lang="en-US" sz="4400" b="1" i="1">
                <a:solidFill>
                  <a:srgbClr val="7030A0"/>
                </a:solidFill>
                <a:latin typeface="Times New Roman" panose="02020603050405020304" pitchFamily="18" charset="0"/>
                <a:cs typeface="Times New Roman" panose="02020603050405020304" pitchFamily="18" charset="0"/>
              </a:rPr>
              <a:t>đất phù sa ở đồng bằng</a:t>
            </a:r>
            <a:r>
              <a:rPr lang="en-US" sz="4400">
                <a:solidFill>
                  <a:schemeClr val="bg1"/>
                </a:solidFill>
                <a:latin typeface="Times New Roman" panose="02020603050405020304" pitchFamily="18" charset="0"/>
                <a:cs typeface="Times New Roman" panose="02020603050405020304" pitchFamily="18" charset="0"/>
              </a:rPr>
              <a:t>.</a:t>
            </a:r>
          </a:p>
        </p:txBody>
      </p:sp>
      <p:sp>
        <p:nvSpPr>
          <p:cNvPr id="5" name="Title 4">
            <a:extLst>
              <a:ext uri="{FF2B5EF4-FFF2-40B4-BE49-F238E27FC236}">
                <a16:creationId xmlns:a16="http://schemas.microsoft.com/office/drawing/2014/main" id="{032E2C2C-31FD-401B-A9B8-A91E5A7DE4FC}"/>
              </a:ext>
            </a:extLst>
          </p:cNvPr>
          <p:cNvSpPr>
            <a:spLocks noGrp="1"/>
          </p:cNvSpPr>
          <p:nvPr>
            <p:ph type="ctrTitle" idx="2"/>
          </p:nvPr>
        </p:nvSpPr>
        <p:spPr>
          <a:xfrm>
            <a:off x="959932" y="720000"/>
            <a:ext cx="5059800" cy="1664213"/>
          </a:xfrm>
        </p:spPr>
        <p:txBody>
          <a:bodyPr/>
          <a:lstStyle/>
          <a:p>
            <a:r>
              <a:rPr lang="en-US">
                <a:solidFill>
                  <a:schemeClr val="bg1"/>
                </a:solidFill>
                <a:effectLst>
                  <a:outerShdw blurRad="38100" dist="38100" dir="2700000" algn="tl">
                    <a:srgbClr val="000000">
                      <a:alpha val="43137"/>
                    </a:srgbClr>
                  </a:outerShdw>
                </a:effectLst>
                <a:latin typeface="UTM Alberta Heavy" panose="02040603050506020204" pitchFamily="18" charset="0"/>
              </a:rPr>
              <a:t>Nhận xét</a:t>
            </a:r>
          </a:p>
        </p:txBody>
      </p:sp>
      <p:pic>
        <p:nvPicPr>
          <p:cNvPr id="9" name="Picture 8">
            <a:extLst>
              <a:ext uri="{FF2B5EF4-FFF2-40B4-BE49-F238E27FC236}">
                <a16:creationId xmlns:a16="http://schemas.microsoft.com/office/drawing/2014/main" id="{C1111ED6-39C6-4943-B038-95CE3F93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895" y="3732271"/>
            <a:ext cx="1666875" cy="2743200"/>
          </a:xfrm>
          <a:prstGeom prst="rect">
            <a:avLst/>
          </a:prstGeom>
        </p:spPr>
      </p:pic>
    </p:spTree>
    <p:extLst>
      <p:ext uri="{BB962C8B-B14F-4D97-AF65-F5344CB8AC3E}">
        <p14:creationId xmlns:p14="http://schemas.microsoft.com/office/powerpoint/2010/main" val="3275019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45;p6">
            <a:extLst>
              <a:ext uri="{FF2B5EF4-FFF2-40B4-BE49-F238E27FC236}">
                <a16:creationId xmlns:a16="http://schemas.microsoft.com/office/drawing/2014/main" id="{FFA92106-61E7-41F9-903E-31D65975D83D}"/>
              </a:ext>
            </a:extLst>
          </p:cNvPr>
          <p:cNvGrpSpPr/>
          <p:nvPr/>
        </p:nvGrpSpPr>
        <p:grpSpPr>
          <a:xfrm>
            <a:off x="11041067" y="5679367"/>
            <a:ext cx="1496600" cy="1265300"/>
            <a:chOff x="2539325" y="3750750"/>
            <a:chExt cx="1122450" cy="948975"/>
          </a:xfrm>
        </p:grpSpPr>
        <p:sp>
          <p:nvSpPr>
            <p:cNvPr id="13" name="Google Shape;346;p6">
              <a:extLst>
                <a:ext uri="{FF2B5EF4-FFF2-40B4-BE49-F238E27FC236}">
                  <a16:creationId xmlns:a16="http://schemas.microsoft.com/office/drawing/2014/main" id="{22A4A657-A891-4754-BC63-1F702287E5EC}"/>
                </a:ext>
              </a:extLst>
            </p:cNvPr>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347;p6">
              <a:extLst>
                <a:ext uri="{FF2B5EF4-FFF2-40B4-BE49-F238E27FC236}">
                  <a16:creationId xmlns:a16="http://schemas.microsoft.com/office/drawing/2014/main" id="{221B8023-DB12-45E0-9395-D65506336339}"/>
                </a:ext>
              </a:extLst>
            </p:cNvPr>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348;p6">
              <a:extLst>
                <a:ext uri="{FF2B5EF4-FFF2-40B4-BE49-F238E27FC236}">
                  <a16:creationId xmlns:a16="http://schemas.microsoft.com/office/drawing/2014/main" id="{2684DDA2-3858-447E-A2ED-044C818158C7}"/>
                </a:ext>
              </a:extLst>
            </p:cNvPr>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349;p6">
              <a:extLst>
                <a:ext uri="{FF2B5EF4-FFF2-40B4-BE49-F238E27FC236}">
                  <a16:creationId xmlns:a16="http://schemas.microsoft.com/office/drawing/2014/main" id="{E973630E-2031-4041-9819-4783DDB7DCF3}"/>
                </a:ext>
              </a:extLst>
            </p:cNvPr>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50;p6">
              <a:extLst>
                <a:ext uri="{FF2B5EF4-FFF2-40B4-BE49-F238E27FC236}">
                  <a16:creationId xmlns:a16="http://schemas.microsoft.com/office/drawing/2014/main" id="{F07BBAF7-B868-4265-B6F5-732420E25A91}"/>
                </a:ext>
              </a:extLst>
            </p:cNvPr>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51;p6">
              <a:extLst>
                <a:ext uri="{FF2B5EF4-FFF2-40B4-BE49-F238E27FC236}">
                  <a16:creationId xmlns:a16="http://schemas.microsoft.com/office/drawing/2014/main" id="{F47489F8-91D8-46FA-9420-839C7BA5FFB9}"/>
                </a:ext>
              </a:extLst>
            </p:cNvPr>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52;p6">
              <a:extLst>
                <a:ext uri="{FF2B5EF4-FFF2-40B4-BE49-F238E27FC236}">
                  <a16:creationId xmlns:a16="http://schemas.microsoft.com/office/drawing/2014/main" id="{34A646E5-BA88-4CD5-A516-174DDE86DC4F}"/>
                </a:ext>
              </a:extLst>
            </p:cNvPr>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53;p6">
              <a:extLst>
                <a:ext uri="{FF2B5EF4-FFF2-40B4-BE49-F238E27FC236}">
                  <a16:creationId xmlns:a16="http://schemas.microsoft.com/office/drawing/2014/main" id="{E5A92A06-7D66-485F-AD07-29D2AFCE2561}"/>
                </a:ext>
              </a:extLst>
            </p:cNvPr>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354;p6">
            <a:extLst>
              <a:ext uri="{FF2B5EF4-FFF2-40B4-BE49-F238E27FC236}">
                <a16:creationId xmlns:a16="http://schemas.microsoft.com/office/drawing/2014/main" id="{09463D0E-3292-4D65-AD00-155E37797623}"/>
              </a:ext>
            </a:extLst>
          </p:cNvPr>
          <p:cNvGrpSpPr/>
          <p:nvPr/>
        </p:nvGrpSpPr>
        <p:grpSpPr>
          <a:xfrm rot="-1293721">
            <a:off x="-75108" y="5055069"/>
            <a:ext cx="1102176" cy="1388936"/>
            <a:chOff x="2030500" y="3653500"/>
            <a:chExt cx="826650" cy="1041725"/>
          </a:xfrm>
        </p:grpSpPr>
        <p:sp>
          <p:nvSpPr>
            <p:cNvPr id="22" name="Google Shape;355;p6">
              <a:extLst>
                <a:ext uri="{FF2B5EF4-FFF2-40B4-BE49-F238E27FC236}">
                  <a16:creationId xmlns:a16="http://schemas.microsoft.com/office/drawing/2014/main" id="{934C2148-38F6-48AC-BDE7-C679333633B1}"/>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356;p6">
              <a:extLst>
                <a:ext uri="{FF2B5EF4-FFF2-40B4-BE49-F238E27FC236}">
                  <a16:creationId xmlns:a16="http://schemas.microsoft.com/office/drawing/2014/main" id="{E1A4C831-5B3A-449B-B69F-9C9194242CBA}"/>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357;p6">
              <a:extLst>
                <a:ext uri="{FF2B5EF4-FFF2-40B4-BE49-F238E27FC236}">
                  <a16:creationId xmlns:a16="http://schemas.microsoft.com/office/drawing/2014/main" id="{12877409-AA06-4B0A-AA49-581390941CAF}"/>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358;p6">
              <a:extLst>
                <a:ext uri="{FF2B5EF4-FFF2-40B4-BE49-F238E27FC236}">
                  <a16:creationId xmlns:a16="http://schemas.microsoft.com/office/drawing/2014/main" id="{E94C6C3B-3DAB-4830-8E36-DB8C42776573}"/>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359;p6">
              <a:extLst>
                <a:ext uri="{FF2B5EF4-FFF2-40B4-BE49-F238E27FC236}">
                  <a16:creationId xmlns:a16="http://schemas.microsoft.com/office/drawing/2014/main" id="{C6004F46-ACB5-493A-8BB3-444B3603A287}"/>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360;p6">
              <a:extLst>
                <a:ext uri="{FF2B5EF4-FFF2-40B4-BE49-F238E27FC236}">
                  <a16:creationId xmlns:a16="http://schemas.microsoft.com/office/drawing/2014/main" id="{14E5800A-FCB5-4EC4-B91C-397FD345BC00}"/>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61;p6">
              <a:extLst>
                <a:ext uri="{FF2B5EF4-FFF2-40B4-BE49-F238E27FC236}">
                  <a16:creationId xmlns:a16="http://schemas.microsoft.com/office/drawing/2014/main" id="{C5C21ED0-188F-4E7C-930C-224EEAC34BA5}"/>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362;p6">
              <a:extLst>
                <a:ext uri="{FF2B5EF4-FFF2-40B4-BE49-F238E27FC236}">
                  <a16:creationId xmlns:a16="http://schemas.microsoft.com/office/drawing/2014/main" id="{57609C97-ADAD-49BD-9BF9-B3ED8852CC9B}"/>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63;p6">
              <a:extLst>
                <a:ext uri="{FF2B5EF4-FFF2-40B4-BE49-F238E27FC236}">
                  <a16:creationId xmlns:a16="http://schemas.microsoft.com/office/drawing/2014/main" id="{2C1F5058-13C5-45E2-9058-8EBA54A7BAA7}"/>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64;p6">
              <a:extLst>
                <a:ext uri="{FF2B5EF4-FFF2-40B4-BE49-F238E27FC236}">
                  <a16:creationId xmlns:a16="http://schemas.microsoft.com/office/drawing/2014/main" id="{77872486-449D-4552-89F4-6ED3D385374D}"/>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65;p6">
              <a:extLst>
                <a:ext uri="{FF2B5EF4-FFF2-40B4-BE49-F238E27FC236}">
                  <a16:creationId xmlns:a16="http://schemas.microsoft.com/office/drawing/2014/main" id="{8B1BA8C5-9605-47A5-9412-DE3CA7CCCB0F}"/>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66;p6">
              <a:extLst>
                <a:ext uri="{FF2B5EF4-FFF2-40B4-BE49-F238E27FC236}">
                  <a16:creationId xmlns:a16="http://schemas.microsoft.com/office/drawing/2014/main" id="{64C3E74E-A881-483B-B23A-869CA2E14014}"/>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67;p6">
              <a:extLst>
                <a:ext uri="{FF2B5EF4-FFF2-40B4-BE49-F238E27FC236}">
                  <a16:creationId xmlns:a16="http://schemas.microsoft.com/office/drawing/2014/main" id="{2215BAF7-0915-488E-92E4-6CE56E698B47}"/>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68;p6">
              <a:extLst>
                <a:ext uri="{FF2B5EF4-FFF2-40B4-BE49-F238E27FC236}">
                  <a16:creationId xmlns:a16="http://schemas.microsoft.com/office/drawing/2014/main" id="{1D1A0791-BA6E-46D7-B4D6-264EFF3D3879}"/>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9;p6">
              <a:extLst>
                <a:ext uri="{FF2B5EF4-FFF2-40B4-BE49-F238E27FC236}">
                  <a16:creationId xmlns:a16="http://schemas.microsoft.com/office/drawing/2014/main" id="{3BDAB584-FF81-458C-A1D5-CE49F7EC2C0D}"/>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0;p6">
              <a:extLst>
                <a:ext uri="{FF2B5EF4-FFF2-40B4-BE49-F238E27FC236}">
                  <a16:creationId xmlns:a16="http://schemas.microsoft.com/office/drawing/2014/main" id="{EFAE77C6-0A21-4903-80F4-58D7EE0C542D}"/>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71;p6">
              <a:extLst>
                <a:ext uri="{FF2B5EF4-FFF2-40B4-BE49-F238E27FC236}">
                  <a16:creationId xmlns:a16="http://schemas.microsoft.com/office/drawing/2014/main" id="{1AA27440-6A2A-42DC-B80C-0552EEA620CB}"/>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72;p6">
              <a:extLst>
                <a:ext uri="{FF2B5EF4-FFF2-40B4-BE49-F238E27FC236}">
                  <a16:creationId xmlns:a16="http://schemas.microsoft.com/office/drawing/2014/main" id="{279A507A-BE8F-4439-B865-B33E8528B4E4}"/>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373;p6">
              <a:extLst>
                <a:ext uri="{FF2B5EF4-FFF2-40B4-BE49-F238E27FC236}">
                  <a16:creationId xmlns:a16="http://schemas.microsoft.com/office/drawing/2014/main" id="{57EC6FFB-F755-49EE-8032-E7957104675E}"/>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374;p6">
              <a:extLst>
                <a:ext uri="{FF2B5EF4-FFF2-40B4-BE49-F238E27FC236}">
                  <a16:creationId xmlns:a16="http://schemas.microsoft.com/office/drawing/2014/main" id="{11E94C30-4C4C-4672-A9CC-6D30F6C2CAAD}"/>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375;p6">
              <a:extLst>
                <a:ext uri="{FF2B5EF4-FFF2-40B4-BE49-F238E27FC236}">
                  <a16:creationId xmlns:a16="http://schemas.microsoft.com/office/drawing/2014/main" id="{BF8177E6-5EDB-421F-8877-454ED7CC0204}"/>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376;p6">
              <a:extLst>
                <a:ext uri="{FF2B5EF4-FFF2-40B4-BE49-F238E27FC236}">
                  <a16:creationId xmlns:a16="http://schemas.microsoft.com/office/drawing/2014/main" id="{08404B1F-AF56-4A29-B5D8-89124658E12B}"/>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377;p6">
              <a:extLst>
                <a:ext uri="{FF2B5EF4-FFF2-40B4-BE49-F238E27FC236}">
                  <a16:creationId xmlns:a16="http://schemas.microsoft.com/office/drawing/2014/main" id="{C2387ABF-3891-4408-8D80-1E1749B36CA6}"/>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378;p6">
              <a:extLst>
                <a:ext uri="{FF2B5EF4-FFF2-40B4-BE49-F238E27FC236}">
                  <a16:creationId xmlns:a16="http://schemas.microsoft.com/office/drawing/2014/main" id="{3462F091-93B0-4E87-A43F-A918F2F225E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379;p6">
              <a:extLst>
                <a:ext uri="{FF2B5EF4-FFF2-40B4-BE49-F238E27FC236}">
                  <a16:creationId xmlns:a16="http://schemas.microsoft.com/office/drawing/2014/main" id="{0D569CFB-EA64-4375-AB58-D3F408840FB9}"/>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380;p6">
              <a:extLst>
                <a:ext uri="{FF2B5EF4-FFF2-40B4-BE49-F238E27FC236}">
                  <a16:creationId xmlns:a16="http://schemas.microsoft.com/office/drawing/2014/main" id="{F7336B89-77D1-4280-B7EF-4F32810240E2}"/>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381;p6">
              <a:extLst>
                <a:ext uri="{FF2B5EF4-FFF2-40B4-BE49-F238E27FC236}">
                  <a16:creationId xmlns:a16="http://schemas.microsoft.com/office/drawing/2014/main" id="{6E6DB4DB-9A47-48DA-A8A1-48BE67BBFD2A}"/>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382;p6">
              <a:extLst>
                <a:ext uri="{FF2B5EF4-FFF2-40B4-BE49-F238E27FC236}">
                  <a16:creationId xmlns:a16="http://schemas.microsoft.com/office/drawing/2014/main" id="{3D40273B-29ED-48F1-8CFF-6379BB065CDD}"/>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383;p6">
              <a:extLst>
                <a:ext uri="{FF2B5EF4-FFF2-40B4-BE49-F238E27FC236}">
                  <a16:creationId xmlns:a16="http://schemas.microsoft.com/office/drawing/2014/main" id="{D5CCB10C-8CA4-4C44-BFCC-03FF1F704CAE}"/>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 name="Google Shape;384;p6">
            <a:extLst>
              <a:ext uri="{FF2B5EF4-FFF2-40B4-BE49-F238E27FC236}">
                <a16:creationId xmlns:a16="http://schemas.microsoft.com/office/drawing/2014/main" id="{8A6C9A16-B835-4163-8E77-6DE9151F7AAA}"/>
              </a:ext>
            </a:extLst>
          </p:cNvPr>
          <p:cNvGrpSpPr/>
          <p:nvPr/>
        </p:nvGrpSpPr>
        <p:grpSpPr>
          <a:xfrm rot="10800000">
            <a:off x="-291771" y="5877511"/>
            <a:ext cx="1746013" cy="1067176"/>
            <a:chOff x="3182725" y="919500"/>
            <a:chExt cx="1712225" cy="1046525"/>
          </a:xfrm>
        </p:grpSpPr>
        <p:sp>
          <p:nvSpPr>
            <p:cNvPr id="52" name="Google Shape;385;p6">
              <a:extLst>
                <a:ext uri="{FF2B5EF4-FFF2-40B4-BE49-F238E27FC236}">
                  <a16:creationId xmlns:a16="http://schemas.microsoft.com/office/drawing/2014/main" id="{C440EC54-8B88-43EC-A090-2940EE5D940C}"/>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386;p6">
              <a:extLst>
                <a:ext uri="{FF2B5EF4-FFF2-40B4-BE49-F238E27FC236}">
                  <a16:creationId xmlns:a16="http://schemas.microsoft.com/office/drawing/2014/main" id="{CDA6385E-7009-4692-BA10-42C8FCDEDAA4}"/>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387;p6">
              <a:extLst>
                <a:ext uri="{FF2B5EF4-FFF2-40B4-BE49-F238E27FC236}">
                  <a16:creationId xmlns:a16="http://schemas.microsoft.com/office/drawing/2014/main" id="{087659C6-FB11-4660-B871-F23FDDC51F4D}"/>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388;p6">
              <a:extLst>
                <a:ext uri="{FF2B5EF4-FFF2-40B4-BE49-F238E27FC236}">
                  <a16:creationId xmlns:a16="http://schemas.microsoft.com/office/drawing/2014/main" id="{79648108-4C96-4ED4-9091-8D26966AF422}"/>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89;p6">
              <a:extLst>
                <a:ext uri="{FF2B5EF4-FFF2-40B4-BE49-F238E27FC236}">
                  <a16:creationId xmlns:a16="http://schemas.microsoft.com/office/drawing/2014/main" id="{9C6DC299-4DA0-437B-A180-AF14B275D9F1}"/>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395;p6">
            <a:extLst>
              <a:ext uri="{FF2B5EF4-FFF2-40B4-BE49-F238E27FC236}">
                <a16:creationId xmlns:a16="http://schemas.microsoft.com/office/drawing/2014/main" id="{4EFEB9D9-8AA7-4758-9C60-1698542F114A}"/>
              </a:ext>
            </a:extLst>
          </p:cNvPr>
          <p:cNvGrpSpPr/>
          <p:nvPr/>
        </p:nvGrpSpPr>
        <p:grpSpPr>
          <a:xfrm rot="10800000" flipH="1">
            <a:off x="3952347" y="7391400"/>
            <a:ext cx="964729" cy="1325061"/>
            <a:chOff x="1064600" y="709975"/>
            <a:chExt cx="941750" cy="1293500"/>
          </a:xfrm>
        </p:grpSpPr>
        <p:sp>
          <p:nvSpPr>
            <p:cNvPr id="58" name="Google Shape;396;p6">
              <a:extLst>
                <a:ext uri="{FF2B5EF4-FFF2-40B4-BE49-F238E27FC236}">
                  <a16:creationId xmlns:a16="http://schemas.microsoft.com/office/drawing/2014/main" id="{6B3C131D-99FB-4D48-89E5-1E31D495FE35}"/>
                </a:ext>
              </a:extLst>
            </p:cNvPr>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397;p6">
              <a:extLst>
                <a:ext uri="{FF2B5EF4-FFF2-40B4-BE49-F238E27FC236}">
                  <a16:creationId xmlns:a16="http://schemas.microsoft.com/office/drawing/2014/main" id="{D9CC828E-3EC0-4C57-8C2F-546C9EF8D207}"/>
                </a:ext>
              </a:extLst>
            </p:cNvPr>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398;p6">
              <a:extLst>
                <a:ext uri="{FF2B5EF4-FFF2-40B4-BE49-F238E27FC236}">
                  <a16:creationId xmlns:a16="http://schemas.microsoft.com/office/drawing/2014/main" id="{1EDB9E27-FFF2-4342-AB5E-5F998784CA1D}"/>
                </a:ext>
              </a:extLst>
            </p:cNvPr>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399;p6">
              <a:extLst>
                <a:ext uri="{FF2B5EF4-FFF2-40B4-BE49-F238E27FC236}">
                  <a16:creationId xmlns:a16="http://schemas.microsoft.com/office/drawing/2014/main" id="{3003DFC3-AAAE-4218-BB4A-F36A86CA9FA3}"/>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400;p6">
              <a:extLst>
                <a:ext uri="{FF2B5EF4-FFF2-40B4-BE49-F238E27FC236}">
                  <a16:creationId xmlns:a16="http://schemas.microsoft.com/office/drawing/2014/main" id="{6B34E6EB-A5A5-4C38-B48C-E49DCA72368E}"/>
                </a:ext>
              </a:extLst>
            </p:cNvPr>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401;p6">
              <a:extLst>
                <a:ext uri="{FF2B5EF4-FFF2-40B4-BE49-F238E27FC236}">
                  <a16:creationId xmlns:a16="http://schemas.microsoft.com/office/drawing/2014/main" id="{6A757497-4250-45D3-8A54-D06168475BDA}"/>
                </a:ext>
              </a:extLst>
            </p:cNvPr>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402;p6">
              <a:extLst>
                <a:ext uri="{FF2B5EF4-FFF2-40B4-BE49-F238E27FC236}">
                  <a16:creationId xmlns:a16="http://schemas.microsoft.com/office/drawing/2014/main" id="{91E99C47-F123-471E-AA47-02E4B4F49037}"/>
                </a:ext>
              </a:extLst>
            </p:cNvPr>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403;p6">
              <a:extLst>
                <a:ext uri="{FF2B5EF4-FFF2-40B4-BE49-F238E27FC236}">
                  <a16:creationId xmlns:a16="http://schemas.microsoft.com/office/drawing/2014/main" id="{C4409CD3-C88A-44AC-A6D6-7EC3FFF9407F}"/>
                </a:ext>
              </a:extLst>
            </p:cNvPr>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404;p6">
              <a:extLst>
                <a:ext uri="{FF2B5EF4-FFF2-40B4-BE49-F238E27FC236}">
                  <a16:creationId xmlns:a16="http://schemas.microsoft.com/office/drawing/2014/main" id="{6A4A62BF-1BA9-46D3-8236-CECD1190CC6F}"/>
                </a:ext>
              </a:extLst>
            </p:cNvPr>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405;p6">
              <a:extLst>
                <a:ext uri="{FF2B5EF4-FFF2-40B4-BE49-F238E27FC236}">
                  <a16:creationId xmlns:a16="http://schemas.microsoft.com/office/drawing/2014/main" id="{403A1B34-3704-4923-A638-E3BC56FB9CDF}"/>
                </a:ext>
              </a:extLst>
            </p:cNvPr>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406;p6">
              <a:extLst>
                <a:ext uri="{FF2B5EF4-FFF2-40B4-BE49-F238E27FC236}">
                  <a16:creationId xmlns:a16="http://schemas.microsoft.com/office/drawing/2014/main" id="{0DD21FD0-8792-4648-8752-F9F0D3214CAC}"/>
                </a:ext>
              </a:extLst>
            </p:cNvPr>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407;p6">
              <a:extLst>
                <a:ext uri="{FF2B5EF4-FFF2-40B4-BE49-F238E27FC236}">
                  <a16:creationId xmlns:a16="http://schemas.microsoft.com/office/drawing/2014/main" id="{AD72D884-86B2-4300-B296-A3A5BDBBF8C2}"/>
                </a:ext>
              </a:extLst>
            </p:cNvPr>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408;p6">
              <a:extLst>
                <a:ext uri="{FF2B5EF4-FFF2-40B4-BE49-F238E27FC236}">
                  <a16:creationId xmlns:a16="http://schemas.microsoft.com/office/drawing/2014/main" id="{91F10615-0011-43F1-BC5C-542351B1242A}"/>
                </a:ext>
              </a:extLst>
            </p:cNvPr>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409;p6">
              <a:extLst>
                <a:ext uri="{FF2B5EF4-FFF2-40B4-BE49-F238E27FC236}">
                  <a16:creationId xmlns:a16="http://schemas.microsoft.com/office/drawing/2014/main" id="{816703E5-8BD7-4BCF-9E2C-B0C473B52CE8}"/>
                </a:ext>
              </a:extLst>
            </p:cNvPr>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410;p6">
              <a:extLst>
                <a:ext uri="{FF2B5EF4-FFF2-40B4-BE49-F238E27FC236}">
                  <a16:creationId xmlns:a16="http://schemas.microsoft.com/office/drawing/2014/main" id="{56564776-D52F-443A-B98B-86C8A38D1CC5}"/>
                </a:ext>
              </a:extLst>
            </p:cNvPr>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411;p6">
              <a:extLst>
                <a:ext uri="{FF2B5EF4-FFF2-40B4-BE49-F238E27FC236}">
                  <a16:creationId xmlns:a16="http://schemas.microsoft.com/office/drawing/2014/main" id="{C52FA0A3-AD5F-45A7-80EB-67613AF92443}"/>
                </a:ext>
              </a:extLst>
            </p:cNvPr>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412;p6">
              <a:extLst>
                <a:ext uri="{FF2B5EF4-FFF2-40B4-BE49-F238E27FC236}">
                  <a16:creationId xmlns:a16="http://schemas.microsoft.com/office/drawing/2014/main" id="{93F5B705-B519-4704-BC40-D3E7E498A552}"/>
                </a:ext>
              </a:extLst>
            </p:cNvPr>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413;p6">
              <a:extLst>
                <a:ext uri="{FF2B5EF4-FFF2-40B4-BE49-F238E27FC236}">
                  <a16:creationId xmlns:a16="http://schemas.microsoft.com/office/drawing/2014/main" id="{5E60EE31-9B50-4490-8E69-04F8D45A56AE}"/>
                </a:ext>
              </a:extLst>
            </p:cNvPr>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414;p6">
              <a:extLst>
                <a:ext uri="{FF2B5EF4-FFF2-40B4-BE49-F238E27FC236}">
                  <a16:creationId xmlns:a16="http://schemas.microsoft.com/office/drawing/2014/main" id="{B8BE6A49-F312-42FA-9C62-C5FB25344D8B}"/>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415;p6">
              <a:extLst>
                <a:ext uri="{FF2B5EF4-FFF2-40B4-BE49-F238E27FC236}">
                  <a16:creationId xmlns:a16="http://schemas.microsoft.com/office/drawing/2014/main" id="{4299138D-AD7F-4936-B599-6AAF6FA4C51A}"/>
                </a:ext>
              </a:extLst>
            </p:cNvPr>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416;p6">
              <a:extLst>
                <a:ext uri="{FF2B5EF4-FFF2-40B4-BE49-F238E27FC236}">
                  <a16:creationId xmlns:a16="http://schemas.microsoft.com/office/drawing/2014/main" id="{75AD9410-391C-4885-83C9-5A836BC5781E}"/>
                </a:ext>
              </a:extLst>
            </p:cNvPr>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417;p6">
              <a:extLst>
                <a:ext uri="{FF2B5EF4-FFF2-40B4-BE49-F238E27FC236}">
                  <a16:creationId xmlns:a16="http://schemas.microsoft.com/office/drawing/2014/main" id="{A8F2D0B8-B2BA-4322-A7AD-2C4876250CB6}"/>
                </a:ext>
              </a:extLst>
            </p:cNvPr>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418;p6">
              <a:extLst>
                <a:ext uri="{FF2B5EF4-FFF2-40B4-BE49-F238E27FC236}">
                  <a16:creationId xmlns:a16="http://schemas.microsoft.com/office/drawing/2014/main" id="{BA903866-A7D0-45C0-8410-005FA7C102EB}"/>
                </a:ext>
              </a:extLst>
            </p:cNvPr>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419;p6">
              <a:extLst>
                <a:ext uri="{FF2B5EF4-FFF2-40B4-BE49-F238E27FC236}">
                  <a16:creationId xmlns:a16="http://schemas.microsoft.com/office/drawing/2014/main" id="{B442A1A8-0408-4AD0-ADE3-6A2079D100A7}"/>
                </a:ext>
              </a:extLst>
            </p:cNvPr>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420;p6">
              <a:extLst>
                <a:ext uri="{FF2B5EF4-FFF2-40B4-BE49-F238E27FC236}">
                  <a16:creationId xmlns:a16="http://schemas.microsoft.com/office/drawing/2014/main" id="{0417E4D3-F7D6-4AC9-9586-E6E3D22854BA}"/>
                </a:ext>
              </a:extLst>
            </p:cNvPr>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421;p6">
              <a:extLst>
                <a:ext uri="{FF2B5EF4-FFF2-40B4-BE49-F238E27FC236}">
                  <a16:creationId xmlns:a16="http://schemas.microsoft.com/office/drawing/2014/main" id="{EEF9D35B-3127-4A02-B6A7-7CEF84CB9025}"/>
                </a:ext>
              </a:extLst>
            </p:cNvPr>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422;p6">
              <a:extLst>
                <a:ext uri="{FF2B5EF4-FFF2-40B4-BE49-F238E27FC236}">
                  <a16:creationId xmlns:a16="http://schemas.microsoft.com/office/drawing/2014/main" id="{0116463C-FEE2-4732-883A-409A5DA62EE9}"/>
                </a:ext>
              </a:extLst>
            </p:cNvPr>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423;p6">
              <a:extLst>
                <a:ext uri="{FF2B5EF4-FFF2-40B4-BE49-F238E27FC236}">
                  <a16:creationId xmlns:a16="http://schemas.microsoft.com/office/drawing/2014/main" id="{0766034A-11E4-41C7-B022-E2BB88770427}"/>
                </a:ext>
              </a:extLst>
            </p:cNvPr>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424;p6">
              <a:extLst>
                <a:ext uri="{FF2B5EF4-FFF2-40B4-BE49-F238E27FC236}">
                  <a16:creationId xmlns:a16="http://schemas.microsoft.com/office/drawing/2014/main" id="{7BEF868E-0210-490B-B24C-B398B9B65341}"/>
                </a:ext>
              </a:extLst>
            </p:cNvPr>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 name="Rectangle 5">
            <a:extLst>
              <a:ext uri="{FF2B5EF4-FFF2-40B4-BE49-F238E27FC236}">
                <a16:creationId xmlns:a16="http://schemas.microsoft.com/office/drawing/2014/main" id="{21CAD26A-9470-49F2-9D97-2583A1B75C24}"/>
              </a:ext>
            </a:extLst>
          </p:cNvPr>
          <p:cNvSpPr/>
          <p:nvPr/>
        </p:nvSpPr>
        <p:spPr>
          <a:xfrm>
            <a:off x="6096000" y="312291"/>
            <a:ext cx="5410200" cy="623342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pic>
        <p:nvPicPr>
          <p:cNvPr id="5" name="Picture 4">
            <a:extLst>
              <a:ext uri="{FF2B5EF4-FFF2-40B4-BE49-F238E27FC236}">
                <a16:creationId xmlns:a16="http://schemas.microsoft.com/office/drawing/2014/main" id="{4EAE3ED6-F017-4C98-9376-07BC1D22B584}"/>
              </a:ext>
            </a:extLst>
          </p:cNvPr>
          <p:cNvPicPr>
            <a:picLocks noChangeAspect="1"/>
          </p:cNvPicPr>
          <p:nvPr/>
        </p:nvPicPr>
        <p:blipFill rotWithShape="1">
          <a:blip r:embed="rId2">
            <a:extLst>
              <a:ext uri="{28A0092B-C50C-407E-A947-70E740481C1C}">
                <a14:useLocalDpi xmlns:a14="http://schemas.microsoft.com/office/drawing/2010/main" val="0"/>
              </a:ext>
            </a:extLst>
          </a:blip>
          <a:srcRect l="1845" t="1387" r="2214" b="834"/>
          <a:stretch/>
        </p:blipFill>
        <p:spPr>
          <a:xfrm>
            <a:off x="6474904" y="472181"/>
            <a:ext cx="4652392" cy="5913639"/>
          </a:xfrm>
          <a:prstGeom prst="rect">
            <a:avLst/>
          </a:prstGeom>
        </p:spPr>
      </p:pic>
      <p:sp>
        <p:nvSpPr>
          <p:cNvPr id="9" name="TextBox 8">
            <a:extLst>
              <a:ext uri="{FF2B5EF4-FFF2-40B4-BE49-F238E27FC236}">
                <a16:creationId xmlns:a16="http://schemas.microsoft.com/office/drawing/2014/main" id="{AA601CAF-2B3F-4BE0-92DE-93A3A537F335}"/>
              </a:ext>
            </a:extLst>
          </p:cNvPr>
          <p:cNvSpPr txBox="1"/>
          <p:nvPr/>
        </p:nvSpPr>
        <p:spPr>
          <a:xfrm>
            <a:off x="306896" y="537508"/>
            <a:ext cx="5410200" cy="1938992"/>
          </a:xfrm>
          <a:prstGeom prst="rect">
            <a:avLst/>
          </a:prstGeom>
          <a:noFill/>
        </p:spPr>
        <p:txBody>
          <a:bodyPr wrap="square">
            <a:spAutoFit/>
          </a:bodyPr>
          <a:lstStyle/>
          <a:p>
            <a:pPr algn="ct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ĐẶC ĐIỂM</a:t>
            </a:r>
          </a:p>
          <a:p>
            <a:pPr algn="ct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CÁC</a:t>
            </a:r>
            <a:r>
              <a:rPr lang="en" sz="4000">
                <a:solidFill>
                  <a:srgbClr val="2D3E53"/>
                </a:solidFill>
                <a:uFill>
                  <a:noFill/>
                </a:uFill>
              </a:rPr>
              <a:t> </a:t>
            </a: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LOẠI ĐẤT CHÍNH Ở NƯỚC TA</a:t>
            </a:r>
            <a:endParaRPr lang="en-US" sz="4000">
              <a:solidFill>
                <a:srgbClr val="2D3E53"/>
              </a:solidFill>
            </a:endParaRPr>
          </a:p>
        </p:txBody>
      </p:sp>
      <p:pic>
        <p:nvPicPr>
          <p:cNvPr id="8" name="Picture 7">
            <a:extLst>
              <a:ext uri="{FF2B5EF4-FFF2-40B4-BE49-F238E27FC236}">
                <a16:creationId xmlns:a16="http://schemas.microsoft.com/office/drawing/2014/main" id="{63DE3359-BB41-4FE4-8260-685405E27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4680" y="2884134"/>
            <a:ext cx="2309072" cy="3829507"/>
          </a:xfrm>
          <a:prstGeom prst="rect">
            <a:avLst/>
          </a:prstGeom>
        </p:spPr>
      </p:pic>
      <p:pic>
        <p:nvPicPr>
          <p:cNvPr id="10" name="Picture 9">
            <a:extLst>
              <a:ext uri="{FF2B5EF4-FFF2-40B4-BE49-F238E27FC236}">
                <a16:creationId xmlns:a16="http://schemas.microsoft.com/office/drawing/2014/main" id="{942D06A8-5180-4F06-B5E6-E181B328F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59909" y="2648243"/>
            <a:ext cx="2309073" cy="4124665"/>
          </a:xfrm>
          <a:prstGeom prst="rect">
            <a:avLst/>
          </a:prstGeom>
        </p:spPr>
      </p:pic>
    </p:spTree>
    <p:extLst>
      <p:ext uri="{BB962C8B-B14F-4D97-AF65-F5344CB8AC3E}">
        <p14:creationId xmlns:p14="http://schemas.microsoft.com/office/powerpoint/2010/main" val="140675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9CBD6-57E2-4D42-9888-8C21AE2BF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200400"/>
            <a:ext cx="2309072" cy="3829507"/>
          </a:xfrm>
          <a:prstGeom prst="rect">
            <a:avLst/>
          </a:prstGeom>
        </p:spPr>
      </p:pic>
      <p:sp>
        <p:nvSpPr>
          <p:cNvPr id="3" name="TextBox 2">
            <a:extLst>
              <a:ext uri="{FF2B5EF4-FFF2-40B4-BE49-F238E27FC236}">
                <a16:creationId xmlns:a16="http://schemas.microsoft.com/office/drawing/2014/main" id="{90E013F2-B48B-429B-B843-42404CC15D71}"/>
              </a:ext>
            </a:extLst>
          </p:cNvPr>
          <p:cNvSpPr txBox="1"/>
          <p:nvPr/>
        </p:nvSpPr>
        <p:spPr>
          <a:xfrm>
            <a:off x="1524000" y="990600"/>
            <a:ext cx="10245112" cy="646331"/>
          </a:xfrm>
          <a:prstGeom prst="rect">
            <a:avLst/>
          </a:prstGeom>
          <a:noFill/>
        </p:spPr>
        <p:txBody>
          <a:bodyPr wrap="none" rtlCol="0">
            <a:spAutoFit/>
          </a:bodyPr>
          <a:lstStyle/>
          <a:p>
            <a:r>
              <a:rPr lang="en-US" sz="3600">
                <a:solidFill>
                  <a:srgbClr val="2D3E53"/>
                </a:solidFill>
                <a:effectLst>
                  <a:outerShdw blurRad="38100" dist="38100" dir="2700000" algn="tl">
                    <a:srgbClr val="000000">
                      <a:alpha val="43137"/>
                    </a:srgbClr>
                  </a:outerShdw>
                </a:effectLst>
                <a:latin typeface="UTM Alberta Heavy" panose="02040603050506020204" pitchFamily="18" charset="0"/>
              </a:rPr>
              <a:t>Nêu đặc điểm và sự hình thành của đất phe-ra-lít</a:t>
            </a:r>
          </a:p>
        </p:txBody>
      </p:sp>
      <p:sp>
        <p:nvSpPr>
          <p:cNvPr id="4" name="TextBox 3">
            <a:extLst>
              <a:ext uri="{FF2B5EF4-FFF2-40B4-BE49-F238E27FC236}">
                <a16:creationId xmlns:a16="http://schemas.microsoft.com/office/drawing/2014/main" id="{CDD78B15-4D35-46D1-9CAA-0D141B07E484}"/>
              </a:ext>
            </a:extLst>
          </p:cNvPr>
          <p:cNvSpPr txBox="1"/>
          <p:nvPr/>
        </p:nvSpPr>
        <p:spPr>
          <a:xfrm>
            <a:off x="3200400" y="2057400"/>
            <a:ext cx="7924800" cy="3785652"/>
          </a:xfrm>
          <a:prstGeom prst="rect">
            <a:avLst/>
          </a:prstGeom>
          <a:solidFill>
            <a:schemeClr val="bg1"/>
          </a:solid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Đất phe-ra-lít có màu đỏ hoặc đỏ vàng, thường nghèo mùn; nếu được hình thành trên đất ba-dan thì tơi xốp phì nhiêu.</a:t>
            </a:r>
          </a:p>
          <a:p>
            <a:pPr algn="just"/>
            <a:r>
              <a:rPr lang="en-US" sz="4000">
                <a:latin typeface="Times New Roman" panose="02020603050405020304" pitchFamily="18" charset="0"/>
                <a:cs typeface="Times New Roman" panose="02020603050405020304" pitchFamily="18" charset="0"/>
              </a:rPr>
              <a:t>- Thích hợp trồng cây công nghiệp lâu năm.</a:t>
            </a:r>
          </a:p>
        </p:txBody>
      </p:sp>
    </p:spTree>
    <p:extLst>
      <p:ext uri="{BB962C8B-B14F-4D97-AF65-F5344CB8AC3E}">
        <p14:creationId xmlns:p14="http://schemas.microsoft.com/office/powerpoint/2010/main" val="7747119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ới chừng này lý do đã đủ thuyết phục chuyến hành trình trên đất Phù Sa?">
            <a:extLst>
              <a:ext uri="{FF2B5EF4-FFF2-40B4-BE49-F238E27FC236}">
                <a16:creationId xmlns:a16="http://schemas.microsoft.com/office/drawing/2014/main" id="{E70DC6AA-6F98-485E-9350-529777C636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17834" y="-2"/>
            <a:ext cx="6374166" cy="3625291"/>
          </a:xfrm>
          <a:prstGeom prst="rect">
            <a:avLst/>
          </a:prstGeom>
          <a:noFill/>
          <a:ln>
            <a:noFill/>
          </a:ln>
        </p:spPr>
      </p:pic>
      <p:pic>
        <p:nvPicPr>
          <p:cNvPr id="5" name="Picture 4">
            <a:extLst>
              <a:ext uri="{FF2B5EF4-FFF2-40B4-BE49-F238E27FC236}">
                <a16:creationId xmlns:a16="http://schemas.microsoft.com/office/drawing/2014/main" id="{BEF76CA6-8E6D-4D91-9570-BFE434789DA9}"/>
              </a:ext>
            </a:extLst>
          </p:cNvPr>
          <p:cNvPicPr>
            <a:picLocks noChangeAspect="1"/>
          </p:cNvPicPr>
          <p:nvPr/>
        </p:nvPicPr>
        <p:blipFill>
          <a:blip r:embed="rId3"/>
          <a:stretch>
            <a:fillRect/>
          </a:stretch>
        </p:blipFill>
        <p:spPr>
          <a:xfrm>
            <a:off x="0" y="-1"/>
            <a:ext cx="5817834" cy="3625291"/>
          </a:xfrm>
          <a:prstGeom prst="rect">
            <a:avLst/>
          </a:prstGeom>
        </p:spPr>
      </p:pic>
      <p:pic>
        <p:nvPicPr>
          <p:cNvPr id="6" name="Picture 5">
            <a:extLst>
              <a:ext uri="{FF2B5EF4-FFF2-40B4-BE49-F238E27FC236}">
                <a16:creationId xmlns:a16="http://schemas.microsoft.com/office/drawing/2014/main" id="{8BE7C993-75BD-4B26-A7AE-B1F53088E5FD}"/>
              </a:ext>
            </a:extLst>
          </p:cNvPr>
          <p:cNvPicPr>
            <a:picLocks noChangeAspect="1"/>
          </p:cNvPicPr>
          <p:nvPr/>
        </p:nvPicPr>
        <p:blipFill>
          <a:blip r:embed="rId4"/>
          <a:stretch>
            <a:fillRect/>
          </a:stretch>
        </p:blipFill>
        <p:spPr>
          <a:xfrm>
            <a:off x="5817834" y="3625290"/>
            <a:ext cx="6374166" cy="3232710"/>
          </a:xfrm>
          <a:prstGeom prst="rect">
            <a:avLst/>
          </a:prstGeom>
        </p:spPr>
      </p:pic>
      <p:pic>
        <p:nvPicPr>
          <p:cNvPr id="8" name="Picture 7" descr="Tính chất của đất phù sa">
            <a:extLst>
              <a:ext uri="{FF2B5EF4-FFF2-40B4-BE49-F238E27FC236}">
                <a16:creationId xmlns:a16="http://schemas.microsoft.com/office/drawing/2014/main" id="{C312F8DB-BD1F-46EB-A3BD-7C89D4DD35E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3625290"/>
            <a:ext cx="5817834" cy="3232710"/>
          </a:xfrm>
          <a:prstGeom prst="rect">
            <a:avLst/>
          </a:prstGeom>
          <a:noFill/>
          <a:ln>
            <a:noFill/>
          </a:ln>
        </p:spPr>
      </p:pic>
      <p:sp>
        <p:nvSpPr>
          <p:cNvPr id="7" name="TextBox 6">
            <a:extLst>
              <a:ext uri="{FF2B5EF4-FFF2-40B4-BE49-F238E27FC236}">
                <a16:creationId xmlns:a16="http://schemas.microsoft.com/office/drawing/2014/main" id="{37DE1A84-F9AC-429B-ACAD-8304963374EB}"/>
              </a:ext>
            </a:extLst>
          </p:cNvPr>
          <p:cNvSpPr txBox="1"/>
          <p:nvPr/>
        </p:nvSpPr>
        <p:spPr>
          <a:xfrm>
            <a:off x="3398528" y="2828836"/>
            <a:ext cx="5394944" cy="1200329"/>
          </a:xfrm>
          <a:prstGeom prst="rect">
            <a:avLst/>
          </a:prstGeom>
          <a:solidFill>
            <a:schemeClr val="bg1"/>
          </a:solidFill>
        </p:spPr>
        <p:txBody>
          <a:bodyPr wrap="square" rtlCol="0">
            <a:spAutoFit/>
          </a:bodyPr>
          <a:lstStyle/>
          <a:p>
            <a:r>
              <a:rPr lang="en-US" sz="3600">
                <a:solidFill>
                  <a:srgbClr val="2D3E53"/>
                </a:solidFill>
                <a:effectLst>
                  <a:outerShdw blurRad="38100" dist="38100" dir="2700000" algn="tl">
                    <a:srgbClr val="000000">
                      <a:alpha val="43137"/>
                    </a:srgbClr>
                  </a:outerShdw>
                </a:effectLst>
                <a:latin typeface="UTM Alberta Heavy" panose="02040603050506020204" pitchFamily="18" charset="0"/>
              </a:rPr>
              <a:t>Nêu đặc điểm và sự hình thành của đất phù sa</a:t>
            </a:r>
          </a:p>
        </p:txBody>
      </p:sp>
    </p:spTree>
    <p:extLst>
      <p:ext uri="{BB962C8B-B14F-4D97-AF65-F5344CB8AC3E}">
        <p14:creationId xmlns:p14="http://schemas.microsoft.com/office/powerpoint/2010/main" val="41573283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E013F2-B48B-429B-B843-42404CC15D71}"/>
              </a:ext>
            </a:extLst>
          </p:cNvPr>
          <p:cNvSpPr txBox="1"/>
          <p:nvPr/>
        </p:nvSpPr>
        <p:spPr>
          <a:xfrm>
            <a:off x="2209800" y="1144368"/>
            <a:ext cx="9671237" cy="646331"/>
          </a:xfrm>
          <a:prstGeom prst="rect">
            <a:avLst/>
          </a:prstGeom>
          <a:noFill/>
        </p:spPr>
        <p:txBody>
          <a:bodyPr wrap="none" rtlCol="0">
            <a:spAutoFit/>
          </a:bodyPr>
          <a:lstStyle/>
          <a:p>
            <a:r>
              <a:rPr lang="en-US" sz="3600">
                <a:solidFill>
                  <a:srgbClr val="2D3E53"/>
                </a:solidFill>
                <a:effectLst>
                  <a:outerShdw blurRad="38100" dist="38100" dir="2700000" algn="tl">
                    <a:srgbClr val="000000">
                      <a:alpha val="43137"/>
                    </a:srgbClr>
                  </a:outerShdw>
                </a:effectLst>
                <a:latin typeface="UTM Alberta Heavy" panose="02040603050506020204" pitchFamily="18" charset="0"/>
              </a:rPr>
              <a:t>Nêu đặc điểm và sự hình thành của đất phù sa</a:t>
            </a:r>
          </a:p>
        </p:txBody>
      </p:sp>
      <p:pic>
        <p:nvPicPr>
          <p:cNvPr id="4" name="Picture 3">
            <a:extLst>
              <a:ext uri="{FF2B5EF4-FFF2-40B4-BE49-F238E27FC236}">
                <a16:creationId xmlns:a16="http://schemas.microsoft.com/office/drawing/2014/main" id="{4E546B05-5524-461F-8E95-D57642482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43274" y="2590801"/>
            <a:ext cx="2309073" cy="4124665"/>
          </a:xfrm>
          <a:prstGeom prst="rect">
            <a:avLst/>
          </a:prstGeom>
        </p:spPr>
      </p:pic>
      <p:sp>
        <p:nvSpPr>
          <p:cNvPr id="5" name="TextBox 4">
            <a:extLst>
              <a:ext uri="{FF2B5EF4-FFF2-40B4-BE49-F238E27FC236}">
                <a16:creationId xmlns:a16="http://schemas.microsoft.com/office/drawing/2014/main" id="{A4C0D27B-6717-4E01-8D48-2E1604906677}"/>
              </a:ext>
            </a:extLst>
          </p:cNvPr>
          <p:cNvSpPr txBox="1"/>
          <p:nvPr/>
        </p:nvSpPr>
        <p:spPr>
          <a:xfrm>
            <a:off x="3886200" y="2057400"/>
            <a:ext cx="6934200" cy="3170099"/>
          </a:xfrm>
          <a:prstGeom prst="rect">
            <a:avLst/>
          </a:prstGeom>
          <a:solidFill>
            <a:schemeClr val="bg1"/>
          </a:solid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 Đất phù sa được hình thành do sông ngòi bồi đắp, rất tươi xốp, màu mỡ.</a:t>
            </a:r>
          </a:p>
          <a:p>
            <a:pPr algn="just"/>
            <a:r>
              <a:rPr lang="en-US" sz="4000">
                <a:latin typeface="Times New Roman" panose="02020603050405020304" pitchFamily="18" charset="0"/>
                <a:cs typeface="Times New Roman" panose="02020603050405020304" pitchFamily="18" charset="0"/>
              </a:rPr>
              <a:t>- Thích hợp trồng cây lương thực, hoa màu, rau quả.</a:t>
            </a:r>
          </a:p>
        </p:txBody>
      </p:sp>
    </p:spTree>
    <p:extLst>
      <p:ext uri="{BB962C8B-B14F-4D97-AF65-F5344CB8AC3E}">
        <p14:creationId xmlns:p14="http://schemas.microsoft.com/office/powerpoint/2010/main" val="17556256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71" name="Group 87">
            <a:extLst>
              <a:ext uri="{FF2B5EF4-FFF2-40B4-BE49-F238E27FC236}">
                <a16:creationId xmlns:a16="http://schemas.microsoft.com/office/drawing/2014/main" id="{F7DFFDE5-8023-4554-AC47-AE5892DEA38C}"/>
              </a:ext>
            </a:extLst>
          </p:cNvPr>
          <p:cNvGraphicFramePr>
            <a:graphicFrameLocks noGrp="1"/>
          </p:cNvGraphicFramePr>
          <p:nvPr>
            <p:ph idx="4294967295"/>
            <p:extLst>
              <p:ext uri="{D42A27DB-BD31-4B8C-83A1-F6EECF244321}">
                <p14:modId xmlns:p14="http://schemas.microsoft.com/office/powerpoint/2010/main" val="1011746322"/>
              </p:ext>
            </p:extLst>
          </p:nvPr>
        </p:nvGraphicFramePr>
        <p:xfrm>
          <a:off x="1485900" y="1560513"/>
          <a:ext cx="9220200" cy="3736975"/>
        </p:xfrm>
        <a:graphic>
          <a:graphicData uri="http://schemas.openxmlformats.org/drawingml/2006/table">
            <a:tbl>
              <a:tblPr/>
              <a:tblGrid>
                <a:gridCol w="2364154">
                  <a:extLst>
                    <a:ext uri="{9D8B030D-6E8A-4147-A177-3AD203B41FA5}">
                      <a16:colId xmlns:a16="http://schemas.microsoft.com/office/drawing/2014/main" val="20000"/>
                    </a:ext>
                  </a:extLst>
                </a:gridCol>
                <a:gridCol w="2092276">
                  <a:extLst>
                    <a:ext uri="{9D8B030D-6E8A-4147-A177-3AD203B41FA5}">
                      <a16:colId xmlns:a16="http://schemas.microsoft.com/office/drawing/2014/main" val="20001"/>
                    </a:ext>
                  </a:extLst>
                </a:gridCol>
                <a:gridCol w="4763770">
                  <a:extLst>
                    <a:ext uri="{9D8B030D-6E8A-4147-A177-3AD203B41FA5}">
                      <a16:colId xmlns:a16="http://schemas.microsoft.com/office/drawing/2014/main" val="20002"/>
                    </a:ext>
                  </a:extLst>
                </a:gridCol>
              </a:tblGrid>
              <a:tr h="518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accent6">
                              <a:lumMod val="25000"/>
                            </a:schemeClr>
                          </a:solidFill>
                          <a:effectLst/>
                          <a:latin typeface="Times New Roman" pitchFamily="18" charset="0"/>
                          <a:cs typeface="Times New Roman" pitchFamily="18" charset="0"/>
                        </a:rPr>
                        <a:t>Loại đất</a:t>
                      </a: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accent6">
                              <a:lumMod val="25000"/>
                            </a:schemeClr>
                          </a:solidFill>
                          <a:effectLst/>
                          <a:latin typeface="Times New Roman" pitchFamily="18" charset="0"/>
                          <a:cs typeface="Times New Roman" pitchFamily="18" charset="0"/>
                        </a:rPr>
                        <a:t>Phân bố</a:t>
                      </a: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accent6">
                              <a:lumMod val="25000"/>
                            </a:schemeClr>
                          </a:solidFill>
                          <a:effectLst/>
                          <a:latin typeface="Times New Roman" pitchFamily="18" charset="0"/>
                          <a:cs typeface="Times New Roman" pitchFamily="18" charset="0"/>
                        </a:rPr>
                        <a:t>Đặc điểm</a:t>
                      </a: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9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97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008000"/>
                        </a:solidFill>
                        <a:effectLst/>
                        <a:latin typeface="Times New Roman" pitchFamily="18" charset="0"/>
                        <a:cs typeface="Times New Roman" pitchFamily="18"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7651" name="Text Box 67">
            <a:extLst>
              <a:ext uri="{FF2B5EF4-FFF2-40B4-BE49-F238E27FC236}">
                <a16:creationId xmlns:a16="http://schemas.microsoft.com/office/drawing/2014/main" id="{B6308C68-844A-48FF-A9F8-16895F1FEBED}"/>
              </a:ext>
            </a:extLst>
          </p:cNvPr>
          <p:cNvSpPr txBox="1">
            <a:spLocks noChangeArrowheads="1"/>
          </p:cNvSpPr>
          <p:nvPr/>
        </p:nvSpPr>
        <p:spPr bwMode="auto">
          <a:xfrm>
            <a:off x="1550988" y="2562225"/>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FFC000"/>
                </a:solidFill>
                <a:latin typeface="Times New Roman" panose="02020603050405020304" pitchFamily="18" charset="0"/>
                <a:cs typeface="Times New Roman" panose="02020603050405020304" pitchFamily="18" charset="0"/>
              </a:rPr>
              <a:t>Đất phe-ra-lit</a:t>
            </a:r>
          </a:p>
        </p:txBody>
      </p:sp>
      <p:sp>
        <p:nvSpPr>
          <p:cNvPr id="67652" name="Text Box 68">
            <a:extLst>
              <a:ext uri="{FF2B5EF4-FFF2-40B4-BE49-F238E27FC236}">
                <a16:creationId xmlns:a16="http://schemas.microsoft.com/office/drawing/2014/main" id="{894645C7-AC92-4627-ADA8-06D2B5CDAE4E}"/>
              </a:ext>
            </a:extLst>
          </p:cNvPr>
          <p:cNvSpPr txBox="1">
            <a:spLocks noChangeArrowheads="1"/>
          </p:cNvSpPr>
          <p:nvPr/>
        </p:nvSpPr>
        <p:spPr bwMode="auto">
          <a:xfrm>
            <a:off x="1752600" y="4437064"/>
            <a:ext cx="213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Đất phù sa</a:t>
            </a:r>
          </a:p>
        </p:txBody>
      </p:sp>
      <p:sp>
        <p:nvSpPr>
          <p:cNvPr id="67653" name="Text Box 69">
            <a:extLst>
              <a:ext uri="{FF2B5EF4-FFF2-40B4-BE49-F238E27FC236}">
                <a16:creationId xmlns:a16="http://schemas.microsoft.com/office/drawing/2014/main" id="{C6B001D8-3120-46C4-AB62-91DE3D87B3A9}"/>
              </a:ext>
            </a:extLst>
          </p:cNvPr>
          <p:cNvSpPr txBox="1">
            <a:spLocks noChangeArrowheads="1"/>
          </p:cNvSpPr>
          <p:nvPr/>
        </p:nvSpPr>
        <p:spPr bwMode="auto">
          <a:xfrm>
            <a:off x="3941763" y="2611437"/>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FFC000"/>
                </a:solidFill>
                <a:latin typeface="Times New Roman" panose="02020603050405020304" pitchFamily="18" charset="0"/>
                <a:cs typeface="Times New Roman" panose="02020603050405020304" pitchFamily="18" charset="0"/>
              </a:rPr>
              <a:t>Đồi núi</a:t>
            </a:r>
          </a:p>
        </p:txBody>
      </p:sp>
      <p:sp>
        <p:nvSpPr>
          <p:cNvPr id="67654" name="Text Box 70">
            <a:extLst>
              <a:ext uri="{FF2B5EF4-FFF2-40B4-BE49-F238E27FC236}">
                <a16:creationId xmlns:a16="http://schemas.microsoft.com/office/drawing/2014/main" id="{CE7FE759-F8C2-4F4F-89B5-D52CD8CC6619}"/>
              </a:ext>
            </a:extLst>
          </p:cNvPr>
          <p:cNvSpPr txBox="1">
            <a:spLocks noChangeArrowheads="1"/>
          </p:cNvSpPr>
          <p:nvPr/>
        </p:nvSpPr>
        <p:spPr bwMode="auto">
          <a:xfrm>
            <a:off x="3886200" y="4458494"/>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Đồng bằng</a:t>
            </a:r>
          </a:p>
        </p:txBody>
      </p:sp>
      <p:sp>
        <p:nvSpPr>
          <p:cNvPr id="67656" name="Text Box 72">
            <a:extLst>
              <a:ext uri="{FF2B5EF4-FFF2-40B4-BE49-F238E27FC236}">
                <a16:creationId xmlns:a16="http://schemas.microsoft.com/office/drawing/2014/main" id="{8F6B8DD3-BD87-4263-834A-02C0A135C07C}"/>
              </a:ext>
            </a:extLst>
          </p:cNvPr>
          <p:cNvSpPr txBox="1">
            <a:spLocks noChangeArrowheads="1"/>
          </p:cNvSpPr>
          <p:nvPr/>
        </p:nvSpPr>
        <p:spPr bwMode="auto">
          <a:xfrm>
            <a:off x="5953125" y="2319338"/>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FFC000"/>
                </a:solidFill>
                <a:latin typeface="Times New Roman" panose="02020603050405020304" pitchFamily="18" charset="0"/>
                <a:cs typeface="Times New Roman" panose="02020603050405020304" pitchFamily="18" charset="0"/>
              </a:rPr>
              <a:t>- Có màu đỏ hoặc đỏ vàng, nghèo mùn.</a:t>
            </a:r>
          </a:p>
        </p:txBody>
      </p:sp>
      <p:sp>
        <p:nvSpPr>
          <p:cNvPr id="67657" name="Text Box 73">
            <a:extLst>
              <a:ext uri="{FF2B5EF4-FFF2-40B4-BE49-F238E27FC236}">
                <a16:creationId xmlns:a16="http://schemas.microsoft.com/office/drawing/2014/main" id="{46E67584-DD9F-4D8B-8203-F97316CC3E20}"/>
              </a:ext>
            </a:extLst>
          </p:cNvPr>
          <p:cNvSpPr txBox="1">
            <a:spLocks noChangeArrowheads="1"/>
          </p:cNvSpPr>
          <p:nvPr/>
        </p:nvSpPr>
        <p:spPr bwMode="auto">
          <a:xfrm>
            <a:off x="5943600" y="3192463"/>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FFC000"/>
                </a:solidFill>
                <a:latin typeface="Times New Roman" panose="02020603050405020304" pitchFamily="18" charset="0"/>
                <a:cs typeface="Times New Roman" panose="02020603050405020304" pitchFamily="18" charset="0"/>
              </a:rPr>
              <a:t>- Đất đỏ ba-dan tơi xốp, phì nhiêu.</a:t>
            </a:r>
          </a:p>
        </p:txBody>
      </p:sp>
      <p:sp>
        <p:nvSpPr>
          <p:cNvPr id="67658" name="Text Box 74">
            <a:extLst>
              <a:ext uri="{FF2B5EF4-FFF2-40B4-BE49-F238E27FC236}">
                <a16:creationId xmlns:a16="http://schemas.microsoft.com/office/drawing/2014/main" id="{6CBA503A-F52A-4F40-A29E-FD0CBF309E8D}"/>
              </a:ext>
            </a:extLst>
          </p:cNvPr>
          <p:cNvSpPr txBox="1">
            <a:spLocks noChangeArrowheads="1"/>
          </p:cNvSpPr>
          <p:nvPr/>
        </p:nvSpPr>
        <p:spPr bwMode="auto">
          <a:xfrm>
            <a:off x="5991225" y="4314826"/>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Do sông ngòi bồi đắp nên, rất màu mỡ, phì nhiêu.</a:t>
            </a:r>
          </a:p>
        </p:txBody>
      </p:sp>
      <p:sp>
        <p:nvSpPr>
          <p:cNvPr id="14" name="TextBox 13">
            <a:extLst>
              <a:ext uri="{FF2B5EF4-FFF2-40B4-BE49-F238E27FC236}">
                <a16:creationId xmlns:a16="http://schemas.microsoft.com/office/drawing/2014/main" id="{5FDA91CA-38F8-4C0A-BCF4-B7C51532894B}"/>
              </a:ext>
            </a:extLst>
          </p:cNvPr>
          <p:cNvSpPr txBox="1"/>
          <p:nvPr/>
        </p:nvSpPr>
        <p:spPr>
          <a:xfrm>
            <a:off x="1563352" y="591920"/>
            <a:ext cx="9065302" cy="646331"/>
          </a:xfrm>
          <a:prstGeom prst="rect">
            <a:avLst/>
          </a:prstGeom>
          <a:noFill/>
        </p:spPr>
        <p:txBody>
          <a:bodyPr wrap="none" rtlCol="0">
            <a:spAutoFit/>
          </a:bodyPr>
          <a:lstStyle/>
          <a:p>
            <a:pPr algn="ctr"/>
            <a:r>
              <a:rPr lang="en-US" sz="3600">
                <a:solidFill>
                  <a:srgbClr val="2D3E53"/>
                </a:solidFill>
                <a:effectLst>
                  <a:outerShdw blurRad="38100" dist="38100" dir="2700000" algn="tl">
                    <a:srgbClr val="000000">
                      <a:alpha val="43137"/>
                    </a:srgbClr>
                  </a:outerShdw>
                </a:effectLst>
                <a:latin typeface="UTM Alberta Heavy" panose="02040603050506020204" pitchFamily="18" charset="0"/>
              </a:rPr>
              <a:t>Sự khác nhau của đất phe-ra-lít, đất phù sa</a:t>
            </a:r>
          </a:p>
        </p:txBody>
      </p:sp>
      <p:pic>
        <p:nvPicPr>
          <p:cNvPr id="16" name="Picture 15">
            <a:extLst>
              <a:ext uri="{FF2B5EF4-FFF2-40B4-BE49-F238E27FC236}">
                <a16:creationId xmlns:a16="http://schemas.microsoft.com/office/drawing/2014/main" id="{244ABA7E-1987-4E22-A774-78E773499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3623240"/>
            <a:ext cx="1950458" cy="3234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671"/>
                                        </p:tgtEl>
                                        <p:attrNameLst>
                                          <p:attrName>style.visibility</p:attrName>
                                        </p:attrNameLst>
                                      </p:cBhvr>
                                      <p:to>
                                        <p:strVal val="visible"/>
                                      </p:to>
                                    </p:set>
                                    <p:anim calcmode="lin" valueType="num">
                                      <p:cBhvr additive="base">
                                        <p:cTn id="12" dur="500" fill="hold"/>
                                        <p:tgtEl>
                                          <p:spTgt spid="67671"/>
                                        </p:tgtEl>
                                        <p:attrNameLst>
                                          <p:attrName>ppt_x</p:attrName>
                                        </p:attrNameLst>
                                      </p:cBhvr>
                                      <p:tavLst>
                                        <p:tav tm="0">
                                          <p:val>
                                            <p:strVal val="#ppt_x"/>
                                          </p:val>
                                        </p:tav>
                                        <p:tav tm="100000">
                                          <p:val>
                                            <p:strVal val="#ppt_x"/>
                                          </p:val>
                                        </p:tav>
                                      </p:tavLst>
                                    </p:anim>
                                    <p:anim calcmode="lin" valueType="num">
                                      <p:cBhvr additive="base">
                                        <p:cTn id="13" dur="500" fill="hold"/>
                                        <p:tgtEl>
                                          <p:spTgt spid="676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7651"/>
                                        </p:tgtEl>
                                        <p:attrNameLst>
                                          <p:attrName>style.visibility</p:attrName>
                                        </p:attrNameLst>
                                      </p:cBhvr>
                                      <p:to>
                                        <p:strVal val="visible"/>
                                      </p:to>
                                    </p:set>
                                    <p:anim calcmode="lin" valueType="num">
                                      <p:cBhvr additive="base">
                                        <p:cTn id="18" dur="500" fill="hold"/>
                                        <p:tgtEl>
                                          <p:spTgt spid="67651"/>
                                        </p:tgtEl>
                                        <p:attrNameLst>
                                          <p:attrName>ppt_x</p:attrName>
                                        </p:attrNameLst>
                                      </p:cBhvr>
                                      <p:tavLst>
                                        <p:tav tm="0">
                                          <p:val>
                                            <p:strVal val="#ppt_x"/>
                                          </p:val>
                                        </p:tav>
                                        <p:tav tm="100000">
                                          <p:val>
                                            <p:strVal val="#ppt_x"/>
                                          </p:val>
                                        </p:tav>
                                      </p:tavLst>
                                    </p:anim>
                                    <p:anim calcmode="lin" valueType="num">
                                      <p:cBhvr additive="base">
                                        <p:cTn id="19" dur="500" fill="hold"/>
                                        <p:tgtEl>
                                          <p:spTgt spid="6765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7653"/>
                                        </p:tgtEl>
                                        <p:attrNameLst>
                                          <p:attrName>style.visibility</p:attrName>
                                        </p:attrNameLst>
                                      </p:cBhvr>
                                      <p:to>
                                        <p:strVal val="visible"/>
                                      </p:to>
                                    </p:set>
                                    <p:anim calcmode="lin" valueType="num">
                                      <p:cBhvr additive="base">
                                        <p:cTn id="24" dur="500" fill="hold"/>
                                        <p:tgtEl>
                                          <p:spTgt spid="67653"/>
                                        </p:tgtEl>
                                        <p:attrNameLst>
                                          <p:attrName>ppt_x</p:attrName>
                                        </p:attrNameLst>
                                      </p:cBhvr>
                                      <p:tavLst>
                                        <p:tav tm="0">
                                          <p:val>
                                            <p:strVal val="#ppt_x"/>
                                          </p:val>
                                        </p:tav>
                                        <p:tav tm="100000">
                                          <p:val>
                                            <p:strVal val="#ppt_x"/>
                                          </p:val>
                                        </p:tav>
                                      </p:tavLst>
                                    </p:anim>
                                    <p:anim calcmode="lin" valueType="num">
                                      <p:cBhvr additive="base">
                                        <p:cTn id="25" dur="500" fill="hold"/>
                                        <p:tgtEl>
                                          <p:spTgt spid="6765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7656"/>
                                        </p:tgtEl>
                                        <p:attrNameLst>
                                          <p:attrName>style.visibility</p:attrName>
                                        </p:attrNameLst>
                                      </p:cBhvr>
                                      <p:to>
                                        <p:strVal val="visible"/>
                                      </p:to>
                                    </p:set>
                                    <p:anim calcmode="lin" valueType="num">
                                      <p:cBhvr additive="base">
                                        <p:cTn id="30" dur="500" fill="hold"/>
                                        <p:tgtEl>
                                          <p:spTgt spid="67656"/>
                                        </p:tgtEl>
                                        <p:attrNameLst>
                                          <p:attrName>ppt_x</p:attrName>
                                        </p:attrNameLst>
                                      </p:cBhvr>
                                      <p:tavLst>
                                        <p:tav tm="0">
                                          <p:val>
                                            <p:strVal val="#ppt_x"/>
                                          </p:val>
                                        </p:tav>
                                        <p:tav tm="100000">
                                          <p:val>
                                            <p:strVal val="#ppt_x"/>
                                          </p:val>
                                        </p:tav>
                                      </p:tavLst>
                                    </p:anim>
                                    <p:anim calcmode="lin" valueType="num">
                                      <p:cBhvr additive="base">
                                        <p:cTn id="31" dur="500" fill="hold"/>
                                        <p:tgtEl>
                                          <p:spTgt spid="6765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7657"/>
                                        </p:tgtEl>
                                        <p:attrNameLst>
                                          <p:attrName>style.visibility</p:attrName>
                                        </p:attrNameLst>
                                      </p:cBhvr>
                                      <p:to>
                                        <p:strVal val="visible"/>
                                      </p:to>
                                    </p:set>
                                    <p:anim calcmode="lin" valueType="num">
                                      <p:cBhvr additive="base">
                                        <p:cTn id="36" dur="500" fill="hold"/>
                                        <p:tgtEl>
                                          <p:spTgt spid="67657"/>
                                        </p:tgtEl>
                                        <p:attrNameLst>
                                          <p:attrName>ppt_x</p:attrName>
                                        </p:attrNameLst>
                                      </p:cBhvr>
                                      <p:tavLst>
                                        <p:tav tm="0">
                                          <p:val>
                                            <p:strVal val="#ppt_x"/>
                                          </p:val>
                                        </p:tav>
                                        <p:tav tm="100000">
                                          <p:val>
                                            <p:strVal val="#ppt_x"/>
                                          </p:val>
                                        </p:tav>
                                      </p:tavLst>
                                    </p:anim>
                                    <p:anim calcmode="lin" valueType="num">
                                      <p:cBhvr additive="base">
                                        <p:cTn id="37" dur="500" fill="hold"/>
                                        <p:tgtEl>
                                          <p:spTgt spid="6765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7652"/>
                                        </p:tgtEl>
                                        <p:attrNameLst>
                                          <p:attrName>style.visibility</p:attrName>
                                        </p:attrNameLst>
                                      </p:cBhvr>
                                      <p:to>
                                        <p:strVal val="visible"/>
                                      </p:to>
                                    </p:set>
                                    <p:anim calcmode="lin" valueType="num">
                                      <p:cBhvr additive="base">
                                        <p:cTn id="42" dur="500" fill="hold"/>
                                        <p:tgtEl>
                                          <p:spTgt spid="67652"/>
                                        </p:tgtEl>
                                        <p:attrNameLst>
                                          <p:attrName>ppt_x</p:attrName>
                                        </p:attrNameLst>
                                      </p:cBhvr>
                                      <p:tavLst>
                                        <p:tav tm="0">
                                          <p:val>
                                            <p:strVal val="#ppt_x"/>
                                          </p:val>
                                        </p:tav>
                                        <p:tav tm="100000">
                                          <p:val>
                                            <p:strVal val="#ppt_x"/>
                                          </p:val>
                                        </p:tav>
                                      </p:tavLst>
                                    </p:anim>
                                    <p:anim calcmode="lin" valueType="num">
                                      <p:cBhvr additive="base">
                                        <p:cTn id="43" dur="500" fill="hold"/>
                                        <p:tgtEl>
                                          <p:spTgt spid="67652"/>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7654"/>
                                        </p:tgtEl>
                                        <p:attrNameLst>
                                          <p:attrName>style.visibility</p:attrName>
                                        </p:attrNameLst>
                                      </p:cBhvr>
                                      <p:to>
                                        <p:strVal val="visible"/>
                                      </p:to>
                                    </p:set>
                                    <p:anim calcmode="lin" valueType="num">
                                      <p:cBhvr additive="base">
                                        <p:cTn id="48" dur="500" fill="hold"/>
                                        <p:tgtEl>
                                          <p:spTgt spid="67654"/>
                                        </p:tgtEl>
                                        <p:attrNameLst>
                                          <p:attrName>ppt_x</p:attrName>
                                        </p:attrNameLst>
                                      </p:cBhvr>
                                      <p:tavLst>
                                        <p:tav tm="0">
                                          <p:val>
                                            <p:strVal val="#ppt_x"/>
                                          </p:val>
                                        </p:tav>
                                        <p:tav tm="100000">
                                          <p:val>
                                            <p:strVal val="#ppt_x"/>
                                          </p:val>
                                        </p:tav>
                                      </p:tavLst>
                                    </p:anim>
                                    <p:anim calcmode="lin" valueType="num">
                                      <p:cBhvr additive="base">
                                        <p:cTn id="49" dur="500" fill="hold"/>
                                        <p:tgtEl>
                                          <p:spTgt spid="67654"/>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7658"/>
                                        </p:tgtEl>
                                        <p:attrNameLst>
                                          <p:attrName>style.visibility</p:attrName>
                                        </p:attrNameLst>
                                      </p:cBhvr>
                                      <p:to>
                                        <p:strVal val="visible"/>
                                      </p:to>
                                    </p:set>
                                    <p:anim calcmode="lin" valueType="num">
                                      <p:cBhvr additive="base">
                                        <p:cTn id="54" dur="500" fill="hold"/>
                                        <p:tgtEl>
                                          <p:spTgt spid="67658"/>
                                        </p:tgtEl>
                                        <p:attrNameLst>
                                          <p:attrName>ppt_x</p:attrName>
                                        </p:attrNameLst>
                                      </p:cBhvr>
                                      <p:tavLst>
                                        <p:tav tm="0">
                                          <p:val>
                                            <p:strVal val="#ppt_x"/>
                                          </p:val>
                                        </p:tav>
                                        <p:tav tm="100000">
                                          <p:val>
                                            <p:strVal val="#ppt_x"/>
                                          </p:val>
                                        </p:tav>
                                      </p:tavLst>
                                    </p:anim>
                                    <p:anim calcmode="lin" valueType="num">
                                      <p:cBhvr additive="base">
                                        <p:cTn id="55" dur="500" fill="hold"/>
                                        <p:tgtEl>
                                          <p:spTgt spid="67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51" grpId="0"/>
      <p:bldP spid="67652" grpId="0"/>
      <p:bldP spid="67653" grpId="0"/>
      <p:bldP spid="67654" grpId="0"/>
      <p:bldP spid="67656" grpId="0"/>
      <p:bldP spid="67657" grpId="0"/>
      <p:bldP spid="67658"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11F831D9-7568-462A-848C-0F6BFFC0EC0E}"/>
              </a:ext>
            </a:extLst>
          </p:cNvPr>
          <p:cNvSpPr>
            <a:spLocks noChangeArrowheads="1"/>
          </p:cNvSpPr>
          <p:nvPr/>
        </p:nvSpPr>
        <p:spPr bwMode="auto">
          <a:xfrm>
            <a:off x="-228600" y="686788"/>
            <a:ext cx="8637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3200" b="1">
                <a:solidFill>
                  <a:srgbClr val="2D3E53"/>
                </a:solidFill>
                <a:latin typeface="Times New Roman" panose="02020603050405020304" pitchFamily="18" charset="0"/>
                <a:cs typeface="Times New Roman" panose="02020603050405020304" pitchFamily="18" charset="0"/>
              </a:rPr>
              <a:t>Cày sâu, bừa kĩ, bón phân hữu cơ</a:t>
            </a:r>
          </a:p>
        </p:txBody>
      </p:sp>
      <p:sp>
        <p:nvSpPr>
          <p:cNvPr id="9228" name="Text Box 14">
            <a:extLst>
              <a:ext uri="{FF2B5EF4-FFF2-40B4-BE49-F238E27FC236}">
                <a16:creationId xmlns:a16="http://schemas.microsoft.com/office/drawing/2014/main" id="{D771A99E-6770-4ADA-A9CF-ACACB2B370FF}"/>
              </a:ext>
            </a:extLst>
          </p:cNvPr>
          <p:cNvSpPr txBox="1">
            <a:spLocks noChangeArrowheads="1"/>
          </p:cNvSpPr>
          <p:nvPr/>
        </p:nvSpPr>
        <p:spPr bwMode="auto">
          <a:xfrm>
            <a:off x="-481806" y="381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600" b="1">
                <a:solidFill>
                  <a:srgbClr val="FB3803"/>
                </a:solidFill>
                <a:latin typeface="Times New Roman" panose="02020603050405020304" pitchFamily="18" charset="0"/>
                <a:cs typeface="Times New Roman" panose="02020603050405020304" pitchFamily="18" charset="0"/>
              </a:rPr>
              <a:t>3. Các biện pháp bảo vệ và cải tạo đất</a:t>
            </a:r>
          </a:p>
        </p:txBody>
      </p:sp>
      <p:pic>
        <p:nvPicPr>
          <p:cNvPr id="2" name="Picture 1">
            <a:extLst>
              <a:ext uri="{FF2B5EF4-FFF2-40B4-BE49-F238E27FC236}">
                <a16:creationId xmlns:a16="http://schemas.microsoft.com/office/drawing/2014/main" id="{623B15DB-1C58-43BE-93E5-832E120D1625}"/>
              </a:ext>
            </a:extLst>
          </p:cNvPr>
          <p:cNvPicPr>
            <a:picLocks noChangeAspect="1"/>
          </p:cNvPicPr>
          <p:nvPr/>
        </p:nvPicPr>
        <p:blipFill>
          <a:blip r:embed="rId3"/>
          <a:stretch>
            <a:fillRect/>
          </a:stretch>
        </p:blipFill>
        <p:spPr>
          <a:xfrm>
            <a:off x="228600" y="1524000"/>
            <a:ext cx="5616049" cy="5029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DB4D6D15-B5BD-4268-B147-678C46BD61CE}"/>
              </a:ext>
            </a:extLst>
          </p:cNvPr>
          <p:cNvPicPr>
            <a:picLocks noChangeAspect="1"/>
          </p:cNvPicPr>
          <p:nvPr/>
        </p:nvPicPr>
        <p:blipFill>
          <a:blip r:embed="rId4"/>
          <a:stretch>
            <a:fillRect/>
          </a:stretch>
        </p:blipFill>
        <p:spPr>
          <a:xfrm>
            <a:off x="6375948" y="1524001"/>
            <a:ext cx="5553137" cy="5029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D3E50C57-6677-46CF-BA80-D07072A12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8602" y="3886200"/>
            <a:ext cx="1892763" cy="2851354"/>
          </a:xfrm>
          <a:prstGeom prst="rect">
            <a:avLst/>
          </a:prstGeom>
        </p:spPr>
      </p:pic>
      <p:pic>
        <p:nvPicPr>
          <p:cNvPr id="9" name="Picture 8">
            <a:extLst>
              <a:ext uri="{FF2B5EF4-FFF2-40B4-BE49-F238E27FC236}">
                <a16:creationId xmlns:a16="http://schemas.microsoft.com/office/drawing/2014/main" id="{9A508A07-5610-4ED1-AE38-5B98D601C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7621" y="2733335"/>
            <a:ext cx="1892763" cy="41246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EB737-E34A-4F36-8118-5378ABD6D659}"/>
              </a:ext>
            </a:extLst>
          </p:cNvPr>
          <p:cNvPicPr>
            <a:picLocks noChangeAspect="1"/>
          </p:cNvPicPr>
          <p:nvPr/>
        </p:nvPicPr>
        <p:blipFill>
          <a:blip r:embed="rId2"/>
          <a:stretch>
            <a:fillRect/>
          </a:stretch>
        </p:blipFill>
        <p:spPr>
          <a:xfrm>
            <a:off x="0" y="1390"/>
            <a:ext cx="12192000" cy="6855220"/>
          </a:xfrm>
          <a:prstGeom prst="rect">
            <a:avLst/>
          </a:prstGeom>
        </p:spPr>
      </p:pic>
      <p:sp>
        <p:nvSpPr>
          <p:cNvPr id="3" name="Text Box 14">
            <a:extLst>
              <a:ext uri="{FF2B5EF4-FFF2-40B4-BE49-F238E27FC236}">
                <a16:creationId xmlns:a16="http://schemas.microsoft.com/office/drawing/2014/main" id="{16EF1B15-E8F2-42E1-A205-2141B927CD44}"/>
              </a:ext>
            </a:extLst>
          </p:cNvPr>
          <p:cNvSpPr txBox="1">
            <a:spLocks noChangeArrowheads="1"/>
          </p:cNvSpPr>
          <p:nvPr/>
        </p:nvSpPr>
        <p:spPr bwMode="auto">
          <a:xfrm>
            <a:off x="6262142" y="1198673"/>
            <a:ext cx="5371584" cy="1055608"/>
          </a:xfrm>
          <a:prstGeom prst="round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2D3E53"/>
                </a:solidFill>
                <a:latin typeface="Times New Roman" panose="02020603050405020304" pitchFamily="18" charset="0"/>
                <a:cs typeface="Times New Roman" panose="02020603050405020304" pitchFamily="18" charset="0"/>
              </a:rPr>
              <a:t>Trồng rừng tăng độ che phủ đất giúp chống xói mòn đất.</a:t>
            </a:r>
          </a:p>
        </p:txBody>
      </p:sp>
      <p:pic>
        <p:nvPicPr>
          <p:cNvPr id="6" name="Picture 5">
            <a:extLst>
              <a:ext uri="{FF2B5EF4-FFF2-40B4-BE49-F238E27FC236}">
                <a16:creationId xmlns:a16="http://schemas.microsoft.com/office/drawing/2014/main" id="{2B9A60DB-F849-4759-9FE0-9636D9E52BD5}"/>
              </a:ext>
            </a:extLst>
          </p:cNvPr>
          <p:cNvPicPr>
            <a:picLocks noChangeAspect="1"/>
          </p:cNvPicPr>
          <p:nvPr/>
        </p:nvPicPr>
        <p:blipFill>
          <a:blip r:embed="rId3"/>
          <a:stretch>
            <a:fillRect/>
          </a:stretch>
        </p:blipFill>
        <p:spPr>
          <a:xfrm>
            <a:off x="191016" y="152400"/>
            <a:ext cx="5904984" cy="3933696"/>
          </a:xfrm>
          <a:prstGeom prst="rect">
            <a:avLst/>
          </a:prstGeom>
          <a:ln>
            <a:noFill/>
          </a:ln>
          <a:effectLst>
            <a:softEdge rad="112500"/>
          </a:effectLst>
        </p:spPr>
      </p:pic>
      <p:pic>
        <p:nvPicPr>
          <p:cNvPr id="7" name="Picture 6">
            <a:extLst>
              <a:ext uri="{FF2B5EF4-FFF2-40B4-BE49-F238E27FC236}">
                <a16:creationId xmlns:a16="http://schemas.microsoft.com/office/drawing/2014/main" id="{81881773-09E6-4702-B1EB-5F55FB306A70}"/>
              </a:ext>
            </a:extLst>
          </p:cNvPr>
          <p:cNvPicPr>
            <a:picLocks noChangeAspect="1"/>
          </p:cNvPicPr>
          <p:nvPr/>
        </p:nvPicPr>
        <p:blipFill>
          <a:blip r:embed="rId4"/>
          <a:stretch>
            <a:fillRect/>
          </a:stretch>
        </p:blipFill>
        <p:spPr>
          <a:xfrm>
            <a:off x="5257800" y="2541587"/>
            <a:ext cx="6553200" cy="4164013"/>
          </a:xfrm>
          <a:prstGeom prst="rect">
            <a:avLst/>
          </a:prstGeom>
          <a:ln>
            <a:noFill/>
          </a:ln>
          <a:effectLst>
            <a:softEdge rad="112500"/>
          </a:effectLst>
        </p:spPr>
      </p:pic>
    </p:spTree>
    <p:extLst>
      <p:ext uri="{BB962C8B-B14F-4D97-AF65-F5344CB8AC3E}">
        <p14:creationId xmlns:p14="http://schemas.microsoft.com/office/powerpoint/2010/main" val="119286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a:extLst>
              <a:ext uri="{FF2B5EF4-FFF2-40B4-BE49-F238E27FC236}">
                <a16:creationId xmlns:a16="http://schemas.microsoft.com/office/drawing/2014/main" id="{05ACB136-9C20-460C-A6CB-11DBC96CAB8A}"/>
              </a:ext>
            </a:extLst>
          </p:cNvPr>
          <p:cNvSpPr txBox="1">
            <a:spLocks noChangeArrowheads="1"/>
          </p:cNvSpPr>
          <p:nvPr/>
        </p:nvSpPr>
        <p:spPr bwMode="auto">
          <a:xfrm>
            <a:off x="6320112" y="1069998"/>
            <a:ext cx="5647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chemeClr val="accent1">
                    <a:lumMod val="50000"/>
                  </a:schemeClr>
                </a:solidFill>
                <a:latin typeface="Times New Roman" panose="02020603050405020304" pitchFamily="18" charset="0"/>
                <a:cs typeface="Times New Roman" panose="02020603050405020304" pitchFamily="18" charset="0"/>
              </a:rPr>
              <a:t>Rửa mặn cho đất</a:t>
            </a:r>
            <a:r>
              <a:rPr lang="en-US" altLang="en-US" sz="320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b="1">
                <a:solidFill>
                  <a:schemeClr val="accent1">
                    <a:lumMod val="50000"/>
                  </a:schemeClr>
                </a:solidFill>
                <a:latin typeface="Times New Roman" panose="02020603050405020304" pitchFamily="18" charset="0"/>
                <a:cs typeface="Times New Roman" panose="02020603050405020304" pitchFamily="18" charset="0"/>
              </a:rPr>
              <a:t>ở các vùng </a:t>
            </a:r>
            <a:r>
              <a:rPr lang="vi-VN" altLang="en-US" sz="3200" b="1">
                <a:solidFill>
                  <a:schemeClr val="accent1">
                    <a:lumMod val="50000"/>
                  </a:schemeClr>
                </a:solidFill>
                <a:latin typeface="Times New Roman" panose="02020603050405020304" pitchFamily="18" charset="0"/>
                <a:cs typeface="Times New Roman" panose="02020603050405020304" pitchFamily="18" charset="0"/>
              </a:rPr>
              <a:t>đ</a:t>
            </a:r>
            <a:r>
              <a:rPr lang="en-US" altLang="en-US" sz="3200" b="1">
                <a:solidFill>
                  <a:schemeClr val="accent1">
                    <a:lumMod val="50000"/>
                  </a:schemeClr>
                </a:solidFill>
                <a:latin typeface="Times New Roman" panose="02020603050405020304" pitchFamily="18" charset="0"/>
                <a:cs typeface="Times New Roman" panose="02020603050405020304" pitchFamily="18" charset="0"/>
              </a:rPr>
              <a:t>ất bị nhiễm mặn.</a:t>
            </a:r>
          </a:p>
        </p:txBody>
      </p:sp>
      <p:pic>
        <p:nvPicPr>
          <p:cNvPr id="4" name="Picture 3">
            <a:extLst>
              <a:ext uri="{FF2B5EF4-FFF2-40B4-BE49-F238E27FC236}">
                <a16:creationId xmlns:a16="http://schemas.microsoft.com/office/drawing/2014/main" id="{B1982C30-B6CC-4BE1-8182-4C32CECEBA61}"/>
              </a:ext>
            </a:extLst>
          </p:cNvPr>
          <p:cNvPicPr>
            <a:picLocks noChangeAspect="1"/>
          </p:cNvPicPr>
          <p:nvPr/>
        </p:nvPicPr>
        <p:blipFill>
          <a:blip r:embed="rId2"/>
          <a:stretch>
            <a:fillRect/>
          </a:stretch>
        </p:blipFill>
        <p:spPr>
          <a:xfrm>
            <a:off x="1" y="0"/>
            <a:ext cx="6096000" cy="3810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478A246-517F-403C-8226-FB59278BEE2A}"/>
              </a:ext>
            </a:extLst>
          </p:cNvPr>
          <p:cNvPicPr>
            <a:picLocks noChangeAspect="1"/>
          </p:cNvPicPr>
          <p:nvPr/>
        </p:nvPicPr>
        <p:blipFill>
          <a:blip r:embed="rId3"/>
          <a:stretch>
            <a:fillRect/>
          </a:stretch>
        </p:blipFill>
        <p:spPr>
          <a:xfrm>
            <a:off x="6096000" y="2823718"/>
            <a:ext cx="6096000" cy="4015232"/>
          </a:xfrm>
          <a:prstGeom prst="rect">
            <a:avLst/>
          </a:prstGeom>
          <a:ln>
            <a:noFill/>
          </a:ln>
          <a:effectLst>
            <a:outerShdw blurRad="292100" dist="139700" dir="2700000" algn="tl" rotWithShape="0">
              <a:srgbClr val="333333">
                <a:alpha val="65000"/>
              </a:srgbClr>
            </a:outerShdw>
          </a:effectLst>
        </p:spPr>
      </p:pic>
      <p:sp>
        <p:nvSpPr>
          <p:cNvPr id="6" name="Text Box 18">
            <a:extLst>
              <a:ext uri="{FF2B5EF4-FFF2-40B4-BE49-F238E27FC236}">
                <a16:creationId xmlns:a16="http://schemas.microsoft.com/office/drawing/2014/main" id="{300258E3-424F-4967-A391-8F8FC0D758C3}"/>
              </a:ext>
            </a:extLst>
          </p:cNvPr>
          <p:cNvSpPr txBox="1">
            <a:spLocks noChangeArrowheads="1"/>
          </p:cNvSpPr>
          <p:nvPr/>
        </p:nvSpPr>
        <p:spPr bwMode="auto">
          <a:xfrm>
            <a:off x="-228600" y="4292725"/>
            <a:ext cx="53721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chemeClr val="accent1">
                    <a:lumMod val="50000"/>
                  </a:schemeClr>
                </a:solidFill>
                <a:latin typeface="Times New Roman" panose="02020603050405020304" pitchFamily="18" charset="0"/>
                <a:cs typeface="Times New Roman" panose="02020603050405020304" pitchFamily="18" charset="0"/>
              </a:rPr>
              <a:t>Thau chua cho đất</a:t>
            </a:r>
            <a:r>
              <a:rPr lang="en-US" altLang="en-US" sz="320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b="1">
                <a:solidFill>
                  <a:schemeClr val="accent1">
                    <a:lumMod val="50000"/>
                  </a:schemeClr>
                </a:solidFill>
                <a:latin typeface="Times New Roman" panose="02020603050405020304" pitchFamily="18" charset="0"/>
                <a:cs typeface="Times New Roman" panose="02020603050405020304" pitchFamily="18" charset="0"/>
              </a:rPr>
              <a:t>ở các vùng </a:t>
            </a:r>
            <a:r>
              <a:rPr lang="vi-VN" altLang="en-US" sz="3200" b="1">
                <a:solidFill>
                  <a:schemeClr val="accent1">
                    <a:lumMod val="50000"/>
                  </a:schemeClr>
                </a:solidFill>
                <a:latin typeface="Times New Roman" panose="02020603050405020304" pitchFamily="18" charset="0"/>
                <a:cs typeface="Times New Roman" panose="02020603050405020304" pitchFamily="18" charset="0"/>
              </a:rPr>
              <a:t>đ</a:t>
            </a:r>
            <a:r>
              <a:rPr lang="en-US" altLang="en-US" sz="3200" b="1">
                <a:solidFill>
                  <a:schemeClr val="accent1">
                    <a:lumMod val="50000"/>
                  </a:schemeClr>
                </a:solidFill>
                <a:latin typeface="Times New Roman" panose="02020603050405020304" pitchFamily="18" charset="0"/>
                <a:cs typeface="Times New Roman" panose="02020603050405020304" pitchFamily="18" charset="0"/>
              </a:rPr>
              <a:t>ất bị nhiễm phèn.</a:t>
            </a:r>
          </a:p>
        </p:txBody>
      </p:sp>
      <p:sp>
        <p:nvSpPr>
          <p:cNvPr id="2" name="Text Box 17">
            <a:extLst>
              <a:ext uri="{FF2B5EF4-FFF2-40B4-BE49-F238E27FC236}">
                <a16:creationId xmlns:a16="http://schemas.microsoft.com/office/drawing/2014/main" id="{5AED4B33-ECD7-4D9A-9947-BFE380CD3F7F}"/>
              </a:ext>
            </a:extLst>
          </p:cNvPr>
          <p:cNvSpPr txBox="1">
            <a:spLocks noChangeArrowheads="1"/>
          </p:cNvSpPr>
          <p:nvPr/>
        </p:nvSpPr>
        <p:spPr bwMode="auto">
          <a:xfrm>
            <a:off x="2552700" y="1793209"/>
            <a:ext cx="7086600" cy="4024967"/>
          </a:xfrm>
          <a:prstGeom prst="round2DiagRect">
            <a:avLst>
              <a:gd name="adj1" fmla="val 50000"/>
              <a:gd name="adj2" fmla="val 0"/>
            </a:avLst>
          </a:prstGeom>
          <a:solidFill>
            <a:schemeClr val="bg1"/>
          </a:solidFill>
          <a:ln>
            <a:solidFill>
              <a:schemeClr val="accent1"/>
            </a:solid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a:solidFill>
                  <a:srgbClr val="002060"/>
                </a:solidFill>
                <a:latin typeface="Times New Roman" panose="02020603050405020304" pitchFamily="18" charset="0"/>
                <a:cs typeface="Times New Roman" panose="02020603050405020304" pitchFamily="18" charset="0"/>
              </a:rPr>
              <a:t>Chống ô nhiễm </a:t>
            </a:r>
            <a:r>
              <a:rPr lang="vi-VN" altLang="en-US" sz="3600" b="1">
                <a:solidFill>
                  <a:srgbClr val="002060"/>
                </a:solidFill>
                <a:latin typeface="Times New Roman" panose="02020603050405020304" pitchFamily="18" charset="0"/>
                <a:cs typeface="Times New Roman" panose="02020603050405020304" pitchFamily="18" charset="0"/>
              </a:rPr>
              <a:t>đ</a:t>
            </a:r>
            <a:r>
              <a:rPr lang="en-US" altLang="en-US" sz="3600" b="1">
                <a:solidFill>
                  <a:srgbClr val="002060"/>
                </a:solidFill>
                <a:latin typeface="Times New Roman" panose="02020603050405020304" pitchFamily="18" charset="0"/>
                <a:cs typeface="Times New Roman" panose="02020603050405020304" pitchFamily="18" charset="0"/>
              </a:rPr>
              <a:t>ất do chất </a:t>
            </a:r>
            <a:r>
              <a:rPr lang="vi-VN" altLang="en-US" sz="3600" b="1">
                <a:solidFill>
                  <a:srgbClr val="002060"/>
                </a:solidFill>
                <a:latin typeface="Times New Roman" panose="02020603050405020304" pitchFamily="18" charset="0"/>
                <a:cs typeface="Times New Roman" panose="02020603050405020304" pitchFamily="18" charset="0"/>
              </a:rPr>
              <a:t>đ</a:t>
            </a:r>
            <a:r>
              <a:rPr lang="en-US" altLang="en-US" sz="3600" b="1">
                <a:solidFill>
                  <a:srgbClr val="002060"/>
                </a:solidFill>
                <a:latin typeface="Times New Roman" panose="02020603050405020304" pitchFamily="18" charset="0"/>
                <a:cs typeface="Times New Roman" panose="02020603050405020304" pitchFamily="18" charset="0"/>
              </a:rPr>
              <a:t>ộc hoá học: hạn chế phun thuốc trừ sâu, bón phân hoá học, nước thải công nghiệp chứa chất </a:t>
            </a:r>
            <a:r>
              <a:rPr lang="vi-VN" altLang="en-US" sz="3600" b="1">
                <a:solidFill>
                  <a:srgbClr val="002060"/>
                </a:solidFill>
                <a:latin typeface="Times New Roman" panose="02020603050405020304" pitchFamily="18" charset="0"/>
                <a:cs typeface="Times New Roman" panose="02020603050405020304" pitchFamily="18" charset="0"/>
              </a:rPr>
              <a:t>đ</a:t>
            </a:r>
            <a:r>
              <a:rPr lang="en-US" altLang="en-US" sz="3600" b="1">
                <a:solidFill>
                  <a:srgbClr val="002060"/>
                </a:solidFill>
                <a:latin typeface="Times New Roman" panose="02020603050405020304" pitchFamily="18" charset="0"/>
                <a:cs typeface="Times New Roman" panose="02020603050405020304" pitchFamily="18" charset="0"/>
              </a:rPr>
              <a:t>ộc hại, ...</a:t>
            </a:r>
          </a:p>
        </p:txBody>
      </p:sp>
    </p:spTree>
    <p:extLst>
      <p:ext uri="{BB962C8B-B14F-4D97-AF65-F5344CB8AC3E}">
        <p14:creationId xmlns:p14="http://schemas.microsoft.com/office/powerpoint/2010/main" val="218822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36"/>
          <p:cNvSpPr txBox="1">
            <a:spLocks noGrp="1"/>
          </p:cNvSpPr>
          <p:nvPr>
            <p:ph type="title" idx="2"/>
          </p:nvPr>
        </p:nvSpPr>
        <p:spPr>
          <a:xfrm>
            <a:off x="2275600" y="3890667"/>
            <a:ext cx="8956400" cy="1200400"/>
          </a:xfrm>
          <a:prstGeom prst="rect">
            <a:avLst/>
          </a:prstGeom>
        </p:spPr>
        <p:txBody>
          <a:bodyPr spcFirstLastPara="1" wrap="square" lIns="121900" tIns="121900" rIns="121900" bIns="121900" anchor="ctr" anchorCtr="0">
            <a:noAutofit/>
          </a:bodyPr>
          <a:lstStyle/>
          <a:p>
            <a:r>
              <a:rPr lang="en" sz="6000">
                <a:effectLst>
                  <a:outerShdw blurRad="38100" dist="38100" dir="2700000" algn="tl">
                    <a:srgbClr val="000000">
                      <a:alpha val="43137"/>
                    </a:srgbClr>
                  </a:outerShdw>
                </a:effectLst>
                <a:latin typeface="UTM Alberta Heavy" panose="02040603050506020204" pitchFamily="18" charset="0"/>
              </a:rPr>
              <a:t>RỪNG Ở NƯỚC TA</a:t>
            </a:r>
            <a:endParaRPr/>
          </a:p>
        </p:txBody>
      </p:sp>
      <p:sp>
        <p:nvSpPr>
          <p:cNvPr id="2089" name="Google Shape;2089;p36"/>
          <p:cNvSpPr txBox="1">
            <a:spLocks noGrp="1"/>
          </p:cNvSpPr>
          <p:nvPr>
            <p:ph type="title"/>
          </p:nvPr>
        </p:nvSpPr>
        <p:spPr>
          <a:xfrm>
            <a:off x="4846700" y="720000"/>
            <a:ext cx="3833200" cy="2559600"/>
          </a:xfrm>
          <a:prstGeom prst="rect">
            <a:avLst/>
          </a:prstGeom>
        </p:spPr>
        <p:txBody>
          <a:bodyPr spcFirstLastPara="1" wrap="square" lIns="121900" tIns="121900" rIns="121900" bIns="121900" anchor="ctr" anchorCtr="0">
            <a:noAutofit/>
          </a:bodyPr>
          <a:lstStyle/>
          <a:p>
            <a:r>
              <a:rPr lang="en" sz="9600">
                <a:effectLst>
                  <a:outerShdw blurRad="38100" dist="38100" dir="2700000" algn="tl">
                    <a:srgbClr val="000000">
                      <a:alpha val="43137"/>
                    </a:srgbClr>
                  </a:outerShdw>
                </a:effectLst>
                <a:latin typeface="UTM Alberta Heavy" panose="02040603050506020204" pitchFamily="18" charset="0"/>
              </a:rPr>
              <a:t>2</a:t>
            </a:r>
            <a:endParaRPr sz="9600">
              <a:effectLst>
                <a:outerShdw blurRad="38100" dist="38100" dir="2700000" algn="tl">
                  <a:srgbClr val="000000">
                    <a:alpha val="43137"/>
                  </a:srgbClr>
                </a:outerShdw>
              </a:effectLst>
              <a:latin typeface="UTM Alberta Heavy" panose="02040603050506020204" pitchFamily="18" charset="0"/>
            </a:endParaRPr>
          </a:p>
        </p:txBody>
      </p:sp>
      <p:cxnSp>
        <p:nvCxnSpPr>
          <p:cNvPr id="2091" name="Google Shape;2091;p36"/>
          <p:cNvCxnSpPr>
            <a:stCxn id="2089" idx="2"/>
            <a:endCxn id="2088" idx="0"/>
          </p:cNvCxnSpPr>
          <p:nvPr/>
        </p:nvCxnSpPr>
        <p:spPr>
          <a:xfrm flipH="1">
            <a:off x="6753700" y="3279600"/>
            <a:ext cx="9600" cy="611200"/>
          </a:xfrm>
          <a:prstGeom prst="straightConnector1">
            <a:avLst/>
          </a:prstGeom>
          <a:noFill/>
          <a:ln w="28575" cap="rnd" cmpd="sng">
            <a:solidFill>
              <a:schemeClr val="accent5"/>
            </a:solidFill>
            <a:prstDash val="solid"/>
            <a:round/>
            <a:headEnd type="none" w="med" len="med"/>
            <a:tailEnd type="none" w="med" len="med"/>
          </a:ln>
        </p:spPr>
      </p:cxnSp>
      <p:pic>
        <p:nvPicPr>
          <p:cNvPr id="7" name="Picture 6">
            <a:extLst>
              <a:ext uri="{FF2B5EF4-FFF2-40B4-BE49-F238E27FC236}">
                <a16:creationId xmlns:a16="http://schemas.microsoft.com/office/drawing/2014/main" id="{2CE01D10-53C2-44D4-9EA2-C02F5AF2D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495" y="4100052"/>
            <a:ext cx="1666875" cy="2743200"/>
          </a:xfrm>
          <a:prstGeom prst="rect">
            <a:avLst/>
          </a:prstGeom>
        </p:spPr>
      </p:pic>
      <p:pic>
        <p:nvPicPr>
          <p:cNvPr id="8" name="Picture 7">
            <a:extLst>
              <a:ext uri="{FF2B5EF4-FFF2-40B4-BE49-F238E27FC236}">
                <a16:creationId xmlns:a16="http://schemas.microsoft.com/office/drawing/2014/main" id="{6EC10C29-2C8A-4A5F-B551-358A643F0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020" y="3669858"/>
            <a:ext cx="1935689" cy="3210265"/>
          </a:xfrm>
          <a:prstGeom prst="rect">
            <a:avLst/>
          </a:prstGeom>
        </p:spPr>
      </p:pic>
      <p:pic>
        <p:nvPicPr>
          <p:cNvPr id="10" name="Picture 9">
            <a:extLst>
              <a:ext uri="{FF2B5EF4-FFF2-40B4-BE49-F238E27FC236}">
                <a16:creationId xmlns:a16="http://schemas.microsoft.com/office/drawing/2014/main" id="{7E6B0E7A-5E0E-4247-A210-4FC9FA35A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533" y="2733335"/>
            <a:ext cx="1892763" cy="4124665"/>
          </a:xfrm>
          <a:prstGeom prst="rect">
            <a:avLst/>
          </a:prstGeom>
        </p:spPr>
      </p:pic>
      <p:grpSp>
        <p:nvGrpSpPr>
          <p:cNvPr id="11" name="Group 10">
            <a:extLst>
              <a:ext uri="{FF2B5EF4-FFF2-40B4-BE49-F238E27FC236}">
                <a16:creationId xmlns:a16="http://schemas.microsoft.com/office/drawing/2014/main" id="{39D75278-456E-4B4E-9042-8D4C3F79DF09}"/>
              </a:ext>
            </a:extLst>
          </p:cNvPr>
          <p:cNvGrpSpPr/>
          <p:nvPr/>
        </p:nvGrpSpPr>
        <p:grpSpPr>
          <a:xfrm>
            <a:off x="15849600" y="-6248400"/>
            <a:ext cx="6019800" cy="4191000"/>
            <a:chOff x="2895600" y="0"/>
            <a:chExt cx="8839200" cy="6485350"/>
          </a:xfrm>
        </p:grpSpPr>
        <p:pic>
          <p:nvPicPr>
            <p:cNvPr id="12" name="Picture 11">
              <a:extLst>
                <a:ext uri="{FF2B5EF4-FFF2-40B4-BE49-F238E27FC236}">
                  <a16:creationId xmlns:a16="http://schemas.microsoft.com/office/drawing/2014/main" id="{49207230-89C5-46DF-9454-0ED70A4D54B3}"/>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5637"/>
            <a:stretch/>
          </p:blipFill>
          <p:spPr>
            <a:xfrm>
              <a:off x="6200958" y="2310888"/>
              <a:ext cx="1371600" cy="2184912"/>
            </a:xfrm>
            <a:prstGeom prst="rect">
              <a:avLst/>
            </a:prstGeom>
          </p:spPr>
        </p:pic>
        <p:pic>
          <p:nvPicPr>
            <p:cNvPr id="13" name="Picture 12">
              <a:extLst>
                <a:ext uri="{FF2B5EF4-FFF2-40B4-BE49-F238E27FC236}">
                  <a16:creationId xmlns:a16="http://schemas.microsoft.com/office/drawing/2014/main" id="{7F989BD6-F995-4511-872E-68AF4FB6E182}"/>
                </a:ext>
              </a:extLst>
            </p:cNvPr>
            <p:cNvPicPr>
              <a:picLocks noChangeAspect="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b="19690"/>
            <a:stretch/>
          </p:blipFill>
          <p:spPr>
            <a:xfrm>
              <a:off x="4910290" y="2310889"/>
              <a:ext cx="1761819" cy="2328540"/>
            </a:xfrm>
            <a:prstGeom prst="rect">
              <a:avLst/>
            </a:prstGeom>
          </p:spPr>
        </p:pic>
        <p:pic>
          <p:nvPicPr>
            <p:cNvPr id="14" name="Picture 13">
              <a:extLst>
                <a:ext uri="{FF2B5EF4-FFF2-40B4-BE49-F238E27FC236}">
                  <a16:creationId xmlns:a16="http://schemas.microsoft.com/office/drawing/2014/main" id="{D5308865-E684-4DC8-80A0-A887083B83FB}"/>
                </a:ext>
              </a:extLst>
            </p:cNvPr>
            <p:cNvPicPr>
              <a:picLocks noChangeAspect="1"/>
            </p:cNvPicPr>
            <p:nvPr/>
          </p:nvPicPr>
          <p:blipFill rotWithShape="1">
            <a:blip r:embed="rId5">
              <a:extLst>
                <a:ext uri="{28A0092B-C50C-407E-A947-70E740481C1C}">
                  <a14:useLocalDpi xmlns:a14="http://schemas.microsoft.com/office/drawing/2010/main" val="0"/>
                </a:ext>
              </a:extLst>
            </a:blip>
            <a:srcRect b="49215"/>
            <a:stretch/>
          </p:blipFill>
          <p:spPr>
            <a:xfrm>
              <a:off x="3750219" y="2705205"/>
              <a:ext cx="1721159" cy="1904790"/>
            </a:xfrm>
            <a:prstGeom prst="rect">
              <a:avLst/>
            </a:prstGeom>
          </p:spPr>
        </p:pic>
        <p:pic>
          <p:nvPicPr>
            <p:cNvPr id="15" name="Picture 14">
              <a:extLst>
                <a:ext uri="{FF2B5EF4-FFF2-40B4-BE49-F238E27FC236}">
                  <a16:creationId xmlns:a16="http://schemas.microsoft.com/office/drawing/2014/main" id="{9B59CAB7-B320-40ED-80DA-831788FFC4C2}"/>
                </a:ext>
              </a:extLst>
            </p:cNvPr>
            <p:cNvPicPr>
              <a:picLocks noChangeAspect="1"/>
            </p:cNvPicPr>
            <p:nvPr/>
          </p:nvPicPr>
          <p:blipFill rotWithShape="1">
            <a:blip r:embed="rId8">
              <a:extLst>
                <a:ext uri="{28A0092B-C50C-407E-A947-70E740481C1C}">
                  <a14:useLocalDpi xmlns:a14="http://schemas.microsoft.com/office/drawing/2010/main" val="0"/>
                </a:ext>
              </a:extLst>
            </a:blip>
            <a:srcRect l="8401" t="15555" r="4000" b="21111"/>
            <a:stretch/>
          </p:blipFill>
          <p:spPr>
            <a:xfrm>
              <a:off x="2895600" y="0"/>
              <a:ext cx="8839200" cy="6485350"/>
            </a:xfrm>
            <a:prstGeom prst="rect">
              <a:avLst/>
            </a:prstGeom>
          </p:spPr>
        </p:pic>
      </p:grpSp>
      <p:pic>
        <p:nvPicPr>
          <p:cNvPr id="16" name="Picture 15">
            <a:extLst>
              <a:ext uri="{FF2B5EF4-FFF2-40B4-BE49-F238E27FC236}">
                <a16:creationId xmlns:a16="http://schemas.microsoft.com/office/drawing/2014/main" id="{6D5E4F9D-6A31-4959-A79E-C5638829AD1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2400">
                        <a14:foregroundMark x1="92400" y1="28056" x2="92400" y2="28056"/>
                        <a14:foregroundMark x1="80100" y1="22500" x2="80100" y2="22500"/>
                        <a14:foregroundMark x1="89400" y1="29444" x2="89400" y2="29444"/>
                        <a14:foregroundMark x1="86700" y1="29722" x2="92100" y2="28889"/>
                        <a14:backgroundMark x1="93000" y1="28333" x2="93000" y2="28333"/>
                      </a14:backgroundRemoval>
                    </a14:imgEffect>
                  </a14:imgLayer>
                </a14:imgProps>
              </a:ext>
              <a:ext uri="{28A0092B-C50C-407E-A947-70E740481C1C}">
                <a14:useLocalDpi xmlns:a14="http://schemas.microsoft.com/office/drawing/2010/main" val="0"/>
              </a:ext>
            </a:extLst>
          </a:blip>
          <a:srcRect t="12799" b="21645"/>
          <a:stretch/>
        </p:blipFill>
        <p:spPr>
          <a:xfrm>
            <a:off x="4800600" y="-1249845"/>
            <a:ext cx="6673940" cy="4411160"/>
          </a:xfrm>
          <a:prstGeom prst="rect">
            <a:avLst/>
          </a:prstGeom>
        </p:spPr>
      </p:pic>
    </p:spTree>
    <p:extLst>
      <p:ext uri="{BB962C8B-B14F-4D97-AF65-F5344CB8AC3E}">
        <p14:creationId xmlns:p14="http://schemas.microsoft.com/office/powerpoint/2010/main" val="12472425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118 0.04329 L -0.05118 0.04352 C -0.05286 0.13218 -0.05118 0.22153 -0.05612 0.30996 C -0.05834 0.35232 -0.1086 0.42639 -0.1142 0.43473 C -0.14258 0.47732 -0.26849 0.66274 -0.32214 0.70116 C -0.34636 0.71806 -0.36928 0.74306 -0.3948 0.75255 C -0.45652 0.7757 -0.42514 0.76713 -0.48907 0.77825 C -0.56329 0.80649 -0.48399 0.77917 -0.55443 0.79537 C -0.5625 0.79746 -0.57045 0.80255 -0.57865 0.80417 C -0.58985 0.80649 -0.60118 0.80649 -0.6125 0.80834 C -0.62383 0.81088 -0.6349 0.81575 -0.64636 0.81713 C -0.69141 0.82153 -0.73659 0.82269 -0.78178 0.8257 C -0.79948 0.82269 -0.81745 0.82246 -0.83503 0.81713 C -0.84102 0.81505 -0.8461 0.80787 -0.85196 0.80417 C -0.85586 0.80209 -0.86003 0.80116 -0.86407 0.79977 C -0.86641 0.797 -0.86875 0.79352 -0.87136 0.79121 C -0.88412 0.7801 -0.88334 0.79075 -0.88334 0.77825 L -0.88334 0.77848 L -0.88334 0.77825 " pathEditMode="relative" rAng="0" ptsTypes="AAAAAAAAAAAAAAAAAAA">
                                          <p:cBhvr>
                                            <p:cTn id="6" dur="2000" fill="hold"/>
                                            <p:tgtEl>
                                              <p:spTgt spid="11"/>
                                            </p:tgtEl>
                                            <p:attrNameLst>
                                              <p:attrName>ppt_x</p:attrName>
                                              <p:attrName>ppt_y</p:attrName>
                                            </p:attrNameLst>
                                          </p:cBhvr>
                                          <p:rCtr x="-41615" y="39144"/>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par>
                              <p:cTn id="19" fill="hold">
                                <p:stCondLst>
                                  <p:cond delay="500"/>
                                </p:stCondLst>
                                <p:childTnLst>
                                  <p:par>
                                    <p:cTn id="20" presetID="2" presetClass="entr" presetSubtype="1" fill="hold" nodeType="after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5313 0.01968 L -0.05313 0.01968 C -0.09219 0.05996 -0.10365 0.07477 -0.14505 0.10579 C -0.16003 0.11713 -0.17578 0.12523 -0.19102 0.13588 C -0.21446 0.15255 -0.23698 0.17384 -0.26107 0.1875 C -0.29544 0.20695 -0.32735 0.20648 -0.36276 0.20903 L -0.43529 0.21343 L -0.73516 0.20463 C -0.75964 0.20162 -0.78203 0.17986 -0.80534 0.16597 C -0.82565 0.15394 -0.84584 0.14121 -0.86576 0.12732 C -0.90664 0.09908 -0.94597 0.07338 -0.9819 0.02847 C -0.99505 0.01204 -1.00586 -0.00949 -1.01823 -0.02754 C -1.02839 -0.04236 -1.03959 -0.05509 -1.04961 -0.0706 C -1.06302 -0.0912 -1.07461 -0.11528 -1.08841 -0.13518 C -1.11419 -0.17245 -1.14597 -0.19815 -1.16823 -0.24236 C -1.23776 -0.38102 -1.20729 -0.32477 -1.25768 -0.41435 C -1.2974 -0.48495 -1.1974 -0.30972 -1.30847 -0.47893 C -1.31419 -0.4875 -1.31927 -0.49722 -1.32552 -0.50463 C -1.33229 -0.51319 -1.34011 -0.51875 -1.34727 -0.52616 C -1.34974 -0.52893 -1.35456 -0.53495 -1.35456 -0.53495 L -1.35456 -0.53495 " pathEditMode="relative" ptsTypes="AAAAAAAAAAAAAAAAAAAAA">
                                          <p:cBhvr>
                                            <p:cTn id="35" dur="2000" fill="hold"/>
                                            <p:tgtEl>
                                              <p:spTgt spid="16"/>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89"/>
                                            </p:tgtEl>
                                            <p:attrNameLst>
                                              <p:attrName>style.visibility</p:attrName>
                                            </p:attrNameLst>
                                          </p:cBhvr>
                                          <p:to>
                                            <p:strVal val="visible"/>
                                          </p:to>
                                        </p:set>
                                        <p:animEffect transition="in" filter="wipe(up)">
                                          <p:cBhvr>
                                            <p:cTn id="40" dur="500"/>
                                            <p:tgtEl>
                                              <p:spTgt spid="2089"/>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2091"/>
                                            </p:tgtEl>
                                            <p:attrNameLst>
                                              <p:attrName>style.visibility</p:attrName>
                                            </p:attrNameLst>
                                          </p:cBhvr>
                                          <p:to>
                                            <p:strVal val="visible"/>
                                          </p:to>
                                        </p:set>
                                        <p:animEffect transition="in" filter="wipe(up)">
                                          <p:cBhvr>
                                            <p:cTn id="44" dur="500"/>
                                            <p:tgtEl>
                                              <p:spTgt spid="2091"/>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088"/>
                                            </p:tgtEl>
                                            <p:attrNameLst>
                                              <p:attrName>style.visibility</p:attrName>
                                            </p:attrNameLst>
                                          </p:cBhvr>
                                          <p:to>
                                            <p:strVal val="visible"/>
                                          </p:to>
                                        </p:set>
                                        <p:animEffect transition="in" filter="wipe(up)">
                                          <p:cBhvr>
                                            <p:cTn id="48" dur="5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p:bldP spid="208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118 0.04329 L -0.05118 0.04352 C -0.05286 0.13218 -0.05118 0.22153 -0.05612 0.30996 C -0.05834 0.35232 -0.1086 0.42639 -0.1142 0.43473 C -0.14258 0.47732 -0.26849 0.66274 -0.32214 0.70116 C -0.34636 0.71806 -0.36928 0.74306 -0.3948 0.75255 C -0.45652 0.7757 -0.42514 0.76713 -0.48907 0.77825 C -0.56329 0.80649 -0.48399 0.77917 -0.55443 0.79537 C -0.5625 0.79746 -0.57045 0.80255 -0.57865 0.80417 C -0.58985 0.80649 -0.60118 0.80649 -0.6125 0.80834 C -0.62383 0.81088 -0.6349 0.81575 -0.64636 0.81713 C -0.69141 0.82153 -0.73659 0.82269 -0.78178 0.8257 C -0.79948 0.82269 -0.81745 0.82246 -0.83503 0.81713 C -0.84102 0.81505 -0.8461 0.80787 -0.85196 0.80417 C -0.85586 0.80209 -0.86003 0.80116 -0.86407 0.79977 C -0.86641 0.797 -0.86875 0.79352 -0.87136 0.79121 C -0.88412 0.7801 -0.88334 0.79075 -0.88334 0.77825 L -0.88334 0.77848 L -0.88334 0.77825 " pathEditMode="relative" rAng="0" ptsTypes="AAAAAAAAAAAAAAAAAAA">
                                          <p:cBhvr>
                                            <p:cTn id="6" dur="2000" fill="hold"/>
                                            <p:tgtEl>
                                              <p:spTgt spid="11"/>
                                            </p:tgtEl>
                                            <p:attrNameLst>
                                              <p:attrName>ppt_x</p:attrName>
                                              <p:attrName>ppt_y</p:attrName>
                                            </p:attrNameLst>
                                          </p:cBhvr>
                                          <p:rCtr x="-41615" y="39144"/>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par>
                              <p:cTn id="19" fill="hold">
                                <p:stCondLst>
                                  <p:cond delay="500"/>
                                </p:stCondLst>
                                <p:childTnLst>
                                  <p:par>
                                    <p:cTn id="20" presetID="2"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5313 0.01968 L -0.05313 0.01968 C -0.09219 0.05996 -0.10365 0.07477 -0.14505 0.10579 C -0.16003 0.11713 -0.17578 0.12523 -0.19102 0.13588 C -0.21446 0.15255 -0.23698 0.17384 -0.26107 0.1875 C -0.29544 0.20695 -0.32735 0.20648 -0.36276 0.20903 L -0.43529 0.21343 L -0.73516 0.20463 C -0.75964 0.20162 -0.78203 0.17986 -0.80534 0.16597 C -0.82565 0.15394 -0.84584 0.14121 -0.86576 0.12732 C -0.90664 0.09908 -0.94597 0.07338 -0.9819 0.02847 C -0.99505 0.01204 -1.00586 -0.00949 -1.01823 -0.02754 C -1.02839 -0.04236 -1.03959 -0.05509 -1.04961 -0.0706 C -1.06302 -0.0912 -1.07461 -0.11528 -1.08841 -0.13518 C -1.11419 -0.17245 -1.14597 -0.19815 -1.16823 -0.24236 C -1.23776 -0.38102 -1.20729 -0.32477 -1.25768 -0.41435 C -1.2974 -0.48495 -1.1974 -0.30972 -1.30847 -0.47893 C -1.31419 -0.4875 -1.31927 -0.49722 -1.32552 -0.50463 C -1.33229 -0.51319 -1.34011 -0.51875 -1.34727 -0.52616 C -1.34974 -0.52893 -1.35456 -0.53495 -1.35456 -0.53495 L -1.35456 -0.53495 " pathEditMode="relative" ptsTypes="AAAAAAAAAAAAAAAAAAAAA">
                                          <p:cBhvr>
                                            <p:cTn id="35" dur="2000" fill="hold"/>
                                            <p:tgtEl>
                                              <p:spTgt spid="16"/>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89"/>
                                            </p:tgtEl>
                                            <p:attrNameLst>
                                              <p:attrName>style.visibility</p:attrName>
                                            </p:attrNameLst>
                                          </p:cBhvr>
                                          <p:to>
                                            <p:strVal val="visible"/>
                                          </p:to>
                                        </p:set>
                                        <p:animEffect transition="in" filter="wipe(up)">
                                          <p:cBhvr>
                                            <p:cTn id="40" dur="500"/>
                                            <p:tgtEl>
                                              <p:spTgt spid="2089"/>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2091"/>
                                            </p:tgtEl>
                                            <p:attrNameLst>
                                              <p:attrName>style.visibility</p:attrName>
                                            </p:attrNameLst>
                                          </p:cBhvr>
                                          <p:to>
                                            <p:strVal val="visible"/>
                                          </p:to>
                                        </p:set>
                                        <p:animEffect transition="in" filter="wipe(up)">
                                          <p:cBhvr>
                                            <p:cTn id="44" dur="500"/>
                                            <p:tgtEl>
                                              <p:spTgt spid="2091"/>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088"/>
                                            </p:tgtEl>
                                            <p:attrNameLst>
                                              <p:attrName>style.visibility</p:attrName>
                                            </p:attrNameLst>
                                          </p:cBhvr>
                                          <p:to>
                                            <p:strVal val="visible"/>
                                          </p:to>
                                        </p:set>
                                        <p:animEffect transition="in" filter="wipe(up)">
                                          <p:cBhvr>
                                            <p:cTn id="48" dur="5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p:bldP spid="208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33"/>
          <p:cNvSpPr txBox="1">
            <a:spLocks noGrp="1"/>
          </p:cNvSpPr>
          <p:nvPr>
            <p:ph type="subTitle" idx="1"/>
          </p:nvPr>
        </p:nvSpPr>
        <p:spPr>
          <a:xfrm rot="-417">
            <a:off x="960000" y="3591256"/>
            <a:ext cx="3296000" cy="1112000"/>
          </a:xfrm>
          <a:prstGeom prst="rect">
            <a:avLst/>
          </a:prstGeom>
        </p:spPr>
        <p:txBody>
          <a:bodyPr spcFirstLastPara="1" wrap="square" lIns="121900" tIns="121900" rIns="121900" bIns="121900" anchor="t" anchorCtr="0">
            <a:noAutofit/>
          </a:bodyPr>
          <a:lstStyle/>
          <a:p>
            <a:pPr marL="0" indent="0">
              <a:buClr>
                <a:schemeClr val="dk1"/>
              </a:buClr>
              <a:buSzPts val="1100"/>
            </a:pPr>
            <a:r>
              <a:rPr lang="en" sz="2800">
                <a:latin typeface="UVN Bach Tuyet Nang" panose="02090907080705020403" pitchFamily="18" charset="0"/>
              </a:rPr>
              <a:t>Trang 79-81</a:t>
            </a:r>
            <a:endParaRPr sz="2800">
              <a:latin typeface="UVN Bach Tuyet Nang" panose="02090907080705020403" pitchFamily="18" charset="0"/>
            </a:endParaRPr>
          </a:p>
        </p:txBody>
      </p:sp>
      <p:sp>
        <p:nvSpPr>
          <p:cNvPr id="2060" name="Google Shape;2060;p33"/>
          <p:cNvSpPr txBox="1">
            <a:spLocks noGrp="1"/>
          </p:cNvSpPr>
          <p:nvPr>
            <p:ph type="ctrTitle" idx="2"/>
          </p:nvPr>
        </p:nvSpPr>
        <p:spPr>
          <a:xfrm>
            <a:off x="335121" y="457200"/>
            <a:ext cx="6713200" cy="2650800"/>
          </a:xfrm>
          <a:prstGeom prst="rect">
            <a:avLst/>
          </a:prstGeom>
        </p:spPr>
        <p:txBody>
          <a:bodyPr spcFirstLastPara="1" wrap="square" lIns="121900" tIns="121900" rIns="121900" bIns="121900" anchor="ctr" anchorCtr="0">
            <a:noAutofit/>
          </a:bodyPr>
          <a:lstStyle/>
          <a:p>
            <a:pPr algn="ctr"/>
            <a:r>
              <a:rPr lang="en" sz="8000">
                <a:latin typeface="UTM Davida" panose="02040603050506020204" pitchFamily="18" charset="0"/>
              </a:rPr>
              <a:t>BÀI 6</a:t>
            </a:r>
            <a:br>
              <a:rPr lang="en" sz="8000">
                <a:latin typeface="UTM Davida" panose="02040603050506020204" pitchFamily="18" charset="0"/>
              </a:rPr>
            </a:br>
            <a:r>
              <a:rPr lang="en" sz="8000">
                <a:latin typeface="UTM Davida" panose="02040603050506020204" pitchFamily="18" charset="0"/>
              </a:rPr>
              <a:t>ĐẤT VÀ RỪNG</a:t>
            </a:r>
            <a:endParaRPr sz="8000">
              <a:latin typeface="UTM Davida" panose="02040603050506020204" pitchFamily="18" charset="0"/>
            </a:endParaRPr>
          </a:p>
        </p:txBody>
      </p:sp>
      <p:pic>
        <p:nvPicPr>
          <p:cNvPr id="5" name="Picture 4">
            <a:extLst>
              <a:ext uri="{FF2B5EF4-FFF2-40B4-BE49-F238E27FC236}">
                <a16:creationId xmlns:a16="http://schemas.microsoft.com/office/drawing/2014/main" id="{065985A1-EF81-46EC-9474-DA0DFE737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059" y="4076700"/>
            <a:ext cx="1666875" cy="2743200"/>
          </a:xfrm>
          <a:prstGeom prst="rect">
            <a:avLst/>
          </a:prstGeom>
        </p:spPr>
      </p:pic>
      <p:pic>
        <p:nvPicPr>
          <p:cNvPr id="6" name="Picture 5">
            <a:extLst>
              <a:ext uri="{FF2B5EF4-FFF2-40B4-BE49-F238E27FC236}">
                <a16:creationId xmlns:a16="http://schemas.microsoft.com/office/drawing/2014/main" id="{BE78E6C4-59F8-4AE5-B8FC-A82E626B4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211" y="3555523"/>
            <a:ext cx="1935689" cy="3210265"/>
          </a:xfrm>
          <a:prstGeom prst="rect">
            <a:avLst/>
          </a:prstGeom>
        </p:spPr>
      </p:pic>
      <p:pic>
        <p:nvPicPr>
          <p:cNvPr id="7" name="Picture 6">
            <a:extLst>
              <a:ext uri="{FF2B5EF4-FFF2-40B4-BE49-F238E27FC236}">
                <a16:creationId xmlns:a16="http://schemas.microsoft.com/office/drawing/2014/main" id="{00915DFF-C92D-46EE-8FD5-66C71C7BE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600" y="2781300"/>
            <a:ext cx="2029443" cy="3832088"/>
          </a:xfrm>
          <a:prstGeom prst="rect">
            <a:avLst/>
          </a:prstGeom>
        </p:spPr>
      </p:pic>
      <p:pic>
        <p:nvPicPr>
          <p:cNvPr id="8" name="Picture 7">
            <a:extLst>
              <a:ext uri="{FF2B5EF4-FFF2-40B4-BE49-F238E27FC236}">
                <a16:creationId xmlns:a16="http://schemas.microsoft.com/office/drawing/2014/main" id="{6A7A3214-F881-42F8-AAC8-872DEF4DA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598" y="2641123"/>
            <a:ext cx="1892763" cy="4124665"/>
          </a:xfrm>
          <a:prstGeom prst="rect">
            <a:avLst/>
          </a:prstGeom>
        </p:spPr>
      </p:pic>
      <p:grpSp>
        <p:nvGrpSpPr>
          <p:cNvPr id="9" name="Group 8">
            <a:extLst>
              <a:ext uri="{FF2B5EF4-FFF2-40B4-BE49-F238E27FC236}">
                <a16:creationId xmlns:a16="http://schemas.microsoft.com/office/drawing/2014/main" id="{496596B5-9089-4CC2-B704-94555F662E67}"/>
              </a:ext>
            </a:extLst>
          </p:cNvPr>
          <p:cNvGrpSpPr/>
          <p:nvPr/>
        </p:nvGrpSpPr>
        <p:grpSpPr>
          <a:xfrm flipH="1">
            <a:off x="-6553200" y="-2743200"/>
            <a:ext cx="6019800" cy="4191000"/>
            <a:chOff x="2895600" y="0"/>
            <a:chExt cx="8839200" cy="6485350"/>
          </a:xfrm>
        </p:grpSpPr>
        <p:pic>
          <p:nvPicPr>
            <p:cNvPr id="10" name="Picture 9">
              <a:extLst>
                <a:ext uri="{FF2B5EF4-FFF2-40B4-BE49-F238E27FC236}">
                  <a16:creationId xmlns:a16="http://schemas.microsoft.com/office/drawing/2014/main" id="{1F3EDEE6-818A-4E88-BDBB-52A9D88B7D53}"/>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5637"/>
            <a:stretch/>
          </p:blipFill>
          <p:spPr>
            <a:xfrm>
              <a:off x="6200958" y="2310888"/>
              <a:ext cx="1371600" cy="2184912"/>
            </a:xfrm>
            <a:prstGeom prst="rect">
              <a:avLst/>
            </a:prstGeom>
          </p:spPr>
        </p:pic>
        <p:pic>
          <p:nvPicPr>
            <p:cNvPr id="11" name="Picture 10">
              <a:extLst>
                <a:ext uri="{FF2B5EF4-FFF2-40B4-BE49-F238E27FC236}">
                  <a16:creationId xmlns:a16="http://schemas.microsoft.com/office/drawing/2014/main" id="{6432C5E7-1BAD-4945-AC5B-96A2B7557CFE}"/>
                </a:ext>
              </a:extLst>
            </p:cNvPr>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b="19690"/>
            <a:stretch/>
          </p:blipFill>
          <p:spPr>
            <a:xfrm>
              <a:off x="4910290" y="2310889"/>
              <a:ext cx="1761819" cy="2328540"/>
            </a:xfrm>
            <a:prstGeom prst="rect">
              <a:avLst/>
            </a:prstGeom>
          </p:spPr>
        </p:pic>
        <p:pic>
          <p:nvPicPr>
            <p:cNvPr id="12" name="Picture 11">
              <a:extLst>
                <a:ext uri="{FF2B5EF4-FFF2-40B4-BE49-F238E27FC236}">
                  <a16:creationId xmlns:a16="http://schemas.microsoft.com/office/drawing/2014/main" id="{26ACE48D-BF18-4FD7-9E48-0DB436A2E3E6}"/>
                </a:ext>
              </a:extLst>
            </p:cNvPr>
            <p:cNvPicPr>
              <a:picLocks noChangeAspect="1"/>
            </p:cNvPicPr>
            <p:nvPr/>
          </p:nvPicPr>
          <p:blipFill rotWithShape="1">
            <a:blip r:embed="rId6">
              <a:extLst>
                <a:ext uri="{28A0092B-C50C-407E-A947-70E740481C1C}">
                  <a14:useLocalDpi xmlns:a14="http://schemas.microsoft.com/office/drawing/2010/main" val="0"/>
                </a:ext>
              </a:extLst>
            </a:blip>
            <a:srcRect b="49215"/>
            <a:stretch/>
          </p:blipFill>
          <p:spPr>
            <a:xfrm>
              <a:off x="3750219" y="2705205"/>
              <a:ext cx="1721159" cy="1904790"/>
            </a:xfrm>
            <a:prstGeom prst="rect">
              <a:avLst/>
            </a:prstGeom>
          </p:spPr>
        </p:pic>
        <p:pic>
          <p:nvPicPr>
            <p:cNvPr id="13" name="Picture 12">
              <a:extLst>
                <a:ext uri="{FF2B5EF4-FFF2-40B4-BE49-F238E27FC236}">
                  <a16:creationId xmlns:a16="http://schemas.microsoft.com/office/drawing/2014/main" id="{205EA0F3-4CD8-476F-9E35-1F2C0F09BAB2}"/>
                </a:ext>
              </a:extLst>
            </p:cNvPr>
            <p:cNvPicPr>
              <a:picLocks noChangeAspect="1"/>
            </p:cNvPicPr>
            <p:nvPr/>
          </p:nvPicPr>
          <p:blipFill rotWithShape="1">
            <a:blip r:embed="rId9">
              <a:extLst>
                <a:ext uri="{28A0092B-C50C-407E-A947-70E740481C1C}">
                  <a14:useLocalDpi xmlns:a14="http://schemas.microsoft.com/office/drawing/2010/main" val="0"/>
                </a:ext>
              </a:extLst>
            </a:blip>
            <a:srcRect l="8401" t="15555" r="4000" b="21111"/>
            <a:stretch/>
          </p:blipFill>
          <p:spPr>
            <a:xfrm>
              <a:off x="2895600" y="0"/>
              <a:ext cx="8839200" cy="6485350"/>
            </a:xfrm>
            <a:prstGeom prst="rect">
              <a:avLst/>
            </a:prstGeom>
          </p:spPr>
        </p:pic>
      </p:grpSp>
      <p:pic>
        <p:nvPicPr>
          <p:cNvPr id="14" name="Picture 13">
            <a:extLst>
              <a:ext uri="{FF2B5EF4-FFF2-40B4-BE49-F238E27FC236}">
                <a16:creationId xmlns:a16="http://schemas.microsoft.com/office/drawing/2014/main" id="{88D7DA5A-0CFB-489A-A024-8914F4E40FA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2400">
                        <a14:foregroundMark x1="92400" y1="28056" x2="92400" y2="28056"/>
                        <a14:foregroundMark x1="80100" y1="22500" x2="80100" y2="22500"/>
                        <a14:foregroundMark x1="89400" y1="29444" x2="89400" y2="29444"/>
                        <a14:foregroundMark x1="86700" y1="29722" x2="92100" y2="28889"/>
                        <a14:backgroundMark x1="93000" y1="28333" x2="93000" y2="28333"/>
                      </a14:backgroundRemoval>
                    </a14:imgEffect>
                  </a14:imgLayer>
                </a14:imgProps>
              </a:ext>
              <a:ext uri="{28A0092B-C50C-407E-A947-70E740481C1C}">
                <a14:useLocalDpi xmlns:a14="http://schemas.microsoft.com/office/drawing/2010/main" val="0"/>
              </a:ext>
            </a:extLst>
          </a:blip>
          <a:srcRect t="12799" b="21645"/>
          <a:stretch/>
        </p:blipFill>
        <p:spPr>
          <a:xfrm flipH="1">
            <a:off x="4800600" y="-1249845"/>
            <a:ext cx="6673940" cy="4411160"/>
          </a:xfrm>
          <a:prstGeom prst="rect">
            <a:avLst/>
          </a:prstGeom>
        </p:spPr>
      </p:pic>
    </p:spTree>
    <p:extLst>
      <p:ext uri="{BB962C8B-B14F-4D97-AF65-F5344CB8AC3E}">
        <p14:creationId xmlns:p14="http://schemas.microsoft.com/office/powerpoint/2010/main" val="19577728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07 -0.04167 L 0.01107 -0.04167 C 0.00639 -0.03704 0.00078 -0.0345 -0.003 -0.02778 C -0.00678 -0.02084 -0.00834 -0.01112 -0.01081 -0.00278 C -0.01849 0.02338 -0.01628 0.01435 -0.02019 0.04166 C -0.02071 0.05092 -0.02214 0.06018 -0.02175 0.06944 C -0.02058 0.09907 -0.01889 0.12893 -0.0155 0.15833 C -0.01355 0.17546 -0.00482 0.21064 0.0017 0.22777 C 0.0323 0.30694 -0.00508 0.20347 0.02982 0.28055 C 0.03646 0.29513 0.04076 0.3125 0.04701 0.32777 C 0.06407 0.36944 0.07019 0.37963 0.09388 0.41111 C 0.10287 0.42291 0.11185 0.43564 0.12201 0.44444 C 0.13178 0.45254 0.14271 0.45648 0.15326 0.46111 C 0.21498 0.48796 0.21641 0.4875 0.26576 0.50277 L 0.49219 0.5 C 0.50014 0.49953 0.50782 0.49421 0.51563 0.49166 C 0.54115 0.4831 0.54349 0.48425 0.56876 0.47222 C 0.58659 0.46342 0.653 0.42569 0.65938 0.42222 L 0.67969 0.41111 C 0.68594 0.4074 0.69206 0.40277 0.69844 0.4 C 0.70469 0.39722 0.71094 0.39467 0.71719 0.39166 C 0.72396 0.38819 0.7306 0.38356 0.73751 0.38055 C 0.74102 0.37893 0.7448 0.37893 0.74844 0.37777 C 0.75626 0.37523 0.76407 0.37222 0.77188 0.36921 C 0.80886 0.35532 0.77514 0.36713 0.81563 0.35 C 0.82071 0.34768 0.82605 0.34629 0.83126 0.34444 C 0.83542 0.3405 0.83933 0.33611 0.84376 0.33333 C 0.84766 0.33055 0.85209 0.32963 0.85626 0.32777 C 0.86524 0.32338 0.87605 0.31759 0.88438 0.31111 C 0.89389 0.30347 0.90248 0.29189 0.91251 0.28611 C 0.91719 0.2831 0.92188 0.28078 0.92657 0.27777 C 0.9323 0.27384 0.94128 0.26643 0.94688 0.26111 C 0.95209 0.25578 0.95391 0.25185 0.95938 0.25 C 0.96029 0.24953 0.96146 0.25 0.96251 0.25 L 0.96251 0.25 " pathEditMode="relative" ptsTypes="AAAAAAAAAAAAAAAAAAAAAAAAAAAAAAAAA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2" presetClass="entr" presetSubtype="1" fill="hold" nodeType="afterEffect" p14:presetBounceEnd="4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fill="hold" nodeType="afterEffect" p14:presetBounceEnd="40000">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14:bounceEnd="40000">
                                          <p:cBhvr additive="base">
                                            <p:cTn id="32"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6"/>
                                            </p:tgtEl>
                                            <p:attrNameLst>
                                              <p:attrName>ppt_y</p:attrName>
                                            </p:attrNameLst>
                                          </p:cBhvr>
                                          <p:tavLst>
                                            <p:tav tm="0">
                                              <p:val>
                                                <p:strVal val="0-#ppt_h/2"/>
                                              </p:val>
                                            </p:tav>
                                            <p:tav tm="100000">
                                              <p:val>
                                                <p:strVal val="#ppt_y"/>
                                              </p:val>
                                            </p:tav>
                                          </p:tavLst>
                                        </p:anim>
                                      </p:childTnLst>
                                    </p:cTn>
                                  </p:par>
                                  <p:par>
                                    <p:cTn id="34" presetID="0" presetClass="path" presetSubtype="0" accel="50000" decel="50000" fill="hold" nodeType="withEffect">
                                      <p:stCondLst>
                                        <p:cond delay="0"/>
                                      </p:stCondLst>
                                      <p:childTnLst>
                                        <p:animMotion origin="layout" path="M 0.00911 0.02454 L 0.00911 0.02454 C 0.0164 0.02986 0.02331 0.0375 0.03099 0.04121 C 0.05612 0.05301 0.08164 0.05718 0.10755 0.06065 C 0.12461 0.06273 0.14193 0.06435 0.15911 0.06621 C 0.2013 0.06227 0.24362 0.06389 0.28568 0.05509 C 0.30039 0.05185 0.31393 0.03935 0.32786 0.02986 C 0.35651 0.01065 0.38151 -0.0125 0.40755 -0.04213 C 0.42005 -0.05671 0.43112 -0.0743 0.44349 -0.08935 C 0.49101 -0.14791 0.51562 -0.16528 0.5638 -0.24213 C 0.5737 -0.25787 0.58424 -0.27222 0.59349 -0.28935 C 0.59831 -0.29838 0.60195 -0.30926 0.60599 -0.31991 C 0.61133 -0.33426 0.61341 -0.35463 0.62161 -0.36435 C 0.63294 -0.37778 0.625 -0.36713 0.64193 -0.40324 C 0.64453 -0.40879 0.64661 -0.41504 0.64974 -0.41991 C 0.65443 -0.42731 0.65885 -0.43495 0.6638 -0.44213 C 0.67083 -0.45254 0.67982 -0.45972 0.68568 -0.47268 C 0.68776 -0.47731 0.68945 -0.48241 0.69193 -0.48657 C 0.69674 -0.49444 0.70247 -0.50092 0.70755 -0.50879 C 0.71028 -0.51296 0.7125 -0.51829 0.71536 -0.52268 C 0.72396 -0.53588 0.73372 -0.54699 0.74193 -0.56157 L 0.74974 -0.57546 L 0.74974 -0.57546 " pathEditMode="relative" ptsTypes="AAAAAAAAAAAAAAAAAAAAAAA">
                                          <p:cBhvr>
                                            <p:cTn id="35" dur="2000" fill="hold"/>
                                            <p:tgtEl>
                                              <p:spTgt spid="14"/>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grpId="0" nodeType="clickEffect">
                                      <p:stCondLst>
                                        <p:cond delay="0"/>
                                      </p:stCondLst>
                                      <p:iterate type="wd">
                                        <p:tmPct val="15000"/>
                                      </p:iterate>
                                      <p:childTnLst>
                                        <p:set>
                                          <p:cBhvr>
                                            <p:cTn id="39" dur="1" fill="hold">
                                              <p:stCondLst>
                                                <p:cond delay="0"/>
                                              </p:stCondLst>
                                            </p:cTn>
                                            <p:tgtEl>
                                              <p:spTgt spid="2060"/>
                                            </p:tgtEl>
                                            <p:attrNameLst>
                                              <p:attrName>style.visibility</p:attrName>
                                            </p:attrNameLst>
                                          </p:cBhvr>
                                          <p:to>
                                            <p:strVal val="visible"/>
                                          </p:to>
                                        </p:set>
                                        <p:anim calcmode="lin" valueType="num">
                                          <p:cBhvr>
                                            <p:cTn id="40" dur="500" fill="hold"/>
                                            <p:tgtEl>
                                              <p:spTgt spid="2060"/>
                                            </p:tgtEl>
                                            <p:attrNameLst>
                                              <p:attrName>ppt_w</p:attrName>
                                            </p:attrNameLst>
                                          </p:cBhvr>
                                          <p:tavLst>
                                            <p:tav tm="0">
                                              <p:val>
                                                <p:strVal val="4*#ppt_w"/>
                                              </p:val>
                                            </p:tav>
                                            <p:tav tm="100000">
                                              <p:val>
                                                <p:strVal val="#ppt_w"/>
                                              </p:val>
                                            </p:tav>
                                          </p:tavLst>
                                        </p:anim>
                                        <p:anim calcmode="lin" valueType="num">
                                          <p:cBhvr>
                                            <p:cTn id="41" dur="500" fill="hold"/>
                                            <p:tgtEl>
                                              <p:spTgt spid="2060"/>
                                            </p:tgtEl>
                                            <p:attrNameLst>
                                              <p:attrName>ppt_h</p:attrName>
                                            </p:attrNameLst>
                                          </p:cBhvr>
                                          <p:tavLst>
                                            <p:tav tm="0">
                                              <p:val>
                                                <p:strVal val="4*#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14:presetBounceEnd="40000">
                                      <p:stCondLst>
                                        <p:cond delay="0"/>
                                      </p:stCondLst>
                                      <p:childTnLst>
                                        <p:set>
                                          <p:cBhvr>
                                            <p:cTn id="45" dur="1" fill="hold">
                                              <p:stCondLst>
                                                <p:cond delay="0"/>
                                              </p:stCondLst>
                                            </p:cTn>
                                            <p:tgtEl>
                                              <p:spTgt spid="2059">
                                                <p:txEl>
                                                  <p:pRg st="0" end="0"/>
                                                </p:txEl>
                                              </p:spTgt>
                                            </p:tgtEl>
                                            <p:attrNameLst>
                                              <p:attrName>style.visibility</p:attrName>
                                            </p:attrNameLst>
                                          </p:cBhvr>
                                          <p:to>
                                            <p:strVal val="visible"/>
                                          </p:to>
                                        </p:set>
                                        <p:anim calcmode="lin" valueType="num" p14:bounceEnd="40000">
                                          <p:cBhvr additive="base">
                                            <p:cTn id="46" dur="500" fill="hold"/>
                                            <p:tgtEl>
                                              <p:spTgt spid="2059">
                                                <p:txEl>
                                                  <p:pRg st="0" end="0"/>
                                                </p:txEl>
                                              </p:spTgt>
                                            </p:tgtEl>
                                            <p:attrNameLst>
                                              <p:attrName>ppt_x</p:attrName>
                                            </p:attrNameLst>
                                          </p:cBhvr>
                                          <p:tavLst>
                                            <p:tav tm="0">
                                              <p:val>
                                                <p:strVal val="0-#ppt_w/2"/>
                                              </p:val>
                                            </p:tav>
                                            <p:tav tm="100000">
                                              <p:val>
                                                <p:strVal val="#ppt_x"/>
                                              </p:val>
                                            </p:tav>
                                          </p:tavLst>
                                        </p:anim>
                                        <p:anim calcmode="lin" valueType="num" p14:bounceEnd="40000">
                                          <p:cBhvr additive="base">
                                            <p:cTn id="47" dur="500" fill="hold"/>
                                            <p:tgtEl>
                                              <p:spTgt spid="2059">
                                                <p:txEl>
                                                  <p:pRg st="0" end="0"/>
                                                </p:txEl>
                                              </p:spTgt>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07 -0.04167 L 0.01107 -0.04167 C 0.00639 -0.03704 0.00078 -0.0345 -0.003 -0.02778 C -0.00678 -0.02084 -0.00834 -0.01112 -0.01081 -0.00278 C -0.01849 0.02338 -0.01628 0.01435 -0.02019 0.04166 C -0.02071 0.05092 -0.02214 0.06018 -0.02175 0.06944 C -0.02058 0.09907 -0.01889 0.12893 -0.0155 0.15833 C -0.01355 0.17546 -0.00482 0.21064 0.0017 0.22777 C 0.0323 0.30694 -0.00508 0.20347 0.02982 0.28055 C 0.03646 0.29513 0.04076 0.3125 0.04701 0.32777 C 0.06407 0.36944 0.07019 0.37963 0.09388 0.41111 C 0.10287 0.42291 0.11185 0.43564 0.12201 0.44444 C 0.13178 0.45254 0.14271 0.45648 0.15326 0.46111 C 0.21498 0.48796 0.21641 0.4875 0.26576 0.50277 L 0.49219 0.5 C 0.50014 0.49953 0.50782 0.49421 0.51563 0.49166 C 0.54115 0.4831 0.54349 0.48425 0.56876 0.47222 C 0.58659 0.46342 0.653 0.42569 0.65938 0.42222 L 0.67969 0.41111 C 0.68594 0.4074 0.69206 0.40277 0.69844 0.4 C 0.70469 0.39722 0.71094 0.39467 0.71719 0.39166 C 0.72396 0.38819 0.7306 0.38356 0.73751 0.38055 C 0.74102 0.37893 0.7448 0.37893 0.74844 0.37777 C 0.75626 0.37523 0.76407 0.37222 0.77188 0.36921 C 0.80886 0.35532 0.77514 0.36713 0.81563 0.35 C 0.82071 0.34768 0.82605 0.34629 0.83126 0.34444 C 0.83542 0.3405 0.83933 0.33611 0.84376 0.33333 C 0.84766 0.33055 0.85209 0.32963 0.85626 0.32777 C 0.86524 0.32338 0.87605 0.31759 0.88438 0.31111 C 0.89389 0.30347 0.90248 0.29189 0.91251 0.28611 C 0.91719 0.2831 0.92188 0.28078 0.92657 0.27777 C 0.9323 0.27384 0.94128 0.26643 0.94688 0.26111 C 0.95209 0.25578 0.95391 0.25185 0.95938 0.25 C 0.96029 0.24953 0.96146 0.25 0.96251 0.25 L 0.96251 0.25 " pathEditMode="relative" ptsTypes="AAAAAAAAAAAAAAAAAAAAAAAAAAAAAAAAA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par>
                                    <p:cTn id="34" presetID="0" presetClass="path" presetSubtype="0" accel="50000" decel="50000" fill="hold" nodeType="withEffect">
                                      <p:stCondLst>
                                        <p:cond delay="0"/>
                                      </p:stCondLst>
                                      <p:childTnLst>
                                        <p:animMotion origin="layout" path="M 0.00911 0.02454 L 0.00911 0.02454 C 0.0164 0.02986 0.02331 0.0375 0.03099 0.04121 C 0.05612 0.05301 0.08164 0.05718 0.10755 0.06065 C 0.12461 0.06273 0.14193 0.06435 0.15911 0.06621 C 0.2013 0.06227 0.24362 0.06389 0.28568 0.05509 C 0.30039 0.05185 0.31393 0.03935 0.32786 0.02986 C 0.35651 0.01065 0.38151 -0.0125 0.40755 -0.04213 C 0.42005 -0.05671 0.43112 -0.0743 0.44349 -0.08935 C 0.49101 -0.14791 0.51562 -0.16528 0.5638 -0.24213 C 0.5737 -0.25787 0.58424 -0.27222 0.59349 -0.28935 C 0.59831 -0.29838 0.60195 -0.30926 0.60599 -0.31991 C 0.61133 -0.33426 0.61341 -0.35463 0.62161 -0.36435 C 0.63294 -0.37778 0.625 -0.36713 0.64193 -0.40324 C 0.64453 -0.40879 0.64661 -0.41504 0.64974 -0.41991 C 0.65443 -0.42731 0.65885 -0.43495 0.6638 -0.44213 C 0.67083 -0.45254 0.67982 -0.45972 0.68568 -0.47268 C 0.68776 -0.47731 0.68945 -0.48241 0.69193 -0.48657 C 0.69674 -0.49444 0.70247 -0.50092 0.70755 -0.50879 C 0.71028 -0.51296 0.7125 -0.51829 0.71536 -0.52268 C 0.72396 -0.53588 0.73372 -0.54699 0.74193 -0.56157 L 0.74974 -0.57546 L 0.74974 -0.57546 " pathEditMode="relative" ptsTypes="AAAAAAAAAAAAAAAAAAAAAAA">
                                          <p:cBhvr>
                                            <p:cTn id="35" dur="2000" fill="hold"/>
                                            <p:tgtEl>
                                              <p:spTgt spid="14"/>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grpId="0" nodeType="clickEffect">
                                      <p:stCondLst>
                                        <p:cond delay="0"/>
                                      </p:stCondLst>
                                      <p:iterate type="wd">
                                        <p:tmPct val="15000"/>
                                      </p:iterate>
                                      <p:childTnLst>
                                        <p:set>
                                          <p:cBhvr>
                                            <p:cTn id="39" dur="1" fill="hold">
                                              <p:stCondLst>
                                                <p:cond delay="0"/>
                                              </p:stCondLst>
                                            </p:cTn>
                                            <p:tgtEl>
                                              <p:spTgt spid="2060"/>
                                            </p:tgtEl>
                                            <p:attrNameLst>
                                              <p:attrName>style.visibility</p:attrName>
                                            </p:attrNameLst>
                                          </p:cBhvr>
                                          <p:to>
                                            <p:strVal val="visible"/>
                                          </p:to>
                                        </p:set>
                                        <p:anim calcmode="lin" valueType="num">
                                          <p:cBhvr>
                                            <p:cTn id="40" dur="500" fill="hold"/>
                                            <p:tgtEl>
                                              <p:spTgt spid="2060"/>
                                            </p:tgtEl>
                                            <p:attrNameLst>
                                              <p:attrName>ppt_w</p:attrName>
                                            </p:attrNameLst>
                                          </p:cBhvr>
                                          <p:tavLst>
                                            <p:tav tm="0">
                                              <p:val>
                                                <p:strVal val="4*#ppt_w"/>
                                              </p:val>
                                            </p:tav>
                                            <p:tav tm="100000">
                                              <p:val>
                                                <p:strVal val="#ppt_w"/>
                                              </p:val>
                                            </p:tav>
                                          </p:tavLst>
                                        </p:anim>
                                        <p:anim calcmode="lin" valueType="num">
                                          <p:cBhvr>
                                            <p:cTn id="41" dur="500" fill="hold"/>
                                            <p:tgtEl>
                                              <p:spTgt spid="2060"/>
                                            </p:tgtEl>
                                            <p:attrNameLst>
                                              <p:attrName>ppt_h</p:attrName>
                                            </p:attrNameLst>
                                          </p:cBhvr>
                                          <p:tavLst>
                                            <p:tav tm="0">
                                              <p:val>
                                                <p:strVal val="4*#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059">
                                                <p:txEl>
                                                  <p:pRg st="0" end="0"/>
                                                </p:txEl>
                                              </p:spTgt>
                                            </p:tgtEl>
                                            <p:attrNameLst>
                                              <p:attrName>style.visibility</p:attrName>
                                            </p:attrNameLst>
                                          </p:cBhvr>
                                          <p:to>
                                            <p:strVal val="visible"/>
                                          </p:to>
                                        </p:set>
                                        <p:anim calcmode="lin" valueType="num">
                                          <p:cBhvr additive="base">
                                            <p:cTn id="46" dur="500" fill="hold"/>
                                            <p:tgtEl>
                                              <p:spTgt spid="2059">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059">
                                                <p:txEl>
                                                  <p:pRg st="0" end="0"/>
                                                </p:txEl>
                                              </p:spTgt>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BEE45F-E686-4B5E-80A8-7064D7BE59C4}"/>
              </a:ext>
            </a:extLst>
          </p:cNvPr>
          <p:cNvSpPr txBox="1"/>
          <p:nvPr/>
        </p:nvSpPr>
        <p:spPr>
          <a:xfrm>
            <a:off x="5029200" y="1524000"/>
            <a:ext cx="5562600" cy="2862322"/>
          </a:xfrm>
          <a:prstGeom prst="rect">
            <a:avLst/>
          </a:prstGeom>
          <a:noFill/>
        </p:spPr>
        <p:txBody>
          <a:bodyPr wrap="square" rtlCol="0">
            <a:spAutoFit/>
          </a:bodyPr>
          <a:lstStyle/>
          <a:p>
            <a:pPr algn="ctr"/>
            <a:r>
              <a:rPr lang="en-US" sz="6000">
                <a:solidFill>
                  <a:schemeClr val="dk2"/>
                </a:solidFill>
                <a:effectLst>
                  <a:outerShdw blurRad="38100" dist="38100" dir="2700000" algn="tl">
                    <a:srgbClr val="000000">
                      <a:alpha val="43137"/>
                    </a:srgbClr>
                  </a:outerShdw>
                </a:effectLst>
                <a:latin typeface="UTM Alberta Heavy" panose="02040603050506020204" pitchFamily="18" charset="0"/>
                <a:sym typeface="Chango"/>
              </a:rPr>
              <a:t>ĐẶC ĐIỂM </a:t>
            </a:r>
          </a:p>
          <a:p>
            <a:pPr algn="ctr"/>
            <a:r>
              <a:rPr lang="en-US" sz="6000">
                <a:solidFill>
                  <a:schemeClr val="dk2"/>
                </a:solidFill>
                <a:effectLst>
                  <a:outerShdw blurRad="38100" dist="38100" dir="2700000" algn="tl">
                    <a:srgbClr val="000000">
                      <a:alpha val="43137"/>
                    </a:srgbClr>
                  </a:outerShdw>
                </a:effectLst>
                <a:latin typeface="UTM Alberta Heavy" panose="02040603050506020204" pitchFamily="18" charset="0"/>
                <a:sym typeface="Chango"/>
              </a:rPr>
              <a:t>CỦA RỪNG </a:t>
            </a:r>
          </a:p>
          <a:p>
            <a:pPr algn="ctr"/>
            <a:r>
              <a:rPr lang="en-US" sz="6000">
                <a:solidFill>
                  <a:schemeClr val="dk2"/>
                </a:solidFill>
                <a:effectLst>
                  <a:outerShdw blurRad="38100" dist="38100" dir="2700000" algn="tl">
                    <a:srgbClr val="000000">
                      <a:alpha val="43137"/>
                    </a:srgbClr>
                  </a:outerShdw>
                </a:effectLst>
                <a:latin typeface="UTM Alberta Heavy" panose="02040603050506020204" pitchFamily="18" charset="0"/>
                <a:sym typeface="Chango"/>
              </a:rPr>
              <a:t>Ở NƯỚC TA</a:t>
            </a:r>
          </a:p>
        </p:txBody>
      </p:sp>
      <p:pic>
        <p:nvPicPr>
          <p:cNvPr id="3" name="Picture 2">
            <a:extLst>
              <a:ext uri="{FF2B5EF4-FFF2-40B4-BE49-F238E27FC236}">
                <a16:creationId xmlns:a16="http://schemas.microsoft.com/office/drawing/2014/main" id="{D1DF56F0-9DD6-49BD-9AD1-A80C00F2D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513" y="4088876"/>
            <a:ext cx="1666875" cy="2743200"/>
          </a:xfrm>
          <a:prstGeom prst="rect">
            <a:avLst/>
          </a:prstGeom>
        </p:spPr>
      </p:pic>
      <p:pic>
        <p:nvPicPr>
          <p:cNvPr id="4" name="Picture 3">
            <a:extLst>
              <a:ext uri="{FF2B5EF4-FFF2-40B4-BE49-F238E27FC236}">
                <a16:creationId xmlns:a16="http://schemas.microsoft.com/office/drawing/2014/main" id="{7227EDAA-BBEA-48E7-8E3B-C9AE24284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981200"/>
            <a:ext cx="1935689" cy="3210265"/>
          </a:xfrm>
          <a:prstGeom prst="rect">
            <a:avLst/>
          </a:prstGeom>
        </p:spPr>
      </p:pic>
    </p:spTree>
    <p:extLst>
      <p:ext uri="{BB962C8B-B14F-4D97-AF65-F5344CB8AC3E}">
        <p14:creationId xmlns:p14="http://schemas.microsoft.com/office/powerpoint/2010/main" val="2353937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strVal val="4*#ppt_w"/>
                                              </p:val>
                                            </p:tav>
                                            <p:tav tm="100000">
                                              <p:val>
                                                <p:strVal val="#ppt_w"/>
                                              </p:val>
                                            </p:tav>
                                          </p:tavLst>
                                        </p:anim>
                                        <p:anim calcmode="lin" valueType="num">
                                          <p:cBhvr>
                                            <p:cTn id="8" dur="125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20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strVal val="4*#ppt_w"/>
                                              </p:val>
                                            </p:tav>
                                            <p:tav tm="100000">
                                              <p:val>
                                                <p:strVal val="#ppt_w"/>
                                              </p:val>
                                            </p:tav>
                                          </p:tavLst>
                                        </p:anim>
                                        <p:anim calcmode="lin" valueType="num">
                                          <p:cBhvr>
                                            <p:cTn id="8" dur="125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FBF3ED24-4B60-422F-9E9B-05EAA646D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6280982" cy="6858000"/>
          </a:xfrm>
          <a:prstGeom prst="rect">
            <a:avLst/>
          </a:prstGeom>
        </p:spPr>
      </p:pic>
      <p:pic>
        <p:nvPicPr>
          <p:cNvPr id="25" name="Picture 24">
            <a:extLst>
              <a:ext uri="{FF2B5EF4-FFF2-40B4-BE49-F238E27FC236}">
                <a16:creationId xmlns:a16="http://schemas.microsoft.com/office/drawing/2014/main" id="{669AC64A-6E10-43BD-BDB4-31E208F1354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76200"/>
            <a:ext cx="6280982" cy="6858000"/>
          </a:xfrm>
          <a:prstGeom prst="rect">
            <a:avLst/>
          </a:prstGeom>
        </p:spPr>
      </p:pic>
      <p:pic>
        <p:nvPicPr>
          <p:cNvPr id="48" name="Picture 47">
            <a:extLst>
              <a:ext uri="{FF2B5EF4-FFF2-40B4-BE49-F238E27FC236}">
                <a16:creationId xmlns:a16="http://schemas.microsoft.com/office/drawing/2014/main" id="{7D22C7E3-1CE5-463E-B25D-19AEEE49E60D}"/>
              </a:ext>
            </a:extLst>
          </p:cNvPr>
          <p:cNvPicPr>
            <a:picLocks noChangeAspect="1"/>
          </p:cNvPicPr>
          <p:nvPr/>
        </p:nvPicPr>
        <p:blipFill>
          <a:blip r:embed="rId5">
            <a:duotone>
              <a:prstClr val="black"/>
              <a:srgbClr val="00B050">
                <a:tint val="45000"/>
                <a:satMod val="400000"/>
              </a:srgbClr>
            </a:duotone>
            <a:extLst>
              <a:ext uri="{BEBA8EAE-BF5A-486C-A8C5-ECC9F3942E4B}">
                <a14:imgProps xmlns:a14="http://schemas.microsoft.com/office/drawing/2010/main">
                  <a14:imgLayer r:embed="rId6">
                    <a14:imgEffect>
                      <a14:backgroundRemoval t="5793" b="89379" l="4217" r="89910">
                        <a14:foregroundMark x1="26657" y1="8276" x2="17319" y2="14069"/>
                        <a14:foregroundMark x1="17319" y1="14069" x2="28313" y2="29793"/>
                        <a14:foregroundMark x1="28313" y1="29793" x2="25000" y2="41793"/>
                        <a14:foregroundMark x1="25000" y1="41793" x2="27560" y2="49517"/>
                        <a14:foregroundMark x1="27560" y1="49517" x2="39307" y2="51586"/>
                        <a14:foregroundMark x1="39307" y1="51586" x2="25452" y2="30897"/>
                        <a14:foregroundMark x1="25452" y1="30897" x2="25301" y2="18207"/>
                        <a14:foregroundMark x1="25301" y1="18207" x2="20633" y2="11310"/>
                        <a14:foregroundMark x1="20633" y1="11310" x2="17319" y2="32414"/>
                        <a14:foregroundMark x1="17319" y1="32414" x2="27560" y2="36552"/>
                        <a14:foregroundMark x1="27560" y1="36552" x2="14157" y2="33379"/>
                        <a14:foregroundMark x1="14157" y1="33379" x2="24247" y2="35172"/>
                        <a14:foregroundMark x1="24247" y1="35172" x2="30120" y2="32552"/>
                        <a14:foregroundMark x1="33584" y1="13655" x2="12952" y2="6483"/>
                        <a14:foregroundMark x1="12952" y1="6483" x2="3012" y2="6069"/>
                        <a14:foregroundMark x1="3012" y1="6069" x2="24247" y2="5931"/>
                        <a14:foregroundMark x1="24247" y1="5931" x2="31175" y2="13241"/>
                        <a14:foregroundMark x1="31175" y1="13241" x2="23343" y2="4276"/>
                        <a14:foregroundMark x1="23343" y1="4276" x2="5120" y2="8000"/>
                        <a14:foregroundMark x1="5120" y1="8000" x2="9337" y2="15034"/>
                        <a14:foregroundMark x1="9337" y1="15034" x2="5873" y2="8138"/>
                        <a14:foregroundMark x1="5873" y1="8138" x2="17470" y2="7724"/>
                        <a14:foregroundMark x1="17470" y1="7724" x2="36898" y2="13379"/>
                        <a14:foregroundMark x1="36898" y1="13379" x2="45482" y2="19862"/>
                        <a14:foregroundMark x1="5120" y1="6621" x2="4518" y2="7724"/>
                        <a14:foregroundMark x1="40813" y1="50897" x2="53614" y2="54621"/>
                        <a14:foregroundMark x1="39157" y1="61517" x2="35994" y2="68828"/>
                        <a14:foregroundMark x1="35994" y1="68828" x2="28012" y2="72552"/>
                        <a14:foregroundMark x1="28012" y1="72552" x2="30120" y2="74621"/>
                        <a14:foregroundMark x1="25753" y1="73517" x2="24849" y2="71724"/>
                        <a14:foregroundMark x1="15512" y1="15586" x2="9187" y2="9379"/>
                        <a14:foregroundMark x1="9187" y1="9379" x2="16416" y2="12276"/>
                        <a14:foregroundMark x1="16416" y1="12276" x2="25753" y2="6345"/>
                        <a14:foregroundMark x1="25753" y1="6345" x2="26657" y2="12966"/>
                        <a14:foregroundMark x1="27560" y1="5793" x2="29066" y2="7724"/>
                        <a14:backgroundMark x1="42319" y1="57793" x2="42319" y2="57793"/>
                      </a14:backgroundRemoval>
                    </a14:imgEffect>
                  </a14:imgLayer>
                </a14:imgProps>
              </a:ext>
              <a:ext uri="{28A0092B-C50C-407E-A947-70E740481C1C}">
                <a14:useLocalDpi xmlns:a14="http://schemas.microsoft.com/office/drawing/2010/main" val="0"/>
              </a:ext>
            </a:extLst>
          </a:blip>
          <a:stretch>
            <a:fillRect/>
          </a:stretch>
        </p:blipFill>
        <p:spPr>
          <a:xfrm>
            <a:off x="0" y="-76200"/>
            <a:ext cx="6280982" cy="6858000"/>
          </a:xfrm>
          <a:prstGeom prst="rect">
            <a:avLst/>
          </a:prstGeom>
        </p:spPr>
      </p:pic>
      <p:sp>
        <p:nvSpPr>
          <p:cNvPr id="24" name="Rectangle 23">
            <a:extLst>
              <a:ext uri="{FF2B5EF4-FFF2-40B4-BE49-F238E27FC236}">
                <a16:creationId xmlns:a16="http://schemas.microsoft.com/office/drawing/2014/main" id="{A68A8284-A147-4FBA-A481-ECAAB51A9B9A}"/>
              </a:ext>
            </a:extLst>
          </p:cNvPr>
          <p:cNvSpPr/>
          <p:nvPr/>
        </p:nvSpPr>
        <p:spPr>
          <a:xfrm>
            <a:off x="6834420" y="210450"/>
            <a:ext cx="5096398" cy="649515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pic>
        <p:nvPicPr>
          <p:cNvPr id="46" name="Picture 45">
            <a:extLst>
              <a:ext uri="{FF2B5EF4-FFF2-40B4-BE49-F238E27FC236}">
                <a16:creationId xmlns:a16="http://schemas.microsoft.com/office/drawing/2014/main" id="{BD5FC676-F44E-40FE-A414-2F5D5DB34A0F}"/>
              </a:ext>
            </a:extLst>
          </p:cNvPr>
          <p:cNvPicPr>
            <a:picLocks noChangeAspect="1"/>
          </p:cNvPicPr>
          <p:nvPr/>
        </p:nvPicPr>
        <p:blipFill rotWithShape="1">
          <a:blip r:embed="rId7">
            <a:duotone>
              <a:prstClr val="black"/>
              <a:srgbClr val="7030A0">
                <a:tint val="45000"/>
                <a:satMod val="400000"/>
              </a:srgbClr>
            </a:duotone>
            <a:extLst>
              <a:ext uri="{28A0092B-C50C-407E-A947-70E740481C1C}">
                <a14:useLocalDpi xmlns:a14="http://schemas.microsoft.com/office/drawing/2010/main" val="0"/>
              </a:ext>
            </a:extLst>
          </a:blip>
          <a:srcRect t="75314"/>
          <a:stretch/>
        </p:blipFill>
        <p:spPr>
          <a:xfrm>
            <a:off x="0" y="5088846"/>
            <a:ext cx="6280982" cy="1692953"/>
          </a:xfrm>
          <a:prstGeom prst="rect">
            <a:avLst/>
          </a:prstGeom>
        </p:spPr>
      </p:pic>
      <p:sp>
        <p:nvSpPr>
          <p:cNvPr id="51" name="Rectangle 50">
            <a:extLst>
              <a:ext uri="{FF2B5EF4-FFF2-40B4-BE49-F238E27FC236}">
                <a16:creationId xmlns:a16="http://schemas.microsoft.com/office/drawing/2014/main" id="{039A5570-02A9-4492-AF98-4B9E942EF949}"/>
              </a:ext>
            </a:extLst>
          </p:cNvPr>
          <p:cNvSpPr>
            <a:spLocks noChangeArrowheads="1"/>
          </p:cNvSpPr>
          <p:nvPr/>
        </p:nvSpPr>
        <p:spPr bwMode="auto">
          <a:xfrm>
            <a:off x="6834419" y="210450"/>
            <a:ext cx="49742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vi-VN" sz="2800" b="1">
                <a:solidFill>
                  <a:schemeClr val="bg1"/>
                </a:solidFill>
                <a:latin typeface="Times New Roman" panose="02020603050405020304" pitchFamily="18" charset="0"/>
              </a:rPr>
              <a:t>- Chỉ vùng phân bố </a:t>
            </a:r>
            <a:r>
              <a:rPr lang="en-US" altLang="vi-VN" sz="2800" b="1" i="1">
                <a:solidFill>
                  <a:schemeClr val="accent3">
                    <a:lumMod val="75000"/>
                  </a:schemeClr>
                </a:solidFill>
                <a:latin typeface="Times New Roman" panose="02020603050405020304" pitchFamily="18" charset="0"/>
              </a:rPr>
              <a:t>rừng rậm nhiệt đới</a:t>
            </a:r>
            <a:r>
              <a:rPr lang="en-US" altLang="vi-VN" sz="2800" b="1">
                <a:solidFill>
                  <a:schemeClr val="bg1"/>
                </a:solidFill>
                <a:latin typeface="Times New Roman" panose="02020603050405020304" pitchFamily="18" charset="0"/>
              </a:rPr>
              <a:t> và </a:t>
            </a:r>
            <a:r>
              <a:rPr lang="en-US" altLang="vi-VN" sz="2800" b="1" i="1">
                <a:solidFill>
                  <a:srgbClr val="8B73AC"/>
                </a:solidFill>
                <a:latin typeface="Times New Roman" panose="02020603050405020304" pitchFamily="18" charset="0"/>
              </a:rPr>
              <a:t>rừng ngập mặn</a:t>
            </a:r>
            <a:r>
              <a:rPr lang="en-US" altLang="vi-VN" sz="2800" b="1">
                <a:solidFill>
                  <a:schemeClr val="bg1"/>
                </a:solidFill>
                <a:latin typeface="Times New Roman" panose="02020603050405020304" pitchFamily="18" charset="0"/>
              </a:rPr>
              <a:t> trên lược đồ.</a:t>
            </a:r>
          </a:p>
        </p:txBody>
      </p:sp>
      <p:sp>
        <p:nvSpPr>
          <p:cNvPr id="52" name="Rectangle 51">
            <a:extLst>
              <a:ext uri="{FF2B5EF4-FFF2-40B4-BE49-F238E27FC236}">
                <a16:creationId xmlns:a16="http://schemas.microsoft.com/office/drawing/2014/main" id="{232FC12F-2C4C-4197-B69C-DE9894738C89}"/>
              </a:ext>
            </a:extLst>
          </p:cNvPr>
          <p:cNvSpPr>
            <a:spLocks noChangeArrowheads="1"/>
          </p:cNvSpPr>
          <p:nvPr/>
        </p:nvSpPr>
        <p:spPr bwMode="auto">
          <a:xfrm>
            <a:off x="6782144" y="281547"/>
            <a:ext cx="51376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vi-VN" sz="2800" b="1">
                <a:solidFill>
                  <a:schemeClr val="bg1"/>
                </a:solidFill>
                <a:latin typeface="Times New Roman" panose="02020603050405020304" pitchFamily="18" charset="0"/>
              </a:rPr>
              <a:t>- Loại rừng nào chiếm diện tích lớn hơn cả?</a:t>
            </a:r>
            <a:endParaRPr lang="vi-VN" altLang="vi-VN" sz="2800" b="1">
              <a:solidFill>
                <a:schemeClr val="bg1"/>
              </a:solidFill>
              <a:latin typeface="Times New Roman" panose="02020603050405020304" pitchFamily="18" charset="0"/>
            </a:endParaRPr>
          </a:p>
        </p:txBody>
      </p:sp>
      <p:sp>
        <p:nvSpPr>
          <p:cNvPr id="54" name="Rectangle 53">
            <a:extLst>
              <a:ext uri="{FF2B5EF4-FFF2-40B4-BE49-F238E27FC236}">
                <a16:creationId xmlns:a16="http://schemas.microsoft.com/office/drawing/2014/main" id="{94981EBA-62F8-4F60-BB5C-7489C5B99AD7}"/>
              </a:ext>
            </a:extLst>
          </p:cNvPr>
          <p:cNvSpPr>
            <a:spLocks noChangeArrowheads="1"/>
          </p:cNvSpPr>
          <p:nvPr/>
        </p:nvSpPr>
        <p:spPr bwMode="auto">
          <a:xfrm>
            <a:off x="6851285" y="231585"/>
            <a:ext cx="50795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vi-VN" sz="2800" b="1">
                <a:solidFill>
                  <a:schemeClr val="bg1"/>
                </a:solidFill>
                <a:latin typeface="Times New Roman" panose="02020603050405020304" pitchFamily="18" charset="0"/>
              </a:rPr>
              <a:t>- Nêu tên 2 loại rừng phổ biến ở nước ta.</a:t>
            </a:r>
            <a:endParaRPr lang="vi-VN" altLang="vi-VN" sz="2800" b="1">
              <a:solidFill>
                <a:schemeClr val="bg1"/>
              </a:solidFill>
              <a:latin typeface="Times New Roman" panose="02020603050405020304" pitchFamily="18" charset="0"/>
            </a:endParaRPr>
          </a:p>
        </p:txBody>
      </p:sp>
      <p:pic>
        <p:nvPicPr>
          <p:cNvPr id="55" name="Picture 54">
            <a:extLst>
              <a:ext uri="{FF2B5EF4-FFF2-40B4-BE49-F238E27FC236}">
                <a16:creationId xmlns:a16="http://schemas.microsoft.com/office/drawing/2014/main" id="{3CAAF9FC-FD45-464C-95DE-4303398A6407}"/>
              </a:ext>
            </a:extLst>
          </p:cNvPr>
          <p:cNvPicPr>
            <a:picLocks noChangeAspect="1"/>
          </p:cNvPicPr>
          <p:nvPr/>
        </p:nvPicPr>
        <p:blipFill rotWithShape="1">
          <a:blip r:embed="rId8"/>
          <a:srcRect l="57501" t="37779" r="11248" b="18888"/>
          <a:stretch/>
        </p:blipFill>
        <p:spPr>
          <a:xfrm>
            <a:off x="6954841" y="2908631"/>
            <a:ext cx="3810000" cy="2971800"/>
          </a:xfrm>
          <a:prstGeom prst="rect">
            <a:avLst/>
          </a:prstGeom>
        </p:spPr>
      </p:pic>
      <p:pic>
        <p:nvPicPr>
          <p:cNvPr id="56" name="Picture 55">
            <a:extLst>
              <a:ext uri="{FF2B5EF4-FFF2-40B4-BE49-F238E27FC236}">
                <a16:creationId xmlns:a16="http://schemas.microsoft.com/office/drawing/2014/main" id="{3FE70C76-38A1-424C-9F31-8E1EDC22718A}"/>
              </a:ext>
            </a:extLst>
          </p:cNvPr>
          <p:cNvPicPr>
            <a:picLocks noChangeAspect="1"/>
          </p:cNvPicPr>
          <p:nvPr/>
        </p:nvPicPr>
        <p:blipFill rotWithShape="1">
          <a:blip r:embed="rId8"/>
          <a:srcRect l="25625" t="37778" r="43124" b="17777"/>
          <a:stretch/>
        </p:blipFill>
        <p:spPr>
          <a:xfrm>
            <a:off x="2387265" y="2895812"/>
            <a:ext cx="3810000" cy="3048000"/>
          </a:xfrm>
          <a:prstGeom prst="rect">
            <a:avLst/>
          </a:prstGeom>
        </p:spPr>
      </p:pic>
      <p:sp>
        <p:nvSpPr>
          <p:cNvPr id="57" name="TextBox 7">
            <a:extLst>
              <a:ext uri="{FF2B5EF4-FFF2-40B4-BE49-F238E27FC236}">
                <a16:creationId xmlns:a16="http://schemas.microsoft.com/office/drawing/2014/main" id="{479E2AF0-FECD-4806-9627-9DCD63764B92}"/>
              </a:ext>
            </a:extLst>
          </p:cNvPr>
          <p:cNvSpPr txBox="1">
            <a:spLocks noChangeArrowheads="1"/>
          </p:cNvSpPr>
          <p:nvPr/>
        </p:nvSpPr>
        <p:spPr bwMode="auto">
          <a:xfrm>
            <a:off x="-1" y="6457950"/>
            <a:ext cx="6280981" cy="40005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vi-VN" sz="2000" b="1" i="1">
                <a:solidFill>
                  <a:srgbClr val="0000CC"/>
                </a:solidFill>
                <a:latin typeface="Times New Roman" panose="02020603050405020304" pitchFamily="18" charset="0"/>
              </a:rPr>
              <a:t>Hình 1. Lược đồ phân bố rừng ở Việt Nam</a:t>
            </a:r>
          </a:p>
        </p:txBody>
      </p:sp>
      <p:sp>
        <p:nvSpPr>
          <p:cNvPr id="60" name="Line 120">
            <a:extLst>
              <a:ext uri="{FF2B5EF4-FFF2-40B4-BE49-F238E27FC236}">
                <a16:creationId xmlns:a16="http://schemas.microsoft.com/office/drawing/2014/main" id="{35E68778-BE5F-4704-8268-62CB3FE020D0}"/>
              </a:ext>
            </a:extLst>
          </p:cNvPr>
          <p:cNvSpPr>
            <a:spLocks noChangeShapeType="1"/>
          </p:cNvSpPr>
          <p:nvPr/>
        </p:nvSpPr>
        <p:spPr bwMode="auto">
          <a:xfrm flipH="1">
            <a:off x="1750110" y="5488169"/>
            <a:ext cx="1377974" cy="400050"/>
          </a:xfrm>
          <a:prstGeom prst="line">
            <a:avLst/>
          </a:prstGeom>
          <a:noFill/>
          <a:ln w="1905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 name="Line 121">
            <a:extLst>
              <a:ext uri="{FF2B5EF4-FFF2-40B4-BE49-F238E27FC236}">
                <a16:creationId xmlns:a16="http://schemas.microsoft.com/office/drawing/2014/main" id="{548DE9FD-756F-460D-947D-B7768C1A94AF}"/>
              </a:ext>
            </a:extLst>
          </p:cNvPr>
          <p:cNvSpPr>
            <a:spLocks noChangeShapeType="1"/>
          </p:cNvSpPr>
          <p:nvPr/>
        </p:nvSpPr>
        <p:spPr bwMode="auto">
          <a:xfrm flipH="1">
            <a:off x="1936896" y="5467589"/>
            <a:ext cx="1178033" cy="17404"/>
          </a:xfrm>
          <a:prstGeom prst="line">
            <a:avLst/>
          </a:prstGeom>
          <a:noFill/>
          <a:ln w="1905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2" name="Line 122">
            <a:extLst>
              <a:ext uri="{FF2B5EF4-FFF2-40B4-BE49-F238E27FC236}">
                <a16:creationId xmlns:a16="http://schemas.microsoft.com/office/drawing/2014/main" id="{79BFAB81-107A-4769-8FBD-54F49E95DA0A}"/>
              </a:ext>
            </a:extLst>
          </p:cNvPr>
          <p:cNvSpPr>
            <a:spLocks noChangeShapeType="1"/>
          </p:cNvSpPr>
          <p:nvPr/>
        </p:nvSpPr>
        <p:spPr bwMode="auto">
          <a:xfrm flipH="1">
            <a:off x="1219200" y="5467589"/>
            <a:ext cx="1908884" cy="760230"/>
          </a:xfrm>
          <a:prstGeom prst="line">
            <a:avLst/>
          </a:prstGeom>
          <a:noFill/>
          <a:ln w="1270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3" name="Line 123">
            <a:extLst>
              <a:ext uri="{FF2B5EF4-FFF2-40B4-BE49-F238E27FC236}">
                <a16:creationId xmlns:a16="http://schemas.microsoft.com/office/drawing/2014/main" id="{C9931F13-B05E-4FD0-936F-963580FD3BF4}"/>
              </a:ext>
            </a:extLst>
          </p:cNvPr>
          <p:cNvSpPr>
            <a:spLocks noChangeShapeType="1"/>
          </p:cNvSpPr>
          <p:nvPr/>
        </p:nvSpPr>
        <p:spPr bwMode="auto">
          <a:xfrm flipH="1">
            <a:off x="2666999" y="2035622"/>
            <a:ext cx="565978" cy="2823094"/>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4" name="Line 124">
            <a:extLst>
              <a:ext uri="{FF2B5EF4-FFF2-40B4-BE49-F238E27FC236}">
                <a16:creationId xmlns:a16="http://schemas.microsoft.com/office/drawing/2014/main" id="{16E3CAC0-6833-4BC1-8558-0F9A3FEE3B27}"/>
              </a:ext>
            </a:extLst>
          </p:cNvPr>
          <p:cNvSpPr>
            <a:spLocks noChangeShapeType="1"/>
          </p:cNvSpPr>
          <p:nvPr/>
        </p:nvSpPr>
        <p:spPr bwMode="auto">
          <a:xfrm flipH="1">
            <a:off x="2430469" y="2035622"/>
            <a:ext cx="802509" cy="1511478"/>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5" name="Line 125">
            <a:extLst>
              <a:ext uri="{FF2B5EF4-FFF2-40B4-BE49-F238E27FC236}">
                <a16:creationId xmlns:a16="http://schemas.microsoft.com/office/drawing/2014/main" id="{BC7C8196-34A3-455B-8BD7-04FE3C260271}"/>
              </a:ext>
            </a:extLst>
          </p:cNvPr>
          <p:cNvSpPr>
            <a:spLocks noChangeShapeType="1"/>
          </p:cNvSpPr>
          <p:nvPr/>
        </p:nvSpPr>
        <p:spPr bwMode="auto">
          <a:xfrm flipH="1" flipV="1">
            <a:off x="1524000" y="609600"/>
            <a:ext cx="1708978" cy="1389685"/>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6" name="Rectangle 127">
            <a:extLst>
              <a:ext uri="{FF2B5EF4-FFF2-40B4-BE49-F238E27FC236}">
                <a16:creationId xmlns:a16="http://schemas.microsoft.com/office/drawing/2014/main" id="{A511786B-E7A2-438C-A967-154FDCD8768E}"/>
              </a:ext>
            </a:extLst>
          </p:cNvPr>
          <p:cNvSpPr>
            <a:spLocks noChangeArrowheads="1"/>
          </p:cNvSpPr>
          <p:nvPr/>
        </p:nvSpPr>
        <p:spPr bwMode="auto">
          <a:xfrm>
            <a:off x="3128084" y="5203786"/>
            <a:ext cx="3130550" cy="457200"/>
          </a:xfrm>
          <a:prstGeom prst="rect">
            <a:avLst/>
          </a:prstGeom>
          <a:solidFill>
            <a:schemeClr val="bg1"/>
          </a:solidFill>
          <a:ln w="28575">
            <a:no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vi-VN" sz="2800" b="1">
                <a:solidFill>
                  <a:srgbClr val="0000CC"/>
                </a:solidFill>
                <a:latin typeface="Times New Roman" panose="02020603050405020304" pitchFamily="18" charset="0"/>
                <a:cs typeface="Times New Roman" panose="02020603050405020304" pitchFamily="18" charset="0"/>
              </a:rPr>
              <a:t>   Rừng ngập mặn</a:t>
            </a:r>
          </a:p>
        </p:txBody>
      </p:sp>
      <p:sp>
        <p:nvSpPr>
          <p:cNvPr id="67" name="Rectangle 129">
            <a:extLst>
              <a:ext uri="{FF2B5EF4-FFF2-40B4-BE49-F238E27FC236}">
                <a16:creationId xmlns:a16="http://schemas.microsoft.com/office/drawing/2014/main" id="{F0FB246D-BA67-41CD-98E7-0202FF1C2937}"/>
              </a:ext>
            </a:extLst>
          </p:cNvPr>
          <p:cNvSpPr>
            <a:spLocks noChangeArrowheads="1"/>
          </p:cNvSpPr>
          <p:nvPr/>
        </p:nvSpPr>
        <p:spPr bwMode="auto">
          <a:xfrm>
            <a:off x="3232980" y="1736486"/>
            <a:ext cx="3048000" cy="457200"/>
          </a:xfrm>
          <a:prstGeom prst="rect">
            <a:avLst/>
          </a:prstGeom>
          <a:solidFill>
            <a:schemeClr val="bg1"/>
          </a:solidFill>
          <a:ln w="28575">
            <a:no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vi-VN" sz="2800" b="1">
                <a:solidFill>
                  <a:srgbClr val="008000"/>
                </a:solidFill>
                <a:latin typeface="Times New Roman" panose="02020603050405020304" pitchFamily="18" charset="0"/>
                <a:cs typeface="Times New Roman" panose="02020603050405020304" pitchFamily="18" charset="0"/>
              </a:rPr>
              <a:t>Rừng rậm nhiệt đới</a:t>
            </a:r>
          </a:p>
        </p:txBody>
      </p:sp>
      <p:sp>
        <p:nvSpPr>
          <p:cNvPr id="2" name="TextBox 1">
            <a:extLst>
              <a:ext uri="{FF2B5EF4-FFF2-40B4-BE49-F238E27FC236}">
                <a16:creationId xmlns:a16="http://schemas.microsoft.com/office/drawing/2014/main" id="{8E4CEEEA-9386-4C4A-814F-4FC8D040534C}"/>
              </a:ext>
            </a:extLst>
          </p:cNvPr>
          <p:cNvSpPr txBox="1"/>
          <p:nvPr/>
        </p:nvSpPr>
        <p:spPr>
          <a:xfrm>
            <a:off x="6834419" y="1679370"/>
            <a:ext cx="4987651"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Rừng rậm nhiệt đới chiếm phần lớn diện tích.</a:t>
            </a:r>
          </a:p>
        </p:txBody>
      </p:sp>
      <p:sp>
        <p:nvSpPr>
          <p:cNvPr id="6" name="TextBox 5">
            <a:extLst>
              <a:ext uri="{FF2B5EF4-FFF2-40B4-BE49-F238E27FC236}">
                <a16:creationId xmlns:a16="http://schemas.microsoft.com/office/drawing/2014/main" id="{DECB77D3-22A5-4BEE-A10B-E385A74A7BB4}"/>
              </a:ext>
            </a:extLst>
          </p:cNvPr>
          <p:cNvSpPr txBox="1"/>
          <p:nvPr/>
        </p:nvSpPr>
        <p:spPr>
          <a:xfrm>
            <a:off x="3312991" y="2315770"/>
            <a:ext cx="2967990" cy="584775"/>
          </a:xfrm>
          <a:prstGeom prst="rect">
            <a:avLst/>
          </a:prstGeom>
          <a:solidFill>
            <a:schemeClr val="bg1"/>
          </a:solid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Vùng đồi núi</a:t>
            </a:r>
          </a:p>
        </p:txBody>
      </p:sp>
      <p:sp>
        <p:nvSpPr>
          <p:cNvPr id="38" name="TextBox 37">
            <a:extLst>
              <a:ext uri="{FF2B5EF4-FFF2-40B4-BE49-F238E27FC236}">
                <a16:creationId xmlns:a16="http://schemas.microsoft.com/office/drawing/2014/main" id="{9E1E44B1-E1AF-4426-9CA3-1B55EACE48D8}"/>
              </a:ext>
            </a:extLst>
          </p:cNvPr>
          <p:cNvSpPr txBox="1"/>
          <p:nvPr/>
        </p:nvSpPr>
        <p:spPr>
          <a:xfrm>
            <a:off x="2362199" y="5791670"/>
            <a:ext cx="3896435" cy="584775"/>
          </a:xfrm>
          <a:prstGeom prst="rect">
            <a:avLst/>
          </a:prstGeom>
          <a:solidFill>
            <a:schemeClr val="bg1"/>
          </a:solidFill>
        </p:spPr>
        <p:txBody>
          <a:bodyPr wrap="square" rtlCol="0">
            <a:spAutoFit/>
          </a:bodyPr>
          <a:lstStyle/>
          <a:p>
            <a:pPr algn="ctr"/>
            <a:r>
              <a:rPr lang="en-US" sz="3200" b="1" spc="-60">
                <a:latin typeface="Times New Roman" panose="02020603050405020304" pitchFamily="18" charset="0"/>
                <a:cs typeface="Times New Roman" panose="02020603050405020304" pitchFamily="18" charset="0"/>
              </a:rPr>
              <a:t>Nơi đất thấp, ven biển</a:t>
            </a:r>
          </a:p>
        </p:txBody>
      </p:sp>
      <p:pic>
        <p:nvPicPr>
          <p:cNvPr id="28" name="Picture 2">
            <a:extLst>
              <a:ext uri="{FF2B5EF4-FFF2-40B4-BE49-F238E27FC236}">
                <a16:creationId xmlns:a16="http://schemas.microsoft.com/office/drawing/2014/main" id="{0B302354-1632-45A4-B112-F264BBC244C2}"/>
              </a:ext>
            </a:extLst>
          </p:cNvPr>
          <p:cNvPicPr>
            <a:picLocks noChangeAspect="1" noChangeArrowheads="1"/>
          </p:cNvPicPr>
          <p:nvPr/>
        </p:nvPicPr>
        <p:blipFill rotWithShape="1">
          <a:blip r:embed="rId9">
            <a:grayscl/>
            <a:extLst>
              <a:ext uri="{28A0092B-C50C-407E-A947-70E740481C1C}">
                <a14:useLocalDpi xmlns:a14="http://schemas.microsoft.com/office/drawing/2010/main" val="0"/>
              </a:ext>
            </a:extLst>
          </a:blip>
          <a:srcRect l="2116" t="1644" r="2500" b="5001"/>
          <a:stretch/>
        </p:blipFill>
        <p:spPr bwMode="auto">
          <a:xfrm>
            <a:off x="6782144" y="-34300"/>
            <a:ext cx="5409856" cy="716280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F326CBE-9933-4628-B0C1-1B0F76DB252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7019941" y="-29885"/>
            <a:ext cx="3285414" cy="59272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6754474B-D102-47A8-A1DB-7F12885E5A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7888449" y="521156"/>
            <a:ext cx="2430060" cy="656034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31" name="Line 123">
            <a:extLst>
              <a:ext uri="{FF2B5EF4-FFF2-40B4-BE49-F238E27FC236}">
                <a16:creationId xmlns:a16="http://schemas.microsoft.com/office/drawing/2014/main" id="{2476D59B-7E48-43FC-B6CD-861A8AB5DE82}"/>
              </a:ext>
            </a:extLst>
          </p:cNvPr>
          <p:cNvSpPr>
            <a:spLocks noChangeShapeType="1"/>
          </p:cNvSpPr>
          <p:nvPr/>
        </p:nvSpPr>
        <p:spPr bwMode="auto">
          <a:xfrm>
            <a:off x="6320177" y="1982622"/>
            <a:ext cx="3441353" cy="3378182"/>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2" name="Line 124">
            <a:extLst>
              <a:ext uri="{FF2B5EF4-FFF2-40B4-BE49-F238E27FC236}">
                <a16:creationId xmlns:a16="http://schemas.microsoft.com/office/drawing/2014/main" id="{987B2C2A-ED72-4FA0-A821-E2907FE8143E}"/>
              </a:ext>
            </a:extLst>
          </p:cNvPr>
          <p:cNvSpPr>
            <a:spLocks noChangeShapeType="1"/>
          </p:cNvSpPr>
          <p:nvPr/>
        </p:nvSpPr>
        <p:spPr bwMode="auto">
          <a:xfrm>
            <a:off x="6320178" y="1982622"/>
            <a:ext cx="3193781" cy="1384995"/>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3" name="Line 125">
            <a:extLst>
              <a:ext uri="{FF2B5EF4-FFF2-40B4-BE49-F238E27FC236}">
                <a16:creationId xmlns:a16="http://schemas.microsoft.com/office/drawing/2014/main" id="{9F36EAF2-3E03-4C10-8498-90B748591102}"/>
              </a:ext>
            </a:extLst>
          </p:cNvPr>
          <p:cNvSpPr>
            <a:spLocks noChangeShapeType="1"/>
          </p:cNvSpPr>
          <p:nvPr/>
        </p:nvSpPr>
        <p:spPr bwMode="auto">
          <a:xfrm flipV="1">
            <a:off x="6320178" y="510383"/>
            <a:ext cx="2214221" cy="1435902"/>
          </a:xfrm>
          <a:prstGeom prst="line">
            <a:avLst/>
          </a:prstGeom>
          <a:noFill/>
          <a:ln w="28575">
            <a:solidFill>
              <a:srgbClr val="EE401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5" name="Line 121">
            <a:extLst>
              <a:ext uri="{FF2B5EF4-FFF2-40B4-BE49-F238E27FC236}">
                <a16:creationId xmlns:a16="http://schemas.microsoft.com/office/drawing/2014/main" id="{C8E0DC81-CF85-4C5B-87F7-0C85B91FDFEB}"/>
              </a:ext>
            </a:extLst>
          </p:cNvPr>
          <p:cNvSpPr>
            <a:spLocks noChangeShapeType="1"/>
          </p:cNvSpPr>
          <p:nvPr/>
        </p:nvSpPr>
        <p:spPr bwMode="auto">
          <a:xfrm>
            <a:off x="6300580" y="5571261"/>
            <a:ext cx="2919620" cy="246015"/>
          </a:xfrm>
          <a:prstGeom prst="line">
            <a:avLst/>
          </a:prstGeom>
          <a:noFill/>
          <a:ln w="1905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4" name="Line 120">
            <a:extLst>
              <a:ext uri="{FF2B5EF4-FFF2-40B4-BE49-F238E27FC236}">
                <a16:creationId xmlns:a16="http://schemas.microsoft.com/office/drawing/2014/main" id="{C7660BB6-B9D0-4D0B-A7F8-4694C93381B1}"/>
              </a:ext>
            </a:extLst>
          </p:cNvPr>
          <p:cNvSpPr>
            <a:spLocks noChangeShapeType="1"/>
          </p:cNvSpPr>
          <p:nvPr/>
        </p:nvSpPr>
        <p:spPr bwMode="auto">
          <a:xfrm>
            <a:off x="6300580" y="5571263"/>
            <a:ext cx="2614820" cy="673240"/>
          </a:xfrm>
          <a:prstGeom prst="line">
            <a:avLst/>
          </a:prstGeom>
          <a:noFill/>
          <a:ln w="1905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6" name="Line 122">
            <a:extLst>
              <a:ext uri="{FF2B5EF4-FFF2-40B4-BE49-F238E27FC236}">
                <a16:creationId xmlns:a16="http://schemas.microsoft.com/office/drawing/2014/main" id="{9C9D8A88-DBDE-46C6-AE94-3C5E8CBE926A}"/>
              </a:ext>
            </a:extLst>
          </p:cNvPr>
          <p:cNvSpPr>
            <a:spLocks noChangeShapeType="1"/>
          </p:cNvSpPr>
          <p:nvPr/>
        </p:nvSpPr>
        <p:spPr bwMode="auto">
          <a:xfrm>
            <a:off x="6300580" y="5571265"/>
            <a:ext cx="1852820" cy="1055150"/>
          </a:xfrm>
          <a:prstGeom prst="line">
            <a:avLst/>
          </a:prstGeom>
          <a:noFill/>
          <a:ln w="1270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D140DC7-B205-4D86-87EE-CFF97EDCEB02}"/>
              </a:ext>
            </a:extLst>
          </p:cNvPr>
          <p:cNvSpPr>
            <a:spLocks noChangeArrowheads="1"/>
          </p:cNvSpPr>
          <p:nvPr/>
        </p:nvSpPr>
        <p:spPr bwMode="auto">
          <a:xfrm>
            <a:off x="2218176" y="32984"/>
            <a:ext cx="4551194" cy="954107"/>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vi-VN" sz="2800" b="1">
                <a:solidFill>
                  <a:srgbClr val="FF0000"/>
                </a:solidFill>
                <a:latin typeface="Times New Roman" panose="02020603050405020304" pitchFamily="18" charset="0"/>
              </a:rPr>
              <a:t>Cho biết sự phân bố của các loại rừng đó. </a:t>
            </a:r>
          </a:p>
        </p:txBody>
      </p:sp>
    </p:spTree>
    <p:extLst>
      <p:ext uri="{BB962C8B-B14F-4D97-AF65-F5344CB8AC3E}">
        <p14:creationId xmlns:p14="http://schemas.microsoft.com/office/powerpoint/2010/main" val="957749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
                                        </p:tgtEl>
                                        <p:attrNameLst>
                                          <p:attrName>style.visibility</p:attrName>
                                        </p:attrNameLst>
                                      </p:cBhvr>
                                      <p:to>
                                        <p:strVal val="visible"/>
                                      </p:to>
                                    </p:set>
                                    <p:anim calcmode="discrete" valueType="clr">
                                      <p:cBhvr override="childStyle">
                                        <p:cTn id="7" dur="80"/>
                                        <p:tgtEl>
                                          <p:spTgt spid="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
                                        </p:tgtEl>
                                        <p:attrNameLst>
                                          <p:attrName>fillcolor</p:attrName>
                                        </p:attrNameLst>
                                      </p:cBhvr>
                                      <p:tavLst>
                                        <p:tav tm="0">
                                          <p:val>
                                            <p:clrVal>
                                              <a:schemeClr val="accent2"/>
                                            </p:clrVal>
                                          </p:val>
                                        </p:tav>
                                        <p:tav tm="50000">
                                          <p:val>
                                            <p:clrVal>
                                              <a:schemeClr val="hlink"/>
                                            </p:clrVal>
                                          </p:val>
                                        </p:tav>
                                      </p:tavLst>
                                    </p:anim>
                                    <p:set>
                                      <p:cBhvr>
                                        <p:cTn id="9" dur="80"/>
                                        <p:tgtEl>
                                          <p:spTgt spid="5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0" presetClass="exit" presetSubtype="0" fill="hold" grpId="1" nodeType="withEffect">
                                  <p:stCondLst>
                                    <p:cond delay="0"/>
                                  </p:stCondLst>
                                  <p:iterate type="lt">
                                    <p:tmPct val="0"/>
                                  </p:iterate>
                                  <p:childTnLst>
                                    <p:animEffect transition="out" filter="fade">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51"/>
                                        </p:tgtEl>
                                        <p:attrNameLst>
                                          <p:attrName>style.visibility</p:attrName>
                                        </p:attrNameLst>
                                      </p:cBhvr>
                                      <p:to>
                                        <p:strVal val="visible"/>
                                      </p:to>
                                    </p:set>
                                    <p:anim calcmode="discrete" valueType="clr">
                                      <p:cBhvr override="childStyle">
                                        <p:cTn id="39"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51"/>
                                        </p:tgtEl>
                                        <p:attrNameLst>
                                          <p:attrName>fillcolor</p:attrName>
                                        </p:attrNameLst>
                                      </p:cBhvr>
                                      <p:tavLst>
                                        <p:tav tm="0">
                                          <p:val>
                                            <p:clrVal>
                                              <a:schemeClr val="accent2"/>
                                            </p:clrVal>
                                          </p:val>
                                        </p:tav>
                                        <p:tav tm="50000">
                                          <p:val>
                                            <p:clrVal>
                                              <a:schemeClr val="hlink"/>
                                            </p:clrVal>
                                          </p:val>
                                        </p:tav>
                                      </p:tavLst>
                                    </p:anim>
                                    <p:set>
                                      <p:cBhvr>
                                        <p:cTn id="41" dur="80"/>
                                        <p:tgtEl>
                                          <p:spTgt spid="51"/>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1000"/>
                                        <p:tgtEl>
                                          <p:spTgt spid="67"/>
                                        </p:tgtEl>
                                      </p:cBhvr>
                                    </p:animEffect>
                                    <p:anim calcmode="lin" valueType="num">
                                      <p:cBhvr>
                                        <p:cTn id="47" dur="1000" fill="hold"/>
                                        <p:tgtEl>
                                          <p:spTgt spid="67"/>
                                        </p:tgtEl>
                                        <p:attrNameLst>
                                          <p:attrName>ppt_x</p:attrName>
                                        </p:attrNameLst>
                                      </p:cBhvr>
                                      <p:tavLst>
                                        <p:tav tm="0">
                                          <p:val>
                                            <p:strVal val="#ppt_x"/>
                                          </p:val>
                                        </p:tav>
                                        <p:tav tm="100000">
                                          <p:val>
                                            <p:strVal val="#ppt_x"/>
                                          </p:val>
                                        </p:tav>
                                      </p:tavLst>
                                    </p:anim>
                                    <p:anim calcmode="lin" valueType="num">
                                      <p:cBhvr>
                                        <p:cTn id="4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anim calcmode="lin" valueType="num">
                                      <p:cBhvr additive="base">
                                        <p:cTn id="53" dur="500" fill="hold"/>
                                        <p:tgtEl>
                                          <p:spTgt spid="65"/>
                                        </p:tgtEl>
                                        <p:attrNameLst>
                                          <p:attrName>ppt_x</p:attrName>
                                        </p:attrNameLst>
                                      </p:cBhvr>
                                      <p:tavLst>
                                        <p:tav tm="0">
                                          <p:val>
                                            <p:strVal val="#ppt_x"/>
                                          </p:val>
                                        </p:tav>
                                        <p:tav tm="100000">
                                          <p:val>
                                            <p:strVal val="#ppt_x"/>
                                          </p:val>
                                        </p:tav>
                                      </p:tavLst>
                                    </p:anim>
                                    <p:anim calcmode="lin" valueType="num">
                                      <p:cBhvr additive="base">
                                        <p:cTn id="5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1000"/>
                                        <p:tgtEl>
                                          <p:spTgt spid="64"/>
                                        </p:tgtEl>
                                      </p:cBhvr>
                                    </p:animEffect>
                                    <p:anim calcmode="lin" valueType="num">
                                      <p:cBhvr>
                                        <p:cTn id="60" dur="1000" fill="hold"/>
                                        <p:tgtEl>
                                          <p:spTgt spid="64"/>
                                        </p:tgtEl>
                                        <p:attrNameLst>
                                          <p:attrName>ppt_x</p:attrName>
                                        </p:attrNameLst>
                                      </p:cBhvr>
                                      <p:tavLst>
                                        <p:tav tm="0">
                                          <p:val>
                                            <p:strVal val="#ppt_x"/>
                                          </p:val>
                                        </p:tav>
                                        <p:tav tm="100000">
                                          <p:val>
                                            <p:strVal val="#ppt_x"/>
                                          </p:val>
                                        </p:tav>
                                      </p:tavLst>
                                    </p:anim>
                                    <p:anim calcmode="lin" valueType="num">
                                      <p:cBhvr>
                                        <p:cTn id="6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1000"/>
                                        <p:tgtEl>
                                          <p:spTgt spid="63"/>
                                        </p:tgtEl>
                                      </p:cBhvr>
                                    </p:animEffect>
                                    <p:anim calcmode="lin" valueType="num">
                                      <p:cBhvr>
                                        <p:cTn id="67" dur="1000" fill="hold"/>
                                        <p:tgtEl>
                                          <p:spTgt spid="63"/>
                                        </p:tgtEl>
                                        <p:attrNameLst>
                                          <p:attrName>ppt_x</p:attrName>
                                        </p:attrNameLst>
                                      </p:cBhvr>
                                      <p:tavLst>
                                        <p:tav tm="0">
                                          <p:val>
                                            <p:strVal val="#ppt_x"/>
                                          </p:val>
                                        </p:tav>
                                        <p:tav tm="100000">
                                          <p:val>
                                            <p:strVal val="#ppt_x"/>
                                          </p:val>
                                        </p:tav>
                                      </p:tavLst>
                                    </p:anim>
                                    <p:anim calcmode="lin" valueType="num">
                                      <p:cBhvr>
                                        <p:cTn id="6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p:cTn id="73" dur="1000" fill="hold"/>
                                        <p:tgtEl>
                                          <p:spTgt spid="66"/>
                                        </p:tgtEl>
                                        <p:attrNameLst>
                                          <p:attrName>ppt_w</p:attrName>
                                        </p:attrNameLst>
                                      </p:cBhvr>
                                      <p:tavLst>
                                        <p:tav tm="0">
                                          <p:val>
                                            <p:fltVal val="0"/>
                                          </p:val>
                                        </p:tav>
                                        <p:tav tm="100000">
                                          <p:val>
                                            <p:strVal val="#ppt_w"/>
                                          </p:val>
                                        </p:tav>
                                      </p:tavLst>
                                    </p:anim>
                                    <p:anim calcmode="lin" valueType="num">
                                      <p:cBhvr>
                                        <p:cTn id="74" dur="1000" fill="hold"/>
                                        <p:tgtEl>
                                          <p:spTgt spid="66"/>
                                        </p:tgtEl>
                                        <p:attrNameLst>
                                          <p:attrName>ppt_h</p:attrName>
                                        </p:attrNameLst>
                                      </p:cBhvr>
                                      <p:tavLst>
                                        <p:tav tm="0">
                                          <p:val>
                                            <p:fltVal val="0"/>
                                          </p:val>
                                        </p:tav>
                                        <p:tav tm="100000">
                                          <p:val>
                                            <p:strVal val="#ppt_h"/>
                                          </p:val>
                                        </p:tav>
                                      </p:tavLst>
                                    </p:anim>
                                    <p:anim calcmode="lin" valueType="num">
                                      <p:cBhvr>
                                        <p:cTn id="75" dur="1000" fill="hold"/>
                                        <p:tgtEl>
                                          <p:spTgt spid="66"/>
                                        </p:tgtEl>
                                        <p:attrNameLst>
                                          <p:attrName>style.rotation</p:attrName>
                                        </p:attrNameLst>
                                      </p:cBhvr>
                                      <p:tavLst>
                                        <p:tav tm="0">
                                          <p:val>
                                            <p:fltVal val="90"/>
                                          </p:val>
                                        </p:tav>
                                        <p:tav tm="100000">
                                          <p:val>
                                            <p:fltVal val="0"/>
                                          </p:val>
                                        </p:tav>
                                      </p:tavLst>
                                    </p:anim>
                                    <p:animEffect transition="in" filter="fade">
                                      <p:cBhvr>
                                        <p:cTn id="76" dur="10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62"/>
                                        </p:tgtEl>
                                        <p:attrNameLst>
                                          <p:attrName>style.visibility</p:attrName>
                                        </p:attrNameLst>
                                      </p:cBhvr>
                                      <p:to>
                                        <p:strVal val="visible"/>
                                      </p:to>
                                    </p:set>
                                    <p:anim calcmode="lin" valueType="num">
                                      <p:cBhvr>
                                        <p:cTn id="81" dur="500" fill="hold"/>
                                        <p:tgtEl>
                                          <p:spTgt spid="62"/>
                                        </p:tgtEl>
                                        <p:attrNameLst>
                                          <p:attrName>ppt_w</p:attrName>
                                        </p:attrNameLst>
                                      </p:cBhvr>
                                      <p:tavLst>
                                        <p:tav tm="0">
                                          <p:val>
                                            <p:fltVal val="0"/>
                                          </p:val>
                                        </p:tav>
                                        <p:tav tm="100000">
                                          <p:val>
                                            <p:strVal val="#ppt_w"/>
                                          </p:val>
                                        </p:tav>
                                      </p:tavLst>
                                    </p:anim>
                                    <p:anim calcmode="lin" valueType="num">
                                      <p:cBhvr>
                                        <p:cTn id="82" dur="500" fill="hold"/>
                                        <p:tgtEl>
                                          <p:spTgt spid="62"/>
                                        </p:tgtEl>
                                        <p:attrNameLst>
                                          <p:attrName>ppt_h</p:attrName>
                                        </p:attrNameLst>
                                      </p:cBhvr>
                                      <p:tavLst>
                                        <p:tav tm="0">
                                          <p:val>
                                            <p:fltVal val="0"/>
                                          </p:val>
                                        </p:tav>
                                        <p:tav tm="100000">
                                          <p:val>
                                            <p:strVal val="#ppt_h"/>
                                          </p:val>
                                        </p:tav>
                                      </p:tavLst>
                                    </p:anim>
                                    <p:animEffect transition="in" filter="fade">
                                      <p:cBhvr>
                                        <p:cTn id="83" dur="500"/>
                                        <p:tgtEl>
                                          <p:spTgt spid="6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60"/>
                                        </p:tgtEl>
                                        <p:attrNameLst>
                                          <p:attrName>style.visibility</p:attrName>
                                        </p:attrNameLst>
                                      </p:cBhvr>
                                      <p:to>
                                        <p:strVal val="visible"/>
                                      </p:to>
                                    </p:set>
                                    <p:anim calcmode="lin" valueType="num">
                                      <p:cBhvr>
                                        <p:cTn id="88" dur="500" fill="hold"/>
                                        <p:tgtEl>
                                          <p:spTgt spid="60"/>
                                        </p:tgtEl>
                                        <p:attrNameLst>
                                          <p:attrName>ppt_w</p:attrName>
                                        </p:attrNameLst>
                                      </p:cBhvr>
                                      <p:tavLst>
                                        <p:tav tm="0">
                                          <p:val>
                                            <p:fltVal val="0"/>
                                          </p:val>
                                        </p:tav>
                                        <p:tav tm="100000">
                                          <p:val>
                                            <p:strVal val="#ppt_w"/>
                                          </p:val>
                                        </p:tav>
                                      </p:tavLst>
                                    </p:anim>
                                    <p:anim calcmode="lin" valueType="num">
                                      <p:cBhvr>
                                        <p:cTn id="89" dur="500" fill="hold"/>
                                        <p:tgtEl>
                                          <p:spTgt spid="60"/>
                                        </p:tgtEl>
                                        <p:attrNameLst>
                                          <p:attrName>ppt_h</p:attrName>
                                        </p:attrNameLst>
                                      </p:cBhvr>
                                      <p:tavLst>
                                        <p:tav tm="0">
                                          <p:val>
                                            <p:fltVal val="0"/>
                                          </p:val>
                                        </p:tav>
                                        <p:tav tm="100000">
                                          <p:val>
                                            <p:strVal val="#ppt_h"/>
                                          </p:val>
                                        </p:tav>
                                      </p:tavLst>
                                    </p:anim>
                                    <p:animEffect transition="in" filter="fade">
                                      <p:cBhvr>
                                        <p:cTn id="90" dur="500"/>
                                        <p:tgtEl>
                                          <p:spTgt spid="60"/>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anim calcmode="lin" valueType="num">
                                      <p:cBhvr>
                                        <p:cTn id="95" dur="500" fill="hold"/>
                                        <p:tgtEl>
                                          <p:spTgt spid="61"/>
                                        </p:tgtEl>
                                        <p:attrNameLst>
                                          <p:attrName>ppt_w</p:attrName>
                                        </p:attrNameLst>
                                      </p:cBhvr>
                                      <p:tavLst>
                                        <p:tav tm="0">
                                          <p:val>
                                            <p:fltVal val="0"/>
                                          </p:val>
                                        </p:tav>
                                        <p:tav tm="100000">
                                          <p:val>
                                            <p:strVal val="#ppt_w"/>
                                          </p:val>
                                        </p:tav>
                                      </p:tavLst>
                                    </p:anim>
                                    <p:anim calcmode="lin" valueType="num">
                                      <p:cBhvr>
                                        <p:cTn id="96" dur="500" fill="hold"/>
                                        <p:tgtEl>
                                          <p:spTgt spid="61"/>
                                        </p:tgtEl>
                                        <p:attrNameLst>
                                          <p:attrName>ppt_h</p:attrName>
                                        </p:attrNameLst>
                                      </p:cBhvr>
                                      <p:tavLst>
                                        <p:tav tm="0">
                                          <p:val>
                                            <p:fltVal val="0"/>
                                          </p:val>
                                        </p:tav>
                                        <p:tav tm="100000">
                                          <p:val>
                                            <p:strVal val="#ppt_h"/>
                                          </p:val>
                                        </p:tav>
                                      </p:tavLst>
                                    </p:anim>
                                    <p:animEffect transition="in" filter="fade">
                                      <p:cBhvr>
                                        <p:cTn id="97" dur="500"/>
                                        <p:tgtEl>
                                          <p:spTgt spid="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iterate type="lt">
                                    <p:tmPct val="0"/>
                                  </p:iterate>
                                  <p:childTnLst>
                                    <p:animEffect transition="out" filter="fade">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7" presetClass="entr" presetSubtype="0" fill="hold" grpId="0" nodeType="clickEffect">
                                  <p:stCondLst>
                                    <p:cond delay="0"/>
                                  </p:stCondLst>
                                  <p:iterate type="lt">
                                    <p:tmPct val="50000"/>
                                  </p:iterate>
                                  <p:childTnLst>
                                    <p:set>
                                      <p:cBhvr>
                                        <p:cTn id="106" dur="1" fill="hold">
                                          <p:stCondLst>
                                            <p:cond delay="0"/>
                                          </p:stCondLst>
                                        </p:cTn>
                                        <p:tgtEl>
                                          <p:spTgt spid="52"/>
                                        </p:tgtEl>
                                        <p:attrNameLst>
                                          <p:attrName>style.visibility</p:attrName>
                                        </p:attrNameLst>
                                      </p:cBhvr>
                                      <p:to>
                                        <p:strVal val="visible"/>
                                      </p:to>
                                    </p:set>
                                    <p:anim calcmode="discrete" valueType="clr">
                                      <p:cBhvr override="childStyle">
                                        <p:cTn id="107"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52"/>
                                        </p:tgtEl>
                                        <p:attrNameLst>
                                          <p:attrName>fillcolor</p:attrName>
                                        </p:attrNameLst>
                                      </p:cBhvr>
                                      <p:tavLst>
                                        <p:tav tm="0">
                                          <p:val>
                                            <p:clrVal>
                                              <a:schemeClr val="accent2"/>
                                            </p:clrVal>
                                          </p:val>
                                        </p:tav>
                                        <p:tav tm="50000">
                                          <p:val>
                                            <p:clrVal>
                                              <a:schemeClr val="hlink"/>
                                            </p:clrVal>
                                          </p:val>
                                        </p:tav>
                                      </p:tavLst>
                                    </p:anim>
                                    <p:set>
                                      <p:cBhvr>
                                        <p:cTn id="109" dur="80"/>
                                        <p:tgtEl>
                                          <p:spTgt spid="52"/>
                                        </p:tgtEl>
                                        <p:attrNameLst>
                                          <p:attrName>fill.type</p:attrName>
                                        </p:attrNameLst>
                                      </p:cBhvr>
                                      <p:to>
                                        <p:strVal val="solid"/>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22" presetClass="entr" presetSubtype="1" fill="hold"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wipe(up)">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wipe(up)">
                                      <p:cBhvr>
                                        <p:cTn id="122" dur="500"/>
                                        <p:tgtEl>
                                          <p:spTgt spid="4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wipe(left)">
                                      <p:cBhvr>
                                        <p:cTn id="127" dur="500"/>
                                        <p:tgtEl>
                                          <p:spTgt spid="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iterate type="lt">
                                    <p:tmPct val="0"/>
                                  </p:iterate>
                                  <p:childTnLst>
                                    <p:animEffect transition="out" filter="fade">
                                      <p:cBhvr>
                                        <p:cTn id="131" dur="500"/>
                                        <p:tgtEl>
                                          <p:spTgt spid="52"/>
                                        </p:tgtEl>
                                      </p:cBhvr>
                                    </p:animEffect>
                                    <p:set>
                                      <p:cBhvr>
                                        <p:cTn id="132" dur="1" fill="hold">
                                          <p:stCondLst>
                                            <p:cond delay="499"/>
                                          </p:stCondLst>
                                        </p:cTn>
                                        <p:tgtEl>
                                          <p:spTgt spid="52"/>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
                                        </p:tgtEl>
                                      </p:cBhvr>
                                    </p:animEffect>
                                    <p:set>
                                      <p:cBhvr>
                                        <p:cTn id="135" dur="1" fill="hold">
                                          <p:stCondLst>
                                            <p:cond delay="499"/>
                                          </p:stCondLst>
                                        </p:cTn>
                                        <p:tgtEl>
                                          <p:spTgt spid="2"/>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7" presetClass="entr" presetSubtype="0" fill="hold" grpId="0" nodeType="clickEffect">
                                  <p:stCondLst>
                                    <p:cond delay="0"/>
                                  </p:stCondLst>
                                  <p:iterate type="lt">
                                    <p:tmPct val="50000"/>
                                  </p:iterate>
                                  <p:childTnLst>
                                    <p:set>
                                      <p:cBhvr>
                                        <p:cTn id="139" dur="1" fill="hold">
                                          <p:stCondLst>
                                            <p:cond delay="0"/>
                                          </p:stCondLst>
                                        </p:cTn>
                                        <p:tgtEl>
                                          <p:spTgt spid="27"/>
                                        </p:tgtEl>
                                        <p:attrNameLst>
                                          <p:attrName>style.visibility</p:attrName>
                                        </p:attrNameLst>
                                      </p:cBhvr>
                                      <p:to>
                                        <p:strVal val="visible"/>
                                      </p:to>
                                    </p:set>
                                    <p:anim calcmode="discrete" valueType="clr">
                                      <p:cBhvr override="childStyle">
                                        <p:cTn id="140"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27"/>
                                        </p:tgtEl>
                                        <p:attrNameLst>
                                          <p:attrName>fillcolor</p:attrName>
                                        </p:attrNameLst>
                                      </p:cBhvr>
                                      <p:tavLst>
                                        <p:tav tm="0">
                                          <p:val>
                                            <p:clrVal>
                                              <a:schemeClr val="accent2"/>
                                            </p:clrVal>
                                          </p:val>
                                        </p:tav>
                                        <p:tav tm="50000">
                                          <p:val>
                                            <p:clrVal>
                                              <a:schemeClr val="hlink"/>
                                            </p:clrVal>
                                          </p:val>
                                        </p:tav>
                                      </p:tavLst>
                                    </p:anim>
                                    <p:set>
                                      <p:cBhvr>
                                        <p:cTn id="142" dur="80"/>
                                        <p:tgtEl>
                                          <p:spTgt spid="27"/>
                                        </p:tgtEl>
                                        <p:attrNameLst>
                                          <p:attrName>fill.type</p:attrName>
                                        </p:attrNameLst>
                                      </p:cBhvr>
                                      <p:to>
                                        <p:strVal val="solid"/>
                                      </p:to>
                                    </p:se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500" fill="hold"/>
                                        <p:tgtEl>
                                          <p:spTgt spid="28"/>
                                        </p:tgtEl>
                                        <p:attrNameLst>
                                          <p:attrName>ppt_w</p:attrName>
                                        </p:attrNameLst>
                                      </p:cBhvr>
                                      <p:tavLst>
                                        <p:tav tm="0">
                                          <p:val>
                                            <p:fltVal val="0"/>
                                          </p:val>
                                        </p:tav>
                                        <p:tav tm="100000">
                                          <p:val>
                                            <p:strVal val="#ppt_w"/>
                                          </p:val>
                                        </p:tav>
                                      </p:tavLst>
                                    </p:anim>
                                    <p:anim calcmode="lin" valueType="num">
                                      <p:cBhvr>
                                        <p:cTn id="148" dur="500" fill="hold"/>
                                        <p:tgtEl>
                                          <p:spTgt spid="28"/>
                                        </p:tgtEl>
                                        <p:attrNameLst>
                                          <p:attrName>ppt_h</p:attrName>
                                        </p:attrNameLst>
                                      </p:cBhvr>
                                      <p:tavLst>
                                        <p:tav tm="0">
                                          <p:val>
                                            <p:fltVal val="0"/>
                                          </p:val>
                                        </p:tav>
                                        <p:tav tm="100000">
                                          <p:val>
                                            <p:strVal val="#ppt_h"/>
                                          </p:val>
                                        </p:tav>
                                      </p:tavLst>
                                    </p:anim>
                                    <p:animEffect transition="in" filter="fade">
                                      <p:cBhvr>
                                        <p:cTn id="149" dur="500"/>
                                        <p:tgtEl>
                                          <p:spTgt spid="28"/>
                                        </p:tgtEl>
                                      </p:cBhvr>
                                    </p:animEffect>
                                  </p:childTnLst>
                                </p:cTn>
                              </p:par>
                              <p:par>
                                <p:cTn id="150" presetID="22" presetClass="entr" presetSubtype="1" fill="hold"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wipe(up)">
                                      <p:cBhvr>
                                        <p:cTn id="152" dur="500"/>
                                        <p:tgtEl>
                                          <p:spTgt spid="30"/>
                                        </p:tgtEl>
                                      </p:cBhvr>
                                    </p:animEffect>
                                  </p:childTnLst>
                                </p:cTn>
                              </p:par>
                              <p:par>
                                <p:cTn id="153" presetID="22" presetClass="entr" presetSubtype="1" fill="hold" nodeType="with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wipe(up)">
                                      <p:cBhvr>
                                        <p:cTn id="155" dur="500"/>
                                        <p:tgtEl>
                                          <p:spTgt spid="29"/>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33"/>
                                        </p:tgtEl>
                                        <p:attrNameLst>
                                          <p:attrName>style.visibility</p:attrName>
                                        </p:attrNameLst>
                                      </p:cBhvr>
                                      <p:to>
                                        <p:strVal val="visible"/>
                                      </p:to>
                                    </p:set>
                                    <p:animEffect transition="in" filter="wipe(left)">
                                      <p:cBhvr>
                                        <p:cTn id="160" dur="500"/>
                                        <p:tgtEl>
                                          <p:spTgt spid="33"/>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32"/>
                                        </p:tgtEl>
                                        <p:attrNameLst>
                                          <p:attrName>style.visibility</p:attrName>
                                        </p:attrNameLst>
                                      </p:cBhvr>
                                      <p:to>
                                        <p:strVal val="visible"/>
                                      </p:to>
                                    </p:set>
                                    <p:animEffect transition="in" filter="wipe(left)">
                                      <p:cBhvr>
                                        <p:cTn id="163" dur="500"/>
                                        <p:tgtEl>
                                          <p:spTgt spid="32"/>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31"/>
                                        </p:tgtEl>
                                        <p:attrNameLst>
                                          <p:attrName>style.visibility</p:attrName>
                                        </p:attrNameLst>
                                      </p:cBhvr>
                                      <p:to>
                                        <p:strVal val="visible"/>
                                      </p:to>
                                    </p:set>
                                    <p:animEffect transition="in" filter="wipe(left)">
                                      <p:cBhvr>
                                        <p:cTn id="166" dur="500"/>
                                        <p:tgtEl>
                                          <p:spTgt spid="31"/>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6"/>
                                        </p:tgtEl>
                                        <p:attrNameLst>
                                          <p:attrName>style.visibility</p:attrName>
                                        </p:attrNameLst>
                                      </p:cBhvr>
                                      <p:to>
                                        <p:strVal val="visible"/>
                                      </p:to>
                                    </p:set>
                                    <p:anim calcmode="lin" valueType="num">
                                      <p:cBhvr>
                                        <p:cTn id="171" dur="500" fill="hold"/>
                                        <p:tgtEl>
                                          <p:spTgt spid="6"/>
                                        </p:tgtEl>
                                        <p:attrNameLst>
                                          <p:attrName>ppt_w</p:attrName>
                                        </p:attrNameLst>
                                      </p:cBhvr>
                                      <p:tavLst>
                                        <p:tav tm="0">
                                          <p:val>
                                            <p:fltVal val="0"/>
                                          </p:val>
                                        </p:tav>
                                        <p:tav tm="100000">
                                          <p:val>
                                            <p:strVal val="#ppt_w"/>
                                          </p:val>
                                        </p:tav>
                                      </p:tavLst>
                                    </p:anim>
                                    <p:anim calcmode="lin" valueType="num">
                                      <p:cBhvr>
                                        <p:cTn id="172" dur="500" fill="hold"/>
                                        <p:tgtEl>
                                          <p:spTgt spid="6"/>
                                        </p:tgtEl>
                                        <p:attrNameLst>
                                          <p:attrName>ppt_h</p:attrName>
                                        </p:attrNameLst>
                                      </p:cBhvr>
                                      <p:tavLst>
                                        <p:tav tm="0">
                                          <p:val>
                                            <p:fltVal val="0"/>
                                          </p:val>
                                        </p:tav>
                                        <p:tav tm="100000">
                                          <p:val>
                                            <p:strVal val="#ppt_h"/>
                                          </p:val>
                                        </p:tav>
                                      </p:tavLst>
                                    </p:anim>
                                    <p:animEffect transition="in" filter="fade">
                                      <p:cBhvr>
                                        <p:cTn id="173" dur="500"/>
                                        <p:tgtEl>
                                          <p:spTgt spid="6"/>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36"/>
                                        </p:tgtEl>
                                        <p:attrNameLst>
                                          <p:attrName>style.visibility</p:attrName>
                                        </p:attrNameLst>
                                      </p:cBhvr>
                                      <p:to>
                                        <p:strVal val="visible"/>
                                      </p:to>
                                    </p:set>
                                    <p:anim calcmode="lin" valueType="num">
                                      <p:cBhvr>
                                        <p:cTn id="178" dur="500" fill="hold"/>
                                        <p:tgtEl>
                                          <p:spTgt spid="36"/>
                                        </p:tgtEl>
                                        <p:attrNameLst>
                                          <p:attrName>ppt_w</p:attrName>
                                        </p:attrNameLst>
                                      </p:cBhvr>
                                      <p:tavLst>
                                        <p:tav tm="0">
                                          <p:val>
                                            <p:fltVal val="0"/>
                                          </p:val>
                                        </p:tav>
                                        <p:tav tm="100000">
                                          <p:val>
                                            <p:strVal val="#ppt_w"/>
                                          </p:val>
                                        </p:tav>
                                      </p:tavLst>
                                    </p:anim>
                                    <p:anim calcmode="lin" valueType="num">
                                      <p:cBhvr>
                                        <p:cTn id="179" dur="500" fill="hold"/>
                                        <p:tgtEl>
                                          <p:spTgt spid="36"/>
                                        </p:tgtEl>
                                        <p:attrNameLst>
                                          <p:attrName>ppt_h</p:attrName>
                                        </p:attrNameLst>
                                      </p:cBhvr>
                                      <p:tavLst>
                                        <p:tav tm="0">
                                          <p:val>
                                            <p:fltVal val="0"/>
                                          </p:val>
                                        </p:tav>
                                        <p:tav tm="100000">
                                          <p:val>
                                            <p:strVal val="#ppt_h"/>
                                          </p:val>
                                        </p:tav>
                                      </p:tavLst>
                                    </p:anim>
                                    <p:animEffect transition="in" filter="fade">
                                      <p:cBhvr>
                                        <p:cTn id="180" dur="500"/>
                                        <p:tgtEl>
                                          <p:spTgt spid="36"/>
                                        </p:tgtEl>
                                      </p:cBhvr>
                                    </p:animEffect>
                                  </p:childTnLst>
                                </p:cTn>
                              </p:par>
                              <p:par>
                                <p:cTn id="181" presetID="53" presetClass="entr" presetSubtype="16" fill="hold" nodeType="withEffect">
                                  <p:stCondLst>
                                    <p:cond delay="0"/>
                                  </p:stCondLst>
                                  <p:childTnLst>
                                    <p:set>
                                      <p:cBhvr>
                                        <p:cTn id="182" dur="1" fill="hold">
                                          <p:stCondLst>
                                            <p:cond delay="0"/>
                                          </p:stCondLst>
                                        </p:cTn>
                                        <p:tgtEl>
                                          <p:spTgt spid="34"/>
                                        </p:tgtEl>
                                        <p:attrNameLst>
                                          <p:attrName>style.visibility</p:attrName>
                                        </p:attrNameLst>
                                      </p:cBhvr>
                                      <p:to>
                                        <p:strVal val="visible"/>
                                      </p:to>
                                    </p:set>
                                    <p:anim calcmode="lin" valueType="num">
                                      <p:cBhvr>
                                        <p:cTn id="183" dur="500" fill="hold"/>
                                        <p:tgtEl>
                                          <p:spTgt spid="34"/>
                                        </p:tgtEl>
                                        <p:attrNameLst>
                                          <p:attrName>ppt_w</p:attrName>
                                        </p:attrNameLst>
                                      </p:cBhvr>
                                      <p:tavLst>
                                        <p:tav tm="0">
                                          <p:val>
                                            <p:fltVal val="0"/>
                                          </p:val>
                                        </p:tav>
                                        <p:tav tm="100000">
                                          <p:val>
                                            <p:strVal val="#ppt_w"/>
                                          </p:val>
                                        </p:tav>
                                      </p:tavLst>
                                    </p:anim>
                                    <p:anim calcmode="lin" valueType="num">
                                      <p:cBhvr>
                                        <p:cTn id="184" dur="500" fill="hold"/>
                                        <p:tgtEl>
                                          <p:spTgt spid="34"/>
                                        </p:tgtEl>
                                        <p:attrNameLst>
                                          <p:attrName>ppt_h</p:attrName>
                                        </p:attrNameLst>
                                      </p:cBhvr>
                                      <p:tavLst>
                                        <p:tav tm="0">
                                          <p:val>
                                            <p:fltVal val="0"/>
                                          </p:val>
                                        </p:tav>
                                        <p:tav tm="100000">
                                          <p:val>
                                            <p:strVal val="#ppt_h"/>
                                          </p:val>
                                        </p:tav>
                                      </p:tavLst>
                                    </p:anim>
                                    <p:animEffect transition="in" filter="fade">
                                      <p:cBhvr>
                                        <p:cTn id="185" dur="500"/>
                                        <p:tgtEl>
                                          <p:spTgt spid="34"/>
                                        </p:tgtEl>
                                      </p:cBhvr>
                                    </p:animEffect>
                                  </p:childTnLst>
                                </p:cTn>
                              </p:par>
                              <p:par>
                                <p:cTn id="186" presetID="53" presetClass="entr" presetSubtype="16" fill="hold" nodeType="withEffect">
                                  <p:stCondLst>
                                    <p:cond delay="0"/>
                                  </p:stCondLst>
                                  <p:childTnLst>
                                    <p:set>
                                      <p:cBhvr>
                                        <p:cTn id="187" dur="1" fill="hold">
                                          <p:stCondLst>
                                            <p:cond delay="0"/>
                                          </p:stCondLst>
                                        </p:cTn>
                                        <p:tgtEl>
                                          <p:spTgt spid="35"/>
                                        </p:tgtEl>
                                        <p:attrNameLst>
                                          <p:attrName>style.visibility</p:attrName>
                                        </p:attrNameLst>
                                      </p:cBhvr>
                                      <p:to>
                                        <p:strVal val="visible"/>
                                      </p:to>
                                    </p:set>
                                    <p:anim calcmode="lin" valueType="num">
                                      <p:cBhvr>
                                        <p:cTn id="188" dur="500" fill="hold"/>
                                        <p:tgtEl>
                                          <p:spTgt spid="35"/>
                                        </p:tgtEl>
                                        <p:attrNameLst>
                                          <p:attrName>ppt_w</p:attrName>
                                        </p:attrNameLst>
                                      </p:cBhvr>
                                      <p:tavLst>
                                        <p:tav tm="0">
                                          <p:val>
                                            <p:fltVal val="0"/>
                                          </p:val>
                                        </p:tav>
                                        <p:tav tm="100000">
                                          <p:val>
                                            <p:strVal val="#ppt_w"/>
                                          </p:val>
                                        </p:tav>
                                      </p:tavLst>
                                    </p:anim>
                                    <p:anim calcmode="lin" valueType="num">
                                      <p:cBhvr>
                                        <p:cTn id="189" dur="500" fill="hold"/>
                                        <p:tgtEl>
                                          <p:spTgt spid="35"/>
                                        </p:tgtEl>
                                        <p:attrNameLst>
                                          <p:attrName>ppt_h</p:attrName>
                                        </p:attrNameLst>
                                      </p:cBhvr>
                                      <p:tavLst>
                                        <p:tav tm="0">
                                          <p:val>
                                            <p:fltVal val="0"/>
                                          </p:val>
                                        </p:tav>
                                        <p:tav tm="100000">
                                          <p:val>
                                            <p:strVal val="#ppt_h"/>
                                          </p:val>
                                        </p:tav>
                                      </p:tavLst>
                                    </p:anim>
                                    <p:animEffect transition="in" filter="fade">
                                      <p:cBhvr>
                                        <p:cTn id="190" dur="500"/>
                                        <p:tgtEl>
                                          <p:spTgt spid="35"/>
                                        </p:tgtEl>
                                      </p:cBhvr>
                                    </p:animEffec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grpId="0" nodeType="clickEffect">
                                  <p:stCondLst>
                                    <p:cond delay="0"/>
                                  </p:stCondLst>
                                  <p:childTnLst>
                                    <p:set>
                                      <p:cBhvr>
                                        <p:cTn id="194" dur="1" fill="hold">
                                          <p:stCondLst>
                                            <p:cond delay="0"/>
                                          </p:stCondLst>
                                        </p:cTn>
                                        <p:tgtEl>
                                          <p:spTgt spid="38"/>
                                        </p:tgtEl>
                                        <p:attrNameLst>
                                          <p:attrName>style.visibility</p:attrName>
                                        </p:attrNameLst>
                                      </p:cBhvr>
                                      <p:to>
                                        <p:strVal val="visible"/>
                                      </p:to>
                                    </p:set>
                                    <p:anim calcmode="lin" valueType="num">
                                      <p:cBhvr>
                                        <p:cTn id="195" dur="500" fill="hold"/>
                                        <p:tgtEl>
                                          <p:spTgt spid="38"/>
                                        </p:tgtEl>
                                        <p:attrNameLst>
                                          <p:attrName>ppt_w</p:attrName>
                                        </p:attrNameLst>
                                      </p:cBhvr>
                                      <p:tavLst>
                                        <p:tav tm="0">
                                          <p:val>
                                            <p:fltVal val="0"/>
                                          </p:val>
                                        </p:tav>
                                        <p:tav tm="100000">
                                          <p:val>
                                            <p:strVal val="#ppt_w"/>
                                          </p:val>
                                        </p:tav>
                                      </p:tavLst>
                                    </p:anim>
                                    <p:anim calcmode="lin" valueType="num">
                                      <p:cBhvr>
                                        <p:cTn id="196" dur="500" fill="hold"/>
                                        <p:tgtEl>
                                          <p:spTgt spid="38"/>
                                        </p:tgtEl>
                                        <p:attrNameLst>
                                          <p:attrName>ppt_h</p:attrName>
                                        </p:attrNameLst>
                                      </p:cBhvr>
                                      <p:tavLst>
                                        <p:tav tm="0">
                                          <p:val>
                                            <p:fltVal val="0"/>
                                          </p:val>
                                        </p:tav>
                                        <p:tav tm="100000">
                                          <p:val>
                                            <p:strVal val="#ppt_h"/>
                                          </p:val>
                                        </p:tav>
                                      </p:tavLst>
                                    </p:anim>
                                    <p:animEffect transition="in" filter="fade">
                                      <p:cBhvr>
                                        <p:cTn id="1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2" grpId="0"/>
      <p:bldP spid="52" grpId="1"/>
      <p:bldP spid="54" grpId="0"/>
      <p:bldP spid="54" grpId="1"/>
      <p:bldP spid="66" grpId="0" animBg="1"/>
      <p:bldP spid="67" grpId="0" animBg="1"/>
      <p:bldP spid="2" grpId="0"/>
      <p:bldP spid="2" grpId="1"/>
      <p:bldP spid="6" grpId="0" animBg="1"/>
      <p:bldP spid="38" grpId="0" animBg="1"/>
      <p:bldP spid="31" grpId="0" animBg="1"/>
      <p:bldP spid="32" grpId="0" animBg="1"/>
      <p:bldP spid="33"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C2DA3-E3A5-47D9-BF5C-888789198143}"/>
              </a:ext>
            </a:extLst>
          </p:cNvPr>
          <p:cNvPicPr>
            <a:picLocks noChangeAspect="1"/>
          </p:cNvPicPr>
          <p:nvPr/>
        </p:nvPicPr>
        <p:blipFill>
          <a:blip r:embed="rId2"/>
          <a:stretch>
            <a:fillRect/>
          </a:stretch>
        </p:blipFill>
        <p:spPr>
          <a:xfrm>
            <a:off x="0" y="1390"/>
            <a:ext cx="12192000" cy="6855220"/>
          </a:xfrm>
          <a:prstGeom prst="rect">
            <a:avLst/>
          </a:prstGeom>
        </p:spPr>
      </p:pic>
      <p:sp>
        <p:nvSpPr>
          <p:cNvPr id="2" name="TextBox 1">
            <a:extLst>
              <a:ext uri="{FF2B5EF4-FFF2-40B4-BE49-F238E27FC236}">
                <a16:creationId xmlns:a16="http://schemas.microsoft.com/office/drawing/2014/main" id="{3F97E968-0809-44E9-AB3E-0136C7AE4347}"/>
              </a:ext>
            </a:extLst>
          </p:cNvPr>
          <p:cNvSpPr txBox="1"/>
          <p:nvPr/>
        </p:nvSpPr>
        <p:spPr>
          <a:xfrm>
            <a:off x="304800" y="379409"/>
            <a:ext cx="3200400" cy="2123658"/>
          </a:xfrm>
          <a:prstGeom prst="rect">
            <a:avLst/>
          </a:prstGeom>
          <a:noFill/>
        </p:spPr>
        <p:txBody>
          <a:bodyPr wrap="square" rtlCol="0">
            <a:spAutoFit/>
          </a:bodyPr>
          <a:lstStyle/>
          <a:p>
            <a:r>
              <a:rPr lang="en-US" sz="4400">
                <a:ln>
                  <a:solidFill>
                    <a:schemeClr val="tx1"/>
                  </a:solidFill>
                </a:ln>
                <a:solidFill>
                  <a:srgbClr val="92B648"/>
                </a:solidFill>
                <a:latin typeface="UTM Micra" panose="02040603050506020204" pitchFamily="18" charset="0"/>
              </a:rPr>
              <a:t>rừng ngập mặn</a:t>
            </a:r>
          </a:p>
        </p:txBody>
      </p:sp>
      <p:sp>
        <p:nvSpPr>
          <p:cNvPr id="3" name="TextBox 2">
            <a:extLst>
              <a:ext uri="{FF2B5EF4-FFF2-40B4-BE49-F238E27FC236}">
                <a16:creationId xmlns:a16="http://schemas.microsoft.com/office/drawing/2014/main" id="{E2E13BE3-CC71-4E3B-93D7-CACC1ECD841D}"/>
              </a:ext>
            </a:extLst>
          </p:cNvPr>
          <p:cNvSpPr txBox="1"/>
          <p:nvPr/>
        </p:nvSpPr>
        <p:spPr>
          <a:xfrm>
            <a:off x="3581400" y="2895600"/>
            <a:ext cx="6096000" cy="369332"/>
          </a:xfrm>
          <a:prstGeom prst="rect">
            <a:avLst/>
          </a:prstGeom>
          <a:noFill/>
        </p:spPr>
        <p:txBody>
          <a:bodyPr wrap="square">
            <a:spAutoFit/>
          </a:bodyPr>
          <a:lstStyle/>
          <a:p>
            <a:r>
              <a:rPr lang="en-US">
                <a:hlinkClick r:id="rId3"/>
              </a:rPr>
              <a:t>https://www.youtube.com/watch?v=BS5oD3yD1Fg</a:t>
            </a:r>
            <a:endParaRPr lang="en-US"/>
          </a:p>
        </p:txBody>
      </p:sp>
      <p:pic>
        <p:nvPicPr>
          <p:cNvPr id="5" name="Picture 4">
            <a:extLst>
              <a:ext uri="{FF2B5EF4-FFF2-40B4-BE49-F238E27FC236}">
                <a16:creationId xmlns:a16="http://schemas.microsoft.com/office/drawing/2014/main" id="{CB3B3A00-B24A-41FC-A1CD-9C7DCB946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311" y="3647735"/>
            <a:ext cx="1935689" cy="3210265"/>
          </a:xfrm>
          <a:prstGeom prst="rect">
            <a:avLst/>
          </a:prstGeom>
        </p:spPr>
      </p:pic>
      <p:pic>
        <p:nvPicPr>
          <p:cNvPr id="6" name="Picture 5">
            <a:extLst>
              <a:ext uri="{FF2B5EF4-FFF2-40B4-BE49-F238E27FC236}">
                <a16:creationId xmlns:a16="http://schemas.microsoft.com/office/drawing/2014/main" id="{58439599-0DC0-477C-9E60-4B3BB5C80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7758" y="2711212"/>
            <a:ext cx="1892763" cy="4124665"/>
          </a:xfrm>
          <a:prstGeom prst="rect">
            <a:avLst/>
          </a:prstGeom>
        </p:spPr>
      </p:pic>
    </p:spTree>
    <p:extLst>
      <p:ext uri="{BB962C8B-B14F-4D97-AF65-F5344CB8AC3E}">
        <p14:creationId xmlns:p14="http://schemas.microsoft.com/office/powerpoint/2010/main" val="2031341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4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879C8-21DB-41F3-B220-E7F7C0DBFB6F}"/>
              </a:ext>
            </a:extLst>
          </p:cNvPr>
          <p:cNvPicPr>
            <a:picLocks noChangeAspect="1"/>
          </p:cNvPicPr>
          <p:nvPr/>
        </p:nvPicPr>
        <p:blipFill>
          <a:blip r:embed="rId2"/>
          <a:stretch>
            <a:fillRect/>
          </a:stretch>
        </p:blipFill>
        <p:spPr>
          <a:xfrm>
            <a:off x="0" y="1390"/>
            <a:ext cx="12192000" cy="6855220"/>
          </a:xfrm>
          <a:prstGeom prst="rect">
            <a:avLst/>
          </a:prstGeom>
        </p:spPr>
      </p:pic>
      <p:pic>
        <p:nvPicPr>
          <p:cNvPr id="5" name="Picture 4">
            <a:extLst>
              <a:ext uri="{FF2B5EF4-FFF2-40B4-BE49-F238E27FC236}">
                <a16:creationId xmlns:a16="http://schemas.microsoft.com/office/drawing/2014/main" id="{ECB6C1FA-5024-462A-947B-90698310A3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141" y="381000"/>
            <a:ext cx="5940359" cy="4429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033A03-CED8-41D9-BFF0-503C1550CC87}"/>
              </a:ext>
            </a:extLst>
          </p:cNvPr>
          <p:cNvSpPr txBox="1"/>
          <p:nvPr/>
        </p:nvSpPr>
        <p:spPr>
          <a:xfrm>
            <a:off x="6632641" y="914400"/>
            <a:ext cx="6197600" cy="646331"/>
          </a:xfrm>
          <a:prstGeom prst="rect">
            <a:avLst/>
          </a:prstGeom>
          <a:noFill/>
        </p:spPr>
        <p:txBody>
          <a:bodyPr wrap="square">
            <a:spAutoFit/>
          </a:bodyPr>
          <a:lstStyle/>
          <a:p>
            <a:pPr algn="ctr"/>
            <a:r>
              <a:rPr kumimoji="0" lang="en-US" sz="3600" b="1" i="0"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9Slide02 Tieu de dai" panose="02000000000000000000" pitchFamily="2" charset="0"/>
                <a:cs typeface="Times New Roman" panose="02020603050405020304" pitchFamily="18" charset="0"/>
              </a:rPr>
              <a:t>Rừng ngập mặn</a:t>
            </a:r>
            <a:endParaRPr lang="en-US" sz="2400">
              <a:solidFill>
                <a:srgbClr val="7030A0"/>
              </a:solidFill>
              <a:effectLst>
                <a:outerShdw blurRad="38100" dist="38100" dir="2700000" algn="tl">
                  <a:srgbClr val="000000">
                    <a:alpha val="43137"/>
                  </a:srgbClr>
                </a:outerShdw>
              </a:effectLst>
            </a:endParaRPr>
          </a:p>
        </p:txBody>
      </p:sp>
      <p:pic>
        <p:nvPicPr>
          <p:cNvPr id="8" name="Picture 10" descr="Rừng ngập mặn giữa lòng TP Phan Thiết - VnExpress">
            <a:extLst>
              <a:ext uri="{FF2B5EF4-FFF2-40B4-BE49-F238E27FC236}">
                <a16:creationId xmlns:a16="http://schemas.microsoft.com/office/drawing/2014/main" id="{C344E019-4BF5-4D41-B9F9-637F4901B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89"/>
          <a:stretch/>
        </p:blipFill>
        <p:spPr bwMode="auto">
          <a:xfrm>
            <a:off x="5623984" y="2188978"/>
            <a:ext cx="6197599" cy="4429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468518-EA19-4CE7-87C2-1D9E1F9F0CF0}"/>
              </a:ext>
            </a:extLst>
          </p:cNvPr>
          <p:cNvPicPr>
            <a:picLocks noChangeAspect="1"/>
          </p:cNvPicPr>
          <p:nvPr/>
        </p:nvPicPr>
        <p:blipFill>
          <a:blip r:embed="rId2"/>
          <a:stretch>
            <a:fillRect/>
          </a:stretch>
        </p:blipFill>
        <p:spPr>
          <a:xfrm>
            <a:off x="0" y="1390"/>
            <a:ext cx="12192000" cy="6855220"/>
          </a:xfrm>
          <a:prstGeom prst="rect">
            <a:avLst/>
          </a:prstGeom>
        </p:spPr>
      </p:pic>
      <p:graphicFrame>
        <p:nvGraphicFramePr>
          <p:cNvPr id="72790" name="Group 86">
            <a:extLst>
              <a:ext uri="{FF2B5EF4-FFF2-40B4-BE49-F238E27FC236}">
                <a16:creationId xmlns:a16="http://schemas.microsoft.com/office/drawing/2014/main" id="{F0FF709C-B4B5-49D2-AF4F-38BA40C2A7CB}"/>
              </a:ext>
            </a:extLst>
          </p:cNvPr>
          <p:cNvGraphicFramePr>
            <a:graphicFrameLocks noGrp="1"/>
          </p:cNvGraphicFramePr>
          <p:nvPr>
            <p:ph idx="4294967295"/>
            <p:extLst>
              <p:ext uri="{D42A27DB-BD31-4B8C-83A1-F6EECF244321}">
                <p14:modId xmlns:p14="http://schemas.microsoft.com/office/powerpoint/2010/main" val="150236395"/>
              </p:ext>
            </p:extLst>
          </p:nvPr>
        </p:nvGraphicFramePr>
        <p:xfrm>
          <a:off x="304800" y="1219200"/>
          <a:ext cx="11391901" cy="4181476"/>
        </p:xfrm>
        <a:graphic>
          <a:graphicData uri="http://schemas.openxmlformats.org/drawingml/2006/table">
            <a:tbl>
              <a:tblPr/>
              <a:tblGrid>
                <a:gridCol w="2753043">
                  <a:extLst>
                    <a:ext uri="{9D8B030D-6E8A-4147-A177-3AD203B41FA5}">
                      <a16:colId xmlns:a16="http://schemas.microsoft.com/office/drawing/2014/main" val="20000"/>
                    </a:ext>
                  </a:extLst>
                </a:gridCol>
                <a:gridCol w="3037840">
                  <a:extLst>
                    <a:ext uri="{9D8B030D-6E8A-4147-A177-3AD203B41FA5}">
                      <a16:colId xmlns:a16="http://schemas.microsoft.com/office/drawing/2014/main" val="20001"/>
                    </a:ext>
                  </a:extLst>
                </a:gridCol>
                <a:gridCol w="5601018">
                  <a:extLst>
                    <a:ext uri="{9D8B030D-6E8A-4147-A177-3AD203B41FA5}">
                      <a16:colId xmlns:a16="http://schemas.microsoft.com/office/drawing/2014/main" val="20002"/>
                    </a:ext>
                  </a:extLst>
                </a:gridCol>
              </a:tblGrid>
              <a:tr h="649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cs typeface="Times New Roman" pitchFamily="18" charset="0"/>
                        </a:rPr>
                        <a:t>Loại rừng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cs typeface="Times New Roman" pitchFamily="18" charset="0"/>
                        </a:rPr>
                        <a:t>Phân bố</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cs typeface="Times New Roman" pitchFamily="18" charset="0"/>
                        </a:rPr>
                        <a:t>Đặc điểm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36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95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a:ln>
                          <a:noFill/>
                        </a:ln>
                        <a:solidFill>
                          <a:srgbClr val="8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2774" name="Text Box 70">
            <a:extLst>
              <a:ext uri="{FF2B5EF4-FFF2-40B4-BE49-F238E27FC236}">
                <a16:creationId xmlns:a16="http://schemas.microsoft.com/office/drawing/2014/main" id="{55403E63-E7D4-42D1-98B2-B13BAB560283}"/>
              </a:ext>
            </a:extLst>
          </p:cNvPr>
          <p:cNvSpPr txBox="1">
            <a:spLocks noChangeArrowheads="1"/>
          </p:cNvSpPr>
          <p:nvPr/>
        </p:nvSpPr>
        <p:spPr bwMode="auto">
          <a:xfrm>
            <a:off x="495300" y="2389983"/>
            <a:ext cx="248284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2800" b="1">
                <a:solidFill>
                  <a:srgbClr val="2D3E53"/>
                </a:solidFill>
                <a:latin typeface="Times New Roman" panose="02020603050405020304" pitchFamily="18" charset="0"/>
                <a:cs typeface="Times New Roman" panose="02020603050405020304" pitchFamily="18" charset="0"/>
              </a:rPr>
              <a:t>Rừng rậm nhiệt đới</a:t>
            </a:r>
          </a:p>
        </p:txBody>
      </p:sp>
      <p:sp>
        <p:nvSpPr>
          <p:cNvPr id="72775" name="Text Box 71">
            <a:extLst>
              <a:ext uri="{FF2B5EF4-FFF2-40B4-BE49-F238E27FC236}">
                <a16:creationId xmlns:a16="http://schemas.microsoft.com/office/drawing/2014/main" id="{76D836F8-801E-4579-AAD0-B5FDC7675633}"/>
              </a:ext>
            </a:extLst>
          </p:cNvPr>
          <p:cNvSpPr txBox="1">
            <a:spLocks noChangeArrowheads="1"/>
          </p:cNvSpPr>
          <p:nvPr/>
        </p:nvSpPr>
        <p:spPr bwMode="auto">
          <a:xfrm>
            <a:off x="495300" y="3990183"/>
            <a:ext cx="248284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2800" b="1">
                <a:solidFill>
                  <a:srgbClr val="7030A0"/>
                </a:solidFill>
                <a:latin typeface="Times New Roman" panose="02020603050405020304" pitchFamily="18" charset="0"/>
                <a:cs typeface="Times New Roman" panose="02020603050405020304" pitchFamily="18" charset="0"/>
              </a:rPr>
              <a:t>Rừng ngập mặn</a:t>
            </a:r>
          </a:p>
        </p:txBody>
      </p:sp>
      <p:sp>
        <p:nvSpPr>
          <p:cNvPr id="72776" name="Text Box 72">
            <a:extLst>
              <a:ext uri="{FF2B5EF4-FFF2-40B4-BE49-F238E27FC236}">
                <a16:creationId xmlns:a16="http://schemas.microsoft.com/office/drawing/2014/main" id="{A3E5F399-5EB6-49DB-9E19-D32DD67043F2}"/>
              </a:ext>
            </a:extLst>
          </p:cNvPr>
          <p:cNvSpPr txBox="1">
            <a:spLocks noChangeArrowheads="1"/>
          </p:cNvSpPr>
          <p:nvPr/>
        </p:nvSpPr>
        <p:spPr bwMode="auto">
          <a:xfrm>
            <a:off x="3771899" y="2394745"/>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2800" b="1">
                <a:solidFill>
                  <a:srgbClr val="2D3E53"/>
                </a:solidFill>
                <a:latin typeface="Times New Roman" panose="02020603050405020304" pitchFamily="18" charset="0"/>
                <a:cs typeface="Times New Roman" panose="02020603050405020304" pitchFamily="18" charset="0"/>
              </a:rPr>
              <a:t>Đồi núi</a:t>
            </a:r>
          </a:p>
        </p:txBody>
      </p:sp>
      <p:sp>
        <p:nvSpPr>
          <p:cNvPr id="72777" name="Text Box 73">
            <a:extLst>
              <a:ext uri="{FF2B5EF4-FFF2-40B4-BE49-F238E27FC236}">
                <a16:creationId xmlns:a16="http://schemas.microsoft.com/office/drawing/2014/main" id="{D8F14A31-E001-4619-BC42-7A2A5C6A5D81}"/>
              </a:ext>
            </a:extLst>
          </p:cNvPr>
          <p:cNvSpPr txBox="1">
            <a:spLocks noChangeArrowheads="1"/>
          </p:cNvSpPr>
          <p:nvPr/>
        </p:nvSpPr>
        <p:spPr bwMode="auto">
          <a:xfrm>
            <a:off x="3428999" y="4141788"/>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2800" b="1">
                <a:solidFill>
                  <a:srgbClr val="7030A0"/>
                </a:solidFill>
                <a:latin typeface="Times New Roman" panose="02020603050405020304" pitchFamily="18" charset="0"/>
                <a:cs typeface="Times New Roman" panose="02020603050405020304" pitchFamily="18" charset="0"/>
              </a:rPr>
              <a:t>Vùng ven biển</a:t>
            </a:r>
          </a:p>
        </p:txBody>
      </p:sp>
      <p:sp>
        <p:nvSpPr>
          <p:cNvPr id="72778" name="Text Box 74">
            <a:extLst>
              <a:ext uri="{FF2B5EF4-FFF2-40B4-BE49-F238E27FC236}">
                <a16:creationId xmlns:a16="http://schemas.microsoft.com/office/drawing/2014/main" id="{7F041CF5-1B9C-403C-8A50-7F7214EB4B91}"/>
              </a:ext>
            </a:extLst>
          </p:cNvPr>
          <p:cNvSpPr txBox="1">
            <a:spLocks noChangeArrowheads="1"/>
          </p:cNvSpPr>
          <p:nvPr/>
        </p:nvSpPr>
        <p:spPr bwMode="auto">
          <a:xfrm>
            <a:off x="6362699" y="1962945"/>
            <a:ext cx="5060951"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2800" b="1">
                <a:solidFill>
                  <a:srgbClr val="2D3E53"/>
                </a:solidFill>
                <a:latin typeface="Times New Roman" panose="02020603050405020304" pitchFamily="18" charset="0"/>
                <a:cs typeface="Times New Roman" panose="02020603050405020304" pitchFamily="18" charset="0"/>
              </a:rPr>
              <a:t>- Nhiều loại cây, nhiều tầng cao thấp khác nhau, xanh quanh năm.</a:t>
            </a:r>
          </a:p>
        </p:txBody>
      </p:sp>
      <p:sp>
        <p:nvSpPr>
          <p:cNvPr id="72779" name="Text Box 75">
            <a:extLst>
              <a:ext uri="{FF2B5EF4-FFF2-40B4-BE49-F238E27FC236}">
                <a16:creationId xmlns:a16="http://schemas.microsoft.com/office/drawing/2014/main" id="{B8C22E73-C4C1-4BFB-A54C-18F4D7C26993}"/>
              </a:ext>
            </a:extLst>
          </p:cNvPr>
          <p:cNvSpPr txBox="1">
            <a:spLocks noChangeArrowheads="1"/>
          </p:cNvSpPr>
          <p:nvPr/>
        </p:nvSpPr>
        <p:spPr bwMode="auto">
          <a:xfrm>
            <a:off x="6362699" y="3563145"/>
            <a:ext cx="5060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800" b="1">
                <a:solidFill>
                  <a:srgbClr val="7030A0"/>
                </a:solidFill>
                <a:latin typeface="Times New Roman" panose="02020603050405020304" pitchFamily="18" charset="0"/>
                <a:cs typeface="Times New Roman" panose="02020603050405020304" pitchFamily="18" charset="0"/>
              </a:rPr>
              <a:t>- Chủ yếu là cây đước, vẹt, sú…</a:t>
            </a:r>
          </a:p>
        </p:txBody>
      </p:sp>
      <p:sp>
        <p:nvSpPr>
          <p:cNvPr id="72780" name="Text Box 76">
            <a:extLst>
              <a:ext uri="{FF2B5EF4-FFF2-40B4-BE49-F238E27FC236}">
                <a16:creationId xmlns:a16="http://schemas.microsoft.com/office/drawing/2014/main" id="{69CC8B89-447B-4B1E-9319-D33B4CA3EDBD}"/>
              </a:ext>
            </a:extLst>
          </p:cNvPr>
          <p:cNvSpPr txBox="1">
            <a:spLocks noChangeArrowheads="1"/>
          </p:cNvSpPr>
          <p:nvPr/>
        </p:nvSpPr>
        <p:spPr bwMode="auto">
          <a:xfrm>
            <a:off x="6373585" y="4112987"/>
            <a:ext cx="506095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800" b="1">
                <a:solidFill>
                  <a:srgbClr val="7030A0"/>
                </a:solidFill>
                <a:latin typeface="Times New Roman" panose="02020603050405020304" pitchFamily="18" charset="0"/>
                <a:cs typeface="Times New Roman" panose="02020603050405020304" pitchFamily="18" charset="0"/>
              </a:rPr>
              <a:t>- Cây mọc vượt lên mặt nước có bộ rễ chắc, khỏe.</a:t>
            </a:r>
          </a:p>
        </p:txBody>
      </p:sp>
      <p:pic>
        <p:nvPicPr>
          <p:cNvPr id="11" name="Picture 10">
            <a:extLst>
              <a:ext uri="{FF2B5EF4-FFF2-40B4-BE49-F238E27FC236}">
                <a16:creationId xmlns:a16="http://schemas.microsoft.com/office/drawing/2014/main" id="{603D4468-C43B-4DA2-B5F6-76D5DE491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5" y="5145865"/>
            <a:ext cx="1100365" cy="1810886"/>
          </a:xfrm>
          <a:prstGeom prst="rect">
            <a:avLst/>
          </a:prstGeom>
        </p:spPr>
      </p:pic>
      <p:pic>
        <p:nvPicPr>
          <p:cNvPr id="12" name="Picture 11">
            <a:extLst>
              <a:ext uri="{FF2B5EF4-FFF2-40B4-BE49-F238E27FC236}">
                <a16:creationId xmlns:a16="http://schemas.microsoft.com/office/drawing/2014/main" id="{8054CF00-116F-4F72-ADBD-3B97A5896F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07766" y="4589810"/>
            <a:ext cx="1326869" cy="2200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90"/>
                                        </p:tgtEl>
                                        <p:attrNameLst>
                                          <p:attrName>style.visibility</p:attrName>
                                        </p:attrNameLst>
                                      </p:cBhvr>
                                      <p:to>
                                        <p:strVal val="visible"/>
                                      </p:to>
                                    </p:set>
                                    <p:anim calcmode="lin" valueType="num">
                                      <p:cBhvr additive="base">
                                        <p:cTn id="7" dur="500" fill="hold"/>
                                        <p:tgtEl>
                                          <p:spTgt spid="72790"/>
                                        </p:tgtEl>
                                        <p:attrNameLst>
                                          <p:attrName>ppt_x</p:attrName>
                                        </p:attrNameLst>
                                      </p:cBhvr>
                                      <p:tavLst>
                                        <p:tav tm="0">
                                          <p:val>
                                            <p:strVal val="#ppt_x"/>
                                          </p:val>
                                        </p:tav>
                                        <p:tav tm="100000">
                                          <p:val>
                                            <p:strVal val="#ppt_x"/>
                                          </p:val>
                                        </p:tav>
                                      </p:tavLst>
                                    </p:anim>
                                    <p:anim calcmode="lin" valueType="num">
                                      <p:cBhvr additive="base">
                                        <p:cTn id="8" dur="500" fill="hold"/>
                                        <p:tgtEl>
                                          <p:spTgt spid="727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74"/>
                                        </p:tgtEl>
                                        <p:attrNameLst>
                                          <p:attrName>style.visibility</p:attrName>
                                        </p:attrNameLst>
                                      </p:cBhvr>
                                      <p:to>
                                        <p:strVal val="visible"/>
                                      </p:to>
                                    </p:set>
                                    <p:anim calcmode="lin" valueType="num">
                                      <p:cBhvr additive="base">
                                        <p:cTn id="13" dur="500" fill="hold"/>
                                        <p:tgtEl>
                                          <p:spTgt spid="72774"/>
                                        </p:tgtEl>
                                        <p:attrNameLst>
                                          <p:attrName>ppt_x</p:attrName>
                                        </p:attrNameLst>
                                      </p:cBhvr>
                                      <p:tavLst>
                                        <p:tav tm="0">
                                          <p:val>
                                            <p:strVal val="#ppt_x"/>
                                          </p:val>
                                        </p:tav>
                                        <p:tav tm="100000">
                                          <p:val>
                                            <p:strVal val="#ppt_x"/>
                                          </p:val>
                                        </p:tav>
                                      </p:tavLst>
                                    </p:anim>
                                    <p:anim calcmode="lin" valueType="num">
                                      <p:cBhvr additive="base">
                                        <p:cTn id="14" dur="500" fill="hold"/>
                                        <p:tgtEl>
                                          <p:spTgt spid="7277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76"/>
                                        </p:tgtEl>
                                        <p:attrNameLst>
                                          <p:attrName>style.visibility</p:attrName>
                                        </p:attrNameLst>
                                      </p:cBhvr>
                                      <p:to>
                                        <p:strVal val="visible"/>
                                      </p:to>
                                    </p:set>
                                    <p:anim calcmode="lin" valueType="num">
                                      <p:cBhvr additive="base">
                                        <p:cTn id="19" dur="500" fill="hold"/>
                                        <p:tgtEl>
                                          <p:spTgt spid="72776"/>
                                        </p:tgtEl>
                                        <p:attrNameLst>
                                          <p:attrName>ppt_x</p:attrName>
                                        </p:attrNameLst>
                                      </p:cBhvr>
                                      <p:tavLst>
                                        <p:tav tm="0">
                                          <p:val>
                                            <p:strVal val="#ppt_x"/>
                                          </p:val>
                                        </p:tav>
                                        <p:tav tm="100000">
                                          <p:val>
                                            <p:strVal val="#ppt_x"/>
                                          </p:val>
                                        </p:tav>
                                      </p:tavLst>
                                    </p:anim>
                                    <p:anim calcmode="lin" valueType="num">
                                      <p:cBhvr additive="base">
                                        <p:cTn id="20" dur="500" fill="hold"/>
                                        <p:tgtEl>
                                          <p:spTgt spid="7277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2778"/>
                                        </p:tgtEl>
                                        <p:attrNameLst>
                                          <p:attrName>style.visibility</p:attrName>
                                        </p:attrNameLst>
                                      </p:cBhvr>
                                      <p:to>
                                        <p:strVal val="visible"/>
                                      </p:to>
                                    </p:set>
                                    <p:anim calcmode="lin" valueType="num">
                                      <p:cBhvr additive="base">
                                        <p:cTn id="25" dur="500" fill="hold"/>
                                        <p:tgtEl>
                                          <p:spTgt spid="72778"/>
                                        </p:tgtEl>
                                        <p:attrNameLst>
                                          <p:attrName>ppt_x</p:attrName>
                                        </p:attrNameLst>
                                      </p:cBhvr>
                                      <p:tavLst>
                                        <p:tav tm="0">
                                          <p:val>
                                            <p:strVal val="#ppt_x"/>
                                          </p:val>
                                        </p:tav>
                                        <p:tav tm="100000">
                                          <p:val>
                                            <p:strVal val="#ppt_x"/>
                                          </p:val>
                                        </p:tav>
                                      </p:tavLst>
                                    </p:anim>
                                    <p:anim calcmode="lin" valueType="num">
                                      <p:cBhvr additive="base">
                                        <p:cTn id="26" dur="500" fill="hold"/>
                                        <p:tgtEl>
                                          <p:spTgt spid="727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775"/>
                                        </p:tgtEl>
                                        <p:attrNameLst>
                                          <p:attrName>style.visibility</p:attrName>
                                        </p:attrNameLst>
                                      </p:cBhvr>
                                      <p:to>
                                        <p:strVal val="visible"/>
                                      </p:to>
                                    </p:set>
                                    <p:anim calcmode="lin" valueType="num">
                                      <p:cBhvr additive="base">
                                        <p:cTn id="31" dur="500" fill="hold"/>
                                        <p:tgtEl>
                                          <p:spTgt spid="72775"/>
                                        </p:tgtEl>
                                        <p:attrNameLst>
                                          <p:attrName>ppt_x</p:attrName>
                                        </p:attrNameLst>
                                      </p:cBhvr>
                                      <p:tavLst>
                                        <p:tav tm="0">
                                          <p:val>
                                            <p:strVal val="#ppt_x"/>
                                          </p:val>
                                        </p:tav>
                                        <p:tav tm="100000">
                                          <p:val>
                                            <p:strVal val="#ppt_x"/>
                                          </p:val>
                                        </p:tav>
                                      </p:tavLst>
                                    </p:anim>
                                    <p:anim calcmode="lin" valueType="num">
                                      <p:cBhvr additive="base">
                                        <p:cTn id="32" dur="500" fill="hold"/>
                                        <p:tgtEl>
                                          <p:spTgt spid="7277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2777"/>
                                        </p:tgtEl>
                                        <p:attrNameLst>
                                          <p:attrName>style.visibility</p:attrName>
                                        </p:attrNameLst>
                                      </p:cBhvr>
                                      <p:to>
                                        <p:strVal val="visible"/>
                                      </p:to>
                                    </p:set>
                                    <p:anim calcmode="lin" valueType="num">
                                      <p:cBhvr additive="base">
                                        <p:cTn id="37" dur="500" fill="hold"/>
                                        <p:tgtEl>
                                          <p:spTgt spid="72777"/>
                                        </p:tgtEl>
                                        <p:attrNameLst>
                                          <p:attrName>ppt_x</p:attrName>
                                        </p:attrNameLst>
                                      </p:cBhvr>
                                      <p:tavLst>
                                        <p:tav tm="0">
                                          <p:val>
                                            <p:strVal val="#ppt_x"/>
                                          </p:val>
                                        </p:tav>
                                        <p:tav tm="100000">
                                          <p:val>
                                            <p:strVal val="#ppt_x"/>
                                          </p:val>
                                        </p:tav>
                                      </p:tavLst>
                                    </p:anim>
                                    <p:anim calcmode="lin" valueType="num">
                                      <p:cBhvr additive="base">
                                        <p:cTn id="38" dur="500" fill="hold"/>
                                        <p:tgtEl>
                                          <p:spTgt spid="7277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2779"/>
                                        </p:tgtEl>
                                        <p:attrNameLst>
                                          <p:attrName>style.visibility</p:attrName>
                                        </p:attrNameLst>
                                      </p:cBhvr>
                                      <p:to>
                                        <p:strVal val="visible"/>
                                      </p:to>
                                    </p:set>
                                    <p:anim calcmode="lin" valueType="num">
                                      <p:cBhvr additive="base">
                                        <p:cTn id="43" dur="500" fill="hold"/>
                                        <p:tgtEl>
                                          <p:spTgt spid="72779"/>
                                        </p:tgtEl>
                                        <p:attrNameLst>
                                          <p:attrName>ppt_x</p:attrName>
                                        </p:attrNameLst>
                                      </p:cBhvr>
                                      <p:tavLst>
                                        <p:tav tm="0">
                                          <p:val>
                                            <p:strVal val="#ppt_x"/>
                                          </p:val>
                                        </p:tav>
                                        <p:tav tm="100000">
                                          <p:val>
                                            <p:strVal val="#ppt_x"/>
                                          </p:val>
                                        </p:tav>
                                      </p:tavLst>
                                    </p:anim>
                                    <p:anim calcmode="lin" valueType="num">
                                      <p:cBhvr additive="base">
                                        <p:cTn id="44" dur="500" fill="hold"/>
                                        <p:tgtEl>
                                          <p:spTgt spid="7277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2780"/>
                                        </p:tgtEl>
                                        <p:attrNameLst>
                                          <p:attrName>style.visibility</p:attrName>
                                        </p:attrNameLst>
                                      </p:cBhvr>
                                      <p:to>
                                        <p:strVal val="visible"/>
                                      </p:to>
                                    </p:set>
                                    <p:anim calcmode="lin" valueType="num">
                                      <p:cBhvr additive="base">
                                        <p:cTn id="49" dur="500" fill="hold"/>
                                        <p:tgtEl>
                                          <p:spTgt spid="72780"/>
                                        </p:tgtEl>
                                        <p:attrNameLst>
                                          <p:attrName>ppt_x</p:attrName>
                                        </p:attrNameLst>
                                      </p:cBhvr>
                                      <p:tavLst>
                                        <p:tav tm="0">
                                          <p:val>
                                            <p:strVal val="#ppt_x"/>
                                          </p:val>
                                        </p:tav>
                                        <p:tav tm="100000">
                                          <p:val>
                                            <p:strVal val="#ppt_x"/>
                                          </p:val>
                                        </p:tav>
                                      </p:tavLst>
                                    </p:anim>
                                    <p:anim calcmode="lin" valueType="num">
                                      <p:cBhvr additive="base">
                                        <p:cTn id="50" dur="500" fill="hold"/>
                                        <p:tgtEl>
                                          <p:spTgt spid="72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74" grpId="0"/>
      <p:bldP spid="72775" grpId="0"/>
      <p:bldP spid="72776" grpId="0"/>
      <p:bldP spid="72777" grpId="0"/>
      <p:bldP spid="72778" grpId="0"/>
      <p:bldP spid="72779" grpId="0"/>
      <p:bldP spid="727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BEE45F-E686-4B5E-80A8-7064D7BE59C4}"/>
              </a:ext>
            </a:extLst>
          </p:cNvPr>
          <p:cNvSpPr txBox="1"/>
          <p:nvPr/>
        </p:nvSpPr>
        <p:spPr>
          <a:xfrm>
            <a:off x="4876800" y="1600200"/>
            <a:ext cx="55626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2D3E53"/>
                </a:solidFill>
                <a:effectLst>
                  <a:outerShdw blurRad="38100" dist="38100" dir="2700000" algn="tl">
                    <a:srgbClr val="000000">
                      <a:alpha val="43137"/>
                    </a:srgbClr>
                  </a:outerShdw>
                </a:effectLst>
                <a:uLnTx/>
                <a:uFillTx/>
                <a:latin typeface="UTM Alberta Heavy" panose="02040603050506020204" pitchFamily="18" charset="0"/>
                <a:ea typeface="+mn-ea"/>
                <a:cs typeface="+mn-cs"/>
                <a:sym typeface="Chango"/>
              </a:rPr>
              <a:t>VAI TRÒ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2D3E53"/>
                </a:solidFill>
                <a:effectLst>
                  <a:outerShdw blurRad="38100" dist="38100" dir="2700000" algn="tl">
                    <a:srgbClr val="000000">
                      <a:alpha val="43137"/>
                    </a:srgbClr>
                  </a:outerShdw>
                </a:effectLst>
                <a:uLnTx/>
                <a:uFillTx/>
                <a:latin typeface="UTM Alberta Heavy" panose="02040603050506020204" pitchFamily="18" charset="0"/>
                <a:ea typeface="+mn-ea"/>
                <a:cs typeface="+mn-cs"/>
                <a:sym typeface="Chango"/>
              </a:rPr>
              <a:t>CỦA RỪNG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2D3E53"/>
                </a:solidFill>
                <a:effectLst>
                  <a:outerShdw blurRad="38100" dist="38100" dir="2700000" algn="tl">
                    <a:srgbClr val="000000">
                      <a:alpha val="43137"/>
                    </a:srgbClr>
                  </a:outerShdw>
                </a:effectLst>
                <a:uLnTx/>
                <a:uFillTx/>
                <a:latin typeface="UTM Alberta Heavy" panose="02040603050506020204" pitchFamily="18" charset="0"/>
                <a:ea typeface="+mn-ea"/>
                <a:cs typeface="+mn-cs"/>
                <a:sym typeface="Chango"/>
              </a:rPr>
              <a:t>Ở NƯỚC TA</a:t>
            </a:r>
          </a:p>
        </p:txBody>
      </p:sp>
      <p:pic>
        <p:nvPicPr>
          <p:cNvPr id="3" name="Picture 2">
            <a:extLst>
              <a:ext uri="{FF2B5EF4-FFF2-40B4-BE49-F238E27FC236}">
                <a16:creationId xmlns:a16="http://schemas.microsoft.com/office/drawing/2014/main" id="{0BB0D8C3-430A-4DE4-8D4B-87BAB8040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3867"/>
            <a:ext cx="1935689" cy="3210265"/>
          </a:xfrm>
          <a:prstGeom prst="rect">
            <a:avLst/>
          </a:prstGeom>
        </p:spPr>
      </p:pic>
      <p:pic>
        <p:nvPicPr>
          <p:cNvPr id="4" name="Picture 3">
            <a:extLst>
              <a:ext uri="{FF2B5EF4-FFF2-40B4-BE49-F238E27FC236}">
                <a16:creationId xmlns:a16="http://schemas.microsoft.com/office/drawing/2014/main" id="{338F0F7F-E270-4034-9BD6-30F992CD9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186" y="2400189"/>
            <a:ext cx="1892763" cy="4124665"/>
          </a:xfrm>
          <a:prstGeom prst="rect">
            <a:avLst/>
          </a:prstGeom>
        </p:spPr>
      </p:pic>
    </p:spTree>
    <p:extLst>
      <p:ext uri="{BB962C8B-B14F-4D97-AF65-F5344CB8AC3E}">
        <p14:creationId xmlns:p14="http://schemas.microsoft.com/office/powerpoint/2010/main" val="25300057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3" presetClass="entr" presetSubtype="32" fill="hold" grpId="0" nodeType="withEffect">
                                      <p:stCondLst>
                                        <p:cond delay="0"/>
                                      </p:stCondLst>
                                      <p:iterate type="wd">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1250" fill="hold"/>
                                            <p:tgtEl>
                                              <p:spTgt spid="11"/>
                                            </p:tgtEl>
                                            <p:attrNameLst>
                                              <p:attrName>ppt_w</p:attrName>
                                            </p:attrNameLst>
                                          </p:cBhvr>
                                          <p:tavLst>
                                            <p:tav tm="0">
                                              <p:val>
                                                <p:strVal val="4*#ppt_w"/>
                                              </p:val>
                                            </p:tav>
                                            <p:tav tm="100000">
                                              <p:val>
                                                <p:strVal val="#ppt_w"/>
                                              </p:val>
                                            </p:tav>
                                          </p:tavLst>
                                        </p:anim>
                                        <p:anim calcmode="lin" valueType="num">
                                          <p:cBhvr>
                                            <p:cTn id="17" dur="125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3" presetClass="entr" presetSubtype="32" fill="hold" grpId="0" nodeType="withEffect">
                                      <p:stCondLst>
                                        <p:cond delay="0"/>
                                      </p:stCondLst>
                                      <p:iterate type="wd">
                                        <p:tmPct val="10000"/>
                                      </p:iterate>
                                      <p:childTnLst>
                                        <p:set>
                                          <p:cBhvr>
                                            <p:cTn id="15" dur="1" fill="hold">
                                              <p:stCondLst>
                                                <p:cond delay="0"/>
                                              </p:stCondLst>
                                            </p:cTn>
                                            <p:tgtEl>
                                              <p:spTgt spid="11"/>
                                            </p:tgtEl>
                                            <p:attrNameLst>
                                              <p:attrName>style.visibility</p:attrName>
                                            </p:attrNameLst>
                                          </p:cBhvr>
                                          <p:to>
                                            <p:strVal val="visible"/>
                                          </p:to>
                                        </p:set>
                                        <p:anim calcmode="lin" valueType="num">
                                          <p:cBhvr>
                                            <p:cTn id="16" dur="1250" fill="hold"/>
                                            <p:tgtEl>
                                              <p:spTgt spid="11"/>
                                            </p:tgtEl>
                                            <p:attrNameLst>
                                              <p:attrName>ppt_w</p:attrName>
                                            </p:attrNameLst>
                                          </p:cBhvr>
                                          <p:tavLst>
                                            <p:tav tm="0">
                                              <p:val>
                                                <p:strVal val="4*#ppt_w"/>
                                              </p:val>
                                            </p:tav>
                                            <p:tav tm="100000">
                                              <p:val>
                                                <p:strVal val="#ppt_w"/>
                                              </p:val>
                                            </p:tav>
                                          </p:tavLst>
                                        </p:anim>
                                        <p:anim calcmode="lin" valueType="num">
                                          <p:cBhvr>
                                            <p:cTn id="17" dur="125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14" name="Text Box 12">
            <a:extLst>
              <a:ext uri="{FF2B5EF4-FFF2-40B4-BE49-F238E27FC236}">
                <a16:creationId xmlns:a16="http://schemas.microsoft.com/office/drawing/2014/main" id="{F401F1AE-6FD5-4436-99F6-5E007DC147B7}"/>
              </a:ext>
            </a:extLst>
          </p:cNvPr>
          <p:cNvSpPr txBox="1">
            <a:spLocks noChangeArrowheads="1"/>
          </p:cNvSpPr>
          <p:nvPr/>
        </p:nvSpPr>
        <p:spPr bwMode="auto">
          <a:xfrm>
            <a:off x="4648200" y="1488155"/>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b="1">
                <a:solidFill>
                  <a:srgbClr val="53793F"/>
                </a:solidFill>
                <a:latin typeface="Times New Roman" panose="02020603050405020304" pitchFamily="18" charset="0"/>
                <a:cs typeface="Times New Roman" panose="02020603050405020304" pitchFamily="18" charset="0"/>
              </a:rPr>
              <a:t>- Nêu các vai trò của rừng đối với đời sống và sản xuất của con người.</a:t>
            </a:r>
          </a:p>
        </p:txBody>
      </p:sp>
      <p:sp>
        <p:nvSpPr>
          <p:cNvPr id="15" name="Text Box 13">
            <a:extLst>
              <a:ext uri="{FF2B5EF4-FFF2-40B4-BE49-F238E27FC236}">
                <a16:creationId xmlns:a16="http://schemas.microsoft.com/office/drawing/2014/main" id="{38F2D04E-1451-4BEC-9B33-5C349613C7FF}"/>
              </a:ext>
            </a:extLst>
          </p:cNvPr>
          <p:cNvSpPr txBox="1">
            <a:spLocks noChangeArrowheads="1"/>
          </p:cNvSpPr>
          <p:nvPr/>
        </p:nvSpPr>
        <p:spPr bwMode="auto">
          <a:xfrm>
            <a:off x="4267200" y="2688484"/>
            <a:ext cx="701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b="1">
                <a:solidFill>
                  <a:srgbClr val="53793F"/>
                </a:solidFill>
                <a:latin typeface="Times New Roman" panose="02020603050405020304" pitchFamily="18" charset="0"/>
                <a:cs typeface="Times New Roman" panose="02020603050405020304" pitchFamily="18" charset="0"/>
              </a:rPr>
              <a:t>- Tại sao chúng ta phải sử dụng và khai thác rừng một cách hợp lí?</a:t>
            </a:r>
          </a:p>
        </p:txBody>
      </p:sp>
    </p:spTree>
    <p:extLst>
      <p:ext uri="{BB962C8B-B14F-4D97-AF65-F5344CB8AC3E}">
        <p14:creationId xmlns:p14="http://schemas.microsoft.com/office/powerpoint/2010/main" val="31736567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47BB0-5A5C-4633-B680-AC5C75F63A72}"/>
              </a:ext>
            </a:extLst>
          </p:cNvPr>
          <p:cNvPicPr>
            <a:picLocks noChangeAspect="1"/>
          </p:cNvPicPr>
          <p:nvPr/>
        </p:nvPicPr>
        <p:blipFill>
          <a:blip r:embed="rId2"/>
          <a:stretch>
            <a:fillRect/>
          </a:stretch>
        </p:blipFill>
        <p:spPr>
          <a:xfrm>
            <a:off x="0" y="1390"/>
            <a:ext cx="12192000" cy="6855220"/>
          </a:xfrm>
          <a:prstGeom prst="rect">
            <a:avLst/>
          </a:prstGeom>
        </p:spPr>
      </p:pic>
      <p:pic>
        <p:nvPicPr>
          <p:cNvPr id="7170" name="Picture 2" descr="Tất tần tật về cây gỗ lim xanh (lim) - Nghego.edu.vn">
            <a:extLst>
              <a:ext uri="{FF2B5EF4-FFF2-40B4-BE49-F238E27FC236}">
                <a16:creationId xmlns:a16="http://schemas.microsoft.com/office/drawing/2014/main" id="{7FE7DB85-4247-4576-B0DA-31D1BF682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27100"/>
            <a:ext cx="4722123" cy="472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E9B6B9-1093-4B4E-B212-F7BAAD7136F9}"/>
              </a:ext>
            </a:extLst>
          </p:cNvPr>
          <p:cNvSpPr txBox="1"/>
          <p:nvPr/>
        </p:nvSpPr>
        <p:spPr>
          <a:xfrm>
            <a:off x="1962967" y="6041330"/>
            <a:ext cx="2777388" cy="646986"/>
          </a:xfrm>
          <a:prstGeom prst="roundRect">
            <a:avLst/>
          </a:prstGeom>
          <a:solidFill>
            <a:schemeClr val="bg1"/>
          </a:solidFill>
        </p:spPr>
        <p:txBody>
          <a:bodyPr wrap="square" rtlCol="0">
            <a:spAutoFit/>
          </a:bodyPr>
          <a:lstStyle/>
          <a:p>
            <a:pPr algn="ctr"/>
            <a:r>
              <a:rPr lang="en-US" sz="3200" b="1">
                <a:solidFill>
                  <a:srgbClr val="2D3E53"/>
                </a:solidFill>
                <a:latin typeface="Times New Roman" panose="02020603050405020304" pitchFamily="18" charset="0"/>
                <a:cs typeface="Times New Roman" panose="02020603050405020304" pitchFamily="18" charset="0"/>
              </a:rPr>
              <a:t>Gỗ Lim</a:t>
            </a:r>
          </a:p>
        </p:txBody>
      </p:sp>
      <p:pic>
        <p:nvPicPr>
          <p:cNvPr id="7172" name="Picture 4" descr="Gỗ Trầm Hương là gỗ gì ? | Gỗ Đỉnh">
            <a:extLst>
              <a:ext uri="{FF2B5EF4-FFF2-40B4-BE49-F238E27FC236}">
                <a16:creationId xmlns:a16="http://schemas.microsoft.com/office/drawing/2014/main" id="{2C455F05-88CA-46C4-A041-41C148EBA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4572000" cy="472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2C878B-4069-4F98-AFC3-0E271F07FEBE}"/>
              </a:ext>
            </a:extLst>
          </p:cNvPr>
          <p:cNvSpPr txBox="1"/>
          <p:nvPr/>
        </p:nvSpPr>
        <p:spPr>
          <a:xfrm>
            <a:off x="7336784" y="6047680"/>
            <a:ext cx="3157232" cy="646986"/>
          </a:xfrm>
          <a:prstGeom prst="roundRect">
            <a:avLst/>
          </a:prstGeom>
          <a:solidFill>
            <a:schemeClr val="bg1"/>
          </a:solidFill>
        </p:spPr>
        <p:txBody>
          <a:bodyPr wrap="none" rtlCol="0">
            <a:spAutoFit/>
          </a:bodyPr>
          <a:lstStyle/>
          <a:p>
            <a:r>
              <a:rPr lang="en-US" sz="3200" b="1">
                <a:solidFill>
                  <a:srgbClr val="2D3E53"/>
                </a:solidFill>
                <a:latin typeface="Times New Roman" panose="02020603050405020304" pitchFamily="18" charset="0"/>
                <a:cs typeface="Times New Roman" panose="02020603050405020304" pitchFamily="18" charset="0"/>
              </a:rPr>
              <a:t>Cây trầm hương</a:t>
            </a:r>
          </a:p>
        </p:txBody>
      </p:sp>
      <p:sp>
        <p:nvSpPr>
          <p:cNvPr id="3" name="TextBox 2">
            <a:extLst>
              <a:ext uri="{FF2B5EF4-FFF2-40B4-BE49-F238E27FC236}">
                <a16:creationId xmlns:a16="http://schemas.microsoft.com/office/drawing/2014/main" id="{0D90D6CE-728C-48D1-9E35-A1F96D6ED0DF}"/>
              </a:ext>
            </a:extLst>
          </p:cNvPr>
          <p:cNvSpPr txBox="1"/>
          <p:nvPr/>
        </p:nvSpPr>
        <p:spPr>
          <a:xfrm>
            <a:off x="476250" y="57270"/>
            <a:ext cx="6858000" cy="707886"/>
          </a:xfrm>
          <a:prstGeom prst="rect">
            <a:avLst/>
          </a:prstGeom>
          <a:noFill/>
        </p:spPr>
        <p:txBody>
          <a:bodyPr wrap="square" rtlCol="0">
            <a:spAutoFit/>
          </a:bodyPr>
          <a:lstStyle/>
          <a:p>
            <a:r>
              <a:rPr lang="en-US" sz="4000" b="1">
                <a:solidFill>
                  <a:srgbClr val="7030A0"/>
                </a:solidFill>
                <a:latin typeface="Times New Roman" panose="02020603050405020304" pitchFamily="18" charset="0"/>
                <a:cs typeface="Times New Roman" panose="02020603050405020304" pitchFamily="18" charset="0"/>
              </a:rPr>
              <a:t>Cung cấp nhiều loại gỗ</a:t>
            </a:r>
          </a:p>
        </p:txBody>
      </p:sp>
    </p:spTree>
    <p:extLst>
      <p:ext uri="{BB962C8B-B14F-4D97-AF65-F5344CB8AC3E}">
        <p14:creationId xmlns:p14="http://schemas.microsoft.com/office/powerpoint/2010/main" val="14237307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 calcmode="lin" valueType="num">
                                      <p:cBhvr>
                                        <p:cTn id="24" dur="500" fill="hold"/>
                                        <p:tgtEl>
                                          <p:spTgt spid="7172"/>
                                        </p:tgtEl>
                                        <p:attrNameLst>
                                          <p:attrName>ppt_w</p:attrName>
                                        </p:attrNameLst>
                                      </p:cBhvr>
                                      <p:tavLst>
                                        <p:tav tm="0">
                                          <p:val>
                                            <p:fltVal val="0"/>
                                          </p:val>
                                        </p:tav>
                                        <p:tav tm="100000">
                                          <p:val>
                                            <p:strVal val="#ppt_w"/>
                                          </p:val>
                                        </p:tav>
                                      </p:tavLst>
                                    </p:anim>
                                    <p:anim calcmode="lin" valueType="num">
                                      <p:cBhvr>
                                        <p:cTn id="25" dur="500" fill="hold"/>
                                        <p:tgtEl>
                                          <p:spTgt spid="7172"/>
                                        </p:tgtEl>
                                        <p:attrNameLst>
                                          <p:attrName>ppt_h</p:attrName>
                                        </p:attrNameLst>
                                      </p:cBhvr>
                                      <p:tavLst>
                                        <p:tav tm="0">
                                          <p:val>
                                            <p:fltVal val="0"/>
                                          </p:val>
                                        </p:tav>
                                        <p:tav tm="100000">
                                          <p:val>
                                            <p:strVal val="#ppt_h"/>
                                          </p:val>
                                        </p:tav>
                                      </p:tavLst>
                                    </p:anim>
                                    <p:animEffect transition="in" filter="fade">
                                      <p:cBhvr>
                                        <p:cTn id="26" dur="500"/>
                                        <p:tgtEl>
                                          <p:spTgt spid="717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E6D35-CE9F-4326-958D-2911BC972EBF}"/>
              </a:ext>
            </a:extLst>
          </p:cNvPr>
          <p:cNvPicPr>
            <a:picLocks noChangeAspect="1"/>
          </p:cNvPicPr>
          <p:nvPr/>
        </p:nvPicPr>
        <p:blipFill>
          <a:blip r:embed="rId3"/>
          <a:stretch>
            <a:fillRect/>
          </a:stretch>
        </p:blipFill>
        <p:spPr>
          <a:xfrm>
            <a:off x="0" y="1390"/>
            <a:ext cx="12192000" cy="6855220"/>
          </a:xfrm>
          <a:prstGeom prst="rect">
            <a:avLst/>
          </a:prstGeom>
        </p:spPr>
      </p:pic>
      <p:pic>
        <p:nvPicPr>
          <p:cNvPr id="8194" name="Picture 2">
            <a:extLst>
              <a:ext uri="{FF2B5EF4-FFF2-40B4-BE49-F238E27FC236}">
                <a16:creationId xmlns:a16="http://schemas.microsoft.com/office/drawing/2014/main" id="{16BC6346-CFF2-4F71-BFE5-FF43DDB4B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914" y="660370"/>
            <a:ext cx="4329097" cy="24351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666203B3-D6D2-41B5-93E1-64CC36A0F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133" y="786927"/>
            <a:ext cx="4329097" cy="24351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70C29C-4BBC-4EB2-B5C8-D6F354FA4B31}"/>
              </a:ext>
            </a:extLst>
          </p:cNvPr>
          <p:cNvSpPr txBox="1"/>
          <p:nvPr/>
        </p:nvSpPr>
        <p:spPr>
          <a:xfrm>
            <a:off x="1711119" y="3037094"/>
            <a:ext cx="2694261" cy="510778"/>
          </a:xfrm>
          <a:prstGeom prst="roundRect">
            <a:avLst/>
          </a:prstGeom>
          <a:solidFill>
            <a:schemeClr val="bg1"/>
          </a:solidFill>
        </p:spPr>
        <p:txBody>
          <a:bodyPr wrap="square" rtlCol="0">
            <a:spAutoFit/>
          </a:bodyPr>
          <a:lstStyle/>
          <a:p>
            <a:pPr algn="ctr"/>
            <a:r>
              <a:rPr lang="en-US" sz="2400" b="1">
                <a:solidFill>
                  <a:srgbClr val="2D3E53"/>
                </a:solidFill>
                <a:latin typeface="Times New Roman" panose="02020603050405020304" pitchFamily="18" charset="0"/>
                <a:cs typeface="Times New Roman" panose="02020603050405020304" pitchFamily="18" charset="0"/>
              </a:rPr>
              <a:t>Gà lôi tía</a:t>
            </a:r>
          </a:p>
        </p:txBody>
      </p:sp>
      <p:sp>
        <p:nvSpPr>
          <p:cNvPr id="6" name="TextBox 5">
            <a:extLst>
              <a:ext uri="{FF2B5EF4-FFF2-40B4-BE49-F238E27FC236}">
                <a16:creationId xmlns:a16="http://schemas.microsoft.com/office/drawing/2014/main" id="{46532EF2-7F5A-4924-B33A-5D5139D2F2E1}"/>
              </a:ext>
            </a:extLst>
          </p:cNvPr>
          <p:cNvSpPr txBox="1"/>
          <p:nvPr/>
        </p:nvSpPr>
        <p:spPr>
          <a:xfrm>
            <a:off x="8002219" y="3180466"/>
            <a:ext cx="2694261" cy="510778"/>
          </a:xfrm>
          <a:prstGeom prst="roundRect">
            <a:avLst/>
          </a:prstGeom>
          <a:solidFill>
            <a:schemeClr val="bg1"/>
          </a:solidFill>
        </p:spPr>
        <p:txBody>
          <a:bodyPr wrap="square" rtlCol="0">
            <a:spAutoFit/>
          </a:bodyPr>
          <a:lstStyle/>
          <a:p>
            <a:pPr algn="ctr"/>
            <a:r>
              <a:rPr lang="en-US" sz="2400" b="1">
                <a:solidFill>
                  <a:srgbClr val="2D3E53"/>
                </a:solidFill>
                <a:latin typeface="Times New Roman" panose="02020603050405020304" pitchFamily="18" charset="0"/>
                <a:cs typeface="Times New Roman" panose="02020603050405020304" pitchFamily="18" charset="0"/>
              </a:rPr>
              <a:t>Rắn lục đầu bạc</a:t>
            </a:r>
          </a:p>
        </p:txBody>
      </p:sp>
      <p:pic>
        <p:nvPicPr>
          <p:cNvPr id="8200" name="Picture 8">
            <a:extLst>
              <a:ext uri="{FF2B5EF4-FFF2-40B4-BE49-F238E27FC236}">
                <a16:creationId xmlns:a16="http://schemas.microsoft.com/office/drawing/2014/main" id="{055B0D31-CFD6-495A-83A3-E941A67F0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74586"/>
            <a:ext cx="4342626" cy="24351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6A3421-4278-40AC-84B2-29D01C390D2D}"/>
              </a:ext>
            </a:extLst>
          </p:cNvPr>
          <p:cNvSpPr txBox="1"/>
          <p:nvPr/>
        </p:nvSpPr>
        <p:spPr>
          <a:xfrm>
            <a:off x="1711119" y="6231474"/>
            <a:ext cx="2694261" cy="510778"/>
          </a:xfrm>
          <a:prstGeom prst="roundRect">
            <a:avLst/>
          </a:prstGeom>
          <a:solidFill>
            <a:schemeClr val="bg1"/>
          </a:solidFill>
        </p:spPr>
        <p:txBody>
          <a:bodyPr wrap="square" rtlCol="0">
            <a:spAutoFit/>
          </a:bodyPr>
          <a:lstStyle/>
          <a:p>
            <a:pPr algn="ctr"/>
            <a:r>
              <a:rPr lang="en-US" sz="2400" b="1">
                <a:solidFill>
                  <a:srgbClr val="2D3E53"/>
                </a:solidFill>
                <a:latin typeface="Times New Roman" panose="02020603050405020304" pitchFamily="18" charset="0"/>
                <a:cs typeface="Times New Roman" panose="02020603050405020304" pitchFamily="18" charset="0"/>
              </a:rPr>
              <a:t>Khướu đầu đỏ</a:t>
            </a:r>
          </a:p>
        </p:txBody>
      </p:sp>
      <p:pic>
        <p:nvPicPr>
          <p:cNvPr id="8202" name="Picture 10" descr="Các loài thú quý hiếm trong Sách Đỏ Việt Nam và thực trạng bảo tồn ">
            <a:extLst>
              <a:ext uri="{FF2B5EF4-FFF2-40B4-BE49-F238E27FC236}">
                <a16:creationId xmlns:a16="http://schemas.microsoft.com/office/drawing/2014/main" id="{4AF94322-47A1-4CB6-A003-E742066202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5148" y="3756443"/>
            <a:ext cx="4332082" cy="24486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78BCBE-45DD-4C2A-8012-0C9DE4443D29}"/>
              </a:ext>
            </a:extLst>
          </p:cNvPr>
          <p:cNvSpPr txBox="1"/>
          <p:nvPr/>
        </p:nvSpPr>
        <p:spPr>
          <a:xfrm>
            <a:off x="7841346" y="6173351"/>
            <a:ext cx="2694261" cy="510778"/>
          </a:xfrm>
          <a:prstGeom prst="roundRect">
            <a:avLst/>
          </a:prstGeom>
          <a:solidFill>
            <a:schemeClr val="bg1"/>
          </a:solidFill>
        </p:spPr>
        <p:txBody>
          <a:bodyPr wrap="square" rtlCol="0">
            <a:spAutoFit/>
          </a:bodyPr>
          <a:lstStyle/>
          <a:p>
            <a:pPr algn="ctr"/>
            <a:r>
              <a:rPr lang="en-US" sz="2400" b="1">
                <a:solidFill>
                  <a:srgbClr val="2D3E53"/>
                </a:solidFill>
                <a:latin typeface="Times New Roman" panose="02020603050405020304" pitchFamily="18" charset="0"/>
                <a:cs typeface="Times New Roman" panose="02020603050405020304" pitchFamily="18" charset="0"/>
              </a:rPr>
              <a:t>Tê tê</a:t>
            </a:r>
          </a:p>
        </p:txBody>
      </p:sp>
      <p:sp>
        <p:nvSpPr>
          <p:cNvPr id="11" name="TextBox 10">
            <a:extLst>
              <a:ext uri="{FF2B5EF4-FFF2-40B4-BE49-F238E27FC236}">
                <a16:creationId xmlns:a16="http://schemas.microsoft.com/office/drawing/2014/main" id="{204F2C3A-D5C1-4D65-8971-8967C6691CF9}"/>
              </a:ext>
            </a:extLst>
          </p:cNvPr>
          <p:cNvSpPr txBox="1"/>
          <p:nvPr/>
        </p:nvSpPr>
        <p:spPr>
          <a:xfrm>
            <a:off x="1876425" y="0"/>
            <a:ext cx="8439150" cy="707886"/>
          </a:xfrm>
          <a:prstGeom prst="rect">
            <a:avLst/>
          </a:prstGeom>
          <a:noFill/>
        </p:spPr>
        <p:txBody>
          <a:bodyPr wrap="square" rtlCol="0">
            <a:spAutoFit/>
          </a:bodyPr>
          <a:lstStyle/>
          <a:p>
            <a:r>
              <a:rPr lang="en-US" sz="4000" b="1">
                <a:solidFill>
                  <a:srgbClr val="7030A0"/>
                </a:solidFill>
                <a:latin typeface="Times New Roman" panose="02020603050405020304" pitchFamily="18" charset="0"/>
                <a:cs typeface="Times New Roman" panose="02020603050405020304" pitchFamily="18" charset="0"/>
              </a:rPr>
              <a:t>Là nơi ở của nhiều loài động vật.</a:t>
            </a:r>
          </a:p>
        </p:txBody>
      </p:sp>
    </p:spTree>
    <p:extLst>
      <p:ext uri="{BB962C8B-B14F-4D97-AF65-F5344CB8AC3E}">
        <p14:creationId xmlns:p14="http://schemas.microsoft.com/office/powerpoint/2010/main" val="12320310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wipe(left)">
                                      <p:cBhvr>
                                        <p:cTn id="20" dur="500"/>
                                        <p:tgtEl>
                                          <p:spTgt spid="819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200"/>
                                        </p:tgtEl>
                                        <p:attrNameLst>
                                          <p:attrName>style.visibility</p:attrName>
                                        </p:attrNameLst>
                                      </p:cBhvr>
                                      <p:to>
                                        <p:strVal val="visible"/>
                                      </p:to>
                                    </p:set>
                                    <p:animEffect transition="in" filter="circle(in)">
                                      <p:cBhvr>
                                        <p:cTn id="28" dur="2000"/>
                                        <p:tgtEl>
                                          <p:spTgt spid="820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202"/>
                                        </p:tgtEl>
                                        <p:attrNameLst>
                                          <p:attrName>style.visibility</p:attrName>
                                        </p:attrNameLst>
                                      </p:cBhvr>
                                      <p:to>
                                        <p:strVal val="visible"/>
                                      </p:to>
                                    </p:set>
                                    <p:animEffect transition="in" filter="wheel(1)">
                                      <p:cBhvr>
                                        <p:cTn id="36" dur="2000"/>
                                        <p:tgtEl>
                                          <p:spTgt spid="820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21CD13EA-E604-48BB-818B-024FB6CF2843}"/>
              </a:ext>
            </a:extLst>
          </p:cNvPr>
          <p:cNvSpPr txBox="1">
            <a:spLocks noChangeArrowheads="1"/>
          </p:cNvSpPr>
          <p:nvPr/>
        </p:nvSpPr>
        <p:spPr bwMode="auto">
          <a:xfrm>
            <a:off x="2133600" y="990600"/>
            <a:ext cx="7924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4000" b="1">
                <a:solidFill>
                  <a:srgbClr val="FF0000"/>
                </a:solidFill>
                <a:latin typeface="Times New Roman" panose="02020603050405020304" pitchFamily="18" charset="0"/>
                <a:cs typeface="Times New Roman" panose="02020603050405020304" pitchFamily="18" charset="0"/>
              </a:rPr>
              <a:t>Vai trò của rừng đối với đời sống và sản xuất của con người.</a:t>
            </a:r>
          </a:p>
        </p:txBody>
      </p:sp>
      <p:sp>
        <p:nvSpPr>
          <p:cNvPr id="3" name="Text Box 13">
            <a:extLst>
              <a:ext uri="{FF2B5EF4-FFF2-40B4-BE49-F238E27FC236}">
                <a16:creationId xmlns:a16="http://schemas.microsoft.com/office/drawing/2014/main" id="{B14CA96E-F649-4CFD-8C35-A8C11B6B54D7}"/>
              </a:ext>
            </a:extLst>
          </p:cNvPr>
          <p:cNvSpPr txBox="1">
            <a:spLocks noChangeArrowheads="1"/>
          </p:cNvSpPr>
          <p:nvPr/>
        </p:nvSpPr>
        <p:spPr bwMode="auto">
          <a:xfrm>
            <a:off x="1905000" y="2551837"/>
            <a:ext cx="9448800" cy="2620863"/>
          </a:xfrm>
          <a:prstGeom prst="round2DiagRect">
            <a:avLst>
              <a:gd name="adj1" fmla="val 20645"/>
              <a:gd name="adj2" fmla="val 0"/>
            </a:avLst>
          </a:prstGeom>
          <a:solidFill>
            <a:schemeClr val="bg1">
              <a:alpha val="52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en-US" sz="3600" b="1">
                <a:solidFill>
                  <a:schemeClr val="accent1">
                    <a:lumMod val="50000"/>
                  </a:schemeClr>
                </a:solidFill>
                <a:latin typeface="Times New Roman" panose="02020603050405020304" pitchFamily="18" charset="0"/>
                <a:cs typeface="Times New Roman" panose="02020603050405020304" pitchFamily="18" charset="0"/>
              </a:rPr>
              <a:t>- Cung cấp cho ta nhiều sản vật, nhất là gỗ.</a:t>
            </a:r>
          </a:p>
          <a:p>
            <a:pPr algn="just" eaLnBrk="0" fontAlgn="base" hangingPunct="0">
              <a:spcBef>
                <a:spcPct val="0"/>
              </a:spcBef>
              <a:spcAft>
                <a:spcPct val="0"/>
              </a:spcAft>
            </a:pPr>
            <a:r>
              <a:rPr lang="en-US" altLang="en-US" sz="3600" b="1">
                <a:solidFill>
                  <a:schemeClr val="accent1">
                    <a:lumMod val="50000"/>
                  </a:schemeClr>
                </a:solidFill>
                <a:latin typeface="Times New Roman" panose="02020603050405020304" pitchFamily="18" charset="0"/>
                <a:cs typeface="Times New Roman" panose="02020603050405020304" pitchFamily="18" charset="0"/>
              </a:rPr>
              <a:t>- Có tác dụng điều hòa khí hậu, che phủ đất và hạn chế nước mưa tràn về đồng bằng đột ngột gây lũ.</a:t>
            </a:r>
          </a:p>
        </p:txBody>
      </p:sp>
    </p:spTree>
    <p:extLst>
      <p:ext uri="{BB962C8B-B14F-4D97-AF65-F5344CB8AC3E}">
        <p14:creationId xmlns:p14="http://schemas.microsoft.com/office/powerpoint/2010/main" val="12259112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34"/>
          <p:cNvSpPr txBox="1">
            <a:spLocks noGrp="1"/>
          </p:cNvSpPr>
          <p:nvPr>
            <p:ph type="title"/>
          </p:nvPr>
        </p:nvSpPr>
        <p:spPr>
          <a:xfrm>
            <a:off x="960000" y="720000"/>
            <a:ext cx="10272000" cy="752400"/>
          </a:xfrm>
          <a:prstGeom prst="rect">
            <a:avLst/>
          </a:prstGeom>
        </p:spPr>
        <p:txBody>
          <a:bodyPr spcFirstLastPara="1" wrap="square" lIns="121900" tIns="121900" rIns="121900" bIns="121900" anchor="ctr" anchorCtr="0">
            <a:noAutofit/>
          </a:bodyPr>
          <a:lstStyle/>
          <a:p>
            <a:pPr algn="ctr"/>
            <a:r>
              <a:rPr lang="en" sz="4400">
                <a:latin typeface="UTM Rockwell" panose="02040603050506020204" pitchFamily="18" charset="0"/>
              </a:rPr>
              <a:t>MỤC TIÊU</a:t>
            </a:r>
            <a:endParaRPr sz="4400">
              <a:latin typeface="UTM Rockwell" panose="02040603050506020204" pitchFamily="18" charset="0"/>
            </a:endParaRPr>
          </a:p>
        </p:txBody>
      </p:sp>
      <p:graphicFrame>
        <p:nvGraphicFramePr>
          <p:cNvPr id="2" name="Diagram 1">
            <a:extLst>
              <a:ext uri="{FF2B5EF4-FFF2-40B4-BE49-F238E27FC236}">
                <a16:creationId xmlns:a16="http://schemas.microsoft.com/office/drawing/2014/main" id="{983B8200-2A42-4077-8FFF-6F8EE62DE650}"/>
              </a:ext>
            </a:extLst>
          </p:cNvPr>
          <p:cNvGraphicFramePr/>
          <p:nvPr>
            <p:extLst>
              <p:ext uri="{D42A27DB-BD31-4B8C-83A1-F6EECF244321}">
                <p14:modId xmlns:p14="http://schemas.microsoft.com/office/powerpoint/2010/main" val="4157014381"/>
              </p:ext>
            </p:extLst>
          </p:nvPr>
        </p:nvGraphicFramePr>
        <p:xfrm>
          <a:off x="1143000" y="1794600"/>
          <a:ext cx="10509083"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56493422-C502-4506-A47C-A0A12B9766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90" y="3429000"/>
            <a:ext cx="2067579"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barn(inVertical)">
                                      <p:cBhvr>
                                        <p:cTn id="7" dur="500"/>
                                        <p:tgtEl>
                                          <p:spTgt spid="2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graphicEl>
                                              <a:dgm id="{7A97A523-4B47-4576-9C5E-22E9170301A4}"/>
                                            </p:graphicEl>
                                          </p:spTgt>
                                        </p:tgtEl>
                                        <p:attrNameLst>
                                          <p:attrName>style.visibility</p:attrName>
                                        </p:attrNameLst>
                                      </p:cBhvr>
                                      <p:to>
                                        <p:strVal val="visible"/>
                                      </p:to>
                                    </p:set>
                                    <p:animEffect transition="in" filter="barn(inVertical)">
                                      <p:cBhvr>
                                        <p:cTn id="18" dur="500"/>
                                        <p:tgtEl>
                                          <p:spTgt spid="2">
                                            <p:graphicEl>
                                              <a:dgm id="{7A97A523-4B47-4576-9C5E-22E9170301A4}"/>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graphicEl>
                                              <a:dgm id="{6733B5D8-7227-4D85-8615-9E877ADE2B3E}"/>
                                            </p:graphicEl>
                                          </p:spTgt>
                                        </p:tgtEl>
                                        <p:attrNameLst>
                                          <p:attrName>style.visibility</p:attrName>
                                        </p:attrNameLst>
                                      </p:cBhvr>
                                      <p:to>
                                        <p:strVal val="visible"/>
                                      </p:to>
                                    </p:set>
                                    <p:animEffect transition="in" filter="barn(inVertical)">
                                      <p:cBhvr>
                                        <p:cTn id="21" dur="500"/>
                                        <p:tgtEl>
                                          <p:spTgt spid="2">
                                            <p:graphicEl>
                                              <a:dgm id="{6733B5D8-7227-4D85-8615-9E877ADE2B3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graphicEl>
                                              <a:dgm id="{ABA0462C-871F-4F34-A6D5-A7BF1C77C0A7}"/>
                                            </p:graphicEl>
                                          </p:spTgt>
                                        </p:tgtEl>
                                        <p:attrNameLst>
                                          <p:attrName>style.visibility</p:attrName>
                                        </p:attrNameLst>
                                      </p:cBhvr>
                                      <p:to>
                                        <p:strVal val="visible"/>
                                      </p:to>
                                    </p:set>
                                    <p:animEffect transition="in" filter="barn(inVertical)">
                                      <p:cBhvr>
                                        <p:cTn id="26" dur="500"/>
                                        <p:tgtEl>
                                          <p:spTgt spid="2">
                                            <p:graphicEl>
                                              <a:dgm id="{ABA0462C-871F-4F34-A6D5-A7BF1C77C0A7}"/>
                                            </p:graphic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graphicEl>
                                              <a:dgm id="{8C5CBBCB-FDCD-4BE1-A2C7-F575A50A928E}"/>
                                            </p:graphicEl>
                                          </p:spTgt>
                                        </p:tgtEl>
                                        <p:attrNameLst>
                                          <p:attrName>style.visibility</p:attrName>
                                        </p:attrNameLst>
                                      </p:cBhvr>
                                      <p:to>
                                        <p:strVal val="visible"/>
                                      </p:to>
                                    </p:set>
                                    <p:animEffect transition="in" filter="barn(inVertical)">
                                      <p:cBhvr>
                                        <p:cTn id="29" dur="500"/>
                                        <p:tgtEl>
                                          <p:spTgt spid="2">
                                            <p:graphicEl>
                                              <a:dgm id="{8C5CBBCB-FDCD-4BE1-A2C7-F575A50A928E}"/>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graphicEl>
                                              <a:dgm id="{0C7BF05C-E20B-4D80-9BEF-9A6286769AE3}"/>
                                            </p:graphicEl>
                                          </p:spTgt>
                                        </p:tgtEl>
                                        <p:attrNameLst>
                                          <p:attrName>style.visibility</p:attrName>
                                        </p:attrNameLst>
                                      </p:cBhvr>
                                      <p:to>
                                        <p:strVal val="visible"/>
                                      </p:to>
                                    </p:set>
                                    <p:animEffect transition="in" filter="barn(inVertical)">
                                      <p:cBhvr>
                                        <p:cTn id="34" dur="500"/>
                                        <p:tgtEl>
                                          <p:spTgt spid="2">
                                            <p:graphicEl>
                                              <a:dgm id="{0C7BF05C-E20B-4D80-9BEF-9A6286769AE3}"/>
                                            </p:graphic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
                                            <p:graphicEl>
                                              <a:dgm id="{80C6D393-E3B6-4B95-8313-552A58568ECD}"/>
                                            </p:graphicEl>
                                          </p:spTgt>
                                        </p:tgtEl>
                                        <p:attrNameLst>
                                          <p:attrName>style.visibility</p:attrName>
                                        </p:attrNameLst>
                                      </p:cBhvr>
                                      <p:to>
                                        <p:strVal val="visible"/>
                                      </p:to>
                                    </p:set>
                                    <p:animEffect transition="in" filter="barn(inVertical)">
                                      <p:cBhvr>
                                        <p:cTn id="37" dur="500"/>
                                        <p:tgtEl>
                                          <p:spTgt spid="2">
                                            <p:graphicEl>
                                              <a:dgm id="{80C6D393-E3B6-4B95-8313-552A58568E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p:bldGraphic spid="2"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7" name="Text Box 9">
            <a:extLst>
              <a:ext uri="{FF2B5EF4-FFF2-40B4-BE49-F238E27FC236}">
                <a16:creationId xmlns:a16="http://schemas.microsoft.com/office/drawing/2014/main" id="{F39847F6-0202-4D51-8077-09592C8D0C29}"/>
              </a:ext>
            </a:extLst>
          </p:cNvPr>
          <p:cNvSpPr txBox="1">
            <a:spLocks noChangeArrowheads="1"/>
          </p:cNvSpPr>
          <p:nvPr/>
        </p:nvSpPr>
        <p:spPr bwMode="auto">
          <a:xfrm>
            <a:off x="1314450" y="968128"/>
            <a:ext cx="9563100" cy="715089"/>
          </a:xfrm>
          <a:prstGeom prst="round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pPr>
            <a:r>
              <a:rPr lang="en-US" altLang="vi-VN" sz="3600" b="1">
                <a:solidFill>
                  <a:srgbClr val="FF0000"/>
                </a:solidFill>
                <a:latin typeface="Times New Roman" panose="02020603050405020304" pitchFamily="18" charset="0"/>
                <a:cs typeface="Times New Roman" panose="02020603050405020304" pitchFamily="18" charset="0"/>
              </a:rPr>
              <a:t>Nguyên nhân gây suy thoái rừng nước ta là gì?</a:t>
            </a:r>
            <a:endParaRPr lang="en-US" altLang="en-US" sz="3600" b="1">
              <a:solidFill>
                <a:srgbClr val="FF0000"/>
              </a:solidFill>
              <a:latin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0366E428-EA55-4513-89FF-4A5A7F578622}"/>
              </a:ext>
            </a:extLst>
          </p:cNvPr>
          <p:cNvSpPr txBox="1">
            <a:spLocks noChangeArrowheads="1"/>
          </p:cNvSpPr>
          <p:nvPr/>
        </p:nvSpPr>
        <p:spPr bwMode="auto">
          <a:xfrm>
            <a:off x="1314450" y="968128"/>
            <a:ext cx="9563100" cy="715089"/>
          </a:xfrm>
          <a:prstGeom prst="round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pPr>
            <a:r>
              <a:rPr lang="en-US" altLang="vi-VN" sz="3600" b="1">
                <a:solidFill>
                  <a:srgbClr val="FF0000"/>
                </a:solidFill>
                <a:latin typeface="Times New Roman" panose="02020603050405020304" pitchFamily="18" charset="0"/>
                <a:cs typeface="Times New Roman" panose="02020603050405020304" pitchFamily="18" charset="0"/>
              </a:rPr>
              <a:t>	Nguyên nhân gây suy thoái rừng nước ta:</a:t>
            </a:r>
            <a:endParaRPr lang="en-US" altLang="en-US" sz="3600" b="1">
              <a:solidFill>
                <a:srgbClr val="FF0000"/>
              </a:solidFill>
              <a:latin typeface="Times New Roman" panose="02020603050405020304" pitchFamily="18" charset="0"/>
              <a:cs typeface="Times New Roman" panose="02020603050405020304" pitchFamily="18" charset="0"/>
            </a:endParaRPr>
          </a:p>
        </p:txBody>
      </p:sp>
      <p:sp>
        <p:nvSpPr>
          <p:cNvPr id="9" name="Rectangle 5">
            <a:extLst>
              <a:ext uri="{FF2B5EF4-FFF2-40B4-BE49-F238E27FC236}">
                <a16:creationId xmlns:a16="http://schemas.microsoft.com/office/drawing/2014/main" id="{CACA78AF-9120-481C-BDED-1557E5757034}"/>
              </a:ext>
            </a:extLst>
          </p:cNvPr>
          <p:cNvSpPr>
            <a:spLocks noChangeArrowheads="1"/>
          </p:cNvSpPr>
          <p:nvPr/>
        </p:nvSpPr>
        <p:spPr bwMode="auto">
          <a:xfrm>
            <a:off x="1181100" y="302656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vi-VN" sz="3600" b="1">
                <a:solidFill>
                  <a:srgbClr val="2D3E53"/>
                </a:solidFill>
                <a:latin typeface="Times New Roman" panose="02020603050405020304" pitchFamily="18" charset="0"/>
                <a:cs typeface="Times New Roman" panose="02020603050405020304" pitchFamily="18" charset="0"/>
              </a:rPr>
              <a:t>	- Hậu quả của chiến tranh.</a:t>
            </a:r>
          </a:p>
        </p:txBody>
      </p:sp>
      <p:sp>
        <p:nvSpPr>
          <p:cNvPr id="10" name="Text Box 7">
            <a:extLst>
              <a:ext uri="{FF2B5EF4-FFF2-40B4-BE49-F238E27FC236}">
                <a16:creationId xmlns:a16="http://schemas.microsoft.com/office/drawing/2014/main" id="{2A0AA3F1-0559-419F-83DA-5FC4272F27A1}"/>
              </a:ext>
            </a:extLst>
          </p:cNvPr>
          <p:cNvSpPr txBox="1">
            <a:spLocks noChangeArrowheads="1"/>
          </p:cNvSpPr>
          <p:nvPr/>
        </p:nvSpPr>
        <p:spPr bwMode="auto">
          <a:xfrm>
            <a:off x="1181100" y="18288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vi-VN" sz="3600" b="1">
                <a:solidFill>
                  <a:srgbClr val="2D3E53"/>
                </a:solidFill>
                <a:latin typeface="Times New Roman" panose="02020603050405020304" pitchFamily="18" charset="0"/>
                <a:cs typeface="Times New Roman" panose="02020603050405020304" pitchFamily="18" charset="0"/>
              </a:rPr>
              <a:t>	- Do đốt phá bừa bãi.</a:t>
            </a:r>
          </a:p>
        </p:txBody>
      </p:sp>
      <p:sp>
        <p:nvSpPr>
          <p:cNvPr id="11" name="Text Box 8">
            <a:extLst>
              <a:ext uri="{FF2B5EF4-FFF2-40B4-BE49-F238E27FC236}">
                <a16:creationId xmlns:a16="http://schemas.microsoft.com/office/drawing/2014/main" id="{D501661A-83E8-4F72-BDC7-B99A3A285592}"/>
              </a:ext>
            </a:extLst>
          </p:cNvPr>
          <p:cNvSpPr txBox="1">
            <a:spLocks noChangeArrowheads="1"/>
          </p:cNvSpPr>
          <p:nvPr/>
        </p:nvSpPr>
        <p:spPr bwMode="auto">
          <a:xfrm>
            <a:off x="1181100" y="2438400"/>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vi-VN" sz="3600" b="1">
                <a:solidFill>
                  <a:srgbClr val="2D3E53"/>
                </a:solidFill>
                <a:latin typeface="Times New Roman" panose="02020603050405020304" pitchFamily="18" charset="0"/>
                <a:cs typeface="Times New Roman" panose="02020603050405020304" pitchFamily="18" charset="0"/>
              </a:rPr>
              <a:t>	- Khai thác không hợp lí.</a:t>
            </a:r>
          </a:p>
        </p:txBody>
      </p:sp>
      <p:sp>
        <p:nvSpPr>
          <p:cNvPr id="12" name="Text Box 10">
            <a:extLst>
              <a:ext uri="{FF2B5EF4-FFF2-40B4-BE49-F238E27FC236}">
                <a16:creationId xmlns:a16="http://schemas.microsoft.com/office/drawing/2014/main" id="{E3C5EBC5-C620-43D7-AC2A-49795C67DE2D}"/>
              </a:ext>
            </a:extLst>
          </p:cNvPr>
          <p:cNvSpPr txBox="1">
            <a:spLocks noChangeArrowheads="1"/>
          </p:cNvSpPr>
          <p:nvPr/>
        </p:nvSpPr>
        <p:spPr bwMode="auto">
          <a:xfrm>
            <a:off x="1181100" y="3614736"/>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vi-VN" sz="3600" b="1">
                <a:solidFill>
                  <a:srgbClr val="2D3E53"/>
                </a:solidFill>
                <a:latin typeface="Times New Roman" panose="02020603050405020304" pitchFamily="18" charset="0"/>
                <a:cs typeface="Times New Roman" panose="02020603050405020304" pitchFamily="18" charset="0"/>
              </a:rPr>
              <a:t>	- Do sạt lở đất…</a:t>
            </a:r>
          </a:p>
        </p:txBody>
      </p:sp>
    </p:spTree>
    <p:extLst>
      <p:ext uri="{BB962C8B-B14F-4D97-AF65-F5344CB8AC3E}">
        <p14:creationId xmlns:p14="http://schemas.microsoft.com/office/powerpoint/2010/main" val="10625548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trips(downRigh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strVal val="#ppt_w*0.70"/>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
            <a:extLst>
              <a:ext uri="{FF2B5EF4-FFF2-40B4-BE49-F238E27FC236}">
                <a16:creationId xmlns:a16="http://schemas.microsoft.com/office/drawing/2014/main" id="{B14CA96E-F649-4CFD-8C35-A8C11B6B54D7}"/>
              </a:ext>
            </a:extLst>
          </p:cNvPr>
          <p:cNvSpPr txBox="1">
            <a:spLocks noChangeArrowheads="1"/>
          </p:cNvSpPr>
          <p:nvPr/>
        </p:nvSpPr>
        <p:spPr bwMode="auto">
          <a:xfrm>
            <a:off x="1874157" y="1295400"/>
            <a:ext cx="87249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4400" b="1">
                <a:solidFill>
                  <a:srgbClr val="FF0000"/>
                </a:solidFill>
                <a:latin typeface="Times New Roman" panose="02020603050405020304" pitchFamily="18" charset="0"/>
                <a:cs typeface="Times New Roman" panose="02020603050405020304" pitchFamily="18" charset="0"/>
              </a:rPr>
              <a:t>Tại sao chúng ta phải sử dụng và khai thác rừng một cách hợp lí?</a:t>
            </a:r>
          </a:p>
        </p:txBody>
      </p:sp>
      <p:sp>
        <p:nvSpPr>
          <p:cNvPr id="4" name="Text Box 13">
            <a:extLst>
              <a:ext uri="{FF2B5EF4-FFF2-40B4-BE49-F238E27FC236}">
                <a16:creationId xmlns:a16="http://schemas.microsoft.com/office/drawing/2014/main" id="{89407E21-57B8-49C0-BA38-554BAA4A336A}"/>
              </a:ext>
            </a:extLst>
          </p:cNvPr>
          <p:cNvSpPr txBox="1">
            <a:spLocks noChangeArrowheads="1"/>
          </p:cNvSpPr>
          <p:nvPr/>
        </p:nvSpPr>
        <p:spPr bwMode="auto">
          <a:xfrm>
            <a:off x="1874157" y="2971800"/>
            <a:ext cx="9105900" cy="1940957"/>
          </a:xfrm>
          <a:prstGeom prst="round2DiagRect">
            <a:avLst>
              <a:gd name="adj1" fmla="val 39101"/>
              <a:gd name="adj2" fmla="val 0"/>
            </a:avLst>
          </a:prstGeom>
          <a:solidFill>
            <a:schemeClr val="bg1">
              <a:alpha val="33000"/>
            </a:schemeClr>
          </a:solidFill>
          <a:ln>
            <a:solidFill>
              <a:schemeClr val="accent1"/>
            </a:solid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en-US" sz="3600" b="1">
                <a:solidFill>
                  <a:schemeClr val="accent1">
                    <a:lumMod val="50000"/>
                  </a:schemeClr>
                </a:solidFill>
                <a:latin typeface="Times New Roman" panose="02020603050405020304" pitchFamily="18" charset="0"/>
                <a:cs typeface="Times New Roman" panose="02020603050405020304" pitchFamily="18" charset="0"/>
              </a:rPr>
              <a:t>Vì rừng là tài nguyên hữu hạn, nếu chúng ta không biết khai thác hợp lí sẽ dẫn đến cạn kiệt nguồn tài nguyên.</a:t>
            </a:r>
          </a:p>
        </p:txBody>
      </p:sp>
    </p:spTree>
    <p:extLst>
      <p:ext uri="{BB962C8B-B14F-4D97-AF65-F5344CB8AC3E}">
        <p14:creationId xmlns:p14="http://schemas.microsoft.com/office/powerpoint/2010/main" val="36125644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5" name="Text Box 8">
            <a:extLst>
              <a:ext uri="{FF2B5EF4-FFF2-40B4-BE49-F238E27FC236}">
                <a16:creationId xmlns:a16="http://schemas.microsoft.com/office/drawing/2014/main" id="{FE3C4EE5-228E-473B-A7EE-CB0587CF35BA}"/>
              </a:ext>
            </a:extLst>
          </p:cNvPr>
          <p:cNvSpPr txBox="1">
            <a:spLocks noChangeArrowheads="1"/>
          </p:cNvSpPr>
          <p:nvPr/>
        </p:nvSpPr>
        <p:spPr bwMode="auto">
          <a:xfrm>
            <a:off x="1371599" y="1905001"/>
            <a:ext cx="9144000" cy="3915966"/>
          </a:xfrm>
          <a:prstGeom prst="round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pPr>
            <a:r>
              <a:rPr lang="en-US" altLang="en-US" sz="3200" b="1">
                <a:solidFill>
                  <a:srgbClr val="2D3E53"/>
                </a:solidFill>
                <a:latin typeface="Times New Roman" panose="02020603050405020304" pitchFamily="18" charset="0"/>
                <a:cs typeface="Times New Roman" panose="02020603050405020304" pitchFamily="18" charset="0"/>
              </a:rPr>
              <a:t>Ở nước ta, đất phe-ra-lít tập trung chủ yếu ở vùng đồi núi và đất phù sa ở vùng đồng bằng. Rừng rậm nhiệt đới phân bố chủ yếu ở vùng đồi núi, còn rừng ngập mặn ở ven biển. Đất và rừng có vai trò to lớn đối với sản xuất và đời sống. Chúng ta cần phải bảo vệ, khai thác, sử dụng đất và rừng một cách hợp lí.</a:t>
            </a:r>
            <a:endParaRPr lang="en-US" altLang="en-US" sz="3200">
              <a:solidFill>
                <a:srgbClr val="2D3E53"/>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C4878CC-79B8-4D56-BC21-27185CD0EDBF}"/>
              </a:ext>
            </a:extLst>
          </p:cNvPr>
          <p:cNvSpPr/>
          <p:nvPr/>
        </p:nvSpPr>
        <p:spPr>
          <a:xfrm>
            <a:off x="1600200" y="529201"/>
            <a:ext cx="353494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a:solidFill>
                  <a:srgbClr val="2C6A4C"/>
                </a:solidFill>
                <a:effectLst>
                  <a:outerShdw blurRad="38100" dist="38100" dir="2700000" algn="tl">
                    <a:srgbClr val="000000">
                      <a:alpha val="43137"/>
                    </a:srgbClr>
                  </a:outerShdw>
                </a:effectLst>
                <a:latin typeface="UTM Alberta Heavy" panose="02040603050506020204" pitchFamily="18" charset="0"/>
              </a:rPr>
              <a:t>Kết luận: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33"/>
          <p:cNvSpPr txBox="1">
            <a:spLocks noGrp="1"/>
          </p:cNvSpPr>
          <p:nvPr>
            <p:ph type="subTitle" idx="1"/>
          </p:nvPr>
        </p:nvSpPr>
        <p:spPr>
          <a:xfrm rot="-417">
            <a:off x="960000" y="3591256"/>
            <a:ext cx="3296000" cy="1112000"/>
          </a:xfrm>
          <a:prstGeom prst="rect">
            <a:avLst/>
          </a:prstGeom>
        </p:spPr>
        <p:txBody>
          <a:bodyPr spcFirstLastPara="1" wrap="square" lIns="121900" tIns="121900" rIns="121900" bIns="121900" anchor="t" anchorCtr="0">
            <a:noAutofit/>
          </a:bodyPr>
          <a:lstStyle/>
          <a:p>
            <a:pPr marL="0" indent="0">
              <a:buClr>
                <a:schemeClr val="dk1"/>
              </a:buClr>
              <a:buSzPts val="1100"/>
            </a:pPr>
            <a:r>
              <a:rPr lang="en">
                <a:latin typeface="Gloucester MT Extra Condensed" panose="02030808020601010101" pitchFamily="18" charset="0"/>
              </a:rPr>
              <a:t>Thực hiện: EduFive</a:t>
            </a:r>
            <a:endParaRPr>
              <a:latin typeface="Gloucester MT Extra Condensed" panose="02030808020601010101" pitchFamily="18" charset="0"/>
            </a:endParaRPr>
          </a:p>
        </p:txBody>
      </p:sp>
      <p:sp>
        <p:nvSpPr>
          <p:cNvPr id="2060" name="Google Shape;2060;p33"/>
          <p:cNvSpPr txBox="1">
            <a:spLocks noGrp="1"/>
          </p:cNvSpPr>
          <p:nvPr>
            <p:ph type="ctrTitle" idx="2"/>
          </p:nvPr>
        </p:nvSpPr>
        <p:spPr>
          <a:xfrm>
            <a:off x="-25409" y="778200"/>
            <a:ext cx="5402512" cy="2650800"/>
          </a:xfrm>
          <a:prstGeom prst="rect">
            <a:avLst/>
          </a:prstGeom>
        </p:spPr>
        <p:txBody>
          <a:bodyPr spcFirstLastPara="1" wrap="square" lIns="121900" tIns="121900" rIns="121900" bIns="121900" anchor="ctr" anchorCtr="0">
            <a:noAutofit/>
          </a:bodyPr>
          <a:lstStyle/>
          <a:p>
            <a:pPr algn="ctr"/>
            <a:r>
              <a:rPr lang="en">
                <a:effectLst>
                  <a:outerShdw blurRad="38100" dist="38100" dir="2700000" algn="tl">
                    <a:srgbClr val="000000">
                      <a:alpha val="43137"/>
                    </a:srgbClr>
                  </a:outerShdw>
                </a:effectLst>
                <a:latin typeface="UTM Alberta Heavy" panose="02040603050506020204" pitchFamily="18" charset="0"/>
              </a:rPr>
              <a:t>CHÚC CÁC EM HỌC TỐT</a:t>
            </a:r>
            <a:endParaRPr>
              <a:effectLst>
                <a:outerShdw blurRad="38100" dist="38100" dir="2700000" algn="tl">
                  <a:srgbClr val="000000">
                    <a:alpha val="43137"/>
                  </a:srgbClr>
                </a:outerShdw>
              </a:effectLst>
              <a:latin typeface="UTM Alberta Heavy" panose="02040603050506020204" pitchFamily="18" charset="0"/>
            </a:endParaRPr>
          </a:p>
        </p:txBody>
      </p:sp>
      <p:pic>
        <p:nvPicPr>
          <p:cNvPr id="7" name="Picture 6">
            <a:extLst>
              <a:ext uri="{FF2B5EF4-FFF2-40B4-BE49-F238E27FC236}">
                <a16:creationId xmlns:a16="http://schemas.microsoft.com/office/drawing/2014/main" id="{C0122083-7FD6-42C2-B41F-7D7997A1F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035" y="4231033"/>
            <a:ext cx="1511995" cy="2338142"/>
          </a:xfrm>
          <a:prstGeom prst="rect">
            <a:avLst/>
          </a:prstGeom>
        </p:spPr>
      </p:pic>
      <p:pic>
        <p:nvPicPr>
          <p:cNvPr id="8" name="Picture 7">
            <a:extLst>
              <a:ext uri="{FF2B5EF4-FFF2-40B4-BE49-F238E27FC236}">
                <a16:creationId xmlns:a16="http://schemas.microsoft.com/office/drawing/2014/main" id="{3381E155-44CE-4CC7-B453-B24145801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3731452"/>
            <a:ext cx="1820631" cy="3019446"/>
          </a:xfrm>
          <a:prstGeom prst="rect">
            <a:avLst/>
          </a:prstGeom>
        </p:spPr>
      </p:pic>
      <p:pic>
        <p:nvPicPr>
          <p:cNvPr id="9" name="Picture 8">
            <a:extLst>
              <a:ext uri="{FF2B5EF4-FFF2-40B4-BE49-F238E27FC236}">
                <a16:creationId xmlns:a16="http://schemas.microsoft.com/office/drawing/2014/main" id="{3BC6F009-6308-4128-931B-A85E9CC85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667" y="3019130"/>
            <a:ext cx="2184389" cy="3641588"/>
          </a:xfrm>
          <a:prstGeom prst="rect">
            <a:avLst/>
          </a:prstGeom>
        </p:spPr>
      </p:pic>
      <p:pic>
        <p:nvPicPr>
          <p:cNvPr id="10" name="Picture 9">
            <a:extLst>
              <a:ext uri="{FF2B5EF4-FFF2-40B4-BE49-F238E27FC236}">
                <a16:creationId xmlns:a16="http://schemas.microsoft.com/office/drawing/2014/main" id="{E25F5417-087A-4E11-990B-9F3C34B55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6" y="3098800"/>
            <a:ext cx="1892763" cy="3641588"/>
          </a:xfrm>
          <a:prstGeom prst="rect">
            <a:avLst/>
          </a:prstGeom>
        </p:spPr>
      </p:pic>
      <p:pic>
        <p:nvPicPr>
          <p:cNvPr id="16" name="Picture 15">
            <a:extLst>
              <a:ext uri="{FF2B5EF4-FFF2-40B4-BE49-F238E27FC236}">
                <a16:creationId xmlns:a16="http://schemas.microsoft.com/office/drawing/2014/main" id="{49CA76B3-9787-430D-B1E9-91F5FDC29D3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2400">
                        <a14:foregroundMark x1="92400" y1="28056" x2="92400" y2="28056"/>
                        <a14:foregroundMark x1="80100" y1="22500" x2="80100" y2="22500"/>
                        <a14:foregroundMark x1="89400" y1="29444" x2="89400" y2="29444"/>
                        <a14:foregroundMark x1="86700" y1="29722" x2="92100" y2="28889"/>
                        <a14:backgroundMark x1="93000" y1="28333" x2="93000" y2="28333"/>
                      </a14:backgroundRemoval>
                    </a14:imgEffect>
                  </a14:imgLayer>
                </a14:imgProps>
              </a:ext>
              <a:ext uri="{28A0092B-C50C-407E-A947-70E740481C1C}">
                <a14:useLocalDpi xmlns:a14="http://schemas.microsoft.com/office/drawing/2010/main" val="0"/>
              </a:ext>
            </a:extLst>
          </a:blip>
          <a:srcRect t="12799" b="21645"/>
          <a:stretch/>
        </p:blipFill>
        <p:spPr>
          <a:xfrm>
            <a:off x="14706600" y="-4629389"/>
            <a:ext cx="6673940" cy="4411160"/>
          </a:xfrm>
          <a:prstGeom prst="rect">
            <a:avLst/>
          </a:prstGeom>
        </p:spPr>
      </p:pic>
      <p:grpSp>
        <p:nvGrpSpPr>
          <p:cNvPr id="11" name="Group 10">
            <a:extLst>
              <a:ext uri="{FF2B5EF4-FFF2-40B4-BE49-F238E27FC236}">
                <a16:creationId xmlns:a16="http://schemas.microsoft.com/office/drawing/2014/main" id="{04C2808D-B10D-4EAC-B4E6-D444EE458DCB}"/>
              </a:ext>
            </a:extLst>
          </p:cNvPr>
          <p:cNvGrpSpPr/>
          <p:nvPr/>
        </p:nvGrpSpPr>
        <p:grpSpPr>
          <a:xfrm>
            <a:off x="4563835" y="-38828"/>
            <a:ext cx="6019800" cy="4191000"/>
            <a:chOff x="2895600" y="0"/>
            <a:chExt cx="8839200" cy="6485350"/>
          </a:xfrm>
        </p:grpSpPr>
        <p:pic>
          <p:nvPicPr>
            <p:cNvPr id="12" name="Picture 11">
              <a:extLst>
                <a:ext uri="{FF2B5EF4-FFF2-40B4-BE49-F238E27FC236}">
                  <a16:creationId xmlns:a16="http://schemas.microsoft.com/office/drawing/2014/main" id="{5984D34B-2D9F-4030-A46A-4ADD212BFF00}"/>
                </a:ext>
              </a:extLst>
            </p:cNvPr>
            <p:cNvPicPr>
              <a:picLocks noChangeAspect="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5637"/>
            <a:stretch/>
          </p:blipFill>
          <p:spPr>
            <a:xfrm>
              <a:off x="6200958" y="2310888"/>
              <a:ext cx="1371600" cy="2184912"/>
            </a:xfrm>
            <a:prstGeom prst="rect">
              <a:avLst/>
            </a:prstGeom>
          </p:spPr>
        </p:pic>
        <p:pic>
          <p:nvPicPr>
            <p:cNvPr id="13" name="Picture 12">
              <a:extLst>
                <a:ext uri="{FF2B5EF4-FFF2-40B4-BE49-F238E27FC236}">
                  <a16:creationId xmlns:a16="http://schemas.microsoft.com/office/drawing/2014/main" id="{87A26C1A-C227-4062-AF4B-7C8B240EA5D0}"/>
                </a:ext>
              </a:extLst>
            </p:cNvPr>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b="19690"/>
            <a:stretch/>
          </p:blipFill>
          <p:spPr>
            <a:xfrm>
              <a:off x="4910290" y="2310889"/>
              <a:ext cx="1761819" cy="2328540"/>
            </a:xfrm>
            <a:prstGeom prst="rect">
              <a:avLst/>
            </a:prstGeom>
          </p:spPr>
        </p:pic>
        <p:pic>
          <p:nvPicPr>
            <p:cNvPr id="14" name="Picture 13">
              <a:extLst>
                <a:ext uri="{FF2B5EF4-FFF2-40B4-BE49-F238E27FC236}">
                  <a16:creationId xmlns:a16="http://schemas.microsoft.com/office/drawing/2014/main" id="{773D7F64-2B6C-4D93-AD52-780DAF4C3C76}"/>
                </a:ext>
              </a:extLst>
            </p:cNvPr>
            <p:cNvPicPr>
              <a:picLocks noChangeAspect="1"/>
            </p:cNvPicPr>
            <p:nvPr/>
          </p:nvPicPr>
          <p:blipFill rotWithShape="1">
            <a:blip r:embed="rId6">
              <a:extLst>
                <a:ext uri="{28A0092B-C50C-407E-A947-70E740481C1C}">
                  <a14:useLocalDpi xmlns:a14="http://schemas.microsoft.com/office/drawing/2010/main" val="0"/>
                </a:ext>
              </a:extLst>
            </a:blip>
            <a:srcRect b="49215"/>
            <a:stretch/>
          </p:blipFill>
          <p:spPr>
            <a:xfrm>
              <a:off x="3750219" y="2705205"/>
              <a:ext cx="1721159" cy="1904790"/>
            </a:xfrm>
            <a:prstGeom prst="rect">
              <a:avLst/>
            </a:prstGeom>
          </p:spPr>
        </p:pic>
        <p:pic>
          <p:nvPicPr>
            <p:cNvPr id="15" name="Picture 14">
              <a:extLst>
                <a:ext uri="{FF2B5EF4-FFF2-40B4-BE49-F238E27FC236}">
                  <a16:creationId xmlns:a16="http://schemas.microsoft.com/office/drawing/2014/main" id="{31B9E660-44A9-486C-BB1E-B3562875183E}"/>
                </a:ext>
              </a:extLst>
            </p:cNvPr>
            <p:cNvPicPr>
              <a:picLocks noChangeAspect="1"/>
            </p:cNvPicPr>
            <p:nvPr/>
          </p:nvPicPr>
          <p:blipFill rotWithShape="1">
            <a:blip r:embed="rId11">
              <a:extLst>
                <a:ext uri="{28A0092B-C50C-407E-A947-70E740481C1C}">
                  <a14:useLocalDpi xmlns:a14="http://schemas.microsoft.com/office/drawing/2010/main" val="0"/>
                </a:ext>
              </a:extLst>
            </a:blip>
            <a:srcRect l="8401" t="15555" r="4000" b="21111"/>
            <a:stretch/>
          </p:blipFill>
          <p:spPr>
            <a:xfrm>
              <a:off x="2895600" y="0"/>
              <a:ext cx="8839200" cy="6485350"/>
            </a:xfrm>
            <a:prstGeom prst="rect">
              <a:avLst/>
            </a:prstGeom>
          </p:spPr>
        </p:pic>
      </p:grpSp>
    </p:spTree>
    <p:extLst>
      <p:ext uri="{BB962C8B-B14F-4D97-AF65-F5344CB8AC3E}">
        <p14:creationId xmlns:p14="http://schemas.microsoft.com/office/powerpoint/2010/main" val="41878657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500" fill="hold"/>
                                            <p:tgtEl>
                                              <p:spTgt spid="2060"/>
                                            </p:tgtEl>
                                            <p:attrNameLst>
                                              <p:attrName>ppt_w</p:attrName>
                                            </p:attrNameLst>
                                          </p:cBhvr>
                                          <p:tavLst>
                                            <p:tav tm="0">
                                              <p:val>
                                                <p:fltVal val="0"/>
                                              </p:val>
                                            </p:tav>
                                            <p:tav tm="100000">
                                              <p:val>
                                                <p:strVal val="#ppt_w"/>
                                              </p:val>
                                            </p:tav>
                                          </p:tavLst>
                                        </p:anim>
                                        <p:anim calcmode="lin" valueType="num">
                                          <p:cBhvr>
                                            <p:cTn id="8" dur="500" fill="hold"/>
                                            <p:tgtEl>
                                              <p:spTgt spid="2060"/>
                                            </p:tgtEl>
                                            <p:attrNameLst>
                                              <p:attrName>ppt_h</p:attrName>
                                            </p:attrNameLst>
                                          </p:cBhvr>
                                          <p:tavLst>
                                            <p:tav tm="0">
                                              <p:val>
                                                <p:fltVal val="0"/>
                                              </p:val>
                                            </p:tav>
                                            <p:tav tm="100000">
                                              <p:val>
                                                <p:strVal val="#ppt_h"/>
                                              </p:val>
                                            </p:tav>
                                          </p:tavLst>
                                        </p:anim>
                                        <p:animEffect transition="in" filter="fade">
                                          <p:cBhvr>
                                            <p:cTn id="9" dur="500"/>
                                            <p:tgtEl>
                                              <p:spTgt spid="2060"/>
                                            </p:tgtEl>
                                          </p:cBhvr>
                                        </p:animEffect>
                                      </p:childTnLst>
                                    </p:cTn>
                                  </p:par>
                                </p:childTnLst>
                              </p:cTn>
                            </p:par>
                            <p:par>
                              <p:cTn id="10" fill="hold">
                                <p:stCondLst>
                                  <p:cond delay="500"/>
                                </p:stCondLst>
                                <p:childTnLst>
                                  <p:par>
                                    <p:cTn id="11" presetID="6" presetClass="emph" presetSubtype="0" autoRev="1" fill="hold" grpId="1" nodeType="afterEffect">
                                      <p:stCondLst>
                                        <p:cond delay="0"/>
                                      </p:stCondLst>
                                      <p:childTnLst>
                                        <p:animScale>
                                          <p:cBhvr>
                                            <p:cTn id="12" dur="500" fill="hold"/>
                                            <p:tgtEl>
                                              <p:spTgt spid="2060"/>
                                            </p:tgtEl>
                                          </p:cBhvr>
                                          <p:by x="150000" y="150000"/>
                                        </p:animScale>
                                      </p:childTnLst>
                                    </p:cTn>
                                  </p:par>
                                  <p:par>
                                    <p:cTn id="13" presetID="2" presetClass="entr" presetSubtype="8" fill="hold" grpId="0" nodeType="withEffect" p14:presetBounceEnd="60000">
                                      <p:stCondLst>
                                        <p:cond delay="200"/>
                                      </p:stCondLst>
                                      <p:childTnLst>
                                        <p:set>
                                          <p:cBhvr>
                                            <p:cTn id="14" dur="1" fill="hold">
                                              <p:stCondLst>
                                                <p:cond delay="0"/>
                                              </p:stCondLst>
                                            </p:cTn>
                                            <p:tgtEl>
                                              <p:spTgt spid="2059">
                                                <p:txEl>
                                                  <p:pRg st="0" end="0"/>
                                                </p:txEl>
                                              </p:spTgt>
                                            </p:tgtEl>
                                            <p:attrNameLst>
                                              <p:attrName>style.visibility</p:attrName>
                                            </p:attrNameLst>
                                          </p:cBhvr>
                                          <p:to>
                                            <p:strVal val="visible"/>
                                          </p:to>
                                        </p:set>
                                        <p:anim calcmode="lin" valueType="num" p14:bounceEnd="60000">
                                          <p:cBhvr additive="base">
                                            <p:cTn id="15" dur="1000" fill="hold"/>
                                            <p:tgtEl>
                                              <p:spTgt spid="2059">
                                                <p:txEl>
                                                  <p:pRg st="0" end="0"/>
                                                </p:txEl>
                                              </p:spTgt>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2059">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6" presetClass="emph" presetSubtype="0" autoRev="1" fill="hold" nodeType="withEffect">
                                      <p:stCondLst>
                                        <p:cond delay="200"/>
                                      </p:stCondLst>
                                      <p:childTnLst>
                                        <p:animScale>
                                          <p:cBhvr>
                                            <p:cTn id="23" dur="500" fill="hold"/>
                                            <p:tgtEl>
                                              <p:spTgt spid="9"/>
                                            </p:tgtEl>
                                          </p:cBhvr>
                                          <p:by x="150000" y="150000"/>
                                        </p:animScale>
                                      </p:childTnLst>
                                    </p:cTn>
                                  </p:par>
                                  <p:par>
                                    <p:cTn id="24" presetID="53" presetClass="entr" presetSubtype="16" fill="hold" nodeType="withEffect">
                                      <p:stCondLst>
                                        <p:cond delay="200"/>
                                      </p:stCondLst>
                                      <p:childTnLst>
                                        <p:set>
                                          <p:cBhvr>
                                            <p:cTn id="25" dur="1" fill="hold">
                                              <p:stCondLst>
                                                <p:cond delay="0"/>
                                              </p:stCondLst>
                                            </p:cTn>
                                            <p:tgtEl>
                                              <p:spTgt spid="7"/>
                                            </p:tgtEl>
                                            <p:attrNameLst>
                                              <p:attrName>style.visibility</p:attrName>
                                            </p:attrNameLst>
                                          </p:cBhvr>
                                          <p:to>
                                            <p:strVal val="visible"/>
                                          </p:to>
                                        </p:set>
                                        <p:anim calcmode="lin" valueType="num">
                                          <p:cBhvr>
                                            <p:cTn id="26" dur="750" fill="hold"/>
                                            <p:tgtEl>
                                              <p:spTgt spid="7"/>
                                            </p:tgtEl>
                                            <p:attrNameLst>
                                              <p:attrName>ppt_w</p:attrName>
                                            </p:attrNameLst>
                                          </p:cBhvr>
                                          <p:tavLst>
                                            <p:tav tm="0">
                                              <p:val>
                                                <p:fltVal val="0"/>
                                              </p:val>
                                            </p:tav>
                                            <p:tav tm="100000">
                                              <p:val>
                                                <p:strVal val="#ppt_w"/>
                                              </p:val>
                                            </p:tav>
                                          </p:tavLst>
                                        </p:anim>
                                        <p:anim calcmode="lin" valueType="num">
                                          <p:cBhvr>
                                            <p:cTn id="27" dur="750" fill="hold"/>
                                            <p:tgtEl>
                                              <p:spTgt spid="7"/>
                                            </p:tgtEl>
                                            <p:attrNameLst>
                                              <p:attrName>ppt_h</p:attrName>
                                            </p:attrNameLst>
                                          </p:cBhvr>
                                          <p:tavLst>
                                            <p:tav tm="0">
                                              <p:val>
                                                <p:fltVal val="0"/>
                                              </p:val>
                                            </p:tav>
                                            <p:tav tm="100000">
                                              <p:val>
                                                <p:strVal val="#ppt_h"/>
                                              </p:val>
                                            </p:tav>
                                          </p:tavLst>
                                        </p:anim>
                                        <p:animEffect transition="in" filter="fade">
                                          <p:cBhvr>
                                            <p:cTn id="28" dur="750"/>
                                            <p:tgtEl>
                                              <p:spTgt spid="7"/>
                                            </p:tgtEl>
                                          </p:cBhvr>
                                        </p:animEffect>
                                      </p:childTnLst>
                                    </p:cTn>
                                  </p:par>
                                  <p:par>
                                    <p:cTn id="29" presetID="6" presetClass="emph" presetSubtype="0" autoRev="1" fill="hold" nodeType="withEffect">
                                      <p:stCondLst>
                                        <p:cond delay="200"/>
                                      </p:stCondLst>
                                      <p:childTnLst>
                                        <p:animScale>
                                          <p:cBhvr>
                                            <p:cTn id="30" dur="500" fill="hold"/>
                                            <p:tgtEl>
                                              <p:spTgt spid="7"/>
                                            </p:tgtEl>
                                          </p:cBhvr>
                                          <p:by x="150000" y="150000"/>
                                        </p:animScale>
                                      </p:childTnLst>
                                    </p:cTn>
                                  </p:par>
                                  <p:par>
                                    <p:cTn id="31" presetID="53" presetClass="entr" presetSubtype="16" fill="hold"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6" presetClass="emph" presetSubtype="0" autoRev="1" fill="hold" nodeType="withEffect">
                                      <p:stCondLst>
                                        <p:cond delay="200"/>
                                      </p:stCondLst>
                                      <p:childTnLst>
                                        <p:animScale>
                                          <p:cBhvr>
                                            <p:cTn id="37" dur="500" fill="hold"/>
                                            <p:tgtEl>
                                              <p:spTgt spid="10"/>
                                            </p:tgtEl>
                                          </p:cBhvr>
                                          <p:by x="150000" y="150000"/>
                                        </p:animScale>
                                      </p:childTnLst>
                                    </p:cTn>
                                  </p:par>
                                  <p:par>
                                    <p:cTn id="38" presetID="53" presetClass="entr" presetSubtype="16" fill="hold" nodeType="withEffect">
                                      <p:stCondLst>
                                        <p:cond delay="200"/>
                                      </p:stCondLst>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Effect transition="in" filter="fade">
                                          <p:cBhvr>
                                            <p:cTn id="42" dur="750"/>
                                            <p:tgtEl>
                                              <p:spTgt spid="8"/>
                                            </p:tgtEl>
                                          </p:cBhvr>
                                        </p:animEffect>
                                      </p:childTnLst>
                                    </p:cTn>
                                  </p:par>
                                  <p:par>
                                    <p:cTn id="43" presetID="6" presetClass="emph" presetSubtype="0" autoRev="1" fill="hold" nodeType="withEffect">
                                      <p:stCondLst>
                                        <p:cond delay="300"/>
                                      </p:stCondLst>
                                      <p:childTnLst>
                                        <p:animScale>
                                          <p:cBhvr>
                                            <p:cTn id="44" dur="500" fill="hold"/>
                                            <p:tgtEl>
                                              <p:spTgt spid="8"/>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E-6 3.33333E-6 L 5E-6 0.00046 C 0.00052 0.02083 0.00039 0.04213 0.00156 0.0625 C 0.00195 0.07268 0.00364 0.0824 0.00468 0.09213 C 0.0052 0.09768 0.00572 0.10324 0.00625 0.10856 C 0.00572 0.14375 0.00546 0.17916 0.00468 0.21412 C 0.00416 0.2331 0.00169 0.2618 5E-6 0.27986 C -0.00092 0.28865 -0.00235 0.29722 -0.00313 0.30602 C -0.00443 0.31898 -0.00456 0.33287 -0.00625 0.34514 C -0.00743 0.35347 -0.01081 0.37939 -0.0125 0.38819 C -0.01485 0.39884 -0.01849 0.40902 -0.02032 0.42083 C -0.02084 0.42407 -0.02097 0.42754 -0.02188 0.43055 C -0.02527 0.44027 -0.03191 0.4493 -0.03594 0.45694 C -0.03764 0.45995 -0.03881 0.46435 -0.04063 0.46689 C -0.04571 0.47314 -0.05066 0.48055 -0.05624 0.48333 C -0.06094 0.48541 -0.06563 0.48796 -0.07031 0.48981 C -0.07474 0.49143 -0.08997 0.49537 -0.09375 0.49652 C -0.1073 0.4956 -0.20261 0.49907 -0.24063 0.47986 C -0.24519 0.47754 -0.2487 0.4699 -0.25313 0.46689 C -0.26654 0.4574 -0.27982 0.44652 -0.29375 0.44375 C -0.29896 0.44259 -0.3043 0.44166 -0.30938 0.44051 C -0.3168 0.43842 -0.32396 0.43495 -0.33125 0.43402 C -0.34428 0.43171 -0.3573 0.43171 -0.37032 0.43055 L -0.60469 0.43727 C -0.61693 0.43773 -0.62305 0.44629 -0.63438 0.45046 C -0.63959 0.45208 -0.6448 0.45254 -0.65 0.4537 C -0.68972 0.47801 -0.71185 0.49606 -0.74844 0.50949 C -0.75365 0.51111 -0.75886 0.5118 -0.76407 0.51296 C -0.79675 0.53564 -0.76133 0.50856 -0.81719 0.57199 C -0.90092 0.66689 -0.83516 0.58472 -0.86407 0.62129 L -0.86407 0.62176 L -0.86407 0.62129 " pathEditMode="relative" rAng="0" ptsTypes="AAAAAAAAAAAAAAAAAAAAAAAAAAAAAAAA">
                                          <p:cBhvr>
                                            <p:cTn id="48" dur="2000" fill="hold"/>
                                            <p:tgtEl>
                                              <p:spTgt spid="16"/>
                                            </p:tgtEl>
                                            <p:attrNameLst>
                                              <p:attrName>ppt_x</p:attrName>
                                              <p:attrName>ppt_y</p:attrName>
                                            </p:attrNameLst>
                                          </p:cBhvr>
                                          <p:rCtr x="-42891" y="31088"/>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4.79167E-6 2.96296E-6 L 0.08777 -0.38658 " pathEditMode="relative" rAng="0" ptsTypes="AA">
                                          <p:cBhvr>
                                            <p:cTn id="52" dur="2000" fill="hold"/>
                                            <p:tgtEl>
                                              <p:spTgt spid="9"/>
                                            </p:tgtEl>
                                            <p:attrNameLst>
                                              <p:attrName>ppt_x</p:attrName>
                                              <p:attrName>ppt_y</p:attrName>
                                            </p:attrNameLst>
                                          </p:cBhvr>
                                          <p:rCtr x="4388" y="-19329"/>
                                        </p:animMotion>
                                      </p:childTnLst>
                                    </p:cTn>
                                  </p:par>
                                  <p:par>
                                    <p:cTn id="53" presetID="1" presetClass="exit" presetSubtype="0" fill="hold" nodeType="with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2.08333E-6 0 L -0.01367 -0.47014 " pathEditMode="relative" rAng="0" ptsTypes="AA">
                                          <p:cBhvr>
                                            <p:cTn id="56" dur="3000" fill="hold"/>
                                            <p:tgtEl>
                                              <p:spTgt spid="7"/>
                                            </p:tgtEl>
                                            <p:attrNameLst>
                                              <p:attrName>ppt_x</p:attrName>
                                              <p:attrName>ppt_y</p:attrName>
                                            </p:attrNameLst>
                                          </p:cBhvr>
                                          <p:rCtr x="-690" y="-23519"/>
                                        </p:animMotion>
                                      </p:childTnLst>
                                    </p:cTn>
                                  </p:par>
                                  <p:par>
                                    <p:cTn id="57" presetID="1" presetClass="exit" presetSubtype="0" fill="hold" nodeType="withEffect">
                                      <p:stCondLst>
                                        <p:cond delay="1000"/>
                                      </p:stCondLst>
                                      <p:childTnLst>
                                        <p:set>
                                          <p:cBhvr>
                                            <p:cTn id="58" dur="1" fill="hold">
                                              <p:stCondLst>
                                                <p:cond delay="0"/>
                                              </p:stCondLst>
                                            </p:cTn>
                                            <p:tgtEl>
                                              <p:spTgt spid="7"/>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1.25E-6 -1.11111E-6 L -0.13685 -0.35324 " pathEditMode="relative" rAng="0" ptsTypes="AA">
                                          <p:cBhvr>
                                            <p:cTn id="60" dur="2000" fill="hold"/>
                                            <p:tgtEl>
                                              <p:spTgt spid="10"/>
                                            </p:tgtEl>
                                            <p:attrNameLst>
                                              <p:attrName>ppt_x</p:attrName>
                                              <p:attrName>ppt_y</p:attrName>
                                            </p:attrNameLst>
                                          </p:cBhvr>
                                          <p:rCtr x="-6849" y="-17662"/>
                                        </p:animMotion>
                                      </p:childTnLst>
                                    </p:cTn>
                                  </p:par>
                                  <p:par>
                                    <p:cTn id="61" presetID="1" presetClass="exit" presetSubtype="0" fill="hold" nodeType="withEffect">
                                      <p:stCondLst>
                                        <p:cond delay="1000"/>
                                      </p:stCondLst>
                                      <p:childTnLst>
                                        <p:set>
                                          <p:cBhvr>
                                            <p:cTn id="62" dur="1" fill="hold">
                                              <p:stCondLst>
                                                <p:cond delay="0"/>
                                              </p:stCondLst>
                                            </p:cTn>
                                            <p:tgtEl>
                                              <p:spTgt spid="10"/>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2.08333E-6 1.11111E-6 L -0.23581 -0.31852 " pathEditMode="relative" rAng="0" ptsTypes="AA">
                                          <p:cBhvr>
                                            <p:cTn id="64" dur="2000" fill="hold"/>
                                            <p:tgtEl>
                                              <p:spTgt spid="8"/>
                                            </p:tgtEl>
                                            <p:attrNameLst>
                                              <p:attrName>ppt_x</p:attrName>
                                              <p:attrName>ppt_y</p:attrName>
                                            </p:attrNameLst>
                                          </p:cBhvr>
                                          <p:rCtr x="-11797" y="-15926"/>
                                        </p:animMotion>
                                      </p:childTnLst>
                                    </p:cTn>
                                  </p:par>
                                  <p:par>
                                    <p:cTn id="65" presetID="1" presetClass="exit" presetSubtype="0" fill="hold" nodeType="withEffect">
                                      <p:stCondLst>
                                        <p:cond delay="1000"/>
                                      </p:stCondLst>
                                      <p:childTnLst>
                                        <p:set>
                                          <p:cBhvr>
                                            <p:cTn id="66" dur="1" fill="hold">
                                              <p:stCondLst>
                                                <p:cond delay="0"/>
                                              </p:stCondLst>
                                            </p:cTn>
                                            <p:tgtEl>
                                              <p:spTgt spid="8"/>
                                            </p:tgtEl>
                                            <p:attrNameLst>
                                              <p:attrName>style.visibility</p:attrName>
                                            </p:attrNameLst>
                                          </p:cBhvr>
                                          <p:to>
                                            <p:strVal val="hidden"/>
                                          </p:to>
                                        </p:set>
                                      </p:childTnLst>
                                    </p:cTn>
                                  </p:par>
                                </p:childTnLst>
                              </p:cTn>
                            </p:par>
                            <p:par>
                              <p:cTn id="67" fill="hold">
                                <p:stCondLst>
                                  <p:cond delay="3000"/>
                                </p:stCondLst>
                                <p:childTnLst>
                                  <p:par>
                                    <p:cTn id="68" presetID="1" presetClass="exit" presetSubtype="0" fill="hold" nodeType="after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5989 0.00093 L -0.05989 0.00093 C -0.09791 0.02662 -0.13737 0.04606 -0.17369 0.07824 C -0.21888 0.11852 -0.21041 0.11505 -0.26315 0.14282 C -0.28958 0.15671 -0.31575 0.17477 -0.34296 0.18148 C -0.37343 0.18912 -0.40429 0.18449 -0.43502 0.18588 C -0.51888 0.17292 -0.60377 0.17431 -0.68645 0.14722 C -0.72669 0.1338 -0.76315 0.09653 -0.80013 0.06551 C -0.87148 0.00532 -0.97226 -0.10463 -1.03489 -0.18403 C -1.11028 -0.27986 -1.19179 -0.36412 -1.25742 -0.48056 C -1.27031 -0.50347 -1.28424 -0.52477 -1.29609 -0.54931 C -1.30442 -0.56667 -1.31041 -0.58704 -1.31796 -0.60532 C -1.32161 -0.61435 -1.33007 -0.63125 -1.33007 -0.63125 L -1.33007 -0.63125 " pathEditMode="relative" ptsTypes="AAAAAAAAAAAAAA">
                                          <p:cBhvr>
                                            <p:cTn id="75"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P spid="2060"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500" fill="hold"/>
                                            <p:tgtEl>
                                              <p:spTgt spid="2060"/>
                                            </p:tgtEl>
                                            <p:attrNameLst>
                                              <p:attrName>ppt_w</p:attrName>
                                            </p:attrNameLst>
                                          </p:cBhvr>
                                          <p:tavLst>
                                            <p:tav tm="0">
                                              <p:val>
                                                <p:fltVal val="0"/>
                                              </p:val>
                                            </p:tav>
                                            <p:tav tm="100000">
                                              <p:val>
                                                <p:strVal val="#ppt_w"/>
                                              </p:val>
                                            </p:tav>
                                          </p:tavLst>
                                        </p:anim>
                                        <p:anim calcmode="lin" valueType="num">
                                          <p:cBhvr>
                                            <p:cTn id="8" dur="500" fill="hold"/>
                                            <p:tgtEl>
                                              <p:spTgt spid="2060"/>
                                            </p:tgtEl>
                                            <p:attrNameLst>
                                              <p:attrName>ppt_h</p:attrName>
                                            </p:attrNameLst>
                                          </p:cBhvr>
                                          <p:tavLst>
                                            <p:tav tm="0">
                                              <p:val>
                                                <p:fltVal val="0"/>
                                              </p:val>
                                            </p:tav>
                                            <p:tav tm="100000">
                                              <p:val>
                                                <p:strVal val="#ppt_h"/>
                                              </p:val>
                                            </p:tav>
                                          </p:tavLst>
                                        </p:anim>
                                        <p:animEffect transition="in" filter="fade">
                                          <p:cBhvr>
                                            <p:cTn id="9" dur="500"/>
                                            <p:tgtEl>
                                              <p:spTgt spid="2060"/>
                                            </p:tgtEl>
                                          </p:cBhvr>
                                        </p:animEffect>
                                      </p:childTnLst>
                                    </p:cTn>
                                  </p:par>
                                </p:childTnLst>
                              </p:cTn>
                            </p:par>
                            <p:par>
                              <p:cTn id="10" fill="hold">
                                <p:stCondLst>
                                  <p:cond delay="500"/>
                                </p:stCondLst>
                                <p:childTnLst>
                                  <p:par>
                                    <p:cTn id="11" presetID="6" presetClass="emph" presetSubtype="0" autoRev="1" fill="hold" grpId="1" nodeType="afterEffect">
                                      <p:stCondLst>
                                        <p:cond delay="0"/>
                                      </p:stCondLst>
                                      <p:childTnLst>
                                        <p:animScale>
                                          <p:cBhvr>
                                            <p:cTn id="12" dur="500" fill="hold"/>
                                            <p:tgtEl>
                                              <p:spTgt spid="2060"/>
                                            </p:tgtEl>
                                          </p:cBhvr>
                                          <p:by x="150000" y="150000"/>
                                        </p:animScale>
                                      </p:childTnLst>
                                    </p:cTn>
                                  </p:par>
                                  <p:par>
                                    <p:cTn id="13" presetID="2" presetClass="entr" presetSubtype="8" fill="hold" grpId="0" nodeType="withEffect">
                                      <p:stCondLst>
                                        <p:cond delay="200"/>
                                      </p:stCondLst>
                                      <p:childTnLst>
                                        <p:set>
                                          <p:cBhvr>
                                            <p:cTn id="14" dur="1" fill="hold">
                                              <p:stCondLst>
                                                <p:cond delay="0"/>
                                              </p:stCondLst>
                                            </p:cTn>
                                            <p:tgtEl>
                                              <p:spTgt spid="2059">
                                                <p:txEl>
                                                  <p:pRg st="0" end="0"/>
                                                </p:txEl>
                                              </p:spTgt>
                                            </p:tgtEl>
                                            <p:attrNameLst>
                                              <p:attrName>style.visibility</p:attrName>
                                            </p:attrNameLst>
                                          </p:cBhvr>
                                          <p:to>
                                            <p:strVal val="visible"/>
                                          </p:to>
                                        </p:set>
                                        <p:anim calcmode="lin" valueType="num">
                                          <p:cBhvr additive="base">
                                            <p:cTn id="15" dur="1000" fill="hold"/>
                                            <p:tgtEl>
                                              <p:spTgt spid="2059">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059">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6" presetClass="emph" presetSubtype="0" autoRev="1" fill="hold" nodeType="withEffect">
                                      <p:stCondLst>
                                        <p:cond delay="200"/>
                                      </p:stCondLst>
                                      <p:childTnLst>
                                        <p:animScale>
                                          <p:cBhvr>
                                            <p:cTn id="23" dur="500" fill="hold"/>
                                            <p:tgtEl>
                                              <p:spTgt spid="9"/>
                                            </p:tgtEl>
                                          </p:cBhvr>
                                          <p:by x="150000" y="150000"/>
                                        </p:animScale>
                                      </p:childTnLst>
                                    </p:cTn>
                                  </p:par>
                                  <p:par>
                                    <p:cTn id="24" presetID="53" presetClass="entr" presetSubtype="16" fill="hold" nodeType="withEffect">
                                      <p:stCondLst>
                                        <p:cond delay="200"/>
                                      </p:stCondLst>
                                      <p:childTnLst>
                                        <p:set>
                                          <p:cBhvr>
                                            <p:cTn id="25" dur="1" fill="hold">
                                              <p:stCondLst>
                                                <p:cond delay="0"/>
                                              </p:stCondLst>
                                            </p:cTn>
                                            <p:tgtEl>
                                              <p:spTgt spid="7"/>
                                            </p:tgtEl>
                                            <p:attrNameLst>
                                              <p:attrName>style.visibility</p:attrName>
                                            </p:attrNameLst>
                                          </p:cBhvr>
                                          <p:to>
                                            <p:strVal val="visible"/>
                                          </p:to>
                                        </p:set>
                                        <p:anim calcmode="lin" valueType="num">
                                          <p:cBhvr>
                                            <p:cTn id="26" dur="750" fill="hold"/>
                                            <p:tgtEl>
                                              <p:spTgt spid="7"/>
                                            </p:tgtEl>
                                            <p:attrNameLst>
                                              <p:attrName>ppt_w</p:attrName>
                                            </p:attrNameLst>
                                          </p:cBhvr>
                                          <p:tavLst>
                                            <p:tav tm="0">
                                              <p:val>
                                                <p:fltVal val="0"/>
                                              </p:val>
                                            </p:tav>
                                            <p:tav tm="100000">
                                              <p:val>
                                                <p:strVal val="#ppt_w"/>
                                              </p:val>
                                            </p:tav>
                                          </p:tavLst>
                                        </p:anim>
                                        <p:anim calcmode="lin" valueType="num">
                                          <p:cBhvr>
                                            <p:cTn id="27" dur="750" fill="hold"/>
                                            <p:tgtEl>
                                              <p:spTgt spid="7"/>
                                            </p:tgtEl>
                                            <p:attrNameLst>
                                              <p:attrName>ppt_h</p:attrName>
                                            </p:attrNameLst>
                                          </p:cBhvr>
                                          <p:tavLst>
                                            <p:tav tm="0">
                                              <p:val>
                                                <p:fltVal val="0"/>
                                              </p:val>
                                            </p:tav>
                                            <p:tav tm="100000">
                                              <p:val>
                                                <p:strVal val="#ppt_h"/>
                                              </p:val>
                                            </p:tav>
                                          </p:tavLst>
                                        </p:anim>
                                        <p:animEffect transition="in" filter="fade">
                                          <p:cBhvr>
                                            <p:cTn id="28" dur="750"/>
                                            <p:tgtEl>
                                              <p:spTgt spid="7"/>
                                            </p:tgtEl>
                                          </p:cBhvr>
                                        </p:animEffect>
                                      </p:childTnLst>
                                    </p:cTn>
                                  </p:par>
                                  <p:par>
                                    <p:cTn id="29" presetID="6" presetClass="emph" presetSubtype="0" autoRev="1" fill="hold" nodeType="withEffect">
                                      <p:stCondLst>
                                        <p:cond delay="200"/>
                                      </p:stCondLst>
                                      <p:childTnLst>
                                        <p:animScale>
                                          <p:cBhvr>
                                            <p:cTn id="30" dur="500" fill="hold"/>
                                            <p:tgtEl>
                                              <p:spTgt spid="7"/>
                                            </p:tgtEl>
                                          </p:cBhvr>
                                          <p:by x="150000" y="150000"/>
                                        </p:animScale>
                                      </p:childTnLst>
                                    </p:cTn>
                                  </p:par>
                                  <p:par>
                                    <p:cTn id="31" presetID="53" presetClass="entr" presetSubtype="16" fill="hold"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6" presetClass="emph" presetSubtype="0" autoRev="1" fill="hold" nodeType="withEffect">
                                      <p:stCondLst>
                                        <p:cond delay="200"/>
                                      </p:stCondLst>
                                      <p:childTnLst>
                                        <p:animScale>
                                          <p:cBhvr>
                                            <p:cTn id="37" dur="500" fill="hold"/>
                                            <p:tgtEl>
                                              <p:spTgt spid="10"/>
                                            </p:tgtEl>
                                          </p:cBhvr>
                                          <p:by x="150000" y="150000"/>
                                        </p:animScale>
                                      </p:childTnLst>
                                    </p:cTn>
                                  </p:par>
                                  <p:par>
                                    <p:cTn id="38" presetID="53" presetClass="entr" presetSubtype="16" fill="hold" nodeType="withEffect">
                                      <p:stCondLst>
                                        <p:cond delay="200"/>
                                      </p:stCondLst>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Effect transition="in" filter="fade">
                                          <p:cBhvr>
                                            <p:cTn id="42" dur="750"/>
                                            <p:tgtEl>
                                              <p:spTgt spid="8"/>
                                            </p:tgtEl>
                                          </p:cBhvr>
                                        </p:animEffect>
                                      </p:childTnLst>
                                    </p:cTn>
                                  </p:par>
                                  <p:par>
                                    <p:cTn id="43" presetID="6" presetClass="emph" presetSubtype="0" autoRev="1" fill="hold" nodeType="withEffect">
                                      <p:stCondLst>
                                        <p:cond delay="300"/>
                                      </p:stCondLst>
                                      <p:childTnLst>
                                        <p:animScale>
                                          <p:cBhvr>
                                            <p:cTn id="44" dur="500" fill="hold"/>
                                            <p:tgtEl>
                                              <p:spTgt spid="8"/>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E-6 3.33333E-6 L 5E-6 0.00046 C 0.00052 0.02083 0.00039 0.04213 0.00156 0.0625 C 0.00195 0.07268 0.00364 0.0824 0.00468 0.09213 C 0.0052 0.09768 0.00572 0.10324 0.00625 0.10856 C 0.00572 0.14375 0.00546 0.17916 0.00468 0.21412 C 0.00416 0.2331 0.00169 0.2618 5E-6 0.27986 C -0.00092 0.28865 -0.00235 0.29722 -0.00313 0.30602 C -0.00443 0.31898 -0.00456 0.33287 -0.00625 0.34514 C -0.00743 0.35347 -0.01081 0.37939 -0.0125 0.38819 C -0.01485 0.39884 -0.01849 0.40902 -0.02032 0.42083 C -0.02084 0.42407 -0.02097 0.42754 -0.02188 0.43055 C -0.02527 0.44027 -0.03191 0.4493 -0.03594 0.45694 C -0.03764 0.45995 -0.03881 0.46435 -0.04063 0.46689 C -0.04571 0.47314 -0.05066 0.48055 -0.05624 0.48333 C -0.06094 0.48541 -0.06563 0.48796 -0.07031 0.48981 C -0.07474 0.49143 -0.08997 0.49537 -0.09375 0.49652 C -0.1073 0.4956 -0.20261 0.49907 -0.24063 0.47986 C -0.24519 0.47754 -0.2487 0.4699 -0.25313 0.46689 C -0.26654 0.4574 -0.27982 0.44652 -0.29375 0.44375 C -0.29896 0.44259 -0.3043 0.44166 -0.30938 0.44051 C -0.3168 0.43842 -0.32396 0.43495 -0.33125 0.43402 C -0.34428 0.43171 -0.3573 0.43171 -0.37032 0.43055 L -0.60469 0.43727 C -0.61693 0.43773 -0.62305 0.44629 -0.63438 0.45046 C -0.63959 0.45208 -0.6448 0.45254 -0.65 0.4537 C -0.68972 0.47801 -0.71185 0.49606 -0.74844 0.50949 C -0.75365 0.51111 -0.75886 0.5118 -0.76407 0.51296 C -0.79675 0.53564 -0.76133 0.50856 -0.81719 0.57199 C -0.90092 0.66689 -0.83516 0.58472 -0.86407 0.62129 L -0.86407 0.62176 L -0.86407 0.62129 " pathEditMode="relative" rAng="0" ptsTypes="AAAAAAAAAAAAAAAAAAAAAAAAAAAAAAAA">
                                          <p:cBhvr>
                                            <p:cTn id="48" dur="2000" fill="hold"/>
                                            <p:tgtEl>
                                              <p:spTgt spid="16"/>
                                            </p:tgtEl>
                                            <p:attrNameLst>
                                              <p:attrName>ppt_x</p:attrName>
                                              <p:attrName>ppt_y</p:attrName>
                                            </p:attrNameLst>
                                          </p:cBhvr>
                                          <p:rCtr x="-42891" y="31088"/>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4.79167E-6 2.96296E-6 L 0.08777 -0.38658 " pathEditMode="relative" rAng="0" ptsTypes="AA">
                                          <p:cBhvr>
                                            <p:cTn id="52" dur="2000" fill="hold"/>
                                            <p:tgtEl>
                                              <p:spTgt spid="9"/>
                                            </p:tgtEl>
                                            <p:attrNameLst>
                                              <p:attrName>ppt_x</p:attrName>
                                              <p:attrName>ppt_y</p:attrName>
                                            </p:attrNameLst>
                                          </p:cBhvr>
                                          <p:rCtr x="4388" y="-19329"/>
                                        </p:animMotion>
                                      </p:childTnLst>
                                    </p:cTn>
                                  </p:par>
                                  <p:par>
                                    <p:cTn id="53" presetID="1" presetClass="exit" presetSubtype="0" fill="hold" nodeType="withEffect">
                                      <p:stCondLst>
                                        <p:cond delay="1000"/>
                                      </p:stCondLst>
                                      <p:childTnLst>
                                        <p:set>
                                          <p:cBhvr>
                                            <p:cTn id="54" dur="1" fill="hold">
                                              <p:stCondLst>
                                                <p:cond delay="0"/>
                                              </p:stCondLst>
                                            </p:cTn>
                                            <p:tgtEl>
                                              <p:spTgt spid="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2.08333E-6 0 L -0.01367 -0.47014 " pathEditMode="relative" rAng="0" ptsTypes="AA">
                                          <p:cBhvr>
                                            <p:cTn id="56" dur="3000" fill="hold"/>
                                            <p:tgtEl>
                                              <p:spTgt spid="7"/>
                                            </p:tgtEl>
                                            <p:attrNameLst>
                                              <p:attrName>ppt_x</p:attrName>
                                              <p:attrName>ppt_y</p:attrName>
                                            </p:attrNameLst>
                                          </p:cBhvr>
                                          <p:rCtr x="-690" y="-23519"/>
                                        </p:animMotion>
                                      </p:childTnLst>
                                    </p:cTn>
                                  </p:par>
                                  <p:par>
                                    <p:cTn id="57" presetID="1" presetClass="exit" presetSubtype="0" fill="hold" nodeType="withEffect">
                                      <p:stCondLst>
                                        <p:cond delay="1000"/>
                                      </p:stCondLst>
                                      <p:childTnLst>
                                        <p:set>
                                          <p:cBhvr>
                                            <p:cTn id="58" dur="1" fill="hold">
                                              <p:stCondLst>
                                                <p:cond delay="0"/>
                                              </p:stCondLst>
                                            </p:cTn>
                                            <p:tgtEl>
                                              <p:spTgt spid="7"/>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1.25E-6 -1.11111E-6 L -0.13685 -0.35324 " pathEditMode="relative" rAng="0" ptsTypes="AA">
                                          <p:cBhvr>
                                            <p:cTn id="60" dur="2000" fill="hold"/>
                                            <p:tgtEl>
                                              <p:spTgt spid="10"/>
                                            </p:tgtEl>
                                            <p:attrNameLst>
                                              <p:attrName>ppt_x</p:attrName>
                                              <p:attrName>ppt_y</p:attrName>
                                            </p:attrNameLst>
                                          </p:cBhvr>
                                          <p:rCtr x="-6849" y="-17662"/>
                                        </p:animMotion>
                                      </p:childTnLst>
                                    </p:cTn>
                                  </p:par>
                                  <p:par>
                                    <p:cTn id="61" presetID="1" presetClass="exit" presetSubtype="0" fill="hold" nodeType="withEffect">
                                      <p:stCondLst>
                                        <p:cond delay="1000"/>
                                      </p:stCondLst>
                                      <p:childTnLst>
                                        <p:set>
                                          <p:cBhvr>
                                            <p:cTn id="62" dur="1" fill="hold">
                                              <p:stCondLst>
                                                <p:cond delay="0"/>
                                              </p:stCondLst>
                                            </p:cTn>
                                            <p:tgtEl>
                                              <p:spTgt spid="10"/>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2.08333E-6 1.11111E-6 L -0.23581 -0.31852 " pathEditMode="relative" rAng="0" ptsTypes="AA">
                                          <p:cBhvr>
                                            <p:cTn id="64" dur="2000" fill="hold"/>
                                            <p:tgtEl>
                                              <p:spTgt spid="8"/>
                                            </p:tgtEl>
                                            <p:attrNameLst>
                                              <p:attrName>ppt_x</p:attrName>
                                              <p:attrName>ppt_y</p:attrName>
                                            </p:attrNameLst>
                                          </p:cBhvr>
                                          <p:rCtr x="-11797" y="-15926"/>
                                        </p:animMotion>
                                      </p:childTnLst>
                                    </p:cTn>
                                  </p:par>
                                  <p:par>
                                    <p:cTn id="65" presetID="1" presetClass="exit" presetSubtype="0" fill="hold" nodeType="withEffect">
                                      <p:stCondLst>
                                        <p:cond delay="1000"/>
                                      </p:stCondLst>
                                      <p:childTnLst>
                                        <p:set>
                                          <p:cBhvr>
                                            <p:cTn id="66" dur="1" fill="hold">
                                              <p:stCondLst>
                                                <p:cond delay="0"/>
                                              </p:stCondLst>
                                            </p:cTn>
                                            <p:tgtEl>
                                              <p:spTgt spid="8"/>
                                            </p:tgtEl>
                                            <p:attrNameLst>
                                              <p:attrName>style.visibility</p:attrName>
                                            </p:attrNameLst>
                                          </p:cBhvr>
                                          <p:to>
                                            <p:strVal val="hidden"/>
                                          </p:to>
                                        </p:set>
                                      </p:childTnLst>
                                    </p:cTn>
                                  </p:par>
                                </p:childTnLst>
                              </p:cTn>
                            </p:par>
                            <p:par>
                              <p:cTn id="67" fill="hold">
                                <p:stCondLst>
                                  <p:cond delay="3000"/>
                                </p:stCondLst>
                                <p:childTnLst>
                                  <p:par>
                                    <p:cTn id="68" presetID="1" presetClass="exit" presetSubtype="0" fill="hold" nodeType="after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5989 0.00093 L -0.05989 0.00093 C -0.09791 0.02662 -0.13737 0.04606 -0.17369 0.07824 C -0.21888 0.11852 -0.21041 0.11505 -0.26315 0.14282 C -0.28958 0.15671 -0.31575 0.17477 -0.34296 0.18148 C -0.37343 0.18912 -0.40429 0.18449 -0.43502 0.18588 C -0.51888 0.17292 -0.60377 0.17431 -0.68645 0.14722 C -0.72669 0.1338 -0.76315 0.09653 -0.80013 0.06551 C -0.87148 0.00532 -0.97226 -0.10463 -1.03489 -0.18403 C -1.11028 -0.27986 -1.19179 -0.36412 -1.25742 -0.48056 C -1.27031 -0.50347 -1.28424 -0.52477 -1.29609 -0.54931 C -1.30442 -0.56667 -1.31041 -0.58704 -1.31796 -0.60532 C -1.32161 -0.61435 -1.33007 -0.63125 -1.33007 -0.63125 L -1.33007 -0.63125 " pathEditMode="relative" ptsTypes="AAAAAAAAAAAAAA">
                                          <p:cBhvr>
                                            <p:cTn id="75"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build="p"/>
          <p:bldP spid="2060" grpId="0"/>
          <p:bldP spid="2060"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35">
            <a:hlinkClick r:id="rId3" action="ppaction://hlinksldjump"/>
          </p:cNvPr>
          <p:cNvSpPr txBox="1">
            <a:spLocks noGrp="1"/>
          </p:cNvSpPr>
          <p:nvPr>
            <p:ph type="title"/>
          </p:nvPr>
        </p:nvSpPr>
        <p:spPr>
          <a:xfrm>
            <a:off x="5998937" y="1295400"/>
            <a:ext cx="5016572" cy="703600"/>
          </a:xfrm>
          <a:prstGeom prst="rect">
            <a:avLst/>
          </a:prstGeom>
        </p:spPr>
        <p:txBody>
          <a:bodyPr spcFirstLastPara="1" wrap="square" lIns="121900" tIns="121900" rIns="121900" bIns="121900" anchor="ctr" anchorCtr="0">
            <a:noAutofit/>
          </a:bodyPr>
          <a:lstStyle/>
          <a:p>
            <a:r>
              <a:rPr lang="en" sz="4000">
                <a:effectLst>
                  <a:outerShdw blurRad="38100" dist="38100" dir="2700000" algn="tl">
                    <a:srgbClr val="000000">
                      <a:alpha val="43137"/>
                    </a:srgbClr>
                  </a:outerShdw>
                </a:effectLst>
                <a:latin typeface="UTM Alberta Heavy" panose="02040603050506020204" pitchFamily="18" charset="0"/>
              </a:rPr>
              <a:t>CÁC</a:t>
            </a:r>
            <a:r>
              <a:rPr lang="en" sz="4000">
                <a:solidFill>
                  <a:schemeClr val="hlink"/>
                </a:solidFill>
                <a:uFill>
                  <a:noFill/>
                </a:uFill>
              </a:rPr>
              <a:t> </a:t>
            </a:r>
            <a:r>
              <a:rPr lang="en" sz="4000">
                <a:effectLst>
                  <a:outerShdw blurRad="38100" dist="38100" dir="2700000" algn="tl">
                    <a:srgbClr val="000000">
                      <a:alpha val="43137"/>
                    </a:srgbClr>
                  </a:outerShdw>
                </a:effectLst>
                <a:latin typeface="UTM Alberta Heavy" panose="02040603050506020204" pitchFamily="18" charset="0"/>
              </a:rPr>
              <a:t>LOẠI ĐẤT CHÍNH Ở NƯỚC TA</a:t>
            </a:r>
            <a:endParaRPr sz="4000">
              <a:effectLst>
                <a:outerShdw blurRad="38100" dist="38100" dir="2700000" algn="tl">
                  <a:srgbClr val="000000">
                    <a:alpha val="43137"/>
                  </a:srgbClr>
                </a:outerShdw>
              </a:effectLst>
              <a:latin typeface="UTM Alberta Heavy" panose="02040603050506020204" pitchFamily="18" charset="0"/>
            </a:endParaRPr>
          </a:p>
        </p:txBody>
      </p:sp>
      <p:sp>
        <p:nvSpPr>
          <p:cNvPr id="2074" name="Google Shape;2074;p35">
            <a:hlinkClick r:id="rId3" action="ppaction://hlinksldjump"/>
          </p:cNvPr>
          <p:cNvSpPr txBox="1">
            <a:spLocks noGrp="1"/>
          </p:cNvSpPr>
          <p:nvPr>
            <p:ph type="title" idx="2"/>
          </p:nvPr>
        </p:nvSpPr>
        <p:spPr>
          <a:xfrm rot="2040">
            <a:off x="4005265" y="1335177"/>
            <a:ext cx="1348400" cy="1264400"/>
          </a:xfrm>
          <a:prstGeom prst="rect">
            <a:avLst/>
          </a:prstGeom>
        </p:spPr>
        <p:txBody>
          <a:bodyPr spcFirstLastPara="1" wrap="square" lIns="121900" tIns="121900" rIns="121900" bIns="121900" anchor="ctr" anchorCtr="0">
            <a:noAutofit/>
          </a:bodyPr>
          <a:lstStyle/>
          <a:p>
            <a:r>
              <a:rPr lang="en">
                <a:effectLst>
                  <a:outerShdw blurRad="38100" dist="38100" dir="2700000" algn="tl">
                    <a:srgbClr val="000000">
                      <a:alpha val="43137"/>
                    </a:srgbClr>
                  </a:outerShdw>
                </a:effectLst>
                <a:latin typeface="UTM Alberta Heavy" panose="02040603050506020204" pitchFamily="18" charset="0"/>
                <a:hlinkClick r:id="rId3" action="ppaction://hlinksldjump">
                  <a:extLst>
                    <a:ext uri="{A12FA001-AC4F-418D-AE19-62706E023703}">
                      <ahyp:hlinkClr xmlns:ahyp="http://schemas.microsoft.com/office/drawing/2018/hyperlinkcolor" val="tx"/>
                    </a:ext>
                  </a:extLst>
                </a:hlinkClick>
              </a:rPr>
              <a:t>1</a:t>
            </a:r>
            <a:endParaRPr>
              <a:effectLst>
                <a:outerShdw blurRad="38100" dist="38100" dir="2700000" algn="tl">
                  <a:srgbClr val="000000">
                    <a:alpha val="43137"/>
                  </a:srgbClr>
                </a:outerShdw>
              </a:effectLst>
              <a:latin typeface="UTM Alberta Heavy" panose="02040603050506020204" pitchFamily="18" charset="0"/>
            </a:endParaRPr>
          </a:p>
        </p:txBody>
      </p:sp>
      <p:sp>
        <p:nvSpPr>
          <p:cNvPr id="2075" name="Google Shape;2075;p35">
            <a:hlinkClick r:id="" action="ppaction://noaction"/>
          </p:cNvPr>
          <p:cNvSpPr txBox="1">
            <a:spLocks noGrp="1"/>
          </p:cNvSpPr>
          <p:nvPr>
            <p:ph type="title" idx="3"/>
          </p:nvPr>
        </p:nvSpPr>
        <p:spPr>
          <a:xfrm>
            <a:off x="5998937" y="3429154"/>
            <a:ext cx="4876800" cy="703600"/>
          </a:xfrm>
          <a:prstGeom prst="rect">
            <a:avLst/>
          </a:prstGeom>
        </p:spPr>
        <p:txBody>
          <a:bodyPr spcFirstLastPara="1" wrap="square" lIns="121900" tIns="121900" rIns="121900" bIns="121900" anchor="ctr" anchorCtr="0">
            <a:noAutofit/>
          </a:bodyPr>
          <a:lstStyle/>
          <a:p>
            <a:r>
              <a:rPr lang="en" sz="4000">
                <a:effectLst>
                  <a:outerShdw blurRad="38100" dist="38100" dir="2700000" algn="tl">
                    <a:srgbClr val="000000">
                      <a:alpha val="43137"/>
                    </a:srgbClr>
                  </a:outerShdw>
                </a:effectLst>
                <a:latin typeface="UTM Alberta Heavy" panose="02040603050506020204" pitchFamily="18" charset="0"/>
              </a:rPr>
              <a:t>RỪNG Ở NƯỚC TA</a:t>
            </a:r>
            <a:endParaRPr sz="4000">
              <a:effectLst>
                <a:outerShdw blurRad="38100" dist="38100" dir="2700000" algn="tl">
                  <a:srgbClr val="000000">
                    <a:alpha val="43137"/>
                  </a:srgbClr>
                </a:outerShdw>
              </a:effectLst>
              <a:latin typeface="UTM Alberta Heavy" panose="02040603050506020204" pitchFamily="18" charset="0"/>
            </a:endParaRPr>
          </a:p>
        </p:txBody>
      </p:sp>
      <p:sp>
        <p:nvSpPr>
          <p:cNvPr id="2077" name="Google Shape;2077;p35">
            <a:hlinkClick r:id="" action="ppaction://noaction"/>
          </p:cNvPr>
          <p:cNvSpPr txBox="1">
            <a:spLocks noGrp="1"/>
          </p:cNvSpPr>
          <p:nvPr>
            <p:ph type="title" idx="5"/>
          </p:nvPr>
        </p:nvSpPr>
        <p:spPr>
          <a:xfrm rot="2040">
            <a:off x="4005265" y="3429545"/>
            <a:ext cx="1348400" cy="1264400"/>
          </a:xfrm>
          <a:prstGeom prst="rect">
            <a:avLst/>
          </a:prstGeom>
        </p:spPr>
        <p:txBody>
          <a:bodyPr spcFirstLastPara="1" wrap="square" lIns="121900" tIns="121900" rIns="121900" bIns="121900" anchor="ctr" anchorCtr="0">
            <a:noAutofit/>
          </a:bodyPr>
          <a:lstStyle/>
          <a:p>
            <a:r>
              <a:rPr lang="en">
                <a:effectLst>
                  <a:outerShdw blurRad="38100" dist="38100" dir="2700000" algn="tl">
                    <a:srgbClr val="000000">
                      <a:alpha val="43137"/>
                    </a:srgbClr>
                  </a:outerShdw>
                </a:effectLst>
                <a:latin typeface="UTM Alberta Heavy" panose="02040603050506020204" pitchFamily="18" charset="0"/>
                <a:hlinkClick r:id="" action="ppaction://noaction">
                  <a:extLst>
                    <a:ext uri="{A12FA001-AC4F-418D-AE19-62706E023703}">
                      <ahyp:hlinkClr xmlns:ahyp="http://schemas.microsoft.com/office/drawing/2018/hyperlinkcolor" val="tx"/>
                    </a:ext>
                  </a:extLst>
                </a:hlinkClick>
              </a:rPr>
              <a:t>2</a:t>
            </a:r>
            <a:endParaRPr>
              <a:effectLst>
                <a:outerShdw blurRad="38100" dist="38100" dir="2700000" algn="tl">
                  <a:srgbClr val="000000">
                    <a:alpha val="43137"/>
                  </a:srgbClr>
                </a:outerShdw>
              </a:effectLst>
              <a:latin typeface="UTM Alberta Heavy" panose="02040603050506020204" pitchFamily="18" charset="0"/>
            </a:endParaRPr>
          </a:p>
        </p:txBody>
      </p:sp>
      <p:cxnSp>
        <p:nvCxnSpPr>
          <p:cNvPr id="2081" name="Google Shape;2081;p35"/>
          <p:cNvCxnSpPr>
            <a:cxnSpLocks/>
            <a:stCxn id="2074" idx="3"/>
            <a:endCxn id="2072" idx="1"/>
          </p:cNvCxnSpPr>
          <p:nvPr/>
        </p:nvCxnSpPr>
        <p:spPr>
          <a:xfrm flipV="1">
            <a:off x="5353665" y="1647200"/>
            <a:ext cx="645272" cy="320577"/>
          </a:xfrm>
          <a:prstGeom prst="bentConnector3">
            <a:avLst>
              <a:gd name="adj1" fmla="val 50000"/>
            </a:avLst>
          </a:prstGeom>
          <a:noFill/>
          <a:ln w="28575" cap="rnd" cmpd="sng">
            <a:solidFill>
              <a:schemeClr val="accent5"/>
            </a:solidFill>
            <a:prstDash val="solid"/>
            <a:round/>
            <a:headEnd type="none" w="med" len="med"/>
            <a:tailEnd type="none" w="med" len="med"/>
          </a:ln>
        </p:spPr>
      </p:cxnSp>
      <p:cxnSp>
        <p:nvCxnSpPr>
          <p:cNvPr id="2082" name="Google Shape;2082;p35"/>
          <p:cNvCxnSpPr>
            <a:cxnSpLocks/>
            <a:stCxn id="2077" idx="3"/>
            <a:endCxn id="2075" idx="1"/>
          </p:cNvCxnSpPr>
          <p:nvPr/>
        </p:nvCxnSpPr>
        <p:spPr>
          <a:xfrm flipV="1">
            <a:off x="5353665" y="3780954"/>
            <a:ext cx="645272" cy="281191"/>
          </a:xfrm>
          <a:prstGeom prst="bentConnector3">
            <a:avLst>
              <a:gd name="adj1" fmla="val 50000"/>
            </a:avLst>
          </a:prstGeom>
          <a:noFill/>
          <a:ln w="28575" cap="rnd" cmpd="sng">
            <a:solidFill>
              <a:schemeClr val="accent5"/>
            </a:solidFill>
            <a:prstDash val="solid"/>
            <a:round/>
            <a:headEnd type="none" w="med" len="med"/>
            <a:tailEnd type="none" w="med" len="med"/>
          </a:ln>
        </p:spPr>
      </p:cxnSp>
      <p:pic>
        <p:nvPicPr>
          <p:cNvPr id="33" name="Picture 32">
            <a:extLst>
              <a:ext uri="{FF2B5EF4-FFF2-40B4-BE49-F238E27FC236}">
                <a16:creationId xmlns:a16="http://schemas.microsoft.com/office/drawing/2014/main" id="{D45D9D93-D5E3-4A1D-B557-5904A5FE0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358" y="4132754"/>
            <a:ext cx="1666875" cy="2743200"/>
          </a:xfrm>
          <a:prstGeom prst="rect">
            <a:avLst/>
          </a:prstGeom>
        </p:spPr>
      </p:pic>
      <p:pic>
        <p:nvPicPr>
          <p:cNvPr id="34" name="Picture 33">
            <a:extLst>
              <a:ext uri="{FF2B5EF4-FFF2-40B4-BE49-F238E27FC236}">
                <a16:creationId xmlns:a16="http://schemas.microsoft.com/office/drawing/2014/main" id="{083FC993-D1ED-4281-A0C5-C1BF1A8AC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875" y="2557222"/>
            <a:ext cx="1892763" cy="41246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40000">
                                          <p:cBhvr additive="base">
                                            <p:cTn id="7" dur="50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40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40000">
                                          <p:cBhvr additive="base">
                                            <p:cTn id="11" dur="50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74"/>
                                            </p:tgtEl>
                                            <p:attrNameLst>
                                              <p:attrName>style.visibility</p:attrName>
                                            </p:attrNameLst>
                                          </p:cBhvr>
                                          <p:to>
                                            <p:strVal val="visible"/>
                                          </p:to>
                                        </p:set>
                                        <p:animEffect transition="in" filter="wipe(left)">
                                          <p:cBhvr>
                                            <p:cTn id="17" dur="500"/>
                                            <p:tgtEl>
                                              <p:spTgt spid="2074"/>
                                            </p:tgtEl>
                                          </p:cBhvr>
                                        </p:animEffect>
                                      </p:childTnLst>
                                    </p:cTn>
                                  </p:par>
                                  <p:par>
                                    <p:cTn id="18" presetID="22" presetClass="entr" presetSubtype="8" fill="hold" nodeType="withEffect">
                                      <p:stCondLst>
                                        <p:cond delay="0"/>
                                      </p:stCondLst>
                                      <p:childTnLst>
                                        <p:set>
                                          <p:cBhvr>
                                            <p:cTn id="19" dur="1" fill="hold">
                                              <p:stCondLst>
                                                <p:cond delay="0"/>
                                              </p:stCondLst>
                                            </p:cTn>
                                            <p:tgtEl>
                                              <p:spTgt spid="2081"/>
                                            </p:tgtEl>
                                            <p:attrNameLst>
                                              <p:attrName>style.visibility</p:attrName>
                                            </p:attrNameLst>
                                          </p:cBhvr>
                                          <p:to>
                                            <p:strVal val="visible"/>
                                          </p:to>
                                        </p:set>
                                        <p:animEffect transition="in" filter="wipe(left)">
                                          <p:cBhvr>
                                            <p:cTn id="20" dur="500"/>
                                            <p:tgtEl>
                                              <p:spTgt spid="20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72"/>
                                            </p:tgtEl>
                                            <p:attrNameLst>
                                              <p:attrName>style.visibility</p:attrName>
                                            </p:attrNameLst>
                                          </p:cBhvr>
                                          <p:to>
                                            <p:strVal val="visible"/>
                                          </p:to>
                                        </p:set>
                                        <p:animEffect transition="in" filter="wipe(left)">
                                          <p:cBhvr>
                                            <p:cTn id="25" dur="500"/>
                                            <p:tgtEl>
                                              <p:spTgt spid="2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77"/>
                                            </p:tgtEl>
                                            <p:attrNameLst>
                                              <p:attrName>style.visibility</p:attrName>
                                            </p:attrNameLst>
                                          </p:cBhvr>
                                          <p:to>
                                            <p:strVal val="visible"/>
                                          </p:to>
                                        </p:set>
                                        <p:animEffect transition="in" filter="wipe(left)">
                                          <p:cBhvr>
                                            <p:cTn id="30" dur="500"/>
                                            <p:tgtEl>
                                              <p:spTgt spid="2077"/>
                                            </p:tgtEl>
                                          </p:cBhvr>
                                        </p:animEffect>
                                      </p:childTnLst>
                                    </p:cTn>
                                  </p:par>
                                  <p:par>
                                    <p:cTn id="31" presetID="22" presetClass="entr" presetSubtype="8" fill="hold" nodeType="withEffect">
                                      <p:stCondLst>
                                        <p:cond delay="0"/>
                                      </p:stCondLst>
                                      <p:childTnLst>
                                        <p:set>
                                          <p:cBhvr>
                                            <p:cTn id="32" dur="1" fill="hold">
                                              <p:stCondLst>
                                                <p:cond delay="0"/>
                                              </p:stCondLst>
                                            </p:cTn>
                                            <p:tgtEl>
                                              <p:spTgt spid="2082"/>
                                            </p:tgtEl>
                                            <p:attrNameLst>
                                              <p:attrName>style.visibility</p:attrName>
                                            </p:attrNameLst>
                                          </p:cBhvr>
                                          <p:to>
                                            <p:strVal val="visible"/>
                                          </p:to>
                                        </p:set>
                                        <p:animEffect transition="in" filter="wipe(left)">
                                          <p:cBhvr>
                                            <p:cTn id="33" dur="500"/>
                                            <p:tgtEl>
                                              <p:spTgt spid="208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75"/>
                                            </p:tgtEl>
                                            <p:attrNameLst>
                                              <p:attrName>style.visibility</p:attrName>
                                            </p:attrNameLst>
                                          </p:cBhvr>
                                          <p:to>
                                            <p:strVal val="visible"/>
                                          </p:to>
                                        </p:set>
                                        <p:animEffect transition="in" filter="wipe(left)">
                                          <p:cBhvr>
                                            <p:cTn id="38" dur="500"/>
                                            <p:tgtEl>
                                              <p:spTgt spid="2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p:bldP spid="2074" grpId="0" animBg="1"/>
          <p:bldP spid="2075" grpId="0"/>
          <p:bldP spid="207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74"/>
                                            </p:tgtEl>
                                            <p:attrNameLst>
                                              <p:attrName>style.visibility</p:attrName>
                                            </p:attrNameLst>
                                          </p:cBhvr>
                                          <p:to>
                                            <p:strVal val="visible"/>
                                          </p:to>
                                        </p:set>
                                        <p:animEffect transition="in" filter="wipe(left)">
                                          <p:cBhvr>
                                            <p:cTn id="17" dur="500"/>
                                            <p:tgtEl>
                                              <p:spTgt spid="2074"/>
                                            </p:tgtEl>
                                          </p:cBhvr>
                                        </p:animEffect>
                                      </p:childTnLst>
                                    </p:cTn>
                                  </p:par>
                                  <p:par>
                                    <p:cTn id="18" presetID="22" presetClass="entr" presetSubtype="8" fill="hold" nodeType="withEffect">
                                      <p:stCondLst>
                                        <p:cond delay="0"/>
                                      </p:stCondLst>
                                      <p:childTnLst>
                                        <p:set>
                                          <p:cBhvr>
                                            <p:cTn id="19" dur="1" fill="hold">
                                              <p:stCondLst>
                                                <p:cond delay="0"/>
                                              </p:stCondLst>
                                            </p:cTn>
                                            <p:tgtEl>
                                              <p:spTgt spid="2081"/>
                                            </p:tgtEl>
                                            <p:attrNameLst>
                                              <p:attrName>style.visibility</p:attrName>
                                            </p:attrNameLst>
                                          </p:cBhvr>
                                          <p:to>
                                            <p:strVal val="visible"/>
                                          </p:to>
                                        </p:set>
                                        <p:animEffect transition="in" filter="wipe(left)">
                                          <p:cBhvr>
                                            <p:cTn id="20" dur="500"/>
                                            <p:tgtEl>
                                              <p:spTgt spid="20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72"/>
                                            </p:tgtEl>
                                            <p:attrNameLst>
                                              <p:attrName>style.visibility</p:attrName>
                                            </p:attrNameLst>
                                          </p:cBhvr>
                                          <p:to>
                                            <p:strVal val="visible"/>
                                          </p:to>
                                        </p:set>
                                        <p:animEffect transition="in" filter="wipe(left)">
                                          <p:cBhvr>
                                            <p:cTn id="25" dur="500"/>
                                            <p:tgtEl>
                                              <p:spTgt spid="2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77"/>
                                            </p:tgtEl>
                                            <p:attrNameLst>
                                              <p:attrName>style.visibility</p:attrName>
                                            </p:attrNameLst>
                                          </p:cBhvr>
                                          <p:to>
                                            <p:strVal val="visible"/>
                                          </p:to>
                                        </p:set>
                                        <p:animEffect transition="in" filter="wipe(left)">
                                          <p:cBhvr>
                                            <p:cTn id="30" dur="500"/>
                                            <p:tgtEl>
                                              <p:spTgt spid="2077"/>
                                            </p:tgtEl>
                                          </p:cBhvr>
                                        </p:animEffect>
                                      </p:childTnLst>
                                    </p:cTn>
                                  </p:par>
                                  <p:par>
                                    <p:cTn id="31" presetID="22" presetClass="entr" presetSubtype="8" fill="hold" nodeType="withEffect">
                                      <p:stCondLst>
                                        <p:cond delay="0"/>
                                      </p:stCondLst>
                                      <p:childTnLst>
                                        <p:set>
                                          <p:cBhvr>
                                            <p:cTn id="32" dur="1" fill="hold">
                                              <p:stCondLst>
                                                <p:cond delay="0"/>
                                              </p:stCondLst>
                                            </p:cTn>
                                            <p:tgtEl>
                                              <p:spTgt spid="2082"/>
                                            </p:tgtEl>
                                            <p:attrNameLst>
                                              <p:attrName>style.visibility</p:attrName>
                                            </p:attrNameLst>
                                          </p:cBhvr>
                                          <p:to>
                                            <p:strVal val="visible"/>
                                          </p:to>
                                        </p:set>
                                        <p:animEffect transition="in" filter="wipe(left)">
                                          <p:cBhvr>
                                            <p:cTn id="33" dur="500"/>
                                            <p:tgtEl>
                                              <p:spTgt spid="208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75"/>
                                            </p:tgtEl>
                                            <p:attrNameLst>
                                              <p:attrName>style.visibility</p:attrName>
                                            </p:attrNameLst>
                                          </p:cBhvr>
                                          <p:to>
                                            <p:strVal val="visible"/>
                                          </p:to>
                                        </p:set>
                                        <p:animEffect transition="in" filter="wipe(left)">
                                          <p:cBhvr>
                                            <p:cTn id="38" dur="500"/>
                                            <p:tgtEl>
                                              <p:spTgt spid="2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p:bldP spid="2074" grpId="0" animBg="1"/>
          <p:bldP spid="2075" grpId="0"/>
          <p:bldP spid="207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36"/>
          <p:cNvSpPr txBox="1">
            <a:spLocks noGrp="1"/>
          </p:cNvSpPr>
          <p:nvPr>
            <p:ph type="title" idx="2"/>
          </p:nvPr>
        </p:nvSpPr>
        <p:spPr>
          <a:xfrm>
            <a:off x="2275600" y="3890667"/>
            <a:ext cx="8956400" cy="1200400"/>
          </a:xfrm>
          <a:prstGeom prst="rect">
            <a:avLst/>
          </a:prstGeom>
        </p:spPr>
        <p:txBody>
          <a:bodyPr spcFirstLastPara="1" wrap="square" lIns="121900" tIns="121900" rIns="121900" bIns="121900" anchor="ctr" anchorCtr="0">
            <a:noAutofit/>
          </a:bodyPr>
          <a:lstStyle/>
          <a:p>
            <a:r>
              <a:rPr lang="en" sz="6000">
                <a:effectLst>
                  <a:outerShdw blurRad="38100" dist="38100" dir="2700000" algn="tl">
                    <a:srgbClr val="000000">
                      <a:alpha val="43137"/>
                    </a:srgbClr>
                  </a:outerShdw>
                </a:effectLst>
                <a:latin typeface="UTM Alberta Heavy" panose="02040603050506020204" pitchFamily="18" charset="0"/>
              </a:rPr>
              <a:t>CÁC</a:t>
            </a:r>
            <a:r>
              <a:rPr lang="en" sz="6000">
                <a:solidFill>
                  <a:schemeClr val="hlink"/>
                </a:solidFill>
                <a:uFill>
                  <a:noFill/>
                </a:uFill>
              </a:rPr>
              <a:t> </a:t>
            </a:r>
            <a:r>
              <a:rPr lang="en" sz="6000">
                <a:effectLst>
                  <a:outerShdw blurRad="38100" dist="38100" dir="2700000" algn="tl">
                    <a:srgbClr val="000000">
                      <a:alpha val="43137"/>
                    </a:srgbClr>
                  </a:outerShdw>
                </a:effectLst>
                <a:latin typeface="UTM Alberta Heavy" panose="02040603050506020204" pitchFamily="18" charset="0"/>
              </a:rPr>
              <a:t>LOẠI ĐẤT CHÍNH Ở NƯỚC TA</a:t>
            </a:r>
            <a:endParaRPr/>
          </a:p>
        </p:txBody>
      </p:sp>
      <p:sp>
        <p:nvSpPr>
          <p:cNvPr id="2089" name="Google Shape;2089;p36"/>
          <p:cNvSpPr txBox="1">
            <a:spLocks noGrp="1"/>
          </p:cNvSpPr>
          <p:nvPr>
            <p:ph type="title"/>
          </p:nvPr>
        </p:nvSpPr>
        <p:spPr>
          <a:xfrm>
            <a:off x="4846700" y="720000"/>
            <a:ext cx="3833200" cy="2559600"/>
          </a:xfrm>
          <a:prstGeom prst="rect">
            <a:avLst/>
          </a:prstGeom>
        </p:spPr>
        <p:txBody>
          <a:bodyPr spcFirstLastPara="1" wrap="square" lIns="121900" tIns="121900" rIns="121900" bIns="121900" anchor="ctr" anchorCtr="0">
            <a:noAutofit/>
          </a:bodyPr>
          <a:lstStyle/>
          <a:p>
            <a:r>
              <a:rPr lang="en" sz="9600">
                <a:effectLst>
                  <a:outerShdw blurRad="38100" dist="38100" dir="2700000" algn="tl">
                    <a:srgbClr val="000000">
                      <a:alpha val="43137"/>
                    </a:srgbClr>
                  </a:outerShdw>
                </a:effectLst>
                <a:latin typeface="UTM Alberta Heavy" panose="02040603050506020204" pitchFamily="18" charset="0"/>
              </a:rPr>
              <a:t>1</a:t>
            </a:r>
            <a:endParaRPr sz="9600">
              <a:effectLst>
                <a:outerShdw blurRad="38100" dist="38100" dir="2700000" algn="tl">
                  <a:srgbClr val="000000">
                    <a:alpha val="43137"/>
                  </a:srgbClr>
                </a:outerShdw>
              </a:effectLst>
              <a:latin typeface="UTM Alberta Heavy" panose="02040603050506020204" pitchFamily="18" charset="0"/>
            </a:endParaRPr>
          </a:p>
        </p:txBody>
      </p:sp>
      <p:cxnSp>
        <p:nvCxnSpPr>
          <p:cNvPr id="2091" name="Google Shape;2091;p36"/>
          <p:cNvCxnSpPr>
            <a:stCxn id="2089" idx="2"/>
            <a:endCxn id="2088" idx="0"/>
          </p:cNvCxnSpPr>
          <p:nvPr/>
        </p:nvCxnSpPr>
        <p:spPr>
          <a:xfrm flipH="1">
            <a:off x="6753700" y="3279600"/>
            <a:ext cx="9600" cy="611200"/>
          </a:xfrm>
          <a:prstGeom prst="straightConnector1">
            <a:avLst/>
          </a:prstGeom>
          <a:noFill/>
          <a:ln w="28575" cap="rnd" cmpd="sng">
            <a:solidFill>
              <a:schemeClr val="accent5"/>
            </a:solidFill>
            <a:prstDash val="solid"/>
            <a:round/>
            <a:headEnd type="none" w="med" len="med"/>
            <a:tailEnd type="none" w="med" len="med"/>
          </a:ln>
        </p:spPr>
      </p:cxnSp>
      <p:cxnSp>
        <p:nvCxnSpPr>
          <p:cNvPr id="2092" name="Google Shape;2092;p36"/>
          <p:cNvCxnSpPr/>
          <p:nvPr/>
        </p:nvCxnSpPr>
        <p:spPr>
          <a:xfrm>
            <a:off x="6488903" y="5181233"/>
            <a:ext cx="529600" cy="0"/>
          </a:xfrm>
          <a:prstGeom prst="straightConnector1">
            <a:avLst/>
          </a:prstGeom>
          <a:noFill/>
          <a:ln w="28575" cap="rnd" cmpd="sng">
            <a:solidFill>
              <a:schemeClr val="accent5"/>
            </a:solidFill>
            <a:prstDash val="solid"/>
            <a:round/>
            <a:headEnd type="none" w="med" len="med"/>
            <a:tailEnd type="none" w="med" len="med"/>
          </a:ln>
        </p:spPr>
      </p:cxnSp>
      <p:cxnSp>
        <p:nvCxnSpPr>
          <p:cNvPr id="2093" name="Google Shape;2093;p36"/>
          <p:cNvCxnSpPr/>
          <p:nvPr/>
        </p:nvCxnSpPr>
        <p:spPr>
          <a:xfrm>
            <a:off x="6488903" y="6138000"/>
            <a:ext cx="529600" cy="0"/>
          </a:xfrm>
          <a:prstGeom prst="straightConnector1">
            <a:avLst/>
          </a:prstGeom>
          <a:noFill/>
          <a:ln w="28575" cap="rnd" cmpd="sng">
            <a:solidFill>
              <a:schemeClr val="accent5"/>
            </a:solidFill>
            <a:prstDash val="solid"/>
            <a:round/>
            <a:headEnd type="none" w="med" len="med"/>
            <a:tailEnd type="none" w="med" len="med"/>
          </a:ln>
        </p:spPr>
      </p:cxnSp>
      <p:pic>
        <p:nvPicPr>
          <p:cNvPr id="7" name="Picture 6">
            <a:extLst>
              <a:ext uri="{FF2B5EF4-FFF2-40B4-BE49-F238E27FC236}">
                <a16:creationId xmlns:a16="http://schemas.microsoft.com/office/drawing/2014/main" id="{D72E506A-BFC5-44C8-994B-21F6B840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715" y="4224184"/>
            <a:ext cx="1666875" cy="2743200"/>
          </a:xfrm>
          <a:prstGeom prst="rect">
            <a:avLst/>
          </a:prstGeom>
        </p:spPr>
      </p:pic>
      <p:pic>
        <p:nvPicPr>
          <p:cNvPr id="8" name="Picture 7">
            <a:extLst>
              <a:ext uri="{FF2B5EF4-FFF2-40B4-BE49-F238E27FC236}">
                <a16:creationId xmlns:a16="http://schemas.microsoft.com/office/drawing/2014/main" id="{4222A802-0D37-4643-BA02-189B602E6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04" y="3877177"/>
            <a:ext cx="1863298" cy="3090207"/>
          </a:xfrm>
          <a:prstGeom prst="rect">
            <a:avLst/>
          </a:prstGeom>
        </p:spPr>
      </p:pic>
      <p:pic>
        <p:nvPicPr>
          <p:cNvPr id="9" name="Picture 8">
            <a:extLst>
              <a:ext uri="{FF2B5EF4-FFF2-40B4-BE49-F238E27FC236}">
                <a16:creationId xmlns:a16="http://schemas.microsoft.com/office/drawing/2014/main" id="{7407DB70-2449-4EFF-9661-B3E14BE49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92" y="2864507"/>
            <a:ext cx="2029443" cy="3832088"/>
          </a:xfrm>
          <a:prstGeom prst="rect">
            <a:avLst/>
          </a:prstGeom>
        </p:spPr>
      </p:pic>
      <p:grpSp>
        <p:nvGrpSpPr>
          <p:cNvPr id="11" name="Group 10">
            <a:extLst>
              <a:ext uri="{FF2B5EF4-FFF2-40B4-BE49-F238E27FC236}">
                <a16:creationId xmlns:a16="http://schemas.microsoft.com/office/drawing/2014/main" id="{18007801-586C-4793-9D40-F74BAB28F594}"/>
              </a:ext>
            </a:extLst>
          </p:cNvPr>
          <p:cNvGrpSpPr/>
          <p:nvPr/>
        </p:nvGrpSpPr>
        <p:grpSpPr>
          <a:xfrm flipH="1">
            <a:off x="-6553200" y="-2743200"/>
            <a:ext cx="6019800" cy="4191000"/>
            <a:chOff x="2895600" y="0"/>
            <a:chExt cx="8839200" cy="6485350"/>
          </a:xfrm>
        </p:grpSpPr>
        <p:pic>
          <p:nvPicPr>
            <p:cNvPr id="12" name="Picture 11">
              <a:extLst>
                <a:ext uri="{FF2B5EF4-FFF2-40B4-BE49-F238E27FC236}">
                  <a16:creationId xmlns:a16="http://schemas.microsoft.com/office/drawing/2014/main" id="{A1609226-BE06-4F9E-81AA-DEF8102C3013}"/>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5637"/>
            <a:stretch/>
          </p:blipFill>
          <p:spPr>
            <a:xfrm>
              <a:off x="6200958" y="2310888"/>
              <a:ext cx="1371600" cy="2184912"/>
            </a:xfrm>
            <a:prstGeom prst="rect">
              <a:avLst/>
            </a:prstGeom>
          </p:spPr>
        </p:pic>
        <p:pic>
          <p:nvPicPr>
            <p:cNvPr id="13" name="Picture 12">
              <a:extLst>
                <a:ext uri="{FF2B5EF4-FFF2-40B4-BE49-F238E27FC236}">
                  <a16:creationId xmlns:a16="http://schemas.microsoft.com/office/drawing/2014/main" id="{0C2FF245-AC22-42EB-B41A-1BC67DE172EB}"/>
                </a:ext>
              </a:extLst>
            </p:cNvPr>
            <p:cNvPicPr>
              <a:picLocks noChangeAspect="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b="19690"/>
            <a:stretch/>
          </p:blipFill>
          <p:spPr>
            <a:xfrm>
              <a:off x="4910290" y="2310889"/>
              <a:ext cx="1761819" cy="2328540"/>
            </a:xfrm>
            <a:prstGeom prst="rect">
              <a:avLst/>
            </a:prstGeom>
          </p:spPr>
        </p:pic>
        <p:pic>
          <p:nvPicPr>
            <p:cNvPr id="14" name="Picture 13">
              <a:extLst>
                <a:ext uri="{FF2B5EF4-FFF2-40B4-BE49-F238E27FC236}">
                  <a16:creationId xmlns:a16="http://schemas.microsoft.com/office/drawing/2014/main" id="{5CC56F7E-5321-46AE-B2D9-93B77CEF1593}"/>
                </a:ext>
              </a:extLst>
            </p:cNvPr>
            <p:cNvPicPr>
              <a:picLocks noChangeAspect="1"/>
            </p:cNvPicPr>
            <p:nvPr/>
          </p:nvPicPr>
          <p:blipFill rotWithShape="1">
            <a:blip r:embed="rId8">
              <a:extLst>
                <a:ext uri="{28A0092B-C50C-407E-A947-70E740481C1C}">
                  <a14:useLocalDpi xmlns:a14="http://schemas.microsoft.com/office/drawing/2010/main" val="0"/>
                </a:ext>
              </a:extLst>
            </a:blip>
            <a:srcRect b="49215"/>
            <a:stretch/>
          </p:blipFill>
          <p:spPr>
            <a:xfrm>
              <a:off x="3750219" y="2705205"/>
              <a:ext cx="1721159" cy="1904790"/>
            </a:xfrm>
            <a:prstGeom prst="rect">
              <a:avLst/>
            </a:prstGeom>
          </p:spPr>
        </p:pic>
        <p:pic>
          <p:nvPicPr>
            <p:cNvPr id="15" name="Picture 14">
              <a:extLst>
                <a:ext uri="{FF2B5EF4-FFF2-40B4-BE49-F238E27FC236}">
                  <a16:creationId xmlns:a16="http://schemas.microsoft.com/office/drawing/2014/main" id="{931267F6-5060-41C3-A0A4-71D60E3833EA}"/>
                </a:ext>
              </a:extLst>
            </p:cNvPr>
            <p:cNvPicPr>
              <a:picLocks noChangeAspect="1"/>
            </p:cNvPicPr>
            <p:nvPr/>
          </p:nvPicPr>
          <p:blipFill rotWithShape="1">
            <a:blip r:embed="rId9">
              <a:extLst>
                <a:ext uri="{28A0092B-C50C-407E-A947-70E740481C1C}">
                  <a14:useLocalDpi xmlns:a14="http://schemas.microsoft.com/office/drawing/2010/main" val="0"/>
                </a:ext>
              </a:extLst>
            </a:blip>
            <a:srcRect l="8401" t="15555" r="4000" b="21111"/>
            <a:stretch/>
          </p:blipFill>
          <p:spPr>
            <a:xfrm>
              <a:off x="2895600" y="0"/>
              <a:ext cx="8839200" cy="6485350"/>
            </a:xfrm>
            <a:prstGeom prst="rect">
              <a:avLst/>
            </a:prstGeom>
          </p:spPr>
        </p:pic>
      </p:grpSp>
      <p:pic>
        <p:nvPicPr>
          <p:cNvPr id="16" name="Picture 15">
            <a:extLst>
              <a:ext uri="{FF2B5EF4-FFF2-40B4-BE49-F238E27FC236}">
                <a16:creationId xmlns:a16="http://schemas.microsoft.com/office/drawing/2014/main" id="{BCE807CA-EC1E-47E7-BE47-A5CD639F244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2400">
                        <a14:foregroundMark x1="92400" y1="28056" x2="92400" y2="28056"/>
                        <a14:foregroundMark x1="80100" y1="22500" x2="80100" y2="22500"/>
                        <a14:foregroundMark x1="89400" y1="29444" x2="89400" y2="29444"/>
                        <a14:foregroundMark x1="86700" y1="29722" x2="92100" y2="28889"/>
                        <a14:backgroundMark x1="93000" y1="28333" x2="93000" y2="28333"/>
                      </a14:backgroundRemoval>
                    </a14:imgEffect>
                  </a14:imgLayer>
                </a14:imgProps>
              </a:ext>
              <a:ext uri="{28A0092B-C50C-407E-A947-70E740481C1C}">
                <a14:useLocalDpi xmlns:a14="http://schemas.microsoft.com/office/drawing/2010/main" val="0"/>
              </a:ext>
            </a:extLst>
          </a:blip>
          <a:srcRect t="12799" b="21645"/>
          <a:stretch/>
        </p:blipFill>
        <p:spPr>
          <a:xfrm flipH="1">
            <a:off x="4800600" y="-1249845"/>
            <a:ext cx="6673940" cy="4411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07 -0.04167 L 0.01107 -0.04167 C 0.00639 -0.03704 0.00078 -0.0345 -0.003 -0.02778 C -0.00678 -0.02084 -0.00834 -0.01112 -0.01081 -0.00278 C -0.01849 0.02338 -0.01628 0.01435 -0.02019 0.04166 C -0.02071 0.05092 -0.02214 0.06018 -0.02175 0.06944 C -0.02058 0.09907 -0.01889 0.12893 -0.0155 0.15833 C -0.01355 0.17546 -0.00482 0.21064 0.0017 0.22777 C 0.0323 0.30694 -0.00508 0.20347 0.02982 0.28055 C 0.03646 0.29513 0.04076 0.3125 0.04701 0.32777 C 0.06407 0.36944 0.07019 0.37963 0.09388 0.41111 C 0.10287 0.42291 0.11185 0.43564 0.12201 0.44444 C 0.13178 0.45254 0.14271 0.45648 0.15326 0.46111 C 0.21498 0.48796 0.21641 0.4875 0.26576 0.50277 L 0.49219 0.5 C 0.50014 0.49953 0.50782 0.49421 0.51563 0.49166 C 0.54115 0.4831 0.54349 0.48425 0.56876 0.47222 C 0.58659 0.46342 0.653 0.42569 0.65938 0.42222 L 0.67969 0.41111 C 0.68594 0.4074 0.69206 0.40277 0.69844 0.4 C 0.70469 0.39722 0.71094 0.39467 0.71719 0.39166 C 0.72396 0.38819 0.7306 0.38356 0.73751 0.38055 C 0.74102 0.37893 0.7448 0.37893 0.74844 0.37777 C 0.75626 0.37523 0.76407 0.37222 0.77188 0.36921 C 0.80886 0.35532 0.77514 0.36713 0.81563 0.35 C 0.82071 0.34768 0.82605 0.34629 0.83126 0.34444 C 0.83542 0.3405 0.83933 0.33611 0.84376 0.33333 C 0.84766 0.33055 0.85209 0.32963 0.85626 0.32777 C 0.86524 0.32338 0.87605 0.31759 0.88438 0.31111 C 0.89389 0.30347 0.90248 0.29189 0.91251 0.28611 C 0.91719 0.2831 0.92188 0.28078 0.92657 0.27777 C 0.9323 0.27384 0.94128 0.26643 0.94688 0.26111 C 0.95209 0.25578 0.95391 0.25185 0.95938 0.25 C 0.96029 0.24953 0.96146 0.25 0.96251 0.25 L 0.96251 0.25 " pathEditMode="relative" ptsTypes="AAAAAAAAAAAAAAAAAAAAAAAAAAAAAAAAAAA">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14:presetBounceEnd="4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2" presetClass="entr" presetSubtype="1" fill="hold" nodeType="afterEffect" p14:presetBounceEnd="4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0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0" presetClass="path" presetSubtype="0" accel="50000" decel="50000" fill="hold" nodeType="withEffect">
                                      <p:stCondLst>
                                        <p:cond delay="0"/>
                                      </p:stCondLst>
                                      <p:childTnLst>
                                        <p:animMotion origin="layout" path="M 0.00911 0.02454 L 0.00911 0.02454 C 0.0164 0.02986 0.02331 0.0375 0.03099 0.04121 C 0.05612 0.05301 0.08164 0.05718 0.10755 0.06065 C 0.12461 0.06273 0.14193 0.06435 0.15911 0.06621 C 0.2013 0.06227 0.24362 0.06389 0.28568 0.05509 C 0.30039 0.05185 0.31393 0.03935 0.32786 0.02986 C 0.35651 0.01065 0.38151 -0.0125 0.40755 -0.04213 C 0.42005 -0.05671 0.43112 -0.0743 0.44349 -0.08935 C 0.49101 -0.14791 0.51562 -0.16528 0.5638 -0.24213 C 0.5737 -0.25787 0.58424 -0.27222 0.59349 -0.28935 C 0.59831 -0.29838 0.60195 -0.30926 0.60599 -0.31991 C 0.61133 -0.33426 0.61341 -0.35463 0.62161 -0.36435 C 0.63294 -0.37778 0.625 -0.36713 0.64193 -0.40324 C 0.64453 -0.40879 0.64661 -0.41504 0.64974 -0.41991 C 0.65443 -0.42731 0.65885 -0.43495 0.6638 -0.44213 C 0.67083 -0.45254 0.67982 -0.45972 0.68568 -0.47268 C 0.68776 -0.47731 0.68945 -0.48241 0.69193 -0.48657 C 0.69674 -0.49444 0.70247 -0.50092 0.70755 -0.50879 C 0.71028 -0.51296 0.7125 -0.51829 0.71536 -0.52268 C 0.72396 -0.53588 0.73372 -0.54699 0.74193 -0.56157 L 0.74974 -0.57546 L 0.74974 -0.57546 " pathEditMode="relative" ptsTypes="AAAAAAAAAAAAAAAAAAAAAAA">
                                          <p:cBhvr>
                                            <p:cTn id="30" dur="2000" fill="hold"/>
                                            <p:tgtEl>
                                              <p:spTgt spid="16"/>
                                            </p:tgtEl>
                                            <p:attrNameLst>
                                              <p:attrName>ppt_x</p:attrName>
                                              <p:attrName>ppt_y</p:attrName>
                                            </p:attrNameLst>
                                          </p:cBhvr>
                                        </p:animMotion>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89"/>
                                            </p:tgtEl>
                                            <p:attrNameLst>
                                              <p:attrName>style.visibility</p:attrName>
                                            </p:attrNameLst>
                                          </p:cBhvr>
                                          <p:to>
                                            <p:strVal val="visible"/>
                                          </p:to>
                                        </p:set>
                                        <p:animEffect transition="in" filter="wheel(1)">
                                          <p:cBhvr>
                                            <p:cTn id="38" dur="2000"/>
                                            <p:tgtEl>
                                              <p:spTgt spid="208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088"/>
                                            </p:tgtEl>
                                            <p:attrNameLst>
                                              <p:attrName>style.visibility</p:attrName>
                                            </p:attrNameLst>
                                          </p:cBhvr>
                                          <p:to>
                                            <p:strVal val="visible"/>
                                          </p:to>
                                        </p:set>
                                        <p:anim calcmode="lin" valueType="num">
                                          <p:cBhvr>
                                            <p:cTn id="43" dur="500" fill="hold"/>
                                            <p:tgtEl>
                                              <p:spTgt spid="2088"/>
                                            </p:tgtEl>
                                            <p:attrNameLst>
                                              <p:attrName>ppt_w</p:attrName>
                                            </p:attrNameLst>
                                          </p:cBhvr>
                                          <p:tavLst>
                                            <p:tav tm="0">
                                              <p:val>
                                                <p:fltVal val="0"/>
                                              </p:val>
                                            </p:tav>
                                            <p:tav tm="100000">
                                              <p:val>
                                                <p:strVal val="#ppt_w"/>
                                              </p:val>
                                            </p:tav>
                                          </p:tavLst>
                                        </p:anim>
                                        <p:anim calcmode="lin" valueType="num">
                                          <p:cBhvr>
                                            <p:cTn id="44" dur="500" fill="hold"/>
                                            <p:tgtEl>
                                              <p:spTgt spid="2088"/>
                                            </p:tgtEl>
                                            <p:attrNameLst>
                                              <p:attrName>ppt_h</p:attrName>
                                            </p:attrNameLst>
                                          </p:cBhvr>
                                          <p:tavLst>
                                            <p:tav tm="0">
                                              <p:val>
                                                <p:fltVal val="0"/>
                                              </p:val>
                                            </p:tav>
                                            <p:tav tm="100000">
                                              <p:val>
                                                <p:strVal val="#ppt_h"/>
                                              </p:val>
                                            </p:tav>
                                          </p:tavLst>
                                        </p:anim>
                                        <p:animEffect transition="in" filter="fade">
                                          <p:cBhvr>
                                            <p:cTn id="45" dur="5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p:bldP spid="208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07 -0.04167 L 0.01107 -0.04167 C 0.00639 -0.03704 0.00078 -0.0345 -0.003 -0.02778 C -0.00678 -0.02084 -0.00834 -0.01112 -0.01081 -0.00278 C -0.01849 0.02338 -0.01628 0.01435 -0.02019 0.04166 C -0.02071 0.05092 -0.02214 0.06018 -0.02175 0.06944 C -0.02058 0.09907 -0.01889 0.12893 -0.0155 0.15833 C -0.01355 0.17546 -0.00482 0.21064 0.0017 0.22777 C 0.0323 0.30694 -0.00508 0.20347 0.02982 0.28055 C 0.03646 0.29513 0.04076 0.3125 0.04701 0.32777 C 0.06407 0.36944 0.07019 0.37963 0.09388 0.41111 C 0.10287 0.42291 0.11185 0.43564 0.12201 0.44444 C 0.13178 0.45254 0.14271 0.45648 0.15326 0.46111 C 0.21498 0.48796 0.21641 0.4875 0.26576 0.50277 L 0.49219 0.5 C 0.50014 0.49953 0.50782 0.49421 0.51563 0.49166 C 0.54115 0.4831 0.54349 0.48425 0.56876 0.47222 C 0.58659 0.46342 0.653 0.42569 0.65938 0.42222 L 0.67969 0.41111 C 0.68594 0.4074 0.69206 0.40277 0.69844 0.4 C 0.70469 0.39722 0.71094 0.39467 0.71719 0.39166 C 0.72396 0.38819 0.7306 0.38356 0.73751 0.38055 C 0.74102 0.37893 0.7448 0.37893 0.74844 0.37777 C 0.75626 0.37523 0.76407 0.37222 0.77188 0.36921 C 0.80886 0.35532 0.77514 0.36713 0.81563 0.35 C 0.82071 0.34768 0.82605 0.34629 0.83126 0.34444 C 0.83542 0.3405 0.83933 0.33611 0.84376 0.33333 C 0.84766 0.33055 0.85209 0.32963 0.85626 0.32777 C 0.86524 0.32338 0.87605 0.31759 0.88438 0.31111 C 0.89389 0.30347 0.90248 0.29189 0.91251 0.28611 C 0.91719 0.2831 0.92188 0.28078 0.92657 0.27777 C 0.9323 0.27384 0.94128 0.26643 0.94688 0.26111 C 0.95209 0.25578 0.95391 0.25185 0.95938 0.25 C 0.96029 0.24953 0.96146 0.25 0.96251 0.25 L 0.96251 0.25 " pathEditMode="relative" ptsTypes="AAAAAAAAAAAAAAAAAAAAAAAAAAAAAAAAAAA">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0" presetClass="path" presetSubtype="0" accel="50000" decel="50000" fill="hold" nodeType="withEffect">
                                      <p:stCondLst>
                                        <p:cond delay="0"/>
                                      </p:stCondLst>
                                      <p:childTnLst>
                                        <p:animMotion origin="layout" path="M 0.00911 0.02454 L 0.00911 0.02454 C 0.0164 0.02986 0.02331 0.0375 0.03099 0.04121 C 0.05612 0.05301 0.08164 0.05718 0.10755 0.06065 C 0.12461 0.06273 0.14193 0.06435 0.15911 0.06621 C 0.2013 0.06227 0.24362 0.06389 0.28568 0.05509 C 0.30039 0.05185 0.31393 0.03935 0.32786 0.02986 C 0.35651 0.01065 0.38151 -0.0125 0.40755 -0.04213 C 0.42005 -0.05671 0.43112 -0.0743 0.44349 -0.08935 C 0.49101 -0.14791 0.51562 -0.16528 0.5638 -0.24213 C 0.5737 -0.25787 0.58424 -0.27222 0.59349 -0.28935 C 0.59831 -0.29838 0.60195 -0.30926 0.60599 -0.31991 C 0.61133 -0.33426 0.61341 -0.35463 0.62161 -0.36435 C 0.63294 -0.37778 0.625 -0.36713 0.64193 -0.40324 C 0.64453 -0.40879 0.64661 -0.41504 0.64974 -0.41991 C 0.65443 -0.42731 0.65885 -0.43495 0.6638 -0.44213 C 0.67083 -0.45254 0.67982 -0.45972 0.68568 -0.47268 C 0.68776 -0.47731 0.68945 -0.48241 0.69193 -0.48657 C 0.69674 -0.49444 0.70247 -0.50092 0.70755 -0.50879 C 0.71028 -0.51296 0.7125 -0.51829 0.71536 -0.52268 C 0.72396 -0.53588 0.73372 -0.54699 0.74193 -0.56157 L 0.74974 -0.57546 L 0.74974 -0.57546 " pathEditMode="relative" ptsTypes="AAAAAAAAAAAAAAAAAAAAAAA">
                                          <p:cBhvr>
                                            <p:cTn id="30" dur="2000" fill="hold"/>
                                            <p:tgtEl>
                                              <p:spTgt spid="16"/>
                                            </p:tgtEl>
                                            <p:attrNameLst>
                                              <p:attrName>ppt_x</p:attrName>
                                              <p:attrName>ppt_y</p:attrName>
                                            </p:attrNameLst>
                                          </p:cBhvr>
                                        </p:animMotion>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89"/>
                                            </p:tgtEl>
                                            <p:attrNameLst>
                                              <p:attrName>style.visibility</p:attrName>
                                            </p:attrNameLst>
                                          </p:cBhvr>
                                          <p:to>
                                            <p:strVal val="visible"/>
                                          </p:to>
                                        </p:set>
                                        <p:animEffect transition="in" filter="wheel(1)">
                                          <p:cBhvr>
                                            <p:cTn id="38" dur="2000"/>
                                            <p:tgtEl>
                                              <p:spTgt spid="208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088"/>
                                            </p:tgtEl>
                                            <p:attrNameLst>
                                              <p:attrName>style.visibility</p:attrName>
                                            </p:attrNameLst>
                                          </p:cBhvr>
                                          <p:to>
                                            <p:strVal val="visible"/>
                                          </p:to>
                                        </p:set>
                                        <p:anim calcmode="lin" valueType="num">
                                          <p:cBhvr>
                                            <p:cTn id="43" dur="500" fill="hold"/>
                                            <p:tgtEl>
                                              <p:spTgt spid="2088"/>
                                            </p:tgtEl>
                                            <p:attrNameLst>
                                              <p:attrName>ppt_w</p:attrName>
                                            </p:attrNameLst>
                                          </p:cBhvr>
                                          <p:tavLst>
                                            <p:tav tm="0">
                                              <p:val>
                                                <p:fltVal val="0"/>
                                              </p:val>
                                            </p:tav>
                                            <p:tav tm="100000">
                                              <p:val>
                                                <p:strVal val="#ppt_w"/>
                                              </p:val>
                                            </p:tav>
                                          </p:tavLst>
                                        </p:anim>
                                        <p:anim calcmode="lin" valueType="num">
                                          <p:cBhvr>
                                            <p:cTn id="44" dur="500" fill="hold"/>
                                            <p:tgtEl>
                                              <p:spTgt spid="2088"/>
                                            </p:tgtEl>
                                            <p:attrNameLst>
                                              <p:attrName>ppt_h</p:attrName>
                                            </p:attrNameLst>
                                          </p:cBhvr>
                                          <p:tavLst>
                                            <p:tav tm="0">
                                              <p:val>
                                                <p:fltVal val="0"/>
                                              </p:val>
                                            </p:tav>
                                            <p:tav tm="100000">
                                              <p:val>
                                                <p:strVal val="#ppt_h"/>
                                              </p:val>
                                            </p:tav>
                                          </p:tavLst>
                                        </p:anim>
                                        <p:animEffect transition="in" filter="fade">
                                          <p:cBhvr>
                                            <p:cTn id="45" dur="5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 grpId="0"/>
          <p:bldP spid="208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CAD26A-9470-49F2-9D97-2583A1B75C24}"/>
              </a:ext>
            </a:extLst>
          </p:cNvPr>
          <p:cNvSpPr/>
          <p:nvPr/>
        </p:nvSpPr>
        <p:spPr>
          <a:xfrm>
            <a:off x="6096000" y="312291"/>
            <a:ext cx="5410200" cy="623342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pic>
        <p:nvPicPr>
          <p:cNvPr id="5" name="Picture 4">
            <a:extLst>
              <a:ext uri="{FF2B5EF4-FFF2-40B4-BE49-F238E27FC236}">
                <a16:creationId xmlns:a16="http://schemas.microsoft.com/office/drawing/2014/main" id="{4EAE3ED6-F017-4C98-9376-07BC1D22B584}"/>
              </a:ext>
            </a:extLst>
          </p:cNvPr>
          <p:cNvPicPr>
            <a:picLocks noChangeAspect="1"/>
          </p:cNvPicPr>
          <p:nvPr/>
        </p:nvPicPr>
        <p:blipFill rotWithShape="1">
          <a:blip r:embed="rId2">
            <a:extLst>
              <a:ext uri="{28A0092B-C50C-407E-A947-70E740481C1C}">
                <a14:useLocalDpi xmlns:a14="http://schemas.microsoft.com/office/drawing/2010/main" val="0"/>
              </a:ext>
            </a:extLst>
          </a:blip>
          <a:srcRect l="1845" t="1387" r="2214" b="834"/>
          <a:stretch/>
        </p:blipFill>
        <p:spPr>
          <a:xfrm>
            <a:off x="6474904" y="472181"/>
            <a:ext cx="4652392" cy="5913639"/>
          </a:xfrm>
          <a:prstGeom prst="rect">
            <a:avLst/>
          </a:prstGeom>
        </p:spPr>
      </p:pic>
      <p:sp>
        <p:nvSpPr>
          <p:cNvPr id="9" name="TextBox 8">
            <a:extLst>
              <a:ext uri="{FF2B5EF4-FFF2-40B4-BE49-F238E27FC236}">
                <a16:creationId xmlns:a16="http://schemas.microsoft.com/office/drawing/2014/main" id="{AA601CAF-2B3F-4BE0-92DE-93A3A537F335}"/>
              </a:ext>
            </a:extLst>
          </p:cNvPr>
          <p:cNvSpPr txBox="1"/>
          <p:nvPr/>
        </p:nvSpPr>
        <p:spPr>
          <a:xfrm>
            <a:off x="533400" y="2459504"/>
            <a:ext cx="5410200" cy="1938992"/>
          </a:xfrm>
          <a:prstGeom prst="rect">
            <a:avLst/>
          </a:prstGeom>
          <a:noFill/>
        </p:spPr>
        <p:txBody>
          <a:bodyPr wrap="square">
            <a:spAutoFit/>
          </a:bodyPr>
          <a:lstStyle/>
          <a:p>
            <a:pPr algn="ct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SỰ PHÂN BỐ </a:t>
            </a:r>
          </a:p>
          <a:p>
            <a:pPr algn="ct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CÁC</a:t>
            </a:r>
            <a:r>
              <a:rPr lang="en" sz="4000">
                <a:solidFill>
                  <a:srgbClr val="2D3E53"/>
                </a:solidFill>
                <a:uFill>
                  <a:noFill/>
                </a:uFill>
              </a:rPr>
              <a:t> </a:t>
            </a:r>
            <a:r>
              <a:rPr lang="en" sz="4000">
                <a:solidFill>
                  <a:srgbClr val="2D3E53"/>
                </a:solidFill>
                <a:effectLst>
                  <a:outerShdw blurRad="38100" dist="38100" dir="2700000" algn="tl">
                    <a:srgbClr val="000000">
                      <a:alpha val="43137"/>
                    </a:srgbClr>
                  </a:outerShdw>
                </a:effectLst>
                <a:latin typeface="UTM Alberta Heavy" panose="02040603050506020204" pitchFamily="18" charset="0"/>
              </a:rPr>
              <a:t>LOẠI ĐẤT CHÍNH Ở NƯỚC TA</a:t>
            </a:r>
            <a:endParaRPr lang="en-US" sz="4000">
              <a:solidFill>
                <a:srgbClr val="2D3E53"/>
              </a:solidFill>
            </a:endParaRPr>
          </a:p>
        </p:txBody>
      </p:sp>
    </p:spTree>
    <p:extLst>
      <p:ext uri="{BB962C8B-B14F-4D97-AF65-F5344CB8AC3E}">
        <p14:creationId xmlns:p14="http://schemas.microsoft.com/office/powerpoint/2010/main" val="3797513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3" presetClass="entr" presetSubtype="32" fill="hold" grpId="0" nodeType="with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1250" fill="hold"/>
                                        <p:tgtEl>
                                          <p:spTgt spid="9"/>
                                        </p:tgtEl>
                                        <p:attrNameLst>
                                          <p:attrName>ppt_w</p:attrName>
                                        </p:attrNameLst>
                                      </p:cBhvr>
                                      <p:tavLst>
                                        <p:tav tm="0">
                                          <p:val>
                                            <p:strVal val="4*#ppt_w"/>
                                          </p:val>
                                        </p:tav>
                                        <p:tav tm="100000">
                                          <p:val>
                                            <p:strVal val="#ppt_w"/>
                                          </p:val>
                                        </p:tav>
                                      </p:tavLst>
                                    </p:anim>
                                    <p:anim calcmode="lin" valueType="num">
                                      <p:cBhvr>
                                        <p:cTn id="14" dur="125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F7196E4-01B1-43EC-9B24-F6A8739E93D3}"/>
              </a:ext>
            </a:extLst>
          </p:cNvPr>
          <p:cNvGrpSpPr/>
          <p:nvPr/>
        </p:nvGrpSpPr>
        <p:grpSpPr>
          <a:xfrm>
            <a:off x="36286" y="0"/>
            <a:ext cx="5395342" cy="6858000"/>
            <a:chOff x="36286" y="0"/>
            <a:chExt cx="5395342" cy="6858000"/>
          </a:xfrm>
        </p:grpSpPr>
        <p:pic>
          <p:nvPicPr>
            <p:cNvPr id="28" name="Picture 27">
              <a:extLst>
                <a:ext uri="{FF2B5EF4-FFF2-40B4-BE49-F238E27FC236}">
                  <a16:creationId xmlns:a16="http://schemas.microsoft.com/office/drawing/2014/main" id="{ABC5E675-9ED3-4F89-B9D3-80CA0FC3ED4F}"/>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1387" r="2214" b="834"/>
            <a:stretch/>
          </p:blipFill>
          <p:spPr>
            <a:xfrm>
              <a:off x="36286" y="0"/>
              <a:ext cx="5395342" cy="6858000"/>
            </a:xfrm>
            <a:prstGeom prst="rect">
              <a:avLst/>
            </a:prstGeom>
          </p:spPr>
        </p:pic>
        <p:sp>
          <p:nvSpPr>
            <p:cNvPr id="29" name="TextBox 28">
              <a:extLst>
                <a:ext uri="{FF2B5EF4-FFF2-40B4-BE49-F238E27FC236}">
                  <a16:creationId xmlns:a16="http://schemas.microsoft.com/office/drawing/2014/main" id="{DC687971-CA31-4F1A-BF39-EFE97BF6B928}"/>
                </a:ext>
              </a:extLst>
            </p:cNvPr>
            <p:cNvSpPr txBox="1"/>
            <p:nvPr/>
          </p:nvSpPr>
          <p:spPr>
            <a:xfrm>
              <a:off x="685800" y="3866465"/>
              <a:ext cx="1066800" cy="261610"/>
            </a:xfrm>
            <a:prstGeom prst="rect">
              <a:avLst/>
            </a:prstGeom>
            <a:solidFill>
              <a:schemeClr val="bg1"/>
            </a:solidFill>
          </p:spPr>
          <p:txBody>
            <a:bodyPr wrap="square" rtlCol="0">
              <a:spAutoFit/>
            </a:bodyPr>
            <a:lstStyle/>
            <a:p>
              <a:r>
                <a:rPr lang="en-US" sz="1100"/>
                <a:t>Đất phù sa cổ</a:t>
              </a:r>
            </a:p>
          </p:txBody>
        </p:sp>
      </p:grpSp>
      <p:sp>
        <p:nvSpPr>
          <p:cNvPr id="5" name="Rectangle 4">
            <a:extLst>
              <a:ext uri="{FF2B5EF4-FFF2-40B4-BE49-F238E27FC236}">
                <a16:creationId xmlns:a16="http://schemas.microsoft.com/office/drawing/2014/main" id="{C08875BC-E643-4BFA-AD62-728FDD66E827}"/>
              </a:ext>
            </a:extLst>
          </p:cNvPr>
          <p:cNvSpPr/>
          <p:nvPr/>
        </p:nvSpPr>
        <p:spPr>
          <a:xfrm>
            <a:off x="6017986" y="152400"/>
            <a:ext cx="5945414" cy="655320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sp>
        <p:nvSpPr>
          <p:cNvPr id="8" name="TextBox 7">
            <a:extLst>
              <a:ext uri="{FF2B5EF4-FFF2-40B4-BE49-F238E27FC236}">
                <a16:creationId xmlns:a16="http://schemas.microsoft.com/office/drawing/2014/main" id="{90C3AEC5-ECFC-4B50-A2EF-977679308BEC}"/>
              </a:ext>
            </a:extLst>
          </p:cNvPr>
          <p:cNvSpPr txBox="1"/>
          <p:nvPr/>
        </p:nvSpPr>
        <p:spPr>
          <a:xfrm>
            <a:off x="6400800" y="560457"/>
            <a:ext cx="5373007" cy="707886"/>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Nêu tên lược đồ.</a:t>
            </a:r>
          </a:p>
        </p:txBody>
      </p:sp>
      <p:sp>
        <p:nvSpPr>
          <p:cNvPr id="9" name="TextBox 8">
            <a:extLst>
              <a:ext uri="{FF2B5EF4-FFF2-40B4-BE49-F238E27FC236}">
                <a16:creationId xmlns:a16="http://schemas.microsoft.com/office/drawing/2014/main" id="{89B90845-F803-4B31-95D5-3809085CCB95}"/>
              </a:ext>
            </a:extLst>
          </p:cNvPr>
          <p:cNvSpPr txBox="1"/>
          <p:nvPr/>
        </p:nvSpPr>
        <p:spPr>
          <a:xfrm>
            <a:off x="6437993" y="1800977"/>
            <a:ext cx="5373007" cy="1323439"/>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Nêu tên một số loại đất ở nước ta.</a:t>
            </a:r>
          </a:p>
        </p:txBody>
      </p:sp>
      <p:sp>
        <p:nvSpPr>
          <p:cNvPr id="10" name="TextBox 9">
            <a:extLst>
              <a:ext uri="{FF2B5EF4-FFF2-40B4-BE49-F238E27FC236}">
                <a16:creationId xmlns:a16="http://schemas.microsoft.com/office/drawing/2014/main" id="{0B729269-CD34-4647-8D0F-CFBF1778105B}"/>
              </a:ext>
            </a:extLst>
          </p:cNvPr>
          <p:cNvSpPr txBox="1"/>
          <p:nvPr/>
        </p:nvSpPr>
        <p:spPr>
          <a:xfrm>
            <a:off x="6437993" y="3657051"/>
            <a:ext cx="5373007" cy="1323439"/>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Xác định vị trí các loại đất trên lược đồ.</a:t>
            </a:r>
          </a:p>
        </p:txBody>
      </p:sp>
      <p:grpSp>
        <p:nvGrpSpPr>
          <p:cNvPr id="14" name="Group 13">
            <a:extLst>
              <a:ext uri="{FF2B5EF4-FFF2-40B4-BE49-F238E27FC236}">
                <a16:creationId xmlns:a16="http://schemas.microsoft.com/office/drawing/2014/main" id="{3F57D45E-BF54-43A0-BEBA-2FAB4F42DAD8}"/>
              </a:ext>
            </a:extLst>
          </p:cNvPr>
          <p:cNvGrpSpPr/>
          <p:nvPr/>
        </p:nvGrpSpPr>
        <p:grpSpPr>
          <a:xfrm>
            <a:off x="68919" y="3274775"/>
            <a:ext cx="2165178" cy="1752601"/>
            <a:chOff x="6293022" y="3276599"/>
            <a:chExt cx="2165178" cy="1752601"/>
          </a:xfrm>
        </p:grpSpPr>
        <p:pic>
          <p:nvPicPr>
            <p:cNvPr id="12" name="Picture 11">
              <a:extLst>
                <a:ext uri="{FF2B5EF4-FFF2-40B4-BE49-F238E27FC236}">
                  <a16:creationId xmlns:a16="http://schemas.microsoft.com/office/drawing/2014/main" id="{1388EC66-37C4-4860-A72F-B23521A7C42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47949" r="59653" b="27063"/>
            <a:stretch/>
          </p:blipFill>
          <p:spPr>
            <a:xfrm>
              <a:off x="6293022" y="3276599"/>
              <a:ext cx="2165178" cy="1752601"/>
            </a:xfrm>
            <a:prstGeom prst="rect">
              <a:avLst/>
            </a:prstGeom>
          </p:spPr>
        </p:pic>
        <p:sp>
          <p:nvSpPr>
            <p:cNvPr id="13" name="TextBox 12">
              <a:extLst>
                <a:ext uri="{FF2B5EF4-FFF2-40B4-BE49-F238E27FC236}">
                  <a16:creationId xmlns:a16="http://schemas.microsoft.com/office/drawing/2014/main" id="{ED4C2102-5C7D-409E-A2C3-4B700BA4BA07}"/>
                </a:ext>
              </a:extLst>
            </p:cNvPr>
            <p:cNvSpPr txBox="1"/>
            <p:nvPr/>
          </p:nvSpPr>
          <p:spPr>
            <a:xfrm>
              <a:off x="6934200" y="3886200"/>
              <a:ext cx="1066800" cy="261610"/>
            </a:xfrm>
            <a:prstGeom prst="rect">
              <a:avLst/>
            </a:prstGeom>
            <a:solidFill>
              <a:schemeClr val="bg1"/>
            </a:solidFill>
          </p:spPr>
          <p:txBody>
            <a:bodyPr wrap="square" rtlCol="0">
              <a:spAutoFit/>
            </a:bodyPr>
            <a:lstStyle/>
            <a:p>
              <a:r>
                <a:rPr lang="en-US" sz="1100"/>
                <a:t>Đất phù sa cổ</a:t>
              </a:r>
            </a:p>
          </p:txBody>
        </p:sp>
      </p:grpSp>
      <p:sp>
        <p:nvSpPr>
          <p:cNvPr id="17" name="TextBox 16">
            <a:extLst>
              <a:ext uri="{FF2B5EF4-FFF2-40B4-BE49-F238E27FC236}">
                <a16:creationId xmlns:a16="http://schemas.microsoft.com/office/drawing/2014/main" id="{FB28BB30-AF50-4AD7-AA62-396E5BFAAC1E}"/>
              </a:ext>
            </a:extLst>
          </p:cNvPr>
          <p:cNvSpPr txBox="1"/>
          <p:nvPr/>
        </p:nvSpPr>
        <p:spPr>
          <a:xfrm>
            <a:off x="2201464" y="6488668"/>
            <a:ext cx="3201135" cy="369332"/>
          </a:xfrm>
          <a:prstGeom prst="rect">
            <a:avLst/>
          </a:prstGeom>
          <a:solidFill>
            <a:schemeClr val="bg1"/>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Lược đồ địa chất Việt Nam</a:t>
            </a:r>
          </a:p>
        </p:txBody>
      </p:sp>
      <p:pic>
        <p:nvPicPr>
          <p:cNvPr id="22" name="đất phù sa cổ">
            <a:extLst>
              <a:ext uri="{FF2B5EF4-FFF2-40B4-BE49-F238E27FC236}">
                <a16:creationId xmlns:a16="http://schemas.microsoft.com/office/drawing/2014/main" id="{48FA492A-8351-4EA5-BCA0-E7F8AAC86CFA}"/>
              </a:ext>
            </a:extLst>
          </p:cNvPr>
          <p:cNvPicPr>
            <a:picLocks noChangeAspect="1"/>
          </p:cNvPicPr>
          <p:nvPr/>
        </p:nvPicPr>
        <p:blipFill rotWithShape="1">
          <a:blip r:embed="rId4">
            <a:alphaModFix/>
            <a:extLst>
              <a:ext uri="{BEBA8EAE-BF5A-486C-A8C5-ECC9F3942E4B}">
                <a14:imgProps xmlns:a14="http://schemas.microsoft.com/office/drawing/2010/main">
                  <a14:imgLayer r:embed="rId3">
                    <a14:imgEffect>
                      <a14:backgroundRemoval t="61085" b="85008" l="33623" r="53579">
                        <a14:foregroundMark x1="34490" y1="78628" x2="34490" y2="78628"/>
                        <a14:foregroundMark x1="41649" y1="83732" x2="41649" y2="83732"/>
                        <a14:foregroundMark x1="42516" y1="84689" x2="42516" y2="84689"/>
                        <a14:foregroundMark x1="43813" y1="84848" x2="45336" y2="85008"/>
                        <a14:foregroundMark x1="42299" y1="84689" x2="43813" y2="84848"/>
                        <a14:foregroundMark x1="46855" y1="84689" x2="46855" y2="84689"/>
                        <a14:foregroundMark x1="46204" y1="84848" x2="47137" y2="84595"/>
                        <a14:foregroundMark x1="51410" y1="61085" x2="51512" y2="61393"/>
                        <a14:foregroundMark x1="49892" y1="65072" x2="49892" y2="65072"/>
                        <a14:backgroundMark x1="42733" y1="82935" x2="42733" y2="82935"/>
                        <a14:backgroundMark x1="42082" y1="81499" x2="42082" y2="81499"/>
                        <a14:backgroundMark x1="45336" y1="75120" x2="45336" y2="75120"/>
                        <a14:backgroundMark x1="52711" y1="67943" x2="52711" y2="67943"/>
                        <a14:backgroundMark x1="52711" y1="62998" x2="52711" y2="62998"/>
                        <a14:backgroundMark x1="51844" y1="62360" x2="51844" y2="62360"/>
                        <a14:backgroundMark x1="51410" y1="62201" x2="51410" y2="62201"/>
                        <a14:backgroundMark x1="51524" y1="65072" x2="51844" y2="70016"/>
                        <a14:backgroundMark x1="51410" y1="63317" x2="51524" y2="65072"/>
                        <a14:backgroundMark x1="52495" y1="62839" x2="52278" y2="61563"/>
                        <a14:backgroundMark x1="52061" y1="61563" x2="52278" y2="61404"/>
                        <a14:backgroundMark x1="51410" y1="61404" x2="51844" y2="63636"/>
                        <a14:backgroundMark x1="51844" y1="61085" x2="51627" y2="61085"/>
                        <a14:backgroundMark x1="50542" y1="83732" x2="50542" y2="83732"/>
                        <a14:backgroundMark x1="49241" y1="83573" x2="49241" y2="83573"/>
                        <a14:backgroundMark x1="48373" y1="84211" x2="48373" y2="84211"/>
                        <a14:backgroundMark x1="47505" y1="84848" x2="47505" y2="84848"/>
                        <a14:backgroundMark x1="47072" y1="84689" x2="49892" y2="83892"/>
                        <a14:backgroundMark x1="50542" y1="83573" x2="49458" y2="83892"/>
                      </a14:backgroundRemoval>
                    </a14:imgEffect>
                    <a14:imgEffect>
                      <a14:sharpenSoften amount="50000"/>
                    </a14:imgEffect>
                  </a14:imgLayer>
                </a14:imgProps>
              </a:ext>
              <a:ext uri="{28A0092B-C50C-407E-A947-70E740481C1C}">
                <a14:useLocalDpi xmlns:a14="http://schemas.microsoft.com/office/drawing/2010/main" val="0"/>
              </a:ext>
            </a:extLst>
          </a:blip>
          <a:srcRect l="31359" t="60054" r="45606" b="13871"/>
          <a:stretch/>
        </p:blipFill>
        <p:spPr>
          <a:xfrm>
            <a:off x="1702707" y="4142690"/>
            <a:ext cx="1295400" cy="1828800"/>
          </a:xfrm>
          <a:prstGeom prst="rect">
            <a:avLst/>
          </a:prstGeom>
        </p:spPr>
      </p:pic>
      <p:pic>
        <p:nvPicPr>
          <p:cNvPr id="23" name="phù sa mới">
            <a:extLst>
              <a:ext uri="{FF2B5EF4-FFF2-40B4-BE49-F238E27FC236}">
                <a16:creationId xmlns:a16="http://schemas.microsoft.com/office/drawing/2014/main" id="{24E46307-BCBA-4F40-9E2B-C70DAAD42CF5}"/>
              </a:ext>
            </a:extLst>
          </p:cNvPr>
          <p:cNvPicPr>
            <a:picLocks noChangeAspect="1"/>
          </p:cNvPicPr>
          <p:nvPr/>
        </p:nvPicPr>
        <p:blipFill rotWithShape="1">
          <a:blip r:embed="rId5">
            <a:alphaModFix/>
            <a:extLst>
              <a:ext uri="{BEBA8EAE-BF5A-486C-A8C5-ECC9F3942E4B}">
                <a14:imgProps xmlns:a14="http://schemas.microsoft.com/office/drawing/2010/main">
                  <a14:imgLayer r:embed="rId3">
                    <a14:imgEffect>
                      <a14:backgroundRemoval t="19139" b="98884" l="22560" r="61388">
                        <a14:foregroundMark x1="63043" y1="68581" x2="63124" y2="68740"/>
                        <a14:foregroundMark x1="59219" y1="61085" x2="63043" y2="68581"/>
                        <a14:foregroundMark x1="62558" y1="71930" x2="61822" y2="76077"/>
                        <a14:foregroundMark x1="62983" y1="69537" x2="62558" y2="71930"/>
                        <a14:foregroundMark x1="63124" y1="68740" x2="63039" y2="69219"/>
                        <a14:foregroundMark x1="61822" y1="76077" x2="59436" y2="79585"/>
                        <a14:foregroundMark x1="30803" y1="91388" x2="27485" y2="96372"/>
                        <a14:foregroundMark x1="35575" y1="19139" x2="35575" y2="19139"/>
                        <a14:backgroundMark x1="27115" y1="28070" x2="27115" y2="28070"/>
                        <a14:backgroundMark x1="33189" y1="36204" x2="53796" y2="58533"/>
                        <a14:backgroundMark x1="53796" y1="58533" x2="56616" y2="67783"/>
                        <a14:backgroundMark x1="56616" y1="67783" x2="54881" y2="76874"/>
                        <a14:backgroundMark x1="54881" y1="76874" x2="43601" y2="81818"/>
                        <a14:backgroundMark x1="43601" y1="81818" x2="40347" y2="72727"/>
                        <a14:backgroundMark x1="40347" y1="72727" x2="40347" y2="72727"/>
                        <a14:backgroundMark x1="25813" y1="21372" x2="27549" y2="32536"/>
                        <a14:backgroundMark x1="37310" y1="80542" x2="37310" y2="80542"/>
                        <a14:backgroundMark x1="41866" y1="83094" x2="41866" y2="83094"/>
                        <a14:backgroundMark x1="44902" y1="85327" x2="44902" y2="85327"/>
                        <a14:backgroundMark x1="47072" y1="82137" x2="47072" y2="82137"/>
                        <a14:backgroundMark x1="49024" y1="82297" x2="49024" y2="82297"/>
                        <a14:backgroundMark x1="62473" y1="71930" x2="62473" y2="71930"/>
                        <a14:backgroundMark x1="62690" y1="73844" x2="63124" y2="72727"/>
                        <a14:backgroundMark x1="63557" y1="68581" x2="63557" y2="68581"/>
                        <a14:backgroundMark x1="63557" y1="69219" x2="63557" y2="69537"/>
                        <a14:backgroundMark x1="24512" y1="99043" x2="27332" y2="98405"/>
                        <a14:backgroundMark x1="32538" y1="22010" x2="32538" y2="22010"/>
                        <a14:backgroundMark x1="32755" y1="21212" x2="32538" y2="21850"/>
                      </a14:backgroundRemoval>
                    </a14:imgEffect>
                    <a14:imgEffect>
                      <a14:sharpenSoften amount="50000"/>
                    </a14:imgEffect>
                  </a14:imgLayer>
                </a14:imgProps>
              </a:ext>
              <a:ext uri="{28A0092B-C50C-407E-A947-70E740481C1C}">
                <a14:useLocalDpi xmlns:a14="http://schemas.microsoft.com/office/drawing/2010/main" val="0"/>
              </a:ext>
            </a:extLst>
          </a:blip>
          <a:srcRect l="17841" t="14424" r="34734" b="833"/>
          <a:stretch/>
        </p:blipFill>
        <p:spPr>
          <a:xfrm>
            <a:off x="929993" y="914400"/>
            <a:ext cx="2667000" cy="5943600"/>
          </a:xfrm>
          <a:prstGeom prst="rect">
            <a:avLst/>
          </a:prstGeom>
        </p:spPr>
      </p:pic>
      <p:pic>
        <p:nvPicPr>
          <p:cNvPr id="24" name="phe-ra-lit khác">
            <a:extLst>
              <a:ext uri="{FF2B5EF4-FFF2-40B4-BE49-F238E27FC236}">
                <a16:creationId xmlns:a16="http://schemas.microsoft.com/office/drawing/2014/main" id="{65EF7849-074B-4BB5-88B1-2B1B1CE5633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4785" b="86922" l="5640" r="59870">
                        <a14:foregroundMark x1="16703" y1="86922" x2="16703" y2="86922"/>
                        <a14:foregroundMark x1="5640" y1="8612" x2="5640" y2="8612"/>
                        <a14:foregroundMark x1="21041" y1="5901" x2="21041" y2="5901"/>
                        <a14:foregroundMark x1="29284" y1="4785" x2="29284" y2="4785"/>
                        <a14:foregroundMark x1="45119" y1="78628" x2="45119" y2="78628"/>
                        <a14:foregroundMark x1="58568" y1="71930" x2="58568" y2="71930"/>
                        <a14:foregroundMark x1="59870" y1="65550" x2="59870" y2="65550"/>
                        <a14:backgroundMark x1="42498" y1="78628" x2="37961" y2="83892"/>
                        <a14:backgroundMark x1="47722" y1="72568" x2="42498" y2="78628"/>
                        <a14:backgroundMark x1="37961" y1="83892" x2="37744" y2="84530"/>
                        <a14:backgroundMark x1="51844" y1="60447" x2="47505" y2="67943"/>
                        <a14:backgroundMark x1="47505" y1="67943" x2="47505" y2="68262"/>
                        <a14:backgroundMark x1="22126" y1="17544" x2="22126" y2="17544"/>
                        <a14:backgroundMark x1="26464" y1="25040" x2="26464" y2="25040"/>
                        <a14:backgroundMark x1="31887" y1="23126" x2="31887" y2="23126"/>
                        <a14:backgroundMark x1="31453" y1="24561" x2="31453" y2="24561"/>
                        <a14:backgroundMark x1="25380" y1="20893" x2="13666" y2="12600"/>
                        <a14:backgroundMark x1="34273" y1="12759" x2="37527" y2="12759"/>
                        <a14:backgroundMark x1="35792" y1="16268" x2="35792" y2="16268"/>
                        <a14:backgroundMark x1="15618" y1="17065" x2="15618" y2="17065"/>
                        <a14:backgroundMark x1="13449" y1="16746" x2="13449" y2="16746"/>
                        <a14:backgroundMark x1="35141" y1="39075" x2="35141" y2="39075"/>
                        <a14:backgroundMark x1="36876" y1="18660" x2="33406" y2="24721"/>
                        <a14:backgroundMark x1="33406" y1="24721" x2="33406" y2="24721"/>
                        <a14:backgroundMark x1="30803" y1="18820" x2="30803" y2="18820"/>
                        <a14:backgroundMark x1="29067" y1="16746" x2="29935" y2="16746"/>
                        <a14:backgroundMark x1="30586" y1="27432" x2="30586" y2="27432"/>
                        <a14:backgroundMark x1="31236" y1="31100" x2="31236" y2="31100"/>
                        <a14:backgroundMark x1="38612" y1="37959" x2="38612" y2="37959"/>
                        <a14:backgroundMark x1="38612" y1="38278" x2="55098" y2="51515"/>
                        <a14:backgroundMark x1="50976" y1="69537" x2="50976" y2="69537"/>
                        <a14:backgroundMark x1="52711" y1="70175" x2="52711" y2="70175"/>
                        <a14:backgroundMark x1="49892" y1="75758" x2="49892" y2="75758"/>
                        <a14:backgroundMark x1="54664" y1="77193" x2="54664" y2="77193"/>
                        <a14:backgroundMark x1="52711" y1="78309" x2="58351" y2="77193"/>
                        <a14:backgroundMark x1="49024" y1="85008" x2="57918" y2="80542"/>
                        <a14:backgroundMark x1="38395" y1="7496" x2="38395" y2="7496"/>
                        <a14:backgroundMark x1="24295" y1="5263" x2="24295" y2="5263"/>
                        <a14:backgroundMark x1="19306" y1="6858" x2="19306" y2="6858"/>
                        <a14:backgroundMark x1="45119" y1="16906" x2="45119" y2="16906"/>
                        <a14:backgroundMark x1="13449" y1="15630" x2="13449" y2="15630"/>
                        <a14:backgroundMark x1="25813" y1="25997" x2="25813" y2="25997"/>
                        <a14:backgroundMark x1="60521" y1="61085" x2="60521" y2="61085"/>
                        <a14:backgroundMark x1="56833" y1="54864" x2="59219" y2="59809"/>
                        <a14:backgroundMark x1="61605" y1="66348" x2="62690" y2="68740"/>
                        <a14:backgroundMark x1="62039" y1="73365" x2="60304" y2="77512"/>
                      </a14:backgroundRemoval>
                    </a14:imgEffect>
                  </a14:imgLayer>
                </a14:imgProps>
              </a:ext>
              <a:ext uri="{28A0092B-C50C-407E-A947-70E740481C1C}">
                <a14:useLocalDpi xmlns:a14="http://schemas.microsoft.com/office/drawing/2010/main" val="0"/>
              </a:ext>
            </a:extLst>
          </a:blip>
          <a:srcRect l="1845" t="1387" r="37048" b="8439"/>
          <a:stretch/>
        </p:blipFill>
        <p:spPr>
          <a:xfrm>
            <a:off x="36286" y="19050"/>
            <a:ext cx="3436429" cy="6324600"/>
          </a:xfrm>
          <a:prstGeom prst="rect">
            <a:avLst/>
          </a:prstGeom>
        </p:spPr>
      </p:pic>
      <p:pic>
        <p:nvPicPr>
          <p:cNvPr id="25" name="phe-ra-lit trên đá vôi">
            <a:extLst>
              <a:ext uri="{FF2B5EF4-FFF2-40B4-BE49-F238E27FC236}">
                <a16:creationId xmlns:a16="http://schemas.microsoft.com/office/drawing/2014/main" id="{38AF5E4D-D217-4E5F-A51B-27009FCAEF35}"/>
              </a:ext>
            </a:extLst>
          </p:cNvPr>
          <p:cNvPicPr>
            <a:picLocks noChangeAspect="1"/>
          </p:cNvPicPr>
          <p:nvPr/>
        </p:nvPicPr>
        <p:blipFill rotWithShape="1">
          <a:blip r:embed="rId7">
            <a:alphaModFix/>
            <a:extLst>
              <a:ext uri="{BEBA8EAE-BF5A-486C-A8C5-ECC9F3942E4B}">
                <a14:imgProps xmlns:a14="http://schemas.microsoft.com/office/drawing/2010/main">
                  <a14:imgLayer r:embed="rId3">
                    <a14:imgEffect>
                      <a14:backgroundRemoval t="4147" b="39394" l="11714" r="52495">
                        <a14:foregroundMark x1="27549" y1="4306" x2="27549" y2="4306"/>
                        <a14:foregroundMark x1="37093" y1="8931" x2="37093" y2="8931"/>
                        <a14:foregroundMark x1="35792" y1="13397" x2="35792" y2="13397"/>
                        <a14:foregroundMark x1="32321" y1="21531" x2="32321" y2="21531"/>
                        <a14:foregroundMark x1="16052" y1="17703" x2="16052" y2="17703"/>
                        <a14:foregroundMark x1="43167" y1="21212" x2="43167" y2="21212"/>
                        <a14:foregroundMark x1="34707" y1="39394" x2="34707" y2="39394"/>
                        <a14:foregroundMark x1="46421" y1="17065" x2="46421" y2="17065"/>
                        <a14:foregroundMark x1="47072" y1="18182" x2="47072" y2="18182"/>
                        <a14:foregroundMark x1="48156" y1="18182" x2="48156" y2="18182"/>
                        <a14:foregroundMark x1="47939" y1="17703" x2="47939" y2="17703"/>
                        <a14:foregroundMark x1="48373" y1="17703" x2="48373" y2="17703"/>
                        <a14:foregroundMark x1="46421" y1="18820" x2="46421" y2="18820"/>
                        <a14:foregroundMark x1="45553" y1="18820" x2="45553" y2="18820"/>
                        <a14:foregroundMark x1="44252" y1="19298" x2="44252" y2="19298"/>
                        <a14:foregroundMark x1="44252" y1="19617" x2="51193" y2="19298"/>
                        <a14:foregroundMark x1="45336" y1="20415" x2="52061" y2="20096"/>
                        <a14:foregroundMark x1="52495" y1="19298" x2="52495" y2="19777"/>
                        <a14:backgroundMark x1="23210" y1="8931" x2="23210" y2="8931"/>
                        <a14:backgroundMark x1="19957" y1="7815" x2="21909" y2="12281"/>
                        <a14:backgroundMark x1="42516" y1="13078" x2="42950" y2="15311"/>
                        <a14:backgroundMark x1="22993" y1="28708" x2="36226" y2="35885"/>
                        <a14:backgroundMark x1="23644" y1="22807" x2="28200" y2="29665"/>
                        <a14:backgroundMark x1="28200" y1="29665" x2="28416" y2="29825"/>
                        <a14:backgroundMark x1="37310" y1="19936" x2="37310" y2="19936"/>
                        <a14:backgroundMark x1="32538" y1="17863" x2="37744" y2="20574"/>
                        <a14:backgroundMark x1="16486" y1="15789" x2="16486" y2="15789"/>
                        <a14:backgroundMark x1="17787" y1="11802" x2="17787" y2="11802"/>
                        <a14:backgroundMark x1="24078" y1="10686" x2="24078" y2="10686"/>
                        <a14:backgroundMark x1="24295" y1="8612" x2="26681" y2="20096"/>
                        <a14:backgroundMark x1="30369" y1="5742" x2="30369" y2="14354"/>
                        <a14:backgroundMark x1="31670" y1="7018" x2="31670" y2="7018"/>
                      </a14:backgroundRemoval>
                    </a14:imgEffect>
                    <a14:imgEffect>
                      <a14:sharpenSoften amount="50000"/>
                    </a14:imgEffect>
                  </a14:imgLayer>
                </a14:imgProps>
              </a:ext>
              <a:ext uri="{28A0092B-C50C-407E-A947-70E740481C1C}">
                <a14:useLocalDpi xmlns:a14="http://schemas.microsoft.com/office/drawing/2010/main" val="0"/>
              </a:ext>
            </a:extLst>
          </a:blip>
          <a:srcRect l="6885" t="1387" r="42981" b="57328"/>
          <a:stretch/>
        </p:blipFill>
        <p:spPr>
          <a:xfrm>
            <a:off x="320393" y="0"/>
            <a:ext cx="2819400" cy="2895600"/>
          </a:xfrm>
          <a:prstGeom prst="rect">
            <a:avLst/>
          </a:prstGeom>
        </p:spPr>
      </p:pic>
      <p:pic>
        <p:nvPicPr>
          <p:cNvPr id="26" name="phe-ra-lit trên đá badan">
            <a:extLst>
              <a:ext uri="{FF2B5EF4-FFF2-40B4-BE49-F238E27FC236}">
                <a16:creationId xmlns:a16="http://schemas.microsoft.com/office/drawing/2014/main" id="{8459163A-BA56-4B01-B142-91DD3A30208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25040" b="83732" l="25597" r="59653">
                        <a14:foregroundMark x1="25597" y1="25199" x2="25597" y2="25199"/>
                        <a14:foregroundMark x1="44035" y1="74482" x2="44035" y2="74482"/>
                        <a14:foregroundMark x1="51193" y1="62041" x2="51193" y2="62041"/>
                        <a14:foregroundMark x1="58568" y1="67624" x2="58568" y2="67624"/>
                        <a14:foregroundMark x1="58785" y1="67464" x2="59002" y2="67464"/>
                        <a14:foregroundMark x1="59653" y1="67305" x2="58134" y2="67624"/>
                        <a14:foregroundMark x1="59002" y1="67464" x2="58134" y2="67783"/>
                        <a14:foregroundMark x1="55098" y1="76555" x2="55098" y2="76555"/>
                        <a14:foregroundMark x1="42950" y1="83732" x2="42950" y2="83732"/>
                        <a14:backgroundMark x1="29935" y1="35247" x2="57267" y2="60287"/>
                        <a14:backgroundMark x1="58310" y1="68264" x2="58351" y2="68581"/>
                        <a14:backgroundMark x1="57267" y1="60287" x2="57976" y2="65711"/>
                        <a14:backgroundMark x1="58351" y1="68581" x2="53579" y2="74163"/>
                        <a14:backgroundMark x1="52711" y1="75439" x2="60087" y2="73365"/>
                        <a14:backgroundMark x1="48373" y1="71770" x2="48373" y2="71770"/>
                        <a14:backgroundMark x1="48156" y1="67464" x2="48156" y2="67464"/>
                        <a14:backgroundMark x1="48590" y1="64274" x2="49892" y2="69697"/>
                        <a14:backgroundMark x1="55531" y1="79107" x2="55531" y2="79107"/>
                        <a14:backgroundMark x1="50108" y1="58533" x2="50108" y2="58533"/>
                        <a14:backgroundMark x1="31236" y1="25997" x2="39696" y2="40351"/>
                        <a14:backgroundMark x1="39696" y1="40351" x2="45770" y2="46252"/>
                        <a14:backgroundMark x1="45770" y1="46252" x2="53145" y2="49920"/>
                        <a14:backgroundMark x1="53145" y1="49920" x2="54230" y2="51037"/>
                        <a14:backgroundMark x1="45119" y1="78628" x2="45119" y2="78628"/>
                        <a14:backgroundMark x1="48373" y1="74482" x2="48373" y2="74482"/>
                        <a14:backgroundMark x1="38395" y1="77033" x2="38395" y2="77033"/>
                        <a14:backgroundMark x1="44685" y1="80383" x2="44685" y2="80383"/>
                        <a14:backgroundMark x1="45770" y1="81818" x2="45770" y2="81818"/>
                        <a14:backgroundMark x1="49241" y1="82935" x2="49241" y2="82935"/>
                        <a14:backgroundMark x1="47722" y1="81021" x2="47722" y2="83573"/>
                        <a14:backgroundMark x1="47722" y1="79745" x2="50542" y2="79585"/>
                        <a14:backgroundMark x1="36876" y1="78628" x2="37093" y2="81818"/>
                      </a14:backgroundRemoval>
                    </a14:imgEffect>
                  </a14:imgLayer>
                </a14:imgProps>
              </a:ext>
              <a:ext uri="{28A0092B-C50C-407E-A947-70E740481C1C}">
                <a14:useLocalDpi xmlns:a14="http://schemas.microsoft.com/office/drawing/2010/main" val="0"/>
              </a:ext>
            </a:extLst>
          </a:blip>
          <a:srcRect l="23074" t="23278" r="37631" b="13990"/>
          <a:stretch/>
        </p:blipFill>
        <p:spPr>
          <a:xfrm>
            <a:off x="1234793" y="1543735"/>
            <a:ext cx="2209800" cy="4399865"/>
          </a:xfrm>
          <a:prstGeom prst="rect">
            <a:avLst/>
          </a:prstGeom>
        </p:spPr>
      </p:pic>
    </p:spTree>
    <p:extLst>
      <p:ext uri="{BB962C8B-B14F-4D97-AF65-F5344CB8AC3E}">
        <p14:creationId xmlns:p14="http://schemas.microsoft.com/office/powerpoint/2010/main" val="3257779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F7196E4-01B1-43EC-9B24-F6A8739E93D3}"/>
              </a:ext>
            </a:extLst>
          </p:cNvPr>
          <p:cNvGrpSpPr/>
          <p:nvPr/>
        </p:nvGrpSpPr>
        <p:grpSpPr>
          <a:xfrm>
            <a:off x="36286" y="0"/>
            <a:ext cx="5395342" cy="6858000"/>
            <a:chOff x="36286" y="0"/>
            <a:chExt cx="5395342" cy="6858000"/>
          </a:xfrm>
        </p:grpSpPr>
        <p:pic>
          <p:nvPicPr>
            <p:cNvPr id="28" name="Picture 27">
              <a:extLst>
                <a:ext uri="{FF2B5EF4-FFF2-40B4-BE49-F238E27FC236}">
                  <a16:creationId xmlns:a16="http://schemas.microsoft.com/office/drawing/2014/main" id="{ABC5E675-9ED3-4F89-B9D3-80CA0FC3ED4F}"/>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1387" r="2214" b="834"/>
            <a:stretch/>
          </p:blipFill>
          <p:spPr>
            <a:xfrm>
              <a:off x="36286" y="0"/>
              <a:ext cx="5395342" cy="6858000"/>
            </a:xfrm>
            <a:prstGeom prst="rect">
              <a:avLst/>
            </a:prstGeom>
          </p:spPr>
        </p:pic>
        <p:sp>
          <p:nvSpPr>
            <p:cNvPr id="29" name="TextBox 28">
              <a:extLst>
                <a:ext uri="{FF2B5EF4-FFF2-40B4-BE49-F238E27FC236}">
                  <a16:creationId xmlns:a16="http://schemas.microsoft.com/office/drawing/2014/main" id="{DC687971-CA31-4F1A-BF39-EFE97BF6B928}"/>
                </a:ext>
              </a:extLst>
            </p:cNvPr>
            <p:cNvSpPr txBox="1"/>
            <p:nvPr/>
          </p:nvSpPr>
          <p:spPr>
            <a:xfrm>
              <a:off x="685800" y="3866465"/>
              <a:ext cx="1066800" cy="261610"/>
            </a:xfrm>
            <a:prstGeom prst="rect">
              <a:avLst/>
            </a:prstGeom>
            <a:solidFill>
              <a:schemeClr val="bg1"/>
            </a:solidFill>
          </p:spPr>
          <p:txBody>
            <a:bodyPr wrap="square" rtlCol="0">
              <a:spAutoFit/>
            </a:bodyPr>
            <a:lstStyle/>
            <a:p>
              <a:r>
                <a:rPr lang="en-US" sz="1100"/>
                <a:t>Đất phù sa cổ</a:t>
              </a:r>
            </a:p>
          </p:txBody>
        </p:sp>
      </p:grpSp>
      <p:sp>
        <p:nvSpPr>
          <p:cNvPr id="5" name="Rectangle 4">
            <a:extLst>
              <a:ext uri="{FF2B5EF4-FFF2-40B4-BE49-F238E27FC236}">
                <a16:creationId xmlns:a16="http://schemas.microsoft.com/office/drawing/2014/main" id="{C08875BC-E643-4BFA-AD62-728FDD66E827}"/>
              </a:ext>
            </a:extLst>
          </p:cNvPr>
          <p:cNvSpPr/>
          <p:nvPr/>
        </p:nvSpPr>
        <p:spPr>
          <a:xfrm>
            <a:off x="6017986" y="152400"/>
            <a:ext cx="5945414" cy="655320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sp>
        <p:nvSpPr>
          <p:cNvPr id="8" name="TextBox 7">
            <a:extLst>
              <a:ext uri="{FF2B5EF4-FFF2-40B4-BE49-F238E27FC236}">
                <a16:creationId xmlns:a16="http://schemas.microsoft.com/office/drawing/2014/main" id="{90C3AEC5-ECFC-4B50-A2EF-977679308BEC}"/>
              </a:ext>
            </a:extLst>
          </p:cNvPr>
          <p:cNvSpPr txBox="1"/>
          <p:nvPr/>
        </p:nvSpPr>
        <p:spPr>
          <a:xfrm>
            <a:off x="6400800" y="381000"/>
            <a:ext cx="5373007"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Nêu tên lược đồ.</a:t>
            </a:r>
          </a:p>
        </p:txBody>
      </p:sp>
      <p:sp>
        <p:nvSpPr>
          <p:cNvPr id="9" name="TextBox 8">
            <a:extLst>
              <a:ext uri="{FF2B5EF4-FFF2-40B4-BE49-F238E27FC236}">
                <a16:creationId xmlns:a16="http://schemas.microsoft.com/office/drawing/2014/main" id="{89B90845-F803-4B31-95D5-3809085CCB95}"/>
              </a:ext>
            </a:extLst>
          </p:cNvPr>
          <p:cNvSpPr txBox="1"/>
          <p:nvPr/>
        </p:nvSpPr>
        <p:spPr>
          <a:xfrm>
            <a:off x="6437993" y="1255931"/>
            <a:ext cx="5373007" cy="1200329"/>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Nêu tên một số loại đất ở nước ta.</a:t>
            </a:r>
          </a:p>
        </p:txBody>
      </p:sp>
      <p:grpSp>
        <p:nvGrpSpPr>
          <p:cNvPr id="14" name="Group 13">
            <a:extLst>
              <a:ext uri="{FF2B5EF4-FFF2-40B4-BE49-F238E27FC236}">
                <a16:creationId xmlns:a16="http://schemas.microsoft.com/office/drawing/2014/main" id="{3F57D45E-BF54-43A0-BEBA-2FAB4F42DAD8}"/>
              </a:ext>
            </a:extLst>
          </p:cNvPr>
          <p:cNvGrpSpPr/>
          <p:nvPr/>
        </p:nvGrpSpPr>
        <p:grpSpPr>
          <a:xfrm>
            <a:off x="68919" y="3274775"/>
            <a:ext cx="2165178" cy="1752601"/>
            <a:chOff x="6293022" y="3276599"/>
            <a:chExt cx="2165178" cy="1752601"/>
          </a:xfrm>
        </p:grpSpPr>
        <p:pic>
          <p:nvPicPr>
            <p:cNvPr id="12" name="Picture 11">
              <a:extLst>
                <a:ext uri="{FF2B5EF4-FFF2-40B4-BE49-F238E27FC236}">
                  <a16:creationId xmlns:a16="http://schemas.microsoft.com/office/drawing/2014/main" id="{1388EC66-37C4-4860-A72F-B23521A7C42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47949" r="59653" b="27063"/>
            <a:stretch/>
          </p:blipFill>
          <p:spPr>
            <a:xfrm>
              <a:off x="6293022" y="3276599"/>
              <a:ext cx="2165178" cy="1752601"/>
            </a:xfrm>
            <a:prstGeom prst="rect">
              <a:avLst/>
            </a:prstGeom>
          </p:spPr>
        </p:pic>
        <p:sp>
          <p:nvSpPr>
            <p:cNvPr id="13" name="TextBox 12">
              <a:extLst>
                <a:ext uri="{FF2B5EF4-FFF2-40B4-BE49-F238E27FC236}">
                  <a16:creationId xmlns:a16="http://schemas.microsoft.com/office/drawing/2014/main" id="{ED4C2102-5C7D-409E-A2C3-4B700BA4BA07}"/>
                </a:ext>
              </a:extLst>
            </p:cNvPr>
            <p:cNvSpPr txBox="1"/>
            <p:nvPr/>
          </p:nvSpPr>
          <p:spPr>
            <a:xfrm>
              <a:off x="6934200" y="3886200"/>
              <a:ext cx="1066800" cy="261610"/>
            </a:xfrm>
            <a:prstGeom prst="rect">
              <a:avLst/>
            </a:prstGeom>
            <a:solidFill>
              <a:schemeClr val="bg1"/>
            </a:solidFill>
          </p:spPr>
          <p:txBody>
            <a:bodyPr wrap="square" rtlCol="0">
              <a:spAutoFit/>
            </a:bodyPr>
            <a:lstStyle/>
            <a:p>
              <a:r>
                <a:rPr lang="en-US" sz="1100"/>
                <a:t>Đất phù sa cổ</a:t>
              </a:r>
            </a:p>
          </p:txBody>
        </p:sp>
      </p:grpSp>
      <p:sp>
        <p:nvSpPr>
          <p:cNvPr id="17" name="TextBox 16">
            <a:extLst>
              <a:ext uri="{FF2B5EF4-FFF2-40B4-BE49-F238E27FC236}">
                <a16:creationId xmlns:a16="http://schemas.microsoft.com/office/drawing/2014/main" id="{FB28BB30-AF50-4AD7-AA62-396E5BFAAC1E}"/>
              </a:ext>
            </a:extLst>
          </p:cNvPr>
          <p:cNvSpPr txBox="1"/>
          <p:nvPr/>
        </p:nvSpPr>
        <p:spPr>
          <a:xfrm>
            <a:off x="2201464" y="6488668"/>
            <a:ext cx="3201135" cy="400110"/>
          </a:xfrm>
          <a:prstGeom prst="rect">
            <a:avLst/>
          </a:prstGeom>
          <a:solidFill>
            <a:schemeClr val="bg1"/>
          </a:solid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Lược đồ địa chất Việt Nam</a:t>
            </a:r>
          </a:p>
        </p:txBody>
      </p:sp>
      <p:pic>
        <p:nvPicPr>
          <p:cNvPr id="22" name="đất phù sa cổ">
            <a:extLst>
              <a:ext uri="{FF2B5EF4-FFF2-40B4-BE49-F238E27FC236}">
                <a16:creationId xmlns:a16="http://schemas.microsoft.com/office/drawing/2014/main" id="{48FA492A-8351-4EA5-BCA0-E7F8AAC86CFA}"/>
              </a:ext>
            </a:extLst>
          </p:cNvPr>
          <p:cNvPicPr>
            <a:picLocks noChangeAspect="1"/>
          </p:cNvPicPr>
          <p:nvPr/>
        </p:nvPicPr>
        <p:blipFill rotWithShape="1">
          <a:blip r:embed="rId4">
            <a:alphaModFix/>
            <a:extLst>
              <a:ext uri="{BEBA8EAE-BF5A-486C-A8C5-ECC9F3942E4B}">
                <a14:imgProps xmlns:a14="http://schemas.microsoft.com/office/drawing/2010/main">
                  <a14:imgLayer r:embed="rId3">
                    <a14:imgEffect>
                      <a14:backgroundRemoval t="61085" b="85008" l="33623" r="53579">
                        <a14:foregroundMark x1="34490" y1="78628" x2="34490" y2="78628"/>
                        <a14:foregroundMark x1="41649" y1="83732" x2="41649" y2="83732"/>
                        <a14:foregroundMark x1="42516" y1="84689" x2="42516" y2="84689"/>
                        <a14:foregroundMark x1="43813" y1="84848" x2="45336" y2="85008"/>
                        <a14:foregroundMark x1="42299" y1="84689" x2="43813" y2="84848"/>
                        <a14:foregroundMark x1="46855" y1="84689" x2="46855" y2="84689"/>
                        <a14:foregroundMark x1="46204" y1="84848" x2="47137" y2="84595"/>
                        <a14:foregroundMark x1="51410" y1="61085" x2="51512" y2="61393"/>
                        <a14:foregroundMark x1="49892" y1="65072" x2="49892" y2="65072"/>
                        <a14:backgroundMark x1="42733" y1="82935" x2="42733" y2="82935"/>
                        <a14:backgroundMark x1="42082" y1="81499" x2="42082" y2="81499"/>
                        <a14:backgroundMark x1="45336" y1="75120" x2="45336" y2="75120"/>
                        <a14:backgroundMark x1="52711" y1="67943" x2="52711" y2="67943"/>
                        <a14:backgroundMark x1="52711" y1="62998" x2="52711" y2="62998"/>
                        <a14:backgroundMark x1="51844" y1="62360" x2="51844" y2="62360"/>
                        <a14:backgroundMark x1="51410" y1="62201" x2="51410" y2="62201"/>
                        <a14:backgroundMark x1="51524" y1="65072" x2="51844" y2="70016"/>
                        <a14:backgroundMark x1="51410" y1="63317" x2="51524" y2="65072"/>
                        <a14:backgroundMark x1="52495" y1="62839" x2="52278" y2="61563"/>
                        <a14:backgroundMark x1="52061" y1="61563" x2="52278" y2="61404"/>
                        <a14:backgroundMark x1="51410" y1="61404" x2="51844" y2="63636"/>
                        <a14:backgroundMark x1="51844" y1="61085" x2="51627" y2="61085"/>
                        <a14:backgroundMark x1="50542" y1="83732" x2="50542" y2="83732"/>
                        <a14:backgroundMark x1="49241" y1="83573" x2="49241" y2="83573"/>
                        <a14:backgroundMark x1="48373" y1="84211" x2="48373" y2="84211"/>
                        <a14:backgroundMark x1="47505" y1="84848" x2="47505" y2="84848"/>
                        <a14:backgroundMark x1="47072" y1="84689" x2="49892" y2="83892"/>
                        <a14:backgroundMark x1="50542" y1="83573" x2="49458" y2="83892"/>
                      </a14:backgroundRemoval>
                    </a14:imgEffect>
                    <a14:imgEffect>
                      <a14:sharpenSoften amount="50000"/>
                    </a14:imgEffect>
                  </a14:imgLayer>
                </a14:imgProps>
              </a:ext>
              <a:ext uri="{28A0092B-C50C-407E-A947-70E740481C1C}">
                <a14:useLocalDpi xmlns:a14="http://schemas.microsoft.com/office/drawing/2010/main" val="0"/>
              </a:ext>
            </a:extLst>
          </a:blip>
          <a:srcRect l="31359" t="60054" r="45606" b="13871"/>
          <a:stretch/>
        </p:blipFill>
        <p:spPr>
          <a:xfrm>
            <a:off x="1702707" y="4142690"/>
            <a:ext cx="1295400" cy="1828800"/>
          </a:xfrm>
          <a:prstGeom prst="rect">
            <a:avLst/>
          </a:prstGeom>
        </p:spPr>
      </p:pic>
      <p:pic>
        <p:nvPicPr>
          <p:cNvPr id="23" name="phù sa mới">
            <a:extLst>
              <a:ext uri="{FF2B5EF4-FFF2-40B4-BE49-F238E27FC236}">
                <a16:creationId xmlns:a16="http://schemas.microsoft.com/office/drawing/2014/main" id="{24E46307-BCBA-4F40-9E2B-C70DAAD42CF5}"/>
              </a:ext>
            </a:extLst>
          </p:cNvPr>
          <p:cNvPicPr>
            <a:picLocks noChangeAspect="1"/>
          </p:cNvPicPr>
          <p:nvPr/>
        </p:nvPicPr>
        <p:blipFill rotWithShape="1">
          <a:blip r:embed="rId5">
            <a:alphaModFix/>
            <a:extLst>
              <a:ext uri="{BEBA8EAE-BF5A-486C-A8C5-ECC9F3942E4B}">
                <a14:imgProps xmlns:a14="http://schemas.microsoft.com/office/drawing/2010/main">
                  <a14:imgLayer r:embed="rId3">
                    <a14:imgEffect>
                      <a14:backgroundRemoval t="19139" b="98884" l="22560" r="61388">
                        <a14:foregroundMark x1="63043" y1="68581" x2="63124" y2="68740"/>
                        <a14:foregroundMark x1="59219" y1="61085" x2="63043" y2="68581"/>
                        <a14:foregroundMark x1="62558" y1="71930" x2="61822" y2="76077"/>
                        <a14:foregroundMark x1="62983" y1="69537" x2="62558" y2="71930"/>
                        <a14:foregroundMark x1="63124" y1="68740" x2="63039" y2="69219"/>
                        <a14:foregroundMark x1="61822" y1="76077" x2="59436" y2="79585"/>
                        <a14:foregroundMark x1="30803" y1="91388" x2="27485" y2="96372"/>
                        <a14:foregroundMark x1="35575" y1="19139" x2="35575" y2="19139"/>
                        <a14:backgroundMark x1="27115" y1="28070" x2="27115" y2="28070"/>
                        <a14:backgroundMark x1="33189" y1="36204" x2="53796" y2="58533"/>
                        <a14:backgroundMark x1="53796" y1="58533" x2="56616" y2="67783"/>
                        <a14:backgroundMark x1="56616" y1="67783" x2="54881" y2="76874"/>
                        <a14:backgroundMark x1="54881" y1="76874" x2="43601" y2="81818"/>
                        <a14:backgroundMark x1="43601" y1="81818" x2="40347" y2="72727"/>
                        <a14:backgroundMark x1="40347" y1="72727" x2="40347" y2="72727"/>
                        <a14:backgroundMark x1="25813" y1="21372" x2="27549" y2="32536"/>
                        <a14:backgroundMark x1="37310" y1="80542" x2="37310" y2="80542"/>
                        <a14:backgroundMark x1="41866" y1="83094" x2="41866" y2="83094"/>
                        <a14:backgroundMark x1="44902" y1="85327" x2="44902" y2="85327"/>
                        <a14:backgroundMark x1="47072" y1="82137" x2="47072" y2="82137"/>
                        <a14:backgroundMark x1="49024" y1="82297" x2="49024" y2="82297"/>
                        <a14:backgroundMark x1="62473" y1="71930" x2="62473" y2="71930"/>
                        <a14:backgroundMark x1="62690" y1="73844" x2="63124" y2="72727"/>
                        <a14:backgroundMark x1="63557" y1="68581" x2="63557" y2="68581"/>
                        <a14:backgroundMark x1="63557" y1="69219" x2="63557" y2="69537"/>
                        <a14:backgroundMark x1="24512" y1="99043" x2="27332" y2="98405"/>
                        <a14:backgroundMark x1="32538" y1="22010" x2="32538" y2="22010"/>
                        <a14:backgroundMark x1="32755" y1="21212" x2="32538" y2="21850"/>
                      </a14:backgroundRemoval>
                    </a14:imgEffect>
                    <a14:imgEffect>
                      <a14:sharpenSoften amount="50000"/>
                    </a14:imgEffect>
                  </a14:imgLayer>
                </a14:imgProps>
              </a:ext>
              <a:ext uri="{28A0092B-C50C-407E-A947-70E740481C1C}">
                <a14:useLocalDpi xmlns:a14="http://schemas.microsoft.com/office/drawing/2010/main" val="0"/>
              </a:ext>
            </a:extLst>
          </a:blip>
          <a:srcRect l="17841" t="14424" r="34734" b="833"/>
          <a:stretch/>
        </p:blipFill>
        <p:spPr>
          <a:xfrm>
            <a:off x="929993" y="914400"/>
            <a:ext cx="2667000" cy="5943600"/>
          </a:xfrm>
          <a:prstGeom prst="rect">
            <a:avLst/>
          </a:prstGeom>
        </p:spPr>
      </p:pic>
      <p:pic>
        <p:nvPicPr>
          <p:cNvPr id="24" name="phe-ra-lit khác">
            <a:extLst>
              <a:ext uri="{FF2B5EF4-FFF2-40B4-BE49-F238E27FC236}">
                <a16:creationId xmlns:a16="http://schemas.microsoft.com/office/drawing/2014/main" id="{65EF7849-074B-4BB5-88B1-2B1B1CE5633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4785" b="86922" l="5640" r="59870">
                        <a14:foregroundMark x1="16703" y1="86922" x2="16703" y2="86922"/>
                        <a14:foregroundMark x1="5640" y1="8612" x2="5640" y2="8612"/>
                        <a14:foregroundMark x1="21041" y1="5901" x2="21041" y2="5901"/>
                        <a14:foregroundMark x1="29284" y1="4785" x2="29284" y2="4785"/>
                        <a14:foregroundMark x1="45119" y1="78628" x2="45119" y2="78628"/>
                        <a14:foregroundMark x1="58568" y1="71930" x2="58568" y2="71930"/>
                        <a14:foregroundMark x1="59870" y1="65550" x2="59870" y2="65550"/>
                        <a14:backgroundMark x1="42498" y1="78628" x2="37961" y2="83892"/>
                        <a14:backgroundMark x1="47722" y1="72568" x2="42498" y2="78628"/>
                        <a14:backgroundMark x1="37961" y1="83892" x2="37744" y2="84530"/>
                        <a14:backgroundMark x1="51844" y1="60447" x2="47505" y2="67943"/>
                        <a14:backgroundMark x1="47505" y1="67943" x2="47505" y2="68262"/>
                        <a14:backgroundMark x1="22126" y1="17544" x2="22126" y2="17544"/>
                        <a14:backgroundMark x1="26464" y1="25040" x2="26464" y2="25040"/>
                        <a14:backgroundMark x1="31887" y1="23126" x2="31887" y2="23126"/>
                        <a14:backgroundMark x1="31453" y1="24561" x2="31453" y2="24561"/>
                        <a14:backgroundMark x1="25380" y1="20893" x2="13666" y2="12600"/>
                        <a14:backgroundMark x1="34273" y1="12759" x2="37527" y2="12759"/>
                        <a14:backgroundMark x1="35792" y1="16268" x2="35792" y2="16268"/>
                        <a14:backgroundMark x1="15618" y1="17065" x2="15618" y2="17065"/>
                        <a14:backgroundMark x1="13449" y1="16746" x2="13449" y2="16746"/>
                        <a14:backgroundMark x1="35141" y1="39075" x2="35141" y2="39075"/>
                        <a14:backgroundMark x1="36876" y1="18660" x2="33406" y2="24721"/>
                        <a14:backgroundMark x1="33406" y1="24721" x2="33406" y2="24721"/>
                        <a14:backgroundMark x1="30803" y1="18820" x2="30803" y2="18820"/>
                        <a14:backgroundMark x1="29067" y1="16746" x2="29935" y2="16746"/>
                        <a14:backgroundMark x1="30586" y1="27432" x2="30586" y2="27432"/>
                        <a14:backgroundMark x1="31236" y1="31100" x2="31236" y2="31100"/>
                        <a14:backgroundMark x1="38612" y1="37959" x2="38612" y2="37959"/>
                        <a14:backgroundMark x1="38612" y1="38278" x2="55098" y2="51515"/>
                        <a14:backgroundMark x1="50976" y1="69537" x2="50976" y2="69537"/>
                        <a14:backgroundMark x1="52711" y1="70175" x2="52711" y2="70175"/>
                        <a14:backgroundMark x1="49892" y1="75758" x2="49892" y2="75758"/>
                        <a14:backgroundMark x1="54664" y1="77193" x2="54664" y2="77193"/>
                        <a14:backgroundMark x1="52711" y1="78309" x2="58351" y2="77193"/>
                        <a14:backgroundMark x1="49024" y1="85008" x2="57918" y2="80542"/>
                        <a14:backgroundMark x1="38395" y1="7496" x2="38395" y2="7496"/>
                        <a14:backgroundMark x1="24295" y1="5263" x2="24295" y2="5263"/>
                        <a14:backgroundMark x1="19306" y1="6858" x2="19306" y2="6858"/>
                        <a14:backgroundMark x1="45119" y1="16906" x2="45119" y2="16906"/>
                        <a14:backgroundMark x1="13449" y1="15630" x2="13449" y2="15630"/>
                        <a14:backgroundMark x1="25813" y1="25997" x2="25813" y2="25997"/>
                        <a14:backgroundMark x1="60521" y1="61085" x2="60521" y2="61085"/>
                        <a14:backgroundMark x1="56833" y1="54864" x2="59219" y2="59809"/>
                        <a14:backgroundMark x1="61605" y1="66348" x2="62690" y2="68740"/>
                        <a14:backgroundMark x1="62039" y1="73365" x2="60304" y2="77512"/>
                      </a14:backgroundRemoval>
                    </a14:imgEffect>
                  </a14:imgLayer>
                </a14:imgProps>
              </a:ext>
              <a:ext uri="{28A0092B-C50C-407E-A947-70E740481C1C}">
                <a14:useLocalDpi xmlns:a14="http://schemas.microsoft.com/office/drawing/2010/main" val="0"/>
              </a:ext>
            </a:extLst>
          </a:blip>
          <a:srcRect l="1845" t="1387" r="37048" b="8439"/>
          <a:stretch/>
        </p:blipFill>
        <p:spPr>
          <a:xfrm>
            <a:off x="36286" y="19050"/>
            <a:ext cx="3436429" cy="6324600"/>
          </a:xfrm>
          <a:prstGeom prst="rect">
            <a:avLst/>
          </a:prstGeom>
        </p:spPr>
      </p:pic>
      <p:pic>
        <p:nvPicPr>
          <p:cNvPr id="25" name="phe-ra-lit trên đá vôi">
            <a:extLst>
              <a:ext uri="{FF2B5EF4-FFF2-40B4-BE49-F238E27FC236}">
                <a16:creationId xmlns:a16="http://schemas.microsoft.com/office/drawing/2014/main" id="{38AF5E4D-D217-4E5F-A51B-27009FCAEF35}"/>
              </a:ext>
            </a:extLst>
          </p:cNvPr>
          <p:cNvPicPr>
            <a:picLocks noChangeAspect="1"/>
          </p:cNvPicPr>
          <p:nvPr/>
        </p:nvPicPr>
        <p:blipFill rotWithShape="1">
          <a:blip r:embed="rId7">
            <a:alphaModFix/>
            <a:extLst>
              <a:ext uri="{BEBA8EAE-BF5A-486C-A8C5-ECC9F3942E4B}">
                <a14:imgProps xmlns:a14="http://schemas.microsoft.com/office/drawing/2010/main">
                  <a14:imgLayer r:embed="rId3">
                    <a14:imgEffect>
                      <a14:backgroundRemoval t="4147" b="39394" l="11714" r="52495">
                        <a14:foregroundMark x1="27549" y1="4306" x2="27549" y2="4306"/>
                        <a14:foregroundMark x1="37093" y1="8931" x2="37093" y2="8931"/>
                        <a14:foregroundMark x1="35792" y1="13397" x2="35792" y2="13397"/>
                        <a14:foregroundMark x1="32321" y1="21531" x2="32321" y2="21531"/>
                        <a14:foregroundMark x1="16052" y1="17703" x2="16052" y2="17703"/>
                        <a14:foregroundMark x1="43167" y1="21212" x2="43167" y2="21212"/>
                        <a14:foregroundMark x1="34707" y1="39394" x2="34707" y2="39394"/>
                        <a14:foregroundMark x1="46421" y1="17065" x2="46421" y2="17065"/>
                        <a14:foregroundMark x1="47072" y1="18182" x2="47072" y2="18182"/>
                        <a14:foregroundMark x1="48156" y1="18182" x2="48156" y2="18182"/>
                        <a14:foregroundMark x1="47939" y1="17703" x2="47939" y2="17703"/>
                        <a14:foregroundMark x1="48373" y1="17703" x2="48373" y2="17703"/>
                        <a14:foregroundMark x1="46421" y1="18820" x2="46421" y2="18820"/>
                        <a14:foregroundMark x1="45553" y1="18820" x2="45553" y2="18820"/>
                        <a14:foregroundMark x1="44252" y1="19298" x2="44252" y2="19298"/>
                        <a14:foregroundMark x1="44252" y1="19617" x2="51193" y2="19298"/>
                        <a14:foregroundMark x1="45336" y1="20415" x2="52061" y2="20096"/>
                        <a14:foregroundMark x1="52495" y1="19298" x2="52495" y2="19777"/>
                        <a14:backgroundMark x1="23210" y1="8931" x2="23210" y2="8931"/>
                        <a14:backgroundMark x1="19957" y1="7815" x2="21909" y2="12281"/>
                        <a14:backgroundMark x1="42516" y1="13078" x2="42950" y2="15311"/>
                        <a14:backgroundMark x1="22993" y1="28708" x2="36226" y2="35885"/>
                        <a14:backgroundMark x1="23644" y1="22807" x2="28200" y2="29665"/>
                        <a14:backgroundMark x1="28200" y1="29665" x2="28416" y2="29825"/>
                        <a14:backgroundMark x1="37310" y1="19936" x2="37310" y2="19936"/>
                        <a14:backgroundMark x1="32538" y1="17863" x2="37744" y2="20574"/>
                        <a14:backgroundMark x1="16486" y1="15789" x2="16486" y2="15789"/>
                        <a14:backgroundMark x1="17787" y1="11802" x2="17787" y2="11802"/>
                        <a14:backgroundMark x1="24078" y1="10686" x2="24078" y2="10686"/>
                        <a14:backgroundMark x1="24295" y1="8612" x2="26681" y2="20096"/>
                        <a14:backgroundMark x1="30369" y1="5742" x2="30369" y2="14354"/>
                        <a14:backgroundMark x1="31670" y1="7018" x2="31670" y2="7018"/>
                      </a14:backgroundRemoval>
                    </a14:imgEffect>
                    <a14:imgEffect>
                      <a14:sharpenSoften amount="50000"/>
                    </a14:imgEffect>
                  </a14:imgLayer>
                </a14:imgProps>
              </a:ext>
              <a:ext uri="{28A0092B-C50C-407E-A947-70E740481C1C}">
                <a14:useLocalDpi xmlns:a14="http://schemas.microsoft.com/office/drawing/2010/main" val="0"/>
              </a:ext>
            </a:extLst>
          </a:blip>
          <a:srcRect l="6885" t="1387" r="42981" b="57328"/>
          <a:stretch/>
        </p:blipFill>
        <p:spPr>
          <a:xfrm>
            <a:off x="320393" y="0"/>
            <a:ext cx="2819400" cy="2895600"/>
          </a:xfrm>
          <a:prstGeom prst="rect">
            <a:avLst/>
          </a:prstGeom>
        </p:spPr>
      </p:pic>
      <p:pic>
        <p:nvPicPr>
          <p:cNvPr id="26" name="phe-ra-lit trên đá badan">
            <a:extLst>
              <a:ext uri="{FF2B5EF4-FFF2-40B4-BE49-F238E27FC236}">
                <a16:creationId xmlns:a16="http://schemas.microsoft.com/office/drawing/2014/main" id="{8459163A-BA56-4B01-B142-91DD3A30208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25040" b="83732" l="25597" r="59653">
                        <a14:foregroundMark x1="25597" y1="25199" x2="25597" y2="25199"/>
                        <a14:foregroundMark x1="44035" y1="74482" x2="44035" y2="74482"/>
                        <a14:foregroundMark x1="51193" y1="62041" x2="51193" y2="62041"/>
                        <a14:foregroundMark x1="58568" y1="67624" x2="58568" y2="67624"/>
                        <a14:foregroundMark x1="58785" y1="67464" x2="59002" y2="67464"/>
                        <a14:foregroundMark x1="59653" y1="67305" x2="58134" y2="67624"/>
                        <a14:foregroundMark x1="59002" y1="67464" x2="58134" y2="67783"/>
                        <a14:foregroundMark x1="55098" y1="76555" x2="55098" y2="76555"/>
                        <a14:foregroundMark x1="42950" y1="83732" x2="42950" y2="83732"/>
                        <a14:backgroundMark x1="29935" y1="35247" x2="57267" y2="60287"/>
                        <a14:backgroundMark x1="58310" y1="68264" x2="58351" y2="68581"/>
                        <a14:backgroundMark x1="57267" y1="60287" x2="57976" y2="65711"/>
                        <a14:backgroundMark x1="58351" y1="68581" x2="53579" y2="74163"/>
                        <a14:backgroundMark x1="52711" y1="75439" x2="60087" y2="73365"/>
                        <a14:backgroundMark x1="48373" y1="71770" x2="48373" y2="71770"/>
                        <a14:backgroundMark x1="48156" y1="67464" x2="48156" y2="67464"/>
                        <a14:backgroundMark x1="48590" y1="64274" x2="49892" y2="69697"/>
                        <a14:backgroundMark x1="55531" y1="79107" x2="55531" y2="79107"/>
                        <a14:backgroundMark x1="50108" y1="58533" x2="50108" y2="58533"/>
                        <a14:backgroundMark x1="31236" y1="25997" x2="39696" y2="40351"/>
                        <a14:backgroundMark x1="39696" y1="40351" x2="45770" y2="46252"/>
                        <a14:backgroundMark x1="45770" y1="46252" x2="53145" y2="49920"/>
                        <a14:backgroundMark x1="53145" y1="49920" x2="54230" y2="51037"/>
                        <a14:backgroundMark x1="45119" y1="78628" x2="45119" y2="78628"/>
                        <a14:backgroundMark x1="48373" y1="74482" x2="48373" y2="74482"/>
                        <a14:backgroundMark x1="38395" y1="77033" x2="38395" y2="77033"/>
                        <a14:backgroundMark x1="44685" y1="80383" x2="44685" y2="80383"/>
                        <a14:backgroundMark x1="45770" y1="81818" x2="45770" y2="81818"/>
                        <a14:backgroundMark x1="49241" y1="82935" x2="49241" y2="82935"/>
                        <a14:backgroundMark x1="47722" y1="81021" x2="47722" y2="83573"/>
                        <a14:backgroundMark x1="47722" y1="79745" x2="50542" y2="79585"/>
                        <a14:backgroundMark x1="36876" y1="78628" x2="37093" y2="81818"/>
                      </a14:backgroundRemoval>
                    </a14:imgEffect>
                  </a14:imgLayer>
                </a14:imgProps>
              </a:ext>
              <a:ext uri="{28A0092B-C50C-407E-A947-70E740481C1C}">
                <a14:useLocalDpi xmlns:a14="http://schemas.microsoft.com/office/drawing/2010/main" val="0"/>
              </a:ext>
            </a:extLst>
          </a:blip>
          <a:srcRect l="23074" t="23278" r="37631" b="13990"/>
          <a:stretch/>
        </p:blipFill>
        <p:spPr>
          <a:xfrm>
            <a:off x="1234793" y="1543735"/>
            <a:ext cx="2209800" cy="4399865"/>
          </a:xfrm>
          <a:prstGeom prst="rect">
            <a:avLst/>
          </a:prstGeom>
        </p:spPr>
      </p:pic>
      <p:sp>
        <p:nvSpPr>
          <p:cNvPr id="2" name="TextBox 1">
            <a:extLst>
              <a:ext uri="{FF2B5EF4-FFF2-40B4-BE49-F238E27FC236}">
                <a16:creationId xmlns:a16="http://schemas.microsoft.com/office/drawing/2014/main" id="{BADF036F-EB7C-4D00-B491-681096E3CD23}"/>
              </a:ext>
            </a:extLst>
          </p:cNvPr>
          <p:cNvSpPr txBox="1"/>
          <p:nvPr/>
        </p:nvSpPr>
        <p:spPr>
          <a:xfrm>
            <a:off x="6494236" y="2684860"/>
            <a:ext cx="5335814" cy="304698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Đất phù sa mới</a:t>
            </a:r>
          </a:p>
          <a:p>
            <a:pPr algn="just"/>
            <a:r>
              <a:rPr lang="en-US" sz="3200">
                <a:latin typeface="Times New Roman" panose="02020603050405020304" pitchFamily="18" charset="0"/>
                <a:cs typeface="Times New Roman" panose="02020603050405020304" pitchFamily="18" charset="0"/>
              </a:rPr>
              <a:t>- Đất phù sa cổ</a:t>
            </a:r>
          </a:p>
          <a:p>
            <a:pPr algn="just"/>
            <a:r>
              <a:rPr lang="en-US" sz="3200">
                <a:latin typeface="Times New Roman" panose="02020603050405020304" pitchFamily="18" charset="0"/>
                <a:cs typeface="Times New Roman" panose="02020603050405020304" pitchFamily="18" charset="0"/>
              </a:rPr>
              <a:t>- Đất phe-ra-lít trên đá vôi</a:t>
            </a:r>
          </a:p>
          <a:p>
            <a:pPr algn="just"/>
            <a:r>
              <a:rPr lang="en-US" sz="3200">
                <a:latin typeface="Times New Roman" panose="02020603050405020304" pitchFamily="18" charset="0"/>
                <a:cs typeface="Times New Roman" panose="02020603050405020304" pitchFamily="18" charset="0"/>
              </a:rPr>
              <a:t>- Đất phe-ra-lít trên đá badan</a:t>
            </a:r>
          </a:p>
          <a:p>
            <a:pPr algn="just"/>
            <a:r>
              <a:rPr lang="en-US" sz="3200">
                <a:latin typeface="Times New Roman" panose="02020603050405020304" pitchFamily="18" charset="0"/>
                <a:cs typeface="Times New Roman" panose="02020603050405020304" pitchFamily="18" charset="0"/>
              </a:rPr>
              <a:t>- Đất phe-ra-lít khác và đất mùn núi cao</a:t>
            </a:r>
          </a:p>
        </p:txBody>
      </p:sp>
    </p:spTree>
    <p:extLst>
      <p:ext uri="{BB962C8B-B14F-4D97-AF65-F5344CB8AC3E}">
        <p14:creationId xmlns:p14="http://schemas.microsoft.com/office/powerpoint/2010/main" val="223272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04167E-6 -4.07407E-6 L 0.31185 -0.07615 " pathEditMode="relative" rAng="0" ptsTypes="AA">
                                      <p:cBhvr>
                                        <p:cTn id="21" dur="2000" fill="hold"/>
                                        <p:tgtEl>
                                          <p:spTgt spid="14"/>
                                        </p:tgtEl>
                                        <p:attrNameLst>
                                          <p:attrName>ppt_x</p:attrName>
                                          <p:attrName>ppt_y</p:attrName>
                                        </p:attrNameLst>
                                      </p:cBhvr>
                                      <p:rCtr x="15586" y="-3819"/>
                                    </p:animMotion>
                                  </p:childTnLst>
                                </p:cTn>
                              </p:par>
                              <p:par>
                                <p:cTn id="22" presetID="6" presetClass="emph" presetSubtype="0" fill="hold" nodeType="withEffect">
                                  <p:stCondLst>
                                    <p:cond delay="0"/>
                                  </p:stCondLst>
                                  <p:childTnLst>
                                    <p:animScale>
                                      <p:cBhvr>
                                        <p:cTn id="23" dur="2000" fill="hold"/>
                                        <p:tgtEl>
                                          <p:spTgt spid="14"/>
                                        </p:tgtEl>
                                      </p:cBhvr>
                                      <p:by x="130000" y="13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wipe(left)">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left)">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wipe(left)">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animBg="1"/>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8875BC-E643-4BFA-AD62-728FDD66E827}"/>
              </a:ext>
            </a:extLst>
          </p:cNvPr>
          <p:cNvSpPr/>
          <p:nvPr/>
        </p:nvSpPr>
        <p:spPr>
          <a:xfrm>
            <a:off x="5460657" y="0"/>
            <a:ext cx="6731343" cy="6838950"/>
          </a:xfrm>
          <a:prstGeom prst="rect">
            <a:avLst/>
          </a:prstGeom>
          <a:solidFill>
            <a:schemeClr val="tx2">
              <a:lumMod val="40000"/>
              <a:lumOff val="60000"/>
            </a:schemeClr>
          </a:solidFill>
          <a:ln>
            <a:no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F5F8"/>
              </a:solidFill>
            </a:endParaRPr>
          </a:p>
        </p:txBody>
      </p:sp>
      <p:grpSp>
        <p:nvGrpSpPr>
          <p:cNvPr id="16" name="Group 15">
            <a:extLst>
              <a:ext uri="{FF2B5EF4-FFF2-40B4-BE49-F238E27FC236}">
                <a16:creationId xmlns:a16="http://schemas.microsoft.com/office/drawing/2014/main" id="{620E2B84-A3FA-4B70-90FF-30D109296E4E}"/>
              </a:ext>
            </a:extLst>
          </p:cNvPr>
          <p:cNvGrpSpPr/>
          <p:nvPr/>
        </p:nvGrpSpPr>
        <p:grpSpPr>
          <a:xfrm>
            <a:off x="36286" y="0"/>
            <a:ext cx="5395342" cy="6858000"/>
            <a:chOff x="36286" y="0"/>
            <a:chExt cx="5395342" cy="6858000"/>
          </a:xfrm>
        </p:grpSpPr>
        <p:pic>
          <p:nvPicPr>
            <p:cNvPr id="7" name="Picture 6">
              <a:extLst>
                <a:ext uri="{FF2B5EF4-FFF2-40B4-BE49-F238E27FC236}">
                  <a16:creationId xmlns:a16="http://schemas.microsoft.com/office/drawing/2014/main" id="{8D1BA279-796F-471D-AC3F-D6AC9F63A83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1387" r="2214" b="834"/>
            <a:stretch/>
          </p:blipFill>
          <p:spPr>
            <a:xfrm>
              <a:off x="36286" y="0"/>
              <a:ext cx="5395342" cy="6858000"/>
            </a:xfrm>
            <a:prstGeom prst="rect">
              <a:avLst/>
            </a:prstGeom>
          </p:spPr>
        </p:pic>
        <p:sp>
          <p:nvSpPr>
            <p:cNvPr id="15" name="TextBox 14">
              <a:extLst>
                <a:ext uri="{FF2B5EF4-FFF2-40B4-BE49-F238E27FC236}">
                  <a16:creationId xmlns:a16="http://schemas.microsoft.com/office/drawing/2014/main" id="{2574E229-5CB7-45A8-A935-4BBC25C51B43}"/>
                </a:ext>
              </a:extLst>
            </p:cNvPr>
            <p:cNvSpPr txBox="1"/>
            <p:nvPr/>
          </p:nvSpPr>
          <p:spPr>
            <a:xfrm>
              <a:off x="685800" y="3866465"/>
              <a:ext cx="1066800" cy="261610"/>
            </a:xfrm>
            <a:prstGeom prst="rect">
              <a:avLst/>
            </a:prstGeom>
            <a:solidFill>
              <a:schemeClr val="bg1"/>
            </a:solidFill>
          </p:spPr>
          <p:txBody>
            <a:bodyPr wrap="square" rtlCol="0">
              <a:spAutoFit/>
            </a:bodyPr>
            <a:lstStyle/>
            <a:p>
              <a:r>
                <a:rPr lang="en-US" sz="1100"/>
                <a:t>Đất phù sa cổ</a:t>
              </a:r>
            </a:p>
          </p:txBody>
        </p:sp>
      </p:grpSp>
      <p:pic>
        <p:nvPicPr>
          <p:cNvPr id="11" name="Picture 2">
            <a:extLst>
              <a:ext uri="{FF2B5EF4-FFF2-40B4-BE49-F238E27FC236}">
                <a16:creationId xmlns:a16="http://schemas.microsoft.com/office/drawing/2014/main" id="{8139C864-9E4B-4425-843D-CB731FAD03F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116" t="1644" r="2500" b="8158"/>
          <a:stretch/>
        </p:blipFill>
        <p:spPr bwMode="auto">
          <a:xfrm>
            <a:off x="6825687" y="8560"/>
            <a:ext cx="5395342" cy="683039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7FEA677A-38AC-4248-B28E-BEBB0140352C}"/>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116" t="1644" r="2500" b="5001"/>
          <a:stretch/>
        </p:blipFill>
        <p:spPr bwMode="auto">
          <a:xfrm>
            <a:off x="6811173" y="-76199"/>
            <a:ext cx="5409856" cy="716280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89F5230D-595C-4B4A-8CAB-658FE2ED472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7048970" y="-71784"/>
            <a:ext cx="3285414" cy="59272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2A97E8FA-89D7-4E4D-9412-C3B0E63655ED}"/>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7917478" y="479257"/>
            <a:ext cx="2430060" cy="656034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F57D45E-BF54-43A0-BEBA-2FAB4F42DAD8}"/>
              </a:ext>
            </a:extLst>
          </p:cNvPr>
          <p:cNvGrpSpPr/>
          <p:nvPr/>
        </p:nvGrpSpPr>
        <p:grpSpPr>
          <a:xfrm>
            <a:off x="36286" y="3276599"/>
            <a:ext cx="2165178" cy="1752601"/>
            <a:chOff x="6293022" y="3276599"/>
            <a:chExt cx="2165178" cy="1752601"/>
          </a:xfrm>
        </p:grpSpPr>
        <p:pic>
          <p:nvPicPr>
            <p:cNvPr id="12" name="Picture 11">
              <a:extLst>
                <a:ext uri="{FF2B5EF4-FFF2-40B4-BE49-F238E27FC236}">
                  <a16:creationId xmlns:a16="http://schemas.microsoft.com/office/drawing/2014/main" id="{1388EC66-37C4-4860-A72F-B23521A7C42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5" t="47949" r="59653" b="27063"/>
            <a:stretch/>
          </p:blipFill>
          <p:spPr>
            <a:xfrm>
              <a:off x="6293022" y="3276599"/>
              <a:ext cx="2165178" cy="1752601"/>
            </a:xfrm>
            <a:prstGeom prst="rect">
              <a:avLst/>
            </a:prstGeom>
          </p:spPr>
        </p:pic>
        <p:sp>
          <p:nvSpPr>
            <p:cNvPr id="13" name="TextBox 12">
              <a:extLst>
                <a:ext uri="{FF2B5EF4-FFF2-40B4-BE49-F238E27FC236}">
                  <a16:creationId xmlns:a16="http://schemas.microsoft.com/office/drawing/2014/main" id="{ED4C2102-5C7D-409E-A2C3-4B700BA4BA07}"/>
                </a:ext>
              </a:extLst>
            </p:cNvPr>
            <p:cNvSpPr txBox="1"/>
            <p:nvPr/>
          </p:nvSpPr>
          <p:spPr>
            <a:xfrm>
              <a:off x="6934200" y="3886200"/>
              <a:ext cx="1066800" cy="261610"/>
            </a:xfrm>
            <a:prstGeom prst="rect">
              <a:avLst/>
            </a:prstGeom>
            <a:solidFill>
              <a:schemeClr val="bg1"/>
            </a:solidFill>
          </p:spPr>
          <p:txBody>
            <a:bodyPr wrap="square" rtlCol="0">
              <a:spAutoFit/>
            </a:bodyPr>
            <a:lstStyle/>
            <a:p>
              <a:r>
                <a:rPr lang="en-US" sz="1100"/>
                <a:t>Đất phù sa cổ</a:t>
              </a:r>
            </a:p>
          </p:txBody>
        </p:sp>
      </p:grpSp>
      <p:grpSp>
        <p:nvGrpSpPr>
          <p:cNvPr id="23" name="Group 22">
            <a:extLst>
              <a:ext uri="{FF2B5EF4-FFF2-40B4-BE49-F238E27FC236}">
                <a16:creationId xmlns:a16="http://schemas.microsoft.com/office/drawing/2014/main" id="{0A35B2DD-C085-457B-B684-CD415D34100A}"/>
              </a:ext>
            </a:extLst>
          </p:cNvPr>
          <p:cNvGrpSpPr/>
          <p:nvPr/>
        </p:nvGrpSpPr>
        <p:grpSpPr>
          <a:xfrm>
            <a:off x="65315" y="0"/>
            <a:ext cx="5395342" cy="6858000"/>
            <a:chOff x="36286" y="0"/>
            <a:chExt cx="5395342" cy="6858000"/>
          </a:xfrm>
        </p:grpSpPr>
        <p:pic>
          <p:nvPicPr>
            <p:cNvPr id="24" name="Picture 23">
              <a:extLst>
                <a:ext uri="{FF2B5EF4-FFF2-40B4-BE49-F238E27FC236}">
                  <a16:creationId xmlns:a16="http://schemas.microsoft.com/office/drawing/2014/main" id="{04472641-715E-47FC-886B-75B17A54C3DA}"/>
                </a:ext>
              </a:extLst>
            </p:cNvPr>
            <p:cNvPicPr>
              <a:picLocks noChangeAspect="1"/>
            </p:cNvPicPr>
            <p:nvPr/>
          </p:nvPicPr>
          <p:blipFill rotWithShape="1">
            <a:blip r:embed="rId8">
              <a:alphaModFix/>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1845" t="1387" r="2214" b="834"/>
            <a:stretch/>
          </p:blipFill>
          <p:spPr>
            <a:xfrm>
              <a:off x="36286" y="0"/>
              <a:ext cx="5395342" cy="6858000"/>
            </a:xfrm>
            <a:prstGeom prst="rect">
              <a:avLst/>
            </a:prstGeom>
          </p:spPr>
        </p:pic>
        <p:sp>
          <p:nvSpPr>
            <p:cNvPr id="25" name="TextBox 24">
              <a:extLst>
                <a:ext uri="{FF2B5EF4-FFF2-40B4-BE49-F238E27FC236}">
                  <a16:creationId xmlns:a16="http://schemas.microsoft.com/office/drawing/2014/main" id="{EE53C594-CE46-42D2-81A2-FB0579F7028D}"/>
                </a:ext>
              </a:extLst>
            </p:cNvPr>
            <p:cNvSpPr txBox="1"/>
            <p:nvPr/>
          </p:nvSpPr>
          <p:spPr>
            <a:xfrm>
              <a:off x="685800" y="3866465"/>
              <a:ext cx="1066800" cy="261610"/>
            </a:xfrm>
            <a:prstGeom prst="rect">
              <a:avLst/>
            </a:prstGeom>
            <a:solidFill>
              <a:schemeClr val="bg1"/>
            </a:solidFill>
          </p:spPr>
          <p:txBody>
            <a:bodyPr wrap="square" rtlCol="0">
              <a:spAutoFit/>
            </a:bodyPr>
            <a:lstStyle/>
            <a:p>
              <a:r>
                <a:rPr lang="en-US" sz="1100"/>
                <a:t>Đất phù sa cổ</a:t>
              </a:r>
            </a:p>
          </p:txBody>
        </p:sp>
      </p:grpSp>
      <p:sp>
        <p:nvSpPr>
          <p:cNvPr id="17" name="TextBox 16">
            <a:extLst>
              <a:ext uri="{FF2B5EF4-FFF2-40B4-BE49-F238E27FC236}">
                <a16:creationId xmlns:a16="http://schemas.microsoft.com/office/drawing/2014/main" id="{25B65AAF-9B9D-4E55-AFF8-1F99BCCA4E3B}"/>
              </a:ext>
            </a:extLst>
          </p:cNvPr>
          <p:cNvSpPr txBox="1"/>
          <p:nvPr/>
        </p:nvSpPr>
        <p:spPr>
          <a:xfrm>
            <a:off x="2201464" y="6488668"/>
            <a:ext cx="3201135" cy="369332"/>
          </a:xfrm>
          <a:prstGeom prst="rect">
            <a:avLst/>
          </a:prstGeom>
          <a:solidFill>
            <a:schemeClr val="bg1"/>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Lược đồ địa chất Việt Nam</a:t>
            </a:r>
          </a:p>
        </p:txBody>
      </p:sp>
      <p:pic>
        <p:nvPicPr>
          <p:cNvPr id="18" name="đất phù sa cổ">
            <a:extLst>
              <a:ext uri="{FF2B5EF4-FFF2-40B4-BE49-F238E27FC236}">
                <a16:creationId xmlns:a16="http://schemas.microsoft.com/office/drawing/2014/main" id="{4A7D18A5-75EE-4F39-9B6E-D8A267FE448A}"/>
              </a:ext>
            </a:extLst>
          </p:cNvPr>
          <p:cNvPicPr>
            <a:picLocks noChangeAspect="1"/>
          </p:cNvPicPr>
          <p:nvPr/>
        </p:nvPicPr>
        <p:blipFill rotWithShape="1">
          <a:blip r:embed="rId9">
            <a:alphaModFix/>
            <a:extLst>
              <a:ext uri="{BEBA8EAE-BF5A-486C-A8C5-ECC9F3942E4B}">
                <a14:imgProps xmlns:a14="http://schemas.microsoft.com/office/drawing/2010/main">
                  <a14:imgLayer r:embed="rId3">
                    <a14:imgEffect>
                      <a14:backgroundRemoval t="61085" b="85008" l="33623" r="53579">
                        <a14:foregroundMark x1="34490" y1="78628" x2="34490" y2="78628"/>
                        <a14:foregroundMark x1="41649" y1="83732" x2="41649" y2="83732"/>
                        <a14:foregroundMark x1="42516" y1="84689" x2="42516" y2="84689"/>
                        <a14:foregroundMark x1="43813" y1="84848" x2="45336" y2="85008"/>
                        <a14:foregroundMark x1="42299" y1="84689" x2="43813" y2="84848"/>
                        <a14:foregroundMark x1="46855" y1="84689" x2="46855" y2="84689"/>
                        <a14:foregroundMark x1="46204" y1="84848" x2="47137" y2="84595"/>
                        <a14:foregroundMark x1="51410" y1="61085" x2="51512" y2="61393"/>
                        <a14:foregroundMark x1="49892" y1="65072" x2="49892" y2="65072"/>
                        <a14:backgroundMark x1="42733" y1="82935" x2="42733" y2="82935"/>
                        <a14:backgroundMark x1="42082" y1="81499" x2="42082" y2="81499"/>
                        <a14:backgroundMark x1="45336" y1="75120" x2="45336" y2="75120"/>
                        <a14:backgroundMark x1="52711" y1="67943" x2="52711" y2="67943"/>
                        <a14:backgroundMark x1="52711" y1="62998" x2="52711" y2="62998"/>
                        <a14:backgroundMark x1="51844" y1="62360" x2="51844" y2="62360"/>
                        <a14:backgroundMark x1="51410" y1="62201" x2="51410" y2="62201"/>
                        <a14:backgroundMark x1="51524" y1="65072" x2="51844" y2="70016"/>
                        <a14:backgroundMark x1="51410" y1="63317" x2="51524" y2="65072"/>
                        <a14:backgroundMark x1="52495" y1="62839" x2="52278" y2="61563"/>
                        <a14:backgroundMark x1="52061" y1="61563" x2="52278" y2="61404"/>
                        <a14:backgroundMark x1="51410" y1="61404" x2="51844" y2="63636"/>
                        <a14:backgroundMark x1="51844" y1="61085" x2="51627" y2="61085"/>
                        <a14:backgroundMark x1="50542" y1="83732" x2="50542" y2="83732"/>
                        <a14:backgroundMark x1="49241" y1="83573" x2="49241" y2="83573"/>
                        <a14:backgroundMark x1="48373" y1="84211" x2="48373" y2="84211"/>
                        <a14:backgroundMark x1="47505" y1="84848" x2="47505" y2="84848"/>
                        <a14:backgroundMark x1="47072" y1="84689" x2="49892" y2="83892"/>
                        <a14:backgroundMark x1="50542" y1="83573" x2="49458" y2="83892"/>
                      </a14:backgroundRemoval>
                    </a14:imgEffect>
                    <a14:imgEffect>
                      <a14:sharpenSoften amount="50000"/>
                    </a14:imgEffect>
                  </a14:imgLayer>
                </a14:imgProps>
              </a:ext>
              <a:ext uri="{28A0092B-C50C-407E-A947-70E740481C1C}">
                <a14:useLocalDpi xmlns:a14="http://schemas.microsoft.com/office/drawing/2010/main" val="0"/>
              </a:ext>
            </a:extLst>
          </a:blip>
          <a:srcRect l="31359" t="60054" r="45606" b="13871"/>
          <a:stretch/>
        </p:blipFill>
        <p:spPr>
          <a:xfrm>
            <a:off x="1702707" y="4142690"/>
            <a:ext cx="1295400" cy="1828800"/>
          </a:xfrm>
          <a:prstGeom prst="rect">
            <a:avLst/>
          </a:prstGeom>
        </p:spPr>
      </p:pic>
      <p:pic>
        <p:nvPicPr>
          <p:cNvPr id="19" name="phù sa mới">
            <a:extLst>
              <a:ext uri="{FF2B5EF4-FFF2-40B4-BE49-F238E27FC236}">
                <a16:creationId xmlns:a16="http://schemas.microsoft.com/office/drawing/2014/main" id="{63C73746-5751-4751-86C5-B7285484CBA6}"/>
              </a:ext>
            </a:extLst>
          </p:cNvPr>
          <p:cNvPicPr>
            <a:picLocks noChangeAspect="1"/>
          </p:cNvPicPr>
          <p:nvPr/>
        </p:nvPicPr>
        <p:blipFill rotWithShape="1">
          <a:blip r:embed="rId10">
            <a:alphaModFix/>
            <a:extLst>
              <a:ext uri="{BEBA8EAE-BF5A-486C-A8C5-ECC9F3942E4B}">
                <a14:imgProps xmlns:a14="http://schemas.microsoft.com/office/drawing/2010/main">
                  <a14:imgLayer r:embed="rId3">
                    <a14:imgEffect>
                      <a14:backgroundRemoval t="19139" b="98884" l="22560" r="61388">
                        <a14:foregroundMark x1="63043" y1="68581" x2="63124" y2="68740"/>
                        <a14:foregroundMark x1="59219" y1="61085" x2="63043" y2="68581"/>
                        <a14:foregroundMark x1="62558" y1="71930" x2="61822" y2="76077"/>
                        <a14:foregroundMark x1="62983" y1="69537" x2="62558" y2="71930"/>
                        <a14:foregroundMark x1="63124" y1="68740" x2="63039" y2="69219"/>
                        <a14:foregroundMark x1="61822" y1="76077" x2="59436" y2="79585"/>
                        <a14:foregroundMark x1="30803" y1="91388" x2="27485" y2="96372"/>
                        <a14:foregroundMark x1="35575" y1="19139" x2="35575" y2="19139"/>
                        <a14:backgroundMark x1="27115" y1="28070" x2="27115" y2="28070"/>
                        <a14:backgroundMark x1="33189" y1="36204" x2="53796" y2="58533"/>
                        <a14:backgroundMark x1="53796" y1="58533" x2="56616" y2="67783"/>
                        <a14:backgroundMark x1="56616" y1="67783" x2="54881" y2="76874"/>
                        <a14:backgroundMark x1="54881" y1="76874" x2="43601" y2="81818"/>
                        <a14:backgroundMark x1="43601" y1="81818" x2="40347" y2="72727"/>
                        <a14:backgroundMark x1="40347" y1="72727" x2="40347" y2="72727"/>
                        <a14:backgroundMark x1="25813" y1="21372" x2="27549" y2="32536"/>
                        <a14:backgroundMark x1="37310" y1="80542" x2="37310" y2="80542"/>
                        <a14:backgroundMark x1="41866" y1="83094" x2="41866" y2="83094"/>
                        <a14:backgroundMark x1="44902" y1="85327" x2="44902" y2="85327"/>
                        <a14:backgroundMark x1="47072" y1="82137" x2="47072" y2="82137"/>
                        <a14:backgroundMark x1="49024" y1="82297" x2="49024" y2="82297"/>
                        <a14:backgroundMark x1="62473" y1="71930" x2="62473" y2="71930"/>
                        <a14:backgroundMark x1="62690" y1="73844" x2="63124" y2="72727"/>
                        <a14:backgroundMark x1="63557" y1="68581" x2="63557" y2="68581"/>
                        <a14:backgroundMark x1="63557" y1="69219" x2="63557" y2="69537"/>
                        <a14:backgroundMark x1="24512" y1="99043" x2="27332" y2="98405"/>
                        <a14:backgroundMark x1="32538" y1="22010" x2="32538" y2="22010"/>
                        <a14:backgroundMark x1="32755" y1="21212" x2="32538" y2="21850"/>
                      </a14:backgroundRemoval>
                    </a14:imgEffect>
                    <a14:imgEffect>
                      <a14:sharpenSoften amount="50000"/>
                    </a14:imgEffect>
                  </a14:imgLayer>
                </a14:imgProps>
              </a:ext>
              <a:ext uri="{28A0092B-C50C-407E-A947-70E740481C1C}">
                <a14:useLocalDpi xmlns:a14="http://schemas.microsoft.com/office/drawing/2010/main" val="0"/>
              </a:ext>
            </a:extLst>
          </a:blip>
          <a:srcRect l="17841" t="14424" r="34734" b="833"/>
          <a:stretch/>
        </p:blipFill>
        <p:spPr>
          <a:xfrm>
            <a:off x="929993" y="914400"/>
            <a:ext cx="2667000" cy="5943600"/>
          </a:xfrm>
          <a:prstGeom prst="rect">
            <a:avLst/>
          </a:prstGeom>
        </p:spPr>
      </p:pic>
      <p:pic>
        <p:nvPicPr>
          <p:cNvPr id="20" name="phe-ra-lit khác">
            <a:extLst>
              <a:ext uri="{FF2B5EF4-FFF2-40B4-BE49-F238E27FC236}">
                <a16:creationId xmlns:a16="http://schemas.microsoft.com/office/drawing/2014/main" id="{2815C758-1E24-4E7D-B0AE-CC3FC8BBB52D}"/>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4785" b="86922" l="5640" r="59870">
                        <a14:foregroundMark x1="16703" y1="86922" x2="16703" y2="86922"/>
                        <a14:foregroundMark x1="5640" y1="8612" x2="5640" y2="8612"/>
                        <a14:foregroundMark x1="21041" y1="5901" x2="21041" y2="5901"/>
                        <a14:foregroundMark x1="29284" y1="4785" x2="29284" y2="4785"/>
                        <a14:foregroundMark x1="45119" y1="78628" x2="45119" y2="78628"/>
                        <a14:foregroundMark x1="58568" y1="71930" x2="58568" y2="71930"/>
                        <a14:foregroundMark x1="59870" y1="65550" x2="59870" y2="65550"/>
                        <a14:backgroundMark x1="42498" y1="78628" x2="37961" y2="83892"/>
                        <a14:backgroundMark x1="47722" y1="72568" x2="42498" y2="78628"/>
                        <a14:backgroundMark x1="37961" y1="83892" x2="37744" y2="84530"/>
                        <a14:backgroundMark x1="51844" y1="60447" x2="47505" y2="67943"/>
                        <a14:backgroundMark x1="47505" y1="67943" x2="47505" y2="68262"/>
                        <a14:backgroundMark x1="22126" y1="17544" x2="22126" y2="17544"/>
                        <a14:backgroundMark x1="26464" y1="25040" x2="26464" y2="25040"/>
                        <a14:backgroundMark x1="31887" y1="23126" x2="31887" y2="23126"/>
                        <a14:backgroundMark x1="31453" y1="24561" x2="31453" y2="24561"/>
                        <a14:backgroundMark x1="25380" y1="20893" x2="13666" y2="12600"/>
                        <a14:backgroundMark x1="34273" y1="12759" x2="37527" y2="12759"/>
                        <a14:backgroundMark x1="35792" y1="16268" x2="35792" y2="16268"/>
                        <a14:backgroundMark x1="15618" y1="17065" x2="15618" y2="17065"/>
                        <a14:backgroundMark x1="13449" y1="16746" x2="13449" y2="16746"/>
                        <a14:backgroundMark x1="35141" y1="39075" x2="35141" y2="39075"/>
                        <a14:backgroundMark x1="36876" y1="18660" x2="33406" y2="24721"/>
                        <a14:backgroundMark x1="33406" y1="24721" x2="33406" y2="24721"/>
                        <a14:backgroundMark x1="30803" y1="18820" x2="30803" y2="18820"/>
                        <a14:backgroundMark x1="29067" y1="16746" x2="29935" y2="16746"/>
                        <a14:backgroundMark x1="30586" y1="27432" x2="30586" y2="27432"/>
                        <a14:backgroundMark x1="31236" y1="31100" x2="31236" y2="31100"/>
                        <a14:backgroundMark x1="38612" y1="37959" x2="38612" y2="37959"/>
                        <a14:backgroundMark x1="38612" y1="38278" x2="55098" y2="51515"/>
                        <a14:backgroundMark x1="50976" y1="69537" x2="50976" y2="69537"/>
                        <a14:backgroundMark x1="52711" y1="70175" x2="52711" y2="70175"/>
                        <a14:backgroundMark x1="49892" y1="75758" x2="49892" y2="75758"/>
                        <a14:backgroundMark x1="54664" y1="77193" x2="54664" y2="77193"/>
                        <a14:backgroundMark x1="52711" y1="78309" x2="58351" y2="77193"/>
                        <a14:backgroundMark x1="49024" y1="85008" x2="57918" y2="80542"/>
                        <a14:backgroundMark x1="38395" y1="7496" x2="38395" y2="7496"/>
                        <a14:backgroundMark x1="24295" y1="5263" x2="24295" y2="5263"/>
                        <a14:backgroundMark x1="19306" y1="6858" x2="19306" y2="6858"/>
                        <a14:backgroundMark x1="45119" y1="16906" x2="45119" y2="16906"/>
                        <a14:backgroundMark x1="13449" y1="15630" x2="13449" y2="15630"/>
                        <a14:backgroundMark x1="25813" y1="25997" x2="25813" y2="25997"/>
                        <a14:backgroundMark x1="60521" y1="61085" x2="60521" y2="61085"/>
                        <a14:backgroundMark x1="56833" y1="54864" x2="59219" y2="59809"/>
                        <a14:backgroundMark x1="61605" y1="66348" x2="62690" y2="68740"/>
                        <a14:backgroundMark x1="62039" y1="73365" x2="60304" y2="77512"/>
                      </a14:backgroundRemoval>
                    </a14:imgEffect>
                  </a14:imgLayer>
                </a14:imgProps>
              </a:ext>
              <a:ext uri="{28A0092B-C50C-407E-A947-70E740481C1C}">
                <a14:useLocalDpi xmlns:a14="http://schemas.microsoft.com/office/drawing/2010/main" val="0"/>
              </a:ext>
            </a:extLst>
          </a:blip>
          <a:srcRect l="1845" t="1387" r="37048" b="8439"/>
          <a:stretch/>
        </p:blipFill>
        <p:spPr>
          <a:xfrm>
            <a:off x="36286" y="19050"/>
            <a:ext cx="3436429" cy="6324600"/>
          </a:xfrm>
          <a:prstGeom prst="rect">
            <a:avLst/>
          </a:prstGeom>
        </p:spPr>
      </p:pic>
      <p:pic>
        <p:nvPicPr>
          <p:cNvPr id="21" name="phe-ra-lit trên đá vôi">
            <a:extLst>
              <a:ext uri="{FF2B5EF4-FFF2-40B4-BE49-F238E27FC236}">
                <a16:creationId xmlns:a16="http://schemas.microsoft.com/office/drawing/2014/main" id="{DB9AFB39-AA8C-46E6-AA54-7DE8AFE250D8}"/>
              </a:ext>
            </a:extLst>
          </p:cNvPr>
          <p:cNvPicPr>
            <a:picLocks noChangeAspect="1"/>
          </p:cNvPicPr>
          <p:nvPr/>
        </p:nvPicPr>
        <p:blipFill rotWithShape="1">
          <a:blip r:embed="rId12">
            <a:alphaModFix/>
            <a:extLst>
              <a:ext uri="{BEBA8EAE-BF5A-486C-A8C5-ECC9F3942E4B}">
                <a14:imgProps xmlns:a14="http://schemas.microsoft.com/office/drawing/2010/main">
                  <a14:imgLayer r:embed="rId3">
                    <a14:imgEffect>
                      <a14:backgroundRemoval t="4147" b="39394" l="11714" r="52495">
                        <a14:foregroundMark x1="27549" y1="4306" x2="27549" y2="4306"/>
                        <a14:foregroundMark x1="37093" y1="8931" x2="37093" y2="8931"/>
                        <a14:foregroundMark x1="35792" y1="13397" x2="35792" y2="13397"/>
                        <a14:foregroundMark x1="32321" y1="21531" x2="32321" y2="21531"/>
                        <a14:foregroundMark x1="16052" y1="17703" x2="16052" y2="17703"/>
                        <a14:foregroundMark x1="43167" y1="21212" x2="43167" y2="21212"/>
                        <a14:foregroundMark x1="34707" y1="39394" x2="34707" y2="39394"/>
                        <a14:foregroundMark x1="46421" y1="17065" x2="46421" y2="17065"/>
                        <a14:foregroundMark x1="47072" y1="18182" x2="47072" y2="18182"/>
                        <a14:foregroundMark x1="48156" y1="18182" x2="48156" y2="18182"/>
                        <a14:foregroundMark x1="47939" y1="17703" x2="47939" y2="17703"/>
                        <a14:foregroundMark x1="48373" y1="17703" x2="48373" y2="17703"/>
                        <a14:foregroundMark x1="46421" y1="18820" x2="46421" y2="18820"/>
                        <a14:foregroundMark x1="45553" y1="18820" x2="45553" y2="18820"/>
                        <a14:foregroundMark x1="44252" y1="19298" x2="44252" y2="19298"/>
                        <a14:foregroundMark x1="44252" y1="19617" x2="51193" y2="19298"/>
                        <a14:foregroundMark x1="45336" y1="20415" x2="52061" y2="20096"/>
                        <a14:foregroundMark x1="52495" y1="19298" x2="52495" y2="19777"/>
                        <a14:backgroundMark x1="23210" y1="8931" x2="23210" y2="8931"/>
                        <a14:backgroundMark x1="19957" y1="7815" x2="21909" y2="12281"/>
                        <a14:backgroundMark x1="42516" y1="13078" x2="42950" y2="15311"/>
                        <a14:backgroundMark x1="22993" y1="28708" x2="36226" y2="35885"/>
                        <a14:backgroundMark x1="23644" y1="22807" x2="28200" y2="29665"/>
                        <a14:backgroundMark x1="28200" y1="29665" x2="28416" y2="29825"/>
                        <a14:backgroundMark x1="37310" y1="19936" x2="37310" y2="19936"/>
                        <a14:backgroundMark x1="32538" y1="17863" x2="37744" y2="20574"/>
                        <a14:backgroundMark x1="16486" y1="15789" x2="16486" y2="15789"/>
                        <a14:backgroundMark x1="17787" y1="11802" x2="17787" y2="11802"/>
                        <a14:backgroundMark x1="24078" y1="10686" x2="24078" y2="10686"/>
                        <a14:backgroundMark x1="24295" y1="8612" x2="26681" y2="20096"/>
                        <a14:backgroundMark x1="30369" y1="5742" x2="30369" y2="14354"/>
                        <a14:backgroundMark x1="31670" y1="7018" x2="31670" y2="7018"/>
                      </a14:backgroundRemoval>
                    </a14:imgEffect>
                    <a14:imgEffect>
                      <a14:sharpenSoften amount="50000"/>
                    </a14:imgEffect>
                  </a14:imgLayer>
                </a14:imgProps>
              </a:ext>
              <a:ext uri="{28A0092B-C50C-407E-A947-70E740481C1C}">
                <a14:useLocalDpi xmlns:a14="http://schemas.microsoft.com/office/drawing/2010/main" val="0"/>
              </a:ext>
            </a:extLst>
          </a:blip>
          <a:srcRect l="6885" t="1387" r="42981" b="57328"/>
          <a:stretch/>
        </p:blipFill>
        <p:spPr>
          <a:xfrm>
            <a:off x="320393" y="0"/>
            <a:ext cx="2819400" cy="2895600"/>
          </a:xfrm>
          <a:prstGeom prst="rect">
            <a:avLst/>
          </a:prstGeom>
        </p:spPr>
      </p:pic>
      <p:pic>
        <p:nvPicPr>
          <p:cNvPr id="22" name="phe-ra-lit trên đá badan">
            <a:extLst>
              <a:ext uri="{FF2B5EF4-FFF2-40B4-BE49-F238E27FC236}">
                <a16:creationId xmlns:a16="http://schemas.microsoft.com/office/drawing/2014/main" id="{91A897BB-5964-4252-915A-A4190858832D}"/>
              </a:ext>
            </a:extLst>
          </p:cNvPr>
          <p:cNvPicPr>
            <a:picLocks noChangeAspect="1"/>
          </p:cNvPicPr>
          <p:nvPr/>
        </p:nvPicPr>
        <p:blipFill rotWithShape="1">
          <a:blip r:embed="rId13">
            <a:extLst>
              <a:ext uri="{BEBA8EAE-BF5A-486C-A8C5-ECC9F3942E4B}">
                <a14:imgProps xmlns:a14="http://schemas.microsoft.com/office/drawing/2010/main">
                  <a14:imgLayer r:embed="rId3">
                    <a14:imgEffect>
                      <a14:backgroundRemoval t="25040" b="83732" l="25597" r="59653">
                        <a14:foregroundMark x1="25597" y1="25199" x2="25597" y2="25199"/>
                        <a14:foregroundMark x1="44035" y1="74482" x2="44035" y2="74482"/>
                        <a14:foregroundMark x1="51193" y1="62041" x2="51193" y2="62041"/>
                        <a14:foregroundMark x1="58568" y1="67624" x2="58568" y2="67624"/>
                        <a14:foregroundMark x1="58785" y1="67464" x2="59002" y2="67464"/>
                        <a14:foregroundMark x1="59653" y1="67305" x2="58134" y2="67624"/>
                        <a14:foregroundMark x1="59002" y1="67464" x2="58134" y2="67783"/>
                        <a14:foregroundMark x1="55098" y1="76555" x2="55098" y2="76555"/>
                        <a14:foregroundMark x1="42950" y1="83732" x2="42950" y2="83732"/>
                        <a14:backgroundMark x1="29935" y1="35247" x2="57267" y2="60287"/>
                        <a14:backgroundMark x1="58310" y1="68264" x2="58351" y2="68581"/>
                        <a14:backgroundMark x1="57267" y1="60287" x2="57976" y2="65711"/>
                        <a14:backgroundMark x1="58351" y1="68581" x2="53579" y2="74163"/>
                        <a14:backgroundMark x1="52711" y1="75439" x2="60087" y2="73365"/>
                        <a14:backgroundMark x1="48373" y1="71770" x2="48373" y2="71770"/>
                        <a14:backgroundMark x1="48156" y1="67464" x2="48156" y2="67464"/>
                        <a14:backgroundMark x1="48590" y1="64274" x2="49892" y2="69697"/>
                        <a14:backgroundMark x1="55531" y1="79107" x2="55531" y2="79107"/>
                        <a14:backgroundMark x1="50108" y1="58533" x2="50108" y2="58533"/>
                        <a14:backgroundMark x1="31236" y1="25997" x2="39696" y2="40351"/>
                        <a14:backgroundMark x1="39696" y1="40351" x2="45770" y2="46252"/>
                        <a14:backgroundMark x1="45770" y1="46252" x2="53145" y2="49920"/>
                        <a14:backgroundMark x1="53145" y1="49920" x2="54230" y2="51037"/>
                        <a14:backgroundMark x1="45119" y1="78628" x2="45119" y2="78628"/>
                        <a14:backgroundMark x1="48373" y1="74482" x2="48373" y2="74482"/>
                        <a14:backgroundMark x1="38395" y1="77033" x2="38395" y2="77033"/>
                        <a14:backgroundMark x1="44685" y1="80383" x2="44685" y2="80383"/>
                        <a14:backgroundMark x1="45770" y1="81818" x2="45770" y2="81818"/>
                        <a14:backgroundMark x1="49241" y1="82935" x2="49241" y2="82935"/>
                        <a14:backgroundMark x1="47722" y1="81021" x2="47722" y2="83573"/>
                        <a14:backgroundMark x1="47722" y1="79745" x2="50542" y2="79585"/>
                        <a14:backgroundMark x1="36876" y1="78628" x2="37093" y2="81818"/>
                      </a14:backgroundRemoval>
                    </a14:imgEffect>
                  </a14:imgLayer>
                </a14:imgProps>
              </a:ext>
              <a:ext uri="{28A0092B-C50C-407E-A947-70E740481C1C}">
                <a14:useLocalDpi xmlns:a14="http://schemas.microsoft.com/office/drawing/2010/main" val="0"/>
              </a:ext>
            </a:extLst>
          </a:blip>
          <a:srcRect l="23074" t="23278" r="37631" b="13990"/>
          <a:stretch/>
        </p:blipFill>
        <p:spPr>
          <a:xfrm>
            <a:off x="1234793" y="1543735"/>
            <a:ext cx="2209800" cy="4399865"/>
          </a:xfrm>
          <a:prstGeom prst="rect">
            <a:avLst/>
          </a:prstGeom>
        </p:spPr>
      </p:pic>
      <p:sp>
        <p:nvSpPr>
          <p:cNvPr id="10" name="TextBox 9">
            <a:extLst>
              <a:ext uri="{FF2B5EF4-FFF2-40B4-BE49-F238E27FC236}">
                <a16:creationId xmlns:a16="http://schemas.microsoft.com/office/drawing/2014/main" id="{0B729269-CD34-4647-8D0F-CFBF1778105B}"/>
              </a:ext>
            </a:extLst>
          </p:cNvPr>
          <p:cNvSpPr txBox="1"/>
          <p:nvPr/>
        </p:nvSpPr>
        <p:spPr>
          <a:xfrm>
            <a:off x="3123452" y="19050"/>
            <a:ext cx="3735199" cy="1138773"/>
          </a:xfrm>
          <a:prstGeom prst="rect">
            <a:avLst/>
          </a:prstGeom>
          <a:solidFill>
            <a:schemeClr val="bg1"/>
          </a:solidFill>
        </p:spPr>
        <p:txBody>
          <a:bodyPr wrap="square" rtlCol="0">
            <a:spAutoFit/>
          </a:bodyPr>
          <a:lstStyle/>
          <a:p>
            <a:pPr algn="just"/>
            <a:r>
              <a:rPr lang="en-US" sz="3400" spc="-20">
                <a:latin typeface="Times New Roman" panose="02020603050405020304" pitchFamily="18" charset="0"/>
                <a:cs typeface="Times New Roman" panose="02020603050405020304" pitchFamily="18" charset="0"/>
              </a:rPr>
              <a:t>Xác định vị trí các loại đất trên lược đồ.</a:t>
            </a:r>
          </a:p>
        </p:txBody>
      </p:sp>
      <p:sp>
        <p:nvSpPr>
          <p:cNvPr id="2" name="TextBox 1">
            <a:extLst>
              <a:ext uri="{FF2B5EF4-FFF2-40B4-BE49-F238E27FC236}">
                <a16:creationId xmlns:a16="http://schemas.microsoft.com/office/drawing/2014/main" id="{C26DBE28-D143-4B06-8D7A-8110C850D948}"/>
              </a:ext>
            </a:extLst>
          </p:cNvPr>
          <p:cNvSpPr txBox="1"/>
          <p:nvPr/>
        </p:nvSpPr>
        <p:spPr>
          <a:xfrm>
            <a:off x="3607707" y="1747996"/>
            <a:ext cx="3021693" cy="461665"/>
          </a:xfrm>
          <a:prstGeom prst="rect">
            <a:avLst/>
          </a:prstGeom>
          <a:solidFill>
            <a:schemeClr val="accent6">
              <a:lumMod val="9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Đất phù sa mới</a:t>
            </a:r>
          </a:p>
        </p:txBody>
      </p:sp>
      <p:sp>
        <p:nvSpPr>
          <p:cNvPr id="26" name="TextBox 25">
            <a:extLst>
              <a:ext uri="{FF2B5EF4-FFF2-40B4-BE49-F238E27FC236}">
                <a16:creationId xmlns:a16="http://schemas.microsoft.com/office/drawing/2014/main" id="{3AA6E4FF-B637-4D5F-9A9C-0AE53042FCC0}"/>
              </a:ext>
            </a:extLst>
          </p:cNvPr>
          <p:cNvSpPr txBox="1"/>
          <p:nvPr/>
        </p:nvSpPr>
        <p:spPr>
          <a:xfrm>
            <a:off x="3607707" y="2275324"/>
            <a:ext cx="3021693" cy="461665"/>
          </a:xfrm>
          <a:prstGeom prst="rect">
            <a:avLst/>
          </a:prstGeom>
          <a:solidFill>
            <a:schemeClr val="accent6">
              <a:lumMod val="9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Đất phù sa cổ</a:t>
            </a:r>
          </a:p>
        </p:txBody>
      </p:sp>
      <p:sp>
        <p:nvSpPr>
          <p:cNvPr id="27" name="TextBox 26">
            <a:extLst>
              <a:ext uri="{FF2B5EF4-FFF2-40B4-BE49-F238E27FC236}">
                <a16:creationId xmlns:a16="http://schemas.microsoft.com/office/drawing/2014/main" id="{D00014E3-A0EC-463C-AB8E-0ED8820E1602}"/>
              </a:ext>
            </a:extLst>
          </p:cNvPr>
          <p:cNvSpPr txBox="1"/>
          <p:nvPr/>
        </p:nvSpPr>
        <p:spPr>
          <a:xfrm>
            <a:off x="3607707" y="2802652"/>
            <a:ext cx="3021693" cy="830997"/>
          </a:xfrm>
          <a:prstGeom prst="rect">
            <a:avLst/>
          </a:prstGeom>
          <a:solidFill>
            <a:schemeClr val="accent6">
              <a:lumMod val="9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Đất phe-ra-lít trên đá vôi</a:t>
            </a:r>
          </a:p>
        </p:txBody>
      </p:sp>
      <p:sp>
        <p:nvSpPr>
          <p:cNvPr id="28" name="TextBox 27">
            <a:extLst>
              <a:ext uri="{FF2B5EF4-FFF2-40B4-BE49-F238E27FC236}">
                <a16:creationId xmlns:a16="http://schemas.microsoft.com/office/drawing/2014/main" id="{F582FA08-CE3E-4BE4-B119-E6946C354D12}"/>
              </a:ext>
            </a:extLst>
          </p:cNvPr>
          <p:cNvSpPr txBox="1"/>
          <p:nvPr/>
        </p:nvSpPr>
        <p:spPr>
          <a:xfrm>
            <a:off x="3607707" y="3699312"/>
            <a:ext cx="3021693" cy="830997"/>
          </a:xfrm>
          <a:prstGeom prst="rect">
            <a:avLst/>
          </a:prstGeom>
          <a:solidFill>
            <a:schemeClr val="accent6">
              <a:lumMod val="9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Đất phe-ra-lít trên đá badan</a:t>
            </a:r>
          </a:p>
        </p:txBody>
      </p:sp>
      <p:sp>
        <p:nvSpPr>
          <p:cNvPr id="29" name="TextBox 28">
            <a:extLst>
              <a:ext uri="{FF2B5EF4-FFF2-40B4-BE49-F238E27FC236}">
                <a16:creationId xmlns:a16="http://schemas.microsoft.com/office/drawing/2014/main" id="{5D7F80E0-3FAF-45C5-B098-7E8797BA827C}"/>
              </a:ext>
            </a:extLst>
          </p:cNvPr>
          <p:cNvSpPr txBox="1"/>
          <p:nvPr/>
        </p:nvSpPr>
        <p:spPr>
          <a:xfrm>
            <a:off x="3620579" y="4595971"/>
            <a:ext cx="3021693" cy="830997"/>
          </a:xfrm>
          <a:prstGeom prst="rect">
            <a:avLst/>
          </a:prstGeom>
          <a:solidFill>
            <a:schemeClr val="accent6">
              <a:lumMod val="9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Đất phe-ra-lít khác và đất mùn núi cao</a:t>
            </a:r>
          </a:p>
        </p:txBody>
      </p:sp>
      <p:cxnSp>
        <p:nvCxnSpPr>
          <p:cNvPr id="6" name="Straight Arrow Connector 5">
            <a:extLst>
              <a:ext uri="{FF2B5EF4-FFF2-40B4-BE49-F238E27FC236}">
                <a16:creationId xmlns:a16="http://schemas.microsoft.com/office/drawing/2014/main" id="{041EDA2D-D88B-4F21-BAC5-88A257BE79A2}"/>
              </a:ext>
            </a:extLst>
          </p:cNvPr>
          <p:cNvCxnSpPr>
            <a:cxnSpLocks/>
            <a:stCxn id="2" idx="1"/>
          </p:cNvCxnSpPr>
          <p:nvPr/>
        </p:nvCxnSpPr>
        <p:spPr>
          <a:xfrm flipH="1">
            <a:off x="1857616" y="1978829"/>
            <a:ext cx="1750091" cy="41933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337BAD1-EC9F-4490-99F8-9CD3835C2556}"/>
              </a:ext>
            </a:extLst>
          </p:cNvPr>
          <p:cNvCxnSpPr>
            <a:cxnSpLocks/>
            <a:stCxn id="2" idx="3"/>
          </p:cNvCxnSpPr>
          <p:nvPr/>
        </p:nvCxnSpPr>
        <p:spPr>
          <a:xfrm>
            <a:off x="6629400" y="1978829"/>
            <a:ext cx="2026098" cy="39347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0320CBE-D853-424F-AB6E-5D4D5E7ED35B}"/>
              </a:ext>
            </a:extLst>
          </p:cNvPr>
          <p:cNvCxnSpPr>
            <a:cxnSpLocks/>
          </p:cNvCxnSpPr>
          <p:nvPr/>
        </p:nvCxnSpPr>
        <p:spPr>
          <a:xfrm flipH="1">
            <a:off x="2057400" y="2500561"/>
            <a:ext cx="1526721" cy="30620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B544BD-025B-4CC7-B7F2-CC5BC5752932}"/>
              </a:ext>
            </a:extLst>
          </p:cNvPr>
          <p:cNvCxnSpPr>
            <a:cxnSpLocks/>
            <a:stCxn id="26" idx="3"/>
          </p:cNvCxnSpPr>
          <p:nvPr/>
        </p:nvCxnSpPr>
        <p:spPr>
          <a:xfrm>
            <a:off x="6629400" y="2506157"/>
            <a:ext cx="2488122" cy="30564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49BE8D7-7645-4EEE-B4E7-50CC4582892D}"/>
              </a:ext>
            </a:extLst>
          </p:cNvPr>
          <p:cNvSpPr/>
          <p:nvPr/>
        </p:nvSpPr>
        <p:spPr>
          <a:xfrm rot="18804454">
            <a:off x="8804086" y="4989578"/>
            <a:ext cx="985328" cy="1180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B2BFE50D-1220-4A05-8868-2F69DDCBA708}"/>
              </a:ext>
            </a:extLst>
          </p:cNvPr>
          <p:cNvCxnSpPr>
            <a:cxnSpLocks/>
            <a:stCxn id="27" idx="1"/>
          </p:cNvCxnSpPr>
          <p:nvPr/>
        </p:nvCxnSpPr>
        <p:spPr>
          <a:xfrm flipH="1" flipV="1">
            <a:off x="1113169" y="1046927"/>
            <a:ext cx="2494538" cy="2171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F32586D-B8BA-4AB3-9C35-FF54C4CA4B77}"/>
              </a:ext>
            </a:extLst>
          </p:cNvPr>
          <p:cNvCxnSpPr>
            <a:cxnSpLocks/>
            <a:stCxn id="27" idx="3"/>
          </p:cNvCxnSpPr>
          <p:nvPr/>
        </p:nvCxnSpPr>
        <p:spPr>
          <a:xfrm flipV="1">
            <a:off x="6629400" y="944441"/>
            <a:ext cx="1143000" cy="22737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699943D-823F-4D18-A8BD-0FD5A70F70A7}"/>
              </a:ext>
            </a:extLst>
          </p:cNvPr>
          <p:cNvCxnSpPr>
            <a:cxnSpLocks/>
            <a:stCxn id="28" idx="1"/>
          </p:cNvCxnSpPr>
          <p:nvPr/>
        </p:nvCxnSpPr>
        <p:spPr>
          <a:xfrm flipH="1">
            <a:off x="2788070" y="4114811"/>
            <a:ext cx="819637" cy="7015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91BA43-E231-4EF1-A5EA-EF1B2B4774A6}"/>
              </a:ext>
            </a:extLst>
          </p:cNvPr>
          <p:cNvCxnSpPr>
            <a:cxnSpLocks/>
            <a:stCxn id="28" idx="3"/>
          </p:cNvCxnSpPr>
          <p:nvPr/>
        </p:nvCxnSpPr>
        <p:spPr>
          <a:xfrm>
            <a:off x="6629400" y="4114811"/>
            <a:ext cx="2971800" cy="1002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5BA08E9-1788-47A6-B127-41C89408AA22}"/>
              </a:ext>
            </a:extLst>
          </p:cNvPr>
          <p:cNvCxnSpPr>
            <a:cxnSpLocks/>
          </p:cNvCxnSpPr>
          <p:nvPr/>
        </p:nvCxnSpPr>
        <p:spPr>
          <a:xfrm flipH="1" flipV="1">
            <a:off x="2241034" y="2961263"/>
            <a:ext cx="1366391" cy="2000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90FE09F-DACF-4B07-BBD9-C342DC1C91F2}"/>
              </a:ext>
            </a:extLst>
          </p:cNvPr>
          <p:cNvCxnSpPr>
            <a:cxnSpLocks/>
            <a:stCxn id="29" idx="3"/>
          </p:cNvCxnSpPr>
          <p:nvPr/>
        </p:nvCxnSpPr>
        <p:spPr>
          <a:xfrm flipV="1">
            <a:off x="6642272" y="2889852"/>
            <a:ext cx="2401695" cy="21216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9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22" presetClass="entr" presetSubtype="1"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500"/>
                                        <p:tgtEl>
                                          <p:spTgt spid="55"/>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22" presetClass="entr" presetSubtype="1"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up)">
                                      <p:cBhvr>
                                        <p:cTn id="74" dur="500"/>
                                        <p:tgtEl>
                                          <p:spTgt spid="39"/>
                                        </p:tgtEl>
                                      </p:cBhvr>
                                    </p:animEffect>
                                  </p:childTnLst>
                                </p:cTn>
                              </p:par>
                              <p:par>
                                <p:cTn id="75" presetID="22" presetClass="entr" presetSubtype="1"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up)">
                                      <p:cBhvr>
                                        <p:cTn id="77" dur="500"/>
                                        <p:tgtEl>
                                          <p:spTgt spid="40"/>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9"/>
                                        </p:tgtEl>
                                      </p:cBhvr>
                                    </p:animEffect>
                                    <p:set>
                                      <p:cBhvr>
                                        <p:cTn id="90" dur="1" fill="hold">
                                          <p:stCondLst>
                                            <p:cond delay="499"/>
                                          </p:stCondLst>
                                        </p:cTn>
                                        <p:tgtEl>
                                          <p:spTgt spid="3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5"/>
                                        </p:tgtEl>
                                      </p:cBhvr>
                                    </p:animEffect>
                                    <p:set>
                                      <p:cBhvr>
                                        <p:cTn id="96" dur="1" fill="hold">
                                          <p:stCondLst>
                                            <p:cond delay="499"/>
                                          </p:stCondLst>
                                        </p:cTn>
                                        <p:tgtEl>
                                          <p:spTgt spid="4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wipe(up)">
                                      <p:cBhvr>
                                        <p:cTn id="101" dur="5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1"/>
                                        </p:tgtEl>
                                        <p:attrNameLst>
                                          <p:attrName>style.visibility</p:attrName>
                                        </p:attrNameLst>
                                      </p:cBhvr>
                                      <p:to>
                                        <p:strVal val="visible"/>
                                      </p:to>
                                    </p:set>
                                    <p:anim calcmode="lin" valueType="num">
                                      <p:cBhvr>
                                        <p:cTn id="113" dur="500" fill="hold"/>
                                        <p:tgtEl>
                                          <p:spTgt spid="21"/>
                                        </p:tgtEl>
                                        <p:attrNameLst>
                                          <p:attrName>ppt_w</p:attrName>
                                        </p:attrNameLst>
                                      </p:cBhvr>
                                      <p:tavLst>
                                        <p:tav tm="0">
                                          <p:val>
                                            <p:fltVal val="0"/>
                                          </p:val>
                                        </p:tav>
                                        <p:tav tm="100000">
                                          <p:val>
                                            <p:strVal val="#ppt_w"/>
                                          </p:val>
                                        </p:tav>
                                      </p:tavLst>
                                    </p:anim>
                                    <p:anim calcmode="lin" valueType="num">
                                      <p:cBhvr>
                                        <p:cTn id="114" dur="500" fill="hold"/>
                                        <p:tgtEl>
                                          <p:spTgt spid="21"/>
                                        </p:tgtEl>
                                        <p:attrNameLst>
                                          <p:attrName>ppt_h</p:attrName>
                                        </p:attrNameLst>
                                      </p:cBhvr>
                                      <p:tavLst>
                                        <p:tav tm="0">
                                          <p:val>
                                            <p:fltVal val="0"/>
                                          </p:val>
                                        </p:tav>
                                        <p:tav tm="100000">
                                          <p:val>
                                            <p:strVal val="#ppt_h"/>
                                          </p:val>
                                        </p:tav>
                                      </p:tavLst>
                                    </p:anim>
                                    <p:animEffect transition="in" filter="fade">
                                      <p:cBhvr>
                                        <p:cTn id="115" dur="500"/>
                                        <p:tgtEl>
                                          <p:spTgt spid="21"/>
                                        </p:tgtEl>
                                      </p:cBhvr>
                                    </p:animEffect>
                                  </p:childTnLst>
                                </p:cTn>
                              </p:par>
                              <p:par>
                                <p:cTn id="116" presetID="22" presetClass="entr" presetSubtype="1" fill="hold" nodeType="with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up)">
                                      <p:cBhvr>
                                        <p:cTn id="118" dur="500"/>
                                        <p:tgtEl>
                                          <p:spTgt spid="46"/>
                                        </p:tgtEl>
                                      </p:cBhvr>
                                    </p:animEffect>
                                  </p:childTnLst>
                                </p:cTn>
                              </p:par>
                              <p:par>
                                <p:cTn id="119" presetID="22" presetClass="entr" presetSubtype="1"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wipe(up)">
                                      <p:cBhvr>
                                        <p:cTn id="121" dur="500"/>
                                        <p:tgtEl>
                                          <p:spTgt spid="4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7"/>
                                        </p:tgtEl>
                                      </p:cBhvr>
                                    </p:animEffect>
                                    <p:set>
                                      <p:cBhvr>
                                        <p:cTn id="126" dur="1" fill="hold">
                                          <p:stCondLst>
                                            <p:cond delay="499"/>
                                          </p:stCondLst>
                                        </p:cTn>
                                        <p:tgtEl>
                                          <p:spTgt spid="27"/>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47"/>
                                        </p:tgtEl>
                                      </p:cBhvr>
                                    </p:animEffect>
                                    <p:set>
                                      <p:cBhvr>
                                        <p:cTn id="132" dur="1" fill="hold">
                                          <p:stCondLst>
                                            <p:cond delay="499"/>
                                          </p:stCondLst>
                                        </p:cTn>
                                        <p:tgtEl>
                                          <p:spTgt spid="4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500" fill="hold"/>
                                        <p:tgtEl>
                                          <p:spTgt spid="28"/>
                                        </p:tgtEl>
                                        <p:attrNameLst>
                                          <p:attrName>ppt_w</p:attrName>
                                        </p:attrNameLst>
                                      </p:cBhvr>
                                      <p:tavLst>
                                        <p:tav tm="0">
                                          <p:val>
                                            <p:fltVal val="0"/>
                                          </p:val>
                                        </p:tav>
                                        <p:tav tm="100000">
                                          <p:val>
                                            <p:strVal val="#ppt_w"/>
                                          </p:val>
                                        </p:tav>
                                      </p:tavLst>
                                    </p:anim>
                                    <p:anim calcmode="lin" valueType="num">
                                      <p:cBhvr>
                                        <p:cTn id="138" dur="500" fill="hold"/>
                                        <p:tgtEl>
                                          <p:spTgt spid="28"/>
                                        </p:tgtEl>
                                        <p:attrNameLst>
                                          <p:attrName>ppt_h</p:attrName>
                                        </p:attrNameLst>
                                      </p:cBhvr>
                                      <p:tavLst>
                                        <p:tav tm="0">
                                          <p:val>
                                            <p:fltVal val="0"/>
                                          </p:val>
                                        </p:tav>
                                        <p:tav tm="100000">
                                          <p:val>
                                            <p:strVal val="#ppt_h"/>
                                          </p:val>
                                        </p:tav>
                                      </p:tavLst>
                                    </p:anim>
                                    <p:animEffect transition="in" filter="fade">
                                      <p:cBhvr>
                                        <p:cTn id="139" dur="500"/>
                                        <p:tgtEl>
                                          <p:spTgt spid="28"/>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nodeType="clickEffect">
                                  <p:stCondLst>
                                    <p:cond delay="0"/>
                                  </p:stCondLst>
                                  <p:childTnLst>
                                    <p:set>
                                      <p:cBhvr>
                                        <p:cTn id="143" dur="1" fill="hold">
                                          <p:stCondLst>
                                            <p:cond delay="0"/>
                                          </p:stCondLst>
                                        </p:cTn>
                                        <p:tgtEl>
                                          <p:spTgt spid="22"/>
                                        </p:tgtEl>
                                        <p:attrNameLst>
                                          <p:attrName>style.visibility</p:attrName>
                                        </p:attrNameLst>
                                      </p:cBhvr>
                                      <p:to>
                                        <p:strVal val="visible"/>
                                      </p:to>
                                    </p:set>
                                    <p:anim calcmode="lin" valueType="num">
                                      <p:cBhvr>
                                        <p:cTn id="144" dur="500" fill="hold"/>
                                        <p:tgtEl>
                                          <p:spTgt spid="22"/>
                                        </p:tgtEl>
                                        <p:attrNameLst>
                                          <p:attrName>ppt_w</p:attrName>
                                        </p:attrNameLst>
                                      </p:cBhvr>
                                      <p:tavLst>
                                        <p:tav tm="0">
                                          <p:val>
                                            <p:fltVal val="0"/>
                                          </p:val>
                                        </p:tav>
                                        <p:tav tm="100000">
                                          <p:val>
                                            <p:strVal val="#ppt_w"/>
                                          </p:val>
                                        </p:tav>
                                      </p:tavLst>
                                    </p:anim>
                                    <p:anim calcmode="lin" valueType="num">
                                      <p:cBhvr>
                                        <p:cTn id="145" dur="500" fill="hold"/>
                                        <p:tgtEl>
                                          <p:spTgt spid="22"/>
                                        </p:tgtEl>
                                        <p:attrNameLst>
                                          <p:attrName>ppt_h</p:attrName>
                                        </p:attrNameLst>
                                      </p:cBhvr>
                                      <p:tavLst>
                                        <p:tav tm="0">
                                          <p:val>
                                            <p:fltVal val="0"/>
                                          </p:val>
                                        </p:tav>
                                        <p:tav tm="100000">
                                          <p:val>
                                            <p:strVal val="#ppt_h"/>
                                          </p:val>
                                        </p:tav>
                                      </p:tavLst>
                                    </p:anim>
                                    <p:animEffect transition="in" filter="fade">
                                      <p:cBhvr>
                                        <p:cTn id="146" dur="500"/>
                                        <p:tgtEl>
                                          <p:spTgt spid="22"/>
                                        </p:tgtEl>
                                      </p:cBhvr>
                                    </p:animEffect>
                                  </p:childTnLst>
                                </p:cTn>
                              </p:par>
                              <p:par>
                                <p:cTn id="147" presetID="22" presetClass="entr" presetSubtype="1" fill="hold" nodeType="with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wipe(up)">
                                      <p:cBhvr>
                                        <p:cTn id="149" dur="500"/>
                                        <p:tgtEl>
                                          <p:spTgt spid="56"/>
                                        </p:tgtEl>
                                      </p:cBhvr>
                                    </p:animEffect>
                                  </p:childTnLst>
                                </p:cTn>
                              </p:par>
                              <p:par>
                                <p:cTn id="150" presetID="22" presetClass="entr" presetSubtype="1" fill="hold" nodeType="with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wipe(up)">
                                      <p:cBhvr>
                                        <p:cTn id="152" dur="500"/>
                                        <p:tgtEl>
                                          <p:spTgt spid="5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1" nodeType="clickEffect">
                                  <p:stCondLst>
                                    <p:cond delay="0"/>
                                  </p:stCondLst>
                                  <p:childTnLst>
                                    <p:animEffect transition="out" filter="fade">
                                      <p:cBhvr>
                                        <p:cTn id="156" dur="500"/>
                                        <p:tgtEl>
                                          <p:spTgt spid="28"/>
                                        </p:tgtEl>
                                      </p:cBhvr>
                                    </p:animEffect>
                                    <p:set>
                                      <p:cBhvr>
                                        <p:cTn id="157" dur="1" fill="hold">
                                          <p:stCondLst>
                                            <p:cond delay="499"/>
                                          </p:stCondLst>
                                        </p:cTn>
                                        <p:tgtEl>
                                          <p:spTgt spid="2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56"/>
                                        </p:tgtEl>
                                      </p:cBhvr>
                                    </p:animEffect>
                                    <p:set>
                                      <p:cBhvr>
                                        <p:cTn id="160" dur="1" fill="hold">
                                          <p:stCondLst>
                                            <p:cond delay="499"/>
                                          </p:stCondLst>
                                        </p:cTn>
                                        <p:tgtEl>
                                          <p:spTgt spid="56"/>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57"/>
                                        </p:tgtEl>
                                      </p:cBhvr>
                                    </p:animEffect>
                                    <p:set>
                                      <p:cBhvr>
                                        <p:cTn id="163" dur="1" fill="hold">
                                          <p:stCondLst>
                                            <p:cond delay="499"/>
                                          </p:stCondLst>
                                        </p:cTn>
                                        <p:tgtEl>
                                          <p:spTgt spid="5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29"/>
                                        </p:tgtEl>
                                        <p:attrNameLst>
                                          <p:attrName>style.visibility</p:attrName>
                                        </p:attrNameLst>
                                      </p:cBhvr>
                                      <p:to>
                                        <p:strVal val="visible"/>
                                      </p:to>
                                    </p:set>
                                    <p:anim calcmode="lin" valueType="num">
                                      <p:cBhvr>
                                        <p:cTn id="168" dur="500" fill="hold"/>
                                        <p:tgtEl>
                                          <p:spTgt spid="29"/>
                                        </p:tgtEl>
                                        <p:attrNameLst>
                                          <p:attrName>ppt_w</p:attrName>
                                        </p:attrNameLst>
                                      </p:cBhvr>
                                      <p:tavLst>
                                        <p:tav tm="0">
                                          <p:val>
                                            <p:fltVal val="0"/>
                                          </p:val>
                                        </p:tav>
                                        <p:tav tm="100000">
                                          <p:val>
                                            <p:strVal val="#ppt_w"/>
                                          </p:val>
                                        </p:tav>
                                      </p:tavLst>
                                    </p:anim>
                                    <p:anim calcmode="lin" valueType="num">
                                      <p:cBhvr>
                                        <p:cTn id="169" dur="500" fill="hold"/>
                                        <p:tgtEl>
                                          <p:spTgt spid="29"/>
                                        </p:tgtEl>
                                        <p:attrNameLst>
                                          <p:attrName>ppt_h</p:attrName>
                                        </p:attrNameLst>
                                      </p:cBhvr>
                                      <p:tavLst>
                                        <p:tav tm="0">
                                          <p:val>
                                            <p:fltVal val="0"/>
                                          </p:val>
                                        </p:tav>
                                        <p:tav tm="100000">
                                          <p:val>
                                            <p:strVal val="#ppt_h"/>
                                          </p:val>
                                        </p:tav>
                                      </p:tavLst>
                                    </p:anim>
                                    <p:animEffect transition="in" filter="fade">
                                      <p:cBhvr>
                                        <p:cTn id="170" dur="500"/>
                                        <p:tgtEl>
                                          <p:spTgt spid="29"/>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20"/>
                                        </p:tgtEl>
                                        <p:attrNameLst>
                                          <p:attrName>style.visibility</p:attrName>
                                        </p:attrNameLst>
                                      </p:cBhvr>
                                      <p:to>
                                        <p:strVal val="visible"/>
                                      </p:to>
                                    </p:set>
                                    <p:anim calcmode="lin" valueType="num">
                                      <p:cBhvr>
                                        <p:cTn id="175" dur="500" fill="hold"/>
                                        <p:tgtEl>
                                          <p:spTgt spid="20"/>
                                        </p:tgtEl>
                                        <p:attrNameLst>
                                          <p:attrName>ppt_w</p:attrName>
                                        </p:attrNameLst>
                                      </p:cBhvr>
                                      <p:tavLst>
                                        <p:tav tm="0">
                                          <p:val>
                                            <p:fltVal val="0"/>
                                          </p:val>
                                        </p:tav>
                                        <p:tav tm="100000">
                                          <p:val>
                                            <p:strVal val="#ppt_w"/>
                                          </p:val>
                                        </p:tav>
                                      </p:tavLst>
                                    </p:anim>
                                    <p:anim calcmode="lin" valueType="num">
                                      <p:cBhvr>
                                        <p:cTn id="176" dur="500" fill="hold"/>
                                        <p:tgtEl>
                                          <p:spTgt spid="20"/>
                                        </p:tgtEl>
                                        <p:attrNameLst>
                                          <p:attrName>ppt_h</p:attrName>
                                        </p:attrNameLst>
                                      </p:cBhvr>
                                      <p:tavLst>
                                        <p:tav tm="0">
                                          <p:val>
                                            <p:fltVal val="0"/>
                                          </p:val>
                                        </p:tav>
                                        <p:tav tm="100000">
                                          <p:val>
                                            <p:strVal val="#ppt_h"/>
                                          </p:val>
                                        </p:tav>
                                      </p:tavLst>
                                    </p:anim>
                                    <p:animEffect transition="in" filter="fade">
                                      <p:cBhvr>
                                        <p:cTn id="177" dur="500"/>
                                        <p:tgtEl>
                                          <p:spTgt spid="20"/>
                                        </p:tgtEl>
                                      </p:cBhvr>
                                    </p:animEffect>
                                  </p:childTnLst>
                                </p:cTn>
                              </p:par>
                              <p:par>
                                <p:cTn id="178" presetID="22" presetClass="entr" presetSubtype="1" fill="hold" nodeType="withEffect">
                                  <p:stCondLst>
                                    <p:cond delay="0"/>
                                  </p:stCondLst>
                                  <p:childTnLst>
                                    <p:set>
                                      <p:cBhvr>
                                        <p:cTn id="179" dur="1" fill="hold">
                                          <p:stCondLst>
                                            <p:cond delay="0"/>
                                          </p:stCondLst>
                                        </p:cTn>
                                        <p:tgtEl>
                                          <p:spTgt spid="63"/>
                                        </p:tgtEl>
                                        <p:attrNameLst>
                                          <p:attrName>style.visibility</p:attrName>
                                        </p:attrNameLst>
                                      </p:cBhvr>
                                      <p:to>
                                        <p:strVal val="visible"/>
                                      </p:to>
                                    </p:set>
                                    <p:animEffect transition="in" filter="wipe(up)">
                                      <p:cBhvr>
                                        <p:cTn id="180" dur="500"/>
                                        <p:tgtEl>
                                          <p:spTgt spid="63"/>
                                        </p:tgtEl>
                                      </p:cBhvr>
                                    </p:animEffect>
                                  </p:childTnLst>
                                </p:cTn>
                              </p:par>
                              <p:par>
                                <p:cTn id="181" presetID="22" presetClass="entr" presetSubtype="1" fill="hold" nodeType="withEffect">
                                  <p:stCondLst>
                                    <p:cond delay="0"/>
                                  </p:stCondLst>
                                  <p:childTnLst>
                                    <p:set>
                                      <p:cBhvr>
                                        <p:cTn id="182" dur="1" fill="hold">
                                          <p:stCondLst>
                                            <p:cond delay="0"/>
                                          </p:stCondLst>
                                        </p:cTn>
                                        <p:tgtEl>
                                          <p:spTgt spid="64"/>
                                        </p:tgtEl>
                                        <p:attrNameLst>
                                          <p:attrName>style.visibility</p:attrName>
                                        </p:attrNameLst>
                                      </p:cBhvr>
                                      <p:to>
                                        <p:strVal val="visible"/>
                                      </p:to>
                                    </p:set>
                                    <p:animEffect transition="in" filter="wipe(up)">
                                      <p:cBhvr>
                                        <p:cTn id="183" dur="500"/>
                                        <p:tgtEl>
                                          <p:spTgt spid="64"/>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grpId="1" nodeType="clickEffect">
                                  <p:stCondLst>
                                    <p:cond delay="0"/>
                                  </p:stCondLst>
                                  <p:childTnLst>
                                    <p:animEffect transition="out" filter="fade">
                                      <p:cBhvr>
                                        <p:cTn id="187" dur="500"/>
                                        <p:tgtEl>
                                          <p:spTgt spid="29"/>
                                        </p:tgtEl>
                                      </p:cBhvr>
                                    </p:animEffect>
                                    <p:set>
                                      <p:cBhvr>
                                        <p:cTn id="188" dur="1" fill="hold">
                                          <p:stCondLst>
                                            <p:cond delay="499"/>
                                          </p:stCondLst>
                                        </p:cTn>
                                        <p:tgtEl>
                                          <p:spTgt spid="29"/>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63"/>
                                        </p:tgtEl>
                                      </p:cBhvr>
                                    </p:animEffect>
                                    <p:set>
                                      <p:cBhvr>
                                        <p:cTn id="191" dur="1" fill="hold">
                                          <p:stCondLst>
                                            <p:cond delay="499"/>
                                          </p:stCondLst>
                                        </p:cTn>
                                        <p:tgtEl>
                                          <p:spTgt spid="63"/>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64"/>
                                        </p:tgtEl>
                                      </p:cBhvr>
                                    </p:animEffect>
                                    <p:set>
                                      <p:cBhvr>
                                        <p:cTn id="194"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 grpId="1" animBg="1"/>
      <p:bldP spid="26" grpId="0" animBg="1"/>
      <p:bldP spid="26" grpId="1" animBg="1"/>
      <p:bldP spid="27" grpId="0" animBg="1"/>
      <p:bldP spid="27" grpId="1" animBg="1"/>
      <p:bldP spid="28" grpId="0" animBg="1"/>
      <p:bldP spid="28" grpId="1" animBg="1"/>
      <p:bldP spid="29" grpId="0" animBg="1"/>
      <p:bldP spid="29" grpId="1" animBg="1"/>
      <p:bldP spid="45" grpId="0" animBg="1"/>
      <p:bldP spid="45" grpId="1" animBg="1"/>
    </p:bldLst>
  </p:timing>
</p:sld>
</file>

<file path=ppt/theme/theme1.xml><?xml version="1.0" encoding="utf-8"?>
<a:theme xmlns:a="http://schemas.openxmlformats.org/drawingml/2006/main" name="Science Subject for High School - 9th Grade: Evolution of Life by Slidesgo">
  <a:themeElements>
    <a:clrScheme name="Simple Light">
      <a:dk1>
        <a:srgbClr val="000000"/>
      </a:dk1>
      <a:lt1>
        <a:srgbClr val="FFFFFF"/>
      </a:lt1>
      <a:dk2>
        <a:srgbClr val="2D3E53"/>
      </a:dk2>
      <a:lt2>
        <a:srgbClr val="2C575E"/>
      </a:lt2>
      <a:accent1>
        <a:srgbClr val="48848D"/>
      </a:accent1>
      <a:accent2>
        <a:srgbClr val="2C6A4C"/>
      </a:accent2>
      <a:accent3>
        <a:srgbClr val="53793F"/>
      </a:accent3>
      <a:accent4>
        <a:srgbClr val="92B648"/>
      </a:accent4>
      <a:accent5>
        <a:srgbClr val="B9BE43"/>
      </a:accent5>
      <a:accent6>
        <a:srgbClr val="DDF5F8"/>
      </a:accent6>
      <a:hlink>
        <a:srgbClr val="2D3E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1272</TotalTime>
  <Words>1055</Words>
  <Application>Microsoft Office PowerPoint</Application>
  <PresentationFormat>Widescreen</PresentationFormat>
  <Paragraphs>132</Paragraphs>
  <Slides>33</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Calibri</vt:lpstr>
      <vt:lpstr>Chango</vt:lpstr>
      <vt:lpstr>Gloucester MT Extra Condensed</vt:lpstr>
      <vt:lpstr>Nunito</vt:lpstr>
      <vt:lpstr>Times New Roman</vt:lpstr>
      <vt:lpstr>UTM Alberta Heavy</vt:lpstr>
      <vt:lpstr>UTM Davida</vt:lpstr>
      <vt:lpstr>UTM Micra</vt:lpstr>
      <vt:lpstr>UTM Rockwell</vt:lpstr>
      <vt:lpstr>UVN Bach Tuyet Nang</vt:lpstr>
      <vt:lpstr>Wingdings</vt:lpstr>
      <vt:lpstr>Science Subject for High School - 9th Grade: Evolution of Life by Slidesgo</vt:lpstr>
      <vt:lpstr>Default Design</vt:lpstr>
      <vt:lpstr>ĐỊA LÍ LỚP 5</vt:lpstr>
      <vt:lpstr>BÀI 6 ĐẤT VÀ RỪNG</vt:lpstr>
      <vt:lpstr>MỤC TIÊU</vt:lpstr>
      <vt:lpstr>CÁC LOẠI ĐẤT CHÍNH Ở NƯỚC TA</vt:lpstr>
      <vt:lpstr>CÁC LOẠI ĐẤT CHÍNH Ở NƯỚC TA</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Ở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28</cp:revision>
  <dcterms:created xsi:type="dcterms:W3CDTF">2021-10-01T16:27:20Z</dcterms:created>
  <dcterms:modified xsi:type="dcterms:W3CDTF">2023-10-14T16:25:22Z</dcterms:modified>
  <cp:category>9Slide.vn</cp:category>
  <cp:contentStatus>9Slide</cp:contentStatus>
</cp:coreProperties>
</file>