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embeddedFontLst>
    <p:embeddedFont>
      <p:font typeface="Calibri" pitchFamily="34" charset="0"/>
      <p:regular r:id="rId33"/>
      <p:bold r:id="rId34"/>
      <p:italic r:id="rId35"/>
      <p:boldItalic r:id="rId36"/>
    </p:embeddedFont>
    <p:embeddedFont>
      <p:font typeface="Baloo 2" charset="0"/>
      <p:regular r:id="rId37"/>
      <p:bold r:id="rId38"/>
    </p:embeddedFont>
    <p:embeddedFont>
      <p:font typeface="Microsoft Yahei" pitchFamily="34" charset="-122"/>
      <p:regular r:id="rId39"/>
      <p:bold r:id="rId40"/>
    </p:embeddedFont>
    <p:embeddedFont>
      <p:font typeface="Cambria" pitchFamily="18" charset="0"/>
      <p:regular r:id="rId41"/>
      <p:bold r:id="rId42"/>
      <p:italic r:id="rId43"/>
      <p:boldItalic r:id="rId44"/>
    </p:embeddedFont>
    <p:embeddedFont>
      <p:font typeface="Nunito Sans" charset="0"/>
      <p:regular r:id="rId45"/>
      <p:bold r:id="rId46"/>
      <p:italic r:id="rId47"/>
      <p:boldItalic r:id="rId48"/>
    </p:embeddedFont>
    <p:embeddedFont>
      <p:font typeface="Arima Madurai Black" charset="0"/>
      <p:bold r:id="rId49"/>
    </p:embeddedFont>
    <p:embeddedFont>
      <p:font typeface="Lobster" charset="0"/>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jhJY9ow+4PQ0KRQv1qIwf17Hcfo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26"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207602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8" name="Google Shape;65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Click vào từng câu hỏi theo thứ tự từ 1🡪7, bấm vào hàng ô chữ màu hồng để hiện ra đáp án. Mỗi dòng đáp án sẽ có 1 ô màu cam, ghép các chữ cái màu cam lại ta được từ khóa.</a:t>
            </a:r>
            <a:endParaRPr/>
          </a:p>
          <a:p>
            <a:pPr marL="0" lvl="0" indent="0" algn="l" rtl="0">
              <a:spcBef>
                <a:spcPts val="0"/>
              </a:spcBef>
              <a:spcAft>
                <a:spcPts val="0"/>
              </a:spcAft>
              <a:buNone/>
            </a:pPr>
            <a:r>
              <a:rPr lang="en-US"/>
              <a:t>- Click vào từ khóa để hiện ra từ khóa cuối cùng là VICTORY, ý nghĩa thứ 2 của chú thích chữ V (Tiếng Việt có nghĩa là chiến thắng)</a:t>
            </a:r>
            <a:endParaRPr/>
          </a:p>
        </p:txBody>
      </p:sp>
      <p:sp>
        <p:nvSpPr>
          <p:cNvPr id="713" name="Google Shape;71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1" name="Google Shape;94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5: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6: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7: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8: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15"/>
        <p:cNvGrpSpPr/>
        <p:nvPr/>
      </p:nvGrpSpPr>
      <p:grpSpPr>
        <a:xfrm>
          <a:off x="0" y="0"/>
          <a:ext cx="0" cy="0"/>
          <a:chOff x="0" y="0"/>
          <a:chExt cx="0" cy="0"/>
        </a:xfrm>
      </p:grpSpPr>
      <p:sp>
        <p:nvSpPr>
          <p:cNvPr id="16" name="Google Shape;1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标题幻灯片">
  <p:cSld name="2_标题幻灯片">
    <p:spTree>
      <p:nvGrpSpPr>
        <p:cNvPr id="1" name="Shape 74"/>
        <p:cNvGrpSpPr/>
        <p:nvPr/>
      </p:nvGrpSpPr>
      <p:grpSpPr>
        <a:xfrm>
          <a:off x="0" y="0"/>
          <a:ext cx="0" cy="0"/>
          <a:chOff x="0" y="0"/>
          <a:chExt cx="0" cy="0"/>
        </a:xfrm>
      </p:grpSpPr>
      <p:sp>
        <p:nvSpPr>
          <p:cNvPr id="75" name="Google Shape;75;p4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0" name="Google Shape;80;p43"/>
          <p:cNvPicPr preferRelativeResize="0"/>
          <p:nvPr/>
        </p:nvPicPr>
        <p:blipFill rotWithShape="1">
          <a:blip r:embed="rId2">
            <a:alphaModFix/>
          </a:blip>
          <a:srcRect b="15616"/>
          <a:stretch/>
        </p:blipFill>
        <p:spPr>
          <a:xfrm>
            <a:off x="0" y="1"/>
            <a:ext cx="12192000" cy="6858000"/>
          </a:xfrm>
          <a:prstGeom prst="rect">
            <a:avLst/>
          </a:prstGeom>
          <a:noFill/>
          <a:ln>
            <a:noFill/>
          </a:ln>
        </p:spPr>
      </p:pic>
      <p:sp>
        <p:nvSpPr>
          <p:cNvPr id="81" name="Google Shape;81;p43"/>
          <p:cNvSpPr/>
          <p:nvPr/>
        </p:nvSpPr>
        <p:spPr>
          <a:xfrm>
            <a:off x="382137" y="395785"/>
            <a:ext cx="11395882" cy="6073254"/>
          </a:xfrm>
          <a:prstGeom prst="roundRect">
            <a:avLst>
              <a:gd name="adj" fmla="val 10150"/>
            </a:avLst>
          </a:prstGeom>
          <a:solidFill>
            <a:schemeClr val="lt1"/>
          </a:solidFill>
          <a:ln>
            <a:noFill/>
          </a:ln>
          <a:effectLst>
            <a:outerShdw blurRad="190500" dist="88900" dir="8940000" sx="103000" sy="103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82"/>
        <p:cNvGrpSpPr/>
        <p:nvPr/>
      </p:nvGrpSpPr>
      <p:grpSpPr>
        <a:xfrm>
          <a:off x="0" y="0"/>
          <a:ext cx="0" cy="0"/>
          <a:chOff x="0" y="0"/>
          <a:chExt cx="0" cy="0"/>
        </a:xfrm>
      </p:grpSpPr>
      <p:sp>
        <p:nvSpPr>
          <p:cNvPr id="83" name="Google Shape;83;p4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5" name="Google Shape;8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8" name="Google Shape;88;p44"/>
          <p:cNvPicPr preferRelativeResize="0"/>
          <p:nvPr/>
        </p:nvPicPr>
        <p:blipFill rotWithShape="1">
          <a:blip r:embed="rId2">
            <a:alphaModFix/>
          </a:blip>
          <a:srcRect b="15616"/>
          <a:stretch/>
        </p:blipFill>
        <p:spPr>
          <a:xfrm>
            <a:off x="0" y="1"/>
            <a:ext cx="12192000" cy="6858000"/>
          </a:xfrm>
          <a:prstGeom prst="rect">
            <a:avLst/>
          </a:prstGeom>
          <a:noFill/>
          <a:ln>
            <a:noFill/>
          </a:ln>
        </p:spPr>
      </p:pic>
      <p:sp>
        <p:nvSpPr>
          <p:cNvPr id="89" name="Google Shape;89;p44"/>
          <p:cNvSpPr/>
          <p:nvPr/>
        </p:nvSpPr>
        <p:spPr>
          <a:xfrm>
            <a:off x="382137" y="395785"/>
            <a:ext cx="11395882" cy="6073254"/>
          </a:xfrm>
          <a:prstGeom prst="roundRect">
            <a:avLst>
              <a:gd name="adj" fmla="val 10150"/>
            </a:avLst>
          </a:prstGeom>
          <a:solidFill>
            <a:schemeClr val="lt1"/>
          </a:solidFill>
          <a:ln>
            <a:noFill/>
          </a:ln>
          <a:effectLst>
            <a:outerShdw blurRad="190500" dist="88900" dir="8940000" sx="103000" sy="103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6_标题和内容">
  <p:cSld name="26_标题和内容">
    <p:spTree>
      <p:nvGrpSpPr>
        <p:cNvPr id="1" name="Shape 90"/>
        <p:cNvGrpSpPr/>
        <p:nvPr/>
      </p:nvGrpSpPr>
      <p:grpSpPr>
        <a:xfrm>
          <a:off x="0" y="0"/>
          <a:ext cx="0" cy="0"/>
          <a:chOff x="0" y="0"/>
          <a:chExt cx="0" cy="0"/>
        </a:xfrm>
      </p:grpSpPr>
      <p:sp>
        <p:nvSpPr>
          <p:cNvPr id="91" name="Google Shape;91;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5_标题和内容">
  <p:cSld name="25_标题和内容">
    <p:spTree>
      <p:nvGrpSpPr>
        <p:cNvPr id="1" name="Shape 96"/>
        <p:cNvGrpSpPr/>
        <p:nvPr/>
      </p:nvGrpSpPr>
      <p:grpSpPr>
        <a:xfrm>
          <a:off x="0" y="0"/>
          <a:ext cx="0" cy="0"/>
          <a:chOff x="0" y="0"/>
          <a:chExt cx="0" cy="0"/>
        </a:xfrm>
      </p:grpSpPr>
      <p:sp>
        <p:nvSpPr>
          <p:cNvPr id="97" name="Google Shape;97;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4_标题和内容">
  <p:cSld name="24_标题和内容">
    <p:spTree>
      <p:nvGrpSpPr>
        <p:cNvPr id="1" name="Shape 102"/>
        <p:cNvGrpSpPr/>
        <p:nvPr/>
      </p:nvGrpSpPr>
      <p:grpSpPr>
        <a:xfrm>
          <a:off x="0" y="0"/>
          <a:ext cx="0" cy="0"/>
          <a:chOff x="0" y="0"/>
          <a:chExt cx="0" cy="0"/>
        </a:xfrm>
      </p:grpSpPr>
      <p:sp>
        <p:nvSpPr>
          <p:cNvPr id="103" name="Google Shape;103;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3_标题和内容">
  <p:cSld name="23_标题和内容">
    <p:spTree>
      <p:nvGrpSpPr>
        <p:cNvPr id="1" name="Shape 108"/>
        <p:cNvGrpSpPr/>
        <p:nvPr/>
      </p:nvGrpSpPr>
      <p:grpSpPr>
        <a:xfrm>
          <a:off x="0" y="0"/>
          <a:ext cx="0" cy="0"/>
          <a:chOff x="0" y="0"/>
          <a:chExt cx="0" cy="0"/>
        </a:xfrm>
      </p:grpSpPr>
      <p:sp>
        <p:nvSpPr>
          <p:cNvPr id="109" name="Google Shape;109;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2_标题和内容">
  <p:cSld name="22_标题和内容">
    <p:spTree>
      <p:nvGrpSpPr>
        <p:cNvPr id="1" name="Shape 114"/>
        <p:cNvGrpSpPr/>
        <p:nvPr/>
      </p:nvGrpSpPr>
      <p:grpSpPr>
        <a:xfrm>
          <a:off x="0" y="0"/>
          <a:ext cx="0" cy="0"/>
          <a:chOff x="0" y="0"/>
          <a:chExt cx="0" cy="0"/>
        </a:xfrm>
      </p:grpSpPr>
      <p:sp>
        <p:nvSpPr>
          <p:cNvPr id="115" name="Google Shape;115;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1_标题和内容">
  <p:cSld name="21_标题和内容">
    <p:spTree>
      <p:nvGrpSpPr>
        <p:cNvPr id="1" name="Shape 120"/>
        <p:cNvGrpSpPr/>
        <p:nvPr/>
      </p:nvGrpSpPr>
      <p:grpSpPr>
        <a:xfrm>
          <a:off x="0" y="0"/>
          <a:ext cx="0" cy="0"/>
          <a:chOff x="0" y="0"/>
          <a:chExt cx="0" cy="0"/>
        </a:xfrm>
      </p:grpSpPr>
      <p:sp>
        <p:nvSpPr>
          <p:cNvPr id="121" name="Google Shape;121;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0_标题和内容">
  <p:cSld name="20_标题和内容">
    <p:spTree>
      <p:nvGrpSpPr>
        <p:cNvPr id="1" name="Shape 126"/>
        <p:cNvGrpSpPr/>
        <p:nvPr/>
      </p:nvGrpSpPr>
      <p:grpSpPr>
        <a:xfrm>
          <a:off x="0" y="0"/>
          <a:ext cx="0" cy="0"/>
          <a:chOff x="0" y="0"/>
          <a:chExt cx="0" cy="0"/>
        </a:xfrm>
      </p:grpSpPr>
      <p:sp>
        <p:nvSpPr>
          <p:cNvPr id="127" name="Google Shape;127;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9_标题和内容">
  <p:cSld name="19_标题和内容">
    <p:spTree>
      <p:nvGrpSpPr>
        <p:cNvPr id="1" name="Shape 132"/>
        <p:cNvGrpSpPr/>
        <p:nvPr/>
      </p:nvGrpSpPr>
      <p:grpSpPr>
        <a:xfrm>
          <a:off x="0" y="0"/>
          <a:ext cx="0" cy="0"/>
          <a:chOff x="0" y="0"/>
          <a:chExt cx="0" cy="0"/>
        </a:xfrm>
      </p:grpSpPr>
      <p:sp>
        <p:nvSpPr>
          <p:cNvPr id="133" name="Google Shape;133;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1"/>
        <p:cNvGrpSpPr/>
        <p:nvPr/>
      </p:nvGrpSpPr>
      <p:grpSpPr>
        <a:xfrm>
          <a:off x="0" y="0"/>
          <a:ext cx="0" cy="0"/>
          <a:chOff x="0" y="0"/>
          <a:chExt cx="0" cy="0"/>
        </a:xfrm>
      </p:grpSpPr>
      <p:sp>
        <p:nvSpPr>
          <p:cNvPr id="22" name="Google Shape;2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35"/>
          <p:cNvPicPr preferRelativeResize="0"/>
          <p:nvPr/>
        </p:nvPicPr>
        <p:blipFill rotWithShape="1">
          <a:blip r:embed="rId2">
            <a:alphaModFix/>
          </a:blip>
          <a:srcRect b="15616"/>
          <a:stretch/>
        </p:blipFill>
        <p:spPr>
          <a:xfrm>
            <a:off x="0" y="1"/>
            <a:ext cx="12192000" cy="6858000"/>
          </a:xfrm>
          <a:prstGeom prst="rect">
            <a:avLst/>
          </a:prstGeom>
          <a:noFill/>
          <a:ln>
            <a:noFill/>
          </a:ln>
        </p:spPr>
      </p:pic>
      <p:sp>
        <p:nvSpPr>
          <p:cNvPr id="28" name="Google Shape;28;p35"/>
          <p:cNvSpPr/>
          <p:nvPr/>
        </p:nvSpPr>
        <p:spPr>
          <a:xfrm>
            <a:off x="382137" y="395785"/>
            <a:ext cx="11395882" cy="6073254"/>
          </a:xfrm>
          <a:prstGeom prst="roundRect">
            <a:avLst>
              <a:gd name="adj" fmla="val 10150"/>
            </a:avLst>
          </a:prstGeom>
          <a:solidFill>
            <a:schemeClr val="lt1"/>
          </a:solidFill>
          <a:ln>
            <a:noFill/>
          </a:ln>
          <a:effectLst>
            <a:outerShdw blurRad="190500" dist="88900" dir="8940000" sx="103000" sy="103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8_标题和内容">
  <p:cSld name="18_标题和内容">
    <p:spTree>
      <p:nvGrpSpPr>
        <p:cNvPr id="1" name="Shape 138"/>
        <p:cNvGrpSpPr/>
        <p:nvPr/>
      </p:nvGrpSpPr>
      <p:grpSpPr>
        <a:xfrm>
          <a:off x="0" y="0"/>
          <a:ext cx="0" cy="0"/>
          <a:chOff x="0" y="0"/>
          <a:chExt cx="0" cy="0"/>
        </a:xfrm>
      </p:grpSpPr>
      <p:sp>
        <p:nvSpPr>
          <p:cNvPr id="139" name="Google Shape;13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7_标题和内容">
  <p:cSld name="17_标题和内容">
    <p:spTree>
      <p:nvGrpSpPr>
        <p:cNvPr id="1" name="Shape 144"/>
        <p:cNvGrpSpPr/>
        <p:nvPr/>
      </p:nvGrpSpPr>
      <p:grpSpPr>
        <a:xfrm>
          <a:off x="0" y="0"/>
          <a:ext cx="0" cy="0"/>
          <a:chOff x="0" y="0"/>
          <a:chExt cx="0" cy="0"/>
        </a:xfrm>
      </p:grpSpPr>
      <p:sp>
        <p:nvSpPr>
          <p:cNvPr id="145" name="Google Shape;14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6_标题和内容">
  <p:cSld name="16_标题和内容">
    <p:spTree>
      <p:nvGrpSpPr>
        <p:cNvPr id="1" name="Shape 150"/>
        <p:cNvGrpSpPr/>
        <p:nvPr/>
      </p:nvGrpSpPr>
      <p:grpSpPr>
        <a:xfrm>
          <a:off x="0" y="0"/>
          <a:ext cx="0" cy="0"/>
          <a:chOff x="0" y="0"/>
          <a:chExt cx="0" cy="0"/>
        </a:xfrm>
      </p:grpSpPr>
      <p:sp>
        <p:nvSpPr>
          <p:cNvPr id="151" name="Google Shape;151;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5_标题和内容">
  <p:cSld name="15_标题和内容">
    <p:spTree>
      <p:nvGrpSpPr>
        <p:cNvPr id="1" name="Shape 156"/>
        <p:cNvGrpSpPr/>
        <p:nvPr/>
      </p:nvGrpSpPr>
      <p:grpSpPr>
        <a:xfrm>
          <a:off x="0" y="0"/>
          <a:ext cx="0" cy="0"/>
          <a:chOff x="0" y="0"/>
          <a:chExt cx="0" cy="0"/>
        </a:xfrm>
      </p:grpSpPr>
      <p:sp>
        <p:nvSpPr>
          <p:cNvPr id="157" name="Google Shape;157;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4_标题和内容">
  <p:cSld name="14_标题和内容">
    <p:spTree>
      <p:nvGrpSpPr>
        <p:cNvPr id="1" name="Shape 162"/>
        <p:cNvGrpSpPr/>
        <p:nvPr/>
      </p:nvGrpSpPr>
      <p:grpSpPr>
        <a:xfrm>
          <a:off x="0" y="0"/>
          <a:ext cx="0" cy="0"/>
          <a:chOff x="0" y="0"/>
          <a:chExt cx="0" cy="0"/>
        </a:xfrm>
      </p:grpSpPr>
      <p:sp>
        <p:nvSpPr>
          <p:cNvPr id="163" name="Google Shape;163;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标题和内容">
  <p:cSld name="4_标题和内容">
    <p:spTree>
      <p:nvGrpSpPr>
        <p:cNvPr id="1" name="Shape 168"/>
        <p:cNvGrpSpPr/>
        <p:nvPr/>
      </p:nvGrpSpPr>
      <p:grpSpPr>
        <a:xfrm>
          <a:off x="0" y="0"/>
          <a:ext cx="0" cy="0"/>
          <a:chOff x="0" y="0"/>
          <a:chExt cx="0" cy="0"/>
        </a:xfrm>
      </p:grpSpPr>
      <p:sp>
        <p:nvSpPr>
          <p:cNvPr id="169" name="Google Shape;169;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标题和内容">
  <p:cSld name="3_标题和内容">
    <p:spTree>
      <p:nvGrpSpPr>
        <p:cNvPr id="1" name="Shape 174"/>
        <p:cNvGrpSpPr/>
        <p:nvPr/>
      </p:nvGrpSpPr>
      <p:grpSpPr>
        <a:xfrm>
          <a:off x="0" y="0"/>
          <a:ext cx="0" cy="0"/>
          <a:chOff x="0" y="0"/>
          <a:chExt cx="0" cy="0"/>
        </a:xfrm>
      </p:grpSpPr>
      <p:sp>
        <p:nvSpPr>
          <p:cNvPr id="175" name="Google Shape;175;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标题和内容">
  <p:cSld name="2_标题和内容">
    <p:spTree>
      <p:nvGrpSpPr>
        <p:cNvPr id="1" name="Shape 180"/>
        <p:cNvGrpSpPr/>
        <p:nvPr/>
      </p:nvGrpSpPr>
      <p:grpSpPr>
        <a:xfrm>
          <a:off x="0" y="0"/>
          <a:ext cx="0" cy="0"/>
          <a:chOff x="0" y="0"/>
          <a:chExt cx="0" cy="0"/>
        </a:xfrm>
      </p:grpSpPr>
      <p:sp>
        <p:nvSpPr>
          <p:cNvPr id="181" name="Google Shape;181;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186"/>
        <p:cNvGrpSpPr/>
        <p:nvPr/>
      </p:nvGrpSpPr>
      <p:grpSpPr>
        <a:xfrm>
          <a:off x="0" y="0"/>
          <a:ext cx="0" cy="0"/>
          <a:chOff x="0" y="0"/>
          <a:chExt cx="0" cy="0"/>
        </a:xfrm>
      </p:grpSpPr>
      <p:sp>
        <p:nvSpPr>
          <p:cNvPr id="187" name="Google Shape;187;p6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6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9" name="Google Shape;189;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192"/>
        <p:cNvGrpSpPr/>
        <p:nvPr/>
      </p:nvGrpSpPr>
      <p:grpSpPr>
        <a:xfrm>
          <a:off x="0" y="0"/>
          <a:ext cx="0" cy="0"/>
          <a:chOff x="0" y="0"/>
          <a:chExt cx="0" cy="0"/>
        </a:xfrm>
      </p:grpSpPr>
      <p:sp>
        <p:nvSpPr>
          <p:cNvPr id="193" name="Google Shape;193;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9"/>
        <p:cNvGrpSpPr/>
        <p:nvPr/>
      </p:nvGrpSpPr>
      <p:grpSpPr>
        <a:xfrm>
          <a:off x="0" y="0"/>
          <a:ext cx="0" cy="0"/>
          <a:chOff x="0" y="0"/>
          <a:chExt cx="0" cy="0"/>
        </a:xfrm>
      </p:grpSpPr>
      <p:sp>
        <p:nvSpPr>
          <p:cNvPr id="30" name="Google Shape;3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199"/>
        <p:cNvGrpSpPr/>
        <p:nvPr/>
      </p:nvGrpSpPr>
      <p:grpSpPr>
        <a:xfrm>
          <a:off x="0" y="0"/>
          <a:ext cx="0" cy="0"/>
          <a:chOff x="0" y="0"/>
          <a:chExt cx="0" cy="0"/>
        </a:xfrm>
      </p:grpSpPr>
      <p:sp>
        <p:nvSpPr>
          <p:cNvPr id="200" name="Google Shape;200;p6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6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2" name="Google Shape;202;p6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6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4" name="Google Shape;204;p6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208"/>
        <p:cNvGrpSpPr/>
        <p:nvPr/>
      </p:nvGrpSpPr>
      <p:grpSpPr>
        <a:xfrm>
          <a:off x="0" y="0"/>
          <a:ext cx="0" cy="0"/>
          <a:chOff x="0" y="0"/>
          <a:chExt cx="0" cy="0"/>
        </a:xfrm>
      </p:grpSpPr>
      <p:sp>
        <p:nvSpPr>
          <p:cNvPr id="209" name="Google Shape;209;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空白">
  <p:cSld name="4_空白">
    <p:spTree>
      <p:nvGrpSpPr>
        <p:cNvPr id="1" name="Shape 213"/>
        <p:cNvGrpSpPr/>
        <p:nvPr/>
      </p:nvGrpSpPr>
      <p:grpSpPr>
        <a:xfrm>
          <a:off x="0" y="0"/>
          <a:ext cx="0" cy="0"/>
          <a:chOff x="0" y="0"/>
          <a:chExt cx="0" cy="0"/>
        </a:xfrm>
      </p:grpSpPr>
      <p:sp>
        <p:nvSpPr>
          <p:cNvPr id="214" name="Google Shape;214;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空白">
  <p:cSld name="3_空白">
    <p:spTree>
      <p:nvGrpSpPr>
        <p:cNvPr id="1" name="Shape 217"/>
        <p:cNvGrpSpPr/>
        <p:nvPr/>
      </p:nvGrpSpPr>
      <p:grpSpPr>
        <a:xfrm>
          <a:off x="0" y="0"/>
          <a:ext cx="0" cy="0"/>
          <a:chOff x="0" y="0"/>
          <a:chExt cx="0" cy="0"/>
        </a:xfrm>
      </p:grpSpPr>
      <p:sp>
        <p:nvSpPr>
          <p:cNvPr id="218" name="Google Shape;218;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221"/>
        <p:cNvGrpSpPr/>
        <p:nvPr/>
      </p:nvGrpSpPr>
      <p:grpSpPr>
        <a:xfrm>
          <a:off x="0" y="0"/>
          <a:ext cx="0" cy="0"/>
          <a:chOff x="0" y="0"/>
          <a:chExt cx="0" cy="0"/>
        </a:xfrm>
      </p:grpSpPr>
      <p:sp>
        <p:nvSpPr>
          <p:cNvPr id="222" name="Google Shape;22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225"/>
        <p:cNvGrpSpPr/>
        <p:nvPr/>
      </p:nvGrpSpPr>
      <p:grpSpPr>
        <a:xfrm>
          <a:off x="0" y="0"/>
          <a:ext cx="0" cy="0"/>
          <a:chOff x="0" y="0"/>
          <a:chExt cx="0" cy="0"/>
        </a:xfrm>
      </p:grpSpPr>
      <p:sp>
        <p:nvSpPr>
          <p:cNvPr id="226" name="Google Shape;226;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229"/>
        <p:cNvGrpSpPr/>
        <p:nvPr/>
      </p:nvGrpSpPr>
      <p:grpSpPr>
        <a:xfrm>
          <a:off x="0" y="0"/>
          <a:ext cx="0" cy="0"/>
          <a:chOff x="0" y="0"/>
          <a:chExt cx="0" cy="0"/>
        </a:xfrm>
      </p:grpSpPr>
      <p:sp>
        <p:nvSpPr>
          <p:cNvPr id="230" name="Google Shape;230;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 name="Google Shape;231;p6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32" name="Google Shape;232;p6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3" name="Google Shape;233;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236"/>
        <p:cNvGrpSpPr/>
        <p:nvPr/>
      </p:nvGrpSpPr>
      <p:grpSpPr>
        <a:xfrm>
          <a:off x="0" y="0"/>
          <a:ext cx="0" cy="0"/>
          <a:chOff x="0" y="0"/>
          <a:chExt cx="0" cy="0"/>
        </a:xfrm>
      </p:grpSpPr>
      <p:sp>
        <p:nvSpPr>
          <p:cNvPr id="237" name="Google Shape;237;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70"/>
          <p:cNvSpPr>
            <a:spLocks noGrp="1"/>
          </p:cNvSpPr>
          <p:nvPr>
            <p:ph type="pic" idx="2"/>
          </p:nvPr>
        </p:nvSpPr>
        <p:spPr>
          <a:xfrm>
            <a:off x="5183188" y="987425"/>
            <a:ext cx="6172200" cy="4873625"/>
          </a:xfrm>
          <a:prstGeom prst="rect">
            <a:avLst/>
          </a:prstGeom>
          <a:noFill/>
          <a:ln>
            <a:noFill/>
          </a:ln>
        </p:spPr>
      </p:sp>
      <p:sp>
        <p:nvSpPr>
          <p:cNvPr id="239" name="Google Shape;239;p7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40" name="Google Shape;240;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243"/>
        <p:cNvGrpSpPr/>
        <p:nvPr/>
      </p:nvGrpSpPr>
      <p:grpSpPr>
        <a:xfrm>
          <a:off x="0" y="0"/>
          <a:ext cx="0" cy="0"/>
          <a:chOff x="0" y="0"/>
          <a:chExt cx="0" cy="0"/>
        </a:xfrm>
      </p:grpSpPr>
      <p:sp>
        <p:nvSpPr>
          <p:cNvPr id="244" name="Google Shape;244;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7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249"/>
        <p:cNvGrpSpPr/>
        <p:nvPr/>
      </p:nvGrpSpPr>
      <p:grpSpPr>
        <a:xfrm>
          <a:off x="0" y="0"/>
          <a:ext cx="0" cy="0"/>
          <a:chOff x="0" y="0"/>
          <a:chExt cx="0" cy="0"/>
        </a:xfrm>
      </p:grpSpPr>
      <p:sp>
        <p:nvSpPr>
          <p:cNvPr id="250" name="Google Shape;250;p7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7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标题和内容">
  <p:cSld name="1_标题和内容">
    <p:bg>
      <p:bgPr>
        <a:solidFill>
          <a:schemeClr val="lt1"/>
        </a:solidFill>
        <a:effectLst/>
      </p:bgPr>
    </p:bg>
    <p:spTree>
      <p:nvGrpSpPr>
        <p:cNvPr id="1" name="Shape 33"/>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3_标题和内容">
  <p:cSld name="13_标题和内容">
    <p:bg>
      <p:bgPr>
        <a:solidFill>
          <a:schemeClr val="lt1"/>
        </a:solidFill>
        <a:effectLst/>
      </p:bgPr>
    </p:bg>
    <p:spTree>
      <p:nvGrpSpPr>
        <p:cNvPr id="1" name="Shape 255"/>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2_标题和内容">
  <p:cSld name="12_标题和内容">
    <p:bg>
      <p:bgPr>
        <a:solidFill>
          <a:schemeClr val="lt1"/>
        </a:solidFill>
        <a:effectLst/>
      </p:bgPr>
    </p:bg>
    <p:spTree>
      <p:nvGrpSpPr>
        <p:cNvPr id="1" name="Shape 25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1_标题和内容">
  <p:cSld name="11_标题和内容">
    <p:bg>
      <p:bgPr>
        <a:solidFill>
          <a:schemeClr val="lt1"/>
        </a:solidFill>
        <a:effectLst/>
      </p:bgPr>
    </p:bg>
    <p:spTree>
      <p:nvGrpSpPr>
        <p:cNvPr id="1" name="Shape 257"/>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0_标题和内容">
  <p:cSld name="10_标题和内容">
    <p:bg>
      <p:bgPr>
        <a:solidFill>
          <a:schemeClr val="lt1"/>
        </a:solidFill>
        <a:effectLst/>
      </p:bgPr>
    </p:bg>
    <p:spTree>
      <p:nvGrpSpPr>
        <p:cNvPr id="1" name="Shape 258"/>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9_标题和内容">
  <p:cSld name="9_标题和内容">
    <p:bg>
      <p:bgPr>
        <a:solidFill>
          <a:schemeClr val="lt1"/>
        </a:solidFill>
        <a:effectLst/>
      </p:bgPr>
    </p:bg>
    <p:spTree>
      <p:nvGrpSpPr>
        <p:cNvPr id="1" name="Shape 259"/>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8_标题和内容">
  <p:cSld name="8_标题和内容">
    <p:bg>
      <p:bgPr>
        <a:solidFill>
          <a:schemeClr val="lt1"/>
        </a:solidFill>
        <a:effectLst/>
      </p:bgPr>
    </p:bg>
    <p:spTree>
      <p:nvGrpSpPr>
        <p:cNvPr id="1" name="Shape 260"/>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7_标题和内容">
  <p:cSld name="7_标题和内容">
    <p:bg>
      <p:bgPr>
        <a:solidFill>
          <a:schemeClr val="lt1"/>
        </a:solidFill>
        <a:effectLst/>
      </p:bgPr>
    </p:bg>
    <p:spTree>
      <p:nvGrpSpPr>
        <p:cNvPr id="1" name="Shape 261"/>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6_标题和内容">
  <p:cSld name="6_标题和内容">
    <p:bg>
      <p:bgPr>
        <a:solidFill>
          <a:schemeClr val="lt1"/>
        </a:solidFill>
        <a:effectLst/>
      </p:bgPr>
    </p:bg>
    <p:spTree>
      <p:nvGrpSpPr>
        <p:cNvPr id="1" name="Shape 262"/>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_标题和内容">
  <p:cSld name="5_标题和内容">
    <p:bg>
      <p:bgPr>
        <a:solidFill>
          <a:schemeClr val="lt1"/>
        </a:solidFill>
        <a:effectLst/>
      </p:bgPr>
    </p:bg>
    <p:spTree>
      <p:nvGrpSpPr>
        <p:cNvPr id="1" name="Shape 26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标题幻灯片">
  <p:cSld name="7_标题幻灯片">
    <p:spTree>
      <p:nvGrpSpPr>
        <p:cNvPr id="1" name="Shape 34"/>
        <p:cNvGrpSpPr/>
        <p:nvPr/>
      </p:nvGrpSpPr>
      <p:grpSpPr>
        <a:xfrm>
          <a:off x="0" y="0"/>
          <a:ext cx="0" cy="0"/>
          <a:chOff x="0" y="0"/>
          <a:chExt cx="0" cy="0"/>
        </a:xfrm>
      </p:grpSpPr>
      <p:sp>
        <p:nvSpPr>
          <p:cNvPr id="35" name="Google Shape;35;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 name="Google Shape;3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0" name="Google Shape;40;p38"/>
          <p:cNvPicPr preferRelativeResize="0"/>
          <p:nvPr/>
        </p:nvPicPr>
        <p:blipFill rotWithShape="1">
          <a:blip r:embed="rId2">
            <a:alphaModFix/>
          </a:blip>
          <a:srcRect b="15616"/>
          <a:stretch/>
        </p:blipFill>
        <p:spPr>
          <a:xfrm>
            <a:off x="0" y="1"/>
            <a:ext cx="12192000" cy="6858000"/>
          </a:xfrm>
          <a:prstGeom prst="rect">
            <a:avLst/>
          </a:prstGeom>
          <a:noFill/>
          <a:ln>
            <a:noFill/>
          </a:ln>
        </p:spPr>
      </p:pic>
      <p:sp>
        <p:nvSpPr>
          <p:cNvPr id="41" name="Google Shape;41;p38"/>
          <p:cNvSpPr/>
          <p:nvPr/>
        </p:nvSpPr>
        <p:spPr>
          <a:xfrm>
            <a:off x="382137" y="395785"/>
            <a:ext cx="11395882" cy="6073254"/>
          </a:xfrm>
          <a:prstGeom prst="roundRect">
            <a:avLst>
              <a:gd name="adj" fmla="val 10150"/>
            </a:avLst>
          </a:prstGeom>
          <a:solidFill>
            <a:schemeClr val="lt1"/>
          </a:solidFill>
          <a:ln>
            <a:noFill/>
          </a:ln>
          <a:effectLst>
            <a:outerShdw blurRad="190500" dist="88900" dir="8940000" sx="103000" sy="103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标题幻灯片">
  <p:cSld name="6_标题幻灯片">
    <p:spTree>
      <p:nvGrpSpPr>
        <p:cNvPr id="1" name="Shape 42"/>
        <p:cNvGrpSpPr/>
        <p:nvPr/>
      </p:nvGrpSpPr>
      <p:grpSpPr>
        <a:xfrm>
          <a:off x="0" y="0"/>
          <a:ext cx="0" cy="0"/>
          <a:chOff x="0" y="0"/>
          <a:chExt cx="0" cy="0"/>
        </a:xfrm>
      </p:grpSpPr>
      <p:sp>
        <p:nvSpPr>
          <p:cNvPr id="43" name="Google Shape;43;p3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 name="Google Shape;4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8" name="Google Shape;48;p39"/>
          <p:cNvPicPr preferRelativeResize="0"/>
          <p:nvPr/>
        </p:nvPicPr>
        <p:blipFill rotWithShape="1">
          <a:blip r:embed="rId2">
            <a:alphaModFix/>
          </a:blip>
          <a:srcRect b="15616"/>
          <a:stretch/>
        </p:blipFill>
        <p:spPr>
          <a:xfrm>
            <a:off x="0" y="1"/>
            <a:ext cx="12192000" cy="6858000"/>
          </a:xfrm>
          <a:prstGeom prst="rect">
            <a:avLst/>
          </a:prstGeom>
          <a:noFill/>
          <a:ln>
            <a:noFill/>
          </a:ln>
        </p:spPr>
      </p:pic>
      <p:sp>
        <p:nvSpPr>
          <p:cNvPr id="49" name="Google Shape;49;p39"/>
          <p:cNvSpPr/>
          <p:nvPr/>
        </p:nvSpPr>
        <p:spPr>
          <a:xfrm>
            <a:off x="382137" y="395785"/>
            <a:ext cx="11395882" cy="6073254"/>
          </a:xfrm>
          <a:prstGeom prst="roundRect">
            <a:avLst>
              <a:gd name="adj" fmla="val 10150"/>
            </a:avLst>
          </a:prstGeom>
          <a:solidFill>
            <a:schemeClr val="lt1"/>
          </a:solidFill>
          <a:ln>
            <a:noFill/>
          </a:ln>
          <a:effectLst>
            <a:outerShdw blurRad="190500" dist="88900" dir="8940000" sx="103000" sy="103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标题幻灯片">
  <p:cSld name="5_标题幻灯片">
    <p:spTree>
      <p:nvGrpSpPr>
        <p:cNvPr id="1" name="Shape 50"/>
        <p:cNvGrpSpPr/>
        <p:nvPr/>
      </p:nvGrpSpPr>
      <p:grpSpPr>
        <a:xfrm>
          <a:off x="0" y="0"/>
          <a:ext cx="0" cy="0"/>
          <a:chOff x="0" y="0"/>
          <a:chExt cx="0" cy="0"/>
        </a:xfrm>
      </p:grpSpPr>
      <p:sp>
        <p:nvSpPr>
          <p:cNvPr id="51" name="Google Shape;51;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3" name="Google Shape;53;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6" name="Google Shape;56;p40"/>
          <p:cNvPicPr preferRelativeResize="0"/>
          <p:nvPr/>
        </p:nvPicPr>
        <p:blipFill rotWithShape="1">
          <a:blip r:embed="rId2">
            <a:alphaModFix/>
          </a:blip>
          <a:srcRect b="15616"/>
          <a:stretch/>
        </p:blipFill>
        <p:spPr>
          <a:xfrm>
            <a:off x="0" y="1"/>
            <a:ext cx="12192000" cy="6858000"/>
          </a:xfrm>
          <a:prstGeom prst="rect">
            <a:avLst/>
          </a:prstGeom>
          <a:noFill/>
          <a:ln>
            <a:noFill/>
          </a:ln>
        </p:spPr>
      </p:pic>
      <p:sp>
        <p:nvSpPr>
          <p:cNvPr id="57" name="Google Shape;57;p40"/>
          <p:cNvSpPr/>
          <p:nvPr/>
        </p:nvSpPr>
        <p:spPr>
          <a:xfrm>
            <a:off x="382137" y="395785"/>
            <a:ext cx="11395882" cy="6073254"/>
          </a:xfrm>
          <a:prstGeom prst="roundRect">
            <a:avLst>
              <a:gd name="adj" fmla="val 10150"/>
            </a:avLst>
          </a:prstGeom>
          <a:solidFill>
            <a:schemeClr val="lt1"/>
          </a:solidFill>
          <a:ln>
            <a:noFill/>
          </a:ln>
          <a:effectLst>
            <a:outerShdw blurRad="190500" dist="88900" dir="8940000" sx="103000" sy="103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标题幻灯片">
  <p:cSld name="4_标题幻灯片">
    <p:spTree>
      <p:nvGrpSpPr>
        <p:cNvPr id="1" name="Shape 58"/>
        <p:cNvGrpSpPr/>
        <p:nvPr/>
      </p:nvGrpSpPr>
      <p:grpSpPr>
        <a:xfrm>
          <a:off x="0" y="0"/>
          <a:ext cx="0" cy="0"/>
          <a:chOff x="0" y="0"/>
          <a:chExt cx="0" cy="0"/>
        </a:xfrm>
      </p:grpSpPr>
      <p:sp>
        <p:nvSpPr>
          <p:cNvPr id="59" name="Google Shape;59;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1" name="Google Shape;6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4" name="Google Shape;64;p41"/>
          <p:cNvPicPr preferRelativeResize="0"/>
          <p:nvPr/>
        </p:nvPicPr>
        <p:blipFill rotWithShape="1">
          <a:blip r:embed="rId2">
            <a:alphaModFix/>
          </a:blip>
          <a:srcRect b="15616"/>
          <a:stretch/>
        </p:blipFill>
        <p:spPr>
          <a:xfrm>
            <a:off x="0" y="1"/>
            <a:ext cx="12192000" cy="6858000"/>
          </a:xfrm>
          <a:prstGeom prst="rect">
            <a:avLst/>
          </a:prstGeom>
          <a:noFill/>
          <a:ln>
            <a:noFill/>
          </a:ln>
        </p:spPr>
      </p:pic>
      <p:sp>
        <p:nvSpPr>
          <p:cNvPr id="65" name="Google Shape;65;p41"/>
          <p:cNvSpPr/>
          <p:nvPr/>
        </p:nvSpPr>
        <p:spPr>
          <a:xfrm>
            <a:off x="382137" y="395785"/>
            <a:ext cx="11395882" cy="6073254"/>
          </a:xfrm>
          <a:prstGeom prst="roundRect">
            <a:avLst>
              <a:gd name="adj" fmla="val 10150"/>
            </a:avLst>
          </a:prstGeom>
          <a:solidFill>
            <a:schemeClr val="lt1"/>
          </a:solidFill>
          <a:ln>
            <a:noFill/>
          </a:ln>
          <a:effectLst>
            <a:outerShdw blurRad="190500" dist="88900" dir="8940000" sx="103000" sy="103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标题幻灯片">
  <p:cSld name="3_标题幻灯片">
    <p:spTree>
      <p:nvGrpSpPr>
        <p:cNvPr id="1" name="Shape 66"/>
        <p:cNvGrpSpPr/>
        <p:nvPr/>
      </p:nvGrpSpPr>
      <p:grpSpPr>
        <a:xfrm>
          <a:off x="0" y="0"/>
          <a:ext cx="0" cy="0"/>
          <a:chOff x="0" y="0"/>
          <a:chExt cx="0" cy="0"/>
        </a:xfrm>
      </p:grpSpPr>
      <p:sp>
        <p:nvSpPr>
          <p:cNvPr id="67" name="Google Shape;67;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9" name="Google Shape;6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2" name="Google Shape;72;p42"/>
          <p:cNvPicPr preferRelativeResize="0"/>
          <p:nvPr/>
        </p:nvPicPr>
        <p:blipFill rotWithShape="1">
          <a:blip r:embed="rId2">
            <a:alphaModFix/>
          </a:blip>
          <a:srcRect b="15616"/>
          <a:stretch/>
        </p:blipFill>
        <p:spPr>
          <a:xfrm>
            <a:off x="0" y="1"/>
            <a:ext cx="12192000" cy="6858000"/>
          </a:xfrm>
          <a:prstGeom prst="rect">
            <a:avLst/>
          </a:prstGeom>
          <a:noFill/>
          <a:ln>
            <a:noFill/>
          </a:ln>
        </p:spPr>
      </p:pic>
      <p:sp>
        <p:nvSpPr>
          <p:cNvPr id="73" name="Google Shape;73;p42"/>
          <p:cNvSpPr/>
          <p:nvPr/>
        </p:nvSpPr>
        <p:spPr>
          <a:xfrm>
            <a:off x="382137" y="395785"/>
            <a:ext cx="11395882" cy="6073254"/>
          </a:xfrm>
          <a:prstGeom prst="roundRect">
            <a:avLst>
              <a:gd name="adj" fmla="val 10150"/>
            </a:avLst>
          </a:prstGeom>
          <a:solidFill>
            <a:schemeClr val="lt1"/>
          </a:solidFill>
          <a:ln>
            <a:noFill/>
          </a:ln>
          <a:effectLst>
            <a:outerShdw blurRad="190500" dist="88900" dir="8940000" sx="103000" sy="103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Lst>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9.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1"/>
          <p:cNvPicPr preferRelativeResize="0"/>
          <p:nvPr/>
        </p:nvPicPr>
        <p:blipFill rotWithShape="1">
          <a:blip r:embed="rId3">
            <a:alphaModFix/>
          </a:blip>
          <a:srcRect/>
          <a:stretch/>
        </p:blipFill>
        <p:spPr>
          <a:xfrm>
            <a:off x="3470" y="-7256"/>
            <a:ext cx="12192000" cy="6858000"/>
          </a:xfrm>
          <a:prstGeom prst="rect">
            <a:avLst/>
          </a:prstGeom>
          <a:noFill/>
          <a:ln>
            <a:noFill/>
          </a:ln>
        </p:spPr>
      </p:pic>
      <p:pic>
        <p:nvPicPr>
          <p:cNvPr id="269" name="Google Shape;269;p1"/>
          <p:cNvPicPr preferRelativeResize="0"/>
          <p:nvPr/>
        </p:nvPicPr>
        <p:blipFill rotWithShape="1">
          <a:blip r:embed="rId4">
            <a:alphaModFix/>
          </a:blip>
          <a:srcRect/>
          <a:stretch/>
        </p:blipFill>
        <p:spPr>
          <a:xfrm>
            <a:off x="-194660" y="1441573"/>
            <a:ext cx="3945357" cy="5582681"/>
          </a:xfrm>
          <a:prstGeom prst="rect">
            <a:avLst/>
          </a:prstGeom>
          <a:noFill/>
          <a:ln>
            <a:noFill/>
          </a:ln>
        </p:spPr>
      </p:pic>
      <p:sp>
        <p:nvSpPr>
          <p:cNvPr id="270" name="Google Shape;270;p1"/>
          <p:cNvSpPr txBox="1"/>
          <p:nvPr/>
        </p:nvSpPr>
        <p:spPr>
          <a:xfrm>
            <a:off x="4176156" y="604725"/>
            <a:ext cx="459840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0" i="0" u="none" strike="noStrike" cap="none" dirty="0">
                <a:solidFill>
                  <a:schemeClr val="lt1"/>
                </a:solidFill>
                <a:latin typeface="Arial"/>
                <a:ea typeface="Arial"/>
                <a:cs typeface="Arial"/>
                <a:sym typeface="Arial"/>
              </a:rPr>
              <a:t>TẬP ĐỌC</a:t>
            </a:r>
            <a:endParaRPr sz="6000" b="0" i="0" u="none" strike="noStrike" cap="none" dirty="0">
              <a:solidFill>
                <a:schemeClr val="lt1"/>
              </a:solidFill>
              <a:latin typeface="Arial"/>
              <a:ea typeface="Arial"/>
              <a:cs typeface="Arial"/>
              <a:sym typeface="Arial"/>
            </a:endParaRPr>
          </a:p>
        </p:txBody>
      </p:sp>
      <p:sp>
        <p:nvSpPr>
          <p:cNvPr id="271" name="Google Shape;271;p1"/>
          <p:cNvSpPr/>
          <p:nvPr/>
        </p:nvSpPr>
        <p:spPr>
          <a:xfrm>
            <a:off x="2999739" y="1441573"/>
            <a:ext cx="8874215" cy="3886200"/>
          </a:xfrm>
          <a:prstGeom prst="cloud">
            <a:avLst/>
          </a:prstGeom>
          <a:solidFill>
            <a:schemeClr val="lt1"/>
          </a:solidFill>
          <a:ln w="19050" cap="flat" cmpd="sng">
            <a:solidFill>
              <a:schemeClr val="accent1"/>
            </a:solidFill>
            <a:prstDash val="dash"/>
            <a:miter lim="800000"/>
            <a:headEnd type="none" w="sm" len="sm"/>
            <a:tailEnd type="none" w="sm" len="sm"/>
          </a:ln>
        </p:spPr>
        <p:txBody>
          <a:bodyPr spcFirstLastPara="1" wrap="square" lIns="91425" tIns="45700" rIns="91425" bIns="45700" anchor="ctr" anchorCtr="0">
            <a:noAutofit/>
          </a:bodyPr>
          <a:lstStyle/>
          <a:p>
            <a:pPr lvl="0" algn="ctr"/>
            <a:r>
              <a:rPr lang="en-US" sz="1800" dirty="0">
                <a:solidFill>
                  <a:srgbClr val="4B7128"/>
                </a:solidFill>
              </a:rPr>
              <a:t>T</a:t>
            </a:r>
            <a:endParaRPr sz="1800" b="0" i="0" u="none" strike="noStrike" cap="none" dirty="0">
              <a:solidFill>
                <a:schemeClr val="lt1"/>
              </a:solidFill>
              <a:latin typeface="Arial"/>
              <a:ea typeface="Arial"/>
              <a:cs typeface="Arial"/>
              <a:sym typeface="Arial"/>
            </a:endParaRPr>
          </a:p>
        </p:txBody>
      </p:sp>
      <p:sp>
        <p:nvSpPr>
          <p:cNvPr id="272" name="Google Shape;272;p1"/>
          <p:cNvSpPr txBox="1"/>
          <p:nvPr/>
        </p:nvSpPr>
        <p:spPr>
          <a:xfrm>
            <a:off x="3571904" y="2876841"/>
            <a:ext cx="8021255"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0" i="0" u="none" strike="noStrike" cap="none" dirty="0" smtClean="0">
                <a:solidFill>
                  <a:srgbClr val="4B7128"/>
                </a:solidFill>
                <a:latin typeface="Arial"/>
                <a:ea typeface="Arial"/>
                <a:cs typeface="Arial"/>
                <a:sym typeface="Arial"/>
              </a:rPr>
              <a:t>HỘP THƯ MẬT</a:t>
            </a:r>
            <a:endParaRPr sz="6000" dirty="0">
              <a:solidFill>
                <a:srgbClr val="4B7128"/>
              </a:solidFill>
              <a:latin typeface="Arial"/>
              <a:ea typeface="Arial"/>
              <a:cs typeface="Arial"/>
              <a:sym typeface="Arial"/>
            </a:endParaRPr>
          </a:p>
        </p:txBody>
      </p:sp>
      <p:pic>
        <p:nvPicPr>
          <p:cNvPr id="273" name="Google Shape;273;p1"/>
          <p:cNvPicPr preferRelativeResize="0"/>
          <p:nvPr/>
        </p:nvPicPr>
        <p:blipFill rotWithShape="1">
          <a:blip r:embed="rId5">
            <a:alphaModFix/>
          </a:blip>
          <a:srcRect/>
          <a:stretch/>
        </p:blipFill>
        <p:spPr>
          <a:xfrm rot="1810524">
            <a:off x="9000054" y="247767"/>
            <a:ext cx="2619160" cy="2619160"/>
          </a:xfrm>
          <a:prstGeom prst="rect">
            <a:avLst/>
          </a:prstGeom>
          <a:noFill/>
          <a:ln>
            <a:noFill/>
          </a:ln>
        </p:spPr>
      </p:pic>
      <p:pic>
        <p:nvPicPr>
          <p:cNvPr id="274" name="Google Shape;274;p1"/>
          <p:cNvPicPr preferRelativeResize="0"/>
          <p:nvPr/>
        </p:nvPicPr>
        <p:blipFill rotWithShape="1">
          <a:blip r:embed="rId6">
            <a:alphaModFix/>
          </a:blip>
          <a:srcRect/>
          <a:stretch/>
        </p:blipFill>
        <p:spPr>
          <a:xfrm>
            <a:off x="8519257" y="4309359"/>
            <a:ext cx="3993878" cy="2513002"/>
          </a:xfrm>
          <a:prstGeom prst="rect">
            <a:avLst/>
          </a:prstGeom>
          <a:noFill/>
          <a:ln>
            <a:noFill/>
          </a:ln>
        </p:spPr>
      </p:pic>
      <p:sp>
        <p:nvSpPr>
          <p:cNvPr id="275" name="Google Shape;275;p1"/>
          <p:cNvSpPr txBox="1"/>
          <p:nvPr/>
        </p:nvSpPr>
        <p:spPr>
          <a:xfrm>
            <a:off x="7582532" y="3925424"/>
            <a:ext cx="238404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Arial"/>
                <a:ea typeface="Arial"/>
                <a:cs typeface="Arial"/>
                <a:sym typeface="Arial"/>
              </a:rPr>
              <a:t>Trang 62</a:t>
            </a:r>
            <a:endParaRPr sz="4000">
              <a:solidFill>
                <a:schemeClr val="dk1"/>
              </a:solidFill>
              <a:latin typeface="Arial"/>
              <a:ea typeface="Arial"/>
              <a:cs typeface="Arial"/>
              <a:sym typeface="Arial"/>
            </a:endParaRPr>
          </a:p>
        </p:txBody>
      </p:sp>
      <p:pic>
        <p:nvPicPr>
          <p:cNvPr id="276" name="Google Shape;276;p1"/>
          <p:cNvPicPr preferRelativeResize="0"/>
          <p:nvPr/>
        </p:nvPicPr>
        <p:blipFill rotWithShape="1">
          <a:blip r:embed="rId7">
            <a:alphaModFix/>
          </a:blip>
          <a:srcRect/>
          <a:stretch/>
        </p:blipFill>
        <p:spPr>
          <a:xfrm>
            <a:off x="-1080654" y="519545"/>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5000"/>
                                        <p:tgtEl>
                                          <p:spTgt spid="2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9"/>
                                        </p:tgtEl>
                                        <p:attrNameLst>
                                          <p:attrName>style.visibility</p:attrName>
                                        </p:attrNameLst>
                                      </p:cBhvr>
                                      <p:to>
                                        <p:strVal val="visible"/>
                                      </p:to>
                                    </p:set>
                                    <p:animEffect transition="in" filter="fade">
                                      <p:cBhvr>
                                        <p:cTn id="12" dur="10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4"/>
                                        </p:tgtEl>
                                        <p:attrNameLst>
                                          <p:attrName>style.visibility</p:attrName>
                                        </p:attrNameLst>
                                      </p:cBhvr>
                                      <p:to>
                                        <p:strVal val="visible"/>
                                      </p:to>
                                    </p:set>
                                    <p:animEffect transition="in" filter="fade">
                                      <p:cBhvr>
                                        <p:cTn id="17" dur="1000"/>
                                        <p:tgtEl>
                                          <p:spTgt spid="274"/>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273"/>
                                        </p:tgtEl>
                                        <p:attrNameLst>
                                          <p:attrName>style.visibility</p:attrName>
                                        </p:attrNameLst>
                                      </p:cBhvr>
                                      <p:to>
                                        <p:strVal val="visible"/>
                                      </p:to>
                                    </p:set>
                                    <p:anim calcmode="lin" valueType="num">
                                      <p:cBhvr additive="base">
                                        <p:cTn id="22" dur="500"/>
                                        <p:tgtEl>
                                          <p:spTgt spid="273"/>
                                        </p:tgtEl>
                                        <p:attrNameLst>
                                          <p:attrName>ppt_w</p:attrName>
                                        </p:attrNameLst>
                                      </p:cBhvr>
                                      <p:tavLst>
                                        <p:tav tm="0">
                                          <p:val>
                                            <p:strVal val="0"/>
                                          </p:val>
                                        </p:tav>
                                        <p:tav tm="100000">
                                          <p:val>
                                            <p:strVal val="#ppt_w"/>
                                          </p:val>
                                        </p:tav>
                                      </p:tavLst>
                                    </p:anim>
                                    <p:anim calcmode="lin" valueType="num">
                                      <p:cBhvr additive="base">
                                        <p:cTn id="23" dur="500"/>
                                        <p:tgtEl>
                                          <p:spTgt spid="273"/>
                                        </p:tgtEl>
                                        <p:attrNameLst>
                                          <p:attrName>ppt_h</p:attrName>
                                        </p:attrNameLst>
                                      </p:cBhvr>
                                      <p:tavLst>
                                        <p:tav tm="0">
                                          <p:val>
                                            <p:strVal val="0"/>
                                          </p:val>
                                        </p:tav>
                                        <p:tav tm="100000">
                                          <p:val>
                                            <p:strVal val="#ppt_h"/>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71"/>
                                        </p:tgtEl>
                                        <p:attrNameLst>
                                          <p:attrName>style.visibility</p:attrName>
                                        </p:attrNameLst>
                                      </p:cBhvr>
                                      <p:to>
                                        <p:strVal val="visible"/>
                                      </p:to>
                                    </p:set>
                                    <p:animEffect transition="in" filter="fade">
                                      <p:cBhvr>
                                        <p:cTn id="27" dur="500"/>
                                        <p:tgtEl>
                                          <p:spTgt spid="2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0"/>
                                        </p:tgtEl>
                                        <p:attrNameLst>
                                          <p:attrName>style.visibility</p:attrName>
                                        </p:attrNameLst>
                                      </p:cBhvr>
                                      <p:to>
                                        <p:strVal val="visible"/>
                                      </p:to>
                                    </p:set>
                                    <p:animEffect transition="in" filter="fade">
                                      <p:cBhvr>
                                        <p:cTn id="32" dur="500"/>
                                        <p:tgtEl>
                                          <p:spTgt spid="270"/>
                                        </p:tgtEl>
                                      </p:cBhvr>
                                    </p:animEffect>
                                  </p:childTnLst>
                                </p:cTn>
                              </p:par>
                              <p:par>
                                <p:cTn id="33" presetID="10" presetClass="entr" presetSubtype="0" fill="hold" nodeType="withEffect">
                                  <p:stCondLst>
                                    <p:cond delay="0"/>
                                  </p:stCondLst>
                                  <p:childTnLst>
                                    <p:set>
                                      <p:cBhvr>
                                        <p:cTn id="34" dur="1" fill="hold">
                                          <p:stCondLst>
                                            <p:cond delay="0"/>
                                          </p:stCondLst>
                                        </p:cTn>
                                        <p:tgtEl>
                                          <p:spTgt spid="272"/>
                                        </p:tgtEl>
                                        <p:attrNameLst>
                                          <p:attrName>style.visibility</p:attrName>
                                        </p:attrNameLst>
                                      </p:cBhvr>
                                      <p:to>
                                        <p:strVal val="visible"/>
                                      </p:to>
                                    </p:set>
                                    <p:animEffect transition="in" filter="fade">
                                      <p:cBhvr>
                                        <p:cTn id="35" dur="500"/>
                                        <p:tgtEl>
                                          <p:spTgt spid="272"/>
                                        </p:tgtEl>
                                      </p:cBhvr>
                                    </p:animEffect>
                                  </p:childTnLst>
                                </p:cTn>
                              </p:par>
                              <p:par>
                                <p:cTn id="36" presetID="10" presetClass="entr" presetSubtype="0" fill="hold" nodeType="withEffect">
                                  <p:stCondLst>
                                    <p:cond delay="0"/>
                                  </p:stCondLst>
                                  <p:childTnLst>
                                    <p:set>
                                      <p:cBhvr>
                                        <p:cTn id="37" dur="1" fill="hold">
                                          <p:stCondLst>
                                            <p:cond delay="0"/>
                                          </p:stCondLst>
                                        </p:cTn>
                                        <p:tgtEl>
                                          <p:spTgt spid="275"/>
                                        </p:tgtEl>
                                        <p:attrNameLst>
                                          <p:attrName>style.visibility</p:attrName>
                                        </p:attrNameLst>
                                      </p:cBhvr>
                                      <p:to>
                                        <p:strVal val="visible"/>
                                      </p:to>
                                    </p:set>
                                    <p:animEffect transition="in" filter="fade">
                                      <p:cBhvr>
                                        <p:cTn id="38"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0"/>
          <p:cNvSpPr/>
          <p:nvPr/>
        </p:nvSpPr>
        <p:spPr>
          <a:xfrm>
            <a:off x="0" y="2412893"/>
            <a:ext cx="12192000" cy="2128823"/>
          </a:xfrm>
          <a:prstGeom prst="rect">
            <a:avLst/>
          </a:prstGeom>
          <a:solidFill>
            <a:schemeClr val="accent1">
              <a:alpha val="58823"/>
            </a:scheme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15" name="Google Shape;415;p10" descr="图层 18"/>
          <p:cNvPicPr preferRelativeResize="0"/>
          <p:nvPr/>
        </p:nvPicPr>
        <p:blipFill rotWithShape="1">
          <a:blip r:embed="rId3">
            <a:alphaModFix/>
          </a:blip>
          <a:srcRect r="32723"/>
          <a:stretch/>
        </p:blipFill>
        <p:spPr>
          <a:xfrm>
            <a:off x="0" y="-367500"/>
            <a:ext cx="4489163" cy="7225500"/>
          </a:xfrm>
          <a:prstGeom prst="rect">
            <a:avLst/>
          </a:prstGeom>
          <a:noFill/>
          <a:ln>
            <a:noFill/>
          </a:ln>
        </p:spPr>
      </p:pic>
      <p:sp>
        <p:nvSpPr>
          <p:cNvPr id="416" name="Google Shape;416;p10"/>
          <p:cNvSpPr txBox="1"/>
          <p:nvPr/>
        </p:nvSpPr>
        <p:spPr>
          <a:xfrm>
            <a:off x="1554446" y="177575"/>
            <a:ext cx="4307269"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600">
                <a:solidFill>
                  <a:srgbClr val="FFC000"/>
                </a:solidFill>
                <a:latin typeface="Arial"/>
                <a:ea typeface="Arial"/>
                <a:cs typeface="Arial"/>
                <a:sym typeface="Arial"/>
              </a:rPr>
              <a:t>Giải nghĩa từ</a:t>
            </a:r>
            <a:endParaRPr/>
          </a:p>
        </p:txBody>
      </p:sp>
      <p:sp>
        <p:nvSpPr>
          <p:cNvPr id="417" name="Google Shape;417;p10"/>
          <p:cNvSpPr/>
          <p:nvPr/>
        </p:nvSpPr>
        <p:spPr>
          <a:xfrm>
            <a:off x="2588647" y="1414820"/>
            <a:ext cx="2751356" cy="901465"/>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4400" b="1">
                <a:solidFill>
                  <a:srgbClr val="002060"/>
                </a:solidFill>
                <a:latin typeface="Calibri"/>
                <a:ea typeface="Calibri"/>
                <a:cs typeface="Calibri"/>
                <a:sym typeface="Calibri"/>
              </a:rPr>
              <a:t>Chữ V</a:t>
            </a:r>
            <a:endParaRPr sz="4400" b="1">
              <a:solidFill>
                <a:srgbClr val="002060"/>
              </a:solidFill>
              <a:latin typeface="Calibri"/>
              <a:ea typeface="Calibri"/>
              <a:cs typeface="Calibri"/>
              <a:sym typeface="Calibri"/>
            </a:endParaRPr>
          </a:p>
        </p:txBody>
      </p:sp>
      <p:sp>
        <p:nvSpPr>
          <p:cNvPr id="418" name="Google Shape;418;p10"/>
          <p:cNvSpPr/>
          <p:nvPr/>
        </p:nvSpPr>
        <p:spPr>
          <a:xfrm>
            <a:off x="1985489" y="2657384"/>
            <a:ext cx="7028252"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Chữ cái đầu của tên nước ta, đồng thời là chữ cái mở đầu một từ tiếng Anh có nghĩa là “chiến thắng”.</a:t>
            </a:r>
            <a:br>
              <a:rPr lang="en-US" sz="3200">
                <a:solidFill>
                  <a:srgbClr val="000000"/>
                </a:solidFill>
                <a:latin typeface="Calibri"/>
                <a:ea typeface="Calibri"/>
                <a:cs typeface="Calibri"/>
                <a:sym typeface="Calibri"/>
              </a:rPr>
            </a:br>
            <a:r>
              <a:rPr lang="en-US" sz="3200">
                <a:solidFill>
                  <a:srgbClr val="000000"/>
                </a:solidFill>
                <a:latin typeface="Calibri"/>
                <a:ea typeface="Calibri"/>
                <a:cs typeface="Calibri"/>
                <a:sym typeface="Calibri"/>
              </a:rPr>
              <a:t/>
            </a:r>
            <a:br>
              <a:rPr lang="en-US" sz="3200">
                <a:solidFill>
                  <a:srgbClr val="000000"/>
                </a:solidFill>
                <a:latin typeface="Calibri"/>
                <a:ea typeface="Calibri"/>
                <a:cs typeface="Calibri"/>
                <a:sym typeface="Calibri"/>
              </a:rPr>
            </a:br>
            <a:endParaRPr sz="3200">
              <a:solidFill>
                <a:schemeClr val="dk1"/>
              </a:solidFill>
              <a:latin typeface="Calibri"/>
              <a:ea typeface="Calibri"/>
              <a:cs typeface="Calibri"/>
              <a:sym typeface="Calibri"/>
            </a:endParaRPr>
          </a:p>
        </p:txBody>
      </p:sp>
      <p:pic>
        <p:nvPicPr>
          <p:cNvPr id="419" name="Google Shape;419;p10"/>
          <p:cNvPicPr preferRelativeResize="0"/>
          <p:nvPr/>
        </p:nvPicPr>
        <p:blipFill rotWithShape="1">
          <a:blip r:embed="rId4">
            <a:alphaModFix/>
          </a:blip>
          <a:srcRect/>
          <a:stretch/>
        </p:blipFill>
        <p:spPr>
          <a:xfrm>
            <a:off x="8164596" y="1660496"/>
            <a:ext cx="4576601" cy="4228780"/>
          </a:xfrm>
          <a:prstGeom prst="rect">
            <a:avLst/>
          </a:prstGeom>
          <a:noFill/>
          <a:ln>
            <a:noFill/>
          </a:ln>
        </p:spPr>
      </p:pic>
      <p:sp>
        <p:nvSpPr>
          <p:cNvPr id="420" name="Google Shape;420;p10"/>
          <p:cNvSpPr/>
          <p:nvPr/>
        </p:nvSpPr>
        <p:spPr>
          <a:xfrm>
            <a:off x="1218405" y="1437728"/>
            <a:ext cx="1167032" cy="1219656"/>
          </a:xfrm>
          <a:prstGeom prst="diamond">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02</a:t>
            </a:r>
            <a:endParaRPr sz="28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p:cTn id="7" dur="500"/>
                                        <p:tgtEl>
                                          <p:spTgt spid="414"/>
                                        </p:tgtEl>
                                      </p:cBhvr>
                                    </p:animEffect>
                                  </p:childTnLst>
                                </p:cTn>
                              </p:par>
                              <p:par>
                                <p:cTn id="8" presetID="10" presetClass="entr" presetSubtype="0" fill="hold" nodeType="withEffect">
                                  <p:stCondLst>
                                    <p:cond delay="0"/>
                                  </p:stCondLst>
                                  <p:childTnLst>
                                    <p:set>
                                      <p:cBhvr>
                                        <p:cTn id="9" dur="1" fill="hold">
                                          <p:stCondLst>
                                            <p:cond delay="0"/>
                                          </p:stCondLst>
                                        </p:cTn>
                                        <p:tgtEl>
                                          <p:spTgt spid="417"/>
                                        </p:tgtEl>
                                        <p:attrNameLst>
                                          <p:attrName>style.visibility</p:attrName>
                                        </p:attrNameLst>
                                      </p:cBhvr>
                                      <p:to>
                                        <p:strVal val="visible"/>
                                      </p:to>
                                    </p:set>
                                    <p:animEffect transition="in" filter="fade">
                                      <p:cBhvr>
                                        <p:cTn id="10" dur="500"/>
                                        <p:tgtEl>
                                          <p:spTgt spid="4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8"/>
                                        </p:tgtEl>
                                        <p:attrNameLst>
                                          <p:attrName>style.visibility</p:attrName>
                                        </p:attrNameLst>
                                      </p:cBhvr>
                                      <p:to>
                                        <p:strVal val="visible"/>
                                      </p:to>
                                    </p:set>
                                    <p:animEffect transition="in" filter="fade">
                                      <p:cBhvr>
                                        <p:cTn id="15" dur="500"/>
                                        <p:tgtEl>
                                          <p:spTgt spid="4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9"/>
                                        </p:tgtEl>
                                        <p:attrNameLst>
                                          <p:attrName>style.visibility</p:attrName>
                                        </p:attrNameLst>
                                      </p:cBhvr>
                                      <p:to>
                                        <p:strVal val="visible"/>
                                      </p:to>
                                    </p:set>
                                    <p:animEffect transition="in" filter="fade">
                                      <p:cBhvr>
                                        <p:cTn id="20" dur="20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11"/>
          <p:cNvPicPr preferRelativeResize="0"/>
          <p:nvPr/>
        </p:nvPicPr>
        <p:blipFill rotWithShape="1">
          <a:blip r:embed="rId3">
            <a:alphaModFix/>
          </a:blip>
          <a:srcRect/>
          <a:stretch/>
        </p:blipFill>
        <p:spPr>
          <a:xfrm>
            <a:off x="-21337" y="3168444"/>
            <a:ext cx="3541866" cy="3689556"/>
          </a:xfrm>
          <a:prstGeom prst="rect">
            <a:avLst/>
          </a:prstGeom>
          <a:noFill/>
          <a:ln>
            <a:noFill/>
          </a:ln>
        </p:spPr>
      </p:pic>
      <p:sp>
        <p:nvSpPr>
          <p:cNvPr id="426" name="Google Shape;426;p11"/>
          <p:cNvSpPr txBox="1"/>
          <p:nvPr/>
        </p:nvSpPr>
        <p:spPr>
          <a:xfrm>
            <a:off x="1554446" y="177575"/>
            <a:ext cx="4307269"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600">
                <a:solidFill>
                  <a:srgbClr val="FFC000"/>
                </a:solidFill>
                <a:latin typeface="Arial"/>
                <a:ea typeface="Arial"/>
                <a:cs typeface="Arial"/>
                <a:sym typeface="Arial"/>
              </a:rPr>
              <a:t>Giải nghĩa từ</a:t>
            </a:r>
            <a:endParaRPr/>
          </a:p>
        </p:txBody>
      </p:sp>
      <p:sp>
        <p:nvSpPr>
          <p:cNvPr id="427" name="Google Shape;427;p11"/>
          <p:cNvSpPr/>
          <p:nvPr/>
        </p:nvSpPr>
        <p:spPr>
          <a:xfrm>
            <a:off x="4460938" y="1667416"/>
            <a:ext cx="6749542" cy="646331"/>
          </a:xfrm>
          <a:prstGeom prst="rect">
            <a:avLst/>
          </a:prstGeom>
          <a:solidFill>
            <a:srgbClr val="D2ECB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bộ phận phát lửa của động cơ xe.</a:t>
            </a:r>
            <a:endParaRPr sz="3600">
              <a:solidFill>
                <a:schemeClr val="dk1"/>
              </a:solidFill>
              <a:latin typeface="Calibri"/>
              <a:ea typeface="Calibri"/>
              <a:cs typeface="Calibri"/>
              <a:sym typeface="Calibri"/>
            </a:endParaRPr>
          </a:p>
        </p:txBody>
      </p:sp>
      <p:sp>
        <p:nvSpPr>
          <p:cNvPr id="428" name="Google Shape;428;p11"/>
          <p:cNvSpPr/>
          <p:nvPr/>
        </p:nvSpPr>
        <p:spPr>
          <a:xfrm>
            <a:off x="6770772" y="3548228"/>
            <a:ext cx="4714176" cy="646331"/>
          </a:xfrm>
          <a:prstGeom prst="rect">
            <a:avLst/>
          </a:prstGeom>
          <a:solidFill>
            <a:srgbClr val="D2ECB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cần đạp ở xe để nổ máy.</a:t>
            </a:r>
            <a:endParaRPr sz="3600">
              <a:solidFill>
                <a:schemeClr val="dk1"/>
              </a:solidFill>
              <a:latin typeface="Calibri"/>
              <a:ea typeface="Calibri"/>
              <a:cs typeface="Calibri"/>
              <a:sym typeface="Calibri"/>
            </a:endParaRPr>
          </a:p>
        </p:txBody>
      </p:sp>
      <p:sp>
        <p:nvSpPr>
          <p:cNvPr id="429" name="Google Shape;429;p11"/>
          <p:cNvSpPr/>
          <p:nvPr/>
        </p:nvSpPr>
        <p:spPr>
          <a:xfrm>
            <a:off x="6203730" y="5278775"/>
            <a:ext cx="5909101" cy="1077218"/>
          </a:xfrm>
          <a:prstGeom prst="rect">
            <a:avLst/>
          </a:prstGeom>
          <a:solidFill>
            <a:srgbClr val="D2ECB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bộ phận dùng để biến xăng, dầu… thành năng lượng chạy máy.</a:t>
            </a:r>
            <a:endParaRPr sz="3200">
              <a:solidFill>
                <a:schemeClr val="dk1"/>
              </a:solidFill>
              <a:latin typeface="Calibri"/>
              <a:ea typeface="Calibri"/>
              <a:cs typeface="Calibri"/>
              <a:sym typeface="Calibri"/>
            </a:endParaRPr>
          </a:p>
        </p:txBody>
      </p:sp>
      <p:sp>
        <p:nvSpPr>
          <p:cNvPr id="430" name="Google Shape;430;p11"/>
          <p:cNvSpPr/>
          <p:nvPr/>
        </p:nvSpPr>
        <p:spPr>
          <a:xfrm rot="-5400000" flipH="1">
            <a:off x="-2590447" y="5644852"/>
            <a:ext cx="10562590" cy="1659361"/>
          </a:xfrm>
          <a:custGeom>
            <a:avLst/>
            <a:gdLst/>
            <a:ahLst/>
            <a:cxnLst/>
            <a:rect l="l" t="t" r="r" b="b"/>
            <a:pathLst>
              <a:path w="10668000" h="1468957" extrusionOk="0">
                <a:moveTo>
                  <a:pt x="0" y="1079500"/>
                </a:moveTo>
                <a:cubicBezTo>
                  <a:pt x="267758" y="594783"/>
                  <a:pt x="1176771" y="-1399"/>
                  <a:pt x="1879600" y="63500"/>
                </a:cubicBezTo>
                <a:cubicBezTo>
                  <a:pt x="2582430" y="128399"/>
                  <a:pt x="2752244" y="1479479"/>
                  <a:pt x="4216977" y="1468896"/>
                </a:cubicBezTo>
                <a:cubicBezTo>
                  <a:pt x="5681710" y="1458313"/>
                  <a:pt x="9324037" y="306020"/>
                  <a:pt x="10668000" y="0"/>
                </a:cubicBezTo>
              </a:path>
            </a:pathLst>
          </a:custGeom>
          <a:noFill/>
          <a:ln w="38100" cap="flat" cmpd="sng">
            <a:solidFill>
              <a:srgbClr val="1243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icrosoft Yahei"/>
              <a:ea typeface="Microsoft Yahei"/>
              <a:cs typeface="Microsoft Yahei"/>
              <a:sym typeface="Microsoft Yahei"/>
            </a:endParaRPr>
          </a:p>
        </p:txBody>
      </p:sp>
      <p:grpSp>
        <p:nvGrpSpPr>
          <p:cNvPr id="431" name="Google Shape;431;p11"/>
          <p:cNvGrpSpPr/>
          <p:nvPr/>
        </p:nvGrpSpPr>
        <p:grpSpPr>
          <a:xfrm>
            <a:off x="1634544" y="1481290"/>
            <a:ext cx="3918388" cy="1219656"/>
            <a:chOff x="1634544" y="1481290"/>
            <a:chExt cx="3918388" cy="1219656"/>
          </a:xfrm>
        </p:grpSpPr>
        <p:sp>
          <p:nvSpPr>
            <p:cNvPr id="432" name="Google Shape;432;p11"/>
            <p:cNvSpPr/>
            <p:nvPr/>
          </p:nvSpPr>
          <p:spPr>
            <a:xfrm>
              <a:off x="2801576" y="1534557"/>
              <a:ext cx="2751356" cy="827919"/>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4000" b="1">
                  <a:solidFill>
                    <a:srgbClr val="002060"/>
                  </a:solidFill>
                  <a:latin typeface="Calibri"/>
                  <a:ea typeface="Calibri"/>
                  <a:cs typeface="Calibri"/>
                  <a:sym typeface="Calibri"/>
                </a:rPr>
                <a:t>Bu-gi</a:t>
              </a:r>
              <a:endParaRPr sz="4000" b="1">
                <a:solidFill>
                  <a:srgbClr val="002060"/>
                </a:solidFill>
                <a:latin typeface="Calibri"/>
                <a:ea typeface="Calibri"/>
                <a:cs typeface="Calibri"/>
                <a:sym typeface="Calibri"/>
              </a:endParaRPr>
            </a:p>
          </p:txBody>
        </p:sp>
        <p:sp>
          <p:nvSpPr>
            <p:cNvPr id="433" name="Google Shape;433;p11"/>
            <p:cNvSpPr/>
            <p:nvPr/>
          </p:nvSpPr>
          <p:spPr>
            <a:xfrm>
              <a:off x="1634544" y="1481290"/>
              <a:ext cx="1167032" cy="1219656"/>
            </a:xfrm>
            <a:prstGeom prst="diamond">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03</a:t>
              </a:r>
              <a:endParaRPr sz="2800" b="1">
                <a:solidFill>
                  <a:schemeClr val="lt1"/>
                </a:solidFill>
                <a:latin typeface="Calibri"/>
                <a:ea typeface="Calibri"/>
                <a:cs typeface="Calibri"/>
                <a:sym typeface="Calibri"/>
              </a:endParaRPr>
            </a:p>
          </p:txBody>
        </p:sp>
      </p:grpSp>
      <p:grpSp>
        <p:nvGrpSpPr>
          <p:cNvPr id="434" name="Google Shape;434;p11"/>
          <p:cNvGrpSpPr/>
          <p:nvPr/>
        </p:nvGrpSpPr>
        <p:grpSpPr>
          <a:xfrm>
            <a:off x="2112676" y="3323577"/>
            <a:ext cx="5063677" cy="1219656"/>
            <a:chOff x="2112676" y="3323577"/>
            <a:chExt cx="5063677" cy="1219656"/>
          </a:xfrm>
        </p:grpSpPr>
        <p:sp>
          <p:nvSpPr>
            <p:cNvPr id="435" name="Google Shape;435;p11"/>
            <p:cNvSpPr/>
            <p:nvPr/>
          </p:nvSpPr>
          <p:spPr>
            <a:xfrm>
              <a:off x="2112676" y="3323577"/>
              <a:ext cx="1167032" cy="1219656"/>
            </a:xfrm>
            <a:prstGeom prst="diamond">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04</a:t>
              </a:r>
              <a:endParaRPr sz="2800" b="1">
                <a:solidFill>
                  <a:schemeClr val="lt1"/>
                </a:solidFill>
                <a:latin typeface="Calibri"/>
                <a:ea typeface="Calibri"/>
                <a:cs typeface="Calibri"/>
                <a:sym typeface="Calibri"/>
              </a:endParaRPr>
            </a:p>
          </p:txBody>
        </p:sp>
        <p:sp>
          <p:nvSpPr>
            <p:cNvPr id="436" name="Google Shape;436;p11"/>
            <p:cNvSpPr/>
            <p:nvPr/>
          </p:nvSpPr>
          <p:spPr>
            <a:xfrm>
              <a:off x="3374717" y="3382916"/>
              <a:ext cx="3801636" cy="827919"/>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4000" b="1">
                  <a:solidFill>
                    <a:srgbClr val="002060"/>
                  </a:solidFill>
                  <a:latin typeface="Calibri"/>
                  <a:ea typeface="Calibri"/>
                  <a:cs typeface="Calibri"/>
                  <a:sym typeface="Calibri"/>
                </a:rPr>
                <a:t>Cần khởi động</a:t>
              </a:r>
              <a:endParaRPr sz="4000" b="1">
                <a:solidFill>
                  <a:srgbClr val="002060"/>
                </a:solidFill>
                <a:latin typeface="Calibri"/>
                <a:ea typeface="Calibri"/>
                <a:cs typeface="Calibri"/>
                <a:sym typeface="Calibri"/>
              </a:endParaRPr>
            </a:p>
          </p:txBody>
        </p:sp>
      </p:grpSp>
      <p:grpSp>
        <p:nvGrpSpPr>
          <p:cNvPr id="437" name="Google Shape;437;p11"/>
          <p:cNvGrpSpPr/>
          <p:nvPr/>
        </p:nvGrpSpPr>
        <p:grpSpPr>
          <a:xfrm>
            <a:off x="2823702" y="5207556"/>
            <a:ext cx="5114871" cy="1219656"/>
            <a:chOff x="2823702" y="5207556"/>
            <a:chExt cx="5114871" cy="1219656"/>
          </a:xfrm>
        </p:grpSpPr>
        <p:sp>
          <p:nvSpPr>
            <p:cNvPr id="438" name="Google Shape;438;p11"/>
            <p:cNvSpPr/>
            <p:nvPr/>
          </p:nvSpPr>
          <p:spPr>
            <a:xfrm>
              <a:off x="2823702" y="5207556"/>
              <a:ext cx="1167032" cy="1219656"/>
            </a:xfrm>
            <a:prstGeom prst="diamond">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05</a:t>
              </a:r>
              <a:endParaRPr sz="2800" b="1">
                <a:solidFill>
                  <a:schemeClr val="lt1"/>
                </a:solidFill>
                <a:latin typeface="Calibri"/>
                <a:ea typeface="Calibri"/>
                <a:cs typeface="Calibri"/>
                <a:sym typeface="Calibri"/>
              </a:endParaRPr>
            </a:p>
          </p:txBody>
        </p:sp>
        <p:sp>
          <p:nvSpPr>
            <p:cNvPr id="439" name="Google Shape;439;p11"/>
            <p:cNvSpPr/>
            <p:nvPr/>
          </p:nvSpPr>
          <p:spPr>
            <a:xfrm>
              <a:off x="4136937" y="5437856"/>
              <a:ext cx="3801636" cy="827919"/>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4000" b="1">
                  <a:solidFill>
                    <a:srgbClr val="002060"/>
                  </a:solidFill>
                  <a:latin typeface="Calibri"/>
                  <a:ea typeface="Calibri"/>
                  <a:cs typeface="Calibri"/>
                  <a:sym typeface="Calibri"/>
                </a:rPr>
                <a:t>Động cơ</a:t>
              </a:r>
              <a:endParaRPr sz="4000" b="1">
                <a:solidFill>
                  <a:srgbClr val="002060"/>
                </a:solidFill>
                <a:latin typeface="Calibri"/>
                <a:ea typeface="Calibri"/>
                <a:cs typeface="Calibri"/>
                <a:sym typeface="Calibri"/>
              </a:endParaRPr>
            </a:p>
          </p:txBody>
        </p:sp>
      </p:grpSp>
      <p:pic>
        <p:nvPicPr>
          <p:cNvPr id="440" name="Google Shape;440;p11"/>
          <p:cNvPicPr preferRelativeResize="0"/>
          <p:nvPr/>
        </p:nvPicPr>
        <p:blipFill rotWithShape="1">
          <a:blip r:embed="rId4">
            <a:alphaModFix/>
          </a:blip>
          <a:srcRect/>
          <a:stretch/>
        </p:blipFill>
        <p:spPr>
          <a:xfrm rot="10800000" flipH="1">
            <a:off x="9736752" y="-52336"/>
            <a:ext cx="2455248" cy="3689556"/>
          </a:xfrm>
          <a:prstGeom prst="rect">
            <a:avLst/>
          </a:prstGeom>
          <a:noFill/>
          <a:ln>
            <a:noFill/>
          </a:ln>
        </p:spPr>
      </p:pic>
      <p:sp>
        <p:nvSpPr>
          <p:cNvPr id="441" name="Google Shape;441;p11"/>
          <p:cNvSpPr/>
          <p:nvPr/>
        </p:nvSpPr>
        <p:spPr>
          <a:xfrm>
            <a:off x="-2313296" y="-1078609"/>
            <a:ext cx="3177353" cy="3103108"/>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42" name="Google Shape;442;p11"/>
          <p:cNvPicPr preferRelativeResize="0"/>
          <p:nvPr/>
        </p:nvPicPr>
        <p:blipFill rotWithShape="1">
          <a:blip r:embed="rId5">
            <a:alphaModFix/>
          </a:blip>
          <a:srcRect/>
          <a:stretch/>
        </p:blipFill>
        <p:spPr>
          <a:xfrm>
            <a:off x="5036776" y="2787925"/>
            <a:ext cx="6096000" cy="362902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grpSp>
        <p:nvGrpSpPr>
          <p:cNvPr id="443" name="Google Shape;443;p11"/>
          <p:cNvGrpSpPr/>
          <p:nvPr/>
        </p:nvGrpSpPr>
        <p:grpSpPr>
          <a:xfrm>
            <a:off x="3006653" y="4293333"/>
            <a:ext cx="8390407" cy="2588179"/>
            <a:chOff x="2279335" y="3558784"/>
            <a:chExt cx="8390407" cy="2588179"/>
          </a:xfrm>
        </p:grpSpPr>
        <p:pic>
          <p:nvPicPr>
            <p:cNvPr id="444" name="Google Shape;444;p11"/>
            <p:cNvPicPr preferRelativeResize="0"/>
            <p:nvPr/>
          </p:nvPicPr>
          <p:blipFill rotWithShape="1">
            <a:blip r:embed="rId6">
              <a:alphaModFix/>
            </a:blip>
            <a:srcRect/>
            <a:stretch/>
          </p:blipFill>
          <p:spPr>
            <a:xfrm>
              <a:off x="6683260" y="3717156"/>
              <a:ext cx="3986482" cy="228182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445" name="Google Shape;445;p11"/>
            <p:cNvPicPr preferRelativeResize="0"/>
            <p:nvPr/>
          </p:nvPicPr>
          <p:blipFill rotWithShape="1">
            <a:blip r:embed="rId7">
              <a:alphaModFix/>
            </a:blip>
            <a:srcRect/>
            <a:stretch/>
          </p:blipFill>
          <p:spPr>
            <a:xfrm>
              <a:off x="2279335" y="3558784"/>
              <a:ext cx="3890049" cy="2588179"/>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500"/>
                                        <p:tgtEl>
                                          <p:spTgt spid="4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1"/>
                                        </p:tgtEl>
                                        <p:attrNameLst>
                                          <p:attrName>style.visibility</p:attrName>
                                        </p:attrNameLst>
                                      </p:cBhvr>
                                      <p:to>
                                        <p:strVal val="visible"/>
                                      </p:to>
                                    </p:set>
                                    <p:animEffect transition="in" filter="fade">
                                      <p:cBhvr>
                                        <p:cTn id="12" dur="500"/>
                                        <p:tgtEl>
                                          <p:spTgt spid="4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7"/>
                                        </p:tgtEl>
                                        <p:attrNameLst>
                                          <p:attrName>style.visibility</p:attrName>
                                        </p:attrNameLst>
                                      </p:cBhvr>
                                      <p:to>
                                        <p:strVal val="visible"/>
                                      </p:to>
                                    </p:set>
                                    <p:animEffect transition="in" filter="fade">
                                      <p:cBhvr>
                                        <p:cTn id="17" dur="500"/>
                                        <p:tgtEl>
                                          <p:spTgt spid="4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2"/>
                                        </p:tgtEl>
                                        <p:attrNameLst>
                                          <p:attrName>style.visibility</p:attrName>
                                        </p:attrNameLst>
                                      </p:cBhvr>
                                      <p:to>
                                        <p:strVal val="visible"/>
                                      </p:to>
                                    </p:set>
                                    <p:animEffect transition="in" filter="fade">
                                      <p:cBhvr>
                                        <p:cTn id="22" dur="500"/>
                                        <p:tgtEl>
                                          <p:spTgt spid="4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42"/>
                                        </p:tgtEl>
                                      </p:cBhvr>
                                    </p:animEffect>
                                    <p:set>
                                      <p:cBhvr>
                                        <p:cTn id="27" dur="1" fill="hold">
                                          <p:stCondLst>
                                            <p:cond delay="500"/>
                                          </p:stCondLst>
                                        </p:cTn>
                                        <p:tgtEl>
                                          <p:spTgt spid="44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4"/>
                                        </p:tgtEl>
                                        <p:attrNameLst>
                                          <p:attrName>style.visibility</p:attrName>
                                        </p:attrNameLst>
                                      </p:cBhvr>
                                      <p:to>
                                        <p:strVal val="visible"/>
                                      </p:to>
                                    </p:set>
                                    <p:animEffect transition="in" filter="fade">
                                      <p:cBhvr>
                                        <p:cTn id="32" dur="500"/>
                                        <p:tgtEl>
                                          <p:spTgt spid="4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8"/>
                                        </p:tgtEl>
                                        <p:attrNameLst>
                                          <p:attrName>style.visibility</p:attrName>
                                        </p:attrNameLst>
                                      </p:cBhvr>
                                      <p:to>
                                        <p:strVal val="visible"/>
                                      </p:to>
                                    </p:set>
                                    <p:animEffect transition="in" filter="fade">
                                      <p:cBhvr>
                                        <p:cTn id="37" dur="500"/>
                                        <p:tgtEl>
                                          <p:spTgt spid="4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3"/>
                                        </p:tgtEl>
                                        <p:attrNameLst>
                                          <p:attrName>style.visibility</p:attrName>
                                        </p:attrNameLst>
                                      </p:cBhvr>
                                      <p:to>
                                        <p:strVal val="visible"/>
                                      </p:to>
                                    </p:set>
                                    <p:animEffect transition="in" filter="fade">
                                      <p:cBhvr>
                                        <p:cTn id="42" dur="500"/>
                                        <p:tgtEl>
                                          <p:spTgt spid="4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43"/>
                                        </p:tgtEl>
                                      </p:cBhvr>
                                    </p:animEffect>
                                    <p:set>
                                      <p:cBhvr>
                                        <p:cTn id="47" dur="1" fill="hold">
                                          <p:stCondLst>
                                            <p:cond delay="500"/>
                                          </p:stCondLst>
                                        </p:cTn>
                                        <p:tgtEl>
                                          <p:spTgt spid="44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37"/>
                                        </p:tgtEl>
                                        <p:attrNameLst>
                                          <p:attrName>style.visibility</p:attrName>
                                        </p:attrNameLst>
                                      </p:cBhvr>
                                      <p:to>
                                        <p:strVal val="visible"/>
                                      </p:to>
                                    </p:set>
                                    <p:animEffect transition="in" filter="fade">
                                      <p:cBhvr>
                                        <p:cTn id="52" dur="500"/>
                                        <p:tgtEl>
                                          <p:spTgt spid="4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29"/>
                                        </p:tgtEl>
                                        <p:attrNameLst>
                                          <p:attrName>style.visibility</p:attrName>
                                        </p:attrNameLst>
                                      </p:cBhvr>
                                      <p:to>
                                        <p:strVal val="visible"/>
                                      </p:to>
                                    </p:set>
                                    <p:animEffect transition="in" filter="fade">
                                      <p:cBhvr>
                                        <p:cTn id="57" dur="500"/>
                                        <p:tgtEl>
                                          <p:spTgt spid="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1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51" name="Google Shape;451;p12"/>
          <p:cNvSpPr/>
          <p:nvPr/>
        </p:nvSpPr>
        <p:spPr>
          <a:xfrm>
            <a:off x="401781" y="323602"/>
            <a:ext cx="11388437" cy="6210795"/>
          </a:xfrm>
          <a:prstGeom prst="rect">
            <a:avLst/>
          </a:prstGeom>
          <a:solidFill>
            <a:schemeClr val="lt1">
              <a:alpha val="97647"/>
            </a:schemeClr>
          </a:solid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2" name="Google Shape;452;p12"/>
          <p:cNvSpPr txBox="1"/>
          <p:nvPr/>
        </p:nvSpPr>
        <p:spPr>
          <a:xfrm>
            <a:off x="1070758" y="3537341"/>
            <a:ext cx="9880270"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000" b="0">
                <a:solidFill>
                  <a:srgbClr val="002060"/>
                </a:solidFill>
                <a:latin typeface="Calibri"/>
                <a:ea typeface="Calibri"/>
                <a:cs typeface="Calibri"/>
                <a:sym typeface="Calibri"/>
              </a:rPr>
              <a:t>   Một hòn đá hình mũi tên (lại hình chữ V quen thuộc) trỏ vào một hòn đá dẹt chỉ cách anh ba bước chân .</a:t>
            </a:r>
            <a:endParaRPr/>
          </a:p>
        </p:txBody>
      </p:sp>
      <p:cxnSp>
        <p:nvCxnSpPr>
          <p:cNvPr id="453" name="Google Shape;453;p12"/>
          <p:cNvCxnSpPr/>
          <p:nvPr/>
        </p:nvCxnSpPr>
        <p:spPr>
          <a:xfrm flipH="1">
            <a:off x="7311237" y="3679372"/>
            <a:ext cx="158338" cy="472679"/>
          </a:xfrm>
          <a:prstGeom prst="straightConnector1">
            <a:avLst/>
          </a:prstGeom>
          <a:noFill/>
          <a:ln w="38100" cap="flat" cmpd="sng">
            <a:solidFill>
              <a:srgbClr val="FF0000"/>
            </a:solidFill>
            <a:prstDash val="solid"/>
            <a:round/>
            <a:headEnd type="none" w="med" len="med"/>
            <a:tailEnd type="none" w="med" len="med"/>
          </a:ln>
        </p:spPr>
      </p:cxnSp>
      <p:cxnSp>
        <p:nvCxnSpPr>
          <p:cNvPr id="454" name="Google Shape;454;p12"/>
          <p:cNvCxnSpPr/>
          <p:nvPr/>
        </p:nvCxnSpPr>
        <p:spPr>
          <a:xfrm flipH="1">
            <a:off x="3746661" y="4270497"/>
            <a:ext cx="158338" cy="472679"/>
          </a:xfrm>
          <a:prstGeom prst="straightConnector1">
            <a:avLst/>
          </a:prstGeom>
          <a:noFill/>
          <a:ln w="38100" cap="flat" cmpd="sng">
            <a:solidFill>
              <a:srgbClr val="FF0000"/>
            </a:solidFill>
            <a:prstDash val="solid"/>
            <a:round/>
            <a:headEnd type="none" w="med" len="med"/>
            <a:tailEnd type="none" w="med" len="med"/>
          </a:ln>
        </p:spPr>
      </p:cxnSp>
      <p:grpSp>
        <p:nvGrpSpPr>
          <p:cNvPr id="455" name="Google Shape;455;p12"/>
          <p:cNvGrpSpPr/>
          <p:nvPr/>
        </p:nvGrpSpPr>
        <p:grpSpPr>
          <a:xfrm>
            <a:off x="5163784" y="4861240"/>
            <a:ext cx="237507" cy="474608"/>
            <a:chOff x="6315689" y="2235664"/>
            <a:chExt cx="237507" cy="474608"/>
          </a:xfrm>
        </p:grpSpPr>
        <p:cxnSp>
          <p:nvCxnSpPr>
            <p:cNvPr id="456" name="Google Shape;456;p12"/>
            <p:cNvCxnSpPr/>
            <p:nvPr/>
          </p:nvCxnSpPr>
          <p:spPr>
            <a:xfrm flipH="1">
              <a:off x="6315689" y="2237593"/>
              <a:ext cx="158338" cy="472679"/>
            </a:xfrm>
            <a:prstGeom prst="straightConnector1">
              <a:avLst/>
            </a:prstGeom>
            <a:noFill/>
            <a:ln w="38100" cap="flat" cmpd="sng">
              <a:solidFill>
                <a:srgbClr val="FF0000"/>
              </a:solidFill>
              <a:prstDash val="solid"/>
              <a:round/>
              <a:headEnd type="none" w="med" len="med"/>
              <a:tailEnd type="none" w="med" len="med"/>
            </a:ln>
          </p:spPr>
        </p:cxnSp>
        <p:cxnSp>
          <p:nvCxnSpPr>
            <p:cNvPr id="457" name="Google Shape;457;p12"/>
            <p:cNvCxnSpPr/>
            <p:nvPr/>
          </p:nvCxnSpPr>
          <p:spPr>
            <a:xfrm flipH="1">
              <a:off x="6394858" y="2235664"/>
              <a:ext cx="158338" cy="472679"/>
            </a:xfrm>
            <a:prstGeom prst="straightConnector1">
              <a:avLst/>
            </a:prstGeom>
            <a:noFill/>
            <a:ln w="38100" cap="flat" cmpd="sng">
              <a:solidFill>
                <a:srgbClr val="FF0000"/>
              </a:solidFill>
              <a:prstDash val="solid"/>
              <a:round/>
              <a:headEnd type="none" w="med" len="med"/>
              <a:tailEnd type="none" w="med" len="med"/>
            </a:ln>
          </p:spPr>
        </p:cxnSp>
      </p:grpSp>
      <p:sp>
        <p:nvSpPr>
          <p:cNvPr id="458" name="Google Shape;458;p12"/>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59" name="Google Shape;459;p12"/>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0" name="Google Shape;460;p12"/>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1" name="Google Shape;461;p12"/>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62" name="Google Shape;462;p12"/>
          <p:cNvPicPr preferRelativeResize="0"/>
          <p:nvPr/>
        </p:nvPicPr>
        <p:blipFill rotWithShape="1">
          <a:blip r:embed="rId4">
            <a:alphaModFix/>
          </a:blip>
          <a:srcRect/>
          <a:stretch/>
        </p:blipFill>
        <p:spPr>
          <a:xfrm>
            <a:off x="0" y="4712512"/>
            <a:ext cx="12192000" cy="2188464"/>
          </a:xfrm>
          <a:prstGeom prst="rect">
            <a:avLst/>
          </a:prstGeom>
          <a:noFill/>
          <a:ln>
            <a:noFill/>
          </a:ln>
        </p:spPr>
      </p:pic>
      <p:sp>
        <p:nvSpPr>
          <p:cNvPr id="463" name="Google Shape;463;p12"/>
          <p:cNvSpPr txBox="1"/>
          <p:nvPr/>
        </p:nvSpPr>
        <p:spPr>
          <a:xfrm>
            <a:off x="866434" y="1529989"/>
            <a:ext cx="9144001"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000" b="0">
                <a:solidFill>
                  <a:srgbClr val="002060"/>
                </a:solidFill>
                <a:latin typeface="Calibri"/>
                <a:ea typeface="Calibri"/>
                <a:cs typeface="Calibri"/>
                <a:sym typeface="Calibri"/>
              </a:rPr>
              <a:t>    Bao giờ  hộp thư cũng được đặt tại một nơi dễ tìm  mà lại ít bị chú ý nhất.</a:t>
            </a:r>
            <a:endParaRPr/>
          </a:p>
        </p:txBody>
      </p:sp>
      <p:cxnSp>
        <p:nvCxnSpPr>
          <p:cNvPr id="464" name="Google Shape;464;p12"/>
          <p:cNvCxnSpPr/>
          <p:nvPr/>
        </p:nvCxnSpPr>
        <p:spPr>
          <a:xfrm flipH="1">
            <a:off x="3096437" y="1710925"/>
            <a:ext cx="158338" cy="472679"/>
          </a:xfrm>
          <a:prstGeom prst="straightConnector1">
            <a:avLst/>
          </a:prstGeom>
          <a:noFill/>
          <a:ln w="38100" cap="flat" cmpd="sng">
            <a:solidFill>
              <a:srgbClr val="FF0000"/>
            </a:solidFill>
            <a:prstDash val="solid"/>
            <a:round/>
            <a:headEnd type="none" w="med" len="med"/>
            <a:tailEnd type="none" w="med" len="med"/>
          </a:ln>
        </p:spPr>
      </p:cxnSp>
      <p:cxnSp>
        <p:nvCxnSpPr>
          <p:cNvPr id="465" name="Google Shape;465;p12"/>
          <p:cNvCxnSpPr/>
          <p:nvPr/>
        </p:nvCxnSpPr>
        <p:spPr>
          <a:xfrm flipH="1">
            <a:off x="3082634" y="2294734"/>
            <a:ext cx="158338" cy="472679"/>
          </a:xfrm>
          <a:prstGeom prst="straightConnector1">
            <a:avLst/>
          </a:prstGeom>
          <a:noFill/>
          <a:ln w="38100" cap="flat" cmpd="sng">
            <a:solidFill>
              <a:srgbClr val="FF0000"/>
            </a:solidFill>
            <a:prstDash val="solid"/>
            <a:round/>
            <a:headEnd type="none" w="med" len="med"/>
            <a:tailEnd type="none" w="med" len="med"/>
          </a:ln>
        </p:spPr>
      </p:cxnSp>
      <p:grpSp>
        <p:nvGrpSpPr>
          <p:cNvPr id="466" name="Google Shape;466;p12"/>
          <p:cNvGrpSpPr/>
          <p:nvPr/>
        </p:nvGrpSpPr>
        <p:grpSpPr>
          <a:xfrm>
            <a:off x="7920890" y="2316495"/>
            <a:ext cx="237507" cy="474608"/>
            <a:chOff x="6315689" y="2235664"/>
            <a:chExt cx="237507" cy="474608"/>
          </a:xfrm>
        </p:grpSpPr>
        <p:cxnSp>
          <p:nvCxnSpPr>
            <p:cNvPr id="467" name="Google Shape;467;p12"/>
            <p:cNvCxnSpPr/>
            <p:nvPr/>
          </p:nvCxnSpPr>
          <p:spPr>
            <a:xfrm flipH="1">
              <a:off x="6315689" y="2237593"/>
              <a:ext cx="158338" cy="472679"/>
            </a:xfrm>
            <a:prstGeom prst="straightConnector1">
              <a:avLst/>
            </a:prstGeom>
            <a:noFill/>
            <a:ln w="38100" cap="flat" cmpd="sng">
              <a:solidFill>
                <a:srgbClr val="FF0000"/>
              </a:solidFill>
              <a:prstDash val="solid"/>
              <a:round/>
              <a:headEnd type="none" w="med" len="med"/>
              <a:tailEnd type="none" w="med" len="med"/>
            </a:ln>
          </p:spPr>
        </p:cxnSp>
        <p:cxnSp>
          <p:nvCxnSpPr>
            <p:cNvPr id="468" name="Google Shape;468;p12"/>
            <p:cNvCxnSpPr/>
            <p:nvPr/>
          </p:nvCxnSpPr>
          <p:spPr>
            <a:xfrm flipH="1">
              <a:off x="6394858" y="2235664"/>
              <a:ext cx="158338" cy="472679"/>
            </a:xfrm>
            <a:prstGeom prst="straightConnector1">
              <a:avLst/>
            </a:prstGeom>
            <a:noFill/>
            <a:ln w="38100" cap="flat" cmpd="sng">
              <a:solidFill>
                <a:srgbClr val="FF0000"/>
              </a:solidFill>
              <a:prstDash val="solid"/>
              <a:round/>
              <a:headEnd type="none" w="med" len="med"/>
              <a:tailEnd type="none" w="med" len="med"/>
            </a:ln>
          </p:spPr>
        </p:cxnSp>
      </p:grpSp>
      <p:sp>
        <p:nvSpPr>
          <p:cNvPr id="469" name="Google Shape;469;p12"/>
          <p:cNvSpPr txBox="1"/>
          <p:nvPr/>
        </p:nvSpPr>
        <p:spPr>
          <a:xfrm>
            <a:off x="999160" y="460708"/>
            <a:ext cx="3888885"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a:solidFill>
                  <a:srgbClr val="FFC000"/>
                </a:solidFill>
                <a:latin typeface="Arial"/>
                <a:ea typeface="Arial"/>
                <a:cs typeface="Arial"/>
                <a:sym typeface="Arial"/>
              </a:rPr>
              <a:t>Luyện đọc câu</a:t>
            </a:r>
            <a:endParaRPr sz="5400">
              <a:solidFill>
                <a:srgbClr val="FFC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fade">
                                      <p:cBhvr>
                                        <p:cTn id="7" dur="500"/>
                                        <p:tgtEl>
                                          <p:spTgt spid="4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4"/>
                                        </p:tgtEl>
                                        <p:attrNameLst>
                                          <p:attrName>style.visibility</p:attrName>
                                        </p:attrNameLst>
                                      </p:cBhvr>
                                      <p:to>
                                        <p:strVal val="visible"/>
                                      </p:to>
                                    </p:set>
                                    <p:animEffect transition="in" filter="fade">
                                      <p:cBhvr>
                                        <p:cTn id="12" dur="500"/>
                                        <p:tgtEl>
                                          <p:spTgt spid="464"/>
                                        </p:tgtEl>
                                      </p:cBhvr>
                                    </p:animEffect>
                                  </p:childTnLst>
                                </p:cTn>
                              </p:par>
                              <p:par>
                                <p:cTn id="13" presetID="10" presetClass="entr" presetSubtype="0" fill="hold" nodeType="withEffect">
                                  <p:stCondLst>
                                    <p:cond delay="0"/>
                                  </p:stCondLst>
                                  <p:childTnLst>
                                    <p:set>
                                      <p:cBhvr>
                                        <p:cTn id="14" dur="1" fill="hold">
                                          <p:stCondLst>
                                            <p:cond delay="0"/>
                                          </p:stCondLst>
                                        </p:cTn>
                                        <p:tgtEl>
                                          <p:spTgt spid="465"/>
                                        </p:tgtEl>
                                        <p:attrNameLst>
                                          <p:attrName>style.visibility</p:attrName>
                                        </p:attrNameLst>
                                      </p:cBhvr>
                                      <p:to>
                                        <p:strVal val="visible"/>
                                      </p:to>
                                    </p:set>
                                    <p:animEffect transition="in" filter="fade">
                                      <p:cBhvr>
                                        <p:cTn id="15" dur="500"/>
                                        <p:tgtEl>
                                          <p:spTgt spid="465"/>
                                        </p:tgtEl>
                                      </p:cBhvr>
                                    </p:animEffect>
                                  </p:childTnLst>
                                </p:cTn>
                              </p:par>
                              <p:par>
                                <p:cTn id="16" presetID="10" presetClass="entr" presetSubtype="0" fill="hold" nodeType="withEffect">
                                  <p:stCondLst>
                                    <p:cond delay="0"/>
                                  </p:stCondLst>
                                  <p:childTnLst>
                                    <p:set>
                                      <p:cBhvr>
                                        <p:cTn id="17" dur="1" fill="hold">
                                          <p:stCondLst>
                                            <p:cond delay="0"/>
                                          </p:stCondLst>
                                        </p:cTn>
                                        <p:tgtEl>
                                          <p:spTgt spid="466"/>
                                        </p:tgtEl>
                                        <p:attrNameLst>
                                          <p:attrName>style.visibility</p:attrName>
                                        </p:attrNameLst>
                                      </p:cBhvr>
                                      <p:to>
                                        <p:strVal val="visible"/>
                                      </p:to>
                                    </p:set>
                                    <p:animEffect transition="in" filter="fade">
                                      <p:cBhvr>
                                        <p:cTn id="18" dur="500"/>
                                        <p:tgtEl>
                                          <p:spTgt spid="46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52">
                                            <p:txEl>
                                              <p:pRg st="0" end="0"/>
                                            </p:txEl>
                                          </p:spTgt>
                                        </p:tgtEl>
                                        <p:attrNameLst>
                                          <p:attrName>style.visibility</p:attrName>
                                        </p:attrNameLst>
                                      </p:cBhvr>
                                      <p:to>
                                        <p:strVal val="visible"/>
                                      </p:to>
                                    </p:set>
                                    <p:animEffect transition="in" filter="fade">
                                      <p:cBhvr>
                                        <p:cTn id="23" dur="500"/>
                                        <p:tgtEl>
                                          <p:spTgt spid="45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53"/>
                                        </p:tgtEl>
                                        <p:attrNameLst>
                                          <p:attrName>style.visibility</p:attrName>
                                        </p:attrNameLst>
                                      </p:cBhvr>
                                      <p:to>
                                        <p:strVal val="visible"/>
                                      </p:to>
                                    </p:set>
                                    <p:animEffect transition="in" filter="fade">
                                      <p:cBhvr>
                                        <p:cTn id="28" dur="500"/>
                                        <p:tgtEl>
                                          <p:spTgt spid="453"/>
                                        </p:tgtEl>
                                      </p:cBhvr>
                                    </p:animEffect>
                                  </p:childTnLst>
                                </p:cTn>
                              </p:par>
                              <p:par>
                                <p:cTn id="29" presetID="10" presetClass="entr" presetSubtype="0" fill="hold" nodeType="withEffect">
                                  <p:stCondLst>
                                    <p:cond delay="0"/>
                                  </p:stCondLst>
                                  <p:childTnLst>
                                    <p:set>
                                      <p:cBhvr>
                                        <p:cTn id="30" dur="1" fill="hold">
                                          <p:stCondLst>
                                            <p:cond delay="0"/>
                                          </p:stCondLst>
                                        </p:cTn>
                                        <p:tgtEl>
                                          <p:spTgt spid="454"/>
                                        </p:tgtEl>
                                        <p:attrNameLst>
                                          <p:attrName>style.visibility</p:attrName>
                                        </p:attrNameLst>
                                      </p:cBhvr>
                                      <p:to>
                                        <p:strVal val="visible"/>
                                      </p:to>
                                    </p:set>
                                    <p:animEffect transition="in" filter="fade">
                                      <p:cBhvr>
                                        <p:cTn id="31" dur="500"/>
                                        <p:tgtEl>
                                          <p:spTgt spid="454"/>
                                        </p:tgtEl>
                                      </p:cBhvr>
                                    </p:animEffect>
                                  </p:childTnLst>
                                </p:cTn>
                              </p:par>
                              <p:par>
                                <p:cTn id="32" presetID="10" presetClass="entr" presetSubtype="0" fill="hold" nodeType="withEffect">
                                  <p:stCondLst>
                                    <p:cond delay="0"/>
                                  </p:stCondLst>
                                  <p:childTnLst>
                                    <p:set>
                                      <p:cBhvr>
                                        <p:cTn id="33" dur="1" fill="hold">
                                          <p:stCondLst>
                                            <p:cond delay="0"/>
                                          </p:stCondLst>
                                        </p:cTn>
                                        <p:tgtEl>
                                          <p:spTgt spid="455"/>
                                        </p:tgtEl>
                                        <p:attrNameLst>
                                          <p:attrName>style.visibility</p:attrName>
                                        </p:attrNameLst>
                                      </p:cBhvr>
                                      <p:to>
                                        <p:strVal val="visible"/>
                                      </p:to>
                                    </p:set>
                                    <p:animEffect transition="in" filter="fade">
                                      <p:cBhvr>
                                        <p:cTn id="34" dur="500"/>
                                        <p:tgtEl>
                                          <p:spTgt spid="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13"/>
          <p:cNvPicPr preferRelativeResize="0"/>
          <p:nvPr/>
        </p:nvPicPr>
        <p:blipFill rotWithShape="1">
          <a:blip r:embed="rId3">
            <a:alphaModFix/>
          </a:blip>
          <a:srcRect b="15616"/>
          <a:stretch/>
        </p:blipFill>
        <p:spPr>
          <a:xfrm>
            <a:off x="0" y="1"/>
            <a:ext cx="12192000" cy="6858000"/>
          </a:xfrm>
          <a:prstGeom prst="rect">
            <a:avLst/>
          </a:prstGeom>
          <a:noFill/>
          <a:ln>
            <a:noFill/>
          </a:ln>
        </p:spPr>
      </p:pic>
      <p:pic>
        <p:nvPicPr>
          <p:cNvPr id="476" name="Google Shape;476;p13"/>
          <p:cNvPicPr preferRelativeResize="0"/>
          <p:nvPr/>
        </p:nvPicPr>
        <p:blipFill rotWithShape="1">
          <a:blip r:embed="rId4">
            <a:alphaModFix/>
          </a:blip>
          <a:srcRect/>
          <a:stretch/>
        </p:blipFill>
        <p:spPr>
          <a:xfrm>
            <a:off x="676895" y="889922"/>
            <a:ext cx="10120714" cy="5751934"/>
          </a:xfrm>
          <a:prstGeom prst="rect">
            <a:avLst/>
          </a:prstGeom>
          <a:noFill/>
          <a:ln>
            <a:noFill/>
          </a:ln>
        </p:spPr>
      </p:pic>
      <p:pic>
        <p:nvPicPr>
          <p:cNvPr id="477" name="Google Shape;477;p13"/>
          <p:cNvPicPr preferRelativeResize="0"/>
          <p:nvPr/>
        </p:nvPicPr>
        <p:blipFill rotWithShape="1">
          <a:blip r:embed="rId5">
            <a:alphaModFix/>
          </a:blip>
          <a:srcRect/>
          <a:stretch/>
        </p:blipFill>
        <p:spPr>
          <a:xfrm>
            <a:off x="603138" y="4781264"/>
            <a:ext cx="2943151" cy="2076737"/>
          </a:xfrm>
          <a:prstGeom prst="rect">
            <a:avLst/>
          </a:prstGeom>
          <a:noFill/>
          <a:ln>
            <a:noFill/>
          </a:ln>
        </p:spPr>
      </p:pic>
      <p:pic>
        <p:nvPicPr>
          <p:cNvPr id="478" name="Google Shape;478;p13"/>
          <p:cNvPicPr preferRelativeResize="0"/>
          <p:nvPr/>
        </p:nvPicPr>
        <p:blipFill rotWithShape="1">
          <a:blip r:embed="rId6">
            <a:alphaModFix/>
          </a:blip>
          <a:srcRect/>
          <a:stretch/>
        </p:blipFill>
        <p:spPr>
          <a:xfrm>
            <a:off x="7855754" y="4167476"/>
            <a:ext cx="4185429" cy="2633528"/>
          </a:xfrm>
          <a:prstGeom prst="rect">
            <a:avLst/>
          </a:prstGeom>
          <a:noFill/>
          <a:ln>
            <a:noFill/>
          </a:ln>
        </p:spPr>
      </p:pic>
      <p:pic>
        <p:nvPicPr>
          <p:cNvPr id="479" name="Google Shape;479;p13"/>
          <p:cNvPicPr preferRelativeResize="0"/>
          <p:nvPr/>
        </p:nvPicPr>
        <p:blipFill rotWithShape="1">
          <a:blip r:embed="rId7">
            <a:alphaModFix/>
          </a:blip>
          <a:srcRect/>
          <a:stretch/>
        </p:blipFill>
        <p:spPr>
          <a:xfrm rot="1810524">
            <a:off x="8298249" y="278149"/>
            <a:ext cx="2619160" cy="2619160"/>
          </a:xfrm>
          <a:prstGeom prst="rect">
            <a:avLst/>
          </a:prstGeom>
          <a:noFill/>
          <a:ln>
            <a:noFill/>
          </a:ln>
        </p:spPr>
      </p:pic>
      <p:sp>
        <p:nvSpPr>
          <p:cNvPr id="480" name="Google Shape;480;p13"/>
          <p:cNvSpPr txBox="1"/>
          <p:nvPr/>
        </p:nvSpPr>
        <p:spPr>
          <a:xfrm>
            <a:off x="2439441" y="3036923"/>
            <a:ext cx="6036909"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8000">
                <a:solidFill>
                  <a:srgbClr val="C00000"/>
                </a:solidFill>
                <a:latin typeface="Arima Madurai Black"/>
                <a:ea typeface="Arima Madurai Black"/>
                <a:cs typeface="Arima Madurai Black"/>
                <a:sym typeface="Arima Madurai Black"/>
              </a:rPr>
              <a:t>TÌM HIỂU BÀI</a:t>
            </a:r>
            <a:endParaRPr sz="8000">
              <a:solidFill>
                <a:srgbClr val="C00000"/>
              </a:solidFill>
              <a:latin typeface="Arima Madurai Black"/>
              <a:ea typeface="Arima Madurai Black"/>
              <a:cs typeface="Arima Madurai Black"/>
              <a:sym typeface="Arima Madurai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76"/>
                                        </p:tgtEl>
                                        <p:attrNameLst>
                                          <p:attrName>style.visibility</p:attrName>
                                        </p:attrNameLst>
                                      </p:cBhvr>
                                      <p:to>
                                        <p:strVal val="visible"/>
                                      </p:to>
                                    </p:set>
                                    <p:anim calcmode="lin" valueType="num">
                                      <p:cBhvr additive="base">
                                        <p:cTn id="7" dur="500"/>
                                        <p:tgtEl>
                                          <p:spTgt spid="476"/>
                                        </p:tgtEl>
                                        <p:attrNameLst>
                                          <p:attrName>ppt_w</p:attrName>
                                        </p:attrNameLst>
                                      </p:cBhvr>
                                      <p:tavLst>
                                        <p:tav tm="0">
                                          <p:val>
                                            <p:strVal val="0"/>
                                          </p:val>
                                        </p:tav>
                                        <p:tav tm="100000">
                                          <p:val>
                                            <p:strVal val="#ppt_w"/>
                                          </p:val>
                                        </p:tav>
                                      </p:tavLst>
                                    </p:anim>
                                    <p:anim calcmode="lin" valueType="num">
                                      <p:cBhvr additive="base">
                                        <p:cTn id="8" dur="500"/>
                                        <p:tgtEl>
                                          <p:spTgt spid="47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78"/>
                                        </p:tgtEl>
                                        <p:attrNameLst>
                                          <p:attrName>style.visibility</p:attrName>
                                        </p:attrNameLst>
                                      </p:cBhvr>
                                      <p:to>
                                        <p:strVal val="visible"/>
                                      </p:to>
                                    </p:set>
                                    <p:animEffect transition="in" filter="fade">
                                      <p:cBhvr>
                                        <p:cTn id="13" dur="1000"/>
                                        <p:tgtEl>
                                          <p:spTgt spid="47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80"/>
                                        </p:tgtEl>
                                        <p:attrNameLst>
                                          <p:attrName>style.visibility</p:attrName>
                                        </p:attrNameLst>
                                      </p:cBhvr>
                                      <p:to>
                                        <p:strVal val="visible"/>
                                      </p:to>
                                    </p:set>
                                    <p:animEffect transition="in" filter="fade">
                                      <p:cBhvr>
                                        <p:cTn id="18" dur="500"/>
                                        <p:tgtEl>
                                          <p:spTgt spid="480"/>
                                        </p:tgtEl>
                                      </p:cBhvr>
                                    </p:animEffect>
                                  </p:childTnLst>
                                </p:cTn>
                              </p:par>
                              <p:par>
                                <p:cTn id="19" presetID="10" presetClass="entr" presetSubtype="0" fill="hold" nodeType="withEffect">
                                  <p:stCondLst>
                                    <p:cond delay="0"/>
                                  </p:stCondLst>
                                  <p:childTnLst>
                                    <p:set>
                                      <p:cBhvr>
                                        <p:cTn id="20" dur="1" fill="hold">
                                          <p:stCondLst>
                                            <p:cond delay="0"/>
                                          </p:stCondLst>
                                        </p:cTn>
                                        <p:tgtEl>
                                          <p:spTgt spid="477"/>
                                        </p:tgtEl>
                                        <p:attrNameLst>
                                          <p:attrName>style.visibility</p:attrName>
                                        </p:attrNameLst>
                                      </p:cBhvr>
                                      <p:to>
                                        <p:strVal val="visible"/>
                                      </p:to>
                                    </p:set>
                                    <p:animEffect transition="in" filter="fade">
                                      <p:cBhvr>
                                        <p:cTn id="21" dur="10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14"/>
          <p:cNvSpPr/>
          <p:nvPr/>
        </p:nvSpPr>
        <p:spPr>
          <a:xfrm>
            <a:off x="1531916" y="1504857"/>
            <a:ext cx="9927771" cy="4629730"/>
          </a:xfrm>
          <a:prstGeom prst="rect">
            <a:avLst/>
          </a:prstGeom>
          <a:noFill/>
          <a:ln w="9525" cap="flat" cmpd="sng">
            <a:solidFill>
              <a:srgbClr val="4B7128"/>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4000"/>
              <a:buFont typeface="Arial"/>
              <a:buNone/>
            </a:pPr>
            <a:endParaRPr sz="4000">
              <a:solidFill>
                <a:schemeClr val="dk1"/>
              </a:solidFill>
              <a:latin typeface="Calibri"/>
              <a:ea typeface="Calibri"/>
              <a:cs typeface="Calibri"/>
              <a:sym typeface="Calibri"/>
            </a:endParaRPr>
          </a:p>
          <a:p>
            <a:pPr marL="342900" marR="0" lvl="0" indent="-342900" algn="l" rtl="0">
              <a:spcBef>
                <a:spcPts val="800"/>
              </a:spcBef>
              <a:spcAft>
                <a:spcPts val="0"/>
              </a:spcAft>
              <a:buClr>
                <a:schemeClr val="dk1"/>
              </a:buClr>
              <a:buSzPts val="4000"/>
              <a:buFont typeface="Calibri"/>
              <a:buNone/>
            </a:pPr>
            <a:r>
              <a:rPr lang="en-US" sz="4000" u="sng">
                <a:solidFill>
                  <a:schemeClr val="dk1"/>
                </a:solidFill>
                <a:latin typeface="Calibri"/>
                <a:ea typeface="Calibri"/>
                <a:cs typeface="Calibri"/>
                <a:sym typeface="Calibri"/>
              </a:rPr>
              <a:t>      </a:t>
            </a:r>
            <a:endParaRPr/>
          </a:p>
        </p:txBody>
      </p:sp>
      <p:sp>
        <p:nvSpPr>
          <p:cNvPr id="486" name="Google Shape;486;p14"/>
          <p:cNvSpPr/>
          <p:nvPr/>
        </p:nvSpPr>
        <p:spPr>
          <a:xfrm>
            <a:off x="1223160" y="1504857"/>
            <a:ext cx="10343406" cy="4836565"/>
          </a:xfrm>
          <a:prstGeom prst="rect">
            <a:avLst/>
          </a:prstGeom>
          <a:solidFill>
            <a:schemeClr val="lt1"/>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87" name="Google Shape;487;p1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88" name="Google Shape;488;p14"/>
          <p:cNvSpPr/>
          <p:nvPr/>
        </p:nvSpPr>
        <p:spPr>
          <a:xfrm>
            <a:off x="401781" y="323602"/>
            <a:ext cx="11388437" cy="6210795"/>
          </a:xfrm>
          <a:prstGeom prst="rect">
            <a:avLst/>
          </a:prstGeom>
          <a:solidFill>
            <a:schemeClr val="lt1">
              <a:alpha val="97647"/>
            </a:schemeClr>
          </a:solid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9" name="Google Shape;489;p14"/>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90" name="Google Shape;490;p14"/>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1" name="Google Shape;491;p14"/>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2" name="Google Shape;492;p14"/>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3" name="Google Shape;493;p14"/>
          <p:cNvSpPr/>
          <p:nvPr/>
        </p:nvSpPr>
        <p:spPr>
          <a:xfrm>
            <a:off x="1140030" y="1330340"/>
            <a:ext cx="10711542" cy="4191000"/>
          </a:xfrm>
          <a:prstGeom prst="rect">
            <a:avLst/>
          </a:prstGeom>
          <a:noFill/>
          <a:ln w="9525" cap="flat" cmpd="sng">
            <a:solidFill>
              <a:srgbClr val="4B712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70C0"/>
              </a:buClr>
              <a:buSzPts val="4000"/>
              <a:buFont typeface="Baloo 2"/>
              <a:buNone/>
            </a:pPr>
            <a:r>
              <a:rPr lang="en-US" sz="4000" b="1">
                <a:solidFill>
                  <a:srgbClr val="0070C0"/>
                </a:solidFill>
                <a:latin typeface="Baloo 2"/>
                <a:ea typeface="Baloo 2"/>
                <a:cs typeface="Baloo 2"/>
                <a:sym typeface="Baloo 2"/>
              </a:rPr>
              <a:t>Chú Hai Long ra Phú Lâm làm gì?</a:t>
            </a:r>
            <a:endParaRPr/>
          </a:p>
          <a:p>
            <a:pPr marL="342900" marR="0" lvl="0" indent="-342900" algn="l" rtl="0">
              <a:spcBef>
                <a:spcPts val="80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Tìm hộp thư mật để lấy báo cáo và gửi báo cáo.</a:t>
            </a:r>
            <a:endParaRPr sz="4000">
              <a:solidFill>
                <a:schemeClr val="dk1"/>
              </a:solidFill>
              <a:latin typeface="Calibri"/>
              <a:ea typeface="Calibri"/>
              <a:cs typeface="Calibri"/>
              <a:sym typeface="Calibri"/>
            </a:endParaRPr>
          </a:p>
          <a:p>
            <a:pPr marL="0" marR="0" lvl="0" indent="0" algn="l" rtl="0">
              <a:spcBef>
                <a:spcPts val="800"/>
              </a:spcBef>
              <a:spcAft>
                <a:spcPts val="0"/>
              </a:spcAft>
              <a:buClr>
                <a:schemeClr val="dk1"/>
              </a:buClr>
              <a:buSzPts val="4000"/>
              <a:buFont typeface="Arial"/>
              <a:buNone/>
            </a:pPr>
            <a:endParaRPr sz="4000">
              <a:solidFill>
                <a:schemeClr val="dk1"/>
              </a:solidFill>
              <a:latin typeface="Calibri"/>
              <a:ea typeface="Calibri"/>
              <a:cs typeface="Calibri"/>
              <a:sym typeface="Calibri"/>
            </a:endParaRPr>
          </a:p>
          <a:p>
            <a:pPr marL="0" marR="0" lvl="0" indent="0" algn="l" rtl="0">
              <a:spcBef>
                <a:spcPts val="800"/>
              </a:spcBef>
              <a:spcAft>
                <a:spcPts val="0"/>
              </a:spcAft>
              <a:buClr>
                <a:srgbClr val="0070C0"/>
              </a:buClr>
              <a:buSzPts val="4000"/>
              <a:buFont typeface="Baloo 2"/>
              <a:buNone/>
            </a:pPr>
            <a:r>
              <a:rPr lang="en-US" sz="4000" b="1">
                <a:solidFill>
                  <a:srgbClr val="0070C0"/>
                </a:solidFill>
                <a:latin typeface="Baloo 2"/>
                <a:ea typeface="Baloo 2"/>
                <a:cs typeface="Baloo 2"/>
                <a:sym typeface="Baloo 2"/>
              </a:rPr>
              <a:t>Em hiểu hộp thư mật dùng để làm gì?</a:t>
            </a:r>
            <a:endParaRPr/>
          </a:p>
          <a:p>
            <a:pPr marL="342900" marR="0" lvl="0" indent="-342900" algn="l" rtl="0">
              <a:spcBef>
                <a:spcPts val="800"/>
              </a:spcBef>
              <a:spcAft>
                <a:spcPts val="0"/>
              </a:spcAft>
              <a:buClr>
                <a:schemeClr val="dk1"/>
              </a:buClr>
              <a:buSzPts val="4000"/>
              <a:buFont typeface="Noto Sans Symbols"/>
              <a:buNone/>
            </a:pPr>
            <a:r>
              <a:rPr lang="en-US" sz="4000">
                <a:solidFill>
                  <a:schemeClr val="dk1"/>
                </a:solidFill>
                <a:latin typeface="Calibri"/>
                <a:ea typeface="Calibri"/>
                <a:cs typeface="Calibri"/>
                <a:sym typeface="Calibri"/>
              </a:rPr>
              <a:t>- Để chuyển những tin tức bí mật, quan trọng.</a:t>
            </a:r>
            <a:endParaRPr sz="4000">
              <a:solidFill>
                <a:schemeClr val="dk1"/>
              </a:solidFill>
              <a:latin typeface="Calibri"/>
              <a:ea typeface="Calibri"/>
              <a:cs typeface="Calibri"/>
              <a:sym typeface="Calibri"/>
            </a:endParaRPr>
          </a:p>
          <a:p>
            <a:pPr marL="342900" marR="0" lvl="0" indent="-342900" algn="l" rtl="0">
              <a:spcBef>
                <a:spcPts val="800"/>
              </a:spcBef>
              <a:spcAft>
                <a:spcPts val="0"/>
              </a:spcAft>
              <a:buClr>
                <a:schemeClr val="dk1"/>
              </a:buClr>
              <a:buSzPts val="4000"/>
              <a:buFont typeface="Arial"/>
              <a:buNone/>
            </a:pPr>
            <a:endParaRPr sz="4000">
              <a:solidFill>
                <a:schemeClr val="dk1"/>
              </a:solidFill>
              <a:latin typeface="Calibri"/>
              <a:ea typeface="Calibri"/>
              <a:cs typeface="Calibri"/>
              <a:sym typeface="Calibri"/>
            </a:endParaRPr>
          </a:p>
          <a:p>
            <a:pPr marL="342900" marR="0" lvl="0" indent="-342900" algn="l" rtl="0">
              <a:spcBef>
                <a:spcPts val="800"/>
              </a:spcBef>
              <a:spcAft>
                <a:spcPts val="0"/>
              </a:spcAft>
              <a:buClr>
                <a:schemeClr val="dk1"/>
              </a:buClr>
              <a:buSzPts val="4000"/>
              <a:buFont typeface="Calibri"/>
              <a:buNone/>
            </a:pPr>
            <a:r>
              <a:rPr lang="en-US" sz="4000" u="sng">
                <a:solidFill>
                  <a:schemeClr val="dk1"/>
                </a:solidFill>
                <a:latin typeface="Calibri"/>
                <a:ea typeface="Calibri"/>
                <a:cs typeface="Calibri"/>
                <a:sym typeface="Calibri"/>
              </a:rPr>
              <a:t>      </a:t>
            </a:r>
            <a:endParaRPr/>
          </a:p>
        </p:txBody>
      </p:sp>
      <p:sp>
        <p:nvSpPr>
          <p:cNvPr id="494" name="Google Shape;494;p14"/>
          <p:cNvSpPr/>
          <p:nvPr/>
        </p:nvSpPr>
        <p:spPr>
          <a:xfrm>
            <a:off x="1151906" y="1333992"/>
            <a:ext cx="10295906" cy="4625012"/>
          </a:xfrm>
          <a:prstGeom prst="rect">
            <a:avLst/>
          </a:prstGeom>
          <a:no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95" name="Google Shape;495;p14"/>
          <p:cNvPicPr preferRelativeResize="0"/>
          <p:nvPr/>
        </p:nvPicPr>
        <p:blipFill rotWithShape="1">
          <a:blip r:embed="rId4">
            <a:alphaModFix/>
          </a:blip>
          <a:srcRect r="69805"/>
          <a:stretch/>
        </p:blipFill>
        <p:spPr>
          <a:xfrm>
            <a:off x="0" y="3835730"/>
            <a:ext cx="3681351" cy="3022270"/>
          </a:xfrm>
          <a:prstGeom prst="rect">
            <a:avLst/>
          </a:prstGeom>
          <a:noFill/>
          <a:ln>
            <a:noFill/>
          </a:ln>
        </p:spPr>
      </p:pic>
      <p:pic>
        <p:nvPicPr>
          <p:cNvPr id="496" name="Google Shape;496;p14"/>
          <p:cNvPicPr preferRelativeResize="0"/>
          <p:nvPr/>
        </p:nvPicPr>
        <p:blipFill rotWithShape="1">
          <a:blip r:embed="rId4">
            <a:alphaModFix/>
          </a:blip>
          <a:srcRect l="78312"/>
          <a:stretch/>
        </p:blipFill>
        <p:spPr>
          <a:xfrm>
            <a:off x="9578436" y="4726934"/>
            <a:ext cx="2644241" cy="2188464"/>
          </a:xfrm>
          <a:prstGeom prst="rect">
            <a:avLst/>
          </a:prstGeom>
          <a:noFill/>
          <a:ln>
            <a:noFill/>
          </a:ln>
        </p:spPr>
      </p:pic>
      <p:sp>
        <p:nvSpPr>
          <p:cNvPr id="497" name="Google Shape;497;p14"/>
          <p:cNvSpPr txBox="1"/>
          <p:nvPr/>
        </p:nvSpPr>
        <p:spPr>
          <a:xfrm>
            <a:off x="4296450" y="292508"/>
            <a:ext cx="3343864"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a:solidFill>
                  <a:srgbClr val="FFC000"/>
                </a:solidFill>
                <a:latin typeface="Arial"/>
                <a:ea typeface="Arial"/>
                <a:cs typeface="Arial"/>
                <a:sym typeface="Arial"/>
              </a:rPr>
              <a:t>Tìm hiểu bài</a:t>
            </a:r>
            <a:endParaRPr sz="5400">
              <a:solidFill>
                <a:srgbClr val="FFC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3">
                                            <p:txEl>
                                              <p:pRg st="0" end="0"/>
                                            </p:txEl>
                                          </p:spTgt>
                                        </p:tgtEl>
                                        <p:attrNameLst>
                                          <p:attrName>style.visibility</p:attrName>
                                        </p:attrNameLst>
                                      </p:cBhvr>
                                      <p:to>
                                        <p:strVal val="visible"/>
                                      </p:to>
                                    </p:set>
                                    <p:animEffect transition="in" filter="fade">
                                      <p:cBhvr>
                                        <p:cTn id="7" dur="1000"/>
                                        <p:tgtEl>
                                          <p:spTgt spid="4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3">
                                            <p:txEl>
                                              <p:pRg st="1" end="1"/>
                                            </p:txEl>
                                          </p:spTgt>
                                        </p:tgtEl>
                                        <p:attrNameLst>
                                          <p:attrName>style.visibility</p:attrName>
                                        </p:attrNameLst>
                                      </p:cBhvr>
                                      <p:to>
                                        <p:strVal val="visible"/>
                                      </p:to>
                                    </p:set>
                                    <p:animEffect transition="in" filter="fade">
                                      <p:cBhvr>
                                        <p:cTn id="12" dur="1000"/>
                                        <p:tgtEl>
                                          <p:spTgt spid="4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3">
                                            <p:txEl>
                                              <p:pRg st="2" end="2"/>
                                            </p:txEl>
                                          </p:spTgt>
                                        </p:tgtEl>
                                        <p:attrNameLst>
                                          <p:attrName>style.visibility</p:attrName>
                                        </p:attrNameLst>
                                      </p:cBhvr>
                                      <p:to>
                                        <p:strVal val="visible"/>
                                      </p:to>
                                    </p:set>
                                    <p:animEffect transition="in" filter="fade">
                                      <p:cBhvr>
                                        <p:cTn id="17" dur="1000"/>
                                        <p:tgtEl>
                                          <p:spTgt spid="4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3">
                                            <p:txEl>
                                              <p:pRg st="3" end="3"/>
                                            </p:txEl>
                                          </p:spTgt>
                                        </p:tgtEl>
                                        <p:attrNameLst>
                                          <p:attrName>style.visibility</p:attrName>
                                        </p:attrNameLst>
                                      </p:cBhvr>
                                      <p:to>
                                        <p:strVal val="visible"/>
                                      </p:to>
                                    </p:set>
                                    <p:animEffect transition="in" filter="fade">
                                      <p:cBhvr>
                                        <p:cTn id="22" dur="1000"/>
                                        <p:tgtEl>
                                          <p:spTgt spid="49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3">
                                            <p:txEl>
                                              <p:pRg st="4" end="4"/>
                                            </p:txEl>
                                          </p:spTgt>
                                        </p:tgtEl>
                                        <p:attrNameLst>
                                          <p:attrName>style.visibility</p:attrName>
                                        </p:attrNameLst>
                                      </p:cBhvr>
                                      <p:to>
                                        <p:strVal val="visible"/>
                                      </p:to>
                                    </p:set>
                                    <p:animEffect transition="in" filter="fade">
                                      <p:cBhvr>
                                        <p:cTn id="27" dur="1000"/>
                                        <p:tgtEl>
                                          <p:spTgt spid="49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93">
                                            <p:txEl>
                                              <p:pRg st="5" end="5"/>
                                            </p:txEl>
                                          </p:spTgt>
                                        </p:tgtEl>
                                        <p:attrNameLst>
                                          <p:attrName>style.visibility</p:attrName>
                                        </p:attrNameLst>
                                      </p:cBhvr>
                                      <p:to>
                                        <p:strVal val="visible"/>
                                      </p:to>
                                    </p:set>
                                    <p:animEffect transition="in" filter="fade">
                                      <p:cBhvr>
                                        <p:cTn id="32" dur="1000"/>
                                        <p:tgtEl>
                                          <p:spTgt spid="49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93">
                                            <p:txEl>
                                              <p:pRg st="6" end="6"/>
                                            </p:txEl>
                                          </p:spTgt>
                                        </p:tgtEl>
                                        <p:attrNameLst>
                                          <p:attrName>style.visibility</p:attrName>
                                        </p:attrNameLst>
                                      </p:cBhvr>
                                      <p:to>
                                        <p:strVal val="visible"/>
                                      </p:to>
                                    </p:set>
                                    <p:animEffect transition="in" filter="fade">
                                      <p:cBhvr>
                                        <p:cTn id="37" dur="1000"/>
                                        <p:tgtEl>
                                          <p:spTgt spid="4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15"/>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503" name="Google Shape;503;p15"/>
          <p:cNvGrpSpPr/>
          <p:nvPr/>
        </p:nvGrpSpPr>
        <p:grpSpPr>
          <a:xfrm>
            <a:off x="286620" y="249382"/>
            <a:ext cx="11618759" cy="6359235"/>
            <a:chOff x="402716" y="537971"/>
            <a:chExt cx="6420430" cy="1499163"/>
          </a:xfrm>
        </p:grpSpPr>
        <p:sp>
          <p:nvSpPr>
            <p:cNvPr id="504" name="Google Shape;504;p15"/>
            <p:cNvSpPr/>
            <p:nvPr/>
          </p:nvSpPr>
          <p:spPr>
            <a:xfrm>
              <a:off x="508714" y="623105"/>
              <a:ext cx="6314432" cy="141402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5" name="Google Shape;505;p15"/>
            <p:cNvSpPr/>
            <p:nvPr/>
          </p:nvSpPr>
          <p:spPr>
            <a:xfrm>
              <a:off x="402716" y="537971"/>
              <a:ext cx="6314432" cy="1414029"/>
            </a:xfrm>
            <a:custGeom>
              <a:avLst/>
              <a:gdLst/>
              <a:ahLst/>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cap="flat" cmpd="sng">
              <a:solidFill>
                <a:srgbClr val="2C2C2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506" name="Google Shape;506;p15"/>
          <p:cNvGrpSpPr/>
          <p:nvPr/>
        </p:nvGrpSpPr>
        <p:grpSpPr>
          <a:xfrm>
            <a:off x="-800644" y="3775710"/>
            <a:ext cx="14587896" cy="3654233"/>
            <a:chOff x="3924" y="1588"/>
            <a:chExt cx="12870" cy="4252"/>
          </a:xfrm>
        </p:grpSpPr>
        <p:pic>
          <p:nvPicPr>
            <p:cNvPr id="507" name="Google Shape;507;p15" descr="5d1a271270100"/>
            <p:cNvPicPr preferRelativeResize="0"/>
            <p:nvPr/>
          </p:nvPicPr>
          <p:blipFill rotWithShape="1">
            <a:blip r:embed="rId4">
              <a:alphaModFix/>
            </a:blip>
            <a:srcRect/>
            <a:stretch/>
          </p:blipFill>
          <p:spPr>
            <a:xfrm>
              <a:off x="3924" y="1588"/>
              <a:ext cx="6021" cy="4252"/>
            </a:xfrm>
            <a:prstGeom prst="rect">
              <a:avLst/>
            </a:prstGeom>
            <a:noFill/>
            <a:ln>
              <a:noFill/>
            </a:ln>
          </p:spPr>
        </p:pic>
        <p:pic>
          <p:nvPicPr>
            <p:cNvPr id="508" name="Google Shape;508;p15" descr="5d1a271270100"/>
            <p:cNvPicPr preferRelativeResize="0"/>
            <p:nvPr/>
          </p:nvPicPr>
          <p:blipFill rotWithShape="1">
            <a:blip r:embed="rId4">
              <a:alphaModFix/>
            </a:blip>
            <a:srcRect/>
            <a:stretch/>
          </p:blipFill>
          <p:spPr>
            <a:xfrm flipH="1">
              <a:off x="10834" y="1630"/>
              <a:ext cx="5960" cy="4210"/>
            </a:xfrm>
            <a:prstGeom prst="rect">
              <a:avLst/>
            </a:prstGeom>
            <a:noFill/>
            <a:ln>
              <a:noFill/>
            </a:ln>
          </p:spPr>
        </p:pic>
        <p:pic>
          <p:nvPicPr>
            <p:cNvPr id="509" name="Google Shape;509;p15" descr="5d1a271270100"/>
            <p:cNvPicPr preferRelativeResize="0"/>
            <p:nvPr/>
          </p:nvPicPr>
          <p:blipFill rotWithShape="1">
            <a:blip r:embed="rId4">
              <a:alphaModFix/>
            </a:blip>
            <a:srcRect/>
            <a:stretch/>
          </p:blipFill>
          <p:spPr>
            <a:xfrm flipH="1">
              <a:off x="7744" y="1630"/>
              <a:ext cx="5960" cy="4210"/>
            </a:xfrm>
            <a:prstGeom prst="rect">
              <a:avLst/>
            </a:prstGeom>
            <a:noFill/>
            <a:ln>
              <a:noFill/>
            </a:ln>
          </p:spPr>
        </p:pic>
      </p:grpSp>
      <p:grpSp>
        <p:nvGrpSpPr>
          <p:cNvPr id="510" name="Google Shape;510;p15"/>
          <p:cNvGrpSpPr/>
          <p:nvPr/>
        </p:nvGrpSpPr>
        <p:grpSpPr>
          <a:xfrm>
            <a:off x="1013893" y="954793"/>
            <a:ext cx="1189990" cy="1057753"/>
            <a:chOff x="1013893" y="954793"/>
            <a:chExt cx="1189990" cy="1057753"/>
          </a:xfrm>
        </p:grpSpPr>
        <p:sp>
          <p:nvSpPr>
            <p:cNvPr id="511" name="Google Shape;511;p15"/>
            <p:cNvSpPr/>
            <p:nvPr/>
          </p:nvSpPr>
          <p:spPr>
            <a:xfrm>
              <a:off x="1013893" y="954793"/>
              <a:ext cx="1189990" cy="1057753"/>
            </a:xfrm>
            <a:prstGeom prst="halfFrame">
              <a:avLst>
                <a:gd name="adj1" fmla="val 9071"/>
                <a:gd name="adj2" fmla="val 8911"/>
              </a:avLst>
            </a:prstGeom>
            <a:solidFill>
              <a:srgbClr val="328F60"/>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12" name="Google Shape;512;p15"/>
            <p:cNvSpPr/>
            <p:nvPr/>
          </p:nvSpPr>
          <p:spPr>
            <a:xfrm>
              <a:off x="1118657" y="1025797"/>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01</a:t>
              </a:r>
              <a:endParaRPr sz="3200" b="1">
                <a:solidFill>
                  <a:schemeClr val="lt1"/>
                </a:solidFill>
                <a:latin typeface="Arial"/>
                <a:ea typeface="Arial"/>
                <a:cs typeface="Arial"/>
                <a:sym typeface="Arial"/>
              </a:endParaRPr>
            </a:p>
          </p:txBody>
        </p:sp>
      </p:grpSp>
      <p:grpSp>
        <p:nvGrpSpPr>
          <p:cNvPr id="513" name="Google Shape;513;p15"/>
          <p:cNvGrpSpPr/>
          <p:nvPr/>
        </p:nvGrpSpPr>
        <p:grpSpPr>
          <a:xfrm>
            <a:off x="2365821" y="883504"/>
            <a:ext cx="9082405" cy="1200329"/>
            <a:chOff x="2365821" y="883504"/>
            <a:chExt cx="9082405" cy="1200329"/>
          </a:xfrm>
        </p:grpSpPr>
        <p:sp>
          <p:nvSpPr>
            <p:cNvPr id="514" name="Google Shape;514;p15"/>
            <p:cNvSpPr/>
            <p:nvPr/>
          </p:nvSpPr>
          <p:spPr>
            <a:xfrm>
              <a:off x="2365821" y="940730"/>
              <a:ext cx="9082405" cy="1071816"/>
            </a:xfrm>
            <a:prstGeom prst="rect">
              <a:avLst/>
            </a:prstGeom>
            <a:noFill/>
            <a:ln w="12700"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5" name="Google Shape;515;p15"/>
            <p:cNvSpPr/>
            <p:nvPr/>
          </p:nvSpPr>
          <p:spPr>
            <a:xfrm>
              <a:off x="2480003" y="883504"/>
              <a:ext cx="896236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70C0"/>
                  </a:solidFill>
                  <a:latin typeface="Baloo 2"/>
                  <a:ea typeface="Baloo 2"/>
                  <a:cs typeface="Baloo 2"/>
                  <a:sym typeface="Baloo 2"/>
                </a:rPr>
                <a:t> Người liên lạc ngụy trang hộp thư mật khéo léo như thế nào?</a:t>
              </a:r>
              <a:endParaRPr/>
            </a:p>
          </p:txBody>
        </p:sp>
      </p:grpSp>
      <p:sp>
        <p:nvSpPr>
          <p:cNvPr id="516" name="Google Shape;516;p15"/>
          <p:cNvSpPr/>
          <p:nvPr/>
        </p:nvSpPr>
        <p:spPr>
          <a:xfrm>
            <a:off x="1091660" y="2333215"/>
            <a:ext cx="10350706" cy="31700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 Đặt hộp thư mật ở nơi dễ tìm mà lại ít bị chú ý nhất (nơi một cột cây số ven đường, giữa cánh đồng vắng).</a:t>
            </a:r>
            <a:endParaRPr/>
          </a:p>
          <a:p>
            <a:pPr marL="0" marR="0" lvl="0" indent="0" algn="l" rtl="0">
              <a:spcBef>
                <a:spcPts val="1200"/>
              </a:spcBef>
              <a:spcAft>
                <a:spcPts val="0"/>
              </a:spcAft>
              <a:buNone/>
            </a:pPr>
            <a:r>
              <a:rPr lang="en-US" sz="3600">
                <a:solidFill>
                  <a:schemeClr val="dk1"/>
                </a:solidFill>
                <a:latin typeface="Calibri"/>
                <a:ea typeface="Calibri"/>
                <a:cs typeface="Calibri"/>
                <a:sym typeface="Calibri"/>
              </a:rPr>
              <a:t>- Hòn đá hình mũi tên trỏ vào nơi giấu hộp thư.</a:t>
            </a:r>
            <a:endParaRPr/>
          </a:p>
          <a:p>
            <a:pPr marL="0" marR="0" lvl="0" indent="0" algn="l" rtl="0">
              <a:spcBef>
                <a:spcPts val="1200"/>
              </a:spcBef>
              <a:spcAft>
                <a:spcPts val="0"/>
              </a:spcAft>
              <a:buNone/>
            </a:pPr>
            <a:r>
              <a:rPr lang="en-US" sz="3600">
                <a:solidFill>
                  <a:schemeClr val="dk1"/>
                </a:solidFill>
                <a:latin typeface="Calibri"/>
                <a:ea typeface="Calibri"/>
                <a:cs typeface="Calibri"/>
                <a:sym typeface="Calibri"/>
              </a:rPr>
              <a:t>- Báo cáo được đặt trong chiếc vỏ đựng thuốc đánh răng.</a:t>
            </a:r>
            <a:endParaRPr/>
          </a:p>
        </p:txBody>
      </p:sp>
      <p:pic>
        <p:nvPicPr>
          <p:cNvPr id="517" name="Google Shape;517;p15"/>
          <p:cNvPicPr preferRelativeResize="0"/>
          <p:nvPr/>
        </p:nvPicPr>
        <p:blipFill rotWithShape="1">
          <a:blip r:embed="rId5">
            <a:alphaModFix/>
          </a:blip>
          <a:srcRect/>
          <a:stretch/>
        </p:blipFill>
        <p:spPr>
          <a:xfrm>
            <a:off x="-800644" y="-676915"/>
            <a:ext cx="2184406" cy="21844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500"/>
                                        <p:tgtEl>
                                          <p:spTgt spid="510"/>
                                        </p:tgtEl>
                                      </p:cBhvr>
                                    </p:animEffect>
                                  </p:childTnLst>
                                </p:cTn>
                              </p:par>
                              <p:par>
                                <p:cTn id="8" presetID="10" presetClass="entr" presetSubtype="0" fill="hold" nodeType="withEffect">
                                  <p:stCondLst>
                                    <p:cond delay="0"/>
                                  </p:stCondLst>
                                  <p:childTnLst>
                                    <p:set>
                                      <p:cBhvr>
                                        <p:cTn id="9" dur="1" fill="hold">
                                          <p:stCondLst>
                                            <p:cond delay="0"/>
                                          </p:stCondLst>
                                        </p:cTn>
                                        <p:tgtEl>
                                          <p:spTgt spid="513"/>
                                        </p:tgtEl>
                                        <p:attrNameLst>
                                          <p:attrName>style.visibility</p:attrName>
                                        </p:attrNameLst>
                                      </p:cBhvr>
                                      <p:to>
                                        <p:strVal val="visible"/>
                                      </p:to>
                                    </p:set>
                                    <p:animEffect transition="in" filter="fade">
                                      <p:cBhvr>
                                        <p:cTn id="10" dur="500"/>
                                        <p:tgtEl>
                                          <p:spTgt spid="5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6">
                                            <p:txEl>
                                              <p:pRg st="0" end="0"/>
                                            </p:txEl>
                                          </p:spTgt>
                                        </p:tgtEl>
                                        <p:attrNameLst>
                                          <p:attrName>style.visibility</p:attrName>
                                        </p:attrNameLst>
                                      </p:cBhvr>
                                      <p:to>
                                        <p:strVal val="visible"/>
                                      </p:to>
                                    </p:set>
                                    <p:animEffect transition="in" filter="fade">
                                      <p:cBhvr>
                                        <p:cTn id="15" dur="1000"/>
                                        <p:tgtEl>
                                          <p:spTgt spid="5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6">
                                            <p:txEl>
                                              <p:pRg st="1" end="1"/>
                                            </p:txEl>
                                          </p:spTgt>
                                        </p:tgtEl>
                                        <p:attrNameLst>
                                          <p:attrName>style.visibility</p:attrName>
                                        </p:attrNameLst>
                                      </p:cBhvr>
                                      <p:to>
                                        <p:strVal val="visible"/>
                                      </p:to>
                                    </p:set>
                                    <p:animEffect transition="in" filter="fade">
                                      <p:cBhvr>
                                        <p:cTn id="20" dur="1000"/>
                                        <p:tgtEl>
                                          <p:spTgt spid="5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6">
                                            <p:txEl>
                                              <p:pRg st="2" end="2"/>
                                            </p:txEl>
                                          </p:spTgt>
                                        </p:tgtEl>
                                        <p:attrNameLst>
                                          <p:attrName>style.visibility</p:attrName>
                                        </p:attrNameLst>
                                      </p:cBhvr>
                                      <p:to>
                                        <p:strVal val="visible"/>
                                      </p:to>
                                    </p:set>
                                    <p:animEffect transition="in" filter="fade">
                                      <p:cBhvr>
                                        <p:cTn id="25" dur="1000"/>
                                        <p:tgtEl>
                                          <p:spTgt spid="5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16"/>
          <p:cNvPicPr preferRelativeResize="0"/>
          <p:nvPr/>
        </p:nvPicPr>
        <p:blipFill rotWithShape="1">
          <a:blip r:embed="rId3">
            <a:alphaModFix/>
          </a:blip>
          <a:srcRect/>
          <a:stretch/>
        </p:blipFill>
        <p:spPr>
          <a:xfrm>
            <a:off x="114796" y="232930"/>
            <a:ext cx="11938659" cy="6375036"/>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523" name="Google Shape;523;p16"/>
          <p:cNvSpPr/>
          <p:nvPr/>
        </p:nvSpPr>
        <p:spPr>
          <a:xfrm>
            <a:off x="9227126" y="5499264"/>
            <a:ext cx="2315690" cy="920338"/>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4" name="Google Shape;524;p16"/>
          <p:cNvSpPr/>
          <p:nvPr/>
        </p:nvSpPr>
        <p:spPr>
          <a:xfrm>
            <a:off x="7365832" y="5937662"/>
            <a:ext cx="985652" cy="920338"/>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4"/>
                                        </p:tgtEl>
                                        <p:attrNameLst>
                                          <p:attrName>style.visibility</p:attrName>
                                        </p:attrNameLst>
                                      </p:cBhvr>
                                      <p:to>
                                        <p:strVal val="visible"/>
                                      </p:to>
                                    </p:set>
                                    <p:animEffect transition="in" filter="fade">
                                      <p:cBhvr>
                                        <p:cTn id="7" dur="500"/>
                                        <p:tgtEl>
                                          <p:spTgt spid="5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3"/>
                                        </p:tgtEl>
                                        <p:attrNameLst>
                                          <p:attrName>style.visibility</p:attrName>
                                        </p:attrNameLst>
                                      </p:cBhvr>
                                      <p:to>
                                        <p:strVal val="visible"/>
                                      </p:to>
                                    </p:set>
                                    <p:animEffect transition="in" filter="fade">
                                      <p:cBhvr>
                                        <p:cTn id="12" dur="5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grpSp>
        <p:nvGrpSpPr>
          <p:cNvPr id="530" name="Google Shape;530;p17"/>
          <p:cNvGrpSpPr/>
          <p:nvPr/>
        </p:nvGrpSpPr>
        <p:grpSpPr>
          <a:xfrm>
            <a:off x="918891" y="800413"/>
            <a:ext cx="1189990" cy="1057753"/>
            <a:chOff x="918891" y="800413"/>
            <a:chExt cx="1189990" cy="1057753"/>
          </a:xfrm>
        </p:grpSpPr>
        <p:sp>
          <p:nvSpPr>
            <p:cNvPr id="531" name="Google Shape;531;p17"/>
            <p:cNvSpPr/>
            <p:nvPr/>
          </p:nvSpPr>
          <p:spPr>
            <a:xfrm>
              <a:off x="918891" y="800413"/>
              <a:ext cx="1189990" cy="1057753"/>
            </a:xfrm>
            <a:prstGeom prst="halfFrame">
              <a:avLst>
                <a:gd name="adj1" fmla="val 9071"/>
                <a:gd name="adj2" fmla="val 8911"/>
              </a:avLst>
            </a:prstGeom>
            <a:solidFill>
              <a:srgbClr val="328F60"/>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32" name="Google Shape;532;p17"/>
            <p:cNvSpPr/>
            <p:nvPr/>
          </p:nvSpPr>
          <p:spPr>
            <a:xfrm>
              <a:off x="1023655" y="871417"/>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02</a:t>
              </a:r>
              <a:endParaRPr sz="3200" b="1">
                <a:solidFill>
                  <a:schemeClr val="lt1"/>
                </a:solidFill>
                <a:latin typeface="Arial"/>
                <a:ea typeface="Arial"/>
                <a:cs typeface="Arial"/>
                <a:sym typeface="Arial"/>
              </a:endParaRPr>
            </a:p>
          </p:txBody>
        </p:sp>
      </p:grpSp>
      <p:grpSp>
        <p:nvGrpSpPr>
          <p:cNvPr id="533" name="Google Shape;533;p17"/>
          <p:cNvGrpSpPr/>
          <p:nvPr/>
        </p:nvGrpSpPr>
        <p:grpSpPr>
          <a:xfrm>
            <a:off x="2270819" y="759876"/>
            <a:ext cx="9082405" cy="1200329"/>
            <a:chOff x="2270819" y="759876"/>
            <a:chExt cx="9082405" cy="1200329"/>
          </a:xfrm>
        </p:grpSpPr>
        <p:sp>
          <p:nvSpPr>
            <p:cNvPr id="534" name="Google Shape;534;p17"/>
            <p:cNvSpPr/>
            <p:nvPr/>
          </p:nvSpPr>
          <p:spPr>
            <a:xfrm>
              <a:off x="2270819" y="786350"/>
              <a:ext cx="9082405" cy="1071816"/>
            </a:xfrm>
            <a:prstGeom prst="rect">
              <a:avLst/>
            </a:prstGeom>
            <a:noFill/>
            <a:ln w="12700"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5" name="Google Shape;535;p17"/>
            <p:cNvSpPr/>
            <p:nvPr/>
          </p:nvSpPr>
          <p:spPr>
            <a:xfrm>
              <a:off x="2480195" y="759876"/>
              <a:ext cx="862323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70C0"/>
                  </a:solidFill>
                  <a:latin typeface="Baloo 2"/>
                  <a:ea typeface="Baloo 2"/>
                  <a:cs typeface="Baloo 2"/>
                  <a:sym typeface="Baloo 2"/>
                </a:rPr>
                <a:t>Qua những vật có hình chữ V, người liên lạc muốn gửi đến chú Hai Long điều gì? </a:t>
              </a:r>
              <a:endParaRPr/>
            </a:p>
          </p:txBody>
        </p:sp>
      </p:grpSp>
      <p:pic>
        <p:nvPicPr>
          <p:cNvPr id="536" name="Google Shape;536;p17"/>
          <p:cNvPicPr preferRelativeResize="0"/>
          <p:nvPr/>
        </p:nvPicPr>
        <p:blipFill rotWithShape="1">
          <a:blip r:embed="rId3">
            <a:alphaModFix/>
          </a:blip>
          <a:srcRect r="69805"/>
          <a:stretch/>
        </p:blipFill>
        <p:spPr>
          <a:xfrm>
            <a:off x="1832830" y="5248893"/>
            <a:ext cx="3681351" cy="1619025"/>
          </a:xfrm>
          <a:prstGeom prst="rect">
            <a:avLst/>
          </a:prstGeom>
          <a:noFill/>
          <a:ln>
            <a:noFill/>
          </a:ln>
        </p:spPr>
      </p:pic>
      <p:pic>
        <p:nvPicPr>
          <p:cNvPr id="537" name="Google Shape;537;p17"/>
          <p:cNvPicPr preferRelativeResize="0"/>
          <p:nvPr/>
        </p:nvPicPr>
        <p:blipFill rotWithShape="1">
          <a:blip r:embed="rId3">
            <a:alphaModFix/>
          </a:blip>
          <a:srcRect l="78312"/>
          <a:stretch/>
        </p:blipFill>
        <p:spPr>
          <a:xfrm>
            <a:off x="8240422" y="5362858"/>
            <a:ext cx="2644241" cy="1495142"/>
          </a:xfrm>
          <a:prstGeom prst="rect">
            <a:avLst/>
          </a:prstGeom>
          <a:noFill/>
          <a:ln>
            <a:noFill/>
          </a:ln>
        </p:spPr>
      </p:pic>
      <p:pic>
        <p:nvPicPr>
          <p:cNvPr id="538" name="Google Shape;538;p17"/>
          <p:cNvPicPr preferRelativeResize="0"/>
          <p:nvPr/>
        </p:nvPicPr>
        <p:blipFill rotWithShape="1">
          <a:blip r:embed="rId4">
            <a:alphaModFix/>
          </a:blip>
          <a:srcRect/>
          <a:stretch/>
        </p:blipFill>
        <p:spPr>
          <a:xfrm>
            <a:off x="9562543" y="3178363"/>
            <a:ext cx="2629457" cy="3689556"/>
          </a:xfrm>
          <a:prstGeom prst="rect">
            <a:avLst/>
          </a:prstGeom>
          <a:noFill/>
          <a:ln>
            <a:noFill/>
          </a:ln>
        </p:spPr>
      </p:pic>
      <p:sp>
        <p:nvSpPr>
          <p:cNvPr id="539" name="Google Shape;539;p17"/>
          <p:cNvSpPr/>
          <p:nvPr/>
        </p:nvSpPr>
        <p:spPr>
          <a:xfrm>
            <a:off x="0" y="3064509"/>
            <a:ext cx="12192000" cy="2052845"/>
          </a:xfrm>
          <a:prstGeom prst="rect">
            <a:avLst/>
          </a:prstGeom>
          <a:solidFill>
            <a:schemeClr val="accent1">
              <a:alpha val="58823"/>
            </a:scheme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0" name="Google Shape;540;p17"/>
          <p:cNvSpPr/>
          <p:nvPr/>
        </p:nvSpPr>
        <p:spPr>
          <a:xfrm>
            <a:off x="4492680" y="3121435"/>
            <a:ext cx="6610749"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000">
                <a:solidFill>
                  <a:schemeClr val="dk1"/>
                </a:solidFill>
                <a:latin typeface="Calibri"/>
                <a:ea typeface="Calibri"/>
                <a:cs typeface="Calibri"/>
                <a:sym typeface="Calibri"/>
              </a:rPr>
              <a:t>Người liên lạc muốn nhắn gửi tình yêu Tổ quốc của mình và lời chào chiến thắng.</a:t>
            </a:r>
            <a:endParaRPr/>
          </a:p>
        </p:txBody>
      </p:sp>
      <p:pic>
        <p:nvPicPr>
          <p:cNvPr id="541" name="Google Shape;541;p17" descr="Thiết kế chữ v với lá Vector miễn phí"/>
          <p:cNvPicPr preferRelativeResize="0"/>
          <p:nvPr/>
        </p:nvPicPr>
        <p:blipFill rotWithShape="1">
          <a:blip r:embed="rId5">
            <a:alphaModFix/>
          </a:blip>
          <a:srcRect/>
          <a:stretch/>
        </p:blipFill>
        <p:spPr>
          <a:xfrm>
            <a:off x="1611818" y="2079017"/>
            <a:ext cx="3525302" cy="3525302"/>
          </a:xfrm>
          <a:prstGeom prst="rect">
            <a:avLst/>
          </a:prstGeom>
          <a:noFill/>
          <a:ln>
            <a:noFill/>
          </a:ln>
        </p:spPr>
      </p:pic>
      <p:pic>
        <p:nvPicPr>
          <p:cNvPr id="542" name="Google Shape;542;p17"/>
          <p:cNvPicPr preferRelativeResize="0"/>
          <p:nvPr/>
        </p:nvPicPr>
        <p:blipFill rotWithShape="1">
          <a:blip r:embed="rId6">
            <a:alphaModFix/>
          </a:blip>
          <a:srcRect/>
          <a:stretch/>
        </p:blipFill>
        <p:spPr>
          <a:xfrm>
            <a:off x="0" y="2410289"/>
            <a:ext cx="5657713" cy="44334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500"/>
                                        <p:tgtEl>
                                          <p:spTgt spid="530"/>
                                        </p:tgtEl>
                                      </p:cBhvr>
                                    </p:animEffect>
                                  </p:childTnLst>
                                </p:cTn>
                              </p:par>
                              <p:par>
                                <p:cTn id="8" presetID="10" presetClass="entr" presetSubtype="0" fill="hold" nodeType="withEffect">
                                  <p:stCondLst>
                                    <p:cond delay="0"/>
                                  </p:stCondLst>
                                  <p:childTnLst>
                                    <p:set>
                                      <p:cBhvr>
                                        <p:cTn id="9" dur="1" fill="hold">
                                          <p:stCondLst>
                                            <p:cond delay="0"/>
                                          </p:stCondLst>
                                        </p:cTn>
                                        <p:tgtEl>
                                          <p:spTgt spid="533"/>
                                        </p:tgtEl>
                                        <p:attrNameLst>
                                          <p:attrName>style.visibility</p:attrName>
                                        </p:attrNameLst>
                                      </p:cBhvr>
                                      <p:to>
                                        <p:strVal val="visible"/>
                                      </p:to>
                                    </p:set>
                                    <p:animEffect transition="in" filter="fade">
                                      <p:cBhvr>
                                        <p:cTn id="10" dur="500"/>
                                        <p:tgtEl>
                                          <p:spTgt spid="53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39"/>
                                        </p:tgtEl>
                                        <p:attrNameLst>
                                          <p:attrName>style.visibility</p:attrName>
                                        </p:attrNameLst>
                                      </p:cBhvr>
                                      <p:to>
                                        <p:strVal val="visible"/>
                                      </p:to>
                                    </p:set>
                                    <p:animEffect transition="in" filter="fade">
                                      <p:cBhvr>
                                        <p:cTn id="14" dur="500"/>
                                        <p:tgtEl>
                                          <p:spTgt spid="53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41"/>
                                        </p:tgtEl>
                                        <p:attrNameLst>
                                          <p:attrName>style.visibility</p:attrName>
                                        </p:attrNameLst>
                                      </p:cBhvr>
                                      <p:to>
                                        <p:strVal val="visible"/>
                                      </p:to>
                                    </p:set>
                                    <p:animEffect transition="in" filter="fade">
                                      <p:cBhvr>
                                        <p:cTn id="19" dur="500"/>
                                        <p:tgtEl>
                                          <p:spTgt spid="54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40"/>
                                        </p:tgtEl>
                                        <p:attrNameLst>
                                          <p:attrName>style.visibility</p:attrName>
                                        </p:attrNameLst>
                                      </p:cBhvr>
                                      <p:to>
                                        <p:strVal val="visible"/>
                                      </p:to>
                                    </p:set>
                                    <p:animEffect transition="in" filter="fade">
                                      <p:cBhvr>
                                        <p:cTn id="24" dur="500"/>
                                        <p:tgtEl>
                                          <p:spTgt spid="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18"/>
          <p:cNvSpPr/>
          <p:nvPr/>
        </p:nvSpPr>
        <p:spPr>
          <a:xfrm>
            <a:off x="1531916" y="1504857"/>
            <a:ext cx="9927771" cy="4629730"/>
          </a:xfrm>
          <a:prstGeom prst="rect">
            <a:avLst/>
          </a:prstGeom>
          <a:noFill/>
          <a:ln w="9525" cap="flat" cmpd="sng">
            <a:solidFill>
              <a:srgbClr val="4B7128"/>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4000"/>
              <a:buFont typeface="Arial"/>
              <a:buNone/>
            </a:pPr>
            <a:endParaRPr sz="4000">
              <a:solidFill>
                <a:schemeClr val="dk1"/>
              </a:solidFill>
              <a:latin typeface="Calibri"/>
              <a:ea typeface="Calibri"/>
              <a:cs typeface="Calibri"/>
              <a:sym typeface="Calibri"/>
            </a:endParaRPr>
          </a:p>
          <a:p>
            <a:pPr marL="342900" marR="0" lvl="0" indent="-342900" algn="l" rtl="0">
              <a:spcBef>
                <a:spcPts val="800"/>
              </a:spcBef>
              <a:spcAft>
                <a:spcPts val="0"/>
              </a:spcAft>
              <a:buClr>
                <a:schemeClr val="dk1"/>
              </a:buClr>
              <a:buSzPts val="4000"/>
              <a:buFont typeface="Calibri"/>
              <a:buNone/>
            </a:pPr>
            <a:r>
              <a:rPr lang="en-US" sz="4000" u="sng">
                <a:solidFill>
                  <a:schemeClr val="dk1"/>
                </a:solidFill>
                <a:latin typeface="Calibri"/>
                <a:ea typeface="Calibri"/>
                <a:cs typeface="Calibri"/>
                <a:sym typeface="Calibri"/>
              </a:rPr>
              <a:t>      </a:t>
            </a:r>
            <a:endParaRPr/>
          </a:p>
        </p:txBody>
      </p:sp>
      <p:sp>
        <p:nvSpPr>
          <p:cNvPr id="548" name="Google Shape;548;p18"/>
          <p:cNvSpPr/>
          <p:nvPr/>
        </p:nvSpPr>
        <p:spPr>
          <a:xfrm>
            <a:off x="1223160" y="1504857"/>
            <a:ext cx="10343406" cy="4836565"/>
          </a:xfrm>
          <a:prstGeom prst="rect">
            <a:avLst/>
          </a:prstGeom>
          <a:solidFill>
            <a:schemeClr val="lt1"/>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49" name="Google Shape;549;p1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550" name="Google Shape;550;p18"/>
          <p:cNvSpPr/>
          <p:nvPr/>
        </p:nvSpPr>
        <p:spPr>
          <a:xfrm>
            <a:off x="401781" y="323602"/>
            <a:ext cx="11388437" cy="6210795"/>
          </a:xfrm>
          <a:prstGeom prst="rect">
            <a:avLst/>
          </a:prstGeom>
          <a:solidFill>
            <a:schemeClr val="lt1">
              <a:alpha val="97647"/>
            </a:schemeClr>
          </a:solid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1" name="Google Shape;551;p18"/>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52" name="Google Shape;552;p18"/>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3" name="Google Shape;553;p18"/>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4" name="Google Shape;554;p18"/>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5" name="Google Shape;555;p18"/>
          <p:cNvSpPr/>
          <p:nvPr/>
        </p:nvSpPr>
        <p:spPr>
          <a:xfrm>
            <a:off x="760655" y="323603"/>
            <a:ext cx="10687157" cy="5810984"/>
          </a:xfrm>
          <a:prstGeom prst="rect">
            <a:avLst/>
          </a:prstGeom>
          <a:no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56" name="Google Shape;556;p18"/>
          <p:cNvPicPr preferRelativeResize="0"/>
          <p:nvPr/>
        </p:nvPicPr>
        <p:blipFill rotWithShape="1">
          <a:blip r:embed="rId4">
            <a:alphaModFix/>
          </a:blip>
          <a:srcRect r="69805"/>
          <a:stretch/>
        </p:blipFill>
        <p:spPr>
          <a:xfrm>
            <a:off x="0" y="3835730"/>
            <a:ext cx="3681351" cy="3022270"/>
          </a:xfrm>
          <a:prstGeom prst="rect">
            <a:avLst/>
          </a:prstGeom>
          <a:noFill/>
          <a:ln>
            <a:noFill/>
          </a:ln>
        </p:spPr>
      </p:pic>
      <p:pic>
        <p:nvPicPr>
          <p:cNvPr id="557" name="Google Shape;557;p18"/>
          <p:cNvPicPr preferRelativeResize="0"/>
          <p:nvPr/>
        </p:nvPicPr>
        <p:blipFill rotWithShape="1">
          <a:blip r:embed="rId4">
            <a:alphaModFix/>
          </a:blip>
          <a:srcRect l="78312"/>
          <a:stretch/>
        </p:blipFill>
        <p:spPr>
          <a:xfrm>
            <a:off x="9578436" y="4726934"/>
            <a:ext cx="2644241" cy="2188464"/>
          </a:xfrm>
          <a:prstGeom prst="rect">
            <a:avLst/>
          </a:prstGeom>
          <a:noFill/>
          <a:ln>
            <a:noFill/>
          </a:ln>
        </p:spPr>
      </p:pic>
      <p:sp>
        <p:nvSpPr>
          <p:cNvPr id="558" name="Google Shape;558;p18"/>
          <p:cNvSpPr/>
          <p:nvPr/>
        </p:nvSpPr>
        <p:spPr>
          <a:xfrm>
            <a:off x="2198615" y="500859"/>
            <a:ext cx="803730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70C0"/>
                </a:solidFill>
                <a:latin typeface="Baloo 2"/>
                <a:ea typeface="Baloo 2"/>
                <a:cs typeface="Baloo 2"/>
                <a:sym typeface="Baloo 2"/>
              </a:rPr>
              <a:t>Nêu cách lấy thư và gửi báo cáo của chú Hai Long. Vì sao chú làm như vậy?</a:t>
            </a:r>
            <a:endParaRPr/>
          </a:p>
        </p:txBody>
      </p:sp>
      <p:grpSp>
        <p:nvGrpSpPr>
          <p:cNvPr id="559" name="Google Shape;559;p18"/>
          <p:cNvGrpSpPr/>
          <p:nvPr/>
        </p:nvGrpSpPr>
        <p:grpSpPr>
          <a:xfrm>
            <a:off x="903861" y="489176"/>
            <a:ext cx="1189990" cy="1057753"/>
            <a:chOff x="1013893" y="954793"/>
            <a:chExt cx="1189990" cy="1057753"/>
          </a:xfrm>
        </p:grpSpPr>
        <p:sp>
          <p:nvSpPr>
            <p:cNvPr id="560" name="Google Shape;560;p18"/>
            <p:cNvSpPr/>
            <p:nvPr/>
          </p:nvSpPr>
          <p:spPr>
            <a:xfrm>
              <a:off x="1013893" y="954793"/>
              <a:ext cx="1189990" cy="1057753"/>
            </a:xfrm>
            <a:prstGeom prst="halfFrame">
              <a:avLst>
                <a:gd name="adj1" fmla="val 9071"/>
                <a:gd name="adj2" fmla="val 8911"/>
              </a:avLst>
            </a:prstGeom>
            <a:solidFill>
              <a:srgbClr val="328F60"/>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61" name="Google Shape;561;p18"/>
            <p:cNvSpPr/>
            <p:nvPr/>
          </p:nvSpPr>
          <p:spPr>
            <a:xfrm>
              <a:off x="1118657" y="1025797"/>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03</a:t>
              </a:r>
              <a:endParaRPr sz="3200" b="1">
                <a:solidFill>
                  <a:schemeClr val="lt1"/>
                </a:solidFill>
                <a:latin typeface="Arial"/>
                <a:ea typeface="Arial"/>
                <a:cs typeface="Arial"/>
                <a:sym typeface="Arial"/>
              </a:endParaRPr>
            </a:p>
          </p:txBody>
        </p:sp>
      </p:grpSp>
      <p:sp>
        <p:nvSpPr>
          <p:cNvPr id="562" name="Google Shape;562;p18"/>
          <p:cNvSpPr/>
          <p:nvPr/>
        </p:nvSpPr>
        <p:spPr>
          <a:xfrm>
            <a:off x="1210788" y="1792559"/>
            <a:ext cx="9765968"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00"/>
                </a:solidFill>
                <a:latin typeface="Calibri"/>
                <a:ea typeface="Calibri"/>
                <a:cs typeface="Calibri"/>
                <a:sym typeface="Calibri"/>
              </a:rPr>
              <a:t>- Chú dừng xe, tháo bu-gi ra xem, giả vờ như xe của mình bị hỏng. </a:t>
            </a:r>
            <a:endParaRPr/>
          </a:p>
        </p:txBody>
      </p:sp>
      <p:sp>
        <p:nvSpPr>
          <p:cNvPr id="563" name="Google Shape;563;p18"/>
          <p:cNvSpPr/>
          <p:nvPr/>
        </p:nvSpPr>
        <p:spPr>
          <a:xfrm>
            <a:off x="2093851" y="489176"/>
            <a:ext cx="9104580" cy="1136072"/>
          </a:xfrm>
          <a:prstGeom prst="rect">
            <a:avLst/>
          </a:prstGeom>
          <a:noFill/>
          <a:ln w="12700"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4" name="Google Shape;564;p18"/>
          <p:cNvSpPr/>
          <p:nvPr/>
        </p:nvSpPr>
        <p:spPr>
          <a:xfrm>
            <a:off x="1192483" y="3234655"/>
            <a:ext cx="9765968"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00"/>
                </a:solidFill>
                <a:latin typeface="Calibri"/>
                <a:ea typeface="Calibri"/>
                <a:cs typeface="Calibri"/>
                <a:sym typeface="Calibri"/>
              </a:rPr>
              <a:t>- Nhìn trước nhìn sau, một tay chú vẫn cầm bu-gi, còn một tay bẩy nhẹ hòn đá. </a:t>
            </a:r>
            <a:endParaRPr/>
          </a:p>
        </p:txBody>
      </p:sp>
      <p:sp>
        <p:nvSpPr>
          <p:cNvPr id="565" name="Google Shape;565;p18"/>
          <p:cNvSpPr/>
          <p:nvPr/>
        </p:nvSpPr>
        <p:spPr>
          <a:xfrm>
            <a:off x="1136390" y="4153531"/>
            <a:ext cx="10370799"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00"/>
                </a:solidFill>
                <a:latin typeface="Calibri"/>
                <a:ea typeface="Calibri"/>
                <a:cs typeface="Calibri"/>
                <a:sym typeface="Calibri"/>
              </a:rPr>
              <a:t>- Chú nhẹ nhàng cạy đáy hộp vỏ đựng thuốc đánh răng để lấy báo cáo và thay vào đó thư báo cáo của mình rồi trả hộp thuốc vào chỗ cũ.</a:t>
            </a:r>
            <a:endParaRPr/>
          </a:p>
        </p:txBody>
      </p:sp>
      <p:sp>
        <p:nvSpPr>
          <p:cNvPr id="566" name="Google Shape;566;p18"/>
          <p:cNvSpPr/>
          <p:nvPr/>
        </p:nvSpPr>
        <p:spPr>
          <a:xfrm>
            <a:off x="1210788" y="5142185"/>
            <a:ext cx="868834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00"/>
                </a:solidFill>
                <a:latin typeface="Calibri"/>
                <a:ea typeface="Calibri"/>
                <a:cs typeface="Calibri"/>
                <a:sym typeface="Calibri"/>
              </a:rPr>
              <a:t>- Sau đó chú lắp bu-gi, khởi động máy như là đã sửa  xong.</a:t>
            </a:r>
            <a:endParaRPr/>
          </a:p>
        </p:txBody>
      </p:sp>
      <p:sp>
        <p:nvSpPr>
          <p:cNvPr id="567" name="Google Shape;567;p18"/>
          <p:cNvSpPr/>
          <p:nvPr/>
        </p:nvSpPr>
        <p:spPr>
          <a:xfrm>
            <a:off x="1225138" y="2335412"/>
            <a:ext cx="9922821"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00"/>
                </a:solidFill>
                <a:latin typeface="Calibri"/>
                <a:ea typeface="Calibri"/>
                <a:cs typeface="Calibri"/>
                <a:sym typeface="Calibri"/>
              </a:rPr>
              <a:t>- Mắt chú không xem bu-gi mà lại chú ý quan sát mặt đất phía sau cột cây số.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3"/>
                                        </p:tgtEl>
                                        <p:attrNameLst>
                                          <p:attrName>style.visibility</p:attrName>
                                        </p:attrNameLst>
                                      </p:cBhvr>
                                      <p:to>
                                        <p:strVal val="visible"/>
                                      </p:to>
                                    </p:set>
                                    <p:animEffect transition="in" filter="fade">
                                      <p:cBhvr>
                                        <p:cTn id="7" dur="500"/>
                                        <p:tgtEl>
                                          <p:spTgt spid="5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2"/>
                                        </p:tgtEl>
                                        <p:attrNameLst>
                                          <p:attrName>style.visibility</p:attrName>
                                        </p:attrNameLst>
                                      </p:cBhvr>
                                      <p:to>
                                        <p:strVal val="visible"/>
                                      </p:to>
                                    </p:set>
                                    <p:animEffect transition="in" filter="fade">
                                      <p:cBhvr>
                                        <p:cTn id="12" dur="500"/>
                                        <p:tgtEl>
                                          <p:spTgt spid="5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7"/>
                                        </p:tgtEl>
                                        <p:attrNameLst>
                                          <p:attrName>style.visibility</p:attrName>
                                        </p:attrNameLst>
                                      </p:cBhvr>
                                      <p:to>
                                        <p:strVal val="visible"/>
                                      </p:to>
                                    </p:set>
                                    <p:animEffect transition="in" filter="fade">
                                      <p:cBhvr>
                                        <p:cTn id="17" dur="500"/>
                                        <p:tgtEl>
                                          <p:spTgt spid="5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4"/>
                                        </p:tgtEl>
                                        <p:attrNameLst>
                                          <p:attrName>style.visibility</p:attrName>
                                        </p:attrNameLst>
                                      </p:cBhvr>
                                      <p:to>
                                        <p:strVal val="visible"/>
                                      </p:to>
                                    </p:set>
                                    <p:animEffect transition="in" filter="fade">
                                      <p:cBhvr>
                                        <p:cTn id="22" dur="500"/>
                                        <p:tgtEl>
                                          <p:spTgt spid="5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5"/>
                                        </p:tgtEl>
                                        <p:attrNameLst>
                                          <p:attrName>style.visibility</p:attrName>
                                        </p:attrNameLst>
                                      </p:cBhvr>
                                      <p:to>
                                        <p:strVal val="visible"/>
                                      </p:to>
                                    </p:set>
                                    <p:animEffect transition="in" filter="fade">
                                      <p:cBhvr>
                                        <p:cTn id="27" dur="500"/>
                                        <p:tgtEl>
                                          <p:spTgt spid="5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6"/>
                                        </p:tgtEl>
                                        <p:attrNameLst>
                                          <p:attrName>style.visibility</p:attrName>
                                        </p:attrNameLst>
                                      </p:cBhvr>
                                      <p:to>
                                        <p:strVal val="visible"/>
                                      </p:to>
                                    </p:set>
                                    <p:animEffect transition="in" filter="fade">
                                      <p:cBhvr>
                                        <p:cTn id="32" dur="500"/>
                                        <p:tgtEl>
                                          <p:spTgt spid="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19"/>
          <p:cNvSpPr/>
          <p:nvPr/>
        </p:nvSpPr>
        <p:spPr>
          <a:xfrm>
            <a:off x="2113809" y="489176"/>
            <a:ext cx="803730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70C0"/>
                </a:solidFill>
                <a:latin typeface="Baloo 2"/>
                <a:ea typeface="Baloo 2"/>
                <a:cs typeface="Baloo 2"/>
                <a:sym typeface="Baloo 2"/>
              </a:rPr>
              <a:t>Nêu cách lấy thư và gửi báo cáo của chú Hai Long. Vì sao chú làm như vậy?</a:t>
            </a:r>
            <a:endParaRPr/>
          </a:p>
        </p:txBody>
      </p:sp>
      <p:grpSp>
        <p:nvGrpSpPr>
          <p:cNvPr id="573" name="Google Shape;573;p19"/>
          <p:cNvGrpSpPr/>
          <p:nvPr/>
        </p:nvGrpSpPr>
        <p:grpSpPr>
          <a:xfrm>
            <a:off x="903861" y="489176"/>
            <a:ext cx="1189990" cy="1057753"/>
            <a:chOff x="1013893" y="954793"/>
            <a:chExt cx="1189990" cy="1057753"/>
          </a:xfrm>
        </p:grpSpPr>
        <p:sp>
          <p:nvSpPr>
            <p:cNvPr id="574" name="Google Shape;574;p19"/>
            <p:cNvSpPr/>
            <p:nvPr/>
          </p:nvSpPr>
          <p:spPr>
            <a:xfrm>
              <a:off x="1013893" y="954793"/>
              <a:ext cx="1189990" cy="1057753"/>
            </a:xfrm>
            <a:prstGeom prst="halfFrame">
              <a:avLst>
                <a:gd name="adj1" fmla="val 9071"/>
                <a:gd name="adj2" fmla="val 8911"/>
              </a:avLst>
            </a:prstGeom>
            <a:solidFill>
              <a:srgbClr val="328F60"/>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75" name="Google Shape;575;p19"/>
            <p:cNvSpPr/>
            <p:nvPr/>
          </p:nvSpPr>
          <p:spPr>
            <a:xfrm>
              <a:off x="1118657" y="1025797"/>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03</a:t>
              </a:r>
              <a:endParaRPr sz="3200" b="1">
                <a:solidFill>
                  <a:schemeClr val="lt1"/>
                </a:solidFill>
                <a:latin typeface="Arial"/>
                <a:ea typeface="Arial"/>
                <a:cs typeface="Arial"/>
                <a:sym typeface="Arial"/>
              </a:endParaRPr>
            </a:p>
          </p:txBody>
        </p:sp>
      </p:grpSp>
      <p:sp>
        <p:nvSpPr>
          <p:cNvPr id="576" name="Google Shape;576;p19"/>
          <p:cNvSpPr/>
          <p:nvPr/>
        </p:nvSpPr>
        <p:spPr>
          <a:xfrm>
            <a:off x="2093851" y="489176"/>
            <a:ext cx="9104580" cy="1136072"/>
          </a:xfrm>
          <a:prstGeom prst="rect">
            <a:avLst/>
          </a:prstGeom>
          <a:noFill/>
          <a:ln w="12700"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77" name="Google Shape;577;p19"/>
          <p:cNvPicPr preferRelativeResize="0"/>
          <p:nvPr/>
        </p:nvPicPr>
        <p:blipFill rotWithShape="1">
          <a:blip r:embed="rId3">
            <a:alphaModFix/>
          </a:blip>
          <a:srcRect/>
          <a:stretch/>
        </p:blipFill>
        <p:spPr>
          <a:xfrm>
            <a:off x="-1117917" y="-1095066"/>
            <a:ext cx="2184406" cy="2184406"/>
          </a:xfrm>
          <a:prstGeom prst="rect">
            <a:avLst/>
          </a:prstGeom>
          <a:noFill/>
          <a:ln>
            <a:noFill/>
          </a:ln>
        </p:spPr>
      </p:pic>
      <p:pic>
        <p:nvPicPr>
          <p:cNvPr id="578" name="Google Shape;578;p19"/>
          <p:cNvPicPr preferRelativeResize="0"/>
          <p:nvPr/>
        </p:nvPicPr>
        <p:blipFill rotWithShape="1">
          <a:blip r:embed="rId4">
            <a:alphaModFix/>
          </a:blip>
          <a:srcRect/>
          <a:stretch/>
        </p:blipFill>
        <p:spPr>
          <a:xfrm flipH="1">
            <a:off x="8477557" y="0"/>
            <a:ext cx="3929623" cy="2430917"/>
          </a:xfrm>
          <a:prstGeom prst="rect">
            <a:avLst/>
          </a:prstGeom>
          <a:noFill/>
          <a:ln>
            <a:noFill/>
          </a:ln>
        </p:spPr>
      </p:pic>
      <p:pic>
        <p:nvPicPr>
          <p:cNvPr id="579" name="Google Shape;579;p19"/>
          <p:cNvPicPr preferRelativeResize="0"/>
          <p:nvPr/>
        </p:nvPicPr>
        <p:blipFill rotWithShape="1">
          <a:blip r:embed="rId5">
            <a:alphaModFix/>
          </a:blip>
          <a:srcRect/>
          <a:stretch/>
        </p:blipFill>
        <p:spPr>
          <a:xfrm>
            <a:off x="9736752" y="3184644"/>
            <a:ext cx="2455248" cy="3689556"/>
          </a:xfrm>
          <a:prstGeom prst="rect">
            <a:avLst/>
          </a:prstGeom>
          <a:noFill/>
          <a:ln>
            <a:noFill/>
          </a:ln>
        </p:spPr>
      </p:pic>
      <p:pic>
        <p:nvPicPr>
          <p:cNvPr id="580" name="Google Shape;580;p19"/>
          <p:cNvPicPr preferRelativeResize="0"/>
          <p:nvPr/>
        </p:nvPicPr>
        <p:blipFill rotWithShape="1">
          <a:blip r:embed="rId6">
            <a:alphaModFix/>
          </a:blip>
          <a:srcRect/>
          <a:stretch/>
        </p:blipFill>
        <p:spPr>
          <a:xfrm flipH="1">
            <a:off x="1008625" y="3032149"/>
            <a:ext cx="4897322" cy="4217138"/>
          </a:xfrm>
          <a:prstGeom prst="rect">
            <a:avLst/>
          </a:prstGeom>
          <a:noFill/>
          <a:ln>
            <a:noFill/>
          </a:ln>
        </p:spPr>
      </p:pic>
      <p:pic>
        <p:nvPicPr>
          <p:cNvPr id="581" name="Google Shape;581;p19"/>
          <p:cNvPicPr preferRelativeResize="0"/>
          <p:nvPr/>
        </p:nvPicPr>
        <p:blipFill rotWithShape="1">
          <a:blip r:embed="rId7">
            <a:alphaModFix/>
          </a:blip>
          <a:srcRect/>
          <a:stretch/>
        </p:blipFill>
        <p:spPr>
          <a:xfrm>
            <a:off x="0" y="3174725"/>
            <a:ext cx="4231710" cy="3689556"/>
          </a:xfrm>
          <a:prstGeom prst="rect">
            <a:avLst/>
          </a:prstGeom>
          <a:noFill/>
          <a:ln>
            <a:noFill/>
          </a:ln>
        </p:spPr>
      </p:pic>
      <p:grpSp>
        <p:nvGrpSpPr>
          <p:cNvPr id="582" name="Google Shape;582;p19"/>
          <p:cNvGrpSpPr/>
          <p:nvPr/>
        </p:nvGrpSpPr>
        <p:grpSpPr>
          <a:xfrm>
            <a:off x="903861" y="1963531"/>
            <a:ext cx="1401002" cy="902353"/>
            <a:chOff x="9391779" y="29917"/>
            <a:chExt cx="1401002" cy="902353"/>
          </a:xfrm>
        </p:grpSpPr>
        <p:grpSp>
          <p:nvGrpSpPr>
            <p:cNvPr id="583" name="Google Shape;583;p19"/>
            <p:cNvGrpSpPr/>
            <p:nvPr/>
          </p:nvGrpSpPr>
          <p:grpSpPr>
            <a:xfrm>
              <a:off x="9391779" y="218794"/>
              <a:ext cx="1401002" cy="713476"/>
              <a:chOff x="9391779" y="218794"/>
              <a:chExt cx="1401002" cy="713476"/>
            </a:xfrm>
          </p:grpSpPr>
          <p:sp>
            <p:nvSpPr>
              <p:cNvPr id="584" name="Google Shape;584;p19"/>
              <p:cNvSpPr/>
              <p:nvPr/>
            </p:nvSpPr>
            <p:spPr>
              <a:xfrm>
                <a:off x="9417274" y="218794"/>
                <a:ext cx="1375507" cy="696291"/>
              </a:xfrm>
              <a:custGeom>
                <a:avLst/>
                <a:gdLst/>
                <a:ahLst/>
                <a:cxnLst/>
                <a:rect l="l" t="t" r="r" b="b"/>
                <a:pathLst>
                  <a:path w="1475238" h="776859" extrusionOk="0">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5" name="Google Shape;585;p19"/>
              <p:cNvSpPr/>
              <p:nvPr/>
            </p:nvSpPr>
            <p:spPr>
              <a:xfrm>
                <a:off x="9391779" y="235979"/>
                <a:ext cx="1375507" cy="696291"/>
              </a:xfrm>
              <a:custGeom>
                <a:avLst/>
                <a:gdLst/>
                <a:ahLst/>
                <a:cxnLst/>
                <a:rect l="l" t="t" r="r" b="b"/>
                <a:pathLst>
                  <a:path w="1475238" h="776859" extrusionOk="0">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86" name="Google Shape;586;p19"/>
            <p:cNvSpPr txBox="1"/>
            <p:nvPr/>
          </p:nvSpPr>
          <p:spPr>
            <a:xfrm>
              <a:off x="9417274" y="29917"/>
              <a:ext cx="1221014" cy="82618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4000" b="1" i="0">
                  <a:solidFill>
                    <a:srgbClr val="F4AB3F"/>
                  </a:solidFill>
                  <a:latin typeface="Arial"/>
                  <a:ea typeface="Arial"/>
                  <a:cs typeface="Arial"/>
                  <a:sym typeface="Arial"/>
                </a:rPr>
                <a:t>…</a:t>
              </a:r>
              <a:endParaRPr/>
            </a:p>
          </p:txBody>
        </p:sp>
      </p:grpSp>
      <p:grpSp>
        <p:nvGrpSpPr>
          <p:cNvPr id="587" name="Google Shape;587;p19"/>
          <p:cNvGrpSpPr/>
          <p:nvPr/>
        </p:nvGrpSpPr>
        <p:grpSpPr>
          <a:xfrm>
            <a:off x="3634672" y="2118072"/>
            <a:ext cx="8008106" cy="3264155"/>
            <a:chOff x="3634672" y="2118073"/>
            <a:chExt cx="8008106" cy="2799296"/>
          </a:xfrm>
        </p:grpSpPr>
        <p:grpSp>
          <p:nvGrpSpPr>
            <p:cNvPr id="588" name="Google Shape;588;p19"/>
            <p:cNvGrpSpPr/>
            <p:nvPr/>
          </p:nvGrpSpPr>
          <p:grpSpPr>
            <a:xfrm>
              <a:off x="3634672" y="2118073"/>
              <a:ext cx="8008106" cy="2799296"/>
              <a:chOff x="2206754" y="916448"/>
              <a:chExt cx="4695813" cy="3901755"/>
            </a:xfrm>
          </p:grpSpPr>
          <p:sp>
            <p:nvSpPr>
              <p:cNvPr id="589" name="Google Shape;589;p19"/>
              <p:cNvSpPr/>
              <p:nvPr/>
            </p:nvSpPr>
            <p:spPr>
              <a:xfrm flipH="1">
                <a:off x="2206754" y="916448"/>
                <a:ext cx="4695813" cy="3901755"/>
              </a:xfrm>
              <a:custGeom>
                <a:avLst/>
                <a:gdLst/>
                <a:ahLst/>
                <a:cxnLst/>
                <a:rect l="l" t="t" r="r" b="b"/>
                <a:pathLst>
                  <a:path w="4943752" h="4107768" extrusionOk="0">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0" name="Google Shape;590;p19"/>
              <p:cNvSpPr/>
              <p:nvPr/>
            </p:nvSpPr>
            <p:spPr>
              <a:xfrm flipH="1">
                <a:off x="2369895" y="1044434"/>
                <a:ext cx="4475657" cy="3718827"/>
              </a:xfrm>
              <a:custGeom>
                <a:avLst/>
                <a:gdLst/>
                <a:ahLst/>
                <a:cxnLst/>
                <a:rect l="l" t="t" r="r" b="b"/>
                <a:pathLst>
                  <a:path w="4943752" h="4107768" extrusionOk="0">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91" name="Google Shape;591;p19"/>
            <p:cNvSpPr/>
            <p:nvPr/>
          </p:nvSpPr>
          <p:spPr>
            <a:xfrm>
              <a:off x="5240335" y="2462670"/>
              <a:ext cx="5947740" cy="21907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alibri"/>
                  <a:ea typeface="Calibri"/>
                  <a:cs typeface="Calibri"/>
                  <a:sym typeface="Calibri"/>
                </a:rPr>
                <a:t>Chú Hai Long làm như vậy nhằm đánh lạc hướng chú ý của người khác, để không ai nghi ngờ.</a:t>
              </a:r>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anim calcmode="lin" valueType="num">
                                      <p:cBhvr additive="base">
                                        <p:cTn id="7" dur="500"/>
                                        <p:tgtEl>
                                          <p:spTgt spid="577"/>
                                        </p:tgtEl>
                                        <p:attrNameLst>
                                          <p:attrName>ppt_w</p:attrName>
                                        </p:attrNameLst>
                                      </p:cBhvr>
                                      <p:tavLst>
                                        <p:tav tm="0">
                                          <p:val>
                                            <p:strVal val="0"/>
                                          </p:val>
                                        </p:tav>
                                        <p:tav tm="100000">
                                          <p:val>
                                            <p:strVal val="#ppt_w"/>
                                          </p:val>
                                        </p:tav>
                                      </p:tavLst>
                                    </p:anim>
                                    <p:anim calcmode="lin" valueType="num">
                                      <p:cBhvr additive="base">
                                        <p:cTn id="8" dur="500"/>
                                        <p:tgtEl>
                                          <p:spTgt spid="577"/>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76"/>
                                        </p:tgtEl>
                                        <p:attrNameLst>
                                          <p:attrName>style.visibility</p:attrName>
                                        </p:attrNameLst>
                                      </p:cBhvr>
                                      <p:to>
                                        <p:strVal val="visible"/>
                                      </p:to>
                                    </p:set>
                                    <p:animEffect transition="in" filter="fade">
                                      <p:cBhvr>
                                        <p:cTn id="12" dur="500"/>
                                        <p:tgtEl>
                                          <p:spTgt spid="5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7"/>
                                        </p:tgtEl>
                                        <p:attrNameLst>
                                          <p:attrName>style.visibility</p:attrName>
                                        </p:attrNameLst>
                                      </p:cBhvr>
                                      <p:to>
                                        <p:strVal val="visible"/>
                                      </p:to>
                                    </p:set>
                                    <p:animEffect transition="in" filter="fade">
                                      <p:cBhvr>
                                        <p:cTn id="1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282" name="Google Shape;282;p2"/>
          <p:cNvGrpSpPr/>
          <p:nvPr/>
        </p:nvGrpSpPr>
        <p:grpSpPr>
          <a:xfrm>
            <a:off x="3698668" y="682788"/>
            <a:ext cx="8117033" cy="4891872"/>
            <a:chOff x="402716" y="537971"/>
            <a:chExt cx="6420430" cy="1499163"/>
          </a:xfrm>
        </p:grpSpPr>
        <p:sp>
          <p:nvSpPr>
            <p:cNvPr id="283" name="Google Shape;283;p2"/>
            <p:cNvSpPr/>
            <p:nvPr/>
          </p:nvSpPr>
          <p:spPr>
            <a:xfrm>
              <a:off x="508714" y="623105"/>
              <a:ext cx="6314432" cy="141402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 name="Google Shape;284;p2"/>
            <p:cNvSpPr/>
            <p:nvPr/>
          </p:nvSpPr>
          <p:spPr>
            <a:xfrm>
              <a:off x="402716" y="537971"/>
              <a:ext cx="6314432" cy="1414029"/>
            </a:xfrm>
            <a:custGeom>
              <a:avLst/>
              <a:gdLst/>
              <a:ahLst/>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cap="flat" cmpd="sng">
              <a:solidFill>
                <a:srgbClr val="2C2C2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285" name="Google Shape;285;p2"/>
          <p:cNvPicPr preferRelativeResize="0"/>
          <p:nvPr/>
        </p:nvPicPr>
        <p:blipFill rotWithShape="1">
          <a:blip r:embed="rId4">
            <a:alphaModFix/>
          </a:blip>
          <a:srcRect l="28385" b="713"/>
          <a:stretch/>
        </p:blipFill>
        <p:spPr>
          <a:xfrm flipH="1">
            <a:off x="8689680" y="2002324"/>
            <a:ext cx="3502319" cy="4855676"/>
          </a:xfrm>
          <a:prstGeom prst="rect">
            <a:avLst/>
          </a:prstGeom>
          <a:noFill/>
          <a:ln>
            <a:noFill/>
          </a:ln>
        </p:spPr>
      </p:pic>
      <p:pic>
        <p:nvPicPr>
          <p:cNvPr id="286" name="Google Shape;286;p2"/>
          <p:cNvPicPr preferRelativeResize="0"/>
          <p:nvPr/>
        </p:nvPicPr>
        <p:blipFill rotWithShape="1">
          <a:blip r:embed="rId5">
            <a:alphaModFix/>
          </a:blip>
          <a:srcRect/>
          <a:stretch/>
        </p:blipFill>
        <p:spPr>
          <a:xfrm>
            <a:off x="-137487" y="2566704"/>
            <a:ext cx="4569094" cy="4569094"/>
          </a:xfrm>
          <a:prstGeom prst="rect">
            <a:avLst/>
          </a:prstGeom>
          <a:noFill/>
          <a:ln>
            <a:noFill/>
          </a:ln>
        </p:spPr>
      </p:pic>
      <p:pic>
        <p:nvPicPr>
          <p:cNvPr id="287" name="Google Shape;287;p2"/>
          <p:cNvPicPr preferRelativeResize="0"/>
          <p:nvPr/>
        </p:nvPicPr>
        <p:blipFill rotWithShape="1">
          <a:blip r:embed="rId6">
            <a:alphaModFix/>
          </a:blip>
          <a:srcRect/>
          <a:stretch/>
        </p:blipFill>
        <p:spPr>
          <a:xfrm>
            <a:off x="9680417" y="4981220"/>
            <a:ext cx="2553159" cy="1936427"/>
          </a:xfrm>
          <a:prstGeom prst="rect">
            <a:avLst/>
          </a:prstGeom>
          <a:noFill/>
          <a:ln>
            <a:noFill/>
          </a:ln>
        </p:spPr>
      </p:pic>
      <p:sp>
        <p:nvSpPr>
          <p:cNvPr id="288" name="Google Shape;288;p2"/>
          <p:cNvSpPr txBox="1"/>
          <p:nvPr/>
        </p:nvSpPr>
        <p:spPr>
          <a:xfrm>
            <a:off x="5112950" y="1802135"/>
            <a:ext cx="5966728"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2060"/>
                </a:solidFill>
                <a:latin typeface="Calibri"/>
                <a:ea typeface="Calibri"/>
                <a:cs typeface="Calibri"/>
                <a:sym typeface="Calibri"/>
              </a:rPr>
              <a:t>Đọc đúng, trôi chảy; đọc diễn cảm câu chuyện.</a:t>
            </a:r>
            <a:endParaRPr sz="3200" b="1">
              <a:solidFill>
                <a:srgbClr val="002060"/>
              </a:solidFill>
              <a:latin typeface="Calibri"/>
              <a:ea typeface="Calibri"/>
              <a:cs typeface="Calibri"/>
              <a:sym typeface="Calibri"/>
            </a:endParaRPr>
          </a:p>
        </p:txBody>
      </p:sp>
      <p:sp>
        <p:nvSpPr>
          <p:cNvPr id="289" name="Google Shape;289;p2"/>
          <p:cNvSpPr txBox="1"/>
          <p:nvPr/>
        </p:nvSpPr>
        <p:spPr>
          <a:xfrm>
            <a:off x="5112950" y="3660967"/>
            <a:ext cx="5887400"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2060"/>
                </a:solidFill>
                <a:latin typeface="Calibri"/>
                <a:ea typeface="Calibri"/>
                <a:cs typeface="Calibri"/>
                <a:sym typeface="Calibri"/>
              </a:rPr>
              <a:t>Trình bày được nội dung, ý nghĩa câu chuyện.</a:t>
            </a:r>
            <a:endParaRPr sz="3200" b="1">
              <a:solidFill>
                <a:srgbClr val="002060"/>
              </a:solidFill>
              <a:latin typeface="Calibri"/>
              <a:ea typeface="Calibri"/>
              <a:cs typeface="Calibri"/>
              <a:sym typeface="Calibri"/>
            </a:endParaRPr>
          </a:p>
        </p:txBody>
      </p:sp>
      <p:pic>
        <p:nvPicPr>
          <p:cNvPr id="290" name="Google Shape;290;p2"/>
          <p:cNvPicPr preferRelativeResize="0"/>
          <p:nvPr/>
        </p:nvPicPr>
        <p:blipFill rotWithShape="1">
          <a:blip r:embed="rId7">
            <a:alphaModFix/>
          </a:blip>
          <a:srcRect/>
          <a:stretch/>
        </p:blipFill>
        <p:spPr>
          <a:xfrm>
            <a:off x="3386030" y="1128151"/>
            <a:ext cx="2052523" cy="2052523"/>
          </a:xfrm>
          <a:prstGeom prst="rect">
            <a:avLst/>
          </a:prstGeom>
          <a:noFill/>
          <a:ln>
            <a:noFill/>
          </a:ln>
        </p:spPr>
      </p:pic>
      <p:pic>
        <p:nvPicPr>
          <p:cNvPr id="291" name="Google Shape;291;p2"/>
          <p:cNvPicPr preferRelativeResize="0"/>
          <p:nvPr/>
        </p:nvPicPr>
        <p:blipFill rotWithShape="1">
          <a:blip r:embed="rId7">
            <a:alphaModFix/>
          </a:blip>
          <a:srcRect/>
          <a:stretch/>
        </p:blipFill>
        <p:spPr>
          <a:xfrm>
            <a:off x="3427606" y="2998647"/>
            <a:ext cx="2052523" cy="2052523"/>
          </a:xfrm>
          <a:prstGeom prst="rect">
            <a:avLst/>
          </a:prstGeom>
          <a:noFill/>
          <a:ln>
            <a:noFill/>
          </a:ln>
        </p:spPr>
      </p:pic>
      <p:sp>
        <p:nvSpPr>
          <p:cNvPr id="292" name="Google Shape;292;p2"/>
          <p:cNvSpPr txBox="1"/>
          <p:nvPr/>
        </p:nvSpPr>
        <p:spPr>
          <a:xfrm>
            <a:off x="6866035" y="-84261"/>
            <a:ext cx="2987997"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chemeClr val="lt1"/>
                </a:solidFill>
                <a:latin typeface="Arial"/>
                <a:ea typeface="Arial"/>
                <a:cs typeface="Arial"/>
                <a:sym typeface="Arial"/>
              </a:rPr>
              <a:t>MỤC TIÊU</a:t>
            </a:r>
            <a:endParaRPr sz="6000">
              <a:solidFill>
                <a:schemeClr val="lt1"/>
              </a:solidFill>
              <a:latin typeface="Arial"/>
              <a:ea typeface="Arial"/>
              <a:cs typeface="Arial"/>
              <a:sym typeface="Arial"/>
            </a:endParaRPr>
          </a:p>
        </p:txBody>
      </p:sp>
      <p:pic>
        <p:nvPicPr>
          <p:cNvPr id="293" name="Google Shape;293;p2"/>
          <p:cNvPicPr preferRelativeResize="0"/>
          <p:nvPr/>
        </p:nvPicPr>
        <p:blipFill rotWithShape="1">
          <a:blip r:embed="rId8">
            <a:alphaModFix/>
          </a:blip>
          <a:srcRect/>
          <a:stretch/>
        </p:blipFill>
        <p:spPr>
          <a:xfrm>
            <a:off x="0" y="3752602"/>
            <a:ext cx="3586008" cy="31265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 calcmode="lin" valueType="num">
                                      <p:cBhvr additive="base">
                                        <p:cTn id="7" dur="500"/>
                                        <p:tgtEl>
                                          <p:spTgt spid="29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
                                        </p:tgtEl>
                                        <p:attrNameLst>
                                          <p:attrName>style.visibility</p:attrName>
                                        </p:attrNameLst>
                                      </p:cBhvr>
                                      <p:to>
                                        <p:strVal val="visible"/>
                                      </p:to>
                                    </p:set>
                                    <p:animEffect transition="in" filter="fade">
                                      <p:cBhvr>
                                        <p:cTn id="12" dur="500"/>
                                        <p:tgtEl>
                                          <p:spTgt spid="28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82"/>
                                        </p:tgtEl>
                                        <p:attrNameLst>
                                          <p:attrName>style.visibility</p:attrName>
                                        </p:attrNameLst>
                                      </p:cBhvr>
                                      <p:to>
                                        <p:strVal val="visible"/>
                                      </p:to>
                                    </p:set>
                                    <p:anim calcmode="lin" valueType="num">
                                      <p:cBhvr additive="base">
                                        <p:cTn id="17" dur="500"/>
                                        <p:tgtEl>
                                          <p:spTgt spid="282"/>
                                        </p:tgtEl>
                                        <p:attrNameLst>
                                          <p:attrName>ppt_w</p:attrName>
                                        </p:attrNameLst>
                                      </p:cBhvr>
                                      <p:tavLst>
                                        <p:tav tm="0">
                                          <p:val>
                                            <p:strVal val="0"/>
                                          </p:val>
                                        </p:tav>
                                        <p:tav tm="100000">
                                          <p:val>
                                            <p:strVal val="#ppt_w"/>
                                          </p:val>
                                        </p:tav>
                                      </p:tavLst>
                                    </p:anim>
                                    <p:anim calcmode="lin" valueType="num">
                                      <p:cBhvr additive="base">
                                        <p:cTn id="18" dur="500"/>
                                        <p:tgtEl>
                                          <p:spTgt spid="282"/>
                                        </p:tgtEl>
                                        <p:attrNameLst>
                                          <p:attrName>ppt_h</p:attrName>
                                        </p:attrNameLst>
                                      </p:cBhvr>
                                      <p:tavLst>
                                        <p:tav tm="0">
                                          <p:val>
                                            <p:strVal val="0"/>
                                          </p:val>
                                        </p:tav>
                                        <p:tav tm="100000">
                                          <p:val>
                                            <p:strVal val="#ppt_h"/>
                                          </p:val>
                                        </p:tav>
                                      </p:tavLst>
                                    </p:anim>
                                  </p:childTnLst>
                                </p:cTn>
                              </p:par>
                            </p:childTnLst>
                          </p:cTn>
                        </p:par>
                        <p:par>
                          <p:cTn id="19" fill="hold">
                            <p:stCondLst>
                              <p:cond delay="500"/>
                            </p:stCondLst>
                            <p:childTnLst>
                              <p:par>
                                <p:cTn id="20" presetID="23" presetClass="entr" presetSubtype="16" fill="hold" nodeType="afterEffect">
                                  <p:stCondLst>
                                    <p:cond delay="0"/>
                                  </p:stCondLst>
                                  <p:childTnLst>
                                    <p:set>
                                      <p:cBhvr>
                                        <p:cTn id="21" dur="1" fill="hold">
                                          <p:stCondLst>
                                            <p:cond delay="0"/>
                                          </p:stCondLst>
                                        </p:cTn>
                                        <p:tgtEl>
                                          <p:spTgt spid="290"/>
                                        </p:tgtEl>
                                        <p:attrNameLst>
                                          <p:attrName>style.visibility</p:attrName>
                                        </p:attrNameLst>
                                      </p:cBhvr>
                                      <p:to>
                                        <p:strVal val="visible"/>
                                      </p:to>
                                    </p:set>
                                    <p:anim calcmode="lin" valueType="num">
                                      <p:cBhvr additive="base">
                                        <p:cTn id="22" dur="500"/>
                                        <p:tgtEl>
                                          <p:spTgt spid="290"/>
                                        </p:tgtEl>
                                        <p:attrNameLst>
                                          <p:attrName>ppt_w</p:attrName>
                                        </p:attrNameLst>
                                      </p:cBhvr>
                                      <p:tavLst>
                                        <p:tav tm="0">
                                          <p:val>
                                            <p:strVal val="0"/>
                                          </p:val>
                                        </p:tav>
                                        <p:tav tm="100000">
                                          <p:val>
                                            <p:strVal val="#ppt_w"/>
                                          </p:val>
                                        </p:tav>
                                      </p:tavLst>
                                    </p:anim>
                                    <p:anim calcmode="lin" valueType="num">
                                      <p:cBhvr additive="base">
                                        <p:cTn id="23" dur="500"/>
                                        <p:tgtEl>
                                          <p:spTgt spid="290"/>
                                        </p:tgtEl>
                                        <p:attrNameLst>
                                          <p:attrName>ppt_h</p:attrName>
                                        </p:attrNameLst>
                                      </p:cBhvr>
                                      <p:tavLst>
                                        <p:tav tm="0">
                                          <p:val>
                                            <p:strVal val="0"/>
                                          </p:val>
                                        </p:tav>
                                        <p:tav tm="100000">
                                          <p:val>
                                            <p:strVal val="#ppt_h"/>
                                          </p:val>
                                        </p:tav>
                                      </p:tavLst>
                                    </p:anim>
                                  </p:childTnLst>
                                </p:cTn>
                              </p:par>
                            </p:childTnLst>
                          </p:cTn>
                        </p:par>
                        <p:par>
                          <p:cTn id="24" fill="hold">
                            <p:stCondLst>
                              <p:cond delay="1000"/>
                            </p:stCondLst>
                            <p:childTnLst>
                              <p:par>
                                <p:cTn id="25" presetID="23" presetClass="entr" presetSubtype="16" fill="hold" nodeType="afterEffect">
                                  <p:stCondLst>
                                    <p:cond delay="0"/>
                                  </p:stCondLst>
                                  <p:childTnLst>
                                    <p:set>
                                      <p:cBhvr>
                                        <p:cTn id="26" dur="1" fill="hold">
                                          <p:stCondLst>
                                            <p:cond delay="0"/>
                                          </p:stCondLst>
                                        </p:cTn>
                                        <p:tgtEl>
                                          <p:spTgt spid="291"/>
                                        </p:tgtEl>
                                        <p:attrNameLst>
                                          <p:attrName>style.visibility</p:attrName>
                                        </p:attrNameLst>
                                      </p:cBhvr>
                                      <p:to>
                                        <p:strVal val="visible"/>
                                      </p:to>
                                    </p:set>
                                    <p:anim calcmode="lin" valueType="num">
                                      <p:cBhvr additive="base">
                                        <p:cTn id="27" dur="500"/>
                                        <p:tgtEl>
                                          <p:spTgt spid="291"/>
                                        </p:tgtEl>
                                        <p:attrNameLst>
                                          <p:attrName>ppt_w</p:attrName>
                                        </p:attrNameLst>
                                      </p:cBhvr>
                                      <p:tavLst>
                                        <p:tav tm="0">
                                          <p:val>
                                            <p:strVal val="0"/>
                                          </p:val>
                                        </p:tav>
                                        <p:tav tm="100000">
                                          <p:val>
                                            <p:strVal val="#ppt_w"/>
                                          </p:val>
                                        </p:tav>
                                      </p:tavLst>
                                    </p:anim>
                                    <p:anim calcmode="lin" valueType="num">
                                      <p:cBhvr additive="base">
                                        <p:cTn id="28" dur="500"/>
                                        <p:tgtEl>
                                          <p:spTgt spid="291"/>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8"/>
                                        </p:tgtEl>
                                        <p:attrNameLst>
                                          <p:attrName>style.visibility</p:attrName>
                                        </p:attrNameLst>
                                      </p:cBhvr>
                                      <p:to>
                                        <p:strVal val="visible"/>
                                      </p:to>
                                    </p:set>
                                    <p:animEffect transition="in" filter="fade">
                                      <p:cBhvr>
                                        <p:cTn id="33" dur="500"/>
                                        <p:tgtEl>
                                          <p:spTgt spid="28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89"/>
                                        </p:tgtEl>
                                        <p:attrNameLst>
                                          <p:attrName>style.visibility</p:attrName>
                                        </p:attrNameLst>
                                      </p:cBhvr>
                                      <p:to>
                                        <p:strVal val="visible"/>
                                      </p:to>
                                    </p:set>
                                    <p:animEffect transition="in" filter="fade">
                                      <p:cBhvr>
                                        <p:cTn id="38"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597" name="Google Shape;597;p20" descr="1"/>
          <p:cNvPicPr preferRelativeResize="0"/>
          <p:nvPr/>
        </p:nvPicPr>
        <p:blipFill rotWithShape="1">
          <a:blip r:embed="rId4">
            <a:alphaModFix/>
          </a:blip>
          <a:srcRect/>
          <a:stretch/>
        </p:blipFill>
        <p:spPr>
          <a:xfrm>
            <a:off x="0" y="152400"/>
            <a:ext cx="5652655" cy="4912592"/>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598" name="Google Shape;598;p20" descr="2"/>
          <p:cNvPicPr preferRelativeResize="0"/>
          <p:nvPr/>
        </p:nvPicPr>
        <p:blipFill rotWithShape="1">
          <a:blip r:embed="rId5">
            <a:alphaModFix/>
          </a:blip>
          <a:srcRect/>
          <a:stretch/>
        </p:blipFill>
        <p:spPr>
          <a:xfrm>
            <a:off x="5913912" y="255319"/>
            <a:ext cx="5917871" cy="4779819"/>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599" name="Google Shape;599;p20"/>
          <p:cNvSpPr txBox="1">
            <a:spLocks noGrp="1"/>
          </p:cNvSpPr>
          <p:nvPr>
            <p:ph type="title"/>
          </p:nvPr>
        </p:nvSpPr>
        <p:spPr>
          <a:xfrm>
            <a:off x="1570017" y="5477493"/>
            <a:ext cx="8687790" cy="1143000"/>
          </a:xfrm>
          <a:prstGeom prst="rect">
            <a:avLst/>
          </a:prstGeom>
          <a:solidFill>
            <a:schemeClr val="lt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Font typeface="Calibri"/>
              <a:buNone/>
            </a:pPr>
            <a:r>
              <a:rPr lang="en-US" sz="3200" b="1">
                <a:solidFill>
                  <a:srgbClr val="0070C0"/>
                </a:solidFill>
                <a:latin typeface="Calibri"/>
                <a:ea typeface="Calibri"/>
                <a:cs typeface="Calibri"/>
                <a:sym typeface="Calibri"/>
              </a:rPr>
              <a:t>Những tài liệu, bút tích có liên quan đến hoạt động tình báo của Thiếu tướng Vũ Ngọc Nhạ.</a:t>
            </a:r>
            <a:endParaRPr sz="3200" b="1">
              <a:solidFill>
                <a:srgbClr val="0070C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7"/>
                                        </p:tgtEl>
                                        <p:attrNameLst>
                                          <p:attrName>style.visibility</p:attrName>
                                        </p:attrNameLst>
                                      </p:cBhvr>
                                      <p:to>
                                        <p:strVal val="visible"/>
                                      </p:to>
                                    </p:set>
                                    <p:animEffect transition="in" filter="fade">
                                      <p:cBhvr>
                                        <p:cTn id="7" dur="1000"/>
                                        <p:tgtEl>
                                          <p:spTgt spid="59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98"/>
                                        </p:tgtEl>
                                        <p:attrNameLst>
                                          <p:attrName>style.visibility</p:attrName>
                                        </p:attrNameLst>
                                      </p:cBhvr>
                                      <p:to>
                                        <p:strVal val="visible"/>
                                      </p:to>
                                    </p:set>
                                    <p:animEffect transition="in" filter="fade">
                                      <p:cBhvr>
                                        <p:cTn id="11" dur="1000"/>
                                        <p:tgtEl>
                                          <p:spTgt spid="59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99"/>
                                        </p:tgtEl>
                                        <p:attrNameLst>
                                          <p:attrName>style.visibility</p:attrName>
                                        </p:attrNameLst>
                                      </p:cBhvr>
                                      <p:to>
                                        <p:strVal val="visible"/>
                                      </p:to>
                                    </p:set>
                                    <p:animEffect transition="in" filter="fade">
                                      <p:cBhvr>
                                        <p:cTn id="16" dur="80"/>
                                        <p:tgtEl>
                                          <p:spTgt spid="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21"/>
          <p:cNvSpPr/>
          <p:nvPr/>
        </p:nvSpPr>
        <p:spPr>
          <a:xfrm>
            <a:off x="1531916" y="1504857"/>
            <a:ext cx="9927771" cy="4629730"/>
          </a:xfrm>
          <a:prstGeom prst="rect">
            <a:avLst/>
          </a:prstGeom>
          <a:noFill/>
          <a:ln w="9525" cap="flat" cmpd="sng">
            <a:solidFill>
              <a:srgbClr val="4B7128"/>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4000"/>
              <a:buFont typeface="Arial"/>
              <a:buNone/>
            </a:pPr>
            <a:endParaRPr sz="4000">
              <a:solidFill>
                <a:schemeClr val="dk1"/>
              </a:solidFill>
              <a:latin typeface="Calibri"/>
              <a:ea typeface="Calibri"/>
              <a:cs typeface="Calibri"/>
              <a:sym typeface="Calibri"/>
            </a:endParaRPr>
          </a:p>
          <a:p>
            <a:pPr marL="342900" marR="0" lvl="0" indent="-342900" algn="l" rtl="0">
              <a:spcBef>
                <a:spcPts val="800"/>
              </a:spcBef>
              <a:spcAft>
                <a:spcPts val="0"/>
              </a:spcAft>
              <a:buClr>
                <a:schemeClr val="dk1"/>
              </a:buClr>
              <a:buSzPts val="4000"/>
              <a:buFont typeface="Calibri"/>
              <a:buNone/>
            </a:pPr>
            <a:r>
              <a:rPr lang="en-US" sz="4000" u="sng">
                <a:solidFill>
                  <a:schemeClr val="dk1"/>
                </a:solidFill>
                <a:latin typeface="Calibri"/>
                <a:ea typeface="Calibri"/>
                <a:cs typeface="Calibri"/>
                <a:sym typeface="Calibri"/>
              </a:rPr>
              <a:t>      </a:t>
            </a:r>
            <a:endParaRPr/>
          </a:p>
        </p:txBody>
      </p:sp>
      <p:sp>
        <p:nvSpPr>
          <p:cNvPr id="605" name="Google Shape;605;p21"/>
          <p:cNvSpPr/>
          <p:nvPr/>
        </p:nvSpPr>
        <p:spPr>
          <a:xfrm>
            <a:off x="1223160" y="1504857"/>
            <a:ext cx="10343406" cy="4836565"/>
          </a:xfrm>
          <a:prstGeom prst="rect">
            <a:avLst/>
          </a:prstGeom>
          <a:solidFill>
            <a:schemeClr val="lt1"/>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06" name="Google Shape;606;p2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07" name="Google Shape;607;p21"/>
          <p:cNvSpPr/>
          <p:nvPr/>
        </p:nvSpPr>
        <p:spPr>
          <a:xfrm>
            <a:off x="401781" y="323602"/>
            <a:ext cx="11388437" cy="6210795"/>
          </a:xfrm>
          <a:prstGeom prst="rect">
            <a:avLst/>
          </a:prstGeom>
          <a:solidFill>
            <a:schemeClr val="lt1">
              <a:alpha val="97647"/>
            </a:schemeClr>
          </a:solid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8" name="Google Shape;608;p21"/>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09" name="Google Shape;609;p21"/>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0" name="Google Shape;610;p21"/>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1" name="Google Shape;611;p21"/>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2" name="Google Shape;612;p21"/>
          <p:cNvSpPr/>
          <p:nvPr/>
        </p:nvSpPr>
        <p:spPr>
          <a:xfrm>
            <a:off x="760655" y="323603"/>
            <a:ext cx="10687157" cy="5810984"/>
          </a:xfrm>
          <a:prstGeom prst="rect">
            <a:avLst/>
          </a:prstGeom>
          <a:no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13" name="Google Shape;613;p21"/>
          <p:cNvPicPr preferRelativeResize="0"/>
          <p:nvPr/>
        </p:nvPicPr>
        <p:blipFill rotWithShape="1">
          <a:blip r:embed="rId4">
            <a:alphaModFix/>
          </a:blip>
          <a:srcRect r="69805"/>
          <a:stretch/>
        </p:blipFill>
        <p:spPr>
          <a:xfrm>
            <a:off x="0" y="3835730"/>
            <a:ext cx="3681351" cy="3022270"/>
          </a:xfrm>
          <a:prstGeom prst="rect">
            <a:avLst/>
          </a:prstGeom>
          <a:noFill/>
          <a:ln>
            <a:noFill/>
          </a:ln>
        </p:spPr>
      </p:pic>
      <p:pic>
        <p:nvPicPr>
          <p:cNvPr id="614" name="Google Shape;614;p21"/>
          <p:cNvPicPr preferRelativeResize="0"/>
          <p:nvPr/>
        </p:nvPicPr>
        <p:blipFill rotWithShape="1">
          <a:blip r:embed="rId4">
            <a:alphaModFix/>
          </a:blip>
          <a:srcRect l="78312"/>
          <a:stretch/>
        </p:blipFill>
        <p:spPr>
          <a:xfrm>
            <a:off x="9578436" y="4726934"/>
            <a:ext cx="2644241" cy="2188464"/>
          </a:xfrm>
          <a:prstGeom prst="rect">
            <a:avLst/>
          </a:prstGeom>
          <a:noFill/>
          <a:ln>
            <a:noFill/>
          </a:ln>
        </p:spPr>
      </p:pic>
      <p:grpSp>
        <p:nvGrpSpPr>
          <p:cNvPr id="615" name="Google Shape;615;p21"/>
          <p:cNvGrpSpPr/>
          <p:nvPr/>
        </p:nvGrpSpPr>
        <p:grpSpPr>
          <a:xfrm>
            <a:off x="903861" y="489176"/>
            <a:ext cx="1189990" cy="1057753"/>
            <a:chOff x="1013893" y="954793"/>
            <a:chExt cx="1189990" cy="1057753"/>
          </a:xfrm>
        </p:grpSpPr>
        <p:sp>
          <p:nvSpPr>
            <p:cNvPr id="616" name="Google Shape;616;p21"/>
            <p:cNvSpPr/>
            <p:nvPr/>
          </p:nvSpPr>
          <p:spPr>
            <a:xfrm>
              <a:off x="1013893" y="954793"/>
              <a:ext cx="1189990" cy="1057753"/>
            </a:xfrm>
            <a:prstGeom prst="halfFrame">
              <a:avLst>
                <a:gd name="adj1" fmla="val 9071"/>
                <a:gd name="adj2" fmla="val 8911"/>
              </a:avLst>
            </a:prstGeom>
            <a:solidFill>
              <a:srgbClr val="328F60"/>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17" name="Google Shape;617;p21"/>
            <p:cNvSpPr/>
            <p:nvPr/>
          </p:nvSpPr>
          <p:spPr>
            <a:xfrm>
              <a:off x="1118657" y="1025797"/>
              <a:ext cx="948668" cy="856397"/>
            </a:xfrm>
            <a:prstGeom prst="homePlate">
              <a:avLst>
                <a:gd name="adj" fmla="val 50000"/>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04</a:t>
              </a:r>
              <a:endParaRPr sz="3200" b="1">
                <a:solidFill>
                  <a:schemeClr val="lt1"/>
                </a:solidFill>
                <a:latin typeface="Arial"/>
                <a:ea typeface="Arial"/>
                <a:cs typeface="Arial"/>
                <a:sym typeface="Arial"/>
              </a:endParaRPr>
            </a:p>
          </p:txBody>
        </p:sp>
      </p:grpSp>
      <p:sp>
        <p:nvSpPr>
          <p:cNvPr id="618" name="Google Shape;618;p21"/>
          <p:cNvSpPr/>
          <p:nvPr/>
        </p:nvSpPr>
        <p:spPr>
          <a:xfrm>
            <a:off x="2093851" y="489175"/>
            <a:ext cx="9104580" cy="1566177"/>
          </a:xfrm>
          <a:prstGeom prst="rect">
            <a:avLst/>
          </a:prstGeom>
          <a:noFill/>
          <a:ln w="12700"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9" name="Google Shape;619;p21"/>
          <p:cNvSpPr/>
          <p:nvPr/>
        </p:nvSpPr>
        <p:spPr>
          <a:xfrm>
            <a:off x="2186301" y="543687"/>
            <a:ext cx="856686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70C0"/>
                </a:solidFill>
                <a:latin typeface="Baloo 2"/>
                <a:ea typeface="Baloo 2"/>
                <a:cs typeface="Baloo 2"/>
                <a:sym typeface="Baloo 2"/>
              </a:rPr>
              <a:t>Hoạt động trong vùng địch của các chiến sĩ tình báo có ý nghĩa như thế nào đối với sự nghiệp bảo vệ Tổ quốc?</a:t>
            </a:r>
            <a:endParaRPr/>
          </a:p>
        </p:txBody>
      </p:sp>
      <p:sp>
        <p:nvSpPr>
          <p:cNvPr id="620" name="Google Shape;620;p21"/>
          <p:cNvSpPr/>
          <p:nvPr/>
        </p:nvSpPr>
        <p:spPr>
          <a:xfrm>
            <a:off x="1008625" y="2107255"/>
            <a:ext cx="558114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Calibri"/>
                <a:ea typeface="Calibri"/>
                <a:cs typeface="Calibri"/>
                <a:sym typeface="Calibri"/>
              </a:rPr>
              <a:t>Có ý nghĩa rất quan trọng vì:</a:t>
            </a:r>
            <a:endParaRPr/>
          </a:p>
        </p:txBody>
      </p:sp>
      <p:grpSp>
        <p:nvGrpSpPr>
          <p:cNvPr id="621" name="Google Shape;621;p21"/>
          <p:cNvGrpSpPr/>
          <p:nvPr/>
        </p:nvGrpSpPr>
        <p:grpSpPr>
          <a:xfrm>
            <a:off x="2257153" y="2978775"/>
            <a:ext cx="8117033" cy="1191104"/>
            <a:chOff x="2257153" y="2978775"/>
            <a:chExt cx="8117033" cy="1191104"/>
          </a:xfrm>
        </p:grpSpPr>
        <p:grpSp>
          <p:nvGrpSpPr>
            <p:cNvPr id="622" name="Google Shape;622;p21"/>
            <p:cNvGrpSpPr/>
            <p:nvPr/>
          </p:nvGrpSpPr>
          <p:grpSpPr>
            <a:xfrm>
              <a:off x="2257153" y="2985059"/>
              <a:ext cx="8117033" cy="1184820"/>
              <a:chOff x="402716" y="537971"/>
              <a:chExt cx="6420430" cy="1499163"/>
            </a:xfrm>
          </p:grpSpPr>
          <p:sp>
            <p:nvSpPr>
              <p:cNvPr id="623" name="Google Shape;623;p21"/>
              <p:cNvSpPr/>
              <p:nvPr/>
            </p:nvSpPr>
            <p:spPr>
              <a:xfrm>
                <a:off x="508714" y="623105"/>
                <a:ext cx="6314432" cy="1414029"/>
              </a:xfrm>
              <a:prstGeom prst="roundRect">
                <a:avLst>
                  <a:gd name="adj" fmla="val 16667"/>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4" name="Google Shape;624;p21"/>
              <p:cNvSpPr/>
              <p:nvPr/>
            </p:nvSpPr>
            <p:spPr>
              <a:xfrm>
                <a:off x="402716" y="537971"/>
                <a:ext cx="6314432" cy="1414029"/>
              </a:xfrm>
              <a:custGeom>
                <a:avLst/>
                <a:gdLst/>
                <a:ahLst/>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cap="flat" cmpd="sng">
                <a:solidFill>
                  <a:srgbClr val="2C2C2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625" name="Google Shape;625;p21"/>
            <p:cNvSpPr/>
            <p:nvPr/>
          </p:nvSpPr>
          <p:spPr>
            <a:xfrm>
              <a:off x="2572251" y="2978775"/>
              <a:ext cx="7247176"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 Cung cấp cho ta những tin tức bí mật về kẻ địch để hiểu được ý đồ của địch. </a:t>
              </a:r>
              <a:endParaRPr/>
            </a:p>
          </p:txBody>
        </p:sp>
      </p:grpSp>
      <p:grpSp>
        <p:nvGrpSpPr>
          <p:cNvPr id="626" name="Google Shape;626;p21"/>
          <p:cNvGrpSpPr/>
          <p:nvPr/>
        </p:nvGrpSpPr>
        <p:grpSpPr>
          <a:xfrm>
            <a:off x="3116578" y="4601608"/>
            <a:ext cx="8117033" cy="1184820"/>
            <a:chOff x="2322259" y="4447390"/>
            <a:chExt cx="8117033" cy="1184820"/>
          </a:xfrm>
        </p:grpSpPr>
        <p:grpSp>
          <p:nvGrpSpPr>
            <p:cNvPr id="627" name="Google Shape;627;p21"/>
            <p:cNvGrpSpPr/>
            <p:nvPr/>
          </p:nvGrpSpPr>
          <p:grpSpPr>
            <a:xfrm>
              <a:off x="2322259" y="4447390"/>
              <a:ext cx="8117033" cy="1184820"/>
              <a:chOff x="402716" y="537971"/>
              <a:chExt cx="6420430" cy="1499163"/>
            </a:xfrm>
          </p:grpSpPr>
          <p:sp>
            <p:nvSpPr>
              <p:cNvPr id="628" name="Google Shape;628;p21"/>
              <p:cNvSpPr/>
              <p:nvPr/>
            </p:nvSpPr>
            <p:spPr>
              <a:xfrm>
                <a:off x="508714" y="623105"/>
                <a:ext cx="6314432" cy="1414029"/>
              </a:xfrm>
              <a:prstGeom prst="roundRect">
                <a:avLst>
                  <a:gd name="adj" fmla="val 16667"/>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9" name="Google Shape;629;p21"/>
              <p:cNvSpPr/>
              <p:nvPr/>
            </p:nvSpPr>
            <p:spPr>
              <a:xfrm>
                <a:off x="402716" y="537971"/>
                <a:ext cx="6314432" cy="1414029"/>
              </a:xfrm>
              <a:custGeom>
                <a:avLst/>
                <a:gdLst/>
                <a:ahLst/>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cap="flat" cmpd="sng">
                <a:solidFill>
                  <a:srgbClr val="2C2C2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630" name="Google Shape;630;p21"/>
            <p:cNvSpPr/>
            <p:nvPr/>
          </p:nvSpPr>
          <p:spPr>
            <a:xfrm>
              <a:off x="2444392" y="4500660"/>
              <a:ext cx="7824051"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 Kịp thời ngăn chặn, chủ động chống trả, giúp ta giành thắng lợi mà đỡ tốn xương máu.</a:t>
              </a:r>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8"/>
                                        </p:tgtEl>
                                        <p:attrNameLst>
                                          <p:attrName>style.visibility</p:attrName>
                                        </p:attrNameLst>
                                      </p:cBhvr>
                                      <p:to>
                                        <p:strVal val="visible"/>
                                      </p:to>
                                    </p:set>
                                    <p:animEffect transition="in" filter="fade">
                                      <p:cBhvr>
                                        <p:cTn id="7" dur="500"/>
                                        <p:tgtEl>
                                          <p:spTgt spid="6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0"/>
                                        </p:tgtEl>
                                        <p:attrNameLst>
                                          <p:attrName>style.visibility</p:attrName>
                                        </p:attrNameLst>
                                      </p:cBhvr>
                                      <p:to>
                                        <p:strVal val="visible"/>
                                      </p:to>
                                    </p:set>
                                    <p:animEffect transition="in" filter="fade">
                                      <p:cBhvr>
                                        <p:cTn id="12" dur="500"/>
                                        <p:tgtEl>
                                          <p:spTgt spid="6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1"/>
                                        </p:tgtEl>
                                        <p:attrNameLst>
                                          <p:attrName>style.visibility</p:attrName>
                                        </p:attrNameLst>
                                      </p:cBhvr>
                                      <p:to>
                                        <p:strVal val="visible"/>
                                      </p:to>
                                    </p:set>
                                    <p:animEffect transition="in" filter="fade">
                                      <p:cBhvr>
                                        <p:cTn id="17" dur="500"/>
                                        <p:tgtEl>
                                          <p:spTgt spid="6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6"/>
                                        </p:tgtEl>
                                        <p:attrNameLst>
                                          <p:attrName>style.visibility</p:attrName>
                                        </p:attrNameLst>
                                      </p:cBhvr>
                                      <p:to>
                                        <p:strVal val="visible"/>
                                      </p:to>
                                    </p:set>
                                    <p:animEffect transition="in" filter="fade">
                                      <p:cBhvr>
                                        <p:cTn id="22" dur="5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22"/>
          <p:cNvPicPr preferRelativeResize="0"/>
          <p:nvPr/>
        </p:nvPicPr>
        <p:blipFill rotWithShape="1">
          <a:blip r:embed="rId3">
            <a:alphaModFix/>
          </a:blip>
          <a:srcRect/>
          <a:stretch/>
        </p:blipFill>
        <p:spPr>
          <a:xfrm>
            <a:off x="9736752" y="3184644"/>
            <a:ext cx="2455248" cy="3689556"/>
          </a:xfrm>
          <a:prstGeom prst="rect">
            <a:avLst/>
          </a:prstGeom>
          <a:noFill/>
          <a:ln>
            <a:noFill/>
          </a:ln>
        </p:spPr>
      </p:pic>
      <p:pic>
        <p:nvPicPr>
          <p:cNvPr id="636" name="Google Shape;636;p22"/>
          <p:cNvPicPr preferRelativeResize="0"/>
          <p:nvPr/>
        </p:nvPicPr>
        <p:blipFill rotWithShape="1">
          <a:blip r:embed="rId4">
            <a:alphaModFix/>
          </a:blip>
          <a:srcRect/>
          <a:stretch/>
        </p:blipFill>
        <p:spPr>
          <a:xfrm>
            <a:off x="98597" y="2957161"/>
            <a:ext cx="4231710" cy="3689556"/>
          </a:xfrm>
          <a:prstGeom prst="rect">
            <a:avLst/>
          </a:prstGeom>
          <a:noFill/>
          <a:ln>
            <a:noFill/>
          </a:ln>
        </p:spPr>
      </p:pic>
      <p:pic>
        <p:nvPicPr>
          <p:cNvPr id="637" name="Google Shape;637;p22"/>
          <p:cNvPicPr preferRelativeResize="0"/>
          <p:nvPr/>
        </p:nvPicPr>
        <p:blipFill rotWithShape="1">
          <a:blip r:embed="rId5">
            <a:alphaModFix/>
          </a:blip>
          <a:srcRect/>
          <a:stretch/>
        </p:blipFill>
        <p:spPr>
          <a:xfrm>
            <a:off x="0" y="-2574"/>
            <a:ext cx="4064000" cy="2514044"/>
          </a:xfrm>
          <a:prstGeom prst="rect">
            <a:avLst/>
          </a:prstGeom>
          <a:noFill/>
          <a:ln>
            <a:noFill/>
          </a:ln>
        </p:spPr>
      </p:pic>
      <p:grpSp>
        <p:nvGrpSpPr>
          <p:cNvPr id="638" name="Google Shape;638;p22"/>
          <p:cNvGrpSpPr/>
          <p:nvPr/>
        </p:nvGrpSpPr>
        <p:grpSpPr>
          <a:xfrm>
            <a:off x="1913976" y="1288499"/>
            <a:ext cx="8785689" cy="4195601"/>
            <a:chOff x="2531495" y="1032417"/>
            <a:chExt cx="6577454" cy="3685128"/>
          </a:xfrm>
        </p:grpSpPr>
        <p:pic>
          <p:nvPicPr>
            <p:cNvPr id="639" name="Google Shape;639;p22"/>
            <p:cNvPicPr preferRelativeResize="0"/>
            <p:nvPr/>
          </p:nvPicPr>
          <p:blipFill rotWithShape="1">
            <a:blip r:embed="rId6">
              <a:alphaModFix/>
            </a:blip>
            <a:srcRect/>
            <a:stretch/>
          </p:blipFill>
          <p:spPr>
            <a:xfrm>
              <a:off x="2531495" y="1032417"/>
              <a:ext cx="6577454" cy="3685128"/>
            </a:xfrm>
            <a:prstGeom prst="rect">
              <a:avLst/>
            </a:prstGeom>
            <a:noFill/>
            <a:ln>
              <a:noFill/>
            </a:ln>
          </p:spPr>
        </p:pic>
        <p:sp>
          <p:nvSpPr>
            <p:cNvPr id="640" name="Google Shape;640;p22"/>
            <p:cNvSpPr/>
            <p:nvPr/>
          </p:nvSpPr>
          <p:spPr>
            <a:xfrm>
              <a:off x="2780617" y="1254448"/>
              <a:ext cx="6051534" cy="3203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41" name="Google Shape;641;p22"/>
          <p:cNvPicPr preferRelativeResize="0"/>
          <p:nvPr/>
        </p:nvPicPr>
        <p:blipFill rotWithShape="1">
          <a:blip r:embed="rId7">
            <a:alphaModFix/>
          </a:blip>
          <a:srcRect/>
          <a:stretch/>
        </p:blipFill>
        <p:spPr>
          <a:xfrm>
            <a:off x="10556267" y="1152573"/>
            <a:ext cx="717373" cy="2121543"/>
          </a:xfrm>
          <a:prstGeom prst="rect">
            <a:avLst/>
          </a:prstGeom>
          <a:noFill/>
          <a:ln>
            <a:noFill/>
          </a:ln>
        </p:spPr>
      </p:pic>
      <p:pic>
        <p:nvPicPr>
          <p:cNvPr id="642" name="Google Shape;642;p22"/>
          <p:cNvPicPr preferRelativeResize="0"/>
          <p:nvPr/>
        </p:nvPicPr>
        <p:blipFill rotWithShape="1">
          <a:blip r:embed="rId8">
            <a:alphaModFix/>
          </a:blip>
          <a:srcRect/>
          <a:stretch/>
        </p:blipFill>
        <p:spPr>
          <a:xfrm>
            <a:off x="9723078" y="4471010"/>
            <a:ext cx="1675762" cy="1815940"/>
          </a:xfrm>
          <a:prstGeom prst="rect">
            <a:avLst/>
          </a:prstGeom>
          <a:noFill/>
          <a:ln>
            <a:noFill/>
          </a:ln>
        </p:spPr>
      </p:pic>
      <p:sp>
        <p:nvSpPr>
          <p:cNvPr id="643" name="Google Shape;643;p22"/>
          <p:cNvSpPr txBox="1"/>
          <p:nvPr/>
        </p:nvSpPr>
        <p:spPr>
          <a:xfrm>
            <a:off x="4587550" y="267490"/>
            <a:ext cx="3401572"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b="1">
                <a:solidFill>
                  <a:srgbClr val="C00000"/>
                </a:solidFill>
                <a:latin typeface="Arial"/>
                <a:ea typeface="Arial"/>
                <a:cs typeface="Arial"/>
                <a:sym typeface="Arial"/>
              </a:rPr>
              <a:t>Nội dung bài</a:t>
            </a:r>
            <a:endParaRPr sz="5400" b="1">
              <a:solidFill>
                <a:srgbClr val="C00000"/>
              </a:solidFill>
              <a:latin typeface="Arial"/>
              <a:ea typeface="Arial"/>
              <a:cs typeface="Arial"/>
              <a:sym typeface="Arial"/>
            </a:endParaRPr>
          </a:p>
        </p:txBody>
      </p:sp>
      <p:sp>
        <p:nvSpPr>
          <p:cNvPr id="644" name="Google Shape;644;p22"/>
          <p:cNvSpPr/>
          <p:nvPr/>
        </p:nvSpPr>
        <p:spPr>
          <a:xfrm>
            <a:off x="2419096" y="1770234"/>
            <a:ext cx="7738479" cy="34163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002060"/>
                </a:solidFill>
                <a:latin typeface="Baloo 2"/>
                <a:ea typeface="Baloo 2"/>
                <a:cs typeface="Baloo 2"/>
                <a:sym typeface="Baloo 2"/>
              </a:rPr>
              <a:t>Bài văn ca ngợi ông Hai Long và những chiến sĩ tình báo hoạt động trong lòng địch đã dũng cảm, mưu trí giữ vững đường dây liên lạc, góp phần xuất sắc vào sự nghiệp bảo vệ Tổ quốc.</a:t>
            </a:r>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8"/>
                                        </p:tgtEl>
                                        <p:attrNameLst>
                                          <p:attrName>style.visibility</p:attrName>
                                        </p:attrNameLst>
                                      </p:cBhvr>
                                      <p:to>
                                        <p:strVal val="visible"/>
                                      </p:to>
                                    </p:set>
                                    <p:anim calcmode="lin" valueType="num">
                                      <p:cBhvr additive="base">
                                        <p:cTn id="7" dur="500"/>
                                        <p:tgtEl>
                                          <p:spTgt spid="638"/>
                                        </p:tgtEl>
                                        <p:attrNameLst>
                                          <p:attrName>ppt_w</p:attrName>
                                        </p:attrNameLst>
                                      </p:cBhvr>
                                      <p:tavLst>
                                        <p:tav tm="0">
                                          <p:val>
                                            <p:strVal val="0"/>
                                          </p:val>
                                        </p:tav>
                                        <p:tav tm="100000">
                                          <p:val>
                                            <p:strVal val="#ppt_w"/>
                                          </p:val>
                                        </p:tav>
                                      </p:tavLst>
                                    </p:anim>
                                    <p:anim calcmode="lin" valueType="num">
                                      <p:cBhvr additive="base">
                                        <p:cTn id="8" dur="500"/>
                                        <p:tgtEl>
                                          <p:spTgt spid="638"/>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42"/>
                                        </p:tgtEl>
                                        <p:attrNameLst>
                                          <p:attrName>style.visibility</p:attrName>
                                        </p:attrNameLst>
                                      </p:cBhvr>
                                      <p:to>
                                        <p:strVal val="visible"/>
                                      </p:to>
                                    </p:set>
                                    <p:animEffect transition="in" filter="fade">
                                      <p:cBhvr>
                                        <p:cTn id="12" dur="1000"/>
                                        <p:tgtEl>
                                          <p:spTgt spid="642"/>
                                        </p:tgtEl>
                                      </p:cBhvr>
                                    </p:animEffect>
                                  </p:childTnLst>
                                </p:cTn>
                              </p:par>
                              <p:par>
                                <p:cTn id="13" presetID="10" presetClass="entr" presetSubtype="0" fill="hold" nodeType="withEffect">
                                  <p:stCondLst>
                                    <p:cond delay="0"/>
                                  </p:stCondLst>
                                  <p:childTnLst>
                                    <p:set>
                                      <p:cBhvr>
                                        <p:cTn id="14" dur="1" fill="hold">
                                          <p:stCondLst>
                                            <p:cond delay="0"/>
                                          </p:stCondLst>
                                        </p:cTn>
                                        <p:tgtEl>
                                          <p:spTgt spid="641"/>
                                        </p:tgtEl>
                                        <p:attrNameLst>
                                          <p:attrName>style.visibility</p:attrName>
                                        </p:attrNameLst>
                                      </p:cBhvr>
                                      <p:to>
                                        <p:strVal val="visible"/>
                                      </p:to>
                                    </p:set>
                                    <p:animEffect transition="in" filter="fade">
                                      <p:cBhvr>
                                        <p:cTn id="15" dur="1000"/>
                                        <p:tgtEl>
                                          <p:spTgt spid="6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44"/>
                                        </p:tgtEl>
                                        <p:attrNameLst>
                                          <p:attrName>style.visibility</p:attrName>
                                        </p:attrNameLst>
                                      </p:cBhvr>
                                      <p:to>
                                        <p:strVal val="visible"/>
                                      </p:to>
                                    </p:set>
                                    <p:animEffect transition="in" filter="fade">
                                      <p:cBhvr>
                                        <p:cTn id="20" dur="1000"/>
                                        <p:tgtEl>
                                          <p:spTgt spid="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23"/>
          <p:cNvPicPr preferRelativeResize="0"/>
          <p:nvPr/>
        </p:nvPicPr>
        <p:blipFill rotWithShape="1">
          <a:blip r:embed="rId3">
            <a:alphaModFix/>
          </a:blip>
          <a:srcRect b="15616"/>
          <a:stretch/>
        </p:blipFill>
        <p:spPr>
          <a:xfrm>
            <a:off x="0" y="1"/>
            <a:ext cx="12192000" cy="6858000"/>
          </a:xfrm>
          <a:prstGeom prst="rect">
            <a:avLst/>
          </a:prstGeom>
          <a:noFill/>
          <a:ln>
            <a:noFill/>
          </a:ln>
        </p:spPr>
      </p:pic>
      <p:pic>
        <p:nvPicPr>
          <p:cNvPr id="651" name="Google Shape;651;p23"/>
          <p:cNvPicPr preferRelativeResize="0"/>
          <p:nvPr/>
        </p:nvPicPr>
        <p:blipFill rotWithShape="1">
          <a:blip r:embed="rId4">
            <a:alphaModFix/>
          </a:blip>
          <a:srcRect/>
          <a:stretch/>
        </p:blipFill>
        <p:spPr>
          <a:xfrm>
            <a:off x="676895" y="889922"/>
            <a:ext cx="10120714" cy="5751934"/>
          </a:xfrm>
          <a:prstGeom prst="rect">
            <a:avLst/>
          </a:prstGeom>
          <a:noFill/>
          <a:ln>
            <a:noFill/>
          </a:ln>
        </p:spPr>
      </p:pic>
      <p:pic>
        <p:nvPicPr>
          <p:cNvPr id="652" name="Google Shape;652;p23"/>
          <p:cNvPicPr preferRelativeResize="0"/>
          <p:nvPr/>
        </p:nvPicPr>
        <p:blipFill rotWithShape="1">
          <a:blip r:embed="rId5">
            <a:alphaModFix/>
          </a:blip>
          <a:srcRect/>
          <a:stretch/>
        </p:blipFill>
        <p:spPr>
          <a:xfrm>
            <a:off x="603138" y="4781264"/>
            <a:ext cx="2943151" cy="2076737"/>
          </a:xfrm>
          <a:prstGeom prst="rect">
            <a:avLst/>
          </a:prstGeom>
          <a:noFill/>
          <a:ln>
            <a:noFill/>
          </a:ln>
        </p:spPr>
      </p:pic>
      <p:pic>
        <p:nvPicPr>
          <p:cNvPr id="653" name="Google Shape;653;p23"/>
          <p:cNvPicPr preferRelativeResize="0"/>
          <p:nvPr/>
        </p:nvPicPr>
        <p:blipFill rotWithShape="1">
          <a:blip r:embed="rId6">
            <a:alphaModFix/>
          </a:blip>
          <a:srcRect/>
          <a:stretch/>
        </p:blipFill>
        <p:spPr>
          <a:xfrm>
            <a:off x="7855754" y="4167476"/>
            <a:ext cx="4185429" cy="2633528"/>
          </a:xfrm>
          <a:prstGeom prst="rect">
            <a:avLst/>
          </a:prstGeom>
          <a:noFill/>
          <a:ln>
            <a:noFill/>
          </a:ln>
        </p:spPr>
      </p:pic>
      <p:pic>
        <p:nvPicPr>
          <p:cNvPr id="654" name="Google Shape;654;p23"/>
          <p:cNvPicPr preferRelativeResize="0"/>
          <p:nvPr/>
        </p:nvPicPr>
        <p:blipFill rotWithShape="1">
          <a:blip r:embed="rId7">
            <a:alphaModFix/>
          </a:blip>
          <a:srcRect/>
          <a:stretch/>
        </p:blipFill>
        <p:spPr>
          <a:xfrm rot="1810524">
            <a:off x="8298249" y="278149"/>
            <a:ext cx="2619160" cy="2619160"/>
          </a:xfrm>
          <a:prstGeom prst="rect">
            <a:avLst/>
          </a:prstGeom>
          <a:noFill/>
          <a:ln>
            <a:noFill/>
          </a:ln>
        </p:spPr>
      </p:pic>
      <p:sp>
        <p:nvSpPr>
          <p:cNvPr id="655" name="Google Shape;655;p23"/>
          <p:cNvSpPr txBox="1"/>
          <p:nvPr/>
        </p:nvSpPr>
        <p:spPr>
          <a:xfrm>
            <a:off x="2379514" y="3059480"/>
            <a:ext cx="6145913"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200">
                <a:solidFill>
                  <a:srgbClr val="C00000"/>
                </a:solidFill>
                <a:latin typeface="Arima Madurai Black"/>
                <a:ea typeface="Arima Madurai Black"/>
                <a:cs typeface="Arima Madurai Black"/>
                <a:sym typeface="Arima Madurai Black"/>
              </a:rPr>
              <a:t>ĐỌC DIỄN CẢM</a:t>
            </a:r>
            <a:endParaRPr sz="7200">
              <a:solidFill>
                <a:srgbClr val="C00000"/>
              </a:solidFill>
              <a:latin typeface="Arima Madurai Black"/>
              <a:ea typeface="Arima Madurai Black"/>
              <a:cs typeface="Arima Madurai Black"/>
              <a:sym typeface="Arima Madurai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51"/>
                                        </p:tgtEl>
                                        <p:attrNameLst>
                                          <p:attrName>style.visibility</p:attrName>
                                        </p:attrNameLst>
                                      </p:cBhvr>
                                      <p:to>
                                        <p:strVal val="visible"/>
                                      </p:to>
                                    </p:set>
                                    <p:anim calcmode="lin" valueType="num">
                                      <p:cBhvr additive="base">
                                        <p:cTn id="7" dur="500"/>
                                        <p:tgtEl>
                                          <p:spTgt spid="651"/>
                                        </p:tgtEl>
                                        <p:attrNameLst>
                                          <p:attrName>ppt_w</p:attrName>
                                        </p:attrNameLst>
                                      </p:cBhvr>
                                      <p:tavLst>
                                        <p:tav tm="0">
                                          <p:val>
                                            <p:strVal val="0"/>
                                          </p:val>
                                        </p:tav>
                                        <p:tav tm="100000">
                                          <p:val>
                                            <p:strVal val="#ppt_w"/>
                                          </p:val>
                                        </p:tav>
                                      </p:tavLst>
                                    </p:anim>
                                    <p:anim calcmode="lin" valueType="num">
                                      <p:cBhvr additive="base">
                                        <p:cTn id="8" dur="500"/>
                                        <p:tgtEl>
                                          <p:spTgt spid="651"/>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52"/>
                                        </p:tgtEl>
                                        <p:attrNameLst>
                                          <p:attrName>style.visibility</p:attrName>
                                        </p:attrNameLst>
                                      </p:cBhvr>
                                      <p:to>
                                        <p:strVal val="visible"/>
                                      </p:to>
                                    </p:set>
                                    <p:animEffect transition="in" filter="fade">
                                      <p:cBhvr>
                                        <p:cTn id="13" dur="1000"/>
                                        <p:tgtEl>
                                          <p:spTgt spid="65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53"/>
                                        </p:tgtEl>
                                        <p:attrNameLst>
                                          <p:attrName>style.visibility</p:attrName>
                                        </p:attrNameLst>
                                      </p:cBhvr>
                                      <p:to>
                                        <p:strVal val="visible"/>
                                      </p:to>
                                    </p:set>
                                    <p:animEffect transition="in" filter="fade">
                                      <p:cBhvr>
                                        <p:cTn id="18" dur="1000"/>
                                        <p:tgtEl>
                                          <p:spTgt spid="65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655"/>
                                        </p:tgtEl>
                                        <p:attrNameLst>
                                          <p:attrName>style.visibility</p:attrName>
                                        </p:attrNameLst>
                                      </p:cBhvr>
                                      <p:to>
                                        <p:strVal val="visible"/>
                                      </p:to>
                                    </p:set>
                                    <p:anim calcmode="lin" valueType="num">
                                      <p:cBhvr additive="base">
                                        <p:cTn id="23" dur="500"/>
                                        <p:tgtEl>
                                          <p:spTgt spid="655"/>
                                        </p:tgtEl>
                                        <p:attrNameLst>
                                          <p:attrName>ppt_w</p:attrName>
                                        </p:attrNameLst>
                                      </p:cBhvr>
                                      <p:tavLst>
                                        <p:tav tm="0">
                                          <p:val>
                                            <p:strVal val="0"/>
                                          </p:val>
                                        </p:tav>
                                        <p:tav tm="100000">
                                          <p:val>
                                            <p:strVal val="#ppt_w"/>
                                          </p:val>
                                        </p:tav>
                                      </p:tavLst>
                                    </p:anim>
                                    <p:anim calcmode="lin" valueType="num">
                                      <p:cBhvr additive="base">
                                        <p:cTn id="24" dur="500"/>
                                        <p:tgtEl>
                                          <p:spTgt spid="65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24"/>
          <p:cNvSpPr/>
          <p:nvPr/>
        </p:nvSpPr>
        <p:spPr>
          <a:xfrm>
            <a:off x="1531916" y="1504857"/>
            <a:ext cx="9927771" cy="4629730"/>
          </a:xfrm>
          <a:prstGeom prst="rect">
            <a:avLst/>
          </a:prstGeom>
          <a:noFill/>
          <a:ln w="9525" cap="flat" cmpd="sng">
            <a:solidFill>
              <a:srgbClr val="4B7128"/>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4000"/>
              <a:buFont typeface="Arial"/>
              <a:buNone/>
            </a:pPr>
            <a:endParaRPr sz="4000">
              <a:solidFill>
                <a:schemeClr val="dk1"/>
              </a:solidFill>
              <a:latin typeface="Calibri"/>
              <a:ea typeface="Calibri"/>
              <a:cs typeface="Calibri"/>
              <a:sym typeface="Calibri"/>
            </a:endParaRPr>
          </a:p>
          <a:p>
            <a:pPr marL="342900" marR="0" lvl="0" indent="-342900" algn="l" rtl="0">
              <a:spcBef>
                <a:spcPts val="800"/>
              </a:spcBef>
              <a:spcAft>
                <a:spcPts val="0"/>
              </a:spcAft>
              <a:buClr>
                <a:schemeClr val="dk1"/>
              </a:buClr>
              <a:buSzPts val="4000"/>
              <a:buFont typeface="Calibri"/>
              <a:buNone/>
            </a:pPr>
            <a:r>
              <a:rPr lang="en-US" sz="4000" u="sng">
                <a:solidFill>
                  <a:schemeClr val="dk1"/>
                </a:solidFill>
                <a:latin typeface="Calibri"/>
                <a:ea typeface="Calibri"/>
                <a:cs typeface="Calibri"/>
                <a:sym typeface="Calibri"/>
              </a:rPr>
              <a:t>      </a:t>
            </a:r>
            <a:endParaRPr/>
          </a:p>
        </p:txBody>
      </p:sp>
      <p:sp>
        <p:nvSpPr>
          <p:cNvPr id="661" name="Google Shape;661;p24"/>
          <p:cNvSpPr/>
          <p:nvPr/>
        </p:nvSpPr>
        <p:spPr>
          <a:xfrm>
            <a:off x="1223160" y="1504857"/>
            <a:ext cx="10343406" cy="4836565"/>
          </a:xfrm>
          <a:prstGeom prst="rect">
            <a:avLst/>
          </a:prstGeom>
          <a:solidFill>
            <a:schemeClr val="lt1"/>
          </a:solidFill>
          <a:ln w="12700" cap="flat" cmpd="sng">
            <a:solidFill>
              <a:srgbClr val="6A9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62" name="Google Shape;662;p2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63" name="Google Shape;663;p24"/>
          <p:cNvSpPr/>
          <p:nvPr/>
        </p:nvSpPr>
        <p:spPr>
          <a:xfrm>
            <a:off x="401781" y="323602"/>
            <a:ext cx="11388437" cy="6210795"/>
          </a:xfrm>
          <a:prstGeom prst="rect">
            <a:avLst/>
          </a:prstGeom>
          <a:solidFill>
            <a:schemeClr val="lt1">
              <a:alpha val="97647"/>
            </a:schemeClr>
          </a:solid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4" name="Google Shape;664;p24"/>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65" name="Google Shape;665;p24"/>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6" name="Google Shape;666;p24"/>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7" name="Google Shape;667;p24"/>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8" name="Google Shape;668;p24"/>
          <p:cNvSpPr/>
          <p:nvPr/>
        </p:nvSpPr>
        <p:spPr>
          <a:xfrm>
            <a:off x="760655" y="323603"/>
            <a:ext cx="10687157" cy="5810984"/>
          </a:xfrm>
          <a:prstGeom prst="rect">
            <a:avLst/>
          </a:prstGeom>
          <a:no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69" name="Google Shape;669;p24"/>
          <p:cNvPicPr preferRelativeResize="0"/>
          <p:nvPr/>
        </p:nvPicPr>
        <p:blipFill rotWithShape="1">
          <a:blip r:embed="rId4">
            <a:alphaModFix/>
          </a:blip>
          <a:srcRect r="69805"/>
          <a:stretch/>
        </p:blipFill>
        <p:spPr>
          <a:xfrm>
            <a:off x="0" y="3835730"/>
            <a:ext cx="3681351" cy="3022270"/>
          </a:xfrm>
          <a:prstGeom prst="rect">
            <a:avLst/>
          </a:prstGeom>
          <a:noFill/>
          <a:ln>
            <a:noFill/>
          </a:ln>
        </p:spPr>
      </p:pic>
      <p:pic>
        <p:nvPicPr>
          <p:cNvPr id="670" name="Google Shape;670;p24"/>
          <p:cNvPicPr preferRelativeResize="0"/>
          <p:nvPr/>
        </p:nvPicPr>
        <p:blipFill rotWithShape="1">
          <a:blip r:embed="rId4">
            <a:alphaModFix/>
          </a:blip>
          <a:srcRect l="78312"/>
          <a:stretch/>
        </p:blipFill>
        <p:spPr>
          <a:xfrm>
            <a:off x="9578436" y="4726934"/>
            <a:ext cx="2644241" cy="2188464"/>
          </a:xfrm>
          <a:prstGeom prst="rect">
            <a:avLst/>
          </a:prstGeom>
          <a:noFill/>
          <a:ln>
            <a:noFill/>
          </a:ln>
        </p:spPr>
      </p:pic>
      <p:sp>
        <p:nvSpPr>
          <p:cNvPr id="671" name="Google Shape;671;p24"/>
          <p:cNvSpPr/>
          <p:nvPr/>
        </p:nvSpPr>
        <p:spPr>
          <a:xfrm>
            <a:off x="1351992" y="394371"/>
            <a:ext cx="353494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FFC000"/>
                </a:solidFill>
                <a:latin typeface="Arial"/>
                <a:ea typeface="Arial"/>
                <a:cs typeface="Arial"/>
                <a:sym typeface="Arial"/>
              </a:rPr>
              <a:t>Giọng đọc</a:t>
            </a:r>
            <a:endParaRPr/>
          </a:p>
        </p:txBody>
      </p:sp>
      <p:sp>
        <p:nvSpPr>
          <p:cNvPr id="672" name="Google Shape;672;p24"/>
          <p:cNvSpPr/>
          <p:nvPr/>
        </p:nvSpPr>
        <p:spPr>
          <a:xfrm>
            <a:off x="1425037" y="1541710"/>
            <a:ext cx="9068148"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70C0"/>
                </a:solidFill>
                <a:latin typeface="Calibri"/>
                <a:ea typeface="Calibri"/>
                <a:cs typeface="Calibri"/>
                <a:sym typeface="Calibri"/>
              </a:rPr>
              <a:t>Đọc với giọng kể chuyện, nhấn giọng ở các từ ngữ gợi tả, ngắt nghỉ hơi đúng dấu câu, giữa các cụm từ.</a:t>
            </a:r>
            <a:endParaRPr sz="3200" b="1">
              <a:solidFill>
                <a:srgbClr val="0070C0"/>
              </a:solidFill>
              <a:latin typeface="Calibri"/>
              <a:ea typeface="Calibri"/>
              <a:cs typeface="Calibri"/>
              <a:sym typeface="Calibri"/>
            </a:endParaRPr>
          </a:p>
        </p:txBody>
      </p:sp>
      <p:sp>
        <p:nvSpPr>
          <p:cNvPr id="673" name="Google Shape;673;p24"/>
          <p:cNvSpPr/>
          <p:nvPr/>
        </p:nvSpPr>
        <p:spPr>
          <a:xfrm>
            <a:off x="1443626" y="2829512"/>
            <a:ext cx="9068148"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chemeClr val="dk1"/>
                </a:solidFill>
                <a:latin typeface="Calibri"/>
                <a:ea typeface="Calibri"/>
                <a:cs typeface="Calibri"/>
                <a:sym typeface="Calibri"/>
              </a:rPr>
              <a:t>+ Câu đầu: đọc với giọng náo nức, thể hiện sự lo lắng, sốt sắng của Hai Long.</a:t>
            </a:r>
            <a:endParaRPr sz="3200" b="1">
              <a:solidFill>
                <a:schemeClr val="dk1"/>
              </a:solidFill>
              <a:latin typeface="Calibri"/>
              <a:ea typeface="Calibri"/>
              <a:cs typeface="Calibri"/>
              <a:sym typeface="Calibri"/>
            </a:endParaRPr>
          </a:p>
        </p:txBody>
      </p:sp>
      <p:sp>
        <p:nvSpPr>
          <p:cNvPr id="674" name="Google Shape;674;p24"/>
          <p:cNvSpPr/>
          <p:nvPr/>
        </p:nvSpPr>
        <p:spPr>
          <a:xfrm>
            <a:off x="1443626" y="4015983"/>
            <a:ext cx="9902474"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chemeClr val="dk1"/>
                </a:solidFill>
                <a:latin typeface="Calibri"/>
                <a:ea typeface="Calibri"/>
                <a:cs typeface="Calibri"/>
                <a:sym typeface="Calibri"/>
              </a:rPr>
              <a:t>+ Đoạn sau: đọc với giọng chậm rãi, nhẹ nhàng, thiết tha.</a:t>
            </a:r>
            <a:endParaRPr sz="3200" b="1">
              <a:solidFill>
                <a:schemeClr val="dk1"/>
              </a:solidFill>
              <a:latin typeface="Calibri"/>
              <a:ea typeface="Calibri"/>
              <a:cs typeface="Calibri"/>
              <a:sym typeface="Calibri"/>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2"/>
                                        </p:tgtEl>
                                        <p:attrNameLst>
                                          <p:attrName>style.visibility</p:attrName>
                                        </p:attrNameLst>
                                      </p:cBhvr>
                                      <p:to>
                                        <p:strVal val="visible"/>
                                      </p:to>
                                    </p:set>
                                    <p:animEffect transition="in" filter="fade">
                                      <p:cBhvr>
                                        <p:cTn id="7" dur="500"/>
                                        <p:tgtEl>
                                          <p:spTgt spid="6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3"/>
                                        </p:tgtEl>
                                        <p:attrNameLst>
                                          <p:attrName>style.visibility</p:attrName>
                                        </p:attrNameLst>
                                      </p:cBhvr>
                                      <p:to>
                                        <p:strVal val="visible"/>
                                      </p:to>
                                    </p:set>
                                    <p:animEffect transition="in" filter="fade">
                                      <p:cBhvr>
                                        <p:cTn id="12" dur="500"/>
                                        <p:tgtEl>
                                          <p:spTgt spid="6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4"/>
                                        </p:tgtEl>
                                        <p:attrNameLst>
                                          <p:attrName>style.visibility</p:attrName>
                                        </p:attrNameLst>
                                      </p:cBhvr>
                                      <p:to>
                                        <p:strVal val="visible"/>
                                      </p:to>
                                    </p:set>
                                    <p:animEffect transition="in" filter="fade">
                                      <p:cBhvr>
                                        <p:cTn id="17" dur="500"/>
                                        <p:tgtEl>
                                          <p:spTgt spid="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p2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80" name="Google Shape;680;p25"/>
          <p:cNvSpPr/>
          <p:nvPr/>
        </p:nvSpPr>
        <p:spPr>
          <a:xfrm>
            <a:off x="401781" y="323602"/>
            <a:ext cx="11388437" cy="6210795"/>
          </a:xfrm>
          <a:prstGeom prst="rect">
            <a:avLst/>
          </a:prstGeom>
          <a:solidFill>
            <a:schemeClr val="lt1">
              <a:alpha val="97647"/>
            </a:schemeClr>
          </a:solidFill>
          <a:ln w="12700" cap="flat" cmpd="sng">
            <a:solidFill>
              <a:srgbClr val="6A973A"/>
            </a:solidFill>
            <a:prstDash val="solid"/>
            <a:miter lim="800000"/>
            <a:headEnd type="none" w="sm" len="sm"/>
            <a:tailEnd type="none" w="sm" len="sm"/>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1" name="Google Shape;681;p25"/>
          <p:cNvSpPr/>
          <p:nvPr/>
        </p:nvSpPr>
        <p:spPr>
          <a:xfrm>
            <a:off x="7828134" y="-307079"/>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2" name="Google Shape;682;p25"/>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3" name="Google Shape;683;p25"/>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84" name="Google Shape;684;p25"/>
          <p:cNvPicPr preferRelativeResize="0"/>
          <p:nvPr/>
        </p:nvPicPr>
        <p:blipFill rotWithShape="1">
          <a:blip r:embed="rId4">
            <a:alphaModFix/>
          </a:blip>
          <a:srcRect/>
          <a:stretch/>
        </p:blipFill>
        <p:spPr>
          <a:xfrm>
            <a:off x="0" y="4669536"/>
            <a:ext cx="12192000" cy="2188464"/>
          </a:xfrm>
          <a:prstGeom prst="rect">
            <a:avLst/>
          </a:prstGeom>
          <a:noFill/>
          <a:ln>
            <a:noFill/>
          </a:ln>
        </p:spPr>
      </p:pic>
      <p:sp>
        <p:nvSpPr>
          <p:cNvPr id="685" name="Google Shape;685;p25"/>
          <p:cNvSpPr txBox="1"/>
          <p:nvPr/>
        </p:nvSpPr>
        <p:spPr>
          <a:xfrm>
            <a:off x="769833" y="822840"/>
            <a:ext cx="10606728" cy="4801314"/>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a:solidFill>
                  <a:srgbClr val="002060"/>
                </a:solidFill>
                <a:latin typeface="Calibri"/>
                <a:ea typeface="Calibri"/>
                <a:cs typeface="Calibri"/>
                <a:sym typeface="Calibri"/>
              </a:rPr>
              <a:t>     Hai Long phóng xe về phía Phú Lâm tìm hộp thư mật.</a:t>
            </a:r>
            <a:endParaRPr/>
          </a:p>
          <a:p>
            <a:pPr marL="0" marR="0" lvl="0" indent="0" algn="l" rtl="0">
              <a:spcBef>
                <a:spcPts val="1800"/>
              </a:spcBef>
              <a:spcAft>
                <a:spcPts val="0"/>
              </a:spcAft>
              <a:buNone/>
            </a:pPr>
            <a:r>
              <a:rPr lang="en-US" sz="3600" b="0">
                <a:solidFill>
                  <a:srgbClr val="002060"/>
                </a:solidFill>
                <a:latin typeface="Calibri"/>
                <a:ea typeface="Calibri"/>
                <a:cs typeface="Calibri"/>
                <a:sym typeface="Calibri"/>
              </a:rPr>
              <a:t>     Người đặt hộp thư lần nào cũng tạo cho anh sự bất ngờ. Bao giờ  hộp thư cũng được đặt tại một nơi dễ tìm  mà lại ít bị chú ý nhất. Nhiều lúc, người liên lạc còn gửi gắm vào đây một chút tình cảm của mình, thường bằng những vật gợi ra hình chữ V mà chỉ anh mới nhận thấy. Đó là tên Tổ quốc Việt Nam, là lời chào chiến thắng. Đôi lúc, Hai Long đã đáp lại.</a:t>
            </a:r>
            <a:endParaRPr/>
          </a:p>
        </p:txBody>
      </p:sp>
      <p:cxnSp>
        <p:nvCxnSpPr>
          <p:cNvPr id="686" name="Google Shape;686;p25"/>
          <p:cNvCxnSpPr/>
          <p:nvPr/>
        </p:nvCxnSpPr>
        <p:spPr>
          <a:xfrm>
            <a:off x="769833" y="594239"/>
            <a:ext cx="0" cy="0"/>
          </a:xfrm>
          <a:prstGeom prst="straightConnector1">
            <a:avLst/>
          </a:prstGeom>
          <a:noFill/>
          <a:ln w="38100" cap="flat" cmpd="sng">
            <a:solidFill>
              <a:schemeClr val="dk1"/>
            </a:solidFill>
            <a:prstDash val="solid"/>
            <a:round/>
            <a:headEnd type="none" w="med" len="med"/>
            <a:tailEnd type="none" w="med" len="med"/>
          </a:ln>
        </p:spPr>
      </p:cxnSp>
      <p:cxnSp>
        <p:nvCxnSpPr>
          <p:cNvPr id="687" name="Google Shape;687;p25"/>
          <p:cNvCxnSpPr/>
          <p:nvPr/>
        </p:nvCxnSpPr>
        <p:spPr>
          <a:xfrm>
            <a:off x="3132032" y="1356239"/>
            <a:ext cx="1679399" cy="0"/>
          </a:xfrm>
          <a:prstGeom prst="straightConnector1">
            <a:avLst/>
          </a:prstGeom>
          <a:noFill/>
          <a:ln w="38100" cap="flat" cmpd="sng">
            <a:solidFill>
              <a:srgbClr val="FF0000"/>
            </a:solidFill>
            <a:prstDash val="solid"/>
            <a:round/>
            <a:headEnd type="none" w="med" len="med"/>
            <a:tailEnd type="none" w="med" len="med"/>
          </a:ln>
        </p:spPr>
      </p:cxnSp>
      <p:cxnSp>
        <p:nvCxnSpPr>
          <p:cNvPr id="688" name="Google Shape;688;p25"/>
          <p:cNvCxnSpPr/>
          <p:nvPr/>
        </p:nvCxnSpPr>
        <p:spPr>
          <a:xfrm>
            <a:off x="4906432" y="2147929"/>
            <a:ext cx="1332000" cy="0"/>
          </a:xfrm>
          <a:prstGeom prst="straightConnector1">
            <a:avLst/>
          </a:prstGeom>
          <a:noFill/>
          <a:ln w="38100" cap="flat" cmpd="sng">
            <a:solidFill>
              <a:srgbClr val="FF0000"/>
            </a:solidFill>
            <a:prstDash val="solid"/>
            <a:round/>
            <a:headEnd type="none" w="med" len="med"/>
            <a:tailEnd type="none" w="med" len="med"/>
          </a:ln>
        </p:spPr>
      </p:cxnSp>
      <p:cxnSp>
        <p:nvCxnSpPr>
          <p:cNvPr id="689" name="Google Shape;689;p25"/>
          <p:cNvCxnSpPr/>
          <p:nvPr/>
        </p:nvCxnSpPr>
        <p:spPr>
          <a:xfrm>
            <a:off x="10188327" y="2147929"/>
            <a:ext cx="707115" cy="0"/>
          </a:xfrm>
          <a:prstGeom prst="straightConnector1">
            <a:avLst/>
          </a:prstGeom>
          <a:noFill/>
          <a:ln w="38100" cap="flat" cmpd="sng">
            <a:solidFill>
              <a:srgbClr val="FF0000"/>
            </a:solidFill>
            <a:prstDash val="solid"/>
            <a:round/>
            <a:headEnd type="none" w="med" len="med"/>
            <a:tailEnd type="none" w="med" len="med"/>
          </a:ln>
        </p:spPr>
      </p:cxnSp>
      <p:cxnSp>
        <p:nvCxnSpPr>
          <p:cNvPr id="690" name="Google Shape;690;p25"/>
          <p:cNvCxnSpPr/>
          <p:nvPr/>
        </p:nvCxnSpPr>
        <p:spPr>
          <a:xfrm>
            <a:off x="937484" y="2752580"/>
            <a:ext cx="540000" cy="0"/>
          </a:xfrm>
          <a:prstGeom prst="straightConnector1">
            <a:avLst/>
          </a:prstGeom>
          <a:noFill/>
          <a:ln w="38100" cap="flat" cmpd="sng">
            <a:solidFill>
              <a:srgbClr val="FF0000"/>
            </a:solidFill>
            <a:prstDash val="solid"/>
            <a:round/>
            <a:headEnd type="none" w="med" len="med"/>
            <a:tailEnd type="none" w="med" len="med"/>
          </a:ln>
        </p:spPr>
      </p:cxnSp>
      <p:cxnSp>
        <p:nvCxnSpPr>
          <p:cNvPr id="691" name="Google Shape;691;p25"/>
          <p:cNvCxnSpPr/>
          <p:nvPr/>
        </p:nvCxnSpPr>
        <p:spPr>
          <a:xfrm>
            <a:off x="9994761" y="2723879"/>
            <a:ext cx="1080000" cy="0"/>
          </a:xfrm>
          <a:prstGeom prst="straightConnector1">
            <a:avLst/>
          </a:prstGeom>
          <a:noFill/>
          <a:ln w="38100" cap="flat" cmpd="sng">
            <a:solidFill>
              <a:srgbClr val="FF0000"/>
            </a:solidFill>
            <a:prstDash val="solid"/>
            <a:round/>
            <a:headEnd type="none" w="med" len="med"/>
            <a:tailEnd type="none" w="med" len="med"/>
          </a:ln>
        </p:spPr>
      </p:cxnSp>
      <p:cxnSp>
        <p:nvCxnSpPr>
          <p:cNvPr id="692" name="Google Shape;692;p25"/>
          <p:cNvCxnSpPr/>
          <p:nvPr/>
        </p:nvCxnSpPr>
        <p:spPr>
          <a:xfrm>
            <a:off x="2027164" y="3262564"/>
            <a:ext cx="1800000" cy="0"/>
          </a:xfrm>
          <a:prstGeom prst="straightConnector1">
            <a:avLst/>
          </a:prstGeom>
          <a:noFill/>
          <a:ln w="38100" cap="flat" cmpd="sng">
            <a:solidFill>
              <a:srgbClr val="FF0000"/>
            </a:solidFill>
            <a:prstDash val="solid"/>
            <a:round/>
            <a:headEnd type="none" w="med" len="med"/>
            <a:tailEnd type="none" w="med" len="med"/>
          </a:ln>
        </p:spPr>
      </p:cxnSp>
      <p:cxnSp>
        <p:nvCxnSpPr>
          <p:cNvPr id="693" name="Google Shape;693;p25"/>
          <p:cNvCxnSpPr/>
          <p:nvPr/>
        </p:nvCxnSpPr>
        <p:spPr>
          <a:xfrm>
            <a:off x="6112739" y="4385436"/>
            <a:ext cx="2032956" cy="0"/>
          </a:xfrm>
          <a:prstGeom prst="straightConnector1">
            <a:avLst/>
          </a:prstGeom>
          <a:noFill/>
          <a:ln w="38100" cap="flat" cmpd="sng">
            <a:solidFill>
              <a:srgbClr val="FF0000"/>
            </a:solidFill>
            <a:prstDash val="solid"/>
            <a:round/>
            <a:headEnd type="none" w="med" len="med"/>
            <a:tailEnd type="none" w="med" len="med"/>
          </a:ln>
        </p:spPr>
      </p:cxnSp>
      <p:cxnSp>
        <p:nvCxnSpPr>
          <p:cNvPr id="694" name="Google Shape;694;p25"/>
          <p:cNvCxnSpPr/>
          <p:nvPr/>
        </p:nvCxnSpPr>
        <p:spPr>
          <a:xfrm>
            <a:off x="2726293" y="4906961"/>
            <a:ext cx="3270408" cy="0"/>
          </a:xfrm>
          <a:prstGeom prst="straightConnector1">
            <a:avLst/>
          </a:prstGeom>
          <a:noFill/>
          <a:ln w="38100" cap="flat" cmpd="sng">
            <a:solidFill>
              <a:srgbClr val="FF0000"/>
            </a:solidFill>
            <a:prstDash val="solid"/>
            <a:round/>
            <a:headEnd type="none" w="med" len="med"/>
            <a:tailEnd type="none" w="med" len="med"/>
          </a:ln>
        </p:spPr>
      </p:cxnSp>
      <p:cxnSp>
        <p:nvCxnSpPr>
          <p:cNvPr id="695" name="Google Shape;695;p25"/>
          <p:cNvCxnSpPr/>
          <p:nvPr/>
        </p:nvCxnSpPr>
        <p:spPr>
          <a:xfrm rot="10800000" flipH="1">
            <a:off x="6467498" y="4918536"/>
            <a:ext cx="1636134" cy="2452"/>
          </a:xfrm>
          <a:prstGeom prst="straightConnector1">
            <a:avLst/>
          </a:prstGeom>
          <a:noFill/>
          <a:ln w="38100" cap="flat" cmpd="sng">
            <a:solidFill>
              <a:srgbClr val="FF0000"/>
            </a:solidFill>
            <a:prstDash val="solid"/>
            <a:round/>
            <a:headEnd type="none" w="med" len="med"/>
            <a:tailEnd type="none" w="med" len="med"/>
          </a:ln>
        </p:spPr>
      </p:cxnSp>
      <p:cxnSp>
        <p:nvCxnSpPr>
          <p:cNvPr id="696" name="Google Shape;696;p25"/>
          <p:cNvCxnSpPr/>
          <p:nvPr/>
        </p:nvCxnSpPr>
        <p:spPr>
          <a:xfrm>
            <a:off x="4019713" y="5471039"/>
            <a:ext cx="1149062" cy="0"/>
          </a:xfrm>
          <a:prstGeom prst="straightConnector1">
            <a:avLst/>
          </a:prstGeom>
          <a:noFill/>
          <a:ln w="38100" cap="flat" cmpd="sng">
            <a:solidFill>
              <a:srgbClr val="FF0000"/>
            </a:solidFill>
            <a:prstDash val="solid"/>
            <a:round/>
            <a:headEnd type="none" w="med" len="med"/>
            <a:tailEnd type="none" w="med" len="med"/>
          </a:ln>
        </p:spPr>
      </p:cxnSp>
      <p:cxnSp>
        <p:nvCxnSpPr>
          <p:cNvPr id="697" name="Google Shape;697;p25"/>
          <p:cNvCxnSpPr/>
          <p:nvPr/>
        </p:nvCxnSpPr>
        <p:spPr>
          <a:xfrm flipH="1">
            <a:off x="3176480" y="2365188"/>
            <a:ext cx="176779" cy="381000"/>
          </a:xfrm>
          <a:prstGeom prst="straightConnector1">
            <a:avLst/>
          </a:prstGeom>
          <a:noFill/>
          <a:ln w="38100" cap="flat" cmpd="sng">
            <a:solidFill>
              <a:srgbClr val="FF0000"/>
            </a:solidFill>
            <a:prstDash val="solid"/>
            <a:round/>
            <a:headEnd type="none" w="med" len="med"/>
            <a:tailEnd type="none" w="med" len="med"/>
          </a:ln>
        </p:spPr>
      </p:cxnSp>
      <p:cxnSp>
        <p:nvCxnSpPr>
          <p:cNvPr id="698" name="Google Shape;698;p25"/>
          <p:cNvCxnSpPr/>
          <p:nvPr/>
        </p:nvCxnSpPr>
        <p:spPr>
          <a:xfrm flipH="1">
            <a:off x="11165428" y="2371580"/>
            <a:ext cx="176779" cy="381000"/>
          </a:xfrm>
          <a:prstGeom prst="straightConnector1">
            <a:avLst/>
          </a:prstGeom>
          <a:noFill/>
          <a:ln w="38100" cap="flat" cmpd="sng">
            <a:solidFill>
              <a:srgbClr val="FF0000"/>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85">
                                            <p:txEl>
                                              <p:pRg st="0" end="0"/>
                                            </p:txEl>
                                          </p:spTgt>
                                        </p:tgtEl>
                                        <p:attrNameLst>
                                          <p:attrName>style.visibility</p:attrName>
                                        </p:attrNameLst>
                                      </p:cBhvr>
                                      <p:to>
                                        <p:strVal val="visible"/>
                                      </p:to>
                                    </p:set>
                                    <p:anim calcmode="lin" valueType="num">
                                      <p:cBhvr additive="base">
                                        <p:cTn id="7" dur="500"/>
                                        <p:tgtEl>
                                          <p:spTgt spid="685">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685">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85">
                                            <p:txEl>
                                              <p:pRg st="1" end="1"/>
                                            </p:txEl>
                                          </p:spTgt>
                                        </p:tgtEl>
                                        <p:attrNameLst>
                                          <p:attrName>style.visibility</p:attrName>
                                        </p:attrNameLst>
                                      </p:cBhvr>
                                      <p:to>
                                        <p:strVal val="visible"/>
                                      </p:to>
                                    </p:set>
                                    <p:anim calcmode="lin" valueType="num">
                                      <p:cBhvr additive="base">
                                        <p:cTn id="13" dur="500"/>
                                        <p:tgtEl>
                                          <p:spTgt spid="685">
                                            <p:txEl>
                                              <p:pRg st="1" end="1"/>
                                            </p:txEl>
                                          </p:spTgt>
                                        </p:tgtEl>
                                        <p:attrNameLst>
                                          <p:attrName>ppt_w</p:attrName>
                                        </p:attrNameLst>
                                      </p:cBhvr>
                                      <p:tavLst>
                                        <p:tav tm="0">
                                          <p:val>
                                            <p:strVal val="0"/>
                                          </p:val>
                                        </p:tav>
                                        <p:tav tm="100000">
                                          <p:val>
                                            <p:strVal val="#ppt_w"/>
                                          </p:val>
                                        </p:tav>
                                      </p:tavLst>
                                    </p:anim>
                                    <p:anim calcmode="lin" valueType="num">
                                      <p:cBhvr additive="base">
                                        <p:cTn id="14" dur="500"/>
                                        <p:tgtEl>
                                          <p:spTgt spid="685">
                                            <p:txEl>
                                              <p:pRg st="1" end="1"/>
                                            </p:txEl>
                                          </p:spTgt>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87"/>
                                        </p:tgtEl>
                                        <p:attrNameLst>
                                          <p:attrName>style.visibility</p:attrName>
                                        </p:attrNameLst>
                                      </p:cBhvr>
                                      <p:to>
                                        <p:strVal val="visible"/>
                                      </p:to>
                                    </p:set>
                                    <p:animEffect transition="in" filter="fade">
                                      <p:cBhvr>
                                        <p:cTn id="19" dur="500"/>
                                        <p:tgtEl>
                                          <p:spTgt spid="687"/>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88"/>
                                        </p:tgtEl>
                                        <p:attrNameLst>
                                          <p:attrName>style.visibility</p:attrName>
                                        </p:attrNameLst>
                                      </p:cBhvr>
                                      <p:to>
                                        <p:strVal val="visible"/>
                                      </p:to>
                                    </p:set>
                                    <p:animEffect transition="in" filter="fade">
                                      <p:cBhvr>
                                        <p:cTn id="23" dur="500"/>
                                        <p:tgtEl>
                                          <p:spTgt spid="68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89"/>
                                        </p:tgtEl>
                                        <p:attrNameLst>
                                          <p:attrName>style.visibility</p:attrName>
                                        </p:attrNameLst>
                                      </p:cBhvr>
                                      <p:to>
                                        <p:strVal val="visible"/>
                                      </p:to>
                                    </p:set>
                                    <p:animEffect transition="in" filter="fade">
                                      <p:cBhvr>
                                        <p:cTn id="27" dur="500"/>
                                        <p:tgtEl>
                                          <p:spTgt spid="689"/>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690"/>
                                        </p:tgtEl>
                                        <p:attrNameLst>
                                          <p:attrName>style.visibility</p:attrName>
                                        </p:attrNameLst>
                                      </p:cBhvr>
                                      <p:to>
                                        <p:strVal val="visible"/>
                                      </p:to>
                                    </p:set>
                                    <p:animEffect transition="in" filter="fade">
                                      <p:cBhvr>
                                        <p:cTn id="31" dur="500"/>
                                        <p:tgtEl>
                                          <p:spTgt spid="690"/>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691"/>
                                        </p:tgtEl>
                                        <p:attrNameLst>
                                          <p:attrName>style.visibility</p:attrName>
                                        </p:attrNameLst>
                                      </p:cBhvr>
                                      <p:to>
                                        <p:strVal val="visible"/>
                                      </p:to>
                                    </p:set>
                                    <p:animEffect transition="in" filter="fade">
                                      <p:cBhvr>
                                        <p:cTn id="35" dur="500"/>
                                        <p:tgtEl>
                                          <p:spTgt spid="691"/>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692"/>
                                        </p:tgtEl>
                                        <p:attrNameLst>
                                          <p:attrName>style.visibility</p:attrName>
                                        </p:attrNameLst>
                                      </p:cBhvr>
                                      <p:to>
                                        <p:strVal val="visible"/>
                                      </p:to>
                                    </p:set>
                                    <p:animEffect transition="in" filter="fade">
                                      <p:cBhvr>
                                        <p:cTn id="39" dur="500"/>
                                        <p:tgtEl>
                                          <p:spTgt spid="692"/>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693"/>
                                        </p:tgtEl>
                                        <p:attrNameLst>
                                          <p:attrName>style.visibility</p:attrName>
                                        </p:attrNameLst>
                                      </p:cBhvr>
                                      <p:to>
                                        <p:strVal val="visible"/>
                                      </p:to>
                                    </p:set>
                                    <p:animEffect transition="in" filter="fade">
                                      <p:cBhvr>
                                        <p:cTn id="43" dur="500"/>
                                        <p:tgtEl>
                                          <p:spTgt spid="693"/>
                                        </p:tgtEl>
                                      </p:cBhvr>
                                    </p:animEffect>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694"/>
                                        </p:tgtEl>
                                        <p:attrNameLst>
                                          <p:attrName>style.visibility</p:attrName>
                                        </p:attrNameLst>
                                      </p:cBhvr>
                                      <p:to>
                                        <p:strVal val="visible"/>
                                      </p:to>
                                    </p:set>
                                    <p:animEffect transition="in" filter="fade">
                                      <p:cBhvr>
                                        <p:cTn id="47" dur="500"/>
                                        <p:tgtEl>
                                          <p:spTgt spid="694"/>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695"/>
                                        </p:tgtEl>
                                        <p:attrNameLst>
                                          <p:attrName>style.visibility</p:attrName>
                                        </p:attrNameLst>
                                      </p:cBhvr>
                                      <p:to>
                                        <p:strVal val="visible"/>
                                      </p:to>
                                    </p:set>
                                    <p:animEffect transition="in" filter="fade">
                                      <p:cBhvr>
                                        <p:cTn id="51" dur="500"/>
                                        <p:tgtEl>
                                          <p:spTgt spid="695"/>
                                        </p:tgtEl>
                                      </p:cBhvr>
                                    </p:animEffect>
                                  </p:childTnLst>
                                </p:cTn>
                              </p:par>
                            </p:childTnLst>
                          </p:cTn>
                        </p:par>
                        <p:par>
                          <p:cTn id="52" fill="hold">
                            <p:stCondLst>
                              <p:cond delay="4500"/>
                            </p:stCondLst>
                            <p:childTnLst>
                              <p:par>
                                <p:cTn id="53" presetID="10" presetClass="entr" presetSubtype="0" fill="hold" nodeType="afterEffect">
                                  <p:stCondLst>
                                    <p:cond delay="0"/>
                                  </p:stCondLst>
                                  <p:childTnLst>
                                    <p:set>
                                      <p:cBhvr>
                                        <p:cTn id="54" dur="1" fill="hold">
                                          <p:stCondLst>
                                            <p:cond delay="0"/>
                                          </p:stCondLst>
                                        </p:cTn>
                                        <p:tgtEl>
                                          <p:spTgt spid="696"/>
                                        </p:tgtEl>
                                        <p:attrNameLst>
                                          <p:attrName>style.visibility</p:attrName>
                                        </p:attrNameLst>
                                      </p:cBhvr>
                                      <p:to>
                                        <p:strVal val="visible"/>
                                      </p:to>
                                    </p:set>
                                    <p:animEffect transition="in" filter="fade">
                                      <p:cBhvr>
                                        <p:cTn id="55" dur="500"/>
                                        <p:tgtEl>
                                          <p:spTgt spid="69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97"/>
                                        </p:tgtEl>
                                        <p:attrNameLst>
                                          <p:attrName>style.visibility</p:attrName>
                                        </p:attrNameLst>
                                      </p:cBhvr>
                                      <p:to>
                                        <p:strVal val="visible"/>
                                      </p:to>
                                    </p:set>
                                    <p:animEffect transition="in" filter="fade">
                                      <p:cBhvr>
                                        <p:cTn id="60" dur="500"/>
                                        <p:tgtEl>
                                          <p:spTgt spid="697"/>
                                        </p:tgtEl>
                                      </p:cBhvr>
                                    </p:animEffect>
                                  </p:childTnLst>
                                </p:cTn>
                              </p:par>
                              <p:par>
                                <p:cTn id="61" presetID="10" presetClass="entr" presetSubtype="0" fill="hold" nodeType="withEffect">
                                  <p:stCondLst>
                                    <p:cond delay="0"/>
                                  </p:stCondLst>
                                  <p:childTnLst>
                                    <p:set>
                                      <p:cBhvr>
                                        <p:cTn id="62" dur="1" fill="hold">
                                          <p:stCondLst>
                                            <p:cond delay="0"/>
                                          </p:stCondLst>
                                        </p:cTn>
                                        <p:tgtEl>
                                          <p:spTgt spid="698"/>
                                        </p:tgtEl>
                                        <p:attrNameLst>
                                          <p:attrName>style.visibility</p:attrName>
                                        </p:attrNameLst>
                                      </p:cBhvr>
                                      <p:to>
                                        <p:strVal val="visible"/>
                                      </p:to>
                                    </p:set>
                                    <p:animEffect transition="in" filter="fade">
                                      <p:cBhvr>
                                        <p:cTn id="63" dur="500"/>
                                        <p:tgtEl>
                                          <p:spTgt spid="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26"/>
          <p:cNvPicPr preferRelativeResize="0"/>
          <p:nvPr/>
        </p:nvPicPr>
        <p:blipFill rotWithShape="1">
          <a:blip r:embed="rId3">
            <a:alphaModFix/>
          </a:blip>
          <a:srcRect b="15616"/>
          <a:stretch/>
        </p:blipFill>
        <p:spPr>
          <a:xfrm>
            <a:off x="0" y="1"/>
            <a:ext cx="12192000" cy="6858000"/>
          </a:xfrm>
          <a:prstGeom prst="rect">
            <a:avLst/>
          </a:prstGeom>
          <a:noFill/>
          <a:ln>
            <a:noFill/>
          </a:ln>
        </p:spPr>
      </p:pic>
      <p:pic>
        <p:nvPicPr>
          <p:cNvPr id="705" name="Google Shape;705;p26"/>
          <p:cNvPicPr preferRelativeResize="0"/>
          <p:nvPr/>
        </p:nvPicPr>
        <p:blipFill rotWithShape="1">
          <a:blip r:embed="rId4">
            <a:alphaModFix/>
          </a:blip>
          <a:srcRect/>
          <a:stretch/>
        </p:blipFill>
        <p:spPr>
          <a:xfrm>
            <a:off x="676895" y="889922"/>
            <a:ext cx="10120714" cy="5751934"/>
          </a:xfrm>
          <a:prstGeom prst="rect">
            <a:avLst/>
          </a:prstGeom>
          <a:noFill/>
          <a:ln>
            <a:noFill/>
          </a:ln>
        </p:spPr>
      </p:pic>
      <p:pic>
        <p:nvPicPr>
          <p:cNvPr id="706" name="Google Shape;706;p26"/>
          <p:cNvPicPr preferRelativeResize="0"/>
          <p:nvPr/>
        </p:nvPicPr>
        <p:blipFill rotWithShape="1">
          <a:blip r:embed="rId5">
            <a:alphaModFix/>
          </a:blip>
          <a:srcRect/>
          <a:stretch/>
        </p:blipFill>
        <p:spPr>
          <a:xfrm>
            <a:off x="603138" y="4781264"/>
            <a:ext cx="2943151" cy="2076737"/>
          </a:xfrm>
          <a:prstGeom prst="rect">
            <a:avLst/>
          </a:prstGeom>
          <a:noFill/>
          <a:ln>
            <a:noFill/>
          </a:ln>
        </p:spPr>
      </p:pic>
      <p:pic>
        <p:nvPicPr>
          <p:cNvPr id="707" name="Google Shape;707;p26"/>
          <p:cNvPicPr preferRelativeResize="0"/>
          <p:nvPr/>
        </p:nvPicPr>
        <p:blipFill rotWithShape="1">
          <a:blip r:embed="rId6">
            <a:alphaModFix/>
          </a:blip>
          <a:srcRect/>
          <a:stretch/>
        </p:blipFill>
        <p:spPr>
          <a:xfrm>
            <a:off x="7855754" y="4167476"/>
            <a:ext cx="4185429" cy="2633528"/>
          </a:xfrm>
          <a:prstGeom prst="rect">
            <a:avLst/>
          </a:prstGeom>
          <a:noFill/>
          <a:ln>
            <a:noFill/>
          </a:ln>
        </p:spPr>
      </p:pic>
      <p:pic>
        <p:nvPicPr>
          <p:cNvPr id="708" name="Google Shape;708;p26"/>
          <p:cNvPicPr preferRelativeResize="0"/>
          <p:nvPr/>
        </p:nvPicPr>
        <p:blipFill rotWithShape="1">
          <a:blip r:embed="rId7">
            <a:alphaModFix/>
          </a:blip>
          <a:srcRect/>
          <a:stretch/>
        </p:blipFill>
        <p:spPr>
          <a:xfrm rot="1810524">
            <a:off x="8298249" y="278149"/>
            <a:ext cx="2619160" cy="2619160"/>
          </a:xfrm>
          <a:prstGeom prst="rect">
            <a:avLst/>
          </a:prstGeom>
          <a:noFill/>
          <a:ln>
            <a:noFill/>
          </a:ln>
        </p:spPr>
      </p:pic>
      <p:sp>
        <p:nvSpPr>
          <p:cNvPr id="709" name="Google Shape;709;p26"/>
          <p:cNvSpPr txBox="1"/>
          <p:nvPr/>
        </p:nvSpPr>
        <p:spPr>
          <a:xfrm>
            <a:off x="2726313" y="3027225"/>
            <a:ext cx="5091137" cy="147732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600">
                <a:solidFill>
                  <a:srgbClr val="C00000"/>
                </a:solidFill>
                <a:latin typeface="Arima Madurai Black"/>
                <a:ea typeface="Arima Madurai Black"/>
                <a:cs typeface="Arima Madurai Black"/>
                <a:sym typeface="Arima Madurai Black"/>
              </a:rPr>
              <a:t>CỦNG CỐ</a:t>
            </a:r>
            <a:endParaRPr sz="9600">
              <a:solidFill>
                <a:srgbClr val="C00000"/>
              </a:solidFill>
              <a:latin typeface="Arima Madurai Black"/>
              <a:ea typeface="Arima Madurai Black"/>
              <a:cs typeface="Arima Madurai Black"/>
              <a:sym typeface="Arima Madurai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05"/>
                                        </p:tgtEl>
                                        <p:attrNameLst>
                                          <p:attrName>style.visibility</p:attrName>
                                        </p:attrNameLst>
                                      </p:cBhvr>
                                      <p:to>
                                        <p:strVal val="visible"/>
                                      </p:to>
                                    </p:set>
                                    <p:anim calcmode="lin" valueType="num">
                                      <p:cBhvr additive="base">
                                        <p:cTn id="7" dur="500"/>
                                        <p:tgtEl>
                                          <p:spTgt spid="705"/>
                                        </p:tgtEl>
                                        <p:attrNameLst>
                                          <p:attrName>ppt_w</p:attrName>
                                        </p:attrNameLst>
                                      </p:cBhvr>
                                      <p:tavLst>
                                        <p:tav tm="0">
                                          <p:val>
                                            <p:strVal val="0"/>
                                          </p:val>
                                        </p:tav>
                                        <p:tav tm="100000">
                                          <p:val>
                                            <p:strVal val="#ppt_w"/>
                                          </p:val>
                                        </p:tav>
                                      </p:tavLst>
                                    </p:anim>
                                    <p:anim calcmode="lin" valueType="num">
                                      <p:cBhvr additive="base">
                                        <p:cTn id="8" dur="500"/>
                                        <p:tgtEl>
                                          <p:spTgt spid="70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06"/>
                                        </p:tgtEl>
                                        <p:attrNameLst>
                                          <p:attrName>style.visibility</p:attrName>
                                        </p:attrNameLst>
                                      </p:cBhvr>
                                      <p:to>
                                        <p:strVal val="visible"/>
                                      </p:to>
                                    </p:set>
                                    <p:animEffect transition="in" filter="fade">
                                      <p:cBhvr>
                                        <p:cTn id="13" dur="1000"/>
                                        <p:tgtEl>
                                          <p:spTgt spid="70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07"/>
                                        </p:tgtEl>
                                        <p:attrNameLst>
                                          <p:attrName>style.visibility</p:attrName>
                                        </p:attrNameLst>
                                      </p:cBhvr>
                                      <p:to>
                                        <p:strVal val="visible"/>
                                      </p:to>
                                    </p:set>
                                    <p:animEffect transition="in" filter="fade">
                                      <p:cBhvr>
                                        <p:cTn id="18" dur="1000"/>
                                        <p:tgtEl>
                                          <p:spTgt spid="707"/>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709"/>
                                        </p:tgtEl>
                                        <p:attrNameLst>
                                          <p:attrName>style.visibility</p:attrName>
                                        </p:attrNameLst>
                                      </p:cBhvr>
                                      <p:to>
                                        <p:strVal val="visible"/>
                                      </p:to>
                                    </p:set>
                                    <p:anim calcmode="lin" valueType="num">
                                      <p:cBhvr additive="base">
                                        <p:cTn id="23" dur="500"/>
                                        <p:tgtEl>
                                          <p:spTgt spid="709"/>
                                        </p:tgtEl>
                                        <p:attrNameLst>
                                          <p:attrName>ppt_w</p:attrName>
                                        </p:attrNameLst>
                                      </p:cBhvr>
                                      <p:tavLst>
                                        <p:tav tm="0">
                                          <p:val>
                                            <p:strVal val="0"/>
                                          </p:val>
                                        </p:tav>
                                        <p:tav tm="100000">
                                          <p:val>
                                            <p:strVal val="#ppt_w"/>
                                          </p:val>
                                        </p:tav>
                                      </p:tavLst>
                                    </p:anim>
                                    <p:anim calcmode="lin" valueType="num">
                                      <p:cBhvr additive="base">
                                        <p:cTn id="24" dur="500"/>
                                        <p:tgtEl>
                                          <p:spTgt spid="70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Google Shape;715;p27"/>
          <p:cNvPicPr preferRelativeResize="0"/>
          <p:nvPr/>
        </p:nvPicPr>
        <p:blipFill rotWithShape="1">
          <a:blip r:embed="rId3">
            <a:alphaModFix/>
          </a:blip>
          <a:srcRect/>
          <a:stretch/>
        </p:blipFill>
        <p:spPr>
          <a:xfrm>
            <a:off x="0" y="-29660"/>
            <a:ext cx="12192000" cy="6858000"/>
          </a:xfrm>
          <a:prstGeom prst="rect">
            <a:avLst/>
          </a:prstGeom>
          <a:noFill/>
          <a:ln>
            <a:noFill/>
          </a:ln>
        </p:spPr>
      </p:pic>
      <p:pic>
        <p:nvPicPr>
          <p:cNvPr id="716" name="Google Shape;716;p27"/>
          <p:cNvPicPr preferRelativeResize="0"/>
          <p:nvPr/>
        </p:nvPicPr>
        <p:blipFill rotWithShape="1">
          <a:blip r:embed="rId4">
            <a:alphaModFix/>
          </a:blip>
          <a:srcRect/>
          <a:stretch/>
        </p:blipFill>
        <p:spPr>
          <a:xfrm>
            <a:off x="10336943" y="2312946"/>
            <a:ext cx="2469219" cy="4841778"/>
          </a:xfrm>
          <a:prstGeom prst="rect">
            <a:avLst/>
          </a:prstGeom>
          <a:noFill/>
          <a:ln>
            <a:noFill/>
          </a:ln>
        </p:spPr>
      </p:pic>
      <p:grpSp>
        <p:nvGrpSpPr>
          <p:cNvPr id="717" name="Google Shape;717;p27"/>
          <p:cNvGrpSpPr/>
          <p:nvPr/>
        </p:nvGrpSpPr>
        <p:grpSpPr>
          <a:xfrm>
            <a:off x="-135477" y="5196424"/>
            <a:ext cx="12227721" cy="1998749"/>
            <a:chOff x="-793963" y="4010526"/>
            <a:chExt cx="13314692" cy="2862618"/>
          </a:xfrm>
        </p:grpSpPr>
        <p:pic>
          <p:nvPicPr>
            <p:cNvPr id="718" name="Google Shape;718;p27"/>
            <p:cNvPicPr preferRelativeResize="0"/>
            <p:nvPr/>
          </p:nvPicPr>
          <p:blipFill rotWithShape="1">
            <a:blip r:embed="rId5">
              <a:alphaModFix/>
            </a:blip>
            <a:srcRect l="43873"/>
            <a:stretch/>
          </p:blipFill>
          <p:spPr>
            <a:xfrm>
              <a:off x="-793963" y="4010526"/>
              <a:ext cx="13314692" cy="2847474"/>
            </a:xfrm>
            <a:prstGeom prst="rect">
              <a:avLst/>
            </a:prstGeom>
            <a:noFill/>
            <a:ln>
              <a:noFill/>
            </a:ln>
          </p:spPr>
        </p:pic>
        <p:sp>
          <p:nvSpPr>
            <p:cNvPr id="719" name="Google Shape;719;p27"/>
            <p:cNvSpPr/>
            <p:nvPr/>
          </p:nvSpPr>
          <p:spPr>
            <a:xfrm>
              <a:off x="4588042" y="5822386"/>
              <a:ext cx="64168" cy="105075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720" name="Google Shape;720;p27"/>
          <p:cNvSpPr/>
          <p:nvPr/>
        </p:nvSpPr>
        <p:spPr>
          <a:xfrm>
            <a:off x="84251" y="1760500"/>
            <a:ext cx="612000" cy="504000"/>
          </a:xfrm>
          <a:prstGeom prst="round2DiagRect">
            <a:avLst>
              <a:gd name="adj1" fmla="val 39988"/>
              <a:gd name="adj2" fmla="val 0"/>
            </a:avLst>
          </a:prstGeom>
          <a:solidFill>
            <a:srgbClr val="1257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mbria"/>
                <a:ea typeface="Cambria"/>
                <a:cs typeface="Cambria"/>
                <a:sym typeface="Cambria"/>
              </a:rPr>
              <a:t>1</a:t>
            </a:r>
            <a:endParaRPr sz="3600" b="1">
              <a:solidFill>
                <a:schemeClr val="lt1"/>
              </a:solidFill>
              <a:latin typeface="Cambria"/>
              <a:ea typeface="Cambria"/>
              <a:cs typeface="Cambria"/>
              <a:sym typeface="Cambria"/>
            </a:endParaRPr>
          </a:p>
        </p:txBody>
      </p:sp>
      <p:sp>
        <p:nvSpPr>
          <p:cNvPr id="721" name="Google Shape;721;p27"/>
          <p:cNvSpPr/>
          <p:nvPr/>
        </p:nvSpPr>
        <p:spPr>
          <a:xfrm>
            <a:off x="84251" y="2329673"/>
            <a:ext cx="612000" cy="504000"/>
          </a:xfrm>
          <a:prstGeom prst="round2DiagRect">
            <a:avLst>
              <a:gd name="adj1" fmla="val 39988"/>
              <a:gd name="adj2" fmla="val 0"/>
            </a:avLst>
          </a:prstGeom>
          <a:solidFill>
            <a:srgbClr val="1257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mbria"/>
                <a:ea typeface="Cambria"/>
                <a:cs typeface="Cambria"/>
                <a:sym typeface="Cambria"/>
              </a:rPr>
              <a:t>2</a:t>
            </a:r>
            <a:endParaRPr sz="3600" b="1">
              <a:solidFill>
                <a:schemeClr val="lt1"/>
              </a:solidFill>
              <a:latin typeface="Cambria"/>
              <a:ea typeface="Cambria"/>
              <a:cs typeface="Cambria"/>
              <a:sym typeface="Cambria"/>
            </a:endParaRPr>
          </a:p>
        </p:txBody>
      </p:sp>
      <p:sp>
        <p:nvSpPr>
          <p:cNvPr id="722" name="Google Shape;722;p27"/>
          <p:cNvSpPr/>
          <p:nvPr/>
        </p:nvSpPr>
        <p:spPr>
          <a:xfrm>
            <a:off x="84251" y="2872701"/>
            <a:ext cx="612000" cy="504000"/>
          </a:xfrm>
          <a:prstGeom prst="round2DiagRect">
            <a:avLst>
              <a:gd name="adj1" fmla="val 39988"/>
              <a:gd name="adj2" fmla="val 0"/>
            </a:avLst>
          </a:prstGeom>
          <a:solidFill>
            <a:srgbClr val="1257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mbria"/>
                <a:ea typeface="Cambria"/>
                <a:cs typeface="Cambria"/>
                <a:sym typeface="Cambria"/>
              </a:rPr>
              <a:t>3</a:t>
            </a:r>
            <a:endParaRPr sz="3600" b="1">
              <a:solidFill>
                <a:schemeClr val="lt1"/>
              </a:solidFill>
              <a:latin typeface="Cambria"/>
              <a:ea typeface="Cambria"/>
              <a:cs typeface="Cambria"/>
              <a:sym typeface="Cambria"/>
            </a:endParaRPr>
          </a:p>
        </p:txBody>
      </p:sp>
      <p:sp>
        <p:nvSpPr>
          <p:cNvPr id="723" name="Google Shape;723;p27"/>
          <p:cNvSpPr/>
          <p:nvPr/>
        </p:nvSpPr>
        <p:spPr>
          <a:xfrm>
            <a:off x="84251" y="3459428"/>
            <a:ext cx="612000" cy="504000"/>
          </a:xfrm>
          <a:prstGeom prst="round2DiagRect">
            <a:avLst>
              <a:gd name="adj1" fmla="val 39988"/>
              <a:gd name="adj2" fmla="val 0"/>
            </a:avLst>
          </a:prstGeom>
          <a:solidFill>
            <a:srgbClr val="1257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mbria"/>
                <a:ea typeface="Cambria"/>
                <a:cs typeface="Cambria"/>
                <a:sym typeface="Cambria"/>
              </a:rPr>
              <a:t>4</a:t>
            </a:r>
            <a:endParaRPr sz="3600" b="1">
              <a:solidFill>
                <a:schemeClr val="lt1"/>
              </a:solidFill>
              <a:latin typeface="Cambria"/>
              <a:ea typeface="Cambria"/>
              <a:cs typeface="Cambria"/>
              <a:sym typeface="Cambria"/>
            </a:endParaRPr>
          </a:p>
        </p:txBody>
      </p:sp>
      <p:sp>
        <p:nvSpPr>
          <p:cNvPr id="724" name="Google Shape;724;p27"/>
          <p:cNvSpPr/>
          <p:nvPr/>
        </p:nvSpPr>
        <p:spPr>
          <a:xfrm>
            <a:off x="84251" y="4040128"/>
            <a:ext cx="612000" cy="504000"/>
          </a:xfrm>
          <a:prstGeom prst="round2DiagRect">
            <a:avLst>
              <a:gd name="adj1" fmla="val 39988"/>
              <a:gd name="adj2" fmla="val 0"/>
            </a:avLst>
          </a:prstGeom>
          <a:solidFill>
            <a:srgbClr val="1257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mbria"/>
                <a:ea typeface="Cambria"/>
                <a:cs typeface="Cambria"/>
                <a:sym typeface="Cambria"/>
              </a:rPr>
              <a:t>5</a:t>
            </a:r>
            <a:endParaRPr sz="3600" b="1">
              <a:solidFill>
                <a:schemeClr val="lt1"/>
              </a:solidFill>
              <a:latin typeface="Cambria"/>
              <a:ea typeface="Cambria"/>
              <a:cs typeface="Cambria"/>
              <a:sym typeface="Cambria"/>
            </a:endParaRPr>
          </a:p>
        </p:txBody>
      </p:sp>
      <p:sp>
        <p:nvSpPr>
          <p:cNvPr id="725" name="Google Shape;725;p27"/>
          <p:cNvSpPr/>
          <p:nvPr/>
        </p:nvSpPr>
        <p:spPr>
          <a:xfrm>
            <a:off x="84251" y="4643978"/>
            <a:ext cx="612000" cy="504000"/>
          </a:xfrm>
          <a:prstGeom prst="round2DiagRect">
            <a:avLst>
              <a:gd name="adj1" fmla="val 39988"/>
              <a:gd name="adj2" fmla="val 0"/>
            </a:avLst>
          </a:prstGeom>
          <a:solidFill>
            <a:srgbClr val="1257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mbria"/>
                <a:ea typeface="Cambria"/>
                <a:cs typeface="Cambria"/>
                <a:sym typeface="Cambria"/>
              </a:rPr>
              <a:t>6</a:t>
            </a:r>
            <a:endParaRPr sz="3600" b="1">
              <a:solidFill>
                <a:schemeClr val="lt1"/>
              </a:solidFill>
              <a:latin typeface="Cambria"/>
              <a:ea typeface="Cambria"/>
              <a:cs typeface="Cambria"/>
              <a:sym typeface="Cambria"/>
            </a:endParaRPr>
          </a:p>
        </p:txBody>
      </p:sp>
      <p:sp>
        <p:nvSpPr>
          <p:cNvPr id="726" name="Google Shape;726;p27"/>
          <p:cNvSpPr/>
          <p:nvPr/>
        </p:nvSpPr>
        <p:spPr>
          <a:xfrm>
            <a:off x="84251" y="5247831"/>
            <a:ext cx="612000" cy="504000"/>
          </a:xfrm>
          <a:prstGeom prst="round2DiagRect">
            <a:avLst>
              <a:gd name="adj1" fmla="val 39988"/>
              <a:gd name="adj2" fmla="val 0"/>
            </a:avLst>
          </a:prstGeom>
          <a:solidFill>
            <a:srgbClr val="1257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mbria"/>
                <a:ea typeface="Cambria"/>
                <a:cs typeface="Cambria"/>
                <a:sym typeface="Cambria"/>
              </a:rPr>
              <a:t>7</a:t>
            </a:r>
            <a:endParaRPr sz="3600" b="1">
              <a:solidFill>
                <a:schemeClr val="lt1"/>
              </a:solidFill>
              <a:latin typeface="Cambria"/>
              <a:ea typeface="Cambria"/>
              <a:cs typeface="Cambria"/>
              <a:sym typeface="Cambria"/>
            </a:endParaRPr>
          </a:p>
        </p:txBody>
      </p:sp>
      <p:grpSp>
        <p:nvGrpSpPr>
          <p:cNvPr id="727" name="Google Shape;727;p27"/>
          <p:cNvGrpSpPr/>
          <p:nvPr/>
        </p:nvGrpSpPr>
        <p:grpSpPr>
          <a:xfrm>
            <a:off x="4562267" y="1758508"/>
            <a:ext cx="5598565" cy="468000"/>
            <a:chOff x="5523237" y="1761775"/>
            <a:chExt cx="5598565" cy="468000"/>
          </a:xfrm>
        </p:grpSpPr>
        <p:sp>
          <p:nvSpPr>
            <p:cNvPr id="728" name="Google Shape;728;p27"/>
            <p:cNvSpPr/>
            <p:nvPr/>
          </p:nvSpPr>
          <p:spPr>
            <a:xfrm>
              <a:off x="5523237" y="1761775"/>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V</a:t>
              </a:r>
              <a:endParaRPr sz="3600" b="1">
                <a:solidFill>
                  <a:srgbClr val="12576A"/>
                </a:solidFill>
                <a:latin typeface="Cambria"/>
                <a:ea typeface="Cambria"/>
                <a:cs typeface="Cambria"/>
                <a:sym typeface="Cambria"/>
              </a:endParaRPr>
            </a:p>
          </p:txBody>
        </p:sp>
        <p:sp>
          <p:nvSpPr>
            <p:cNvPr id="729" name="Google Shape;729;p27"/>
            <p:cNvSpPr/>
            <p:nvPr/>
          </p:nvSpPr>
          <p:spPr>
            <a:xfrm>
              <a:off x="6155558" y="1761775"/>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Ũ</a:t>
              </a:r>
              <a:endParaRPr sz="3600" b="1">
                <a:solidFill>
                  <a:srgbClr val="12576A"/>
                </a:solidFill>
                <a:latin typeface="Cambria"/>
                <a:ea typeface="Cambria"/>
                <a:cs typeface="Cambria"/>
                <a:sym typeface="Cambria"/>
              </a:endParaRPr>
            </a:p>
          </p:txBody>
        </p:sp>
        <p:sp>
          <p:nvSpPr>
            <p:cNvPr id="730" name="Google Shape;730;p27"/>
            <p:cNvSpPr/>
            <p:nvPr/>
          </p:nvSpPr>
          <p:spPr>
            <a:xfrm>
              <a:off x="6787879" y="1761775"/>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N</a:t>
              </a:r>
              <a:endParaRPr sz="3600" b="1">
                <a:solidFill>
                  <a:srgbClr val="12576A"/>
                </a:solidFill>
                <a:latin typeface="Cambria"/>
                <a:ea typeface="Cambria"/>
                <a:cs typeface="Cambria"/>
                <a:sym typeface="Cambria"/>
              </a:endParaRPr>
            </a:p>
          </p:txBody>
        </p:sp>
        <p:sp>
          <p:nvSpPr>
            <p:cNvPr id="731" name="Google Shape;731;p27"/>
            <p:cNvSpPr/>
            <p:nvPr/>
          </p:nvSpPr>
          <p:spPr>
            <a:xfrm>
              <a:off x="7420200" y="1761775"/>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G</a:t>
              </a:r>
              <a:endParaRPr sz="3600" b="1">
                <a:solidFill>
                  <a:srgbClr val="12576A"/>
                </a:solidFill>
                <a:latin typeface="Cambria"/>
                <a:ea typeface="Cambria"/>
                <a:cs typeface="Cambria"/>
                <a:sym typeface="Cambria"/>
              </a:endParaRPr>
            </a:p>
          </p:txBody>
        </p:sp>
        <p:sp>
          <p:nvSpPr>
            <p:cNvPr id="732" name="Google Shape;732;p27"/>
            <p:cNvSpPr/>
            <p:nvPr/>
          </p:nvSpPr>
          <p:spPr>
            <a:xfrm>
              <a:off x="8052521" y="1761775"/>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Ọ</a:t>
              </a:r>
              <a:endParaRPr sz="3600" b="1">
                <a:solidFill>
                  <a:srgbClr val="12576A"/>
                </a:solidFill>
                <a:latin typeface="Cambria"/>
                <a:ea typeface="Cambria"/>
                <a:cs typeface="Cambria"/>
                <a:sym typeface="Cambria"/>
              </a:endParaRPr>
            </a:p>
          </p:txBody>
        </p:sp>
        <p:sp>
          <p:nvSpPr>
            <p:cNvPr id="733" name="Google Shape;733;p27"/>
            <p:cNvSpPr/>
            <p:nvPr/>
          </p:nvSpPr>
          <p:spPr>
            <a:xfrm>
              <a:off x="8684842" y="1761775"/>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C</a:t>
              </a:r>
              <a:endParaRPr sz="3600" b="1">
                <a:solidFill>
                  <a:srgbClr val="12576A"/>
                </a:solidFill>
                <a:latin typeface="Cambria"/>
                <a:ea typeface="Cambria"/>
                <a:cs typeface="Cambria"/>
                <a:sym typeface="Cambria"/>
              </a:endParaRPr>
            </a:p>
          </p:txBody>
        </p:sp>
        <p:sp>
          <p:nvSpPr>
            <p:cNvPr id="734" name="Google Shape;734;p27"/>
            <p:cNvSpPr/>
            <p:nvPr/>
          </p:nvSpPr>
          <p:spPr>
            <a:xfrm>
              <a:off x="9317163" y="1761775"/>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N</a:t>
              </a:r>
              <a:endParaRPr sz="3600" b="1">
                <a:solidFill>
                  <a:srgbClr val="12576A"/>
                </a:solidFill>
                <a:latin typeface="Cambria"/>
                <a:ea typeface="Cambria"/>
                <a:cs typeface="Cambria"/>
                <a:sym typeface="Cambria"/>
              </a:endParaRPr>
            </a:p>
          </p:txBody>
        </p:sp>
        <p:sp>
          <p:nvSpPr>
            <p:cNvPr id="735" name="Google Shape;735;p27"/>
            <p:cNvSpPr/>
            <p:nvPr/>
          </p:nvSpPr>
          <p:spPr>
            <a:xfrm>
              <a:off x="9949484" y="1761775"/>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H</a:t>
              </a:r>
              <a:endParaRPr sz="3600" b="1">
                <a:solidFill>
                  <a:srgbClr val="12576A"/>
                </a:solidFill>
                <a:latin typeface="Cambria"/>
                <a:ea typeface="Cambria"/>
                <a:cs typeface="Cambria"/>
                <a:sym typeface="Cambria"/>
              </a:endParaRPr>
            </a:p>
          </p:txBody>
        </p:sp>
        <p:sp>
          <p:nvSpPr>
            <p:cNvPr id="736" name="Google Shape;736;p27"/>
            <p:cNvSpPr/>
            <p:nvPr/>
          </p:nvSpPr>
          <p:spPr>
            <a:xfrm>
              <a:off x="10581802" y="1761775"/>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Ạ</a:t>
              </a:r>
              <a:endParaRPr sz="3600" b="1">
                <a:solidFill>
                  <a:srgbClr val="12576A"/>
                </a:solidFill>
                <a:latin typeface="Cambria"/>
                <a:ea typeface="Cambria"/>
                <a:cs typeface="Cambria"/>
                <a:sym typeface="Cambria"/>
              </a:endParaRPr>
            </a:p>
          </p:txBody>
        </p:sp>
      </p:grpSp>
      <p:grpSp>
        <p:nvGrpSpPr>
          <p:cNvPr id="737" name="Google Shape;737;p27"/>
          <p:cNvGrpSpPr/>
          <p:nvPr/>
        </p:nvGrpSpPr>
        <p:grpSpPr>
          <a:xfrm>
            <a:off x="4550223" y="1762520"/>
            <a:ext cx="5605789" cy="468000"/>
            <a:chOff x="5523237" y="2328935"/>
            <a:chExt cx="5605789" cy="468000"/>
          </a:xfrm>
        </p:grpSpPr>
        <p:sp>
          <p:nvSpPr>
            <p:cNvPr id="738" name="Google Shape;738;p27"/>
            <p:cNvSpPr/>
            <p:nvPr/>
          </p:nvSpPr>
          <p:spPr>
            <a:xfrm>
              <a:off x="5523237"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9" name="Google Shape;739;p27"/>
            <p:cNvSpPr/>
            <p:nvPr/>
          </p:nvSpPr>
          <p:spPr>
            <a:xfrm>
              <a:off x="6159934"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0" name="Google Shape;740;p27"/>
            <p:cNvSpPr/>
            <p:nvPr/>
          </p:nvSpPr>
          <p:spPr>
            <a:xfrm>
              <a:off x="6787879"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1" name="Google Shape;741;p27"/>
            <p:cNvSpPr/>
            <p:nvPr/>
          </p:nvSpPr>
          <p:spPr>
            <a:xfrm>
              <a:off x="7420200"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2" name="Google Shape;742;p27"/>
            <p:cNvSpPr/>
            <p:nvPr/>
          </p:nvSpPr>
          <p:spPr>
            <a:xfrm>
              <a:off x="8052521"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3" name="Google Shape;743;p27"/>
            <p:cNvSpPr/>
            <p:nvPr/>
          </p:nvSpPr>
          <p:spPr>
            <a:xfrm>
              <a:off x="8684842"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4" name="Google Shape;744;p27"/>
            <p:cNvSpPr/>
            <p:nvPr/>
          </p:nvSpPr>
          <p:spPr>
            <a:xfrm>
              <a:off x="9357778"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5" name="Google Shape;745;p27"/>
            <p:cNvSpPr/>
            <p:nvPr/>
          </p:nvSpPr>
          <p:spPr>
            <a:xfrm>
              <a:off x="9960963"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6" name="Google Shape;746;p27"/>
            <p:cNvSpPr/>
            <p:nvPr/>
          </p:nvSpPr>
          <p:spPr>
            <a:xfrm>
              <a:off x="10589026"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747" name="Google Shape;747;p27"/>
          <p:cNvGrpSpPr/>
          <p:nvPr/>
        </p:nvGrpSpPr>
        <p:grpSpPr>
          <a:xfrm>
            <a:off x="3265848" y="2341042"/>
            <a:ext cx="2436963" cy="468000"/>
            <a:chOff x="3592194" y="2921173"/>
            <a:chExt cx="2436963" cy="468000"/>
          </a:xfrm>
        </p:grpSpPr>
        <p:sp>
          <p:nvSpPr>
            <p:cNvPr id="748" name="Google Shape;748;p27"/>
            <p:cNvSpPr/>
            <p:nvPr/>
          </p:nvSpPr>
          <p:spPr>
            <a:xfrm>
              <a:off x="3592194" y="2921173"/>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B</a:t>
              </a:r>
              <a:endParaRPr sz="3600" b="1">
                <a:solidFill>
                  <a:srgbClr val="12576A"/>
                </a:solidFill>
                <a:latin typeface="Cambria"/>
                <a:ea typeface="Cambria"/>
                <a:cs typeface="Cambria"/>
                <a:sym typeface="Cambria"/>
              </a:endParaRPr>
            </a:p>
          </p:txBody>
        </p:sp>
        <p:sp>
          <p:nvSpPr>
            <p:cNvPr id="749" name="Google Shape;749;p27"/>
            <p:cNvSpPr/>
            <p:nvPr/>
          </p:nvSpPr>
          <p:spPr>
            <a:xfrm>
              <a:off x="4224515" y="2921173"/>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U</a:t>
              </a:r>
              <a:endParaRPr sz="3600" b="1">
                <a:solidFill>
                  <a:srgbClr val="12576A"/>
                </a:solidFill>
                <a:latin typeface="Cambria"/>
                <a:ea typeface="Cambria"/>
                <a:cs typeface="Cambria"/>
                <a:sym typeface="Cambria"/>
              </a:endParaRPr>
            </a:p>
          </p:txBody>
        </p:sp>
        <p:sp>
          <p:nvSpPr>
            <p:cNvPr id="750" name="Google Shape;750;p27"/>
            <p:cNvSpPr/>
            <p:nvPr/>
          </p:nvSpPr>
          <p:spPr>
            <a:xfrm>
              <a:off x="4856836" y="2921173"/>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G</a:t>
              </a:r>
              <a:endParaRPr sz="3600" b="1">
                <a:solidFill>
                  <a:srgbClr val="12576A"/>
                </a:solidFill>
                <a:latin typeface="Cambria"/>
                <a:ea typeface="Cambria"/>
                <a:cs typeface="Cambria"/>
                <a:sym typeface="Cambria"/>
              </a:endParaRPr>
            </a:p>
          </p:txBody>
        </p:sp>
        <p:sp>
          <p:nvSpPr>
            <p:cNvPr id="751" name="Google Shape;751;p27"/>
            <p:cNvSpPr/>
            <p:nvPr/>
          </p:nvSpPr>
          <p:spPr>
            <a:xfrm>
              <a:off x="5489157" y="2921173"/>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I</a:t>
              </a:r>
              <a:endParaRPr sz="3600" b="1">
                <a:solidFill>
                  <a:srgbClr val="12576A"/>
                </a:solidFill>
                <a:latin typeface="Cambria"/>
                <a:ea typeface="Cambria"/>
                <a:cs typeface="Cambria"/>
                <a:sym typeface="Cambria"/>
              </a:endParaRPr>
            </a:p>
          </p:txBody>
        </p:sp>
      </p:grpSp>
      <p:grpSp>
        <p:nvGrpSpPr>
          <p:cNvPr id="752" name="Google Shape;752;p27"/>
          <p:cNvGrpSpPr/>
          <p:nvPr/>
        </p:nvGrpSpPr>
        <p:grpSpPr>
          <a:xfrm>
            <a:off x="3257851" y="4090572"/>
            <a:ext cx="4333926" cy="468000"/>
            <a:chOff x="5351546" y="5247684"/>
            <a:chExt cx="4333926" cy="468000"/>
          </a:xfrm>
        </p:grpSpPr>
        <p:sp>
          <p:nvSpPr>
            <p:cNvPr id="753" name="Google Shape;753;p27"/>
            <p:cNvSpPr/>
            <p:nvPr/>
          </p:nvSpPr>
          <p:spPr>
            <a:xfrm>
              <a:off x="5351546" y="5247684"/>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T</a:t>
              </a:r>
              <a:endParaRPr sz="3600" b="1">
                <a:solidFill>
                  <a:srgbClr val="12576A"/>
                </a:solidFill>
                <a:latin typeface="Cambria"/>
                <a:ea typeface="Cambria"/>
                <a:cs typeface="Cambria"/>
                <a:sym typeface="Cambria"/>
              </a:endParaRPr>
            </a:p>
          </p:txBody>
        </p:sp>
        <p:sp>
          <p:nvSpPr>
            <p:cNvPr id="754" name="Google Shape;754;p27"/>
            <p:cNvSpPr/>
            <p:nvPr/>
          </p:nvSpPr>
          <p:spPr>
            <a:xfrm>
              <a:off x="5983867" y="5247684"/>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Ì</a:t>
              </a:r>
              <a:endParaRPr sz="3600" b="1">
                <a:solidFill>
                  <a:srgbClr val="12576A"/>
                </a:solidFill>
                <a:latin typeface="Cambria"/>
                <a:ea typeface="Cambria"/>
                <a:cs typeface="Cambria"/>
                <a:sym typeface="Cambria"/>
              </a:endParaRPr>
            </a:p>
          </p:txBody>
        </p:sp>
        <p:sp>
          <p:nvSpPr>
            <p:cNvPr id="755" name="Google Shape;755;p27"/>
            <p:cNvSpPr/>
            <p:nvPr/>
          </p:nvSpPr>
          <p:spPr>
            <a:xfrm>
              <a:off x="6616188" y="5247684"/>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N</a:t>
              </a:r>
              <a:endParaRPr sz="3600" b="1">
                <a:solidFill>
                  <a:srgbClr val="12576A"/>
                </a:solidFill>
                <a:latin typeface="Cambria"/>
                <a:ea typeface="Cambria"/>
                <a:cs typeface="Cambria"/>
                <a:sym typeface="Cambria"/>
              </a:endParaRPr>
            </a:p>
          </p:txBody>
        </p:sp>
        <p:sp>
          <p:nvSpPr>
            <p:cNvPr id="756" name="Google Shape;756;p27"/>
            <p:cNvSpPr/>
            <p:nvPr/>
          </p:nvSpPr>
          <p:spPr>
            <a:xfrm>
              <a:off x="7248509" y="5247684"/>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H</a:t>
              </a:r>
              <a:endParaRPr sz="3600" b="1">
                <a:solidFill>
                  <a:srgbClr val="12576A"/>
                </a:solidFill>
                <a:latin typeface="Cambria"/>
                <a:ea typeface="Cambria"/>
                <a:cs typeface="Cambria"/>
                <a:sym typeface="Cambria"/>
              </a:endParaRPr>
            </a:p>
          </p:txBody>
        </p:sp>
        <p:sp>
          <p:nvSpPr>
            <p:cNvPr id="757" name="Google Shape;757;p27"/>
            <p:cNvSpPr/>
            <p:nvPr/>
          </p:nvSpPr>
          <p:spPr>
            <a:xfrm>
              <a:off x="7880830" y="5247684"/>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B</a:t>
              </a:r>
              <a:endParaRPr sz="3600" b="1">
                <a:solidFill>
                  <a:srgbClr val="12576A"/>
                </a:solidFill>
                <a:latin typeface="Cambria"/>
                <a:ea typeface="Cambria"/>
                <a:cs typeface="Cambria"/>
                <a:sym typeface="Cambria"/>
              </a:endParaRPr>
            </a:p>
          </p:txBody>
        </p:sp>
        <p:sp>
          <p:nvSpPr>
            <p:cNvPr id="758" name="Google Shape;758;p27"/>
            <p:cNvSpPr/>
            <p:nvPr/>
          </p:nvSpPr>
          <p:spPr>
            <a:xfrm>
              <a:off x="8513151" y="5247684"/>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Á</a:t>
              </a:r>
              <a:endParaRPr sz="3600" b="1">
                <a:solidFill>
                  <a:srgbClr val="12576A"/>
                </a:solidFill>
                <a:latin typeface="Cambria"/>
                <a:ea typeface="Cambria"/>
                <a:cs typeface="Cambria"/>
                <a:sym typeface="Cambria"/>
              </a:endParaRPr>
            </a:p>
          </p:txBody>
        </p:sp>
        <p:sp>
          <p:nvSpPr>
            <p:cNvPr id="759" name="Google Shape;759;p27"/>
            <p:cNvSpPr/>
            <p:nvPr/>
          </p:nvSpPr>
          <p:spPr>
            <a:xfrm>
              <a:off x="9145472" y="5247684"/>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O</a:t>
              </a:r>
              <a:endParaRPr sz="3600" b="1">
                <a:solidFill>
                  <a:srgbClr val="12576A"/>
                </a:solidFill>
                <a:latin typeface="Cambria"/>
                <a:ea typeface="Cambria"/>
                <a:cs typeface="Cambria"/>
                <a:sym typeface="Cambria"/>
              </a:endParaRPr>
            </a:p>
          </p:txBody>
        </p:sp>
      </p:grpSp>
      <p:grpSp>
        <p:nvGrpSpPr>
          <p:cNvPr id="760" name="Google Shape;760;p27"/>
          <p:cNvGrpSpPr/>
          <p:nvPr/>
        </p:nvGrpSpPr>
        <p:grpSpPr>
          <a:xfrm>
            <a:off x="5848916" y="5269144"/>
            <a:ext cx="3069284" cy="468000"/>
            <a:chOff x="5457647" y="6557549"/>
            <a:chExt cx="3069284" cy="468000"/>
          </a:xfrm>
        </p:grpSpPr>
        <p:sp>
          <p:nvSpPr>
            <p:cNvPr id="761" name="Google Shape;761;p27"/>
            <p:cNvSpPr/>
            <p:nvPr/>
          </p:nvSpPr>
          <p:spPr>
            <a:xfrm>
              <a:off x="5457647" y="6557549"/>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X</a:t>
              </a:r>
              <a:endParaRPr sz="3600" b="1">
                <a:solidFill>
                  <a:srgbClr val="12576A"/>
                </a:solidFill>
                <a:latin typeface="Cambria"/>
                <a:ea typeface="Cambria"/>
                <a:cs typeface="Cambria"/>
                <a:sym typeface="Cambria"/>
              </a:endParaRPr>
            </a:p>
          </p:txBody>
        </p:sp>
        <p:sp>
          <p:nvSpPr>
            <p:cNvPr id="762" name="Google Shape;762;p27"/>
            <p:cNvSpPr/>
            <p:nvPr/>
          </p:nvSpPr>
          <p:spPr>
            <a:xfrm>
              <a:off x="6089968" y="6557549"/>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E</a:t>
              </a:r>
              <a:endParaRPr sz="3600" b="1">
                <a:solidFill>
                  <a:srgbClr val="12576A"/>
                </a:solidFill>
                <a:latin typeface="Cambria"/>
                <a:ea typeface="Cambria"/>
                <a:cs typeface="Cambria"/>
                <a:sym typeface="Cambria"/>
              </a:endParaRPr>
            </a:p>
          </p:txBody>
        </p:sp>
        <p:sp>
          <p:nvSpPr>
            <p:cNvPr id="763" name="Google Shape;763;p27"/>
            <p:cNvSpPr/>
            <p:nvPr/>
          </p:nvSpPr>
          <p:spPr>
            <a:xfrm>
              <a:off x="6722289" y="6557549"/>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M</a:t>
              </a:r>
              <a:endParaRPr sz="3600" b="1">
                <a:solidFill>
                  <a:srgbClr val="12576A"/>
                </a:solidFill>
                <a:latin typeface="Cambria"/>
                <a:ea typeface="Cambria"/>
                <a:cs typeface="Cambria"/>
                <a:sym typeface="Cambria"/>
              </a:endParaRPr>
            </a:p>
          </p:txBody>
        </p:sp>
        <p:sp>
          <p:nvSpPr>
            <p:cNvPr id="764" name="Google Shape;764;p27"/>
            <p:cNvSpPr/>
            <p:nvPr/>
          </p:nvSpPr>
          <p:spPr>
            <a:xfrm>
              <a:off x="7354610" y="6557549"/>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Á</a:t>
              </a:r>
              <a:endParaRPr sz="3600" b="1">
                <a:solidFill>
                  <a:srgbClr val="12576A"/>
                </a:solidFill>
                <a:latin typeface="Cambria"/>
                <a:ea typeface="Cambria"/>
                <a:cs typeface="Cambria"/>
                <a:sym typeface="Cambria"/>
              </a:endParaRPr>
            </a:p>
          </p:txBody>
        </p:sp>
        <p:sp>
          <p:nvSpPr>
            <p:cNvPr id="765" name="Google Shape;765;p27"/>
            <p:cNvSpPr/>
            <p:nvPr/>
          </p:nvSpPr>
          <p:spPr>
            <a:xfrm>
              <a:off x="7986931" y="6557549"/>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Y</a:t>
              </a:r>
              <a:endParaRPr sz="3600" b="1">
                <a:solidFill>
                  <a:srgbClr val="12576A"/>
                </a:solidFill>
                <a:latin typeface="Cambria"/>
                <a:ea typeface="Cambria"/>
                <a:cs typeface="Cambria"/>
                <a:sym typeface="Cambria"/>
              </a:endParaRPr>
            </a:p>
          </p:txBody>
        </p:sp>
      </p:grpSp>
      <p:grpSp>
        <p:nvGrpSpPr>
          <p:cNvPr id="766" name="Google Shape;766;p27"/>
          <p:cNvGrpSpPr/>
          <p:nvPr/>
        </p:nvGrpSpPr>
        <p:grpSpPr>
          <a:xfrm>
            <a:off x="3279334" y="2923576"/>
            <a:ext cx="3696246" cy="469928"/>
            <a:chOff x="5305247" y="3719824"/>
            <a:chExt cx="3696246" cy="469928"/>
          </a:xfrm>
        </p:grpSpPr>
        <p:sp>
          <p:nvSpPr>
            <p:cNvPr id="767" name="Google Shape;767;p27"/>
            <p:cNvSpPr/>
            <p:nvPr/>
          </p:nvSpPr>
          <p:spPr>
            <a:xfrm>
              <a:off x="5305247" y="3719824"/>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Đ</a:t>
              </a:r>
              <a:endParaRPr sz="3600" b="1">
                <a:solidFill>
                  <a:srgbClr val="12576A"/>
                </a:solidFill>
                <a:latin typeface="Cambria"/>
                <a:ea typeface="Cambria"/>
                <a:cs typeface="Cambria"/>
                <a:sym typeface="Cambria"/>
              </a:endParaRPr>
            </a:p>
          </p:txBody>
        </p:sp>
        <p:sp>
          <p:nvSpPr>
            <p:cNvPr id="768" name="Google Shape;768;p27"/>
            <p:cNvSpPr/>
            <p:nvPr/>
          </p:nvSpPr>
          <p:spPr>
            <a:xfrm>
              <a:off x="5925993" y="3719824"/>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Ộ</a:t>
              </a:r>
              <a:endParaRPr sz="3600" b="1">
                <a:solidFill>
                  <a:srgbClr val="12576A"/>
                </a:solidFill>
                <a:latin typeface="Cambria"/>
                <a:ea typeface="Cambria"/>
                <a:cs typeface="Cambria"/>
                <a:sym typeface="Cambria"/>
              </a:endParaRPr>
            </a:p>
          </p:txBody>
        </p:sp>
        <p:sp>
          <p:nvSpPr>
            <p:cNvPr id="769" name="Google Shape;769;p27"/>
            <p:cNvSpPr/>
            <p:nvPr/>
          </p:nvSpPr>
          <p:spPr>
            <a:xfrm>
              <a:off x="6569889" y="3719824"/>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N</a:t>
              </a:r>
              <a:endParaRPr sz="3600" b="1">
                <a:solidFill>
                  <a:srgbClr val="12576A"/>
                </a:solidFill>
                <a:latin typeface="Cambria"/>
                <a:ea typeface="Cambria"/>
                <a:cs typeface="Cambria"/>
                <a:sym typeface="Cambria"/>
              </a:endParaRPr>
            </a:p>
          </p:txBody>
        </p:sp>
        <p:sp>
          <p:nvSpPr>
            <p:cNvPr id="770" name="Google Shape;770;p27"/>
            <p:cNvSpPr/>
            <p:nvPr/>
          </p:nvSpPr>
          <p:spPr>
            <a:xfrm>
              <a:off x="7202210" y="3719824"/>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G</a:t>
              </a:r>
              <a:endParaRPr sz="3600" b="1">
                <a:solidFill>
                  <a:srgbClr val="12576A"/>
                </a:solidFill>
                <a:latin typeface="Cambria"/>
                <a:ea typeface="Cambria"/>
                <a:cs typeface="Cambria"/>
                <a:sym typeface="Cambria"/>
              </a:endParaRPr>
            </a:p>
          </p:txBody>
        </p:sp>
        <p:sp>
          <p:nvSpPr>
            <p:cNvPr id="771" name="Google Shape;771;p27"/>
            <p:cNvSpPr/>
            <p:nvPr/>
          </p:nvSpPr>
          <p:spPr>
            <a:xfrm>
              <a:off x="7834531" y="3719824"/>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C</a:t>
              </a:r>
              <a:endParaRPr sz="3600" b="1">
                <a:solidFill>
                  <a:srgbClr val="12576A"/>
                </a:solidFill>
                <a:latin typeface="Cambria"/>
                <a:ea typeface="Cambria"/>
                <a:cs typeface="Cambria"/>
                <a:sym typeface="Cambria"/>
              </a:endParaRPr>
            </a:p>
          </p:txBody>
        </p:sp>
        <p:sp>
          <p:nvSpPr>
            <p:cNvPr id="772" name="Google Shape;772;p27"/>
            <p:cNvSpPr/>
            <p:nvPr/>
          </p:nvSpPr>
          <p:spPr>
            <a:xfrm>
              <a:off x="8461493" y="3721752"/>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Ơ</a:t>
              </a:r>
              <a:endParaRPr sz="3600" b="1">
                <a:solidFill>
                  <a:srgbClr val="12576A"/>
                </a:solidFill>
                <a:latin typeface="Cambria"/>
                <a:ea typeface="Cambria"/>
                <a:cs typeface="Cambria"/>
                <a:sym typeface="Cambria"/>
              </a:endParaRPr>
            </a:p>
          </p:txBody>
        </p:sp>
      </p:grpSp>
      <p:grpSp>
        <p:nvGrpSpPr>
          <p:cNvPr id="773" name="Google Shape;773;p27"/>
          <p:cNvGrpSpPr/>
          <p:nvPr/>
        </p:nvGrpSpPr>
        <p:grpSpPr>
          <a:xfrm>
            <a:off x="6451491" y="3508038"/>
            <a:ext cx="3696243" cy="468000"/>
            <a:chOff x="5675637" y="4530053"/>
            <a:chExt cx="3696243" cy="468000"/>
          </a:xfrm>
        </p:grpSpPr>
        <p:sp>
          <p:nvSpPr>
            <p:cNvPr id="774" name="Google Shape;774;p27"/>
            <p:cNvSpPr/>
            <p:nvPr/>
          </p:nvSpPr>
          <p:spPr>
            <a:xfrm>
              <a:off x="5675637" y="4530053"/>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T</a:t>
              </a:r>
              <a:endParaRPr sz="3600" b="1">
                <a:solidFill>
                  <a:srgbClr val="12576A"/>
                </a:solidFill>
                <a:latin typeface="Cambria"/>
                <a:ea typeface="Cambria"/>
                <a:cs typeface="Cambria"/>
                <a:sym typeface="Cambria"/>
              </a:endParaRPr>
            </a:p>
          </p:txBody>
        </p:sp>
        <p:sp>
          <p:nvSpPr>
            <p:cNvPr id="775" name="Google Shape;775;p27"/>
            <p:cNvSpPr/>
            <p:nvPr/>
          </p:nvSpPr>
          <p:spPr>
            <a:xfrm>
              <a:off x="6307958" y="4530053"/>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H</a:t>
              </a:r>
              <a:endParaRPr sz="3600" b="1">
                <a:solidFill>
                  <a:srgbClr val="12576A"/>
                </a:solidFill>
                <a:latin typeface="Cambria"/>
                <a:ea typeface="Cambria"/>
                <a:cs typeface="Cambria"/>
                <a:sym typeface="Cambria"/>
              </a:endParaRPr>
            </a:p>
          </p:txBody>
        </p:sp>
        <p:sp>
          <p:nvSpPr>
            <p:cNvPr id="776" name="Google Shape;776;p27"/>
            <p:cNvSpPr/>
            <p:nvPr/>
          </p:nvSpPr>
          <p:spPr>
            <a:xfrm>
              <a:off x="6940279" y="4530053"/>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Ư</a:t>
              </a:r>
              <a:endParaRPr sz="3600" b="1">
                <a:solidFill>
                  <a:srgbClr val="12576A"/>
                </a:solidFill>
                <a:latin typeface="Cambria"/>
                <a:ea typeface="Cambria"/>
                <a:cs typeface="Cambria"/>
                <a:sym typeface="Cambria"/>
              </a:endParaRPr>
            </a:p>
          </p:txBody>
        </p:sp>
        <p:sp>
          <p:nvSpPr>
            <p:cNvPr id="777" name="Google Shape;777;p27"/>
            <p:cNvSpPr/>
            <p:nvPr/>
          </p:nvSpPr>
          <p:spPr>
            <a:xfrm>
              <a:off x="7572600" y="4530053"/>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M</a:t>
              </a:r>
              <a:endParaRPr sz="3600" b="1">
                <a:solidFill>
                  <a:srgbClr val="12576A"/>
                </a:solidFill>
                <a:latin typeface="Cambria"/>
                <a:ea typeface="Cambria"/>
                <a:cs typeface="Cambria"/>
                <a:sym typeface="Cambria"/>
              </a:endParaRPr>
            </a:p>
          </p:txBody>
        </p:sp>
        <p:sp>
          <p:nvSpPr>
            <p:cNvPr id="778" name="Google Shape;778;p27"/>
            <p:cNvSpPr/>
            <p:nvPr/>
          </p:nvSpPr>
          <p:spPr>
            <a:xfrm>
              <a:off x="8204921" y="4530053"/>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Ậ</a:t>
              </a:r>
              <a:endParaRPr sz="3600" b="1">
                <a:solidFill>
                  <a:srgbClr val="12576A"/>
                </a:solidFill>
                <a:latin typeface="Cambria"/>
                <a:ea typeface="Cambria"/>
                <a:cs typeface="Cambria"/>
                <a:sym typeface="Cambria"/>
              </a:endParaRPr>
            </a:p>
          </p:txBody>
        </p:sp>
        <p:sp>
          <p:nvSpPr>
            <p:cNvPr id="779" name="Google Shape;779;p27"/>
            <p:cNvSpPr/>
            <p:nvPr/>
          </p:nvSpPr>
          <p:spPr>
            <a:xfrm>
              <a:off x="8831880" y="4530053"/>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T</a:t>
              </a:r>
              <a:endParaRPr sz="3600" b="1">
                <a:solidFill>
                  <a:srgbClr val="12576A"/>
                </a:solidFill>
                <a:latin typeface="Cambria"/>
                <a:ea typeface="Cambria"/>
                <a:cs typeface="Cambria"/>
                <a:sym typeface="Cambria"/>
              </a:endParaRPr>
            </a:p>
          </p:txBody>
        </p:sp>
      </p:grpSp>
      <p:grpSp>
        <p:nvGrpSpPr>
          <p:cNvPr id="780" name="Google Shape;780;p27"/>
          <p:cNvGrpSpPr/>
          <p:nvPr/>
        </p:nvGrpSpPr>
        <p:grpSpPr>
          <a:xfrm>
            <a:off x="1636806" y="99264"/>
            <a:ext cx="8785689" cy="1417686"/>
            <a:chOff x="1913976" y="962560"/>
            <a:chExt cx="8785689" cy="1417686"/>
          </a:xfrm>
        </p:grpSpPr>
        <p:grpSp>
          <p:nvGrpSpPr>
            <p:cNvPr id="781" name="Google Shape;781;p27"/>
            <p:cNvGrpSpPr/>
            <p:nvPr/>
          </p:nvGrpSpPr>
          <p:grpSpPr>
            <a:xfrm>
              <a:off x="1913976" y="962560"/>
              <a:ext cx="8785689" cy="1417686"/>
              <a:chOff x="2531495" y="1032417"/>
              <a:chExt cx="6577454" cy="3685128"/>
            </a:xfrm>
          </p:grpSpPr>
          <p:pic>
            <p:nvPicPr>
              <p:cNvPr id="782" name="Google Shape;782;p27"/>
              <p:cNvPicPr preferRelativeResize="0"/>
              <p:nvPr/>
            </p:nvPicPr>
            <p:blipFill rotWithShape="1">
              <a:blip r:embed="rId6">
                <a:alphaModFix/>
              </a:blip>
              <a:srcRect/>
              <a:stretch/>
            </p:blipFill>
            <p:spPr>
              <a:xfrm>
                <a:off x="2531495" y="1032417"/>
                <a:ext cx="6577454" cy="3685128"/>
              </a:xfrm>
              <a:prstGeom prst="rect">
                <a:avLst/>
              </a:prstGeom>
              <a:noFill/>
              <a:ln>
                <a:noFill/>
              </a:ln>
            </p:spPr>
          </p:pic>
          <p:sp>
            <p:nvSpPr>
              <p:cNvPr id="783" name="Google Shape;783;p27"/>
              <p:cNvSpPr/>
              <p:nvPr/>
            </p:nvSpPr>
            <p:spPr>
              <a:xfrm>
                <a:off x="2780617" y="1254448"/>
                <a:ext cx="6051534" cy="3203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784" name="Google Shape;784;p27"/>
            <p:cNvSpPr/>
            <p:nvPr/>
          </p:nvSpPr>
          <p:spPr>
            <a:xfrm>
              <a:off x="3052012" y="1047976"/>
              <a:ext cx="691413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2060"/>
                  </a:solidFill>
                  <a:latin typeface="Calibri"/>
                  <a:ea typeface="Calibri"/>
                  <a:cs typeface="Calibri"/>
                  <a:sym typeface="Calibri"/>
                </a:rPr>
                <a:t>1. Tên thật của nhân vật trong bài? </a:t>
              </a:r>
              <a:endParaRPr sz="3600" b="1">
                <a:solidFill>
                  <a:srgbClr val="002060"/>
                </a:solidFill>
                <a:latin typeface="Calibri"/>
                <a:ea typeface="Calibri"/>
                <a:cs typeface="Calibri"/>
                <a:sym typeface="Calibri"/>
              </a:endParaRPr>
            </a:p>
            <a:p>
              <a:pPr marL="0" marR="0" lvl="0" indent="0" algn="ctr" rtl="0">
                <a:spcBef>
                  <a:spcPts val="0"/>
                </a:spcBef>
                <a:spcAft>
                  <a:spcPts val="0"/>
                </a:spcAft>
                <a:buNone/>
              </a:pPr>
              <a:r>
                <a:rPr lang="en-US" sz="3600" b="1">
                  <a:solidFill>
                    <a:srgbClr val="002060"/>
                  </a:solidFill>
                  <a:latin typeface="Calibri"/>
                  <a:ea typeface="Calibri"/>
                  <a:cs typeface="Calibri"/>
                  <a:sym typeface="Calibri"/>
                </a:rPr>
                <a:t>(9 chữ cái)</a:t>
              </a:r>
              <a:endParaRPr/>
            </a:p>
          </p:txBody>
        </p:sp>
      </p:grpSp>
      <p:grpSp>
        <p:nvGrpSpPr>
          <p:cNvPr id="785" name="Google Shape;785;p27"/>
          <p:cNvGrpSpPr/>
          <p:nvPr/>
        </p:nvGrpSpPr>
        <p:grpSpPr>
          <a:xfrm>
            <a:off x="3265848" y="2344071"/>
            <a:ext cx="2436963" cy="468000"/>
            <a:chOff x="5523237" y="2328935"/>
            <a:chExt cx="2436963" cy="468000"/>
          </a:xfrm>
        </p:grpSpPr>
        <p:sp>
          <p:nvSpPr>
            <p:cNvPr id="786" name="Google Shape;786;p27"/>
            <p:cNvSpPr/>
            <p:nvPr/>
          </p:nvSpPr>
          <p:spPr>
            <a:xfrm>
              <a:off x="5523237"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7" name="Google Shape;787;p27"/>
            <p:cNvSpPr/>
            <p:nvPr/>
          </p:nvSpPr>
          <p:spPr>
            <a:xfrm>
              <a:off x="6159934"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8" name="Google Shape;788;p27"/>
            <p:cNvSpPr/>
            <p:nvPr/>
          </p:nvSpPr>
          <p:spPr>
            <a:xfrm>
              <a:off x="6787879"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9" name="Google Shape;789;p27"/>
            <p:cNvSpPr/>
            <p:nvPr/>
          </p:nvSpPr>
          <p:spPr>
            <a:xfrm>
              <a:off x="7420200"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790" name="Google Shape;790;p27"/>
          <p:cNvGrpSpPr/>
          <p:nvPr/>
        </p:nvGrpSpPr>
        <p:grpSpPr>
          <a:xfrm>
            <a:off x="3287017" y="2915115"/>
            <a:ext cx="3701605" cy="468000"/>
            <a:chOff x="5523237" y="2328935"/>
            <a:chExt cx="3701605" cy="468000"/>
          </a:xfrm>
        </p:grpSpPr>
        <p:sp>
          <p:nvSpPr>
            <p:cNvPr id="791" name="Google Shape;791;p27"/>
            <p:cNvSpPr/>
            <p:nvPr/>
          </p:nvSpPr>
          <p:spPr>
            <a:xfrm>
              <a:off x="5523237"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2" name="Google Shape;792;p27"/>
            <p:cNvSpPr/>
            <p:nvPr/>
          </p:nvSpPr>
          <p:spPr>
            <a:xfrm>
              <a:off x="6159934"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3" name="Google Shape;793;p27"/>
            <p:cNvSpPr/>
            <p:nvPr/>
          </p:nvSpPr>
          <p:spPr>
            <a:xfrm>
              <a:off x="6787879"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4" name="Google Shape;794;p27"/>
            <p:cNvSpPr/>
            <p:nvPr/>
          </p:nvSpPr>
          <p:spPr>
            <a:xfrm>
              <a:off x="7420200"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5" name="Google Shape;795;p27"/>
            <p:cNvSpPr/>
            <p:nvPr/>
          </p:nvSpPr>
          <p:spPr>
            <a:xfrm>
              <a:off x="8052521"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6" name="Google Shape;796;p27"/>
            <p:cNvSpPr/>
            <p:nvPr/>
          </p:nvSpPr>
          <p:spPr>
            <a:xfrm>
              <a:off x="8684842"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797" name="Google Shape;797;p27"/>
          <p:cNvGrpSpPr/>
          <p:nvPr/>
        </p:nvGrpSpPr>
        <p:grpSpPr>
          <a:xfrm>
            <a:off x="6438103" y="3512077"/>
            <a:ext cx="3701605" cy="468000"/>
            <a:chOff x="5523237" y="2328935"/>
            <a:chExt cx="3701605" cy="468000"/>
          </a:xfrm>
        </p:grpSpPr>
        <p:sp>
          <p:nvSpPr>
            <p:cNvPr id="798" name="Google Shape;798;p27"/>
            <p:cNvSpPr/>
            <p:nvPr/>
          </p:nvSpPr>
          <p:spPr>
            <a:xfrm>
              <a:off x="5523237"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9" name="Google Shape;799;p27"/>
            <p:cNvSpPr/>
            <p:nvPr/>
          </p:nvSpPr>
          <p:spPr>
            <a:xfrm>
              <a:off x="6159934"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0" name="Google Shape;800;p27"/>
            <p:cNvSpPr/>
            <p:nvPr/>
          </p:nvSpPr>
          <p:spPr>
            <a:xfrm>
              <a:off x="6787879"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1" name="Google Shape;801;p27"/>
            <p:cNvSpPr/>
            <p:nvPr/>
          </p:nvSpPr>
          <p:spPr>
            <a:xfrm>
              <a:off x="7420200"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2" name="Google Shape;802;p27"/>
            <p:cNvSpPr/>
            <p:nvPr/>
          </p:nvSpPr>
          <p:spPr>
            <a:xfrm>
              <a:off x="8052521"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3" name="Google Shape;803;p27"/>
            <p:cNvSpPr/>
            <p:nvPr/>
          </p:nvSpPr>
          <p:spPr>
            <a:xfrm>
              <a:off x="8684842"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804" name="Google Shape;804;p27"/>
          <p:cNvGrpSpPr/>
          <p:nvPr/>
        </p:nvGrpSpPr>
        <p:grpSpPr>
          <a:xfrm>
            <a:off x="3242518" y="4092500"/>
            <a:ext cx="4362666" cy="468000"/>
            <a:chOff x="5523237" y="2328935"/>
            <a:chExt cx="4362666" cy="468000"/>
          </a:xfrm>
        </p:grpSpPr>
        <p:sp>
          <p:nvSpPr>
            <p:cNvPr id="805" name="Google Shape;805;p27"/>
            <p:cNvSpPr/>
            <p:nvPr/>
          </p:nvSpPr>
          <p:spPr>
            <a:xfrm>
              <a:off x="5523237"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6" name="Google Shape;806;p27"/>
            <p:cNvSpPr/>
            <p:nvPr/>
          </p:nvSpPr>
          <p:spPr>
            <a:xfrm>
              <a:off x="6159934"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7" name="Google Shape;807;p27"/>
            <p:cNvSpPr/>
            <p:nvPr/>
          </p:nvSpPr>
          <p:spPr>
            <a:xfrm>
              <a:off x="6787879"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8" name="Google Shape;808;p27"/>
            <p:cNvSpPr/>
            <p:nvPr/>
          </p:nvSpPr>
          <p:spPr>
            <a:xfrm>
              <a:off x="7420200"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9" name="Google Shape;809;p27"/>
            <p:cNvSpPr/>
            <p:nvPr/>
          </p:nvSpPr>
          <p:spPr>
            <a:xfrm>
              <a:off x="8052521"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0" name="Google Shape;810;p27"/>
            <p:cNvSpPr/>
            <p:nvPr/>
          </p:nvSpPr>
          <p:spPr>
            <a:xfrm>
              <a:off x="8707992"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1" name="Google Shape;811;p27"/>
            <p:cNvSpPr/>
            <p:nvPr/>
          </p:nvSpPr>
          <p:spPr>
            <a:xfrm>
              <a:off x="9345903"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812" name="Google Shape;812;p27"/>
          <p:cNvGrpSpPr/>
          <p:nvPr/>
        </p:nvGrpSpPr>
        <p:grpSpPr>
          <a:xfrm>
            <a:off x="5835543" y="5262614"/>
            <a:ext cx="3069284" cy="468000"/>
            <a:chOff x="5523237" y="2328935"/>
            <a:chExt cx="3069284" cy="468000"/>
          </a:xfrm>
        </p:grpSpPr>
        <p:sp>
          <p:nvSpPr>
            <p:cNvPr id="813" name="Google Shape;813;p27"/>
            <p:cNvSpPr/>
            <p:nvPr/>
          </p:nvSpPr>
          <p:spPr>
            <a:xfrm>
              <a:off x="5523237"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4" name="Google Shape;814;p27"/>
            <p:cNvSpPr/>
            <p:nvPr/>
          </p:nvSpPr>
          <p:spPr>
            <a:xfrm>
              <a:off x="6159934"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5" name="Google Shape;815;p27"/>
            <p:cNvSpPr/>
            <p:nvPr/>
          </p:nvSpPr>
          <p:spPr>
            <a:xfrm>
              <a:off x="6787879"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6" name="Google Shape;816;p27"/>
            <p:cNvSpPr/>
            <p:nvPr/>
          </p:nvSpPr>
          <p:spPr>
            <a:xfrm>
              <a:off x="7420200"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7" name="Google Shape;817;p27"/>
            <p:cNvSpPr/>
            <p:nvPr/>
          </p:nvSpPr>
          <p:spPr>
            <a:xfrm>
              <a:off x="8052521"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818" name="Google Shape;818;p27"/>
          <p:cNvGrpSpPr/>
          <p:nvPr/>
        </p:nvGrpSpPr>
        <p:grpSpPr>
          <a:xfrm>
            <a:off x="1636806" y="99264"/>
            <a:ext cx="8785689" cy="1417686"/>
            <a:chOff x="1913976" y="962560"/>
            <a:chExt cx="8785689" cy="1417686"/>
          </a:xfrm>
        </p:grpSpPr>
        <p:grpSp>
          <p:nvGrpSpPr>
            <p:cNvPr id="819" name="Google Shape;819;p27"/>
            <p:cNvGrpSpPr/>
            <p:nvPr/>
          </p:nvGrpSpPr>
          <p:grpSpPr>
            <a:xfrm>
              <a:off x="1913976" y="962560"/>
              <a:ext cx="8785689" cy="1417686"/>
              <a:chOff x="2531495" y="1032417"/>
              <a:chExt cx="6577454" cy="3685128"/>
            </a:xfrm>
          </p:grpSpPr>
          <p:pic>
            <p:nvPicPr>
              <p:cNvPr id="820" name="Google Shape;820;p27"/>
              <p:cNvPicPr preferRelativeResize="0"/>
              <p:nvPr/>
            </p:nvPicPr>
            <p:blipFill rotWithShape="1">
              <a:blip r:embed="rId6">
                <a:alphaModFix/>
              </a:blip>
              <a:srcRect/>
              <a:stretch/>
            </p:blipFill>
            <p:spPr>
              <a:xfrm>
                <a:off x="2531495" y="1032417"/>
                <a:ext cx="6577454" cy="3685128"/>
              </a:xfrm>
              <a:prstGeom prst="rect">
                <a:avLst/>
              </a:prstGeom>
              <a:noFill/>
              <a:ln>
                <a:noFill/>
              </a:ln>
            </p:spPr>
          </p:pic>
          <p:sp>
            <p:nvSpPr>
              <p:cNvPr id="821" name="Google Shape;821;p27"/>
              <p:cNvSpPr/>
              <p:nvPr/>
            </p:nvSpPr>
            <p:spPr>
              <a:xfrm>
                <a:off x="2780617" y="1254448"/>
                <a:ext cx="6051534" cy="3203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822" name="Google Shape;822;p27"/>
            <p:cNvSpPr/>
            <p:nvPr/>
          </p:nvSpPr>
          <p:spPr>
            <a:xfrm>
              <a:off x="3052012" y="1047976"/>
              <a:ext cx="715888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2060"/>
                  </a:solidFill>
                  <a:latin typeface="Calibri"/>
                  <a:ea typeface="Calibri"/>
                  <a:cs typeface="Calibri"/>
                  <a:sym typeface="Calibri"/>
                </a:rPr>
                <a:t>2. Bộ phận phát lửa của động cơ xe?</a:t>
              </a:r>
              <a:endParaRPr/>
            </a:p>
            <a:p>
              <a:pPr marL="0" marR="0" lvl="0" indent="0" algn="ctr" rtl="0">
                <a:spcBef>
                  <a:spcPts val="0"/>
                </a:spcBef>
                <a:spcAft>
                  <a:spcPts val="0"/>
                </a:spcAft>
                <a:buNone/>
              </a:pPr>
              <a:r>
                <a:rPr lang="en-US" sz="3600" b="1">
                  <a:solidFill>
                    <a:srgbClr val="002060"/>
                  </a:solidFill>
                  <a:latin typeface="Calibri"/>
                  <a:ea typeface="Calibri"/>
                  <a:cs typeface="Calibri"/>
                  <a:sym typeface="Calibri"/>
                </a:rPr>
                <a:t>(4 chữ cái)</a:t>
              </a:r>
              <a:endParaRPr/>
            </a:p>
          </p:txBody>
        </p:sp>
      </p:grpSp>
      <p:grpSp>
        <p:nvGrpSpPr>
          <p:cNvPr id="823" name="Google Shape;823;p27"/>
          <p:cNvGrpSpPr/>
          <p:nvPr/>
        </p:nvGrpSpPr>
        <p:grpSpPr>
          <a:xfrm>
            <a:off x="1636806" y="99264"/>
            <a:ext cx="8785689" cy="1417686"/>
            <a:chOff x="1913976" y="962560"/>
            <a:chExt cx="8785689" cy="1417686"/>
          </a:xfrm>
        </p:grpSpPr>
        <p:grpSp>
          <p:nvGrpSpPr>
            <p:cNvPr id="824" name="Google Shape;824;p27"/>
            <p:cNvGrpSpPr/>
            <p:nvPr/>
          </p:nvGrpSpPr>
          <p:grpSpPr>
            <a:xfrm>
              <a:off x="1913976" y="962560"/>
              <a:ext cx="8785689" cy="1417686"/>
              <a:chOff x="2531495" y="1032418"/>
              <a:chExt cx="6577454" cy="3685128"/>
            </a:xfrm>
          </p:grpSpPr>
          <p:pic>
            <p:nvPicPr>
              <p:cNvPr id="825" name="Google Shape;825;p27"/>
              <p:cNvPicPr preferRelativeResize="0"/>
              <p:nvPr/>
            </p:nvPicPr>
            <p:blipFill rotWithShape="1">
              <a:blip r:embed="rId6">
                <a:alphaModFix/>
              </a:blip>
              <a:srcRect/>
              <a:stretch/>
            </p:blipFill>
            <p:spPr>
              <a:xfrm>
                <a:off x="2531495" y="1032418"/>
                <a:ext cx="6577454" cy="3685128"/>
              </a:xfrm>
              <a:prstGeom prst="rect">
                <a:avLst/>
              </a:prstGeom>
              <a:noFill/>
              <a:ln>
                <a:noFill/>
              </a:ln>
            </p:spPr>
          </p:pic>
          <p:sp>
            <p:nvSpPr>
              <p:cNvPr id="826" name="Google Shape;826;p27"/>
              <p:cNvSpPr/>
              <p:nvPr/>
            </p:nvSpPr>
            <p:spPr>
              <a:xfrm>
                <a:off x="2780617" y="1254448"/>
                <a:ext cx="6051534" cy="3203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827" name="Google Shape;827;p27"/>
            <p:cNvSpPr/>
            <p:nvPr/>
          </p:nvSpPr>
          <p:spPr>
            <a:xfrm>
              <a:off x="2807989" y="1058320"/>
              <a:ext cx="742139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2060"/>
                  </a:solidFill>
                  <a:latin typeface="Calibri"/>
                  <a:ea typeface="Calibri"/>
                  <a:cs typeface="Calibri"/>
                  <a:sym typeface="Calibri"/>
                </a:rPr>
                <a:t>3. Bộ phận dùng biến xăng dầu thành </a:t>
              </a:r>
              <a:endParaRPr/>
            </a:p>
            <a:p>
              <a:pPr marL="0" marR="0" lvl="0" indent="0" algn="l" rtl="0">
                <a:spcBef>
                  <a:spcPts val="0"/>
                </a:spcBef>
                <a:spcAft>
                  <a:spcPts val="0"/>
                </a:spcAft>
                <a:buNone/>
              </a:pPr>
              <a:r>
                <a:rPr lang="en-US" sz="3600" b="1">
                  <a:solidFill>
                    <a:srgbClr val="002060"/>
                  </a:solidFill>
                  <a:latin typeface="Calibri"/>
                  <a:ea typeface="Calibri"/>
                  <a:cs typeface="Calibri"/>
                  <a:sym typeface="Calibri"/>
                </a:rPr>
                <a:t>năng lượng để chạy máy? (6 chữ cái)</a:t>
              </a:r>
              <a:endParaRPr/>
            </a:p>
          </p:txBody>
        </p:sp>
      </p:grpSp>
      <p:grpSp>
        <p:nvGrpSpPr>
          <p:cNvPr id="828" name="Google Shape;828;p27"/>
          <p:cNvGrpSpPr/>
          <p:nvPr/>
        </p:nvGrpSpPr>
        <p:grpSpPr>
          <a:xfrm>
            <a:off x="1636806" y="99264"/>
            <a:ext cx="8785689" cy="1417686"/>
            <a:chOff x="1913976" y="962560"/>
            <a:chExt cx="8785689" cy="1417686"/>
          </a:xfrm>
        </p:grpSpPr>
        <p:grpSp>
          <p:nvGrpSpPr>
            <p:cNvPr id="829" name="Google Shape;829;p27"/>
            <p:cNvGrpSpPr/>
            <p:nvPr/>
          </p:nvGrpSpPr>
          <p:grpSpPr>
            <a:xfrm>
              <a:off x="1913976" y="962560"/>
              <a:ext cx="8785689" cy="1417686"/>
              <a:chOff x="2531495" y="1032418"/>
              <a:chExt cx="6577454" cy="3685128"/>
            </a:xfrm>
          </p:grpSpPr>
          <p:pic>
            <p:nvPicPr>
              <p:cNvPr id="830" name="Google Shape;830;p27"/>
              <p:cNvPicPr preferRelativeResize="0"/>
              <p:nvPr/>
            </p:nvPicPr>
            <p:blipFill rotWithShape="1">
              <a:blip r:embed="rId6">
                <a:alphaModFix/>
              </a:blip>
              <a:srcRect/>
              <a:stretch/>
            </p:blipFill>
            <p:spPr>
              <a:xfrm>
                <a:off x="2531495" y="1032418"/>
                <a:ext cx="6577454" cy="3685128"/>
              </a:xfrm>
              <a:prstGeom prst="rect">
                <a:avLst/>
              </a:prstGeom>
              <a:noFill/>
              <a:ln>
                <a:noFill/>
              </a:ln>
            </p:spPr>
          </p:pic>
          <p:sp>
            <p:nvSpPr>
              <p:cNvPr id="831" name="Google Shape;831;p27"/>
              <p:cNvSpPr/>
              <p:nvPr/>
            </p:nvSpPr>
            <p:spPr>
              <a:xfrm>
                <a:off x="2780617" y="1254448"/>
                <a:ext cx="6051534" cy="3203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832" name="Google Shape;832;p27"/>
            <p:cNvSpPr/>
            <p:nvPr/>
          </p:nvSpPr>
          <p:spPr>
            <a:xfrm>
              <a:off x="2685817" y="970391"/>
              <a:ext cx="7345409"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02060"/>
                  </a:solidFill>
                  <a:latin typeface="Calibri"/>
                  <a:ea typeface="Calibri"/>
                  <a:cs typeface="Calibri"/>
                  <a:sym typeface="Calibri"/>
                </a:rPr>
                <a:t>4. Đặc điểm của lá thư trong bài? </a:t>
              </a:r>
              <a:endParaRPr sz="4000" b="1">
                <a:solidFill>
                  <a:srgbClr val="002060"/>
                </a:solidFill>
                <a:latin typeface="Calibri"/>
                <a:ea typeface="Calibri"/>
                <a:cs typeface="Calibri"/>
                <a:sym typeface="Calibri"/>
              </a:endParaRPr>
            </a:p>
            <a:p>
              <a:pPr marL="0" marR="0" lvl="0" indent="0" algn="ctr" rtl="0">
                <a:spcBef>
                  <a:spcPts val="0"/>
                </a:spcBef>
                <a:spcAft>
                  <a:spcPts val="0"/>
                </a:spcAft>
                <a:buNone/>
              </a:pPr>
              <a:r>
                <a:rPr lang="en-US" sz="4000" b="1">
                  <a:solidFill>
                    <a:srgbClr val="002060"/>
                  </a:solidFill>
                  <a:latin typeface="Calibri"/>
                  <a:ea typeface="Calibri"/>
                  <a:cs typeface="Calibri"/>
                  <a:sym typeface="Calibri"/>
                </a:rPr>
                <a:t>(6 chữ cái)</a:t>
              </a:r>
              <a:endParaRPr/>
            </a:p>
          </p:txBody>
        </p:sp>
      </p:grpSp>
      <p:grpSp>
        <p:nvGrpSpPr>
          <p:cNvPr id="833" name="Google Shape;833;p27"/>
          <p:cNvGrpSpPr/>
          <p:nvPr/>
        </p:nvGrpSpPr>
        <p:grpSpPr>
          <a:xfrm>
            <a:off x="1636806" y="99264"/>
            <a:ext cx="8785689" cy="1417686"/>
            <a:chOff x="1913976" y="962560"/>
            <a:chExt cx="8785689" cy="1417686"/>
          </a:xfrm>
        </p:grpSpPr>
        <p:grpSp>
          <p:nvGrpSpPr>
            <p:cNvPr id="834" name="Google Shape;834;p27"/>
            <p:cNvGrpSpPr/>
            <p:nvPr/>
          </p:nvGrpSpPr>
          <p:grpSpPr>
            <a:xfrm>
              <a:off x="1913976" y="962560"/>
              <a:ext cx="8785689" cy="1417686"/>
              <a:chOff x="2531495" y="1032417"/>
              <a:chExt cx="6577454" cy="3685128"/>
            </a:xfrm>
          </p:grpSpPr>
          <p:pic>
            <p:nvPicPr>
              <p:cNvPr id="835" name="Google Shape;835;p27"/>
              <p:cNvPicPr preferRelativeResize="0"/>
              <p:nvPr/>
            </p:nvPicPr>
            <p:blipFill rotWithShape="1">
              <a:blip r:embed="rId6">
                <a:alphaModFix/>
              </a:blip>
              <a:srcRect/>
              <a:stretch/>
            </p:blipFill>
            <p:spPr>
              <a:xfrm>
                <a:off x="2531495" y="1032417"/>
                <a:ext cx="6577454" cy="3685128"/>
              </a:xfrm>
              <a:prstGeom prst="rect">
                <a:avLst/>
              </a:prstGeom>
              <a:noFill/>
              <a:ln>
                <a:noFill/>
              </a:ln>
            </p:spPr>
          </p:pic>
          <p:sp>
            <p:nvSpPr>
              <p:cNvPr id="836" name="Google Shape;836;p27"/>
              <p:cNvSpPr/>
              <p:nvPr/>
            </p:nvSpPr>
            <p:spPr>
              <a:xfrm>
                <a:off x="2780617" y="1254448"/>
                <a:ext cx="6051534" cy="3203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1">
                  <a:solidFill>
                    <a:srgbClr val="002060"/>
                  </a:solidFill>
                  <a:latin typeface="Calibri"/>
                  <a:ea typeface="Calibri"/>
                  <a:cs typeface="Calibri"/>
                  <a:sym typeface="Calibri"/>
                </a:endParaRPr>
              </a:p>
            </p:txBody>
          </p:sp>
        </p:grpSp>
        <p:sp>
          <p:nvSpPr>
            <p:cNvPr id="837" name="Google Shape;837;p27"/>
            <p:cNvSpPr/>
            <p:nvPr/>
          </p:nvSpPr>
          <p:spPr>
            <a:xfrm>
              <a:off x="2500893" y="1037245"/>
              <a:ext cx="757488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2060"/>
                  </a:solidFill>
                  <a:latin typeface="Calibri"/>
                  <a:ea typeface="Calibri"/>
                  <a:cs typeface="Calibri"/>
                  <a:sym typeface="Calibri"/>
                </a:rPr>
                <a:t>5. Hoạt động trong lòng địch gọi là hoạt động gì? (7 chữ cái) </a:t>
              </a:r>
              <a:endParaRPr/>
            </a:p>
          </p:txBody>
        </p:sp>
      </p:grpSp>
      <p:grpSp>
        <p:nvGrpSpPr>
          <p:cNvPr id="838" name="Google Shape;838;p27"/>
          <p:cNvGrpSpPr/>
          <p:nvPr/>
        </p:nvGrpSpPr>
        <p:grpSpPr>
          <a:xfrm>
            <a:off x="1636806" y="99264"/>
            <a:ext cx="8785689" cy="1417686"/>
            <a:chOff x="1913976" y="962560"/>
            <a:chExt cx="8785689" cy="1417686"/>
          </a:xfrm>
        </p:grpSpPr>
        <p:grpSp>
          <p:nvGrpSpPr>
            <p:cNvPr id="839" name="Google Shape;839;p27"/>
            <p:cNvGrpSpPr/>
            <p:nvPr/>
          </p:nvGrpSpPr>
          <p:grpSpPr>
            <a:xfrm>
              <a:off x="1913976" y="962560"/>
              <a:ext cx="8785689" cy="1417686"/>
              <a:chOff x="2531495" y="1032417"/>
              <a:chExt cx="6577454" cy="3685128"/>
            </a:xfrm>
          </p:grpSpPr>
          <p:pic>
            <p:nvPicPr>
              <p:cNvPr id="840" name="Google Shape;840;p27"/>
              <p:cNvPicPr preferRelativeResize="0"/>
              <p:nvPr/>
            </p:nvPicPr>
            <p:blipFill rotWithShape="1">
              <a:blip r:embed="rId6">
                <a:alphaModFix/>
              </a:blip>
              <a:srcRect/>
              <a:stretch/>
            </p:blipFill>
            <p:spPr>
              <a:xfrm>
                <a:off x="2531495" y="1032417"/>
                <a:ext cx="6577454" cy="3685128"/>
              </a:xfrm>
              <a:prstGeom prst="rect">
                <a:avLst/>
              </a:prstGeom>
              <a:noFill/>
              <a:ln>
                <a:noFill/>
              </a:ln>
            </p:spPr>
          </p:pic>
          <p:sp>
            <p:nvSpPr>
              <p:cNvPr id="841" name="Google Shape;841;p27"/>
              <p:cNvSpPr/>
              <p:nvPr/>
            </p:nvSpPr>
            <p:spPr>
              <a:xfrm>
                <a:off x="2780617" y="1254448"/>
                <a:ext cx="6051534" cy="3203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1">
                  <a:solidFill>
                    <a:srgbClr val="002060"/>
                  </a:solidFill>
                  <a:latin typeface="Calibri"/>
                  <a:ea typeface="Calibri"/>
                  <a:cs typeface="Calibri"/>
                  <a:sym typeface="Calibri"/>
                </a:endParaRPr>
              </a:p>
            </p:txBody>
          </p:sp>
        </p:grpSp>
        <p:sp>
          <p:nvSpPr>
            <p:cNvPr id="842" name="Google Shape;842;p27"/>
            <p:cNvSpPr/>
            <p:nvPr/>
          </p:nvSpPr>
          <p:spPr>
            <a:xfrm>
              <a:off x="3040437" y="1026343"/>
              <a:ext cx="671850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2060"/>
                  </a:solidFill>
                  <a:latin typeface="Calibri"/>
                  <a:ea typeface="Calibri"/>
                  <a:cs typeface="Calibri"/>
                  <a:sym typeface="Calibri"/>
                </a:rPr>
                <a:t>6. Chú Hai Long đã đặt lá thư mật </a:t>
              </a:r>
              <a:endParaRPr/>
            </a:p>
            <a:p>
              <a:pPr marL="0" marR="0" lvl="0" indent="0" algn="l" rtl="0">
                <a:spcBef>
                  <a:spcPts val="0"/>
                </a:spcBef>
                <a:spcAft>
                  <a:spcPts val="0"/>
                </a:spcAft>
                <a:buNone/>
              </a:pPr>
              <a:r>
                <a:rPr lang="en-US" sz="3600" b="1">
                  <a:solidFill>
                    <a:srgbClr val="002060"/>
                  </a:solidFill>
                  <a:latin typeface="Calibri"/>
                  <a:ea typeface="Calibri"/>
                  <a:cs typeface="Calibri"/>
                  <a:sym typeface="Calibri"/>
                </a:rPr>
                <a:t>trong đồ vật gì? (13 chữ cái)</a:t>
              </a:r>
              <a:endParaRPr/>
            </a:p>
          </p:txBody>
        </p:sp>
      </p:grpSp>
      <p:grpSp>
        <p:nvGrpSpPr>
          <p:cNvPr id="843" name="Google Shape;843;p27"/>
          <p:cNvGrpSpPr/>
          <p:nvPr/>
        </p:nvGrpSpPr>
        <p:grpSpPr>
          <a:xfrm>
            <a:off x="1636806" y="99264"/>
            <a:ext cx="8785689" cy="1417686"/>
            <a:chOff x="1913976" y="962560"/>
            <a:chExt cx="8785689" cy="1417686"/>
          </a:xfrm>
        </p:grpSpPr>
        <p:grpSp>
          <p:nvGrpSpPr>
            <p:cNvPr id="844" name="Google Shape;844;p27"/>
            <p:cNvGrpSpPr/>
            <p:nvPr/>
          </p:nvGrpSpPr>
          <p:grpSpPr>
            <a:xfrm>
              <a:off x="1913976" y="962560"/>
              <a:ext cx="8785689" cy="1417686"/>
              <a:chOff x="2531495" y="1032418"/>
              <a:chExt cx="6577454" cy="3685128"/>
            </a:xfrm>
          </p:grpSpPr>
          <p:pic>
            <p:nvPicPr>
              <p:cNvPr id="845" name="Google Shape;845;p27"/>
              <p:cNvPicPr preferRelativeResize="0"/>
              <p:nvPr/>
            </p:nvPicPr>
            <p:blipFill rotWithShape="1">
              <a:blip r:embed="rId6">
                <a:alphaModFix/>
              </a:blip>
              <a:srcRect/>
              <a:stretch/>
            </p:blipFill>
            <p:spPr>
              <a:xfrm>
                <a:off x="2531495" y="1032418"/>
                <a:ext cx="6577454" cy="3685128"/>
              </a:xfrm>
              <a:prstGeom prst="rect">
                <a:avLst/>
              </a:prstGeom>
              <a:noFill/>
              <a:ln>
                <a:noFill/>
              </a:ln>
            </p:spPr>
          </p:pic>
          <p:sp>
            <p:nvSpPr>
              <p:cNvPr id="846" name="Google Shape;846;p27"/>
              <p:cNvSpPr/>
              <p:nvPr/>
            </p:nvSpPr>
            <p:spPr>
              <a:xfrm>
                <a:off x="2780617" y="1254448"/>
                <a:ext cx="6051534" cy="3203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1">
                  <a:solidFill>
                    <a:srgbClr val="002060"/>
                  </a:solidFill>
                  <a:latin typeface="Calibri"/>
                  <a:ea typeface="Calibri"/>
                  <a:cs typeface="Calibri"/>
                  <a:sym typeface="Calibri"/>
                </a:endParaRPr>
              </a:p>
            </p:txBody>
          </p:sp>
        </p:grpSp>
        <p:sp>
          <p:nvSpPr>
            <p:cNvPr id="847" name="Google Shape;847;p27"/>
            <p:cNvSpPr/>
            <p:nvPr/>
          </p:nvSpPr>
          <p:spPr>
            <a:xfrm>
              <a:off x="2807989" y="1058320"/>
              <a:ext cx="690464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2060"/>
                  </a:solidFill>
                  <a:latin typeface="Calibri"/>
                  <a:ea typeface="Calibri"/>
                  <a:cs typeface="Calibri"/>
                  <a:sym typeface="Calibri"/>
                </a:rPr>
                <a:t>7. Chú Hai Long đi lấy hộp thư mật </a:t>
              </a:r>
              <a:endParaRPr/>
            </a:p>
            <a:p>
              <a:pPr marL="0" marR="0" lvl="0" indent="0" algn="l" rtl="0">
                <a:spcBef>
                  <a:spcPts val="0"/>
                </a:spcBef>
                <a:spcAft>
                  <a:spcPts val="0"/>
                </a:spcAft>
                <a:buNone/>
              </a:pPr>
              <a:r>
                <a:rPr lang="en-US" sz="3600" b="1">
                  <a:solidFill>
                    <a:srgbClr val="002060"/>
                  </a:solidFill>
                  <a:latin typeface="Calibri"/>
                  <a:ea typeface="Calibri"/>
                  <a:cs typeface="Calibri"/>
                  <a:sym typeface="Calibri"/>
                </a:rPr>
                <a:t>bằng phương tiện gì? (5 chữ cái)</a:t>
              </a:r>
              <a:endParaRPr/>
            </a:p>
          </p:txBody>
        </p:sp>
      </p:grpSp>
      <p:sp>
        <p:nvSpPr>
          <p:cNvPr id="848" name="Google Shape;848;p27"/>
          <p:cNvSpPr/>
          <p:nvPr/>
        </p:nvSpPr>
        <p:spPr>
          <a:xfrm>
            <a:off x="1381889" y="6038962"/>
            <a:ext cx="1966695" cy="612648"/>
          </a:xfrm>
          <a:prstGeom prst="round2DiagRect">
            <a:avLst>
              <a:gd name="adj1" fmla="val 39988"/>
              <a:gd name="adj2" fmla="val 0"/>
            </a:avLst>
          </a:prstGeom>
          <a:solidFill>
            <a:srgbClr val="1257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Cambria"/>
                <a:ea typeface="Cambria"/>
                <a:cs typeface="Cambria"/>
                <a:sym typeface="Cambria"/>
              </a:rPr>
              <a:t>Từ khóa</a:t>
            </a:r>
            <a:endParaRPr sz="3200" b="1">
              <a:solidFill>
                <a:schemeClr val="lt1"/>
              </a:solidFill>
              <a:latin typeface="Cambria"/>
              <a:ea typeface="Cambria"/>
              <a:cs typeface="Cambria"/>
              <a:sym typeface="Cambria"/>
            </a:endParaRPr>
          </a:p>
        </p:txBody>
      </p:sp>
      <p:grpSp>
        <p:nvGrpSpPr>
          <p:cNvPr id="849" name="Google Shape;849;p27"/>
          <p:cNvGrpSpPr/>
          <p:nvPr/>
        </p:nvGrpSpPr>
        <p:grpSpPr>
          <a:xfrm>
            <a:off x="3878971" y="6121435"/>
            <a:ext cx="4339711" cy="481502"/>
            <a:chOff x="5292390" y="5884291"/>
            <a:chExt cx="4339711" cy="481502"/>
          </a:xfrm>
        </p:grpSpPr>
        <p:sp>
          <p:nvSpPr>
            <p:cNvPr id="850" name="Google Shape;850;p27"/>
            <p:cNvSpPr/>
            <p:nvPr/>
          </p:nvSpPr>
          <p:spPr>
            <a:xfrm>
              <a:off x="5292390" y="5884291"/>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V</a:t>
              </a:r>
              <a:endParaRPr sz="3600" b="1">
                <a:solidFill>
                  <a:srgbClr val="12576A"/>
                </a:solidFill>
                <a:latin typeface="Cambria"/>
                <a:ea typeface="Cambria"/>
                <a:cs typeface="Cambria"/>
                <a:sym typeface="Cambria"/>
              </a:endParaRPr>
            </a:p>
          </p:txBody>
        </p:sp>
        <p:sp>
          <p:nvSpPr>
            <p:cNvPr id="851" name="Google Shape;851;p27"/>
            <p:cNvSpPr/>
            <p:nvPr/>
          </p:nvSpPr>
          <p:spPr>
            <a:xfrm>
              <a:off x="5924711" y="5884291"/>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I</a:t>
              </a:r>
              <a:endParaRPr sz="3600" b="1">
                <a:solidFill>
                  <a:srgbClr val="12576A"/>
                </a:solidFill>
                <a:latin typeface="Cambria"/>
                <a:ea typeface="Cambria"/>
                <a:cs typeface="Cambria"/>
                <a:sym typeface="Cambria"/>
              </a:endParaRPr>
            </a:p>
          </p:txBody>
        </p:sp>
        <p:sp>
          <p:nvSpPr>
            <p:cNvPr id="852" name="Google Shape;852;p27"/>
            <p:cNvSpPr/>
            <p:nvPr/>
          </p:nvSpPr>
          <p:spPr>
            <a:xfrm>
              <a:off x="6557032" y="5884291"/>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C</a:t>
              </a:r>
              <a:endParaRPr sz="3600" b="1">
                <a:solidFill>
                  <a:srgbClr val="12576A"/>
                </a:solidFill>
                <a:latin typeface="Cambria"/>
                <a:ea typeface="Cambria"/>
                <a:cs typeface="Cambria"/>
                <a:sym typeface="Cambria"/>
              </a:endParaRPr>
            </a:p>
          </p:txBody>
        </p:sp>
        <p:sp>
          <p:nvSpPr>
            <p:cNvPr id="853" name="Google Shape;853;p27"/>
            <p:cNvSpPr/>
            <p:nvPr/>
          </p:nvSpPr>
          <p:spPr>
            <a:xfrm>
              <a:off x="7189353" y="5884291"/>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T</a:t>
              </a:r>
              <a:endParaRPr sz="3600" b="1">
                <a:solidFill>
                  <a:srgbClr val="12576A"/>
                </a:solidFill>
                <a:latin typeface="Cambria"/>
                <a:ea typeface="Cambria"/>
                <a:cs typeface="Cambria"/>
                <a:sym typeface="Cambria"/>
              </a:endParaRPr>
            </a:p>
          </p:txBody>
        </p:sp>
        <p:sp>
          <p:nvSpPr>
            <p:cNvPr id="854" name="Google Shape;854;p27"/>
            <p:cNvSpPr/>
            <p:nvPr/>
          </p:nvSpPr>
          <p:spPr>
            <a:xfrm>
              <a:off x="7821674" y="5884291"/>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O</a:t>
              </a:r>
              <a:endParaRPr sz="3600" b="1">
                <a:solidFill>
                  <a:srgbClr val="12576A"/>
                </a:solidFill>
                <a:latin typeface="Cambria"/>
                <a:ea typeface="Cambria"/>
                <a:cs typeface="Cambria"/>
                <a:sym typeface="Cambria"/>
              </a:endParaRPr>
            </a:p>
          </p:txBody>
        </p:sp>
        <p:sp>
          <p:nvSpPr>
            <p:cNvPr id="855" name="Google Shape;855;p27"/>
            <p:cNvSpPr/>
            <p:nvPr/>
          </p:nvSpPr>
          <p:spPr>
            <a:xfrm>
              <a:off x="8453992" y="5884291"/>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R</a:t>
              </a:r>
              <a:endParaRPr sz="3600" b="1">
                <a:solidFill>
                  <a:srgbClr val="12576A"/>
                </a:solidFill>
                <a:latin typeface="Cambria"/>
                <a:ea typeface="Cambria"/>
                <a:cs typeface="Cambria"/>
                <a:sym typeface="Cambria"/>
              </a:endParaRPr>
            </a:p>
          </p:txBody>
        </p:sp>
        <p:sp>
          <p:nvSpPr>
            <p:cNvPr id="856" name="Google Shape;856;p27"/>
            <p:cNvSpPr/>
            <p:nvPr/>
          </p:nvSpPr>
          <p:spPr>
            <a:xfrm>
              <a:off x="9092101" y="5897793"/>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Y</a:t>
              </a:r>
              <a:endParaRPr sz="3600" b="1">
                <a:solidFill>
                  <a:srgbClr val="12576A"/>
                </a:solidFill>
                <a:latin typeface="Cambria"/>
                <a:ea typeface="Cambria"/>
                <a:cs typeface="Cambria"/>
                <a:sym typeface="Cambria"/>
              </a:endParaRPr>
            </a:p>
          </p:txBody>
        </p:sp>
      </p:grpSp>
      <p:grpSp>
        <p:nvGrpSpPr>
          <p:cNvPr id="857" name="Google Shape;857;p27"/>
          <p:cNvGrpSpPr/>
          <p:nvPr/>
        </p:nvGrpSpPr>
        <p:grpSpPr>
          <a:xfrm>
            <a:off x="3890172" y="6110861"/>
            <a:ext cx="4362966" cy="468000"/>
            <a:chOff x="5523237" y="2328935"/>
            <a:chExt cx="4362966" cy="468000"/>
          </a:xfrm>
        </p:grpSpPr>
        <p:sp>
          <p:nvSpPr>
            <p:cNvPr id="858" name="Google Shape;858;p27"/>
            <p:cNvSpPr/>
            <p:nvPr/>
          </p:nvSpPr>
          <p:spPr>
            <a:xfrm>
              <a:off x="5523237" y="2328935"/>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9" name="Google Shape;859;p27"/>
            <p:cNvSpPr/>
            <p:nvPr/>
          </p:nvSpPr>
          <p:spPr>
            <a:xfrm>
              <a:off x="6159934" y="2328935"/>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0" name="Google Shape;860;p27"/>
            <p:cNvSpPr/>
            <p:nvPr/>
          </p:nvSpPr>
          <p:spPr>
            <a:xfrm>
              <a:off x="6787879" y="2328935"/>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1" name="Google Shape;861;p27"/>
            <p:cNvSpPr/>
            <p:nvPr/>
          </p:nvSpPr>
          <p:spPr>
            <a:xfrm>
              <a:off x="7420200" y="2328935"/>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2" name="Google Shape;862;p27"/>
            <p:cNvSpPr/>
            <p:nvPr/>
          </p:nvSpPr>
          <p:spPr>
            <a:xfrm>
              <a:off x="8052521" y="2328935"/>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3" name="Google Shape;863;p27"/>
            <p:cNvSpPr/>
            <p:nvPr/>
          </p:nvSpPr>
          <p:spPr>
            <a:xfrm>
              <a:off x="8684842" y="2328935"/>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4" name="Google Shape;864;p27"/>
            <p:cNvSpPr/>
            <p:nvPr/>
          </p:nvSpPr>
          <p:spPr>
            <a:xfrm>
              <a:off x="9346203" y="2328935"/>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865" name="Google Shape;865;p27"/>
          <p:cNvGrpSpPr/>
          <p:nvPr/>
        </p:nvGrpSpPr>
        <p:grpSpPr>
          <a:xfrm>
            <a:off x="764591" y="4673106"/>
            <a:ext cx="9391421" cy="481502"/>
            <a:chOff x="884576" y="4625547"/>
            <a:chExt cx="9391421" cy="481502"/>
          </a:xfrm>
        </p:grpSpPr>
        <p:grpSp>
          <p:nvGrpSpPr>
            <p:cNvPr id="866" name="Google Shape;866;p27"/>
            <p:cNvGrpSpPr/>
            <p:nvPr/>
          </p:nvGrpSpPr>
          <p:grpSpPr>
            <a:xfrm>
              <a:off x="2142360" y="4625547"/>
              <a:ext cx="8133637" cy="481502"/>
              <a:chOff x="3395427" y="5884291"/>
              <a:chExt cx="8133637" cy="481502"/>
            </a:xfrm>
          </p:grpSpPr>
          <p:sp>
            <p:nvSpPr>
              <p:cNvPr id="867" name="Google Shape;867;p27"/>
              <p:cNvSpPr/>
              <p:nvPr/>
            </p:nvSpPr>
            <p:spPr>
              <a:xfrm>
                <a:off x="3395427" y="5884291"/>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T</a:t>
                </a:r>
                <a:endParaRPr sz="3600" b="1">
                  <a:solidFill>
                    <a:srgbClr val="12576A"/>
                  </a:solidFill>
                  <a:latin typeface="Cambria"/>
                  <a:ea typeface="Cambria"/>
                  <a:cs typeface="Cambria"/>
                  <a:sym typeface="Cambria"/>
                </a:endParaRPr>
              </a:p>
            </p:txBody>
          </p:sp>
          <p:sp>
            <p:nvSpPr>
              <p:cNvPr id="868" name="Google Shape;868;p27"/>
              <p:cNvSpPr/>
              <p:nvPr/>
            </p:nvSpPr>
            <p:spPr>
              <a:xfrm>
                <a:off x="4027748" y="5884291"/>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H</a:t>
                </a:r>
                <a:endParaRPr sz="3600" b="1">
                  <a:solidFill>
                    <a:srgbClr val="12576A"/>
                  </a:solidFill>
                  <a:latin typeface="Cambria"/>
                  <a:ea typeface="Cambria"/>
                  <a:cs typeface="Cambria"/>
                  <a:sym typeface="Cambria"/>
                </a:endParaRPr>
              </a:p>
            </p:txBody>
          </p:sp>
          <p:sp>
            <p:nvSpPr>
              <p:cNvPr id="869" name="Google Shape;869;p27"/>
              <p:cNvSpPr/>
              <p:nvPr/>
            </p:nvSpPr>
            <p:spPr>
              <a:xfrm>
                <a:off x="4660069" y="5884291"/>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U</a:t>
                </a:r>
                <a:endParaRPr sz="3600" b="1">
                  <a:solidFill>
                    <a:srgbClr val="12576A"/>
                  </a:solidFill>
                  <a:latin typeface="Cambria"/>
                  <a:ea typeface="Cambria"/>
                  <a:cs typeface="Cambria"/>
                  <a:sym typeface="Cambria"/>
                </a:endParaRPr>
              </a:p>
            </p:txBody>
          </p:sp>
          <p:sp>
            <p:nvSpPr>
              <p:cNvPr id="870" name="Google Shape;870;p27"/>
              <p:cNvSpPr/>
              <p:nvPr/>
            </p:nvSpPr>
            <p:spPr>
              <a:xfrm>
                <a:off x="5292390" y="5884291"/>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Ố</a:t>
                </a:r>
                <a:endParaRPr sz="3600" b="1">
                  <a:solidFill>
                    <a:srgbClr val="12576A"/>
                  </a:solidFill>
                  <a:latin typeface="Cambria"/>
                  <a:ea typeface="Cambria"/>
                  <a:cs typeface="Cambria"/>
                  <a:sym typeface="Cambria"/>
                </a:endParaRPr>
              </a:p>
            </p:txBody>
          </p:sp>
          <p:sp>
            <p:nvSpPr>
              <p:cNvPr id="871" name="Google Shape;871;p27"/>
              <p:cNvSpPr/>
              <p:nvPr/>
            </p:nvSpPr>
            <p:spPr>
              <a:xfrm>
                <a:off x="5924711" y="5884291"/>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C</a:t>
                </a:r>
                <a:endParaRPr sz="3600" b="1">
                  <a:solidFill>
                    <a:srgbClr val="12576A"/>
                  </a:solidFill>
                  <a:latin typeface="Cambria"/>
                  <a:ea typeface="Cambria"/>
                  <a:cs typeface="Cambria"/>
                  <a:sym typeface="Cambria"/>
                </a:endParaRPr>
              </a:p>
            </p:txBody>
          </p:sp>
          <p:sp>
            <p:nvSpPr>
              <p:cNvPr id="872" name="Google Shape;872;p27"/>
              <p:cNvSpPr/>
              <p:nvPr/>
            </p:nvSpPr>
            <p:spPr>
              <a:xfrm>
                <a:off x="6557032" y="5884291"/>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Đ</a:t>
                </a:r>
                <a:endParaRPr sz="3600" b="1">
                  <a:solidFill>
                    <a:srgbClr val="12576A"/>
                  </a:solidFill>
                  <a:latin typeface="Cambria"/>
                  <a:ea typeface="Cambria"/>
                  <a:cs typeface="Cambria"/>
                  <a:sym typeface="Cambria"/>
                </a:endParaRPr>
              </a:p>
            </p:txBody>
          </p:sp>
          <p:sp>
            <p:nvSpPr>
              <p:cNvPr id="873" name="Google Shape;873;p27"/>
              <p:cNvSpPr/>
              <p:nvPr/>
            </p:nvSpPr>
            <p:spPr>
              <a:xfrm>
                <a:off x="7189353" y="5884291"/>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Á</a:t>
                </a:r>
                <a:endParaRPr sz="3600" b="1">
                  <a:solidFill>
                    <a:srgbClr val="12576A"/>
                  </a:solidFill>
                  <a:latin typeface="Cambria"/>
                  <a:ea typeface="Cambria"/>
                  <a:cs typeface="Cambria"/>
                  <a:sym typeface="Cambria"/>
                </a:endParaRPr>
              </a:p>
            </p:txBody>
          </p:sp>
          <p:sp>
            <p:nvSpPr>
              <p:cNvPr id="874" name="Google Shape;874;p27"/>
              <p:cNvSpPr/>
              <p:nvPr/>
            </p:nvSpPr>
            <p:spPr>
              <a:xfrm>
                <a:off x="7821674" y="5884291"/>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N</a:t>
                </a:r>
                <a:endParaRPr sz="3600" b="1">
                  <a:solidFill>
                    <a:srgbClr val="12576A"/>
                  </a:solidFill>
                  <a:latin typeface="Cambria"/>
                  <a:ea typeface="Cambria"/>
                  <a:cs typeface="Cambria"/>
                  <a:sym typeface="Cambria"/>
                </a:endParaRPr>
              </a:p>
            </p:txBody>
          </p:sp>
          <p:sp>
            <p:nvSpPr>
              <p:cNvPr id="875" name="Google Shape;875;p27"/>
              <p:cNvSpPr/>
              <p:nvPr/>
            </p:nvSpPr>
            <p:spPr>
              <a:xfrm>
                <a:off x="8453992" y="5884291"/>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H</a:t>
                </a:r>
                <a:endParaRPr sz="3600" b="1">
                  <a:solidFill>
                    <a:srgbClr val="12576A"/>
                  </a:solidFill>
                  <a:latin typeface="Cambria"/>
                  <a:ea typeface="Cambria"/>
                  <a:cs typeface="Cambria"/>
                  <a:sym typeface="Cambria"/>
                </a:endParaRPr>
              </a:p>
            </p:txBody>
          </p:sp>
          <p:sp>
            <p:nvSpPr>
              <p:cNvPr id="876" name="Google Shape;876;p27"/>
              <p:cNvSpPr/>
              <p:nvPr/>
            </p:nvSpPr>
            <p:spPr>
              <a:xfrm>
                <a:off x="9092101" y="5897793"/>
                <a:ext cx="540000" cy="468000"/>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R</a:t>
                </a:r>
                <a:endParaRPr sz="3600" b="1">
                  <a:solidFill>
                    <a:srgbClr val="12576A"/>
                  </a:solidFill>
                  <a:latin typeface="Cambria"/>
                  <a:ea typeface="Cambria"/>
                  <a:cs typeface="Cambria"/>
                  <a:sym typeface="Cambria"/>
                </a:endParaRPr>
              </a:p>
            </p:txBody>
          </p:sp>
          <p:sp>
            <p:nvSpPr>
              <p:cNvPr id="877" name="Google Shape;877;p27"/>
              <p:cNvSpPr/>
              <p:nvPr/>
            </p:nvSpPr>
            <p:spPr>
              <a:xfrm>
                <a:off x="9724422" y="5897793"/>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Ă</a:t>
                </a:r>
                <a:endParaRPr sz="3600" b="1">
                  <a:solidFill>
                    <a:srgbClr val="12576A"/>
                  </a:solidFill>
                  <a:latin typeface="Cambria"/>
                  <a:ea typeface="Cambria"/>
                  <a:cs typeface="Cambria"/>
                  <a:sym typeface="Cambria"/>
                </a:endParaRPr>
              </a:p>
            </p:txBody>
          </p:sp>
          <p:sp>
            <p:nvSpPr>
              <p:cNvPr id="878" name="Google Shape;878;p27"/>
              <p:cNvSpPr/>
              <p:nvPr/>
            </p:nvSpPr>
            <p:spPr>
              <a:xfrm>
                <a:off x="10356743" y="5897793"/>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N</a:t>
                </a:r>
                <a:endParaRPr sz="3600" b="1">
                  <a:solidFill>
                    <a:srgbClr val="12576A"/>
                  </a:solidFill>
                  <a:latin typeface="Cambria"/>
                  <a:ea typeface="Cambria"/>
                  <a:cs typeface="Cambria"/>
                  <a:sym typeface="Cambria"/>
                </a:endParaRPr>
              </a:p>
            </p:txBody>
          </p:sp>
          <p:sp>
            <p:nvSpPr>
              <p:cNvPr id="879" name="Google Shape;879;p27"/>
              <p:cNvSpPr/>
              <p:nvPr/>
            </p:nvSpPr>
            <p:spPr>
              <a:xfrm>
                <a:off x="10989064" y="5897793"/>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G</a:t>
                </a:r>
                <a:endParaRPr sz="3600" b="1">
                  <a:solidFill>
                    <a:srgbClr val="12576A"/>
                  </a:solidFill>
                  <a:latin typeface="Cambria"/>
                  <a:ea typeface="Cambria"/>
                  <a:cs typeface="Cambria"/>
                  <a:sym typeface="Cambria"/>
                </a:endParaRPr>
              </a:p>
            </p:txBody>
          </p:sp>
        </p:grpSp>
        <p:grpSp>
          <p:nvGrpSpPr>
            <p:cNvPr id="880" name="Google Shape;880;p27"/>
            <p:cNvGrpSpPr/>
            <p:nvPr/>
          </p:nvGrpSpPr>
          <p:grpSpPr>
            <a:xfrm>
              <a:off x="884576" y="4634027"/>
              <a:ext cx="1172321" cy="468000"/>
              <a:chOff x="635080" y="5166207"/>
              <a:chExt cx="1172321" cy="468000"/>
            </a:xfrm>
          </p:grpSpPr>
          <p:sp>
            <p:nvSpPr>
              <p:cNvPr id="881" name="Google Shape;881;p27"/>
              <p:cNvSpPr/>
              <p:nvPr/>
            </p:nvSpPr>
            <p:spPr>
              <a:xfrm>
                <a:off x="635080" y="5166207"/>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V</a:t>
                </a:r>
                <a:endParaRPr sz="3600" b="1">
                  <a:solidFill>
                    <a:srgbClr val="12576A"/>
                  </a:solidFill>
                  <a:latin typeface="Cambria"/>
                  <a:ea typeface="Cambria"/>
                  <a:cs typeface="Cambria"/>
                  <a:sym typeface="Cambria"/>
                </a:endParaRPr>
              </a:p>
            </p:txBody>
          </p:sp>
          <p:sp>
            <p:nvSpPr>
              <p:cNvPr id="882" name="Google Shape;882;p27"/>
              <p:cNvSpPr/>
              <p:nvPr/>
            </p:nvSpPr>
            <p:spPr>
              <a:xfrm>
                <a:off x="1267401" y="5166207"/>
                <a:ext cx="540000" cy="468000"/>
              </a:xfrm>
              <a:prstGeom prst="roundRect">
                <a:avLst>
                  <a:gd name="adj" fmla="val 16667"/>
                </a:avLst>
              </a:prstGeom>
              <a:solidFill>
                <a:srgbClr val="F1BD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12576A"/>
                    </a:solidFill>
                    <a:latin typeface="Cambria"/>
                    <a:ea typeface="Cambria"/>
                    <a:cs typeface="Cambria"/>
                    <a:sym typeface="Cambria"/>
                  </a:rPr>
                  <a:t>Ỏ</a:t>
                </a:r>
                <a:endParaRPr sz="3600" b="1">
                  <a:solidFill>
                    <a:srgbClr val="12576A"/>
                  </a:solidFill>
                  <a:latin typeface="Cambria"/>
                  <a:ea typeface="Cambria"/>
                  <a:cs typeface="Cambria"/>
                  <a:sym typeface="Cambria"/>
                </a:endParaRPr>
              </a:p>
            </p:txBody>
          </p:sp>
        </p:grpSp>
      </p:grpSp>
      <p:grpSp>
        <p:nvGrpSpPr>
          <p:cNvPr id="883" name="Google Shape;883;p27"/>
          <p:cNvGrpSpPr/>
          <p:nvPr/>
        </p:nvGrpSpPr>
        <p:grpSpPr>
          <a:xfrm>
            <a:off x="784377" y="4667543"/>
            <a:ext cx="9398678" cy="506279"/>
            <a:chOff x="784377" y="4667543"/>
            <a:chExt cx="9398678" cy="506279"/>
          </a:xfrm>
        </p:grpSpPr>
        <p:grpSp>
          <p:nvGrpSpPr>
            <p:cNvPr id="884" name="Google Shape;884;p27"/>
            <p:cNvGrpSpPr/>
            <p:nvPr/>
          </p:nvGrpSpPr>
          <p:grpSpPr>
            <a:xfrm>
              <a:off x="784377" y="4667543"/>
              <a:ext cx="8120450" cy="506279"/>
              <a:chOff x="3416432" y="5874757"/>
              <a:chExt cx="8120450" cy="506279"/>
            </a:xfrm>
          </p:grpSpPr>
          <p:grpSp>
            <p:nvGrpSpPr>
              <p:cNvPr id="885" name="Google Shape;885;p27"/>
              <p:cNvGrpSpPr/>
              <p:nvPr/>
            </p:nvGrpSpPr>
            <p:grpSpPr>
              <a:xfrm>
                <a:off x="3416432" y="5874757"/>
                <a:ext cx="5593314" cy="468000"/>
                <a:chOff x="5523237" y="2328935"/>
                <a:chExt cx="5593314" cy="468000"/>
              </a:xfrm>
            </p:grpSpPr>
            <p:sp>
              <p:nvSpPr>
                <p:cNvPr id="886" name="Google Shape;886;p27"/>
                <p:cNvSpPr/>
                <p:nvPr/>
              </p:nvSpPr>
              <p:spPr>
                <a:xfrm>
                  <a:off x="5523237"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7" name="Google Shape;887;p27"/>
                <p:cNvSpPr/>
                <p:nvPr/>
              </p:nvSpPr>
              <p:spPr>
                <a:xfrm>
                  <a:off x="6159934"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8" name="Google Shape;888;p27"/>
                <p:cNvSpPr/>
                <p:nvPr/>
              </p:nvSpPr>
              <p:spPr>
                <a:xfrm>
                  <a:off x="6787879"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9" name="Google Shape;889;p27"/>
                <p:cNvSpPr/>
                <p:nvPr/>
              </p:nvSpPr>
              <p:spPr>
                <a:xfrm>
                  <a:off x="7420200"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0" name="Google Shape;890;p27"/>
                <p:cNvSpPr/>
                <p:nvPr/>
              </p:nvSpPr>
              <p:spPr>
                <a:xfrm>
                  <a:off x="8037531"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1" name="Google Shape;891;p27"/>
                <p:cNvSpPr/>
                <p:nvPr/>
              </p:nvSpPr>
              <p:spPr>
                <a:xfrm>
                  <a:off x="8669852"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2" name="Google Shape;892;p27"/>
                <p:cNvSpPr/>
                <p:nvPr/>
              </p:nvSpPr>
              <p:spPr>
                <a:xfrm>
                  <a:off x="9307463"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3" name="Google Shape;893;p27"/>
                <p:cNvSpPr/>
                <p:nvPr/>
              </p:nvSpPr>
              <p:spPr>
                <a:xfrm>
                  <a:off x="9945973"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4" name="Google Shape;894;p27"/>
                <p:cNvSpPr/>
                <p:nvPr/>
              </p:nvSpPr>
              <p:spPr>
                <a:xfrm>
                  <a:off x="10576551" y="2328935"/>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895" name="Google Shape;895;p27"/>
              <p:cNvSpPr/>
              <p:nvPr/>
            </p:nvSpPr>
            <p:spPr>
              <a:xfrm>
                <a:off x="9100834" y="5887959"/>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6" name="Google Shape;896;p27"/>
              <p:cNvSpPr/>
              <p:nvPr/>
            </p:nvSpPr>
            <p:spPr>
              <a:xfrm>
                <a:off x="9742759" y="5899834"/>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7" name="Google Shape;897;p27"/>
              <p:cNvSpPr/>
              <p:nvPr/>
            </p:nvSpPr>
            <p:spPr>
              <a:xfrm>
                <a:off x="10358347" y="5899834"/>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8" name="Google Shape;898;p27"/>
              <p:cNvSpPr/>
              <p:nvPr/>
            </p:nvSpPr>
            <p:spPr>
              <a:xfrm>
                <a:off x="10996882" y="5913036"/>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899" name="Google Shape;899;p27"/>
            <p:cNvSpPr/>
            <p:nvPr/>
          </p:nvSpPr>
          <p:spPr>
            <a:xfrm>
              <a:off x="8989530" y="4675776"/>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0" name="Google Shape;900;p27"/>
            <p:cNvSpPr/>
            <p:nvPr/>
          </p:nvSpPr>
          <p:spPr>
            <a:xfrm>
              <a:off x="9643055" y="4700853"/>
              <a:ext cx="540000" cy="468000"/>
            </a:xfrm>
            <a:prstGeom prst="roundRect">
              <a:avLst>
                <a:gd name="adj" fmla="val 16667"/>
              </a:avLst>
            </a:prstGeom>
            <a:solidFill>
              <a:srgbClr val="FF828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901" name="Google Shape;901;p27"/>
          <p:cNvGrpSpPr/>
          <p:nvPr/>
        </p:nvGrpSpPr>
        <p:grpSpPr>
          <a:xfrm>
            <a:off x="928564" y="-148475"/>
            <a:ext cx="10353958" cy="1768392"/>
            <a:chOff x="982787" y="-50278"/>
            <a:chExt cx="10353958" cy="2032682"/>
          </a:xfrm>
        </p:grpSpPr>
        <p:sp>
          <p:nvSpPr>
            <p:cNvPr id="902" name="Google Shape;902;p27"/>
            <p:cNvSpPr/>
            <p:nvPr/>
          </p:nvSpPr>
          <p:spPr>
            <a:xfrm>
              <a:off x="982787" y="-50278"/>
              <a:ext cx="10353958" cy="2032682"/>
            </a:xfrm>
            <a:custGeom>
              <a:avLst/>
              <a:gdLst/>
              <a:ahLst/>
              <a:cxnLst/>
              <a:rect l="l" t="t" r="r" b="b"/>
              <a:pathLst>
                <a:path w="1267" h="666" extrusionOk="0">
                  <a:moveTo>
                    <a:pt x="1266" y="294"/>
                  </a:moveTo>
                  <a:cubicBezTo>
                    <a:pt x="1266" y="292"/>
                    <a:pt x="1265" y="290"/>
                    <a:pt x="1265" y="288"/>
                  </a:cubicBezTo>
                  <a:cubicBezTo>
                    <a:pt x="1265" y="288"/>
                    <a:pt x="1265" y="287"/>
                    <a:pt x="1265" y="286"/>
                  </a:cubicBezTo>
                  <a:cubicBezTo>
                    <a:pt x="1265" y="285"/>
                    <a:pt x="1265" y="285"/>
                    <a:pt x="1265" y="285"/>
                  </a:cubicBezTo>
                  <a:cubicBezTo>
                    <a:pt x="1265" y="284"/>
                    <a:pt x="1265" y="284"/>
                    <a:pt x="1265" y="284"/>
                  </a:cubicBezTo>
                  <a:cubicBezTo>
                    <a:pt x="1265" y="276"/>
                    <a:pt x="1266" y="267"/>
                    <a:pt x="1266" y="259"/>
                  </a:cubicBezTo>
                  <a:cubicBezTo>
                    <a:pt x="1265" y="280"/>
                    <a:pt x="1265" y="280"/>
                    <a:pt x="1265" y="280"/>
                  </a:cubicBezTo>
                  <a:cubicBezTo>
                    <a:pt x="1265" y="282"/>
                    <a:pt x="1265" y="284"/>
                    <a:pt x="1265" y="283"/>
                  </a:cubicBezTo>
                  <a:cubicBezTo>
                    <a:pt x="1265" y="283"/>
                    <a:pt x="1265" y="283"/>
                    <a:pt x="1265" y="283"/>
                  </a:cubicBezTo>
                  <a:cubicBezTo>
                    <a:pt x="1265" y="283"/>
                    <a:pt x="1265" y="283"/>
                    <a:pt x="1265" y="283"/>
                  </a:cubicBezTo>
                  <a:cubicBezTo>
                    <a:pt x="1265" y="283"/>
                    <a:pt x="1265" y="283"/>
                    <a:pt x="1265" y="283"/>
                  </a:cubicBezTo>
                  <a:cubicBezTo>
                    <a:pt x="1264" y="283"/>
                    <a:pt x="1264" y="283"/>
                    <a:pt x="1264" y="283"/>
                  </a:cubicBezTo>
                  <a:cubicBezTo>
                    <a:pt x="1263" y="283"/>
                    <a:pt x="1263" y="283"/>
                    <a:pt x="1263" y="283"/>
                  </a:cubicBezTo>
                  <a:cubicBezTo>
                    <a:pt x="1262" y="283"/>
                    <a:pt x="1262" y="283"/>
                    <a:pt x="1262" y="283"/>
                  </a:cubicBezTo>
                  <a:cubicBezTo>
                    <a:pt x="1258" y="283"/>
                    <a:pt x="1258" y="283"/>
                    <a:pt x="1258" y="283"/>
                  </a:cubicBezTo>
                  <a:cubicBezTo>
                    <a:pt x="1251" y="283"/>
                    <a:pt x="1251" y="283"/>
                    <a:pt x="1251" y="283"/>
                  </a:cubicBezTo>
                  <a:cubicBezTo>
                    <a:pt x="1246" y="284"/>
                    <a:pt x="1241" y="284"/>
                    <a:pt x="1235" y="284"/>
                  </a:cubicBezTo>
                  <a:cubicBezTo>
                    <a:pt x="1225" y="284"/>
                    <a:pt x="1214" y="285"/>
                    <a:pt x="1204" y="284"/>
                  </a:cubicBezTo>
                  <a:cubicBezTo>
                    <a:pt x="1183" y="284"/>
                    <a:pt x="1163" y="283"/>
                    <a:pt x="1147" y="276"/>
                  </a:cubicBezTo>
                  <a:cubicBezTo>
                    <a:pt x="1136" y="276"/>
                    <a:pt x="1158" y="248"/>
                    <a:pt x="1147" y="234"/>
                  </a:cubicBezTo>
                  <a:cubicBezTo>
                    <a:pt x="1136" y="234"/>
                    <a:pt x="1114" y="234"/>
                    <a:pt x="1102" y="234"/>
                  </a:cubicBezTo>
                  <a:cubicBezTo>
                    <a:pt x="1091" y="214"/>
                    <a:pt x="1113" y="193"/>
                    <a:pt x="1102" y="172"/>
                  </a:cubicBezTo>
                  <a:cubicBezTo>
                    <a:pt x="1091" y="152"/>
                    <a:pt x="1047" y="165"/>
                    <a:pt x="1036" y="152"/>
                  </a:cubicBezTo>
                  <a:cubicBezTo>
                    <a:pt x="1002" y="138"/>
                    <a:pt x="1058" y="131"/>
                    <a:pt x="1091" y="131"/>
                  </a:cubicBezTo>
                  <a:cubicBezTo>
                    <a:pt x="1086" y="124"/>
                    <a:pt x="1091" y="124"/>
                    <a:pt x="1098" y="124"/>
                  </a:cubicBezTo>
                  <a:cubicBezTo>
                    <a:pt x="1105" y="124"/>
                    <a:pt x="1113" y="124"/>
                    <a:pt x="1113" y="118"/>
                  </a:cubicBezTo>
                  <a:cubicBezTo>
                    <a:pt x="1113" y="90"/>
                    <a:pt x="1113" y="63"/>
                    <a:pt x="1069" y="42"/>
                  </a:cubicBezTo>
                  <a:cubicBezTo>
                    <a:pt x="1058" y="35"/>
                    <a:pt x="1069" y="15"/>
                    <a:pt x="1069" y="1"/>
                  </a:cubicBezTo>
                  <a:cubicBezTo>
                    <a:pt x="935" y="0"/>
                    <a:pt x="790" y="0"/>
                    <a:pt x="657" y="28"/>
                  </a:cubicBezTo>
                  <a:cubicBezTo>
                    <a:pt x="603" y="38"/>
                    <a:pt x="543" y="36"/>
                    <a:pt x="483" y="34"/>
                  </a:cubicBezTo>
                  <a:cubicBezTo>
                    <a:pt x="420" y="32"/>
                    <a:pt x="358" y="30"/>
                    <a:pt x="301" y="42"/>
                  </a:cubicBezTo>
                  <a:cubicBezTo>
                    <a:pt x="289" y="44"/>
                    <a:pt x="275" y="42"/>
                    <a:pt x="259" y="40"/>
                  </a:cubicBezTo>
                  <a:cubicBezTo>
                    <a:pt x="232" y="37"/>
                    <a:pt x="204" y="34"/>
                    <a:pt x="190" y="56"/>
                  </a:cubicBezTo>
                  <a:cubicBezTo>
                    <a:pt x="223" y="56"/>
                    <a:pt x="223" y="56"/>
                    <a:pt x="223" y="56"/>
                  </a:cubicBezTo>
                  <a:cubicBezTo>
                    <a:pt x="204" y="68"/>
                    <a:pt x="183" y="66"/>
                    <a:pt x="163" y="63"/>
                  </a:cubicBezTo>
                  <a:cubicBezTo>
                    <a:pt x="150" y="62"/>
                    <a:pt x="137" y="60"/>
                    <a:pt x="123" y="63"/>
                  </a:cubicBezTo>
                  <a:cubicBezTo>
                    <a:pt x="123" y="77"/>
                    <a:pt x="123" y="83"/>
                    <a:pt x="112" y="90"/>
                  </a:cubicBezTo>
                  <a:cubicBezTo>
                    <a:pt x="135" y="90"/>
                    <a:pt x="168" y="83"/>
                    <a:pt x="190" y="90"/>
                  </a:cubicBezTo>
                  <a:cubicBezTo>
                    <a:pt x="191" y="111"/>
                    <a:pt x="191" y="111"/>
                    <a:pt x="191" y="111"/>
                  </a:cubicBezTo>
                  <a:cubicBezTo>
                    <a:pt x="179" y="114"/>
                    <a:pt x="166" y="112"/>
                    <a:pt x="152" y="111"/>
                  </a:cubicBezTo>
                  <a:cubicBezTo>
                    <a:pt x="138" y="109"/>
                    <a:pt x="124" y="107"/>
                    <a:pt x="113" y="111"/>
                  </a:cubicBezTo>
                  <a:cubicBezTo>
                    <a:pt x="113" y="118"/>
                    <a:pt x="113" y="131"/>
                    <a:pt x="113" y="138"/>
                  </a:cubicBezTo>
                  <a:cubicBezTo>
                    <a:pt x="113" y="145"/>
                    <a:pt x="102" y="145"/>
                    <a:pt x="91" y="145"/>
                  </a:cubicBezTo>
                  <a:cubicBezTo>
                    <a:pt x="102" y="145"/>
                    <a:pt x="124" y="145"/>
                    <a:pt x="135" y="145"/>
                  </a:cubicBezTo>
                  <a:cubicBezTo>
                    <a:pt x="135" y="152"/>
                    <a:pt x="136" y="166"/>
                    <a:pt x="136" y="172"/>
                  </a:cubicBezTo>
                  <a:cubicBezTo>
                    <a:pt x="136" y="179"/>
                    <a:pt x="125" y="179"/>
                    <a:pt x="113" y="179"/>
                  </a:cubicBezTo>
                  <a:cubicBezTo>
                    <a:pt x="114" y="193"/>
                    <a:pt x="103" y="207"/>
                    <a:pt x="114" y="214"/>
                  </a:cubicBezTo>
                  <a:cubicBezTo>
                    <a:pt x="125" y="214"/>
                    <a:pt x="136" y="214"/>
                    <a:pt x="147" y="214"/>
                  </a:cubicBezTo>
                  <a:cubicBezTo>
                    <a:pt x="103" y="221"/>
                    <a:pt x="81" y="255"/>
                    <a:pt x="81" y="276"/>
                  </a:cubicBezTo>
                  <a:cubicBezTo>
                    <a:pt x="87" y="272"/>
                    <a:pt x="90" y="276"/>
                    <a:pt x="93" y="279"/>
                  </a:cubicBezTo>
                  <a:cubicBezTo>
                    <a:pt x="95" y="283"/>
                    <a:pt x="98" y="286"/>
                    <a:pt x="104" y="282"/>
                  </a:cubicBezTo>
                  <a:cubicBezTo>
                    <a:pt x="71" y="303"/>
                    <a:pt x="38" y="331"/>
                    <a:pt x="82" y="337"/>
                  </a:cubicBezTo>
                  <a:cubicBezTo>
                    <a:pt x="117" y="339"/>
                    <a:pt x="151" y="340"/>
                    <a:pt x="186" y="341"/>
                  </a:cubicBezTo>
                  <a:cubicBezTo>
                    <a:pt x="176" y="342"/>
                    <a:pt x="166" y="342"/>
                    <a:pt x="156" y="342"/>
                  </a:cubicBezTo>
                  <a:cubicBezTo>
                    <a:pt x="132" y="343"/>
                    <a:pt x="107" y="344"/>
                    <a:pt x="83" y="344"/>
                  </a:cubicBezTo>
                  <a:cubicBezTo>
                    <a:pt x="59" y="345"/>
                    <a:pt x="36" y="346"/>
                    <a:pt x="12" y="346"/>
                  </a:cubicBezTo>
                  <a:cubicBezTo>
                    <a:pt x="8" y="348"/>
                    <a:pt x="5" y="350"/>
                    <a:pt x="4" y="352"/>
                  </a:cubicBezTo>
                  <a:cubicBezTo>
                    <a:pt x="1" y="355"/>
                    <a:pt x="1" y="357"/>
                    <a:pt x="1" y="360"/>
                  </a:cubicBezTo>
                  <a:cubicBezTo>
                    <a:pt x="0" y="363"/>
                    <a:pt x="1" y="367"/>
                    <a:pt x="2" y="370"/>
                  </a:cubicBezTo>
                  <a:cubicBezTo>
                    <a:pt x="2" y="372"/>
                    <a:pt x="2" y="373"/>
                    <a:pt x="2" y="375"/>
                  </a:cubicBezTo>
                  <a:cubicBezTo>
                    <a:pt x="2" y="376"/>
                    <a:pt x="2" y="377"/>
                    <a:pt x="2" y="378"/>
                  </a:cubicBezTo>
                  <a:cubicBezTo>
                    <a:pt x="2" y="378"/>
                    <a:pt x="2" y="379"/>
                    <a:pt x="2" y="379"/>
                  </a:cubicBezTo>
                  <a:cubicBezTo>
                    <a:pt x="2" y="380"/>
                    <a:pt x="2" y="380"/>
                    <a:pt x="2" y="380"/>
                  </a:cubicBezTo>
                  <a:cubicBezTo>
                    <a:pt x="2" y="388"/>
                    <a:pt x="2" y="396"/>
                    <a:pt x="1" y="405"/>
                  </a:cubicBezTo>
                  <a:cubicBezTo>
                    <a:pt x="2" y="383"/>
                    <a:pt x="2" y="383"/>
                    <a:pt x="2" y="383"/>
                  </a:cubicBezTo>
                  <a:cubicBezTo>
                    <a:pt x="3" y="382"/>
                    <a:pt x="3" y="380"/>
                    <a:pt x="3" y="380"/>
                  </a:cubicBezTo>
                  <a:cubicBezTo>
                    <a:pt x="3" y="380"/>
                    <a:pt x="3" y="380"/>
                    <a:pt x="3" y="380"/>
                  </a:cubicBezTo>
                  <a:cubicBezTo>
                    <a:pt x="3" y="380"/>
                    <a:pt x="3" y="380"/>
                    <a:pt x="3" y="380"/>
                  </a:cubicBezTo>
                  <a:cubicBezTo>
                    <a:pt x="3" y="380"/>
                    <a:pt x="3" y="380"/>
                    <a:pt x="3" y="380"/>
                  </a:cubicBezTo>
                  <a:cubicBezTo>
                    <a:pt x="3" y="380"/>
                    <a:pt x="3" y="380"/>
                    <a:pt x="3" y="380"/>
                  </a:cubicBezTo>
                  <a:cubicBezTo>
                    <a:pt x="4" y="380"/>
                    <a:pt x="4" y="380"/>
                    <a:pt x="4" y="380"/>
                  </a:cubicBezTo>
                  <a:cubicBezTo>
                    <a:pt x="6" y="380"/>
                    <a:pt x="6" y="380"/>
                    <a:pt x="6" y="380"/>
                  </a:cubicBezTo>
                  <a:cubicBezTo>
                    <a:pt x="9" y="380"/>
                    <a:pt x="9" y="380"/>
                    <a:pt x="9" y="380"/>
                  </a:cubicBezTo>
                  <a:cubicBezTo>
                    <a:pt x="16" y="380"/>
                    <a:pt x="16" y="380"/>
                    <a:pt x="16" y="380"/>
                  </a:cubicBezTo>
                  <a:cubicBezTo>
                    <a:pt x="21" y="380"/>
                    <a:pt x="27" y="380"/>
                    <a:pt x="32" y="380"/>
                  </a:cubicBezTo>
                  <a:cubicBezTo>
                    <a:pt x="43" y="380"/>
                    <a:pt x="53" y="379"/>
                    <a:pt x="64" y="380"/>
                  </a:cubicBezTo>
                  <a:cubicBezTo>
                    <a:pt x="85" y="380"/>
                    <a:pt x="104" y="382"/>
                    <a:pt x="121" y="389"/>
                  </a:cubicBezTo>
                  <a:cubicBezTo>
                    <a:pt x="132" y="389"/>
                    <a:pt x="109" y="416"/>
                    <a:pt x="120" y="430"/>
                  </a:cubicBezTo>
                  <a:cubicBezTo>
                    <a:pt x="131" y="430"/>
                    <a:pt x="154" y="430"/>
                    <a:pt x="165" y="430"/>
                  </a:cubicBezTo>
                  <a:cubicBezTo>
                    <a:pt x="176" y="451"/>
                    <a:pt x="153" y="471"/>
                    <a:pt x="164" y="492"/>
                  </a:cubicBezTo>
                  <a:cubicBezTo>
                    <a:pt x="175" y="513"/>
                    <a:pt x="220" y="500"/>
                    <a:pt x="231" y="513"/>
                  </a:cubicBezTo>
                  <a:cubicBezTo>
                    <a:pt x="264" y="527"/>
                    <a:pt x="208" y="534"/>
                    <a:pt x="175" y="533"/>
                  </a:cubicBezTo>
                  <a:cubicBezTo>
                    <a:pt x="181" y="540"/>
                    <a:pt x="175" y="540"/>
                    <a:pt x="168" y="540"/>
                  </a:cubicBezTo>
                  <a:cubicBezTo>
                    <a:pt x="161" y="540"/>
                    <a:pt x="153" y="540"/>
                    <a:pt x="153" y="547"/>
                  </a:cubicBezTo>
                  <a:cubicBezTo>
                    <a:pt x="153" y="574"/>
                    <a:pt x="152" y="602"/>
                    <a:pt x="197" y="623"/>
                  </a:cubicBezTo>
                  <a:cubicBezTo>
                    <a:pt x="208" y="630"/>
                    <a:pt x="197" y="650"/>
                    <a:pt x="197" y="664"/>
                  </a:cubicBezTo>
                  <a:cubicBezTo>
                    <a:pt x="330" y="665"/>
                    <a:pt x="475" y="666"/>
                    <a:pt x="608" y="640"/>
                  </a:cubicBezTo>
                  <a:cubicBezTo>
                    <a:pt x="663" y="630"/>
                    <a:pt x="723" y="633"/>
                    <a:pt x="782" y="635"/>
                  </a:cubicBezTo>
                  <a:cubicBezTo>
                    <a:pt x="845" y="637"/>
                    <a:pt x="908" y="640"/>
                    <a:pt x="964" y="628"/>
                  </a:cubicBezTo>
                  <a:cubicBezTo>
                    <a:pt x="976" y="626"/>
                    <a:pt x="991" y="628"/>
                    <a:pt x="1006" y="630"/>
                  </a:cubicBezTo>
                  <a:cubicBezTo>
                    <a:pt x="1033" y="633"/>
                    <a:pt x="1061" y="637"/>
                    <a:pt x="1076" y="615"/>
                  </a:cubicBezTo>
                  <a:cubicBezTo>
                    <a:pt x="1042" y="615"/>
                    <a:pt x="1042" y="615"/>
                    <a:pt x="1042" y="615"/>
                  </a:cubicBezTo>
                  <a:cubicBezTo>
                    <a:pt x="1062" y="602"/>
                    <a:pt x="1082" y="605"/>
                    <a:pt x="1102" y="608"/>
                  </a:cubicBezTo>
                  <a:cubicBezTo>
                    <a:pt x="1116" y="609"/>
                    <a:pt x="1129" y="611"/>
                    <a:pt x="1143" y="608"/>
                  </a:cubicBezTo>
                  <a:cubicBezTo>
                    <a:pt x="1142" y="594"/>
                    <a:pt x="1142" y="588"/>
                    <a:pt x="1154" y="581"/>
                  </a:cubicBezTo>
                  <a:cubicBezTo>
                    <a:pt x="1131" y="581"/>
                    <a:pt x="1098" y="587"/>
                    <a:pt x="1076" y="581"/>
                  </a:cubicBezTo>
                  <a:cubicBezTo>
                    <a:pt x="1076" y="560"/>
                    <a:pt x="1076" y="560"/>
                    <a:pt x="1076" y="560"/>
                  </a:cubicBezTo>
                  <a:cubicBezTo>
                    <a:pt x="1087" y="557"/>
                    <a:pt x="1101" y="558"/>
                    <a:pt x="1114" y="560"/>
                  </a:cubicBezTo>
                  <a:cubicBezTo>
                    <a:pt x="1128" y="562"/>
                    <a:pt x="1142" y="564"/>
                    <a:pt x="1153" y="560"/>
                  </a:cubicBezTo>
                  <a:cubicBezTo>
                    <a:pt x="1153" y="553"/>
                    <a:pt x="1153" y="540"/>
                    <a:pt x="1153" y="533"/>
                  </a:cubicBezTo>
                  <a:cubicBezTo>
                    <a:pt x="1153" y="526"/>
                    <a:pt x="1164" y="526"/>
                    <a:pt x="1176" y="526"/>
                  </a:cubicBezTo>
                  <a:cubicBezTo>
                    <a:pt x="1164" y="526"/>
                    <a:pt x="1142" y="526"/>
                    <a:pt x="1131" y="526"/>
                  </a:cubicBezTo>
                  <a:cubicBezTo>
                    <a:pt x="1131" y="519"/>
                    <a:pt x="1131" y="505"/>
                    <a:pt x="1131" y="498"/>
                  </a:cubicBezTo>
                  <a:cubicBezTo>
                    <a:pt x="1131" y="491"/>
                    <a:pt x="1142" y="491"/>
                    <a:pt x="1153" y="492"/>
                  </a:cubicBezTo>
                  <a:cubicBezTo>
                    <a:pt x="1153" y="478"/>
                    <a:pt x="1164" y="464"/>
                    <a:pt x="1153" y="457"/>
                  </a:cubicBezTo>
                  <a:cubicBezTo>
                    <a:pt x="1142" y="457"/>
                    <a:pt x="1131" y="457"/>
                    <a:pt x="1120" y="457"/>
                  </a:cubicBezTo>
                  <a:cubicBezTo>
                    <a:pt x="1164" y="450"/>
                    <a:pt x="1186" y="416"/>
                    <a:pt x="1186" y="395"/>
                  </a:cubicBezTo>
                  <a:cubicBezTo>
                    <a:pt x="1180" y="399"/>
                    <a:pt x="1178" y="395"/>
                    <a:pt x="1175" y="392"/>
                  </a:cubicBezTo>
                  <a:cubicBezTo>
                    <a:pt x="1172" y="389"/>
                    <a:pt x="1169" y="385"/>
                    <a:pt x="1164" y="389"/>
                  </a:cubicBezTo>
                  <a:cubicBezTo>
                    <a:pt x="1197" y="368"/>
                    <a:pt x="1230" y="341"/>
                    <a:pt x="1186" y="334"/>
                  </a:cubicBezTo>
                  <a:cubicBezTo>
                    <a:pt x="1123" y="330"/>
                    <a:pt x="1059" y="328"/>
                    <a:pt x="995" y="327"/>
                  </a:cubicBezTo>
                  <a:cubicBezTo>
                    <a:pt x="1034" y="325"/>
                    <a:pt x="1073" y="324"/>
                    <a:pt x="1112" y="322"/>
                  </a:cubicBezTo>
                  <a:cubicBezTo>
                    <a:pt x="1136" y="321"/>
                    <a:pt x="1160" y="321"/>
                    <a:pt x="1185" y="320"/>
                  </a:cubicBezTo>
                  <a:cubicBezTo>
                    <a:pt x="1208" y="319"/>
                    <a:pt x="1232" y="318"/>
                    <a:pt x="1255" y="317"/>
                  </a:cubicBezTo>
                  <a:cubicBezTo>
                    <a:pt x="1260" y="316"/>
                    <a:pt x="1262" y="314"/>
                    <a:pt x="1264" y="311"/>
                  </a:cubicBezTo>
                  <a:cubicBezTo>
                    <a:pt x="1266" y="309"/>
                    <a:pt x="1267" y="306"/>
                    <a:pt x="1267" y="303"/>
                  </a:cubicBezTo>
                  <a:cubicBezTo>
                    <a:pt x="1267" y="300"/>
                    <a:pt x="1267" y="297"/>
                    <a:pt x="1266" y="294"/>
                  </a:cubicBezTo>
                </a:path>
              </a:pathLst>
            </a:custGeom>
            <a:solidFill>
              <a:srgbClr val="C00000">
                <a:alpha val="8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200">
                <a:solidFill>
                  <a:srgbClr val="FFFF00"/>
                </a:solidFill>
                <a:latin typeface="Nunito Sans"/>
                <a:ea typeface="Nunito Sans"/>
                <a:cs typeface="Nunito Sans"/>
                <a:sym typeface="Nunito Sans"/>
              </a:endParaRPr>
            </a:p>
          </p:txBody>
        </p:sp>
        <p:sp>
          <p:nvSpPr>
            <p:cNvPr id="903" name="Google Shape;903;p27"/>
            <p:cNvSpPr txBox="1"/>
            <p:nvPr/>
          </p:nvSpPr>
          <p:spPr>
            <a:xfrm>
              <a:off x="1975676" y="222428"/>
              <a:ext cx="8083098" cy="135421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8800">
                  <a:solidFill>
                    <a:srgbClr val="FFFF00"/>
                  </a:solidFill>
                  <a:latin typeface="Arial"/>
                  <a:ea typeface="Arial"/>
                  <a:cs typeface="Arial"/>
                  <a:sym typeface="Arial"/>
                </a:rPr>
                <a:t>TRÒ CHƠI Ô CHỮ</a:t>
              </a:r>
              <a:endParaRPr sz="8800">
                <a:solidFill>
                  <a:srgbClr val="FFFF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1"/>
                                        </p:tgtEl>
                                        <p:attrNameLst>
                                          <p:attrName>style.visibility</p:attrName>
                                        </p:attrNameLst>
                                      </p:cBhvr>
                                      <p:to>
                                        <p:strVal val="visible"/>
                                      </p:to>
                                    </p:set>
                                    <p:animEffect transition="in" filter="fade">
                                      <p:cBhvr>
                                        <p:cTn id="7" dur="500"/>
                                        <p:tgtEl>
                                          <p:spTgt spid="9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901"/>
                                        </p:tgtEl>
                                      </p:cBhvr>
                                    </p:animEffect>
                                    <p:set>
                                      <p:cBhvr>
                                        <p:cTn id="12" dur="1" fill="hold">
                                          <p:stCondLst>
                                            <p:cond delay="2000"/>
                                          </p:stCondLst>
                                        </p:cTn>
                                        <p:tgtEl>
                                          <p:spTgt spid="90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0"/>
                                        </p:tgtEl>
                                        <p:attrNameLst>
                                          <p:attrName>style.visibility</p:attrName>
                                        </p:attrNameLst>
                                      </p:cBhvr>
                                      <p:to>
                                        <p:strVal val="visible"/>
                                      </p:to>
                                    </p:set>
                                    <p:animEffect transition="in" filter="fade">
                                      <p:cBhvr>
                                        <p:cTn id="17" dur="500"/>
                                        <p:tgtEl>
                                          <p:spTgt spid="7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37"/>
                                        </p:tgtEl>
                                      </p:cBhvr>
                                    </p:animEffect>
                                    <p:set>
                                      <p:cBhvr>
                                        <p:cTn id="22" dur="1" fill="hold">
                                          <p:stCondLst>
                                            <p:cond delay="500"/>
                                          </p:stCondLst>
                                        </p:cTn>
                                        <p:tgtEl>
                                          <p:spTgt spid="7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18"/>
                                        </p:tgtEl>
                                        <p:attrNameLst>
                                          <p:attrName>style.visibility</p:attrName>
                                        </p:attrNameLst>
                                      </p:cBhvr>
                                      <p:to>
                                        <p:strVal val="visible"/>
                                      </p:to>
                                    </p:set>
                                    <p:animEffect transition="in" filter="fade">
                                      <p:cBhvr>
                                        <p:cTn id="27" dur="500"/>
                                        <p:tgtEl>
                                          <p:spTgt spid="8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85"/>
                                        </p:tgtEl>
                                      </p:cBhvr>
                                    </p:animEffect>
                                    <p:set>
                                      <p:cBhvr>
                                        <p:cTn id="32" dur="1" fill="hold">
                                          <p:stCondLst>
                                            <p:cond delay="500"/>
                                          </p:stCondLst>
                                        </p:cTn>
                                        <p:tgtEl>
                                          <p:spTgt spid="78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23"/>
                                        </p:tgtEl>
                                        <p:attrNameLst>
                                          <p:attrName>style.visibility</p:attrName>
                                        </p:attrNameLst>
                                      </p:cBhvr>
                                      <p:to>
                                        <p:strVal val="visible"/>
                                      </p:to>
                                    </p:set>
                                    <p:animEffect transition="in" filter="fade">
                                      <p:cBhvr>
                                        <p:cTn id="37" dur="500"/>
                                        <p:tgtEl>
                                          <p:spTgt spid="8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797"/>
                                        </p:tgtEl>
                                      </p:cBhvr>
                                    </p:animEffect>
                                    <p:set>
                                      <p:cBhvr>
                                        <p:cTn id="42" dur="1" fill="hold">
                                          <p:stCondLst>
                                            <p:cond delay="500"/>
                                          </p:stCondLst>
                                        </p:cTn>
                                        <p:tgtEl>
                                          <p:spTgt spid="79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28"/>
                                        </p:tgtEl>
                                        <p:attrNameLst>
                                          <p:attrName>style.visibility</p:attrName>
                                        </p:attrNameLst>
                                      </p:cBhvr>
                                      <p:to>
                                        <p:strVal val="visible"/>
                                      </p:to>
                                    </p:set>
                                    <p:animEffect transition="in" filter="fade">
                                      <p:cBhvr>
                                        <p:cTn id="47" dur="500"/>
                                        <p:tgtEl>
                                          <p:spTgt spid="8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90"/>
                                        </p:tgtEl>
                                      </p:cBhvr>
                                    </p:animEffect>
                                    <p:set>
                                      <p:cBhvr>
                                        <p:cTn id="52" dur="1" fill="hold">
                                          <p:stCondLst>
                                            <p:cond delay="500"/>
                                          </p:stCondLst>
                                        </p:cTn>
                                        <p:tgtEl>
                                          <p:spTgt spid="79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33"/>
                                        </p:tgtEl>
                                        <p:attrNameLst>
                                          <p:attrName>style.visibility</p:attrName>
                                        </p:attrNameLst>
                                      </p:cBhvr>
                                      <p:to>
                                        <p:strVal val="visible"/>
                                      </p:to>
                                    </p:set>
                                    <p:animEffect transition="in" filter="fade">
                                      <p:cBhvr>
                                        <p:cTn id="57" dur="500"/>
                                        <p:tgtEl>
                                          <p:spTgt spid="83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804"/>
                                        </p:tgtEl>
                                      </p:cBhvr>
                                    </p:animEffect>
                                    <p:set>
                                      <p:cBhvr>
                                        <p:cTn id="62" dur="1" fill="hold">
                                          <p:stCondLst>
                                            <p:cond delay="500"/>
                                          </p:stCondLst>
                                        </p:cTn>
                                        <p:tgtEl>
                                          <p:spTgt spid="80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38"/>
                                        </p:tgtEl>
                                        <p:attrNameLst>
                                          <p:attrName>style.visibility</p:attrName>
                                        </p:attrNameLst>
                                      </p:cBhvr>
                                      <p:to>
                                        <p:strVal val="visible"/>
                                      </p:to>
                                    </p:set>
                                    <p:animEffect transition="in" filter="fade">
                                      <p:cBhvr>
                                        <p:cTn id="67" dur="500"/>
                                        <p:tgtEl>
                                          <p:spTgt spid="8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43"/>
                                        </p:tgtEl>
                                        <p:attrNameLst>
                                          <p:attrName>style.visibility</p:attrName>
                                        </p:attrNameLst>
                                      </p:cBhvr>
                                      <p:to>
                                        <p:strVal val="visible"/>
                                      </p:to>
                                    </p:set>
                                    <p:animEffect transition="in" filter="fade">
                                      <p:cBhvr>
                                        <p:cTn id="72" dur="500"/>
                                        <p:tgtEl>
                                          <p:spTgt spid="8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812"/>
                                        </p:tgtEl>
                                      </p:cBhvr>
                                    </p:animEffect>
                                    <p:set>
                                      <p:cBhvr>
                                        <p:cTn id="77" dur="1" fill="hold">
                                          <p:stCondLst>
                                            <p:cond delay="500"/>
                                          </p:stCondLst>
                                        </p:cTn>
                                        <p:tgtEl>
                                          <p:spTgt spid="81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883"/>
                                        </p:tgtEl>
                                      </p:cBhvr>
                                    </p:animEffect>
                                    <p:set>
                                      <p:cBhvr>
                                        <p:cTn id="82" dur="1" fill="hold">
                                          <p:stCondLst>
                                            <p:cond delay="500"/>
                                          </p:stCondLst>
                                        </p:cTn>
                                        <p:tgtEl>
                                          <p:spTgt spid="88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857"/>
                                        </p:tgtEl>
                                      </p:cBhvr>
                                    </p:animEffect>
                                    <p:set>
                                      <p:cBhvr>
                                        <p:cTn id="87" dur="1" fill="hold">
                                          <p:stCondLst>
                                            <p:cond delay="500"/>
                                          </p:stCondLst>
                                        </p:cTn>
                                        <p:tgtEl>
                                          <p:spTgt spid="8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pic>
        <p:nvPicPr>
          <p:cNvPr id="908" name="Google Shape;908;p28"/>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909" name="Google Shape;909;p28"/>
          <p:cNvGrpSpPr/>
          <p:nvPr/>
        </p:nvGrpSpPr>
        <p:grpSpPr>
          <a:xfrm>
            <a:off x="3698668" y="1039258"/>
            <a:ext cx="8117033" cy="4535402"/>
            <a:chOff x="402716" y="537971"/>
            <a:chExt cx="6420430" cy="1499163"/>
          </a:xfrm>
        </p:grpSpPr>
        <p:sp>
          <p:nvSpPr>
            <p:cNvPr id="910" name="Google Shape;910;p28"/>
            <p:cNvSpPr/>
            <p:nvPr/>
          </p:nvSpPr>
          <p:spPr>
            <a:xfrm>
              <a:off x="508714" y="623105"/>
              <a:ext cx="6314432" cy="141402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1" name="Google Shape;911;p28"/>
            <p:cNvSpPr/>
            <p:nvPr/>
          </p:nvSpPr>
          <p:spPr>
            <a:xfrm>
              <a:off x="402716" y="537971"/>
              <a:ext cx="6314432" cy="1414029"/>
            </a:xfrm>
            <a:custGeom>
              <a:avLst/>
              <a:gdLst/>
              <a:ahLst/>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cap="flat" cmpd="sng">
              <a:solidFill>
                <a:srgbClr val="2C2C2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12" name="Google Shape;912;p28"/>
          <p:cNvPicPr preferRelativeResize="0"/>
          <p:nvPr/>
        </p:nvPicPr>
        <p:blipFill rotWithShape="1">
          <a:blip r:embed="rId4">
            <a:alphaModFix/>
          </a:blip>
          <a:srcRect l="28385" b="713"/>
          <a:stretch/>
        </p:blipFill>
        <p:spPr>
          <a:xfrm flipH="1">
            <a:off x="8689680" y="2002324"/>
            <a:ext cx="3502319" cy="4855676"/>
          </a:xfrm>
          <a:prstGeom prst="rect">
            <a:avLst/>
          </a:prstGeom>
          <a:noFill/>
          <a:ln>
            <a:noFill/>
          </a:ln>
        </p:spPr>
      </p:pic>
      <p:pic>
        <p:nvPicPr>
          <p:cNvPr id="913" name="Google Shape;913;p28"/>
          <p:cNvPicPr preferRelativeResize="0"/>
          <p:nvPr/>
        </p:nvPicPr>
        <p:blipFill rotWithShape="1">
          <a:blip r:embed="rId5">
            <a:alphaModFix/>
          </a:blip>
          <a:srcRect/>
          <a:stretch/>
        </p:blipFill>
        <p:spPr>
          <a:xfrm>
            <a:off x="-137487" y="2566704"/>
            <a:ext cx="4569094" cy="4569094"/>
          </a:xfrm>
          <a:prstGeom prst="rect">
            <a:avLst/>
          </a:prstGeom>
          <a:noFill/>
          <a:ln>
            <a:noFill/>
          </a:ln>
        </p:spPr>
      </p:pic>
      <p:pic>
        <p:nvPicPr>
          <p:cNvPr id="914" name="Google Shape;914;p28"/>
          <p:cNvPicPr preferRelativeResize="0"/>
          <p:nvPr/>
        </p:nvPicPr>
        <p:blipFill rotWithShape="1">
          <a:blip r:embed="rId6">
            <a:alphaModFix/>
          </a:blip>
          <a:srcRect/>
          <a:stretch/>
        </p:blipFill>
        <p:spPr>
          <a:xfrm>
            <a:off x="9680417" y="4981220"/>
            <a:ext cx="2553159" cy="1936427"/>
          </a:xfrm>
          <a:prstGeom prst="rect">
            <a:avLst/>
          </a:prstGeom>
          <a:noFill/>
          <a:ln>
            <a:noFill/>
          </a:ln>
        </p:spPr>
      </p:pic>
      <p:sp>
        <p:nvSpPr>
          <p:cNvPr id="915" name="Google Shape;915;p28"/>
          <p:cNvSpPr txBox="1"/>
          <p:nvPr/>
        </p:nvSpPr>
        <p:spPr>
          <a:xfrm>
            <a:off x="5112950" y="1802135"/>
            <a:ext cx="5966728"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2060"/>
                </a:solidFill>
                <a:latin typeface="Calibri"/>
                <a:ea typeface="Calibri"/>
                <a:cs typeface="Calibri"/>
                <a:sym typeface="Calibri"/>
              </a:rPr>
              <a:t>Đọc đúng, trôi chảy; đọc diễn cảm câu chuyện.</a:t>
            </a:r>
            <a:endParaRPr sz="3200" b="1">
              <a:solidFill>
                <a:srgbClr val="002060"/>
              </a:solidFill>
              <a:latin typeface="Calibri"/>
              <a:ea typeface="Calibri"/>
              <a:cs typeface="Calibri"/>
              <a:sym typeface="Calibri"/>
            </a:endParaRPr>
          </a:p>
        </p:txBody>
      </p:sp>
      <p:sp>
        <p:nvSpPr>
          <p:cNvPr id="916" name="Google Shape;916;p28"/>
          <p:cNvSpPr txBox="1"/>
          <p:nvPr/>
        </p:nvSpPr>
        <p:spPr>
          <a:xfrm>
            <a:off x="5112950" y="3660967"/>
            <a:ext cx="5887400"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2060"/>
                </a:solidFill>
                <a:latin typeface="Calibri"/>
                <a:ea typeface="Calibri"/>
                <a:cs typeface="Calibri"/>
                <a:sym typeface="Calibri"/>
              </a:rPr>
              <a:t>Trình bày được nội dung, ý nghĩa câu chuyện.</a:t>
            </a:r>
            <a:endParaRPr sz="3200" b="1">
              <a:solidFill>
                <a:srgbClr val="002060"/>
              </a:solidFill>
              <a:latin typeface="Calibri"/>
              <a:ea typeface="Calibri"/>
              <a:cs typeface="Calibri"/>
              <a:sym typeface="Calibri"/>
            </a:endParaRPr>
          </a:p>
        </p:txBody>
      </p:sp>
      <p:pic>
        <p:nvPicPr>
          <p:cNvPr id="917" name="Google Shape;917;p28"/>
          <p:cNvPicPr preferRelativeResize="0"/>
          <p:nvPr/>
        </p:nvPicPr>
        <p:blipFill rotWithShape="1">
          <a:blip r:embed="rId7">
            <a:alphaModFix/>
          </a:blip>
          <a:srcRect/>
          <a:stretch/>
        </p:blipFill>
        <p:spPr>
          <a:xfrm>
            <a:off x="3386030" y="1128151"/>
            <a:ext cx="2052523" cy="2052523"/>
          </a:xfrm>
          <a:prstGeom prst="rect">
            <a:avLst/>
          </a:prstGeom>
          <a:noFill/>
          <a:ln>
            <a:noFill/>
          </a:ln>
        </p:spPr>
      </p:pic>
      <p:pic>
        <p:nvPicPr>
          <p:cNvPr id="918" name="Google Shape;918;p28"/>
          <p:cNvPicPr preferRelativeResize="0"/>
          <p:nvPr/>
        </p:nvPicPr>
        <p:blipFill rotWithShape="1">
          <a:blip r:embed="rId7">
            <a:alphaModFix/>
          </a:blip>
          <a:srcRect/>
          <a:stretch/>
        </p:blipFill>
        <p:spPr>
          <a:xfrm>
            <a:off x="3427606" y="2998647"/>
            <a:ext cx="2052523" cy="2052523"/>
          </a:xfrm>
          <a:prstGeom prst="rect">
            <a:avLst/>
          </a:prstGeom>
          <a:noFill/>
          <a:ln>
            <a:noFill/>
          </a:ln>
        </p:spPr>
      </p:pic>
      <p:sp>
        <p:nvSpPr>
          <p:cNvPr id="919" name="Google Shape;919;p28"/>
          <p:cNvSpPr txBox="1"/>
          <p:nvPr/>
        </p:nvSpPr>
        <p:spPr>
          <a:xfrm>
            <a:off x="4373077" y="36617"/>
            <a:ext cx="6408806"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chemeClr val="lt1"/>
                </a:solidFill>
                <a:latin typeface="Arial"/>
                <a:ea typeface="Arial"/>
                <a:cs typeface="Arial"/>
                <a:sym typeface="Arial"/>
              </a:rPr>
              <a:t>ĐÁNH GIÁ MỤC TIÊU</a:t>
            </a:r>
            <a:endParaRPr sz="6000">
              <a:solidFill>
                <a:schemeClr val="lt1"/>
              </a:solidFill>
              <a:latin typeface="Arial"/>
              <a:ea typeface="Arial"/>
              <a:cs typeface="Arial"/>
              <a:sym typeface="Arial"/>
            </a:endParaRPr>
          </a:p>
        </p:txBody>
      </p:sp>
      <p:pic>
        <p:nvPicPr>
          <p:cNvPr id="920" name="Google Shape;920;p28"/>
          <p:cNvPicPr preferRelativeResize="0"/>
          <p:nvPr/>
        </p:nvPicPr>
        <p:blipFill rotWithShape="1">
          <a:blip r:embed="rId8">
            <a:alphaModFix/>
          </a:blip>
          <a:srcRect/>
          <a:stretch/>
        </p:blipFill>
        <p:spPr>
          <a:xfrm>
            <a:off x="0" y="3752602"/>
            <a:ext cx="3586008" cy="3126579"/>
          </a:xfrm>
          <a:prstGeom prst="rect">
            <a:avLst/>
          </a:prstGeom>
          <a:noFill/>
          <a:ln>
            <a:noFill/>
          </a:ln>
        </p:spPr>
      </p:pic>
      <p:pic>
        <p:nvPicPr>
          <p:cNvPr id="921" name="Google Shape;921;p28"/>
          <p:cNvPicPr preferRelativeResize="0"/>
          <p:nvPr/>
        </p:nvPicPr>
        <p:blipFill rotWithShape="1">
          <a:blip r:embed="rId9">
            <a:alphaModFix/>
          </a:blip>
          <a:srcRect/>
          <a:stretch/>
        </p:blipFill>
        <p:spPr>
          <a:xfrm>
            <a:off x="7577480" y="2340744"/>
            <a:ext cx="1237353" cy="875475"/>
          </a:xfrm>
          <a:prstGeom prst="rect">
            <a:avLst/>
          </a:prstGeom>
          <a:noFill/>
          <a:ln>
            <a:noFill/>
          </a:ln>
        </p:spPr>
      </p:pic>
      <p:pic>
        <p:nvPicPr>
          <p:cNvPr id="922" name="Google Shape;922;p28"/>
          <p:cNvPicPr preferRelativeResize="0"/>
          <p:nvPr/>
        </p:nvPicPr>
        <p:blipFill rotWithShape="1">
          <a:blip r:embed="rId9">
            <a:alphaModFix/>
          </a:blip>
          <a:srcRect/>
          <a:stretch/>
        </p:blipFill>
        <p:spPr>
          <a:xfrm>
            <a:off x="7641158" y="4164796"/>
            <a:ext cx="1237353" cy="875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
                                        </p:tgtEl>
                                        <p:attrNameLst>
                                          <p:attrName>style.visibility</p:attrName>
                                        </p:attrNameLst>
                                      </p:cBhvr>
                                      <p:to>
                                        <p:strVal val="visible"/>
                                      </p:to>
                                    </p:set>
                                    <p:animEffect transition="in" filter="fade">
                                      <p:cBhvr>
                                        <p:cTn id="7" dur="1000"/>
                                        <p:tgtEl>
                                          <p:spTgt spid="9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
                                        </p:tgtEl>
                                        <p:attrNameLst>
                                          <p:attrName>style.visibility</p:attrName>
                                        </p:attrNameLst>
                                      </p:cBhvr>
                                      <p:to>
                                        <p:strVal val="visible"/>
                                      </p:to>
                                    </p:set>
                                    <p:animEffect transition="in" filter="fade">
                                      <p:cBhvr>
                                        <p:cTn id="12" dur="1000"/>
                                        <p:tgtEl>
                                          <p:spTgt spid="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927" name="Google Shape;927;p29"/>
          <p:cNvPicPr preferRelativeResize="0"/>
          <p:nvPr/>
        </p:nvPicPr>
        <p:blipFill rotWithShape="1">
          <a:blip r:embed="rId3">
            <a:alphaModFix/>
          </a:blip>
          <a:srcRect/>
          <a:stretch/>
        </p:blipFill>
        <p:spPr>
          <a:xfrm>
            <a:off x="9736752" y="3184644"/>
            <a:ext cx="2455248" cy="3689556"/>
          </a:xfrm>
          <a:prstGeom prst="rect">
            <a:avLst/>
          </a:prstGeom>
          <a:noFill/>
          <a:ln>
            <a:noFill/>
          </a:ln>
        </p:spPr>
      </p:pic>
      <p:pic>
        <p:nvPicPr>
          <p:cNvPr id="928" name="Google Shape;928;p29"/>
          <p:cNvPicPr preferRelativeResize="0"/>
          <p:nvPr/>
        </p:nvPicPr>
        <p:blipFill rotWithShape="1">
          <a:blip r:embed="rId4">
            <a:alphaModFix/>
          </a:blip>
          <a:srcRect/>
          <a:stretch/>
        </p:blipFill>
        <p:spPr>
          <a:xfrm>
            <a:off x="98597" y="2957161"/>
            <a:ext cx="4231710" cy="3689556"/>
          </a:xfrm>
          <a:prstGeom prst="rect">
            <a:avLst/>
          </a:prstGeom>
          <a:noFill/>
          <a:ln>
            <a:noFill/>
          </a:ln>
        </p:spPr>
      </p:pic>
      <p:pic>
        <p:nvPicPr>
          <p:cNvPr id="929" name="Google Shape;929;p29"/>
          <p:cNvPicPr preferRelativeResize="0"/>
          <p:nvPr/>
        </p:nvPicPr>
        <p:blipFill rotWithShape="1">
          <a:blip r:embed="rId5">
            <a:alphaModFix/>
          </a:blip>
          <a:srcRect/>
          <a:stretch/>
        </p:blipFill>
        <p:spPr>
          <a:xfrm>
            <a:off x="0" y="-2574"/>
            <a:ext cx="4064000" cy="2514044"/>
          </a:xfrm>
          <a:prstGeom prst="rect">
            <a:avLst/>
          </a:prstGeom>
          <a:noFill/>
          <a:ln>
            <a:noFill/>
          </a:ln>
        </p:spPr>
      </p:pic>
      <p:grpSp>
        <p:nvGrpSpPr>
          <p:cNvPr id="930" name="Google Shape;930;p29"/>
          <p:cNvGrpSpPr/>
          <p:nvPr/>
        </p:nvGrpSpPr>
        <p:grpSpPr>
          <a:xfrm>
            <a:off x="2015941" y="1624856"/>
            <a:ext cx="8785689" cy="3298519"/>
            <a:chOff x="2531495" y="1032417"/>
            <a:chExt cx="6577454" cy="3685128"/>
          </a:xfrm>
        </p:grpSpPr>
        <p:pic>
          <p:nvPicPr>
            <p:cNvPr id="931" name="Google Shape;931;p29"/>
            <p:cNvPicPr preferRelativeResize="0"/>
            <p:nvPr/>
          </p:nvPicPr>
          <p:blipFill rotWithShape="1">
            <a:blip r:embed="rId6">
              <a:alphaModFix/>
            </a:blip>
            <a:srcRect/>
            <a:stretch/>
          </p:blipFill>
          <p:spPr>
            <a:xfrm>
              <a:off x="2531495" y="1032417"/>
              <a:ext cx="6577454" cy="3685128"/>
            </a:xfrm>
            <a:prstGeom prst="rect">
              <a:avLst/>
            </a:prstGeom>
            <a:noFill/>
            <a:ln>
              <a:noFill/>
            </a:ln>
          </p:spPr>
        </p:pic>
        <p:sp>
          <p:nvSpPr>
            <p:cNvPr id="932" name="Google Shape;932;p29"/>
            <p:cNvSpPr/>
            <p:nvPr/>
          </p:nvSpPr>
          <p:spPr>
            <a:xfrm>
              <a:off x="2780617" y="1254448"/>
              <a:ext cx="6051534" cy="3203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33" name="Google Shape;933;p29"/>
          <p:cNvPicPr preferRelativeResize="0"/>
          <p:nvPr/>
        </p:nvPicPr>
        <p:blipFill rotWithShape="1">
          <a:blip r:embed="rId7">
            <a:alphaModFix/>
          </a:blip>
          <a:srcRect/>
          <a:stretch/>
        </p:blipFill>
        <p:spPr>
          <a:xfrm>
            <a:off x="10556267" y="1152573"/>
            <a:ext cx="717373" cy="2121543"/>
          </a:xfrm>
          <a:prstGeom prst="rect">
            <a:avLst/>
          </a:prstGeom>
          <a:noFill/>
          <a:ln>
            <a:noFill/>
          </a:ln>
        </p:spPr>
      </p:pic>
      <p:pic>
        <p:nvPicPr>
          <p:cNvPr id="934" name="Google Shape;934;p29"/>
          <p:cNvPicPr preferRelativeResize="0"/>
          <p:nvPr/>
        </p:nvPicPr>
        <p:blipFill rotWithShape="1">
          <a:blip r:embed="rId8">
            <a:alphaModFix/>
          </a:blip>
          <a:srcRect/>
          <a:stretch/>
        </p:blipFill>
        <p:spPr>
          <a:xfrm>
            <a:off x="9723078" y="4471010"/>
            <a:ext cx="1675762" cy="1815940"/>
          </a:xfrm>
          <a:prstGeom prst="rect">
            <a:avLst/>
          </a:prstGeom>
          <a:noFill/>
          <a:ln>
            <a:noFill/>
          </a:ln>
        </p:spPr>
      </p:pic>
      <p:sp>
        <p:nvSpPr>
          <p:cNvPr id="935" name="Google Shape;935;p29"/>
          <p:cNvSpPr txBox="1"/>
          <p:nvPr/>
        </p:nvSpPr>
        <p:spPr>
          <a:xfrm>
            <a:off x="4612420" y="437597"/>
            <a:ext cx="2967159"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600" b="1">
                <a:solidFill>
                  <a:srgbClr val="C00000"/>
                </a:solidFill>
                <a:latin typeface="Arima Madurai Black"/>
                <a:ea typeface="Arima Madurai Black"/>
                <a:cs typeface="Arima Madurai Black"/>
                <a:sym typeface="Arima Madurai Black"/>
              </a:rPr>
              <a:t>DẶN DÒ</a:t>
            </a:r>
            <a:endParaRPr sz="6600" b="1">
              <a:solidFill>
                <a:srgbClr val="C00000"/>
              </a:solidFill>
              <a:latin typeface="Arima Madurai Black"/>
              <a:ea typeface="Arima Madurai Black"/>
              <a:cs typeface="Arima Madurai Black"/>
              <a:sym typeface="Arima Madurai Black"/>
            </a:endParaRPr>
          </a:p>
        </p:txBody>
      </p:sp>
      <p:sp>
        <p:nvSpPr>
          <p:cNvPr id="936" name="Google Shape;936;p29"/>
          <p:cNvSpPr/>
          <p:nvPr/>
        </p:nvSpPr>
        <p:spPr>
          <a:xfrm>
            <a:off x="2437580" y="2283930"/>
            <a:ext cx="7738479"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002060"/>
                </a:solidFill>
                <a:latin typeface="Baloo 2"/>
                <a:ea typeface="Baloo 2"/>
                <a:cs typeface="Baloo 2"/>
                <a:sym typeface="Baloo 2"/>
              </a:rPr>
              <a:t>- Đọc lại bài và trả lời lại các câu hỏi.</a:t>
            </a:r>
            <a:endParaRPr sz="3600" b="1">
              <a:solidFill>
                <a:srgbClr val="002060"/>
              </a:solidFill>
              <a:latin typeface="Baloo 2"/>
              <a:ea typeface="Baloo 2"/>
              <a:cs typeface="Baloo 2"/>
              <a:sym typeface="Baloo 2"/>
            </a:endParaRPr>
          </a:p>
        </p:txBody>
      </p:sp>
      <p:sp>
        <p:nvSpPr>
          <p:cNvPr id="937" name="Google Shape;937;p29"/>
          <p:cNvSpPr/>
          <p:nvPr/>
        </p:nvSpPr>
        <p:spPr>
          <a:xfrm>
            <a:off x="2419096" y="3476604"/>
            <a:ext cx="7738479"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002060"/>
                </a:solidFill>
                <a:latin typeface="Baloo 2"/>
                <a:ea typeface="Baloo 2"/>
                <a:cs typeface="Baloo 2"/>
                <a:sym typeface="Baloo 2"/>
              </a:rPr>
              <a:t>- Chuẩn bị bài: Phong cảnh đền Hùng</a:t>
            </a:r>
            <a:endParaRPr sz="3600" b="1">
              <a:solidFill>
                <a:srgbClr val="002060"/>
              </a:solidFill>
              <a:latin typeface="Baloo 2"/>
              <a:ea typeface="Baloo 2"/>
              <a:cs typeface="Baloo 2"/>
              <a:sym typeface="Baloo 2"/>
            </a:endParaRPr>
          </a:p>
        </p:txBody>
      </p:sp>
    </p:spTree>
  </p:cSld>
  <p:clrMapOvr>
    <a:masterClrMapping/>
  </p:clrMapOvr>
  <mc:AlternateContent xmlns:mc="http://schemas.openxmlformats.org/markup-compatibility/2006" xmlns:p14="http://schemas.microsoft.com/office/powerpoint/2010/main">
    <mc:Choice Requires="p14">
      <p:transition spd="slow" p14:dur="25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30"/>
                                        </p:tgtEl>
                                        <p:attrNameLst>
                                          <p:attrName>style.visibility</p:attrName>
                                        </p:attrNameLst>
                                      </p:cBhvr>
                                      <p:to>
                                        <p:strVal val="visible"/>
                                      </p:to>
                                    </p:set>
                                    <p:anim calcmode="lin" valueType="num">
                                      <p:cBhvr additive="base">
                                        <p:cTn id="7" dur="500"/>
                                        <p:tgtEl>
                                          <p:spTgt spid="930"/>
                                        </p:tgtEl>
                                        <p:attrNameLst>
                                          <p:attrName>ppt_w</p:attrName>
                                        </p:attrNameLst>
                                      </p:cBhvr>
                                      <p:tavLst>
                                        <p:tav tm="0">
                                          <p:val>
                                            <p:strVal val="0"/>
                                          </p:val>
                                        </p:tav>
                                        <p:tav tm="100000">
                                          <p:val>
                                            <p:strVal val="#ppt_w"/>
                                          </p:val>
                                        </p:tav>
                                      </p:tavLst>
                                    </p:anim>
                                    <p:anim calcmode="lin" valueType="num">
                                      <p:cBhvr additive="base">
                                        <p:cTn id="8" dur="500"/>
                                        <p:tgtEl>
                                          <p:spTgt spid="93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34"/>
                                        </p:tgtEl>
                                        <p:attrNameLst>
                                          <p:attrName>style.visibility</p:attrName>
                                        </p:attrNameLst>
                                      </p:cBhvr>
                                      <p:to>
                                        <p:strVal val="visible"/>
                                      </p:to>
                                    </p:set>
                                    <p:animEffect transition="in" filter="fade">
                                      <p:cBhvr>
                                        <p:cTn id="12" dur="1000"/>
                                        <p:tgtEl>
                                          <p:spTgt spid="934"/>
                                        </p:tgtEl>
                                      </p:cBhvr>
                                    </p:animEffect>
                                  </p:childTnLst>
                                </p:cTn>
                              </p:par>
                              <p:par>
                                <p:cTn id="13" presetID="10" presetClass="entr" presetSubtype="0" fill="hold" nodeType="withEffect">
                                  <p:stCondLst>
                                    <p:cond delay="0"/>
                                  </p:stCondLst>
                                  <p:childTnLst>
                                    <p:set>
                                      <p:cBhvr>
                                        <p:cTn id="14" dur="1" fill="hold">
                                          <p:stCondLst>
                                            <p:cond delay="0"/>
                                          </p:stCondLst>
                                        </p:cTn>
                                        <p:tgtEl>
                                          <p:spTgt spid="933"/>
                                        </p:tgtEl>
                                        <p:attrNameLst>
                                          <p:attrName>style.visibility</p:attrName>
                                        </p:attrNameLst>
                                      </p:cBhvr>
                                      <p:to>
                                        <p:strVal val="visible"/>
                                      </p:to>
                                    </p:set>
                                    <p:animEffect transition="in" filter="fade">
                                      <p:cBhvr>
                                        <p:cTn id="15" dur="1000"/>
                                        <p:tgtEl>
                                          <p:spTgt spid="9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36"/>
                                        </p:tgtEl>
                                        <p:attrNameLst>
                                          <p:attrName>style.visibility</p:attrName>
                                        </p:attrNameLst>
                                      </p:cBhvr>
                                      <p:to>
                                        <p:strVal val="visible"/>
                                      </p:to>
                                    </p:set>
                                    <p:animEffect transition="in" filter="fade">
                                      <p:cBhvr>
                                        <p:cTn id="20" dur="1000"/>
                                        <p:tgtEl>
                                          <p:spTgt spid="9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37"/>
                                        </p:tgtEl>
                                        <p:attrNameLst>
                                          <p:attrName>style.visibility</p:attrName>
                                        </p:attrNameLst>
                                      </p:cBhvr>
                                      <p:to>
                                        <p:strVal val="visible"/>
                                      </p:to>
                                    </p:set>
                                    <p:animEffect transition="in" filter="fade">
                                      <p:cBhvr>
                                        <p:cTn id="25" dur="1000"/>
                                        <p:tgtEl>
                                          <p:spTgt spid="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
          <p:cNvPicPr preferRelativeResize="0"/>
          <p:nvPr/>
        </p:nvPicPr>
        <p:blipFill rotWithShape="1">
          <a:blip r:embed="rId3">
            <a:alphaModFix/>
          </a:blip>
          <a:srcRect b="15616"/>
          <a:stretch/>
        </p:blipFill>
        <p:spPr>
          <a:xfrm>
            <a:off x="0" y="1"/>
            <a:ext cx="12192000" cy="6858000"/>
          </a:xfrm>
          <a:prstGeom prst="rect">
            <a:avLst/>
          </a:prstGeom>
          <a:noFill/>
          <a:ln>
            <a:noFill/>
          </a:ln>
        </p:spPr>
      </p:pic>
      <p:pic>
        <p:nvPicPr>
          <p:cNvPr id="300" name="Google Shape;300;p3"/>
          <p:cNvPicPr preferRelativeResize="0"/>
          <p:nvPr/>
        </p:nvPicPr>
        <p:blipFill rotWithShape="1">
          <a:blip r:embed="rId4">
            <a:alphaModFix/>
          </a:blip>
          <a:srcRect/>
          <a:stretch/>
        </p:blipFill>
        <p:spPr>
          <a:xfrm>
            <a:off x="676895" y="889922"/>
            <a:ext cx="10120714" cy="5751934"/>
          </a:xfrm>
          <a:prstGeom prst="rect">
            <a:avLst/>
          </a:prstGeom>
          <a:noFill/>
          <a:ln>
            <a:noFill/>
          </a:ln>
        </p:spPr>
      </p:pic>
      <p:pic>
        <p:nvPicPr>
          <p:cNvPr id="301" name="Google Shape;301;p3"/>
          <p:cNvPicPr preferRelativeResize="0"/>
          <p:nvPr/>
        </p:nvPicPr>
        <p:blipFill rotWithShape="1">
          <a:blip r:embed="rId5">
            <a:alphaModFix/>
          </a:blip>
          <a:srcRect/>
          <a:stretch/>
        </p:blipFill>
        <p:spPr>
          <a:xfrm>
            <a:off x="603138" y="4781264"/>
            <a:ext cx="2943151" cy="2076737"/>
          </a:xfrm>
          <a:prstGeom prst="rect">
            <a:avLst/>
          </a:prstGeom>
          <a:noFill/>
          <a:ln>
            <a:noFill/>
          </a:ln>
        </p:spPr>
      </p:pic>
      <p:pic>
        <p:nvPicPr>
          <p:cNvPr id="302" name="Google Shape;302;p3"/>
          <p:cNvPicPr preferRelativeResize="0"/>
          <p:nvPr/>
        </p:nvPicPr>
        <p:blipFill rotWithShape="1">
          <a:blip r:embed="rId6">
            <a:alphaModFix/>
          </a:blip>
          <a:srcRect/>
          <a:stretch/>
        </p:blipFill>
        <p:spPr>
          <a:xfrm>
            <a:off x="7855754" y="4167476"/>
            <a:ext cx="4185429" cy="2633528"/>
          </a:xfrm>
          <a:prstGeom prst="rect">
            <a:avLst/>
          </a:prstGeom>
          <a:noFill/>
          <a:ln>
            <a:noFill/>
          </a:ln>
        </p:spPr>
      </p:pic>
      <p:pic>
        <p:nvPicPr>
          <p:cNvPr id="303" name="Google Shape;303;p3"/>
          <p:cNvPicPr preferRelativeResize="0"/>
          <p:nvPr/>
        </p:nvPicPr>
        <p:blipFill rotWithShape="1">
          <a:blip r:embed="rId7">
            <a:alphaModFix/>
          </a:blip>
          <a:srcRect/>
          <a:stretch/>
        </p:blipFill>
        <p:spPr>
          <a:xfrm rot="1810524">
            <a:off x="8298249" y="278149"/>
            <a:ext cx="2619160" cy="2619160"/>
          </a:xfrm>
          <a:prstGeom prst="rect">
            <a:avLst/>
          </a:prstGeom>
          <a:noFill/>
          <a:ln>
            <a:noFill/>
          </a:ln>
        </p:spPr>
      </p:pic>
      <p:sp>
        <p:nvSpPr>
          <p:cNvPr id="304" name="Google Shape;304;p3"/>
          <p:cNvSpPr txBox="1"/>
          <p:nvPr/>
        </p:nvSpPr>
        <p:spPr>
          <a:xfrm>
            <a:off x="2246817" y="2842095"/>
            <a:ext cx="6365525" cy="147732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600">
                <a:solidFill>
                  <a:srgbClr val="C00000"/>
                </a:solidFill>
                <a:latin typeface="Arima Madurai Black"/>
                <a:ea typeface="Arima Madurai Black"/>
                <a:cs typeface="Arima Madurai Black"/>
                <a:sym typeface="Arima Madurai Black"/>
              </a:rPr>
              <a:t>LUYỆN ĐỌC</a:t>
            </a:r>
            <a:endParaRPr sz="9600">
              <a:solidFill>
                <a:srgbClr val="C00000"/>
              </a:solidFill>
              <a:latin typeface="Arima Madurai Black"/>
              <a:ea typeface="Arima Madurai Black"/>
              <a:cs typeface="Arima Madurai Black"/>
              <a:sym typeface="Arima Madurai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cBhvr additive="base">
                                        <p:cTn id="7" dur="500"/>
                                        <p:tgtEl>
                                          <p:spTgt spid="300"/>
                                        </p:tgtEl>
                                        <p:attrNameLst>
                                          <p:attrName>ppt_w</p:attrName>
                                        </p:attrNameLst>
                                      </p:cBhvr>
                                      <p:tavLst>
                                        <p:tav tm="0">
                                          <p:val>
                                            <p:strVal val="0"/>
                                          </p:val>
                                        </p:tav>
                                        <p:tav tm="100000">
                                          <p:val>
                                            <p:strVal val="#ppt_w"/>
                                          </p:val>
                                        </p:tav>
                                      </p:tavLst>
                                    </p:anim>
                                    <p:anim calcmode="lin" valueType="num">
                                      <p:cBhvr additive="base">
                                        <p:cTn id="8" dur="500"/>
                                        <p:tgtEl>
                                          <p:spTgt spid="300"/>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2"/>
                                        </p:tgtEl>
                                        <p:attrNameLst>
                                          <p:attrName>style.visibility</p:attrName>
                                        </p:attrNameLst>
                                      </p:cBhvr>
                                      <p:to>
                                        <p:strVal val="visible"/>
                                      </p:to>
                                    </p:set>
                                    <p:animEffect transition="in" filter="fade">
                                      <p:cBhvr>
                                        <p:cTn id="13" dur="1000"/>
                                        <p:tgtEl>
                                          <p:spTgt spid="30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4"/>
                                        </p:tgtEl>
                                        <p:attrNameLst>
                                          <p:attrName>style.visibility</p:attrName>
                                        </p:attrNameLst>
                                      </p:cBhvr>
                                      <p:to>
                                        <p:strVal val="visible"/>
                                      </p:to>
                                    </p:set>
                                    <p:animEffect transition="in" filter="fade">
                                      <p:cBhvr>
                                        <p:cTn id="18" dur="500"/>
                                        <p:tgtEl>
                                          <p:spTgt spid="304"/>
                                        </p:tgtEl>
                                      </p:cBhvr>
                                    </p:animEffect>
                                  </p:childTnLst>
                                </p:cTn>
                              </p:par>
                              <p:par>
                                <p:cTn id="19" presetID="10" presetClass="entr" presetSubtype="0" fill="hold" nodeType="withEffect">
                                  <p:stCondLst>
                                    <p:cond delay="0"/>
                                  </p:stCondLst>
                                  <p:childTnLst>
                                    <p:set>
                                      <p:cBhvr>
                                        <p:cTn id="20" dur="1" fill="hold">
                                          <p:stCondLst>
                                            <p:cond delay="0"/>
                                          </p:stCondLst>
                                        </p:cTn>
                                        <p:tgtEl>
                                          <p:spTgt spid="301"/>
                                        </p:tgtEl>
                                        <p:attrNameLst>
                                          <p:attrName>style.visibility</p:attrName>
                                        </p:attrNameLst>
                                      </p:cBhvr>
                                      <p:to>
                                        <p:strVal val="visible"/>
                                      </p:to>
                                    </p:set>
                                    <p:animEffect transition="in" filter="fade">
                                      <p:cBhvr>
                                        <p:cTn id="21" dur="10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pic>
        <p:nvPicPr>
          <p:cNvPr id="943" name="Google Shape;943;p3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944" name="Google Shape;944;p30"/>
          <p:cNvPicPr preferRelativeResize="0"/>
          <p:nvPr/>
        </p:nvPicPr>
        <p:blipFill rotWithShape="1">
          <a:blip r:embed="rId4">
            <a:alphaModFix/>
          </a:blip>
          <a:srcRect/>
          <a:stretch/>
        </p:blipFill>
        <p:spPr>
          <a:xfrm>
            <a:off x="7256995" y="3737974"/>
            <a:ext cx="5041899" cy="3172431"/>
          </a:xfrm>
          <a:prstGeom prst="rect">
            <a:avLst/>
          </a:prstGeom>
          <a:noFill/>
          <a:ln>
            <a:noFill/>
          </a:ln>
        </p:spPr>
      </p:pic>
      <p:pic>
        <p:nvPicPr>
          <p:cNvPr id="945" name="Google Shape;945;p30"/>
          <p:cNvPicPr preferRelativeResize="0"/>
          <p:nvPr/>
        </p:nvPicPr>
        <p:blipFill rotWithShape="1">
          <a:blip r:embed="rId5">
            <a:alphaModFix/>
          </a:blip>
          <a:srcRect/>
          <a:stretch/>
        </p:blipFill>
        <p:spPr>
          <a:xfrm flipH="1">
            <a:off x="-964791" y="1908536"/>
            <a:ext cx="6150890" cy="5129842"/>
          </a:xfrm>
          <a:prstGeom prst="rect">
            <a:avLst/>
          </a:prstGeom>
          <a:noFill/>
          <a:ln>
            <a:noFill/>
          </a:ln>
        </p:spPr>
      </p:pic>
      <p:sp>
        <p:nvSpPr>
          <p:cNvPr id="946" name="Google Shape;946;p30"/>
          <p:cNvSpPr txBox="1"/>
          <p:nvPr/>
        </p:nvSpPr>
        <p:spPr>
          <a:xfrm>
            <a:off x="2811443" y="449509"/>
            <a:ext cx="5603507" cy="135421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8800">
                <a:solidFill>
                  <a:srgbClr val="FFC000"/>
                </a:solidFill>
                <a:latin typeface="Arima Madurai Black"/>
                <a:ea typeface="Arima Madurai Black"/>
                <a:cs typeface="Arima Madurai Black"/>
                <a:sym typeface="Arima Madurai Black"/>
              </a:rPr>
              <a:t>TẠM BIỆT !</a:t>
            </a:r>
            <a:endParaRPr/>
          </a:p>
        </p:txBody>
      </p:sp>
      <p:sp>
        <p:nvSpPr>
          <p:cNvPr id="947" name="Google Shape;947;p30"/>
          <p:cNvSpPr txBox="1"/>
          <p:nvPr/>
        </p:nvSpPr>
        <p:spPr>
          <a:xfrm>
            <a:off x="4702297" y="2226542"/>
            <a:ext cx="6246752" cy="270843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8800">
                <a:solidFill>
                  <a:schemeClr val="lt1"/>
                </a:solidFill>
                <a:latin typeface="Arial"/>
                <a:ea typeface="Arial"/>
                <a:cs typeface="Arial"/>
                <a:sym typeface="Arial"/>
              </a:rPr>
              <a:t>Chúc các con học tốt.</a:t>
            </a:r>
            <a:endParaRPr sz="8800">
              <a:solidFill>
                <a:schemeClr val="lt1"/>
              </a:solidFill>
              <a:latin typeface="Arial"/>
              <a:ea typeface="Arial"/>
              <a:cs typeface="Arial"/>
              <a:sym typeface="Arial"/>
            </a:endParaRPr>
          </a:p>
        </p:txBody>
      </p:sp>
      <p:pic>
        <p:nvPicPr>
          <p:cNvPr id="948" name="Google Shape;948;p30"/>
          <p:cNvPicPr preferRelativeResize="0"/>
          <p:nvPr/>
        </p:nvPicPr>
        <p:blipFill rotWithShape="1">
          <a:blip r:embed="rId6">
            <a:alphaModFix/>
          </a:blip>
          <a:srcRect/>
          <a:stretch/>
        </p:blipFill>
        <p:spPr>
          <a:xfrm>
            <a:off x="0" y="3174725"/>
            <a:ext cx="4231710" cy="36895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4"/>
                                        </p:tgtEl>
                                        <p:attrNameLst>
                                          <p:attrName>style.visibility</p:attrName>
                                        </p:attrNameLst>
                                      </p:cBhvr>
                                      <p:to>
                                        <p:strVal val="visible"/>
                                      </p:to>
                                    </p:set>
                                    <p:animEffect transition="in" filter="fade">
                                      <p:cBhvr>
                                        <p:cTn id="7" dur="1000"/>
                                        <p:tgtEl>
                                          <p:spTgt spid="944"/>
                                        </p:tgtEl>
                                      </p:cBhvr>
                                    </p:animEffect>
                                  </p:childTnLst>
                                </p:cTn>
                              </p:par>
                              <p:par>
                                <p:cTn id="8" presetID="23" presetClass="entr" presetSubtype="16" fill="hold" nodeType="withEffect">
                                  <p:stCondLst>
                                    <p:cond delay="0"/>
                                  </p:stCondLst>
                                  <p:childTnLst>
                                    <p:set>
                                      <p:cBhvr>
                                        <p:cTn id="9" dur="1" fill="hold">
                                          <p:stCondLst>
                                            <p:cond delay="0"/>
                                          </p:stCondLst>
                                        </p:cTn>
                                        <p:tgtEl>
                                          <p:spTgt spid="945"/>
                                        </p:tgtEl>
                                        <p:attrNameLst>
                                          <p:attrName>style.visibility</p:attrName>
                                        </p:attrNameLst>
                                      </p:cBhvr>
                                      <p:to>
                                        <p:strVal val="visible"/>
                                      </p:to>
                                    </p:set>
                                    <p:anim calcmode="lin" valueType="num">
                                      <p:cBhvr additive="base">
                                        <p:cTn id="10" dur="500"/>
                                        <p:tgtEl>
                                          <p:spTgt spid="945"/>
                                        </p:tgtEl>
                                        <p:attrNameLst>
                                          <p:attrName>ppt_w</p:attrName>
                                        </p:attrNameLst>
                                      </p:cBhvr>
                                      <p:tavLst>
                                        <p:tav tm="0">
                                          <p:val>
                                            <p:strVal val="0"/>
                                          </p:val>
                                        </p:tav>
                                        <p:tav tm="100000">
                                          <p:val>
                                            <p:strVal val="#ppt_w"/>
                                          </p:val>
                                        </p:tav>
                                      </p:tavLst>
                                    </p:anim>
                                    <p:anim calcmode="lin" valueType="num">
                                      <p:cBhvr additive="base">
                                        <p:cTn id="11" dur="500"/>
                                        <p:tgtEl>
                                          <p:spTgt spid="94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
          <p:cNvPicPr preferRelativeResize="0"/>
          <p:nvPr/>
        </p:nvPicPr>
        <p:blipFill rotWithShape="1">
          <a:blip r:embed="rId3">
            <a:alphaModFix/>
          </a:blip>
          <a:srcRect/>
          <a:stretch/>
        </p:blipFill>
        <p:spPr>
          <a:xfrm>
            <a:off x="0" y="0"/>
            <a:ext cx="12344400" cy="6858000"/>
          </a:xfrm>
          <a:prstGeom prst="rect">
            <a:avLst/>
          </a:prstGeom>
          <a:noFill/>
          <a:ln>
            <a:noFill/>
          </a:ln>
        </p:spPr>
      </p:pic>
      <p:sp>
        <p:nvSpPr>
          <p:cNvPr id="310" name="Google Shape;310;p4"/>
          <p:cNvSpPr/>
          <p:nvPr/>
        </p:nvSpPr>
        <p:spPr>
          <a:xfrm>
            <a:off x="8702039" y="165557"/>
            <a:ext cx="1249679" cy="7213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11" name="Google Shape;311;p4"/>
          <p:cNvSpPr/>
          <p:nvPr/>
        </p:nvSpPr>
        <p:spPr>
          <a:xfrm>
            <a:off x="260401" y="216351"/>
            <a:ext cx="1794313" cy="108943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12" name="Google Shape;312;p4"/>
          <p:cNvSpPr txBox="1"/>
          <p:nvPr/>
        </p:nvSpPr>
        <p:spPr>
          <a:xfrm>
            <a:off x="2418720" y="283908"/>
            <a:ext cx="5919313" cy="67710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a:solidFill>
                  <a:srgbClr val="FF6699"/>
                </a:solidFill>
                <a:latin typeface="Arial"/>
                <a:ea typeface="Arial"/>
                <a:cs typeface="Arial"/>
                <a:sym typeface="Arial"/>
              </a:rPr>
              <a:t>Tiêu chí đọc và nhận xét</a:t>
            </a:r>
            <a:endParaRPr sz="4400">
              <a:solidFill>
                <a:srgbClr val="FF6699"/>
              </a:solidFill>
              <a:latin typeface="Arial"/>
              <a:ea typeface="Arial"/>
              <a:cs typeface="Arial"/>
              <a:sym typeface="Arial"/>
            </a:endParaRPr>
          </a:p>
        </p:txBody>
      </p:sp>
      <p:sp>
        <p:nvSpPr>
          <p:cNvPr id="313" name="Google Shape;313;p4"/>
          <p:cNvSpPr txBox="1"/>
          <p:nvPr/>
        </p:nvSpPr>
        <p:spPr>
          <a:xfrm>
            <a:off x="1651283" y="1227892"/>
            <a:ext cx="2819399"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a:solidFill>
                  <a:schemeClr val="lt1"/>
                </a:solidFill>
                <a:latin typeface="Calibri"/>
                <a:ea typeface="Calibri"/>
                <a:cs typeface="Calibri"/>
                <a:sym typeface="Calibri"/>
              </a:rPr>
              <a:t>TIÊU CHÍ</a:t>
            </a:r>
            <a:endParaRPr sz="4400" b="1">
              <a:solidFill>
                <a:schemeClr val="lt1"/>
              </a:solidFill>
              <a:latin typeface="Calibri"/>
              <a:ea typeface="Calibri"/>
              <a:cs typeface="Calibri"/>
              <a:sym typeface="Calibri"/>
            </a:endParaRPr>
          </a:p>
        </p:txBody>
      </p:sp>
      <p:sp>
        <p:nvSpPr>
          <p:cNvPr id="314" name="Google Shape;314;p4"/>
          <p:cNvSpPr txBox="1"/>
          <p:nvPr/>
        </p:nvSpPr>
        <p:spPr>
          <a:xfrm>
            <a:off x="5460533" y="1297703"/>
            <a:ext cx="281939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Bình thường</a:t>
            </a:r>
            <a:endParaRPr sz="2800" b="1">
              <a:solidFill>
                <a:schemeClr val="lt1"/>
              </a:solidFill>
              <a:latin typeface="Calibri"/>
              <a:ea typeface="Calibri"/>
              <a:cs typeface="Calibri"/>
              <a:sym typeface="Calibri"/>
            </a:endParaRPr>
          </a:p>
        </p:txBody>
      </p:sp>
      <p:sp>
        <p:nvSpPr>
          <p:cNvPr id="315" name="Google Shape;315;p4"/>
          <p:cNvSpPr txBox="1"/>
          <p:nvPr/>
        </p:nvSpPr>
        <p:spPr>
          <a:xfrm>
            <a:off x="8229600" y="1305805"/>
            <a:ext cx="124967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Tốt</a:t>
            </a:r>
            <a:endParaRPr sz="2800" b="1">
              <a:solidFill>
                <a:schemeClr val="lt1"/>
              </a:solidFill>
              <a:latin typeface="Calibri"/>
              <a:ea typeface="Calibri"/>
              <a:cs typeface="Calibri"/>
              <a:sym typeface="Calibri"/>
            </a:endParaRPr>
          </a:p>
        </p:txBody>
      </p:sp>
      <p:sp>
        <p:nvSpPr>
          <p:cNvPr id="316" name="Google Shape;316;p4"/>
          <p:cNvSpPr txBox="1"/>
          <p:nvPr/>
        </p:nvSpPr>
        <p:spPr>
          <a:xfrm>
            <a:off x="9955559" y="1275480"/>
            <a:ext cx="1946204"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Rất tốt</a:t>
            </a:r>
            <a:endParaRPr sz="2800" b="1">
              <a:solidFill>
                <a:schemeClr val="lt1"/>
              </a:solidFill>
              <a:latin typeface="Calibri"/>
              <a:ea typeface="Calibri"/>
              <a:cs typeface="Calibri"/>
              <a:sym typeface="Calibri"/>
            </a:endParaRPr>
          </a:p>
        </p:txBody>
      </p:sp>
      <p:grpSp>
        <p:nvGrpSpPr>
          <p:cNvPr id="317" name="Google Shape;317;p4"/>
          <p:cNvGrpSpPr/>
          <p:nvPr/>
        </p:nvGrpSpPr>
        <p:grpSpPr>
          <a:xfrm>
            <a:off x="568394" y="1772610"/>
            <a:ext cx="5299006" cy="1472425"/>
            <a:chOff x="568394" y="1772610"/>
            <a:chExt cx="5299006" cy="1472425"/>
          </a:xfrm>
        </p:grpSpPr>
        <p:sp>
          <p:nvSpPr>
            <p:cNvPr id="318" name="Google Shape;318;p4"/>
            <p:cNvSpPr/>
            <p:nvPr/>
          </p:nvSpPr>
          <p:spPr>
            <a:xfrm>
              <a:off x="568394" y="2155597"/>
              <a:ext cx="5299006" cy="1089438"/>
            </a:xfrm>
            <a:prstGeom prst="roundRect">
              <a:avLst>
                <a:gd name="adj" fmla="val 50000"/>
              </a:avLst>
            </a:prstGeom>
            <a:solidFill>
              <a:schemeClr val="lt1"/>
            </a:solidFill>
            <a:ln w="38100" cap="flat" cmpd="sng">
              <a:solidFill>
                <a:srgbClr val="BF9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424242"/>
                  </a:solidFill>
                  <a:latin typeface="Calibri"/>
                  <a:ea typeface="Calibri"/>
                  <a:cs typeface="Calibri"/>
                  <a:sym typeface="Calibri"/>
                </a:rPr>
                <a:t>Đọc đúng tiếng, đúng từ, </a:t>
              </a:r>
              <a:endParaRPr/>
            </a:p>
            <a:p>
              <a:pPr marL="0" marR="0" lvl="0" indent="0" algn="ctr" rtl="0">
                <a:spcBef>
                  <a:spcPts val="0"/>
                </a:spcBef>
                <a:spcAft>
                  <a:spcPts val="0"/>
                </a:spcAft>
                <a:buNone/>
              </a:pPr>
              <a:r>
                <a:rPr lang="en-US" sz="2800" b="1">
                  <a:solidFill>
                    <a:srgbClr val="424242"/>
                  </a:solidFill>
                  <a:latin typeface="Calibri"/>
                  <a:ea typeface="Calibri"/>
                  <a:cs typeface="Calibri"/>
                  <a:sym typeface="Calibri"/>
                </a:rPr>
                <a:t>lưu loát, mạch lạc</a:t>
              </a:r>
              <a:endParaRPr sz="2800" b="1">
                <a:solidFill>
                  <a:srgbClr val="424242"/>
                </a:solidFill>
                <a:latin typeface="Calibri"/>
                <a:ea typeface="Calibri"/>
                <a:cs typeface="Calibri"/>
                <a:sym typeface="Calibri"/>
              </a:endParaRPr>
            </a:p>
          </p:txBody>
        </p:sp>
        <p:pic>
          <p:nvPicPr>
            <p:cNvPr id="319" name="Google Shape;319;p4"/>
            <p:cNvPicPr preferRelativeResize="0"/>
            <p:nvPr/>
          </p:nvPicPr>
          <p:blipFill rotWithShape="1">
            <a:blip r:embed="rId4">
              <a:alphaModFix/>
            </a:blip>
            <a:srcRect/>
            <a:stretch/>
          </p:blipFill>
          <p:spPr>
            <a:xfrm>
              <a:off x="568394" y="1772610"/>
              <a:ext cx="728367" cy="816235"/>
            </a:xfrm>
            <a:prstGeom prst="rect">
              <a:avLst/>
            </a:prstGeom>
            <a:noFill/>
            <a:ln>
              <a:noFill/>
            </a:ln>
          </p:spPr>
        </p:pic>
      </p:grpSp>
      <p:grpSp>
        <p:nvGrpSpPr>
          <p:cNvPr id="320" name="Google Shape;320;p4"/>
          <p:cNvGrpSpPr/>
          <p:nvPr/>
        </p:nvGrpSpPr>
        <p:grpSpPr>
          <a:xfrm>
            <a:off x="549671" y="3352755"/>
            <a:ext cx="5317729" cy="1448540"/>
            <a:chOff x="549671" y="3352755"/>
            <a:chExt cx="5317729" cy="1448540"/>
          </a:xfrm>
        </p:grpSpPr>
        <p:sp>
          <p:nvSpPr>
            <p:cNvPr id="321" name="Google Shape;321;p4"/>
            <p:cNvSpPr/>
            <p:nvPr/>
          </p:nvSpPr>
          <p:spPr>
            <a:xfrm>
              <a:off x="568394" y="3711857"/>
              <a:ext cx="5299006" cy="1089438"/>
            </a:xfrm>
            <a:prstGeom prst="roundRect">
              <a:avLst>
                <a:gd name="adj" fmla="val 50000"/>
              </a:avLst>
            </a:prstGeom>
            <a:solidFill>
              <a:schemeClr val="lt1"/>
            </a:solidFill>
            <a:ln w="38100" cap="flat" cmpd="sng">
              <a:solidFill>
                <a:srgbClr val="BF9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424242"/>
                  </a:solidFill>
                  <a:latin typeface="Calibri"/>
                  <a:ea typeface="Calibri"/>
                  <a:cs typeface="Calibri"/>
                  <a:sym typeface="Calibri"/>
                </a:rPr>
                <a:t>Ngắt, nghỉ hơi đúng ở các dấu câu, cụm từ rõ nghĩa</a:t>
              </a:r>
              <a:endParaRPr sz="2800" b="1">
                <a:solidFill>
                  <a:srgbClr val="424242"/>
                </a:solidFill>
                <a:latin typeface="Calibri"/>
                <a:ea typeface="Calibri"/>
                <a:cs typeface="Calibri"/>
                <a:sym typeface="Calibri"/>
              </a:endParaRPr>
            </a:p>
          </p:txBody>
        </p:sp>
        <p:pic>
          <p:nvPicPr>
            <p:cNvPr id="322" name="Google Shape;322;p4"/>
            <p:cNvPicPr preferRelativeResize="0"/>
            <p:nvPr/>
          </p:nvPicPr>
          <p:blipFill rotWithShape="1">
            <a:blip r:embed="rId4">
              <a:alphaModFix/>
            </a:blip>
            <a:srcRect/>
            <a:stretch/>
          </p:blipFill>
          <p:spPr>
            <a:xfrm>
              <a:off x="549671" y="3352755"/>
              <a:ext cx="728367" cy="816235"/>
            </a:xfrm>
            <a:prstGeom prst="rect">
              <a:avLst/>
            </a:prstGeom>
            <a:noFill/>
            <a:ln>
              <a:noFill/>
            </a:ln>
          </p:spPr>
        </p:pic>
      </p:grpSp>
      <p:grpSp>
        <p:nvGrpSpPr>
          <p:cNvPr id="323" name="Google Shape;323;p4"/>
          <p:cNvGrpSpPr/>
          <p:nvPr/>
        </p:nvGrpSpPr>
        <p:grpSpPr>
          <a:xfrm>
            <a:off x="554969" y="4955927"/>
            <a:ext cx="5312431" cy="1401627"/>
            <a:chOff x="554969" y="4955927"/>
            <a:chExt cx="5312431" cy="1401627"/>
          </a:xfrm>
        </p:grpSpPr>
        <p:sp>
          <p:nvSpPr>
            <p:cNvPr id="324" name="Google Shape;324;p4"/>
            <p:cNvSpPr/>
            <p:nvPr/>
          </p:nvSpPr>
          <p:spPr>
            <a:xfrm>
              <a:off x="568394" y="5268116"/>
              <a:ext cx="5299006" cy="1089438"/>
            </a:xfrm>
            <a:prstGeom prst="roundRect">
              <a:avLst>
                <a:gd name="adj" fmla="val 50000"/>
              </a:avLst>
            </a:prstGeom>
            <a:solidFill>
              <a:schemeClr val="lt1"/>
            </a:solidFill>
            <a:ln w="38100" cap="flat" cmpd="sng">
              <a:solidFill>
                <a:srgbClr val="BF9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424242"/>
                  </a:solidFill>
                  <a:latin typeface="Calibri"/>
                  <a:ea typeface="Calibri"/>
                  <a:cs typeface="Calibri"/>
                  <a:sym typeface="Calibri"/>
                </a:rPr>
                <a:t>Cường độ đọc, tốc độ đọc đạt yêu cầu</a:t>
              </a:r>
              <a:endParaRPr/>
            </a:p>
          </p:txBody>
        </p:sp>
        <p:pic>
          <p:nvPicPr>
            <p:cNvPr id="325" name="Google Shape;325;p4"/>
            <p:cNvPicPr preferRelativeResize="0"/>
            <p:nvPr/>
          </p:nvPicPr>
          <p:blipFill rotWithShape="1">
            <a:blip r:embed="rId4">
              <a:alphaModFix/>
            </a:blip>
            <a:srcRect/>
            <a:stretch/>
          </p:blipFill>
          <p:spPr>
            <a:xfrm>
              <a:off x="554969" y="4955927"/>
              <a:ext cx="728367" cy="816235"/>
            </a:xfrm>
            <a:prstGeom prst="rect">
              <a:avLst/>
            </a:prstGeom>
            <a:noFill/>
            <a:ln>
              <a:noFill/>
            </a:ln>
          </p:spPr>
        </p:pic>
      </p:grpSp>
      <p:grpSp>
        <p:nvGrpSpPr>
          <p:cNvPr id="326" name="Google Shape;326;p4"/>
          <p:cNvGrpSpPr/>
          <p:nvPr/>
        </p:nvGrpSpPr>
        <p:grpSpPr>
          <a:xfrm>
            <a:off x="6517394" y="2268317"/>
            <a:ext cx="5588006" cy="741445"/>
            <a:chOff x="6517394" y="2268317"/>
            <a:chExt cx="5588006" cy="741445"/>
          </a:xfrm>
        </p:grpSpPr>
        <p:pic>
          <p:nvPicPr>
            <p:cNvPr id="327" name="Google Shape;327;p4"/>
            <p:cNvPicPr preferRelativeResize="0"/>
            <p:nvPr/>
          </p:nvPicPr>
          <p:blipFill rotWithShape="1">
            <a:blip r:embed="rId5">
              <a:alphaModFix/>
            </a:blip>
            <a:srcRect/>
            <a:stretch/>
          </p:blipFill>
          <p:spPr>
            <a:xfrm>
              <a:off x="6517394" y="2268317"/>
              <a:ext cx="741696" cy="712341"/>
            </a:xfrm>
            <a:prstGeom prst="rect">
              <a:avLst/>
            </a:prstGeom>
            <a:noFill/>
            <a:ln>
              <a:noFill/>
            </a:ln>
          </p:spPr>
        </p:pic>
        <p:pic>
          <p:nvPicPr>
            <p:cNvPr id="328" name="Google Shape;328;p4"/>
            <p:cNvPicPr preferRelativeResize="0"/>
            <p:nvPr/>
          </p:nvPicPr>
          <p:blipFill rotWithShape="1">
            <a:blip r:embed="rId5">
              <a:alphaModFix/>
            </a:blip>
            <a:srcRect/>
            <a:stretch/>
          </p:blipFill>
          <p:spPr>
            <a:xfrm>
              <a:off x="7967185" y="2297421"/>
              <a:ext cx="741696" cy="712341"/>
            </a:xfrm>
            <a:prstGeom prst="rect">
              <a:avLst/>
            </a:prstGeom>
            <a:noFill/>
            <a:ln>
              <a:noFill/>
            </a:ln>
          </p:spPr>
        </p:pic>
        <p:pic>
          <p:nvPicPr>
            <p:cNvPr id="329" name="Google Shape;329;p4"/>
            <p:cNvPicPr preferRelativeResize="0"/>
            <p:nvPr/>
          </p:nvPicPr>
          <p:blipFill rotWithShape="1">
            <a:blip r:embed="rId5">
              <a:alphaModFix/>
            </a:blip>
            <a:srcRect/>
            <a:stretch/>
          </p:blipFill>
          <p:spPr>
            <a:xfrm>
              <a:off x="8733189" y="2282333"/>
              <a:ext cx="741696" cy="712341"/>
            </a:xfrm>
            <a:prstGeom prst="rect">
              <a:avLst/>
            </a:prstGeom>
            <a:noFill/>
            <a:ln>
              <a:noFill/>
            </a:ln>
          </p:spPr>
        </p:pic>
        <p:pic>
          <p:nvPicPr>
            <p:cNvPr id="330" name="Google Shape;330;p4"/>
            <p:cNvPicPr preferRelativeResize="0"/>
            <p:nvPr/>
          </p:nvPicPr>
          <p:blipFill rotWithShape="1">
            <a:blip r:embed="rId5">
              <a:alphaModFix/>
            </a:blip>
            <a:srcRect/>
            <a:stretch/>
          </p:blipFill>
          <p:spPr>
            <a:xfrm>
              <a:off x="9894532" y="2295476"/>
              <a:ext cx="741696" cy="712341"/>
            </a:xfrm>
            <a:prstGeom prst="rect">
              <a:avLst/>
            </a:prstGeom>
            <a:noFill/>
            <a:ln>
              <a:noFill/>
            </a:ln>
          </p:spPr>
        </p:pic>
        <p:pic>
          <p:nvPicPr>
            <p:cNvPr id="331" name="Google Shape;331;p4"/>
            <p:cNvPicPr preferRelativeResize="0"/>
            <p:nvPr/>
          </p:nvPicPr>
          <p:blipFill rotWithShape="1">
            <a:blip r:embed="rId5">
              <a:alphaModFix/>
            </a:blip>
            <a:srcRect/>
            <a:stretch/>
          </p:blipFill>
          <p:spPr>
            <a:xfrm>
              <a:off x="11363704" y="2295476"/>
              <a:ext cx="741696" cy="712341"/>
            </a:xfrm>
            <a:prstGeom prst="rect">
              <a:avLst/>
            </a:prstGeom>
            <a:noFill/>
            <a:ln>
              <a:noFill/>
            </a:ln>
          </p:spPr>
        </p:pic>
        <p:pic>
          <p:nvPicPr>
            <p:cNvPr id="332" name="Google Shape;332;p4"/>
            <p:cNvPicPr preferRelativeResize="0"/>
            <p:nvPr/>
          </p:nvPicPr>
          <p:blipFill rotWithShape="1">
            <a:blip r:embed="rId5">
              <a:alphaModFix/>
            </a:blip>
            <a:srcRect/>
            <a:stretch/>
          </p:blipFill>
          <p:spPr>
            <a:xfrm>
              <a:off x="10630987" y="2288261"/>
              <a:ext cx="741696" cy="712341"/>
            </a:xfrm>
            <a:prstGeom prst="rect">
              <a:avLst/>
            </a:prstGeom>
            <a:noFill/>
            <a:ln>
              <a:noFill/>
            </a:ln>
          </p:spPr>
        </p:pic>
      </p:grpSp>
      <p:grpSp>
        <p:nvGrpSpPr>
          <p:cNvPr id="333" name="Google Shape;333;p4"/>
          <p:cNvGrpSpPr/>
          <p:nvPr/>
        </p:nvGrpSpPr>
        <p:grpSpPr>
          <a:xfrm>
            <a:off x="6517394" y="3831573"/>
            <a:ext cx="5550945" cy="712341"/>
            <a:chOff x="6517394" y="3831573"/>
            <a:chExt cx="5550945" cy="712341"/>
          </a:xfrm>
        </p:grpSpPr>
        <p:pic>
          <p:nvPicPr>
            <p:cNvPr id="334" name="Google Shape;334;p4"/>
            <p:cNvPicPr preferRelativeResize="0"/>
            <p:nvPr/>
          </p:nvPicPr>
          <p:blipFill rotWithShape="1">
            <a:blip r:embed="rId5">
              <a:alphaModFix/>
            </a:blip>
            <a:srcRect/>
            <a:stretch/>
          </p:blipFill>
          <p:spPr>
            <a:xfrm>
              <a:off x="6517394" y="3831573"/>
              <a:ext cx="741696" cy="712341"/>
            </a:xfrm>
            <a:prstGeom prst="rect">
              <a:avLst/>
            </a:prstGeom>
            <a:noFill/>
            <a:ln>
              <a:noFill/>
            </a:ln>
          </p:spPr>
        </p:pic>
        <p:pic>
          <p:nvPicPr>
            <p:cNvPr id="335" name="Google Shape;335;p4"/>
            <p:cNvPicPr preferRelativeResize="0"/>
            <p:nvPr/>
          </p:nvPicPr>
          <p:blipFill rotWithShape="1">
            <a:blip r:embed="rId5">
              <a:alphaModFix/>
            </a:blip>
            <a:srcRect/>
            <a:stretch/>
          </p:blipFill>
          <p:spPr>
            <a:xfrm>
              <a:off x="7948880" y="3831573"/>
              <a:ext cx="741696" cy="712341"/>
            </a:xfrm>
            <a:prstGeom prst="rect">
              <a:avLst/>
            </a:prstGeom>
            <a:noFill/>
            <a:ln>
              <a:noFill/>
            </a:ln>
          </p:spPr>
        </p:pic>
        <p:pic>
          <p:nvPicPr>
            <p:cNvPr id="336" name="Google Shape;336;p4"/>
            <p:cNvPicPr preferRelativeResize="0"/>
            <p:nvPr/>
          </p:nvPicPr>
          <p:blipFill rotWithShape="1">
            <a:blip r:embed="rId5">
              <a:alphaModFix/>
            </a:blip>
            <a:srcRect/>
            <a:stretch/>
          </p:blipFill>
          <p:spPr>
            <a:xfrm>
              <a:off x="8738818" y="3831573"/>
              <a:ext cx="741696" cy="712341"/>
            </a:xfrm>
            <a:prstGeom prst="rect">
              <a:avLst/>
            </a:prstGeom>
            <a:noFill/>
            <a:ln>
              <a:noFill/>
            </a:ln>
          </p:spPr>
        </p:pic>
        <p:pic>
          <p:nvPicPr>
            <p:cNvPr id="337" name="Google Shape;337;p4"/>
            <p:cNvPicPr preferRelativeResize="0"/>
            <p:nvPr/>
          </p:nvPicPr>
          <p:blipFill rotWithShape="1">
            <a:blip r:embed="rId5">
              <a:alphaModFix/>
            </a:blip>
            <a:srcRect/>
            <a:stretch/>
          </p:blipFill>
          <p:spPr>
            <a:xfrm>
              <a:off x="9871802" y="3831573"/>
              <a:ext cx="741696" cy="712341"/>
            </a:xfrm>
            <a:prstGeom prst="rect">
              <a:avLst/>
            </a:prstGeom>
            <a:noFill/>
            <a:ln>
              <a:noFill/>
            </a:ln>
          </p:spPr>
        </p:pic>
        <p:pic>
          <p:nvPicPr>
            <p:cNvPr id="338" name="Google Shape;338;p4"/>
            <p:cNvPicPr preferRelativeResize="0"/>
            <p:nvPr/>
          </p:nvPicPr>
          <p:blipFill rotWithShape="1">
            <a:blip r:embed="rId5">
              <a:alphaModFix/>
            </a:blip>
            <a:srcRect/>
            <a:stretch/>
          </p:blipFill>
          <p:spPr>
            <a:xfrm>
              <a:off x="11326643" y="3831573"/>
              <a:ext cx="741696" cy="712341"/>
            </a:xfrm>
            <a:prstGeom prst="rect">
              <a:avLst/>
            </a:prstGeom>
            <a:noFill/>
            <a:ln>
              <a:noFill/>
            </a:ln>
          </p:spPr>
        </p:pic>
        <p:pic>
          <p:nvPicPr>
            <p:cNvPr id="339" name="Google Shape;339;p4"/>
            <p:cNvPicPr preferRelativeResize="0"/>
            <p:nvPr/>
          </p:nvPicPr>
          <p:blipFill rotWithShape="1">
            <a:blip r:embed="rId5">
              <a:alphaModFix/>
            </a:blip>
            <a:srcRect/>
            <a:stretch/>
          </p:blipFill>
          <p:spPr>
            <a:xfrm>
              <a:off x="10584946" y="3831573"/>
              <a:ext cx="741696" cy="712341"/>
            </a:xfrm>
            <a:prstGeom prst="rect">
              <a:avLst/>
            </a:prstGeom>
            <a:noFill/>
            <a:ln>
              <a:noFill/>
            </a:ln>
          </p:spPr>
        </p:pic>
      </p:grpSp>
      <p:grpSp>
        <p:nvGrpSpPr>
          <p:cNvPr id="340" name="Google Shape;340;p4"/>
          <p:cNvGrpSpPr/>
          <p:nvPr/>
        </p:nvGrpSpPr>
        <p:grpSpPr>
          <a:xfrm>
            <a:off x="6514822" y="5443281"/>
            <a:ext cx="5595650" cy="712341"/>
            <a:chOff x="6514822" y="5443281"/>
            <a:chExt cx="5595650" cy="712341"/>
          </a:xfrm>
        </p:grpSpPr>
        <p:pic>
          <p:nvPicPr>
            <p:cNvPr id="341" name="Google Shape;341;p4"/>
            <p:cNvPicPr preferRelativeResize="0"/>
            <p:nvPr/>
          </p:nvPicPr>
          <p:blipFill rotWithShape="1">
            <a:blip r:embed="rId5">
              <a:alphaModFix/>
            </a:blip>
            <a:srcRect/>
            <a:stretch/>
          </p:blipFill>
          <p:spPr>
            <a:xfrm>
              <a:off x="6514822" y="5443281"/>
              <a:ext cx="741696" cy="712341"/>
            </a:xfrm>
            <a:prstGeom prst="rect">
              <a:avLst/>
            </a:prstGeom>
            <a:noFill/>
            <a:ln>
              <a:noFill/>
            </a:ln>
          </p:spPr>
        </p:pic>
        <p:pic>
          <p:nvPicPr>
            <p:cNvPr id="342" name="Google Shape;342;p4"/>
            <p:cNvPicPr preferRelativeResize="0"/>
            <p:nvPr/>
          </p:nvPicPr>
          <p:blipFill rotWithShape="1">
            <a:blip r:embed="rId5">
              <a:alphaModFix/>
            </a:blip>
            <a:srcRect/>
            <a:stretch/>
          </p:blipFill>
          <p:spPr>
            <a:xfrm>
              <a:off x="7909084" y="5443281"/>
              <a:ext cx="741696" cy="712341"/>
            </a:xfrm>
            <a:prstGeom prst="rect">
              <a:avLst/>
            </a:prstGeom>
            <a:noFill/>
            <a:ln>
              <a:noFill/>
            </a:ln>
          </p:spPr>
        </p:pic>
        <p:pic>
          <p:nvPicPr>
            <p:cNvPr id="343" name="Google Shape;343;p4"/>
            <p:cNvPicPr preferRelativeResize="0"/>
            <p:nvPr/>
          </p:nvPicPr>
          <p:blipFill rotWithShape="1">
            <a:blip r:embed="rId5">
              <a:alphaModFix/>
            </a:blip>
            <a:srcRect/>
            <a:stretch/>
          </p:blipFill>
          <p:spPr>
            <a:xfrm>
              <a:off x="8660594" y="5443281"/>
              <a:ext cx="741696" cy="712341"/>
            </a:xfrm>
            <a:prstGeom prst="rect">
              <a:avLst/>
            </a:prstGeom>
            <a:noFill/>
            <a:ln>
              <a:noFill/>
            </a:ln>
          </p:spPr>
        </p:pic>
        <p:pic>
          <p:nvPicPr>
            <p:cNvPr id="344" name="Google Shape;344;p4"/>
            <p:cNvPicPr preferRelativeResize="0"/>
            <p:nvPr/>
          </p:nvPicPr>
          <p:blipFill rotWithShape="1">
            <a:blip r:embed="rId5">
              <a:alphaModFix/>
            </a:blip>
            <a:srcRect/>
            <a:stretch/>
          </p:blipFill>
          <p:spPr>
            <a:xfrm>
              <a:off x="9871802" y="5443281"/>
              <a:ext cx="741696" cy="712341"/>
            </a:xfrm>
            <a:prstGeom prst="rect">
              <a:avLst/>
            </a:prstGeom>
            <a:noFill/>
            <a:ln>
              <a:noFill/>
            </a:ln>
          </p:spPr>
        </p:pic>
        <p:pic>
          <p:nvPicPr>
            <p:cNvPr id="345" name="Google Shape;345;p4"/>
            <p:cNvPicPr preferRelativeResize="0"/>
            <p:nvPr/>
          </p:nvPicPr>
          <p:blipFill rotWithShape="1">
            <a:blip r:embed="rId5">
              <a:alphaModFix/>
            </a:blip>
            <a:srcRect/>
            <a:stretch/>
          </p:blipFill>
          <p:spPr>
            <a:xfrm>
              <a:off x="11368776" y="5443281"/>
              <a:ext cx="741696" cy="712341"/>
            </a:xfrm>
            <a:prstGeom prst="rect">
              <a:avLst/>
            </a:prstGeom>
            <a:noFill/>
            <a:ln>
              <a:noFill/>
            </a:ln>
          </p:spPr>
        </p:pic>
        <p:pic>
          <p:nvPicPr>
            <p:cNvPr id="346" name="Google Shape;346;p4"/>
            <p:cNvPicPr preferRelativeResize="0"/>
            <p:nvPr/>
          </p:nvPicPr>
          <p:blipFill rotWithShape="1">
            <a:blip r:embed="rId5">
              <a:alphaModFix/>
            </a:blip>
            <a:srcRect/>
            <a:stretch/>
          </p:blipFill>
          <p:spPr>
            <a:xfrm>
              <a:off x="10604387" y="5443281"/>
              <a:ext cx="741696" cy="712341"/>
            </a:xfrm>
            <a:prstGeom prst="rect">
              <a:avLst/>
            </a:prstGeom>
            <a:noFill/>
            <a:ln>
              <a:noFill/>
            </a:ln>
          </p:spPr>
        </p:pic>
      </p:gr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1"/>
                                        </p:tgtEl>
                                        <p:attrNameLst>
                                          <p:attrName>style.visibility</p:attrName>
                                        </p:attrNameLst>
                                      </p:cBhvr>
                                      <p:to>
                                        <p:strVal val="visible"/>
                                      </p:to>
                                    </p:set>
                                    <p:anim calcmode="lin" valueType="num">
                                      <p:cBhvr additive="base">
                                        <p:cTn id="7" dur="2000"/>
                                        <p:tgtEl>
                                          <p:spTgt spid="311"/>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300"/>
                                  </p:stCondLst>
                                  <p:childTnLst>
                                    <p:set>
                                      <p:cBhvr>
                                        <p:cTn id="9" dur="1" fill="hold">
                                          <p:stCondLst>
                                            <p:cond delay="0"/>
                                          </p:stCondLst>
                                        </p:cTn>
                                        <p:tgtEl>
                                          <p:spTgt spid="310"/>
                                        </p:tgtEl>
                                        <p:attrNameLst>
                                          <p:attrName>style.visibility</p:attrName>
                                        </p:attrNameLst>
                                      </p:cBhvr>
                                      <p:to>
                                        <p:strVal val="visible"/>
                                      </p:to>
                                    </p:set>
                                    <p:anim calcmode="lin" valueType="num">
                                      <p:cBhvr additive="base">
                                        <p:cTn id="10" dur="1900"/>
                                        <p:tgtEl>
                                          <p:spTgt spid="310"/>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300"/>
                                  </p:stCondLst>
                                  <p:childTnLst>
                                    <p:set>
                                      <p:cBhvr>
                                        <p:cTn id="12" dur="1" fill="hold">
                                          <p:stCondLst>
                                            <p:cond delay="0"/>
                                          </p:stCondLst>
                                        </p:cTn>
                                        <p:tgtEl>
                                          <p:spTgt spid="312"/>
                                        </p:tgtEl>
                                        <p:attrNameLst>
                                          <p:attrName>style.visibility</p:attrName>
                                        </p:attrNameLst>
                                      </p:cBhvr>
                                      <p:to>
                                        <p:strVal val="visible"/>
                                      </p:to>
                                    </p:set>
                                    <p:animEffect transition="in" filter="fade">
                                      <p:cBhvr>
                                        <p:cTn id="13" dur="1000"/>
                                        <p:tgtEl>
                                          <p:spTgt spid="312"/>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500"/>
                                        <p:tgtEl>
                                          <p:spTgt spid="3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4"/>
                                        </p:tgtEl>
                                        <p:attrNameLst>
                                          <p:attrName>style.visibility</p:attrName>
                                        </p:attrNameLst>
                                      </p:cBhvr>
                                      <p:to>
                                        <p:strVal val="visible"/>
                                      </p:to>
                                    </p:set>
                                    <p:animEffect transition="in" filter="fade">
                                      <p:cBhvr>
                                        <p:cTn id="22" dur="1000"/>
                                        <p:tgtEl>
                                          <p:spTgt spid="314"/>
                                        </p:tgtEl>
                                      </p:cBhvr>
                                    </p:animEffect>
                                  </p:childTnLst>
                                </p:cTn>
                              </p:par>
                              <p:par>
                                <p:cTn id="23" presetID="10" presetClass="entr" presetSubtype="0" fill="hold" nodeType="withEffect">
                                  <p:stCondLst>
                                    <p:cond delay="0"/>
                                  </p:stCondLst>
                                  <p:childTnLst>
                                    <p:set>
                                      <p:cBhvr>
                                        <p:cTn id="24" dur="1" fill="hold">
                                          <p:stCondLst>
                                            <p:cond delay="0"/>
                                          </p:stCondLst>
                                        </p:cTn>
                                        <p:tgtEl>
                                          <p:spTgt spid="315"/>
                                        </p:tgtEl>
                                        <p:attrNameLst>
                                          <p:attrName>style.visibility</p:attrName>
                                        </p:attrNameLst>
                                      </p:cBhvr>
                                      <p:to>
                                        <p:strVal val="visible"/>
                                      </p:to>
                                    </p:set>
                                    <p:animEffect transition="in" filter="fade">
                                      <p:cBhvr>
                                        <p:cTn id="25" dur="1000"/>
                                        <p:tgtEl>
                                          <p:spTgt spid="315"/>
                                        </p:tgtEl>
                                      </p:cBhvr>
                                    </p:animEffect>
                                  </p:childTnLst>
                                </p:cTn>
                              </p:par>
                              <p:par>
                                <p:cTn id="26" presetID="10" presetClass="entr" presetSubtype="0" fill="hold" nodeType="withEffect">
                                  <p:stCondLst>
                                    <p:cond delay="0"/>
                                  </p:stCondLst>
                                  <p:childTnLst>
                                    <p:set>
                                      <p:cBhvr>
                                        <p:cTn id="27" dur="1" fill="hold">
                                          <p:stCondLst>
                                            <p:cond delay="0"/>
                                          </p:stCondLst>
                                        </p:cTn>
                                        <p:tgtEl>
                                          <p:spTgt spid="316"/>
                                        </p:tgtEl>
                                        <p:attrNameLst>
                                          <p:attrName>style.visibility</p:attrName>
                                        </p:attrNameLst>
                                      </p:cBhvr>
                                      <p:to>
                                        <p:strVal val="visible"/>
                                      </p:to>
                                    </p:set>
                                    <p:animEffect transition="in" filter="fade">
                                      <p:cBhvr>
                                        <p:cTn id="28" dur="1000"/>
                                        <p:tgtEl>
                                          <p:spTgt spid="3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7"/>
                                        </p:tgtEl>
                                        <p:attrNameLst>
                                          <p:attrName>style.visibility</p:attrName>
                                        </p:attrNameLst>
                                      </p:cBhvr>
                                      <p:to>
                                        <p:strVal val="visible"/>
                                      </p:to>
                                    </p:set>
                                    <p:animEffect transition="in" filter="fade">
                                      <p:cBhvr>
                                        <p:cTn id="33" dur="1822"/>
                                        <p:tgtEl>
                                          <p:spTgt spid="3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20"/>
                                        </p:tgtEl>
                                        <p:attrNameLst>
                                          <p:attrName>style.visibility</p:attrName>
                                        </p:attrNameLst>
                                      </p:cBhvr>
                                      <p:to>
                                        <p:strVal val="visible"/>
                                      </p:to>
                                    </p:set>
                                    <p:animEffect transition="in" filter="fade">
                                      <p:cBhvr>
                                        <p:cTn id="38" dur="1822"/>
                                        <p:tgtEl>
                                          <p:spTgt spid="3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23"/>
                                        </p:tgtEl>
                                        <p:attrNameLst>
                                          <p:attrName>style.visibility</p:attrName>
                                        </p:attrNameLst>
                                      </p:cBhvr>
                                      <p:to>
                                        <p:strVal val="visible"/>
                                      </p:to>
                                    </p:set>
                                    <p:animEffect transition="in" filter="fade">
                                      <p:cBhvr>
                                        <p:cTn id="43" dur="1822"/>
                                        <p:tgtEl>
                                          <p:spTgt spid="3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26"/>
                                        </p:tgtEl>
                                        <p:attrNameLst>
                                          <p:attrName>style.visibility</p:attrName>
                                        </p:attrNameLst>
                                      </p:cBhvr>
                                      <p:to>
                                        <p:strVal val="visible"/>
                                      </p:to>
                                    </p:set>
                                    <p:animEffect transition="in" filter="fade">
                                      <p:cBhvr>
                                        <p:cTn id="48" dur="1822"/>
                                        <p:tgtEl>
                                          <p:spTgt spid="326"/>
                                        </p:tgtEl>
                                      </p:cBhvr>
                                    </p:animEffect>
                                  </p:childTnLst>
                                </p:cTn>
                              </p:par>
                              <p:par>
                                <p:cTn id="49" presetID="10" presetClass="entr" presetSubtype="0" fill="hold" nodeType="withEffect">
                                  <p:stCondLst>
                                    <p:cond delay="0"/>
                                  </p:stCondLst>
                                  <p:childTnLst>
                                    <p:set>
                                      <p:cBhvr>
                                        <p:cTn id="50" dur="1" fill="hold">
                                          <p:stCondLst>
                                            <p:cond delay="0"/>
                                          </p:stCondLst>
                                        </p:cTn>
                                        <p:tgtEl>
                                          <p:spTgt spid="333"/>
                                        </p:tgtEl>
                                        <p:attrNameLst>
                                          <p:attrName>style.visibility</p:attrName>
                                        </p:attrNameLst>
                                      </p:cBhvr>
                                      <p:to>
                                        <p:strVal val="visible"/>
                                      </p:to>
                                    </p:set>
                                    <p:animEffect transition="in" filter="fade">
                                      <p:cBhvr>
                                        <p:cTn id="51" dur="1822"/>
                                        <p:tgtEl>
                                          <p:spTgt spid="333"/>
                                        </p:tgtEl>
                                      </p:cBhvr>
                                    </p:animEffect>
                                  </p:childTnLst>
                                </p:cTn>
                              </p:par>
                              <p:par>
                                <p:cTn id="52" presetID="10" presetClass="entr" presetSubtype="0" fill="hold" nodeType="withEffect">
                                  <p:stCondLst>
                                    <p:cond delay="0"/>
                                  </p:stCondLst>
                                  <p:childTnLst>
                                    <p:set>
                                      <p:cBhvr>
                                        <p:cTn id="53" dur="1" fill="hold">
                                          <p:stCondLst>
                                            <p:cond delay="0"/>
                                          </p:stCondLst>
                                        </p:cTn>
                                        <p:tgtEl>
                                          <p:spTgt spid="340"/>
                                        </p:tgtEl>
                                        <p:attrNameLst>
                                          <p:attrName>style.visibility</p:attrName>
                                        </p:attrNameLst>
                                      </p:cBhvr>
                                      <p:to>
                                        <p:strVal val="visible"/>
                                      </p:to>
                                    </p:set>
                                    <p:animEffect transition="in" filter="fade">
                                      <p:cBhvr>
                                        <p:cTn id="54" dur="1822"/>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53" name="Google Shape;353;p5"/>
          <p:cNvSpPr/>
          <p:nvPr/>
        </p:nvSpPr>
        <p:spPr>
          <a:xfrm>
            <a:off x="152400" y="209550"/>
            <a:ext cx="11887200" cy="6438900"/>
          </a:xfrm>
          <a:prstGeom prst="roundRect">
            <a:avLst>
              <a:gd name="adj" fmla="val 9219"/>
            </a:avLst>
          </a:prstGeom>
          <a:solidFill>
            <a:schemeClr val="lt1">
              <a:alpha val="9333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4" name="Google Shape;354;p5"/>
          <p:cNvSpPr/>
          <p:nvPr/>
        </p:nvSpPr>
        <p:spPr>
          <a:xfrm>
            <a:off x="401638" y="236665"/>
            <a:ext cx="11103429" cy="69865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100">
                <a:solidFill>
                  <a:srgbClr val="0070C0"/>
                </a:solidFill>
                <a:latin typeface="Lobster"/>
                <a:ea typeface="Lobster"/>
                <a:cs typeface="Lobster"/>
                <a:sym typeface="Lobster"/>
              </a:rPr>
              <a:t>Hộp thư mật</a:t>
            </a:r>
            <a:endParaRPr sz="3100">
              <a:solidFill>
                <a:srgbClr val="0070C0"/>
              </a:solidFill>
              <a:latin typeface="Lobster"/>
              <a:ea typeface="Lobster"/>
              <a:cs typeface="Lobster"/>
              <a:sym typeface="Lobster"/>
            </a:endParaRPr>
          </a:p>
          <a:p>
            <a:pPr marL="0" marR="0" lvl="0" indent="0" algn="just" rtl="0">
              <a:spcBef>
                <a:spcPts val="0"/>
              </a:spcBef>
              <a:spcAft>
                <a:spcPts val="0"/>
              </a:spcAft>
              <a:buNone/>
            </a:pPr>
            <a:r>
              <a:rPr lang="en-US" sz="3100">
                <a:solidFill>
                  <a:srgbClr val="000000"/>
                </a:solidFill>
                <a:latin typeface="Calibri"/>
                <a:ea typeface="Calibri"/>
                <a:cs typeface="Calibri"/>
                <a:sym typeface="Calibri"/>
              </a:rPr>
              <a:t>     Hai Long phóng xe về phía Phú Lâm tìm hộp thư mật.</a:t>
            </a:r>
            <a:endParaRPr/>
          </a:p>
          <a:p>
            <a:pPr marL="0" marR="0" lvl="0" indent="0" algn="just" rtl="0">
              <a:spcBef>
                <a:spcPts val="0"/>
              </a:spcBef>
              <a:spcAft>
                <a:spcPts val="0"/>
              </a:spcAft>
              <a:buNone/>
            </a:pPr>
            <a:r>
              <a:rPr lang="en-US" sz="3100">
                <a:solidFill>
                  <a:srgbClr val="000000"/>
                </a:solidFill>
                <a:latin typeface="Calibri"/>
                <a:ea typeface="Calibri"/>
                <a:cs typeface="Calibri"/>
                <a:sym typeface="Calibri"/>
              </a:rPr>
              <a:t>    Người đặt hộp thư lần nào cũng tạo cho anh sự bất ngờ. Bao giờ hộp thư cũng được đặt tại một nơi dễ tìm mà lại ít bị chú ý nhất. Nhiều lúc, người liên lạc còn gửi gắm vào đây một chút tình cảm của mình, thường bằng những vật gợi ra hình chữ V mà chỉ anh mới nhận thấy. Đó là tên Tổ quốc Việt Nam, là lời chào chiến thắng. Đôi lúc Hai Long đã đáp lại.</a:t>
            </a:r>
            <a:endParaRPr/>
          </a:p>
          <a:p>
            <a:pPr marL="0" marR="0" lvl="0" indent="0" algn="just" rtl="0">
              <a:spcBef>
                <a:spcPts val="0"/>
              </a:spcBef>
              <a:spcAft>
                <a:spcPts val="0"/>
              </a:spcAft>
              <a:buNone/>
            </a:pPr>
            <a:r>
              <a:rPr lang="en-US" sz="3100">
                <a:solidFill>
                  <a:srgbClr val="000000"/>
                </a:solidFill>
                <a:latin typeface="Calibri"/>
                <a:ea typeface="Calibri"/>
                <a:cs typeface="Calibri"/>
                <a:sym typeface="Calibri"/>
              </a:rPr>
              <a:t>     Anh dừng xe trước một cột cây số ven đường, giữa cánh đồng vắng. Tháo chiếc bu-gi ra xem, nhưng đôi mắt anh không nhìn chiếc bu-gi mà chăm chú quan sát mặt đất phía sau một cây số. Nó kia rồi! Một hòn đá hình mũi tên (lại hình chữ V quen thuộc) trỏ vào một hòn đá dẹt chỉ cách anh ba bước chân.</a:t>
            </a:r>
            <a:endParaRPr/>
          </a:p>
          <a:p>
            <a:pPr marL="0" marR="0" lvl="0" indent="0" algn="just" rtl="0">
              <a:spcBef>
                <a:spcPts val="0"/>
              </a:spcBef>
              <a:spcAft>
                <a:spcPts val="0"/>
              </a:spcAft>
              <a:buNone/>
            </a:pPr>
            <a:r>
              <a:rPr lang="en-US" sz="3100">
                <a:solidFill>
                  <a:srgbClr val="000000"/>
                </a:solidFill>
                <a:latin typeface="Calibri"/>
                <a:ea typeface="Calibri"/>
                <a:cs typeface="Calibri"/>
                <a:sym typeface="Calibri"/>
              </a:rPr>
              <a:t>   </a:t>
            </a:r>
            <a:endParaRPr/>
          </a:p>
        </p:txBody>
      </p:sp>
      <p:sp>
        <p:nvSpPr>
          <p:cNvPr id="355" name="Google Shape;355;p5"/>
          <p:cNvSpPr/>
          <p:nvPr/>
        </p:nvSpPr>
        <p:spPr>
          <a:xfrm>
            <a:off x="249238" y="724629"/>
            <a:ext cx="556260" cy="487680"/>
          </a:xfrm>
          <a:prstGeom prst="hexagon">
            <a:avLst>
              <a:gd name="adj" fmla="val 25000"/>
              <a:gd name="vf" fmla="val 115470"/>
            </a:avLst>
          </a:prstGeom>
          <a:solidFill>
            <a:srgbClr val="00CC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1</a:t>
            </a:r>
            <a:endParaRPr sz="3600" b="1">
              <a:solidFill>
                <a:schemeClr val="lt1"/>
              </a:solidFill>
              <a:latin typeface="Arial"/>
              <a:ea typeface="Arial"/>
              <a:cs typeface="Arial"/>
              <a:sym typeface="Arial"/>
            </a:endParaRPr>
          </a:p>
        </p:txBody>
      </p:sp>
      <p:sp>
        <p:nvSpPr>
          <p:cNvPr id="356" name="Google Shape;356;p5"/>
          <p:cNvSpPr/>
          <p:nvPr/>
        </p:nvSpPr>
        <p:spPr>
          <a:xfrm>
            <a:off x="249238" y="4154619"/>
            <a:ext cx="556260" cy="487680"/>
          </a:xfrm>
          <a:prstGeom prst="hexagon">
            <a:avLst>
              <a:gd name="adj" fmla="val 25000"/>
              <a:gd name="vf" fmla="val 115470"/>
            </a:avLst>
          </a:prstGeom>
          <a:solidFill>
            <a:srgbClr val="00CC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2</a:t>
            </a:r>
            <a:endParaRPr sz="3600" b="1">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500"/>
                                        <p:tgtEl>
                                          <p:spTgt spid="355"/>
                                        </p:tgtEl>
                                      </p:cBhvr>
                                    </p:animEffect>
                                  </p:childTnLst>
                                </p:cTn>
                              </p:par>
                              <p:par>
                                <p:cTn id="8" presetID="10" presetClass="entr" presetSubtype="0" fill="hold" nodeType="withEffect">
                                  <p:stCondLst>
                                    <p:cond delay="0"/>
                                  </p:stCondLst>
                                  <p:childTnLst>
                                    <p:set>
                                      <p:cBhvr>
                                        <p:cTn id="9" dur="1" fill="hold">
                                          <p:stCondLst>
                                            <p:cond delay="0"/>
                                          </p:stCondLst>
                                        </p:cTn>
                                        <p:tgtEl>
                                          <p:spTgt spid="356"/>
                                        </p:tgtEl>
                                        <p:attrNameLst>
                                          <p:attrName>style.visibility</p:attrName>
                                        </p:attrNameLst>
                                      </p:cBhvr>
                                      <p:to>
                                        <p:strVal val="visible"/>
                                      </p:to>
                                    </p:set>
                                    <p:animEffect transition="in" filter="fade">
                                      <p:cBhvr>
                                        <p:cTn id="10" dur="5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63" name="Google Shape;363;p6"/>
          <p:cNvSpPr/>
          <p:nvPr/>
        </p:nvSpPr>
        <p:spPr>
          <a:xfrm>
            <a:off x="152400" y="209550"/>
            <a:ext cx="11887200" cy="6438900"/>
          </a:xfrm>
          <a:prstGeom prst="roundRect">
            <a:avLst>
              <a:gd name="adj" fmla="val 9219"/>
            </a:avLst>
          </a:prstGeom>
          <a:solidFill>
            <a:schemeClr val="lt1">
              <a:alpha val="9333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4" name="Google Shape;364;p6"/>
          <p:cNvSpPr/>
          <p:nvPr/>
        </p:nvSpPr>
        <p:spPr>
          <a:xfrm>
            <a:off x="650558" y="603970"/>
            <a:ext cx="11327081" cy="501675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0000"/>
                </a:solidFill>
                <a:latin typeface="Calibri"/>
                <a:ea typeface="Calibri"/>
                <a:cs typeface="Calibri"/>
                <a:sym typeface="Calibri"/>
              </a:rPr>
              <a:t>    Hai Long tới ngồi cạnh hòn đá, nhìn trước nhìn sau, một tay vẫn cầm chiếc bu-gi, một tay bẩy nhẹ hòn đá. Hộp thư lần này là một chiếc vỏ đựng thuốc đánh răng. Anh nhẹ nhàng cạy đáy hộp thuốc, rút ra một mảnh giấy nhỏ, thay vào đó thư báo cáo của mình, rồi thả hộp thuốc về chỗ cũ.</a:t>
            </a:r>
            <a:endParaRPr/>
          </a:p>
          <a:p>
            <a:pPr marL="0" marR="0" lvl="0" indent="0" algn="just" rtl="0">
              <a:spcBef>
                <a:spcPts val="0"/>
              </a:spcBef>
              <a:spcAft>
                <a:spcPts val="0"/>
              </a:spcAft>
              <a:buNone/>
            </a:pPr>
            <a:r>
              <a:rPr lang="en-US" sz="3200">
                <a:solidFill>
                  <a:srgbClr val="000000"/>
                </a:solidFill>
                <a:latin typeface="Calibri"/>
                <a:ea typeface="Calibri"/>
                <a:cs typeface="Calibri"/>
                <a:sym typeface="Calibri"/>
              </a:rPr>
              <a:t>     Công việc thế là xong. Một giờ nữa sẽ có người tới lấy thư. Anh trở lại bên xe, lắp bu-gi vào rồi đạp cần khởi động máy. Tiếng động cơ nổ giòn. Chưa đầy nửa giờ sau, anh đã hòa lẫn vào dòng người giữa phố phường náo nhiệt.</a:t>
            </a:r>
            <a:endParaRPr/>
          </a:p>
          <a:p>
            <a:pPr marL="0" marR="0" lvl="0" indent="0" algn="just" rtl="0">
              <a:spcBef>
                <a:spcPts val="0"/>
              </a:spcBef>
              <a:spcAft>
                <a:spcPts val="0"/>
              </a:spcAft>
              <a:buNone/>
            </a:pPr>
            <a:r>
              <a:rPr lang="en-US" sz="3200" b="1">
                <a:solidFill>
                  <a:srgbClr val="000000"/>
                </a:solidFill>
                <a:latin typeface="Calibri"/>
                <a:ea typeface="Calibri"/>
                <a:cs typeface="Calibri"/>
                <a:sym typeface="Calibri"/>
              </a:rPr>
              <a:t>									HỮU MAI</a:t>
            </a:r>
            <a:endParaRPr/>
          </a:p>
        </p:txBody>
      </p:sp>
      <p:sp>
        <p:nvSpPr>
          <p:cNvPr id="365" name="Google Shape;365;p6"/>
          <p:cNvSpPr/>
          <p:nvPr/>
        </p:nvSpPr>
        <p:spPr>
          <a:xfrm>
            <a:off x="221356" y="660692"/>
            <a:ext cx="556260" cy="487680"/>
          </a:xfrm>
          <a:prstGeom prst="hexagon">
            <a:avLst>
              <a:gd name="adj" fmla="val 25000"/>
              <a:gd name="vf" fmla="val 115470"/>
            </a:avLst>
          </a:prstGeom>
          <a:solidFill>
            <a:srgbClr val="00CC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3</a:t>
            </a:r>
            <a:endParaRPr sz="3600" b="1">
              <a:solidFill>
                <a:schemeClr val="lt1"/>
              </a:solidFill>
              <a:latin typeface="Arial"/>
              <a:ea typeface="Arial"/>
              <a:cs typeface="Arial"/>
              <a:sym typeface="Arial"/>
            </a:endParaRPr>
          </a:p>
        </p:txBody>
      </p:sp>
      <p:sp>
        <p:nvSpPr>
          <p:cNvPr id="366" name="Google Shape;366;p6"/>
          <p:cNvSpPr/>
          <p:nvPr/>
        </p:nvSpPr>
        <p:spPr>
          <a:xfrm>
            <a:off x="296228" y="2979440"/>
            <a:ext cx="556260" cy="487680"/>
          </a:xfrm>
          <a:prstGeom prst="hexagon">
            <a:avLst>
              <a:gd name="adj" fmla="val 25000"/>
              <a:gd name="vf" fmla="val 115470"/>
            </a:avLst>
          </a:prstGeom>
          <a:solidFill>
            <a:srgbClr val="00CC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4</a:t>
            </a:r>
            <a:endParaRPr sz="3600" b="1">
              <a:solidFill>
                <a:schemeClr val="lt1"/>
              </a:solidFill>
              <a:latin typeface="Arial"/>
              <a:ea typeface="Arial"/>
              <a:cs typeface="Arial"/>
              <a:sym typeface="Arial"/>
            </a:endParaRPr>
          </a:p>
        </p:txBody>
      </p:sp>
      <p:pic>
        <p:nvPicPr>
          <p:cNvPr id="367" name="Google Shape;367;p6"/>
          <p:cNvPicPr preferRelativeResize="0"/>
          <p:nvPr/>
        </p:nvPicPr>
        <p:blipFill rotWithShape="1">
          <a:blip r:embed="rId4">
            <a:alphaModFix/>
          </a:blip>
          <a:srcRect l="28385" b="713"/>
          <a:stretch/>
        </p:blipFill>
        <p:spPr>
          <a:xfrm flipH="1">
            <a:off x="10094025" y="3949334"/>
            <a:ext cx="2097973" cy="29086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500"/>
                                        <p:tgtEl>
                                          <p:spTgt spid="365"/>
                                        </p:tgtEl>
                                      </p:cBhvr>
                                    </p:animEffect>
                                  </p:childTnLst>
                                </p:cTn>
                              </p:par>
                              <p:par>
                                <p:cTn id="8" presetID="10" presetClass="entr" presetSubtype="0" fill="hold" nodeType="withEffect">
                                  <p:stCondLst>
                                    <p:cond delay="0"/>
                                  </p:stCondLst>
                                  <p:childTnLst>
                                    <p:set>
                                      <p:cBhvr>
                                        <p:cTn id="9" dur="1" fill="hold">
                                          <p:stCondLst>
                                            <p:cond delay="0"/>
                                          </p:stCondLst>
                                        </p:cTn>
                                        <p:tgtEl>
                                          <p:spTgt spid="366"/>
                                        </p:tgtEl>
                                        <p:attrNameLst>
                                          <p:attrName>style.visibility</p:attrName>
                                        </p:attrNameLst>
                                      </p:cBhvr>
                                      <p:to>
                                        <p:strVal val="visible"/>
                                      </p:to>
                                    </p:set>
                                    <p:animEffect transition="in" filter="fade">
                                      <p:cBhvr>
                                        <p:cTn id="10" dur="5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74" name="Google Shape;374;p7"/>
          <p:cNvSpPr/>
          <p:nvPr/>
        </p:nvSpPr>
        <p:spPr>
          <a:xfrm>
            <a:off x="152400" y="209550"/>
            <a:ext cx="11887200" cy="6438900"/>
          </a:xfrm>
          <a:prstGeom prst="roundRect">
            <a:avLst>
              <a:gd name="adj" fmla="val 9219"/>
            </a:avLst>
          </a:prstGeom>
          <a:solidFill>
            <a:schemeClr val="lt1">
              <a:alpha val="9333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5" name="Google Shape;375;p7"/>
          <p:cNvSpPr/>
          <p:nvPr/>
        </p:nvSpPr>
        <p:spPr>
          <a:xfrm>
            <a:off x="401638" y="236665"/>
            <a:ext cx="11103429" cy="69865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100">
                <a:solidFill>
                  <a:srgbClr val="0070C0"/>
                </a:solidFill>
                <a:latin typeface="Lobster"/>
                <a:ea typeface="Lobster"/>
                <a:cs typeface="Lobster"/>
                <a:sym typeface="Lobster"/>
              </a:rPr>
              <a:t>Hộp thư mật</a:t>
            </a:r>
            <a:endParaRPr sz="3100">
              <a:solidFill>
                <a:srgbClr val="0070C0"/>
              </a:solidFill>
              <a:latin typeface="Lobster"/>
              <a:ea typeface="Lobster"/>
              <a:cs typeface="Lobster"/>
              <a:sym typeface="Lobster"/>
            </a:endParaRPr>
          </a:p>
          <a:p>
            <a:pPr marL="0" marR="0" lvl="0" indent="0" algn="just" rtl="0">
              <a:spcBef>
                <a:spcPts val="0"/>
              </a:spcBef>
              <a:spcAft>
                <a:spcPts val="0"/>
              </a:spcAft>
              <a:buNone/>
            </a:pPr>
            <a:r>
              <a:rPr lang="en-US" sz="3100">
                <a:solidFill>
                  <a:srgbClr val="000000"/>
                </a:solidFill>
                <a:latin typeface="Calibri"/>
                <a:ea typeface="Calibri"/>
                <a:cs typeface="Calibri"/>
                <a:sym typeface="Calibri"/>
              </a:rPr>
              <a:t>     Hai Long phóng xe về phía Phú Lâm tìm hộp thư mật.</a:t>
            </a:r>
            <a:endParaRPr/>
          </a:p>
          <a:p>
            <a:pPr marL="0" marR="0" lvl="0" indent="0" algn="just" rtl="0">
              <a:spcBef>
                <a:spcPts val="0"/>
              </a:spcBef>
              <a:spcAft>
                <a:spcPts val="0"/>
              </a:spcAft>
              <a:buNone/>
            </a:pPr>
            <a:r>
              <a:rPr lang="en-US" sz="3100">
                <a:solidFill>
                  <a:srgbClr val="000000"/>
                </a:solidFill>
                <a:latin typeface="Calibri"/>
                <a:ea typeface="Calibri"/>
                <a:cs typeface="Calibri"/>
                <a:sym typeface="Calibri"/>
              </a:rPr>
              <a:t>    Người đặt hộp thư lần nào cũng tạo cho anh sự bất ngờ. Bao giờ hộp thư cũng được đặt tại một nơi dễ tìm mà lại ít bị chú ý nhất. Nhiều lúc, người liên lạc còn gửi gắm vào đây một chút tình cảm của mình, thường bằng những vật gợi ra hình chữ V mà chỉ anh mới nhận thấy. Đó là tên Tổ quốc Việt Nam, là lời chào chiến thắng. Đôi lúc Hai Long đã đáp lại.</a:t>
            </a:r>
            <a:endParaRPr/>
          </a:p>
          <a:p>
            <a:pPr marL="0" marR="0" lvl="0" indent="0" algn="just" rtl="0">
              <a:spcBef>
                <a:spcPts val="0"/>
              </a:spcBef>
              <a:spcAft>
                <a:spcPts val="0"/>
              </a:spcAft>
              <a:buNone/>
            </a:pPr>
            <a:r>
              <a:rPr lang="en-US" sz="3100">
                <a:solidFill>
                  <a:srgbClr val="000000"/>
                </a:solidFill>
                <a:latin typeface="Calibri"/>
                <a:ea typeface="Calibri"/>
                <a:cs typeface="Calibri"/>
                <a:sym typeface="Calibri"/>
              </a:rPr>
              <a:t>     Anh dừng xe trước một cột cây số ven đường, giữa cánh đồng vắng. Tháo chiếc bu-gi ra xem, nhưng đôi mắt anh không nhìn chiếc bu-gi mà chăm chú quan sát mặt đất phía sau một cây số. Nó kia rồi! Một hòn đá hình mũi tên (lại hình chữ V quen thuộc) trỏ vào một hòn đá dẹt chỉ cách anh ba bước chân.</a:t>
            </a:r>
            <a:endParaRPr/>
          </a:p>
          <a:p>
            <a:pPr marL="0" marR="0" lvl="0" indent="0" algn="just" rtl="0">
              <a:spcBef>
                <a:spcPts val="0"/>
              </a:spcBef>
              <a:spcAft>
                <a:spcPts val="0"/>
              </a:spcAft>
              <a:buNone/>
            </a:pPr>
            <a:r>
              <a:rPr lang="en-US" sz="3100">
                <a:solidFill>
                  <a:srgbClr val="000000"/>
                </a:solidFill>
                <a:latin typeface="Calibri"/>
                <a:ea typeface="Calibri"/>
                <a:cs typeface="Calibri"/>
                <a:sym typeface="Calibri"/>
              </a:rPr>
              <a:t>   </a:t>
            </a:r>
            <a:endParaRPr/>
          </a:p>
        </p:txBody>
      </p:sp>
      <p:sp>
        <p:nvSpPr>
          <p:cNvPr id="376" name="Google Shape;376;p7"/>
          <p:cNvSpPr/>
          <p:nvPr/>
        </p:nvSpPr>
        <p:spPr>
          <a:xfrm>
            <a:off x="249238" y="724629"/>
            <a:ext cx="556260" cy="487680"/>
          </a:xfrm>
          <a:prstGeom prst="hexagon">
            <a:avLst>
              <a:gd name="adj" fmla="val 25000"/>
              <a:gd name="vf" fmla="val 115470"/>
            </a:avLst>
          </a:prstGeom>
          <a:solidFill>
            <a:srgbClr val="00CC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1</a:t>
            </a:r>
            <a:endParaRPr sz="3600" b="1">
              <a:solidFill>
                <a:schemeClr val="lt1"/>
              </a:solidFill>
              <a:latin typeface="Arial"/>
              <a:ea typeface="Arial"/>
              <a:cs typeface="Arial"/>
              <a:sym typeface="Arial"/>
            </a:endParaRPr>
          </a:p>
        </p:txBody>
      </p:sp>
      <p:sp>
        <p:nvSpPr>
          <p:cNvPr id="377" name="Google Shape;377;p7"/>
          <p:cNvSpPr/>
          <p:nvPr/>
        </p:nvSpPr>
        <p:spPr>
          <a:xfrm>
            <a:off x="9409419" y="6153700"/>
            <a:ext cx="208403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Calibri"/>
                <a:ea typeface="Calibri"/>
                <a:cs typeface="Calibri"/>
                <a:sym typeface="Calibri"/>
              </a:rPr>
              <a:t>Từ khó đọc</a:t>
            </a:r>
            <a:endParaRPr sz="3200" b="1">
              <a:solidFill>
                <a:schemeClr val="dk1"/>
              </a:solidFill>
              <a:latin typeface="Arial"/>
              <a:ea typeface="Arial"/>
              <a:cs typeface="Arial"/>
              <a:sym typeface="Arial"/>
            </a:endParaRPr>
          </a:p>
        </p:txBody>
      </p:sp>
      <p:sp>
        <p:nvSpPr>
          <p:cNvPr id="378" name="Google Shape;378;p7"/>
          <p:cNvSpPr/>
          <p:nvPr/>
        </p:nvSpPr>
        <p:spPr>
          <a:xfrm>
            <a:off x="7894336" y="6241078"/>
            <a:ext cx="1402080" cy="410021"/>
          </a:xfrm>
          <a:prstGeom prst="rect">
            <a:avLst/>
          </a:prstGeom>
          <a:solidFill>
            <a:srgbClr val="99FF33">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9" name="Google Shape;379;p7"/>
          <p:cNvSpPr/>
          <p:nvPr/>
        </p:nvSpPr>
        <p:spPr>
          <a:xfrm>
            <a:off x="7512456" y="2650235"/>
            <a:ext cx="1215908" cy="410021"/>
          </a:xfrm>
          <a:prstGeom prst="rect">
            <a:avLst/>
          </a:prstGeom>
          <a:solidFill>
            <a:srgbClr val="99FF33">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0" name="Google Shape;380;p7"/>
          <p:cNvSpPr/>
          <p:nvPr/>
        </p:nvSpPr>
        <p:spPr>
          <a:xfrm>
            <a:off x="3227216" y="4606674"/>
            <a:ext cx="964774" cy="410021"/>
          </a:xfrm>
          <a:prstGeom prst="rect">
            <a:avLst/>
          </a:prstGeom>
          <a:solidFill>
            <a:srgbClr val="99FF33">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1" name="Google Shape;381;p7"/>
          <p:cNvSpPr/>
          <p:nvPr/>
        </p:nvSpPr>
        <p:spPr>
          <a:xfrm>
            <a:off x="249238" y="4154619"/>
            <a:ext cx="556260" cy="487680"/>
          </a:xfrm>
          <a:prstGeom prst="hexagon">
            <a:avLst>
              <a:gd name="adj" fmla="val 25000"/>
              <a:gd name="vf" fmla="val 115470"/>
            </a:avLst>
          </a:prstGeom>
          <a:solidFill>
            <a:srgbClr val="00CC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2</a:t>
            </a:r>
            <a:endParaRPr sz="3600" b="1">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500"/>
                                        <p:tgtEl>
                                          <p:spTgt spid="3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0"/>
                                        </p:tgtEl>
                                        <p:attrNameLst>
                                          <p:attrName>style.visibility</p:attrName>
                                        </p:attrNameLst>
                                      </p:cBhvr>
                                      <p:to>
                                        <p:strVal val="visible"/>
                                      </p:to>
                                    </p:set>
                                    <p:animEffect transition="in" filter="fade">
                                      <p:cBhvr>
                                        <p:cTn id="12" dur="5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88" name="Google Shape;388;p8"/>
          <p:cNvSpPr/>
          <p:nvPr/>
        </p:nvSpPr>
        <p:spPr>
          <a:xfrm>
            <a:off x="152400" y="209550"/>
            <a:ext cx="11887200" cy="6438900"/>
          </a:xfrm>
          <a:prstGeom prst="roundRect">
            <a:avLst>
              <a:gd name="adj" fmla="val 9219"/>
            </a:avLst>
          </a:prstGeom>
          <a:solidFill>
            <a:schemeClr val="lt1">
              <a:alpha val="9333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9" name="Google Shape;389;p8"/>
          <p:cNvSpPr/>
          <p:nvPr/>
        </p:nvSpPr>
        <p:spPr>
          <a:xfrm>
            <a:off x="650558" y="603970"/>
            <a:ext cx="11327081" cy="501675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0000"/>
                </a:solidFill>
                <a:latin typeface="Calibri"/>
                <a:ea typeface="Calibri"/>
                <a:cs typeface="Calibri"/>
                <a:sym typeface="Calibri"/>
              </a:rPr>
              <a:t>    Hai Long tới ngồi cạnh hòn đá, nhìn trước nhìn sau, một tay vẫn cầm chiếc bu-gi, một tay bẩy nhẹ hòn đá. Hộp thư lần này là một chiếc vỏ đựng thuốc đánh răng. Anh nhẹ nhàng cạy đáy hộp thuốc, rút ra một mảnh giấy nhỏ, thay vào đó thư báo cáo của mình, rồi thả hộp thuốc về chỗ cũ.</a:t>
            </a:r>
            <a:endParaRPr/>
          </a:p>
          <a:p>
            <a:pPr marL="0" marR="0" lvl="0" indent="0" algn="just" rtl="0">
              <a:spcBef>
                <a:spcPts val="0"/>
              </a:spcBef>
              <a:spcAft>
                <a:spcPts val="0"/>
              </a:spcAft>
              <a:buNone/>
            </a:pPr>
            <a:r>
              <a:rPr lang="en-US" sz="3200">
                <a:solidFill>
                  <a:srgbClr val="000000"/>
                </a:solidFill>
                <a:latin typeface="Calibri"/>
                <a:ea typeface="Calibri"/>
                <a:cs typeface="Calibri"/>
                <a:sym typeface="Calibri"/>
              </a:rPr>
              <a:t>     Công việc thế là xong. Một giờ nữa sẽ có người tới lấy thư. Anh trở lại bên xe, lắp bu-gi vào rồi đạp cần khởi động máy. Tiếng động cơ nổ giòn. Chưa đầy nửa giờ sau, anh đã hòa lẫn vào dòng người giữa phố phường náo nhiệt.</a:t>
            </a:r>
            <a:endParaRPr/>
          </a:p>
          <a:p>
            <a:pPr marL="0" marR="0" lvl="0" indent="0" algn="just" rtl="0">
              <a:spcBef>
                <a:spcPts val="0"/>
              </a:spcBef>
              <a:spcAft>
                <a:spcPts val="0"/>
              </a:spcAft>
              <a:buNone/>
            </a:pPr>
            <a:r>
              <a:rPr lang="en-US" sz="3200" b="1">
                <a:solidFill>
                  <a:srgbClr val="000000"/>
                </a:solidFill>
                <a:latin typeface="Calibri"/>
                <a:ea typeface="Calibri"/>
                <a:cs typeface="Calibri"/>
                <a:sym typeface="Calibri"/>
              </a:rPr>
              <a:t>									HỮU MAI</a:t>
            </a:r>
            <a:endParaRPr/>
          </a:p>
        </p:txBody>
      </p:sp>
      <p:sp>
        <p:nvSpPr>
          <p:cNvPr id="390" name="Google Shape;390;p8"/>
          <p:cNvSpPr/>
          <p:nvPr/>
        </p:nvSpPr>
        <p:spPr>
          <a:xfrm>
            <a:off x="1787156" y="5954187"/>
            <a:ext cx="208403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Calibri"/>
                <a:ea typeface="Calibri"/>
                <a:cs typeface="Calibri"/>
                <a:sym typeface="Calibri"/>
              </a:rPr>
              <a:t>Từ khó đọc</a:t>
            </a:r>
            <a:endParaRPr sz="3200" b="1">
              <a:solidFill>
                <a:schemeClr val="dk1"/>
              </a:solidFill>
              <a:latin typeface="Arial"/>
              <a:ea typeface="Arial"/>
              <a:cs typeface="Arial"/>
              <a:sym typeface="Arial"/>
            </a:endParaRPr>
          </a:p>
        </p:txBody>
      </p:sp>
      <p:sp>
        <p:nvSpPr>
          <p:cNvPr id="391" name="Google Shape;391;p8"/>
          <p:cNvSpPr/>
          <p:nvPr/>
        </p:nvSpPr>
        <p:spPr>
          <a:xfrm>
            <a:off x="385076" y="6015147"/>
            <a:ext cx="1402080" cy="410021"/>
          </a:xfrm>
          <a:prstGeom prst="rect">
            <a:avLst/>
          </a:prstGeom>
          <a:solidFill>
            <a:srgbClr val="99FF33">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2" name="Google Shape;392;p8"/>
          <p:cNvSpPr/>
          <p:nvPr/>
        </p:nvSpPr>
        <p:spPr>
          <a:xfrm>
            <a:off x="221356" y="660692"/>
            <a:ext cx="556260" cy="487680"/>
          </a:xfrm>
          <a:prstGeom prst="hexagon">
            <a:avLst>
              <a:gd name="adj" fmla="val 25000"/>
              <a:gd name="vf" fmla="val 115470"/>
            </a:avLst>
          </a:prstGeom>
          <a:solidFill>
            <a:srgbClr val="00CC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3</a:t>
            </a:r>
            <a:endParaRPr sz="3600" b="1">
              <a:solidFill>
                <a:schemeClr val="lt1"/>
              </a:solidFill>
              <a:latin typeface="Arial"/>
              <a:ea typeface="Arial"/>
              <a:cs typeface="Arial"/>
              <a:sym typeface="Arial"/>
            </a:endParaRPr>
          </a:p>
        </p:txBody>
      </p:sp>
      <p:sp>
        <p:nvSpPr>
          <p:cNvPr id="393" name="Google Shape;393;p8"/>
          <p:cNvSpPr/>
          <p:nvPr/>
        </p:nvSpPr>
        <p:spPr>
          <a:xfrm>
            <a:off x="296228" y="2979440"/>
            <a:ext cx="556260" cy="487680"/>
          </a:xfrm>
          <a:prstGeom prst="hexagon">
            <a:avLst>
              <a:gd name="adj" fmla="val 25000"/>
              <a:gd name="vf" fmla="val 115470"/>
            </a:avLst>
          </a:prstGeom>
          <a:solidFill>
            <a:srgbClr val="00CC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Arial"/>
                <a:ea typeface="Arial"/>
                <a:cs typeface="Arial"/>
                <a:sym typeface="Arial"/>
              </a:rPr>
              <a:t>4</a:t>
            </a:r>
            <a:endParaRPr sz="3600" b="1">
              <a:solidFill>
                <a:schemeClr val="lt1"/>
              </a:solidFill>
              <a:latin typeface="Arial"/>
              <a:ea typeface="Arial"/>
              <a:cs typeface="Arial"/>
              <a:sym typeface="Arial"/>
            </a:endParaRPr>
          </a:p>
        </p:txBody>
      </p:sp>
      <p:sp>
        <p:nvSpPr>
          <p:cNvPr id="394" name="Google Shape;394;p8"/>
          <p:cNvSpPr/>
          <p:nvPr/>
        </p:nvSpPr>
        <p:spPr>
          <a:xfrm>
            <a:off x="7829204" y="4126453"/>
            <a:ext cx="1397923" cy="410021"/>
          </a:xfrm>
          <a:prstGeom prst="rect">
            <a:avLst/>
          </a:prstGeom>
          <a:solidFill>
            <a:srgbClr val="99FF33">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5" name="Google Shape;395;p8"/>
          <p:cNvSpPr/>
          <p:nvPr/>
        </p:nvSpPr>
        <p:spPr>
          <a:xfrm>
            <a:off x="1223747" y="4126102"/>
            <a:ext cx="1339571" cy="410021"/>
          </a:xfrm>
          <a:prstGeom prst="rect">
            <a:avLst/>
          </a:prstGeom>
          <a:solidFill>
            <a:srgbClr val="99FF33">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6" name="Google Shape;396;p8"/>
          <p:cNvPicPr preferRelativeResize="0"/>
          <p:nvPr/>
        </p:nvPicPr>
        <p:blipFill rotWithShape="1">
          <a:blip r:embed="rId4">
            <a:alphaModFix/>
          </a:blip>
          <a:srcRect l="28385" b="713"/>
          <a:stretch/>
        </p:blipFill>
        <p:spPr>
          <a:xfrm flipH="1">
            <a:off x="10094025" y="3949334"/>
            <a:ext cx="2097973" cy="29086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500"/>
                                        <p:tgtEl>
                                          <p:spTgt spid="3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4"/>
                                        </p:tgtEl>
                                        <p:attrNameLst>
                                          <p:attrName>style.visibility</p:attrName>
                                        </p:attrNameLst>
                                      </p:cBhvr>
                                      <p:to>
                                        <p:strVal val="visible"/>
                                      </p:to>
                                    </p:set>
                                    <p:animEffect transition="in" filter="fade">
                                      <p:cBhvr>
                                        <p:cTn id="12" dur="5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9"/>
          <p:cNvSpPr/>
          <p:nvPr/>
        </p:nvSpPr>
        <p:spPr>
          <a:xfrm>
            <a:off x="0" y="2298813"/>
            <a:ext cx="12192000" cy="2492990"/>
          </a:xfrm>
          <a:prstGeom prst="rect">
            <a:avLst/>
          </a:prstGeom>
          <a:solidFill>
            <a:schemeClr val="accent1">
              <a:alpha val="58823"/>
            </a:scheme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02" name="Google Shape;402;p9" descr="图层 18"/>
          <p:cNvPicPr preferRelativeResize="0"/>
          <p:nvPr/>
        </p:nvPicPr>
        <p:blipFill rotWithShape="1">
          <a:blip r:embed="rId3">
            <a:alphaModFix/>
          </a:blip>
          <a:srcRect r="32723"/>
          <a:stretch/>
        </p:blipFill>
        <p:spPr>
          <a:xfrm>
            <a:off x="-71542" y="-368134"/>
            <a:ext cx="4489163" cy="7225500"/>
          </a:xfrm>
          <a:prstGeom prst="rect">
            <a:avLst/>
          </a:prstGeom>
          <a:noFill/>
          <a:ln>
            <a:noFill/>
          </a:ln>
        </p:spPr>
      </p:pic>
      <p:sp>
        <p:nvSpPr>
          <p:cNvPr id="403" name="Google Shape;403;p9"/>
          <p:cNvSpPr txBox="1"/>
          <p:nvPr/>
        </p:nvSpPr>
        <p:spPr>
          <a:xfrm>
            <a:off x="1554446" y="177575"/>
            <a:ext cx="4307269"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600">
                <a:solidFill>
                  <a:srgbClr val="FFC000"/>
                </a:solidFill>
                <a:latin typeface="Arial"/>
                <a:ea typeface="Arial"/>
                <a:cs typeface="Arial"/>
                <a:sym typeface="Arial"/>
              </a:rPr>
              <a:t>Giải nghĩa từ</a:t>
            </a:r>
            <a:endParaRPr/>
          </a:p>
        </p:txBody>
      </p:sp>
      <p:sp>
        <p:nvSpPr>
          <p:cNvPr id="404" name="Google Shape;404;p9"/>
          <p:cNvSpPr/>
          <p:nvPr/>
        </p:nvSpPr>
        <p:spPr>
          <a:xfrm>
            <a:off x="1616155" y="2298813"/>
            <a:ext cx="7453665" cy="249299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None/>
            </a:pPr>
            <a:r>
              <a:rPr lang="en-US" sz="3000">
                <a:solidFill>
                  <a:schemeClr val="dk1"/>
                </a:solidFill>
                <a:latin typeface="Calibri"/>
                <a:ea typeface="Calibri"/>
                <a:cs typeface="Calibri"/>
                <a:sym typeface="Calibri"/>
              </a:rPr>
              <a:t>Tên thường gọi của Thiếu tướng Vũ Ngọc Nhạ (1928-2002), một chiến sĩ tình báo nổi tiếng hoạt động trong lòng địch trước ngày miền Nam giải phóng.</a:t>
            </a:r>
            <a:endParaRPr sz="3000">
              <a:solidFill>
                <a:schemeClr val="dk1"/>
              </a:solidFill>
              <a:latin typeface="Calibri"/>
              <a:ea typeface="Calibri"/>
              <a:cs typeface="Calibri"/>
              <a:sym typeface="Calibri"/>
            </a:endParaRPr>
          </a:p>
        </p:txBody>
      </p:sp>
      <p:grpSp>
        <p:nvGrpSpPr>
          <p:cNvPr id="405" name="Google Shape;405;p9"/>
          <p:cNvGrpSpPr/>
          <p:nvPr/>
        </p:nvGrpSpPr>
        <p:grpSpPr>
          <a:xfrm>
            <a:off x="1068962" y="1399269"/>
            <a:ext cx="3988166" cy="1219656"/>
            <a:chOff x="1068962" y="1399269"/>
            <a:chExt cx="3988166" cy="1219656"/>
          </a:xfrm>
        </p:grpSpPr>
        <p:sp>
          <p:nvSpPr>
            <p:cNvPr id="406" name="Google Shape;406;p9"/>
            <p:cNvSpPr/>
            <p:nvPr/>
          </p:nvSpPr>
          <p:spPr>
            <a:xfrm>
              <a:off x="2305772" y="1433015"/>
              <a:ext cx="2751356" cy="901465"/>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4400" b="1">
                  <a:solidFill>
                    <a:srgbClr val="002060"/>
                  </a:solidFill>
                  <a:latin typeface="Calibri"/>
                  <a:ea typeface="Calibri"/>
                  <a:cs typeface="Calibri"/>
                  <a:sym typeface="Calibri"/>
                </a:rPr>
                <a:t>Hai Long</a:t>
              </a:r>
              <a:endParaRPr sz="4400" b="1">
                <a:solidFill>
                  <a:srgbClr val="002060"/>
                </a:solidFill>
                <a:latin typeface="Calibri"/>
                <a:ea typeface="Calibri"/>
                <a:cs typeface="Calibri"/>
                <a:sym typeface="Calibri"/>
              </a:endParaRPr>
            </a:p>
          </p:txBody>
        </p:sp>
        <p:sp>
          <p:nvSpPr>
            <p:cNvPr id="407" name="Google Shape;407;p9"/>
            <p:cNvSpPr/>
            <p:nvPr/>
          </p:nvSpPr>
          <p:spPr>
            <a:xfrm>
              <a:off x="1068962" y="1399269"/>
              <a:ext cx="1167032" cy="1219656"/>
            </a:xfrm>
            <a:prstGeom prst="diamond">
              <a:avLst/>
            </a:prstGeom>
            <a:solidFill>
              <a:srgbClr val="48A0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01</a:t>
              </a:r>
              <a:endParaRPr sz="2800" b="1">
                <a:solidFill>
                  <a:schemeClr val="lt1"/>
                </a:solidFill>
                <a:latin typeface="Calibri"/>
                <a:ea typeface="Calibri"/>
                <a:cs typeface="Calibri"/>
                <a:sym typeface="Calibri"/>
              </a:endParaRPr>
            </a:p>
          </p:txBody>
        </p:sp>
      </p:grpSp>
      <p:pic>
        <p:nvPicPr>
          <p:cNvPr id="408" name="Google Shape;408;p9"/>
          <p:cNvPicPr preferRelativeResize="0"/>
          <p:nvPr/>
        </p:nvPicPr>
        <p:blipFill rotWithShape="1">
          <a:blip r:embed="rId4">
            <a:alphaModFix/>
          </a:blip>
          <a:srcRect/>
          <a:stretch/>
        </p:blipFill>
        <p:spPr>
          <a:xfrm>
            <a:off x="9050779" y="531197"/>
            <a:ext cx="3083147" cy="2705100"/>
          </a:xfrm>
          <a:prstGeom prst="ellipse">
            <a:avLst/>
          </a:prstGeom>
          <a:noFill/>
          <a:ln w="76200" cap="flat" cmpd="sng">
            <a:solidFill>
              <a:schemeClr val="lt1"/>
            </a:solidFill>
            <a:prstDash val="solid"/>
            <a:round/>
            <a:headEnd type="none" w="sm" len="sm"/>
            <a:tailEnd type="none" w="sm" len="sm"/>
          </a:ln>
        </p:spPr>
      </p:pic>
      <p:pic>
        <p:nvPicPr>
          <p:cNvPr id="409" name="Google Shape;409;p9"/>
          <p:cNvPicPr preferRelativeResize="0"/>
          <p:nvPr/>
        </p:nvPicPr>
        <p:blipFill rotWithShape="1">
          <a:blip r:embed="rId5">
            <a:alphaModFix/>
          </a:blip>
          <a:srcRect/>
          <a:stretch/>
        </p:blipFill>
        <p:spPr>
          <a:xfrm>
            <a:off x="8968029" y="3152367"/>
            <a:ext cx="3165897" cy="2864309"/>
          </a:xfrm>
          <a:prstGeom prst="flowChartConnector">
            <a:avLst/>
          </a:prstGeom>
          <a:noFill/>
          <a:ln w="76200" cap="flat" cmpd="sng">
            <a:solidFill>
              <a:schemeClr val="l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500"/>
                                        <p:tgtEl>
                                          <p:spTgt spid="40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1"/>
                                        </p:tgtEl>
                                        <p:attrNameLst>
                                          <p:attrName>style.visibility</p:attrName>
                                        </p:attrNameLst>
                                      </p:cBhvr>
                                      <p:to>
                                        <p:strVal val="visible"/>
                                      </p:to>
                                    </p:set>
                                    <p:animEffect transition="in" filter="fade">
                                      <p:cBhvr>
                                        <p:cTn id="11" dur="500"/>
                                        <p:tgtEl>
                                          <p:spTgt spid="40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04"/>
                                        </p:tgtEl>
                                        <p:attrNameLst>
                                          <p:attrName>style.visibility</p:attrName>
                                        </p:attrNameLst>
                                      </p:cBhvr>
                                      <p:to>
                                        <p:strVal val="visible"/>
                                      </p:to>
                                    </p:set>
                                    <p:animEffect transition="in" filter="fade">
                                      <p:cBhvr>
                                        <p:cTn id="16" dur="500"/>
                                        <p:tgtEl>
                                          <p:spTgt spid="40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8"/>
                                        </p:tgtEl>
                                        <p:attrNameLst>
                                          <p:attrName>style.visibility</p:attrName>
                                        </p:attrNameLst>
                                      </p:cBhvr>
                                      <p:to>
                                        <p:strVal val="visible"/>
                                      </p:to>
                                    </p:set>
                                    <p:animEffect transition="in" filter="fade">
                                      <p:cBhvr>
                                        <p:cTn id="21" dur="2000"/>
                                        <p:tgtEl>
                                          <p:spTgt spid="408"/>
                                        </p:tgtEl>
                                      </p:cBhvr>
                                    </p:animEffect>
                                  </p:childTnLst>
                                </p:cTn>
                              </p:par>
                              <p:par>
                                <p:cTn id="22" presetID="10" presetClass="entr" presetSubtype="0" fill="hold" nodeType="withEffect">
                                  <p:stCondLst>
                                    <p:cond delay="0"/>
                                  </p:stCondLst>
                                  <p:childTnLst>
                                    <p:set>
                                      <p:cBhvr>
                                        <p:cTn id="23" dur="1" fill="hold">
                                          <p:stCondLst>
                                            <p:cond delay="0"/>
                                          </p:stCondLst>
                                        </p:cTn>
                                        <p:tgtEl>
                                          <p:spTgt spid="409"/>
                                        </p:tgtEl>
                                        <p:attrNameLst>
                                          <p:attrName>style.visibility</p:attrName>
                                        </p:attrNameLst>
                                      </p:cBhvr>
                                      <p:to>
                                        <p:strVal val="visible"/>
                                      </p:to>
                                    </p:set>
                                    <p:animEffect transition="in" filter="fade">
                                      <p:cBhvr>
                                        <p:cTn id="24" dur="20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27">
      <a:dk1>
        <a:srgbClr val="000000"/>
      </a:dk1>
      <a:lt1>
        <a:srgbClr val="FFFFFF"/>
      </a:lt1>
      <a:dk2>
        <a:srgbClr val="00B050"/>
      </a:dk2>
      <a:lt2>
        <a:srgbClr val="E7E6E6"/>
      </a:lt2>
      <a:accent1>
        <a:srgbClr val="92D050"/>
      </a:accent1>
      <a:accent2>
        <a:srgbClr val="595959"/>
      </a:accent2>
      <a:accent3>
        <a:srgbClr val="A5A5A5"/>
      </a:accent3>
      <a:accent4>
        <a:srgbClr val="FFC000"/>
      </a:accent4>
      <a:accent5>
        <a:srgbClr val="00B050"/>
      </a:accent5>
      <a:accent6>
        <a:srgbClr val="FFC000"/>
      </a:accent6>
      <a:hlink>
        <a:srgbClr val="36906E"/>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1279</Words>
  <Application>Microsoft Office PowerPoint</Application>
  <PresentationFormat>Custom</PresentationFormat>
  <Paragraphs>218</Paragraphs>
  <Slides>30</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Noto Sans Symbols</vt:lpstr>
      <vt:lpstr>Calibri</vt:lpstr>
      <vt:lpstr>Baloo 2</vt:lpstr>
      <vt:lpstr>Microsoft Yahei</vt:lpstr>
      <vt:lpstr>Cambria</vt:lpstr>
      <vt:lpstr>Nunito Sans</vt:lpstr>
      <vt:lpstr>Arima Madurai Black</vt:lpstr>
      <vt:lpstr>Lobster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tài liệu, bút tích có liên quan đến hoạt động tình báo của Thiếu tướng Vũ Ngọc Nhạ.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梦南 徐</dc:creator>
  <cp:lastModifiedBy>Admin</cp:lastModifiedBy>
  <cp:revision>1</cp:revision>
  <dcterms:created xsi:type="dcterms:W3CDTF">2019-06-06T12:17:34Z</dcterms:created>
  <dcterms:modified xsi:type="dcterms:W3CDTF">2023-02-16T04:53:35Z</dcterms:modified>
</cp:coreProperties>
</file>