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01" r:id="rId3"/>
    <p:sldId id="263" r:id="rId4"/>
    <p:sldId id="315" r:id="rId5"/>
    <p:sldId id="322" r:id="rId6"/>
    <p:sldId id="328" r:id="rId7"/>
    <p:sldId id="327" r:id="rId8"/>
    <p:sldId id="302" r:id="rId9"/>
    <p:sldId id="282" r:id="rId10"/>
    <p:sldId id="321" r:id="rId11"/>
    <p:sldId id="305" r:id="rId12"/>
    <p:sldId id="306" r:id="rId13"/>
    <p:sldId id="307" r:id="rId14"/>
    <p:sldId id="303" r:id="rId15"/>
    <p:sldId id="308" r:id="rId16"/>
    <p:sldId id="312" r:id="rId17"/>
    <p:sldId id="313" r:id="rId18"/>
    <p:sldId id="314" r:id="rId19"/>
    <p:sldId id="304" r:id="rId20"/>
    <p:sldId id="317" r:id="rId21"/>
    <p:sldId id="32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7443C"/>
    <a:srgbClr val="E5FFE5"/>
    <a:srgbClr val="D9FFD9"/>
    <a:srgbClr val="FF6600"/>
    <a:srgbClr val="CA520A"/>
    <a:srgbClr val="02438C"/>
    <a:srgbClr val="308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4660"/>
  </p:normalViewPr>
  <p:slideViewPr>
    <p:cSldViewPr snapToGrid="0">
      <p:cViewPr varScale="1">
        <p:scale>
          <a:sx n="56" d="100"/>
          <a:sy n="56" d="100"/>
        </p:scale>
        <p:origin x="52" y="212"/>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12" Type="http://schemas.openxmlformats.org/officeDocument/2006/relationships/image" Target="../media/image50.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11" Type="http://schemas.openxmlformats.org/officeDocument/2006/relationships/image" Target="../media/image49.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2021/12/16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8</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9</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2021/12/16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37.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6.wmf"/><Relationship Id="rId4" Type="http://schemas.openxmlformats.org/officeDocument/2006/relationships/oleObject" Target="../embeddings/oleObject1.bin"/><Relationship Id="rId9" Type="http://schemas.openxmlformats.org/officeDocument/2006/relationships/image" Target="../media/image38.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3.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4.xml"/><Relationship Id="rId21" Type="http://schemas.openxmlformats.org/officeDocument/2006/relationships/image" Target="../media/image47.wmf"/><Relationship Id="rId7" Type="http://schemas.openxmlformats.org/officeDocument/2006/relationships/image" Target="../media/image40.wmf"/><Relationship Id="rId12" Type="http://schemas.openxmlformats.org/officeDocument/2006/relationships/oleObject" Target="../embeddings/oleObject8.bin"/><Relationship Id="rId17" Type="http://schemas.openxmlformats.org/officeDocument/2006/relationships/image" Target="../media/image45.wmf"/><Relationship Id="rId25" Type="http://schemas.openxmlformats.org/officeDocument/2006/relationships/image" Target="../media/image49.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42.wmf"/><Relationship Id="rId24" Type="http://schemas.openxmlformats.org/officeDocument/2006/relationships/oleObject" Target="../embeddings/oleObject14.bin"/><Relationship Id="rId5" Type="http://schemas.openxmlformats.org/officeDocument/2006/relationships/image" Target="../media/image39.wmf"/><Relationship Id="rId15" Type="http://schemas.openxmlformats.org/officeDocument/2006/relationships/image" Target="../media/image44.wmf"/><Relationship Id="rId23" Type="http://schemas.openxmlformats.org/officeDocument/2006/relationships/image" Target="../media/image48.wmf"/><Relationship Id="rId10" Type="http://schemas.openxmlformats.org/officeDocument/2006/relationships/oleObject" Target="../embeddings/oleObject7.bin"/><Relationship Id="rId19" Type="http://schemas.openxmlformats.org/officeDocument/2006/relationships/image" Target="../media/image46.wmf"/><Relationship Id="rId4" Type="http://schemas.openxmlformats.org/officeDocument/2006/relationships/oleObject" Target="../embeddings/oleObject4.bin"/><Relationship Id="rId9" Type="http://schemas.openxmlformats.org/officeDocument/2006/relationships/image" Target="../media/image41.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50.wm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21" Type="http://schemas.openxmlformats.org/officeDocument/2006/relationships/image" Target="../media/image18.png"/><Relationship Id="rId34"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slide" Target="slide7.xml"/><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1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4.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1.png"/><Relationship Id="rId36"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slide" Target="slide6.xml"/><Relationship Id="rId35" Type="http://schemas.microsoft.com/office/2007/relationships/hdphoto" Target="../media/hdphoto16.wdp"/><Relationship Id="rId8" Type="http://schemas.openxmlformats.org/officeDocument/2006/relationships/image" Target="../media/image11.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a16="http://schemas.microsoft.com/office/drawing/2014/main" id="{0423035F-63B8-46D4-9386-FD9D1AF90F35}"/>
              </a:ext>
            </a:extLst>
          </p:cNvPr>
          <p:cNvGrpSpPr/>
          <p:nvPr/>
        </p:nvGrpSpPr>
        <p:grpSpPr>
          <a:xfrm>
            <a:off x="2382777" y="2137445"/>
            <a:ext cx="7585949" cy="1015663"/>
            <a:chOff x="2538591" y="1678450"/>
            <a:chExt cx="3945225" cy="1015663"/>
          </a:xfrm>
        </p:grpSpPr>
        <p:sp>
          <p:nvSpPr>
            <p:cNvPr id="14" name="文本框 3">
              <a:extLst>
                <a:ext uri="{FF2B5EF4-FFF2-40B4-BE49-F238E27FC236}">
                  <a16:creationId xmlns:a16="http://schemas.microsoft.com/office/drawing/2014/main" id="{69BC0F8C-2348-4453-B5DF-7F68B6EFE34E}"/>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a16="http://schemas.microsoft.com/office/drawing/2014/main" id="{657E0F61-00ED-45F4-A544-C50BB3F7A855}"/>
                </a:ext>
              </a:extLst>
            </p:cNvPr>
            <p:cNvSpPr txBox="1"/>
            <p:nvPr/>
          </p:nvSpPr>
          <p:spPr>
            <a:xfrm>
              <a:off x="2538593" y="1678450"/>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a16="http://schemas.microsoft.com/office/drawing/2014/main"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a16="http://schemas.microsoft.com/office/drawing/2014/main" id="{5A4A181F-33CF-40FB-83CE-C5355F1D4C2D}"/>
              </a:ext>
            </a:extLst>
          </p:cNvPr>
          <p:cNvGraphicFramePr>
            <a:graphicFrameLocks noGrp="1"/>
          </p:cNvGraphicFramePr>
          <p:nvPr>
            <p:extLst>
              <p:ext uri="{D42A27DB-BD31-4B8C-83A1-F6EECF244321}">
                <p14:modId xmlns:p14="http://schemas.microsoft.com/office/powerpoint/2010/main" val="892887167"/>
              </p:ext>
            </p:extLst>
          </p:nvPr>
        </p:nvGraphicFramePr>
        <p:xfrm>
          <a:off x="577265" y="1981200"/>
          <a:ext cx="3657600" cy="3821115"/>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gridCol w="365125">
                  <a:extLst>
                    <a:ext uri="{9D8B030D-6E8A-4147-A177-3AD203B41FA5}">
                      <a16:colId xmlns:a16="http://schemas.microsoft.com/office/drawing/2014/main" val="20005"/>
                    </a:ext>
                  </a:extLst>
                </a:gridCol>
                <a:gridCol w="366713">
                  <a:extLst>
                    <a:ext uri="{9D8B030D-6E8A-4147-A177-3AD203B41FA5}">
                      <a16:colId xmlns:a16="http://schemas.microsoft.com/office/drawing/2014/main" val="20006"/>
                    </a:ext>
                  </a:extLst>
                </a:gridCol>
                <a:gridCol w="365125">
                  <a:extLst>
                    <a:ext uri="{9D8B030D-6E8A-4147-A177-3AD203B41FA5}">
                      <a16:colId xmlns:a16="http://schemas.microsoft.com/office/drawing/2014/main" val="20007"/>
                    </a:ext>
                  </a:extLst>
                </a:gridCol>
                <a:gridCol w="366712">
                  <a:extLst>
                    <a:ext uri="{9D8B030D-6E8A-4147-A177-3AD203B41FA5}">
                      <a16:colId xmlns:a16="http://schemas.microsoft.com/office/drawing/2014/main" val="20008"/>
                    </a:ext>
                  </a:extLst>
                </a:gridCol>
                <a:gridCol w="365125">
                  <a:extLst>
                    <a:ext uri="{9D8B030D-6E8A-4147-A177-3AD203B41FA5}">
                      <a16:colId xmlns:a16="http://schemas.microsoft.com/office/drawing/2014/main" val="20009"/>
                    </a:ext>
                  </a:extLst>
                </a:gridCol>
              </a:tblGrid>
              <a:tr h="5254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9"/>
                  </a:ext>
                </a:extLst>
              </a:tr>
            </a:tbl>
          </a:graphicData>
        </a:graphic>
      </p:graphicFrame>
      <p:cxnSp>
        <p:nvCxnSpPr>
          <p:cNvPr id="5" name="Straight Arrow Connector 4">
            <a:extLst>
              <a:ext uri="{FF2B5EF4-FFF2-40B4-BE49-F238E27FC236}">
                <a16:creationId xmlns:a16="http://schemas.microsoft.com/office/drawing/2014/main"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a16="http://schemas.microsoft.com/office/drawing/2014/main" id="{C83A6C3E-6D8F-48AB-9C67-3D815B5942E8}"/>
              </a:ext>
            </a:extLst>
          </p:cNvPr>
          <p:cNvGraphicFramePr>
            <a:graphicFrameLocks noGrp="1"/>
          </p:cNvGraphicFramePr>
          <p:nvPr>
            <p:extLst>
              <p:ext uri="{D42A27DB-BD31-4B8C-83A1-F6EECF244321}">
                <p14:modId xmlns:p14="http://schemas.microsoft.com/office/powerpoint/2010/main" val="4192364972"/>
              </p:ext>
            </p:extLst>
          </p:nvPr>
        </p:nvGraphicFramePr>
        <p:xfrm>
          <a:off x="577265" y="1981200"/>
          <a:ext cx="1828800" cy="2012949"/>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tblGrid>
              <a:tr h="54944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4"/>
                  </a:ext>
                </a:extLst>
              </a:tr>
            </a:tbl>
          </a:graphicData>
        </a:graphic>
      </p:graphicFrame>
      <p:sp>
        <p:nvSpPr>
          <p:cNvPr id="8" name="Subtitle 7">
            <a:extLst>
              <a:ext uri="{FF2B5EF4-FFF2-40B4-BE49-F238E27FC236}">
                <a16:creationId xmlns:a16="http://schemas.microsoft.com/office/drawing/2014/main"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a16="http://schemas.microsoft.com/office/drawing/2014/main"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a16="http://schemas.microsoft.com/office/drawing/2014/main"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a16="http://schemas.microsoft.com/office/drawing/2014/main"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a16="http://schemas.microsoft.com/office/drawing/2014/main"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a16="http://schemas.microsoft.com/office/drawing/2014/main"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a16="http://schemas.microsoft.com/office/drawing/2014/main"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a16="http://schemas.microsoft.com/office/drawing/2014/main"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a16="http://schemas.microsoft.com/office/drawing/2014/main"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a16="http://schemas.microsoft.com/office/drawing/2014/main"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a16="http://schemas.microsoft.com/office/drawing/2014/main"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a16="http://schemas.microsoft.com/office/drawing/2014/main"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a16="http://schemas.microsoft.com/office/drawing/2014/main"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a16="http://schemas.microsoft.com/office/drawing/2014/main"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a16="http://schemas.microsoft.com/office/drawing/2014/main"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a16="http://schemas.microsoft.com/office/drawing/2014/main"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a16="http://schemas.microsoft.com/office/drawing/2014/main"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a:solidFill>
                  <a:srgbClr val="C00000"/>
                </a:solidFill>
                <a:latin typeface="Times New Roman" panose="02020603050405020304" pitchFamily="18" charset="0"/>
                <a:cs typeface="Times New Roman" panose="02020603050405020304" pitchFamily="18" charset="0"/>
              </a:rPr>
              <a:t>b) Ví dụ 2</a:t>
            </a:r>
            <a:r>
              <a:rPr lang="en-US" altLang="en-US" sz="3200">
                <a:solidFill>
                  <a:srgbClr val="C00000"/>
                </a:solidFill>
                <a:latin typeface="Times New Roman" panose="02020603050405020304" pitchFamily="18" charset="0"/>
                <a:cs typeface="Times New Roman" panose="02020603050405020304" pitchFamily="18" charset="0"/>
              </a:rPr>
              <a:t>: </a:t>
            </a:r>
          </a:p>
          <a:p>
            <a:pPr algn="just"/>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Một trường có 400 học sinh, trong đó có 80 học sinh giỏi. Tìm tỉ số của số học sinh giỏi và số học sinh toàn trường?</a:t>
            </a:r>
          </a:p>
        </p:txBody>
      </p:sp>
      <p:sp>
        <p:nvSpPr>
          <p:cNvPr id="18" name="Subtitle 4">
            <a:extLst>
              <a:ext uri="{FF2B5EF4-FFF2-40B4-BE49-F238E27FC236}">
                <a16:creationId xmlns:a16="http://schemas.microsoft.com/office/drawing/2014/main"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a16="http://schemas.microsoft.com/office/drawing/2014/main" id="{55052E76-E98D-4682-9A65-718907E7A431}"/>
              </a:ext>
            </a:extLst>
          </p:cNvPr>
          <p:cNvSpPr>
            <a:spLocks noChangeArrowheads="1"/>
          </p:cNvSpPr>
          <p:nvPr/>
        </p:nvSpPr>
        <p:spPr bwMode="auto">
          <a:xfrm>
            <a:off x="1249215" y="5077749"/>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latin typeface="Times New Roman" panose="02020603050405020304" pitchFamily="18" charset="0"/>
                <a:cs typeface="Times New Roman" panose="02020603050405020304" pitchFamily="18" charset="0"/>
              </a:rPr>
              <a:t>hoặc: </a:t>
            </a:r>
            <a:r>
              <a:rPr lang="en-US" altLang="en-US" sz="3200" b="1" i="1">
                <a:solidFill>
                  <a:srgbClr val="00B050"/>
                </a:solidFill>
                <a:latin typeface="Times New Roman" panose="02020603050405020304" pitchFamily="18" charset="0"/>
                <a:cs typeface="Times New Roman" panose="02020603050405020304" pitchFamily="18" charset="0"/>
              </a:rPr>
              <a:t>Số học sinh giỏi chiếm 20% số học sinh toàn trường.</a:t>
            </a:r>
            <a:r>
              <a:rPr lang="en-US" altLang="en-US" sz="3200" b="1" i="1">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a16="http://schemas.microsoft.com/office/drawing/2014/main"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a16="http://schemas.microsoft.com/office/drawing/2014/main"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a16="http://schemas.microsoft.com/office/drawing/2014/main" id="{1CDC713B-7C27-4EBB-BCD9-657CEFCBC291}"/>
              </a:ext>
            </a:extLst>
          </p:cNvPr>
          <p:cNvSpPr txBox="1">
            <a:spLocks noChangeArrowheads="1"/>
          </p:cNvSpPr>
          <p:nvPr/>
        </p:nvSpPr>
        <p:spPr bwMode="auto">
          <a:xfrm>
            <a:off x="1790700" y="1623278"/>
            <a:ext cx="8610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rPr>
              <a:t>Tỉ</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số</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học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sinh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giỏi</a:t>
            </a:r>
            <a:r>
              <a:rPr lang="en-US" altLang="en-US" sz="2800" b="1" dirty="0">
                <a:solidFill>
                  <a:srgbClr val="FF0000"/>
                </a:solidFill>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solidFill>
                  <a:srgbClr val="D200D2"/>
                </a:solidFill>
                <a:latin typeface="Times New Roman" panose="02020603050405020304" pitchFamily="18" charset="0"/>
              </a:rPr>
              <a:t>số</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học</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sinh</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toàn</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trường</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là</a:t>
            </a:r>
            <a:r>
              <a:rPr lang="en-US" altLang="en-US" sz="2800" b="1" dirty="0">
                <a:solidFill>
                  <a:srgbClr val="D200D2"/>
                </a:solidFill>
                <a:latin typeface="Times New Roman" panose="02020603050405020304" pitchFamily="18" charset="0"/>
              </a:rPr>
              <a:t>:</a:t>
            </a:r>
            <a:endParaRPr lang="en-US" altLang="en-US" sz="2800" b="1" dirty="0">
              <a:latin typeface="Times New Roman" panose="02020603050405020304" pitchFamily="18" charset="0"/>
            </a:endParaRPr>
          </a:p>
        </p:txBody>
      </p:sp>
      <p:sp>
        <p:nvSpPr>
          <p:cNvPr id="31" name="Rectangle 30">
            <a:extLst>
              <a:ext uri="{FF2B5EF4-FFF2-40B4-BE49-F238E27FC236}">
                <a16:creationId xmlns:a16="http://schemas.microsoft.com/office/drawing/2014/main" id="{13D8DBBE-05AD-4C30-882B-BD9FC91EC62D}"/>
              </a:ext>
            </a:extLst>
          </p:cNvPr>
          <p:cNvSpPr>
            <a:spLocks noChangeArrowheads="1"/>
          </p:cNvSpPr>
          <p:nvPr/>
        </p:nvSpPr>
        <p:spPr bwMode="auto">
          <a:xfrm>
            <a:off x="1306365" y="4055399"/>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dirty="0" err="1">
                <a:solidFill>
                  <a:srgbClr val="0033CC"/>
                </a:solidFill>
                <a:latin typeface="Times New Roman" panose="02020603050405020304" pitchFamily="18" charset="0"/>
                <a:cs typeface="Times New Roman" panose="02020603050405020304" pitchFamily="18" charset="0"/>
              </a:rPr>
              <a:t>Tỉ</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số</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phần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trăm</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của</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số</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học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sinh</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giỏi</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và</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số</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học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sinh</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toàn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trường</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là</a:t>
            </a:r>
            <a:r>
              <a:rPr lang="en-US" altLang="en-US" sz="3200" b="1" i="1" dirty="0">
                <a:solidFill>
                  <a:srgbClr val="0033CC"/>
                </a:solidFill>
                <a:latin typeface="Times New Roman" panose="02020603050405020304" pitchFamily="18" charset="0"/>
                <a:cs typeface="Times New Roman" panose="02020603050405020304" pitchFamily="18" charset="0"/>
              </a:rPr>
              <a:t> 20%</a:t>
            </a:r>
            <a:endParaRPr lang="en-US" altLang="en-US" sz="3200" b="1" dirty="0">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a16="http://schemas.microsoft.com/office/drawing/2014/main" id="{CCC9457D-CF2D-4728-888A-D4C738687728}"/>
              </a:ext>
            </a:extLst>
          </p:cNvPr>
          <p:cNvSpPr>
            <a:spLocks noChangeArrowheads="1"/>
          </p:cNvSpPr>
          <p:nvPr/>
        </p:nvSpPr>
        <p:spPr bwMode="auto">
          <a:xfrm>
            <a:off x="1279378" y="6200111"/>
            <a:ext cx="9296400" cy="461963"/>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Tỉ số này cho biết cứ 100 học sinh của trường thì có 20 học sinh giỏi.</a:t>
            </a:r>
            <a:endParaRPr lang="en-US" altLang="en-US" sz="2400" b="1">
              <a:solidFill>
                <a:srgbClr val="FF0000"/>
              </a:solidFill>
              <a:latin typeface="Times New Roman" panose="02020603050405020304" pitchFamily="18" charset="0"/>
            </a:endParaRPr>
          </a:p>
        </p:txBody>
      </p:sp>
      <p:cxnSp>
        <p:nvCxnSpPr>
          <p:cNvPr id="22" name="Straight Connector 21">
            <a:extLst>
              <a:ext uri="{FF2B5EF4-FFF2-40B4-BE49-F238E27FC236}">
                <a16:creationId xmlns:a16="http://schemas.microsoft.com/office/drawing/2014/main"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a16="http://schemas.microsoft.com/office/drawing/2014/main"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11DF7233-EDF3-4979-B955-2971A6AE79EB}"/>
                  </a:ext>
                </a:extLst>
              </p:cNvPr>
              <p:cNvSpPr txBox="1"/>
              <p:nvPr/>
            </p:nvSpPr>
            <p:spPr>
              <a:xfrm>
                <a:off x="2879578" y="2286894"/>
                <a:ext cx="6096000" cy="798873"/>
              </a:xfrm>
              <a:prstGeom prst="rect">
                <a:avLst/>
              </a:prstGeom>
              <a:noFill/>
            </p:spPr>
            <p:txBody>
              <a:bodyPr wrap="square">
                <a:spAutoFit/>
              </a:bodyPr>
              <a:lstStyle/>
              <a:p>
                <a:r>
                  <a:rPr lang="en-US" altLang="en-US" sz="2600" dirty="0"/>
                  <a:t>80 : 400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80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dirty="0"/>
                  <a:t> </a:t>
                </a:r>
                <a:r>
                  <a:rPr lang="en-US" altLang="en-US" sz="2600" dirty="0"/>
                  <a:t>=</a:t>
                </a:r>
                <a:r>
                  <a:rPr lang="en-US" altLang="en-US" sz="3200" dirty="0"/>
                  <a:t>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endParaRPr lang="en-US" altLang="en-US" sz="2600" dirty="0">
                  <a:solidFill>
                    <a:srgbClr val="FF3300"/>
                  </a:solidFill>
                </a:endParaRPr>
              </a:p>
            </p:txBody>
          </p:sp>
        </mc:Choice>
        <mc:Fallback>
          <p:sp>
            <p:nvSpPr>
              <p:cNvPr id="34" name="TextBox 3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2879578" y="2286894"/>
                <a:ext cx="6096000" cy="798873"/>
              </a:xfrm>
              <a:prstGeom prst="rect">
                <a:avLst/>
              </a:prstGeom>
              <a:blipFill>
                <a:blip r:embed="rId3"/>
                <a:stretch>
                  <a:fillRect l="-1800" b="-15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1DF7233-EDF3-4979-B955-2971A6AE79EB}"/>
                  </a:ext>
                </a:extLst>
              </p:cNvPr>
              <p:cNvSpPr txBox="1"/>
              <p:nvPr/>
            </p:nvSpPr>
            <p:spPr>
              <a:xfrm>
                <a:off x="3987020" y="3061928"/>
                <a:ext cx="2462443" cy="798873"/>
              </a:xfrm>
              <a:prstGeom prst="rect">
                <a:avLst/>
              </a:prstGeom>
              <a:noFill/>
            </p:spPr>
            <p:txBody>
              <a:bodyPr wrap="square">
                <a:spAutoFit/>
              </a:bodyPr>
              <a:lstStyle/>
              <a:p>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dirty="0"/>
                  <a:t> </a:t>
                </a:r>
                <a:r>
                  <a:rPr lang="en-US" altLang="en-US" sz="2600" dirty="0"/>
                  <a:t>= </a:t>
                </a:r>
                <a:r>
                  <a:rPr lang="en-US" altLang="en-US" sz="2600" dirty="0">
                    <a:solidFill>
                      <a:srgbClr val="FF3300"/>
                    </a:solidFill>
                  </a:rPr>
                  <a:t>20%</a:t>
                </a:r>
              </a:p>
            </p:txBody>
          </p:sp>
        </mc:Choice>
        <mc:Fallback>
          <p:sp>
            <p:nvSpPr>
              <p:cNvPr id="14" name="TextBox 1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3987020" y="3061928"/>
                <a:ext cx="2462443" cy="798873"/>
              </a:xfrm>
              <a:prstGeom prst="rect">
                <a:avLst/>
              </a:prstGeom>
              <a:blipFill>
                <a:blip r:embed="rId4"/>
                <a:stretch>
                  <a:fillRect b="-1527"/>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a16="http://schemas.microsoft.com/office/drawing/2014/main"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a16="http://schemas.microsoft.com/office/drawing/2014/main"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a16="http://schemas.microsoft.com/office/drawing/2014/main"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a16="http://schemas.microsoft.com/office/drawing/2014/main"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a16="http://schemas.microsoft.com/office/drawing/2014/main"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a16="http://schemas.microsoft.com/office/drawing/2014/main"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a16="http://schemas.microsoft.com/office/drawing/2014/main"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a16="http://schemas.microsoft.com/office/drawing/2014/main"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a16="http://schemas.microsoft.com/office/drawing/2014/main"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a16="http://schemas.microsoft.com/office/drawing/2014/main"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a16="http://schemas.microsoft.com/office/drawing/2014/main"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a16="http://schemas.microsoft.com/office/drawing/2014/main"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a16="http://schemas.microsoft.com/office/drawing/2014/main"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a16="http://schemas.microsoft.com/office/drawing/2014/main"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a16="http://schemas.microsoft.com/office/drawing/2014/main"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a16="http://schemas.microsoft.com/office/drawing/2014/main"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a16="http://schemas.microsoft.com/office/drawing/2014/main"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0" name="Rectangle 15" descr="Light downward diagonal">
              <a:extLst>
                <a:ext uri="{FF2B5EF4-FFF2-40B4-BE49-F238E27FC236}">
                  <a16:creationId xmlns:a16="http://schemas.microsoft.com/office/drawing/2014/main"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1" name="Rectangle 14" descr="Light downward diagonal">
              <a:extLst>
                <a:ext uri="{FF2B5EF4-FFF2-40B4-BE49-F238E27FC236}">
                  <a16:creationId xmlns:a16="http://schemas.microsoft.com/office/drawing/2014/main"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2" name="Rectangle 13" descr="Light downward diagonal">
              <a:extLst>
                <a:ext uri="{FF2B5EF4-FFF2-40B4-BE49-F238E27FC236}">
                  <a16:creationId xmlns:a16="http://schemas.microsoft.com/office/drawing/2014/main"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a16="http://schemas.microsoft.com/office/drawing/2014/main"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a16="http://schemas.microsoft.com/office/drawing/2014/main"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a16="http://schemas.microsoft.com/office/drawing/2014/main"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a16="http://schemas.microsoft.com/office/drawing/2014/main"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a16="http://schemas.microsoft.com/office/drawing/2014/main"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a16="http://schemas.microsoft.com/office/drawing/2014/main"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a16="http://schemas.microsoft.com/office/drawing/2014/main"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a16="http://schemas.microsoft.com/office/drawing/2014/main"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a16="http://schemas.microsoft.com/office/drawing/2014/main"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a16="http://schemas.microsoft.com/office/drawing/2014/main"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a16="http://schemas.microsoft.com/office/drawing/2014/main"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a16="http://schemas.microsoft.com/office/drawing/2014/main"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a16="http://schemas.microsoft.com/office/drawing/2014/main"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r>
              <a:rPr lang="en-US" altLang="en-US" sz="2800" b="1">
                <a:solidFill>
                  <a:schemeClr val="bg1"/>
                </a:solidFill>
              </a:rPr>
              <a:t> </a:t>
            </a:r>
          </a:p>
        </p:txBody>
      </p:sp>
      <p:sp>
        <p:nvSpPr>
          <p:cNvPr id="44" name="Text Box 72">
            <a:extLst>
              <a:ext uri="{FF2B5EF4-FFF2-40B4-BE49-F238E27FC236}">
                <a16:creationId xmlns:a16="http://schemas.microsoft.com/office/drawing/2014/main"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a16="http://schemas.microsoft.com/office/drawing/2014/main"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a16="http://schemas.microsoft.com/office/drawing/2014/main"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a16="http://schemas.microsoft.com/office/drawing/2014/main"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a16="http://schemas.microsoft.com/office/drawing/2014/main"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a16="http://schemas.microsoft.com/office/drawing/2014/main"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spid="_x0000_s1041" name="Equation" r:id="rId4" imgW="444307" imgH="393529" progId="Equation.3">
                  <p:embed/>
                </p:oleObj>
              </mc:Choice>
              <mc:Fallback>
                <p:oleObj name="Equation" r:id="rId4" imgW="444307" imgH="393529" progId="Equation.3">
                  <p:embed/>
                  <p:pic>
                    <p:nvPicPr>
                      <p:cNvPr id="9220" name="Object 3">
                        <a:extLst>
                          <a:ext uri="{FF2B5EF4-FFF2-40B4-BE49-F238E27FC236}">
                            <a16:creationId xmlns:a16="http://schemas.microsoft.com/office/drawing/2014/main" id="{2E5DBB19-AC79-46CF-BB56-BA64D33C0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a16="http://schemas.microsoft.com/office/drawing/2014/main"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a16="http://schemas.microsoft.com/office/drawing/2014/main"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a16="http://schemas.microsoft.com/office/drawing/2014/main"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a16="http://schemas.microsoft.com/office/drawing/2014/main"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spid="_x0000_s1042" name="Equation" r:id="rId6" imgW="418918" imgH="393529" progId="Equation.3">
                  <p:embed/>
                </p:oleObj>
              </mc:Choice>
              <mc:Fallback>
                <p:oleObj name="Equation" r:id="rId6" imgW="418918" imgH="393529" progId="Equation.3">
                  <p:embed/>
                  <p:pic>
                    <p:nvPicPr>
                      <p:cNvPr id="9224" name="Object 4">
                        <a:extLst>
                          <a:ext uri="{FF2B5EF4-FFF2-40B4-BE49-F238E27FC236}">
                            <a16:creationId xmlns:a16="http://schemas.microsoft.com/office/drawing/2014/main" id="{AADDB81E-E219-4320-84E3-2F30D333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a16="http://schemas.microsoft.com/office/drawing/2014/main"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spid="_x0000_s1043" name="Equation" r:id="rId8" imgW="406048" imgH="393359" progId="Equation.3">
                  <p:embed/>
                </p:oleObj>
              </mc:Choice>
              <mc:Fallback>
                <p:oleObj name="Equation" r:id="rId8" imgW="406048" imgH="393359" progId="Equation.3">
                  <p:embed/>
                  <p:pic>
                    <p:nvPicPr>
                      <p:cNvPr id="9225" name="Object 2">
                        <a:extLst>
                          <a:ext uri="{FF2B5EF4-FFF2-40B4-BE49-F238E27FC236}">
                            <a16:creationId xmlns:a16="http://schemas.microsoft.com/office/drawing/2014/main" id="{D3F9E5D5-99BE-4FFD-84C9-4285C1955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a16="http://schemas.microsoft.com/office/drawing/2014/main"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a16="http://schemas.microsoft.com/office/drawing/2014/main"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a16="http://schemas.microsoft.com/office/drawing/2014/main"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a16="http://schemas.microsoft.com/office/drawing/2014/main"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a16="http://schemas.microsoft.com/office/drawing/2014/main"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spid="_x0000_s2110" name="Equation" r:id="rId4" imgW="330057" imgH="393529" progId="Equation.3">
                  <p:embed/>
                </p:oleObj>
              </mc:Choice>
              <mc:Fallback>
                <p:oleObj name="Equation" r:id="rId4" imgW="330057" imgH="393529" progId="Equation.3">
                  <p:embed/>
                  <p:pic>
                    <p:nvPicPr>
                      <p:cNvPr id="10244" name="Object 2">
                        <a:extLst>
                          <a:ext uri="{FF2B5EF4-FFF2-40B4-BE49-F238E27FC236}">
                            <a16:creationId xmlns:a16="http://schemas.microsoft.com/office/drawing/2014/main" id="{99A0C97D-00EC-4C89-A91C-B2BC1E5A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a16="http://schemas.microsoft.com/office/drawing/2014/main" id="{E2C1FCFC-B738-4869-A455-BC0A8FBB16DC}"/>
              </a:ext>
            </a:extLst>
          </p:cNvPr>
          <p:cNvGraphicFramePr>
            <a:graphicFrameLocks noChangeAspect="1"/>
          </p:cNvGraphicFramePr>
          <p:nvPr>
            <p:extLst>
              <p:ext uri="{D42A27DB-BD31-4B8C-83A1-F6EECF244321}">
                <p14:modId xmlns:p14="http://schemas.microsoft.com/office/powerpoint/2010/main" val="805270271"/>
              </p:ext>
            </p:extLst>
          </p:nvPr>
        </p:nvGraphicFramePr>
        <p:xfrm>
          <a:off x="4266044" y="3667125"/>
          <a:ext cx="779463" cy="882650"/>
        </p:xfrm>
        <a:graphic>
          <a:graphicData uri="http://schemas.openxmlformats.org/presentationml/2006/ole">
            <mc:AlternateContent xmlns:mc="http://schemas.openxmlformats.org/markup-compatibility/2006">
              <mc:Choice xmlns:v="urn:schemas-microsoft-com:vml" Requires="v">
                <p:oleObj spid="_x0000_s2111" name="Equation" r:id="rId6" imgW="330057" imgH="393529" progId="Equation.3">
                  <p:embed/>
                </p:oleObj>
              </mc:Choice>
              <mc:Fallback>
                <p:oleObj name="Equation" r:id="rId6" imgW="330057" imgH="393529" progId="Equation.3">
                  <p:embed/>
                  <p:pic>
                    <p:nvPicPr>
                      <p:cNvPr id="5123" name="Object 3">
                        <a:extLst>
                          <a:ext uri="{FF2B5EF4-FFF2-40B4-BE49-F238E27FC236}">
                            <a16:creationId xmlns:a16="http://schemas.microsoft.com/office/drawing/2014/main" id="{26AB72E1-A173-42F2-A802-2FA8CB3A9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6044" y="3667125"/>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a16="http://schemas.microsoft.com/office/drawing/2014/main" id="{6F3AD1EE-33F8-46F0-8D33-29711AA82C58}"/>
              </a:ext>
            </a:extLst>
          </p:cNvPr>
          <p:cNvGraphicFramePr>
            <a:graphicFrameLocks noChangeAspect="1"/>
          </p:cNvGraphicFramePr>
          <p:nvPr>
            <p:extLst>
              <p:ext uri="{D42A27DB-BD31-4B8C-83A1-F6EECF244321}">
                <p14:modId xmlns:p14="http://schemas.microsoft.com/office/powerpoint/2010/main" val="71838492"/>
              </p:ext>
            </p:extLst>
          </p:nvPr>
        </p:nvGraphicFramePr>
        <p:xfrm>
          <a:off x="2346757" y="4905375"/>
          <a:ext cx="703262" cy="806450"/>
        </p:xfrm>
        <a:graphic>
          <a:graphicData uri="http://schemas.openxmlformats.org/presentationml/2006/ole">
            <mc:AlternateContent xmlns:mc="http://schemas.openxmlformats.org/markup-compatibility/2006">
              <mc:Choice xmlns:v="urn:schemas-microsoft-com:vml" Requires="v">
                <p:oleObj spid="_x0000_s2112" name="Equation" r:id="rId8" imgW="330057" imgH="393529" progId="Equation.3">
                  <p:embed/>
                </p:oleObj>
              </mc:Choice>
              <mc:Fallback>
                <p:oleObj name="Equation" r:id="rId8" imgW="330057" imgH="393529" progId="Equation.3">
                  <p:embed/>
                  <p:pic>
                    <p:nvPicPr>
                      <p:cNvPr id="5124" name="Object 4">
                        <a:extLst>
                          <a:ext uri="{FF2B5EF4-FFF2-40B4-BE49-F238E27FC236}">
                            <a16:creationId xmlns:a16="http://schemas.microsoft.com/office/drawing/2014/main" id="{CEACD861-F700-4926-A566-0B06FA2D3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757" y="4905375"/>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a16="http://schemas.microsoft.com/office/drawing/2014/main" id="{93B4A13E-C6D2-41E7-B476-A37590ADFAD0}"/>
              </a:ext>
            </a:extLst>
          </p:cNvPr>
          <p:cNvGraphicFramePr>
            <a:graphicFrameLocks noChangeAspect="1"/>
          </p:cNvGraphicFramePr>
          <p:nvPr>
            <p:extLst>
              <p:ext uri="{D42A27DB-BD31-4B8C-83A1-F6EECF244321}">
                <p14:modId xmlns:p14="http://schemas.microsoft.com/office/powerpoint/2010/main" val="3668952002"/>
              </p:ext>
            </p:extLst>
          </p:nvPr>
        </p:nvGraphicFramePr>
        <p:xfrm>
          <a:off x="6567919" y="4876800"/>
          <a:ext cx="631825" cy="838200"/>
        </p:xfrm>
        <a:graphic>
          <a:graphicData uri="http://schemas.openxmlformats.org/presentationml/2006/ole">
            <mc:AlternateContent xmlns:mc="http://schemas.openxmlformats.org/markup-compatibility/2006">
              <mc:Choice xmlns:v="urn:schemas-microsoft-com:vml" Requires="v">
                <p:oleObj spid="_x0000_s2113" name="Equation" r:id="rId10" imgW="291973" imgH="393529" progId="Equation.3">
                  <p:embed/>
                </p:oleObj>
              </mc:Choice>
              <mc:Fallback>
                <p:oleObj name="Equation" r:id="rId10" imgW="291973" imgH="393529" progId="Equation.3">
                  <p:embed/>
                  <p:pic>
                    <p:nvPicPr>
                      <p:cNvPr id="5125" name="Object 5">
                        <a:extLst>
                          <a:ext uri="{FF2B5EF4-FFF2-40B4-BE49-F238E27FC236}">
                            <a16:creationId xmlns:a16="http://schemas.microsoft.com/office/drawing/2014/main" id="{26629691-0187-45BD-9991-8FB8E8C9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7919" y="4876800"/>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spid="_x0000_s2114" name="Equation" r:id="rId12" imgW="444307" imgH="393529" progId="Equation.3">
                  <p:embed/>
                </p:oleObj>
              </mc:Choice>
              <mc:Fallback>
                <p:oleObj name="Equation" r:id="rId12" imgW="444307" imgH="393529" progId="Equation.3">
                  <p:embed/>
                  <p:pic>
                    <p:nvPicPr>
                      <p:cNvPr id="10248" name="Object 7">
                        <a:extLst>
                          <a:ext uri="{FF2B5EF4-FFF2-40B4-BE49-F238E27FC236}">
                            <a16:creationId xmlns:a16="http://schemas.microsoft.com/office/drawing/2014/main" id="{5F5804A9-3D4A-4632-92D9-B6CAE5F7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a16="http://schemas.microsoft.com/office/drawing/2014/main" id="{C7F97801-93C4-4199-AA3D-22702DB6F437}"/>
              </a:ext>
            </a:extLst>
          </p:cNvPr>
          <p:cNvSpPr txBox="1">
            <a:spLocks/>
          </p:cNvSpPr>
          <p:nvPr/>
        </p:nvSpPr>
        <p:spPr bwMode="auto">
          <a:xfrm>
            <a:off x="5731307" y="38639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15%</a:t>
            </a:r>
          </a:p>
        </p:txBody>
      </p:sp>
      <p:graphicFrame>
        <p:nvGraphicFramePr>
          <p:cNvPr id="10" name="Object 8">
            <a:extLst>
              <a:ext uri="{FF2B5EF4-FFF2-40B4-BE49-F238E27FC236}">
                <a16:creationId xmlns:a16="http://schemas.microsoft.com/office/drawing/2014/main" id="{F7E8FF1D-F2AD-4388-88FC-81ADCA368479}"/>
              </a:ext>
            </a:extLst>
          </p:cNvPr>
          <p:cNvGraphicFramePr>
            <a:graphicFrameLocks noChangeAspect="1"/>
          </p:cNvGraphicFramePr>
          <p:nvPr>
            <p:extLst>
              <p:ext uri="{D42A27DB-BD31-4B8C-83A1-F6EECF244321}">
                <p14:modId xmlns:p14="http://schemas.microsoft.com/office/powerpoint/2010/main" val="3927861042"/>
              </p:ext>
            </p:extLst>
          </p:nvPr>
        </p:nvGraphicFramePr>
        <p:xfrm>
          <a:off x="5045507" y="3667125"/>
          <a:ext cx="949325" cy="882650"/>
        </p:xfrm>
        <a:graphic>
          <a:graphicData uri="http://schemas.openxmlformats.org/presentationml/2006/ole">
            <mc:AlternateContent xmlns:mc="http://schemas.openxmlformats.org/markup-compatibility/2006">
              <mc:Choice xmlns:v="urn:schemas-microsoft-com:vml" Requires="v">
                <p:oleObj spid="_x0000_s2115" name="Equation" r:id="rId14" imgW="444307" imgH="393529" progId="Equation.3">
                  <p:embed/>
                </p:oleObj>
              </mc:Choice>
              <mc:Fallback>
                <p:oleObj name="Equation" r:id="rId14" imgW="444307" imgH="393529" progId="Equation.3">
                  <p:embed/>
                  <p:pic>
                    <p:nvPicPr>
                      <p:cNvPr id="14" name="Object 8">
                        <a:extLst>
                          <a:ext uri="{FF2B5EF4-FFF2-40B4-BE49-F238E27FC236}">
                            <a16:creationId xmlns:a16="http://schemas.microsoft.com/office/drawing/2014/main" id="{68034271-BE28-4829-BA50-509E9FA325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5507" y="3667125"/>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a16="http://schemas.microsoft.com/office/drawing/2014/main"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a16="http://schemas.microsoft.com/office/drawing/2014/main" id="{55DC26DF-4D11-41FA-AA7B-7DC037AE3467}"/>
              </a:ext>
            </a:extLst>
          </p:cNvPr>
          <p:cNvGraphicFramePr>
            <a:graphicFrameLocks noChangeAspect="1"/>
          </p:cNvGraphicFramePr>
          <p:nvPr>
            <p:extLst>
              <p:ext uri="{D42A27DB-BD31-4B8C-83A1-F6EECF244321}">
                <p14:modId xmlns:p14="http://schemas.microsoft.com/office/powerpoint/2010/main" val="858187832"/>
              </p:ext>
            </p:extLst>
          </p:nvPr>
        </p:nvGraphicFramePr>
        <p:xfrm>
          <a:off x="3050019" y="4905375"/>
          <a:ext cx="990600" cy="838200"/>
        </p:xfrm>
        <a:graphic>
          <a:graphicData uri="http://schemas.openxmlformats.org/presentationml/2006/ole">
            <mc:AlternateContent xmlns:mc="http://schemas.openxmlformats.org/markup-compatibility/2006">
              <mc:Choice xmlns:v="urn:schemas-microsoft-com:vml" Requires="v">
                <p:oleObj spid="_x0000_s2116" name="Equation" r:id="rId16" imgW="444307" imgH="393529" progId="Equation.3">
                  <p:embed/>
                </p:oleObj>
              </mc:Choice>
              <mc:Fallback>
                <p:oleObj name="Equation" r:id="rId16" imgW="444307" imgH="393529" progId="Equation.3">
                  <p:embed/>
                  <p:pic>
                    <p:nvPicPr>
                      <p:cNvPr id="16" name="Object 8">
                        <a:extLst>
                          <a:ext uri="{FF2B5EF4-FFF2-40B4-BE49-F238E27FC236}">
                            <a16:creationId xmlns:a16="http://schemas.microsoft.com/office/drawing/2014/main" id="{C0689C5D-86A7-4528-8C67-F742370BB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0019" y="4905375"/>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a16="http://schemas.microsoft.com/office/drawing/2014/main" id="{0FD10A45-F5E3-4A98-A7CF-B33EA7D17A0F}"/>
              </a:ext>
            </a:extLst>
          </p:cNvPr>
          <p:cNvSpPr txBox="1">
            <a:spLocks/>
          </p:cNvSpPr>
          <p:nvPr/>
        </p:nvSpPr>
        <p:spPr bwMode="auto">
          <a:xfrm>
            <a:off x="3735819" y="50577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a16="http://schemas.microsoft.com/office/drawing/2014/main" id="{FB575B2A-B85B-40E8-81F5-A8E2F89D0EE9}"/>
              </a:ext>
            </a:extLst>
          </p:cNvPr>
          <p:cNvGraphicFramePr>
            <a:graphicFrameLocks noChangeAspect="1"/>
          </p:cNvGraphicFramePr>
          <p:nvPr>
            <p:extLst>
              <p:ext uri="{D42A27DB-BD31-4B8C-83A1-F6EECF244321}">
                <p14:modId xmlns:p14="http://schemas.microsoft.com/office/powerpoint/2010/main" val="3646339170"/>
              </p:ext>
            </p:extLst>
          </p:nvPr>
        </p:nvGraphicFramePr>
        <p:xfrm>
          <a:off x="7275944" y="4876800"/>
          <a:ext cx="914400" cy="838200"/>
        </p:xfrm>
        <a:graphic>
          <a:graphicData uri="http://schemas.openxmlformats.org/presentationml/2006/ole">
            <mc:AlternateContent xmlns:mc="http://schemas.openxmlformats.org/markup-compatibility/2006">
              <mc:Choice xmlns:v="urn:schemas-microsoft-com:vml" Requires="v">
                <p:oleObj spid="_x0000_s2117" name="Equation" r:id="rId18" imgW="444307" imgH="393529" progId="Equation.3">
                  <p:embed/>
                </p:oleObj>
              </mc:Choice>
              <mc:Fallback>
                <p:oleObj name="Equation" r:id="rId18" imgW="444307" imgH="393529" progId="Equation.3">
                  <p:embed/>
                  <p:pic>
                    <p:nvPicPr>
                      <p:cNvPr id="18" name="Object 9">
                        <a:extLst>
                          <a:ext uri="{FF2B5EF4-FFF2-40B4-BE49-F238E27FC236}">
                            <a16:creationId xmlns:a16="http://schemas.microsoft.com/office/drawing/2014/main" id="{80E9BBA8-19DA-405B-8FE3-B506BB26EB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75944" y="4876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a16="http://schemas.microsoft.com/office/drawing/2014/main" id="{FDAAAB97-C773-447E-A7D9-2028CC3E636A}"/>
              </a:ext>
            </a:extLst>
          </p:cNvPr>
          <p:cNvSpPr txBox="1">
            <a:spLocks/>
          </p:cNvSpPr>
          <p:nvPr/>
        </p:nvSpPr>
        <p:spPr bwMode="auto">
          <a:xfrm>
            <a:off x="7885544" y="502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a16="http://schemas.microsoft.com/office/drawing/2014/main"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spid="_x0000_s2118" name="Equation" r:id="rId20" imgW="342751" imgH="393529" progId="Equation.3">
                  <p:embed/>
                </p:oleObj>
              </mc:Choice>
              <mc:Fallback>
                <p:oleObj name="Equation" r:id="rId20" imgW="342751" imgH="393529" progId="Equation.3">
                  <p:embed/>
                  <p:pic>
                    <p:nvPicPr>
                      <p:cNvPr id="10256" name="Object 10">
                        <a:extLst>
                          <a:ext uri="{FF2B5EF4-FFF2-40B4-BE49-F238E27FC236}">
                            <a16:creationId xmlns:a16="http://schemas.microsoft.com/office/drawing/2014/main" id="{6DDE6100-5CD5-495D-ABD5-81D0776C5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a16="http://schemas.microsoft.com/office/drawing/2014/main"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spid="_x0000_s2119" name="Equation" r:id="rId22" imgW="355292" imgH="393359" progId="Equation.3">
                  <p:embed/>
                </p:oleObj>
              </mc:Choice>
              <mc:Fallback>
                <p:oleObj name="Equation" r:id="rId22" imgW="355292" imgH="393359" progId="Equation.3">
                  <p:embed/>
                  <p:pic>
                    <p:nvPicPr>
                      <p:cNvPr id="10257" name="Object 11">
                        <a:extLst>
                          <a:ext uri="{FF2B5EF4-FFF2-40B4-BE49-F238E27FC236}">
                            <a16:creationId xmlns:a16="http://schemas.microsoft.com/office/drawing/2014/main" id="{F6DE16FB-6295-40AE-862A-16E2757C36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a16="http://schemas.microsoft.com/office/drawing/2014/main"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spid="_x0000_s2120" name="Equation" r:id="rId24" imgW="342751" imgH="393529" progId="Equation.3">
                  <p:embed/>
                </p:oleObj>
              </mc:Choice>
              <mc:Fallback>
                <p:oleObj name="Equation" r:id="rId24" imgW="342751" imgH="393529" progId="Equation.3">
                  <p:embed/>
                  <p:pic>
                    <p:nvPicPr>
                      <p:cNvPr id="10258" name="Object 12">
                        <a:extLst>
                          <a:ext uri="{FF2B5EF4-FFF2-40B4-BE49-F238E27FC236}">
                            <a16:creationId xmlns:a16="http://schemas.microsoft.com/office/drawing/2014/main" id="{97D40528-D53B-4DE0-9D35-833CE465AC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a16="http://schemas.microsoft.com/office/drawing/2014/main"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spid="_x0000_s2121" name="Equation" r:id="rId26" imgW="342751" imgH="393529" progId="Equation.3">
                  <p:embed/>
                </p:oleObj>
              </mc:Choice>
              <mc:Fallback>
                <p:oleObj name="Equation" r:id="rId26" imgW="342751" imgH="393529" progId="Equation.3">
                  <p:embed/>
                  <p:pic>
                    <p:nvPicPr>
                      <p:cNvPr id="10259" name="Object 13">
                        <a:extLst>
                          <a:ext uri="{FF2B5EF4-FFF2-40B4-BE49-F238E27FC236}">
                            <a16:creationId xmlns:a16="http://schemas.microsoft.com/office/drawing/2014/main" id="{32483419-8E11-489A-A9B4-94FEBD5CF8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a16="http://schemas.microsoft.com/office/drawing/2014/main"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a16="http://schemas.microsoft.com/office/drawing/2014/main" id="{E4F42BEB-97F1-4A5D-9F38-2C841D1B28A3}"/>
              </a:ext>
            </a:extLst>
          </p:cNvPr>
          <p:cNvSpPr>
            <a:spLocks noChangeArrowheads="1"/>
          </p:cNvSpPr>
          <p:nvPr/>
        </p:nvSpPr>
        <p:spPr bwMode="auto">
          <a:xfrm>
            <a:off x="1307834" y="1495934"/>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a16="http://schemas.microsoft.com/office/drawing/2014/main" id="{AB390F61-9F0D-4429-8510-2EB298E6C913}"/>
              </a:ext>
            </a:extLst>
          </p:cNvPr>
          <p:cNvSpPr>
            <a:spLocks noChangeArrowheads="1"/>
          </p:cNvSpPr>
          <p:nvPr/>
        </p:nvSpPr>
        <p:spPr bwMode="auto">
          <a:xfrm>
            <a:off x="339459" y="1875346"/>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dirty="0" err="1">
                <a:latin typeface="Times New Roman" panose="02020603050405020304" pitchFamily="18" charset="0"/>
                <a:cs typeface="Times New Roman" panose="02020603050405020304" pitchFamily="18" charset="0"/>
              </a:rPr>
              <a:t>Kiểm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a:t>
            </a:r>
            <a:r>
              <a:rPr lang="en-US" altLang="en-US" sz="2800" b="1" dirty="0">
                <a:latin typeface="Times New Roman" panose="02020603050405020304" pitchFamily="18" charset="0"/>
                <a:cs typeface="Times New Roman" panose="02020603050405020304" pitchFamily="18" charset="0"/>
              </a:rPr>
              <a:t> : 100 </a:t>
            </a:r>
            <a:r>
              <a:rPr lang="en-US" altLang="en-US" sz="2800" b="1" dirty="0" err="1">
                <a:latin typeface="Times New Roman" panose="02020603050405020304" pitchFamily="18" charset="0"/>
                <a:cs typeface="Times New Roman" panose="02020603050405020304" pitchFamily="18" charset="0"/>
              </a:rPr>
              <a:t>sản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phẩm</a:t>
            </a:r>
            <a:endParaRPr lang="en-US" altLang="en-US" sz="2800" b="1" dirty="0">
              <a:latin typeface="Times New Roman" panose="02020603050405020304" pitchFamily="18" charset="0"/>
              <a:cs typeface="Times New Roman" panose="02020603050405020304" pitchFamily="18" charset="0"/>
            </a:endParaRPr>
          </a:p>
          <a:p>
            <a:pPr algn="just" eaLnBrk="1" hangingPunct="1">
              <a:spcBef>
                <a:spcPct val="20000"/>
              </a:spcBef>
            </a:pPr>
            <a:r>
              <a:rPr lang="en-US" altLang="en-US" sz="2800" b="1" dirty="0" err="1">
                <a:latin typeface="Times New Roman" panose="02020603050405020304" pitchFamily="18" charset="0"/>
                <a:cs typeface="Times New Roman" panose="02020603050405020304" pitchFamily="18" charset="0"/>
              </a:rPr>
              <a:t>Đạt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chuẩn</a:t>
            </a:r>
            <a:r>
              <a:rPr lang="en-US" altLang="en-US" sz="2800" b="1" dirty="0">
                <a:latin typeface="Times New Roman" panose="02020603050405020304" pitchFamily="18" charset="0"/>
                <a:cs typeface="Times New Roman" panose="02020603050405020304" pitchFamily="18" charset="0"/>
              </a:rPr>
              <a:t> : 95 </a:t>
            </a:r>
            <a:r>
              <a:rPr lang="en-US" altLang="en-US" sz="2800" b="1" dirty="0" err="1">
                <a:latin typeface="Times New Roman" panose="02020603050405020304" pitchFamily="18" charset="0"/>
                <a:cs typeface="Times New Roman" panose="02020603050405020304" pitchFamily="18" charset="0"/>
              </a:rPr>
              <a:t>sản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phẩm</a:t>
            </a:r>
            <a:endParaRPr lang="en-US" alt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AE13D55-2E9F-4F39-9092-065B70DF2D3E}"/>
              </a:ext>
            </a:extLst>
          </p:cNvPr>
          <p:cNvSpPr>
            <a:spLocks noChangeArrowheads="1"/>
          </p:cNvSpPr>
          <p:nvPr/>
        </p:nvSpPr>
        <p:spPr bwMode="auto">
          <a:xfrm>
            <a:off x="329934" y="2889954"/>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dirty="0" err="1">
                <a:latin typeface="Times New Roman" panose="02020603050405020304" pitchFamily="18" charset="0"/>
                <a:cs typeface="Times New Roman" panose="02020603050405020304" pitchFamily="18" charset="0"/>
              </a:rPr>
              <a:t>Sản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phẩm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chuẩn</a:t>
            </a:r>
            <a:r>
              <a:rPr lang="en-US" altLang="en-US" sz="2800" b="1" dirty="0">
                <a:latin typeface="Times New Roman" panose="02020603050405020304" pitchFamily="18" charset="0"/>
                <a:cs typeface="Times New Roman" panose="02020603050405020304" pitchFamily="18" charset="0"/>
              </a:rPr>
              <a:t> :  …%?</a:t>
            </a:r>
          </a:p>
        </p:txBody>
      </p:sp>
      <p:sp>
        <p:nvSpPr>
          <p:cNvPr id="6" name="Rectangle 5">
            <a:extLst>
              <a:ext uri="{FF2B5EF4-FFF2-40B4-BE49-F238E27FC236}">
                <a16:creationId xmlns:a16="http://schemas.microsoft.com/office/drawing/2014/main"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a16="http://schemas.microsoft.com/office/drawing/2014/main" id="{CA6431EF-361C-4231-A955-F9A4207B579D}"/>
              </a:ext>
            </a:extLst>
          </p:cNvPr>
          <p:cNvSpPr>
            <a:spLocks noChangeArrowheads="1"/>
          </p:cNvSpPr>
          <p:nvPr/>
        </p:nvSpPr>
        <p:spPr bwMode="auto">
          <a:xfrm rot="10800000" flipV="1">
            <a:off x="6421146" y="6157437"/>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dirty="0" err="1">
                <a:solidFill>
                  <a:srgbClr val="0000FF"/>
                </a:solidFill>
                <a:latin typeface="Times New Roman" panose="02020603050405020304" pitchFamily="18" charset="0"/>
                <a:cs typeface="Arial" panose="020B0604020202020204" pitchFamily="34" charset="0"/>
              </a:rPr>
              <a:t>Đáp</a:t>
            </a:r>
            <a:r>
              <a:rPr lang="en-US" altLang="en-US" sz="2800" b="1" dirty="0">
                <a:solidFill>
                  <a:srgbClr val="0000FF"/>
                </a:solidFill>
                <a:latin typeface="Times New Roman" panose="02020603050405020304" pitchFamily="18" charset="0"/>
                <a:cs typeface="Arial" panose="020B0604020202020204" pitchFamily="34" charset="0"/>
              </a:rPr>
              <a:t> </a:t>
            </a:r>
            <a:r>
              <a:rPr lang="en-US" altLang="en-US" sz="2800" b="1" dirty="0" err="1">
                <a:solidFill>
                  <a:srgbClr val="0000FF"/>
                </a:solidFill>
                <a:latin typeface="Times New Roman" panose="02020603050405020304" pitchFamily="18" charset="0"/>
                <a:cs typeface="Arial" panose="020B0604020202020204" pitchFamily="34" charset="0"/>
              </a:rPr>
              <a:t>số</a:t>
            </a:r>
            <a:r>
              <a:rPr lang="en-US" altLang="en-US" sz="2800" b="1" dirty="0">
                <a:solidFill>
                  <a:srgbClr val="0000FF"/>
                </a:solidFill>
                <a:latin typeface="Times New Roman" panose="02020603050405020304" pitchFamily="18" charset="0"/>
                <a:cs typeface="Arial" panose="020B0604020202020204" pitchFamily="34" charset="0"/>
              </a:rPr>
              <a:t>: </a:t>
            </a:r>
            <a:r>
              <a:rPr lang="en-US" altLang="en-US" sz="2800" b="1" dirty="0">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a16="http://schemas.microsoft.com/office/drawing/2014/main"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a16="http://schemas.microsoft.com/office/drawing/2014/main" id="{244F6FE6-6E8F-4404-A239-443AD3F93E3C}"/>
              </a:ext>
            </a:extLst>
          </p:cNvPr>
          <p:cNvSpPr txBox="1">
            <a:spLocks noChangeArrowheads="1"/>
          </p:cNvSpPr>
          <p:nvPr/>
        </p:nvSpPr>
        <p:spPr bwMode="auto">
          <a:xfrm>
            <a:off x="508609" y="4150627"/>
            <a:ext cx="10839971"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Tỉ</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phần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trăm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phẩm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đạt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chuẩn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tổng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phẩm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máy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a:t>
            </a:r>
          </a:p>
        </p:txBody>
      </p:sp>
      <p:cxnSp>
        <p:nvCxnSpPr>
          <p:cNvPr id="19" name="Straight Connector 18">
            <a:extLst>
              <a:ext uri="{FF2B5EF4-FFF2-40B4-BE49-F238E27FC236}">
                <a16:creationId xmlns:a16="http://schemas.microsoft.com/office/drawing/2014/main"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14="http://schemas.microsoft.com/office/drawing/2010/main" Requires="a14">
          <p:sp>
            <p:nvSpPr>
              <p:cNvPr id="22" name="Object 3">
                <a:extLst>
                  <a:ext uri="{FF2B5EF4-FFF2-40B4-BE49-F238E27FC236}">
                    <a16:creationId xmlns:a16="http://schemas.microsoft.com/office/drawing/2014/main" id="{A19C138B-1028-438C-BFB0-4CE5B4B371EC}"/>
                  </a:ext>
                </a:extLst>
              </p:cNvPr>
              <p:cNvSpPr txBox="1"/>
              <p:nvPr/>
            </p:nvSpPr>
            <p:spPr bwMode="auto">
              <a:xfrm>
                <a:off x="4430422" y="4873997"/>
                <a:ext cx="2546575" cy="954088"/>
              </a:xfrm>
              <a:prstGeom prst="rect">
                <a:avLst/>
              </a:prstGeom>
              <a:noFill/>
              <a:ln>
                <a:noFill/>
              </a:ln>
            </p:spPr>
            <p:txBody>
              <a:bodyPr>
                <a:normAutofit/>
              </a:bodyPr>
              <a:lstStyle/>
              <a:p>
                <a:r>
                  <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endParaRPr lang="en-US" sz="3000" dirty="0">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430422" y="4873997"/>
                <a:ext cx="2546575" cy="954088"/>
              </a:xfrm>
              <a:prstGeom prst="rect">
                <a:avLst/>
              </a:prstGeom>
              <a:blipFill>
                <a:blip r:embed="rId3"/>
                <a:stretch>
                  <a:fillRect l="-382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Object 3">
                <a:extLst>
                  <a:ext uri="{FF2B5EF4-FFF2-40B4-BE49-F238E27FC236}">
                    <a16:creationId xmlns:a16="http://schemas.microsoft.com/office/drawing/2014/main" id="{A19C138B-1028-438C-BFB0-4CE5B4B371EC}"/>
                  </a:ext>
                </a:extLst>
              </p:cNvPr>
              <p:cNvSpPr txBox="1"/>
              <p:nvPr/>
            </p:nvSpPr>
            <p:spPr bwMode="auto">
              <a:xfrm>
                <a:off x="4516299" y="5680393"/>
                <a:ext cx="1818970" cy="954088"/>
              </a:xfrm>
              <a:prstGeom prst="rect">
                <a:avLst/>
              </a:prstGeom>
              <a:noFill/>
              <a:ln>
                <a:noFill/>
              </a:ln>
            </p:spPr>
            <p:txBody>
              <a:bodyPr>
                <a:normAutofit/>
              </a:bodyPr>
              <a:lstStyle/>
              <a:p>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dirty="0">
                    <a:latin typeface="Times New Roman" panose="02020603050405020304" pitchFamily="18" charset="0"/>
                    <a:ea typeface="Tahoma" panose="020B0604030504040204" pitchFamily="34" charset="0"/>
                    <a:cs typeface="Times New Roman" panose="02020603050405020304" pitchFamily="18" charset="0"/>
                  </a:rPr>
                  <a:t> = 95%</a:t>
                </a:r>
              </a:p>
            </p:txBody>
          </p:sp>
        </mc:Choice>
        <mc:Fallback>
          <p:sp>
            <p:nvSpPr>
              <p:cNvPr id="15"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516299" y="5680393"/>
                <a:ext cx="1818970" cy="954088"/>
              </a:xfrm>
              <a:prstGeom prst="rect">
                <a:avLst/>
              </a:prstGeom>
              <a:blipFill>
                <a:blip r:embed="rId4"/>
                <a:stretch>
                  <a:fillRect r="-536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heel(1)">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F1B4B-7CF1-4F65-AC34-5B729879D644}"/>
              </a:ext>
            </a:extLst>
          </p:cNvPr>
          <p:cNvSpPr>
            <a:spLocks noChangeArrowheads="1"/>
          </p:cNvSpPr>
          <p:nvPr/>
        </p:nvSpPr>
        <p:spPr bwMode="auto">
          <a:xfrm>
            <a:off x="480767" y="172871"/>
            <a:ext cx="11344117" cy="1384995"/>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3</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vườn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1000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540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còn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ăn</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quả</a:t>
            </a:r>
            <a:r>
              <a:rPr lang="en-US" altLang="en-US" sz="2800" dirty="0" smtClean="0">
                <a:latin typeface="Times New Roman" panose="02020603050405020304" pitchFamily="18" charset="0"/>
              </a:rPr>
              <a:t>.  a</a:t>
            </a:r>
            <a:r>
              <a:rPr lang="en-US" altLang="en-US" sz="2800"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cây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lấy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gỗ</a:t>
            </a:r>
            <a:r>
              <a:rPr lang="en-US" altLang="en-US" sz="2800" b="1" dirty="0">
                <a:solidFill>
                  <a:srgbClr val="FF0000"/>
                </a:solidFill>
                <a:latin typeface="Times New Roman" panose="02020603050405020304" pitchFamily="18" charset="0"/>
              </a:rPr>
              <a:t> </a:t>
            </a:r>
            <a:r>
              <a:rPr lang="en-US" altLang="en-US" sz="2800" dirty="0" err="1">
                <a:latin typeface="Times New Roman" panose="02020603050405020304" pitchFamily="18" charset="0"/>
              </a:rPr>
              <a:t>chiếm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trăm</a:t>
            </a:r>
            <a:r>
              <a:rPr lang="en-US" altLang="en-US" sz="2800"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vườn</a:t>
            </a:r>
            <a:r>
              <a:rPr lang="en-US" altLang="en-US" sz="2800" dirty="0">
                <a:latin typeface="Times New Roman" panose="02020603050405020304" pitchFamily="18" charset="0"/>
              </a:rPr>
              <a:t>?</a:t>
            </a:r>
          </a:p>
          <a:p>
            <a:pPr eaLnBrk="1" hangingPunct="1"/>
            <a:r>
              <a:rPr lang="en-US" altLang="en-US" sz="2800" dirty="0" smtClean="0">
                <a:latin typeface="Times New Roman" panose="02020603050405020304" pitchFamily="18" charset="0"/>
              </a:rPr>
              <a:t>  b</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ăn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quả</a:t>
            </a:r>
            <a:r>
              <a:rPr lang="en-US" altLang="en-US" sz="2800" b="1" dirty="0">
                <a:solidFill>
                  <a:srgbClr val="FF0000"/>
                </a:solidFill>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vườn</a:t>
            </a:r>
            <a:r>
              <a:rPr lang="en-US" altLang="en-US" sz="2800" b="1" dirty="0">
                <a:solidFill>
                  <a:srgbClr val="FF0000"/>
                </a:solidFill>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a:t>
            </a:r>
          </a:p>
        </p:txBody>
      </p:sp>
      <p:sp>
        <p:nvSpPr>
          <p:cNvPr id="4" name="TextBox 3">
            <a:extLst>
              <a:ext uri="{FF2B5EF4-FFF2-40B4-BE49-F238E27FC236}">
                <a16:creationId xmlns:a16="http://schemas.microsoft.com/office/drawing/2014/main" id="{2BD77C4A-90C7-42EB-9140-AF50A12006AF}"/>
              </a:ext>
            </a:extLst>
          </p:cNvPr>
          <p:cNvSpPr txBox="1"/>
          <p:nvPr/>
        </p:nvSpPr>
        <p:spPr>
          <a:xfrm>
            <a:off x="408968" y="1631925"/>
            <a:ext cx="7622669" cy="1938992"/>
          </a:xfrm>
          <a:prstGeom prst="rect">
            <a:avLst/>
          </a:prstGeom>
          <a:noFill/>
        </p:spPr>
        <p:txBody>
          <a:bodyPr wrap="square">
            <a:spAutoFit/>
          </a:bodyPr>
          <a:lstStyle/>
          <a:p>
            <a:pPr indent="461963"/>
            <a:r>
              <a:rPr lang="en-US" altLang="en-US" sz="2400" b="1" dirty="0" err="1">
                <a:solidFill>
                  <a:srgbClr val="C00000"/>
                </a:solidFill>
                <a:latin typeface="Times New Roman" panose="02020603050405020304" pitchFamily="18" charset="0"/>
              </a:rPr>
              <a:t>Tóm</a:t>
            </a:r>
            <a:r>
              <a:rPr lang="en-US" altLang="en-US" sz="2400" b="1" dirty="0">
                <a:solidFill>
                  <a:srgbClr val="C00000"/>
                </a:solidFill>
                <a:latin typeface="Times New Roman" panose="02020603050405020304" pitchFamily="18" charset="0"/>
              </a:rPr>
              <a:t> </a:t>
            </a:r>
            <a:r>
              <a:rPr lang="en-US" altLang="en-US" sz="2400" b="1" dirty="0" err="1">
                <a:solidFill>
                  <a:srgbClr val="C00000"/>
                </a:solidFill>
                <a:latin typeface="Times New Roman" panose="02020603050405020304" pitchFamily="18" charset="0"/>
              </a:rPr>
              <a:t>tắt</a:t>
            </a:r>
            <a:r>
              <a:rPr lang="en-US" altLang="en-US" sz="2400" dirty="0">
                <a:solidFill>
                  <a:srgbClr val="C00000"/>
                </a:solidFill>
                <a:latin typeface="Times New Roman" panose="02020603050405020304" pitchFamily="18" charset="0"/>
              </a:rPr>
              <a:t/>
            </a:r>
            <a:br>
              <a:rPr lang="en-US" altLang="en-US" sz="2400" dirty="0">
                <a:solidFill>
                  <a:srgbClr val="C00000"/>
                </a:solidFill>
                <a:latin typeface="Times New Roman" panose="02020603050405020304" pitchFamily="18" charset="0"/>
              </a:rPr>
            </a:br>
            <a:r>
              <a:rPr lang="en-US" altLang="en-US" sz="2400" dirty="0" err="1">
                <a:solidFill>
                  <a:srgbClr val="0033CC"/>
                </a:solidFill>
                <a:latin typeface="Times New Roman" panose="02020603050405020304" pitchFamily="18" charset="0"/>
              </a:rPr>
              <a:t>Có</a:t>
            </a:r>
            <a:r>
              <a:rPr lang="en-US" altLang="en-US" sz="2400" dirty="0">
                <a:solidFill>
                  <a:srgbClr val="0033CC"/>
                </a:solidFill>
                <a:latin typeface="Times New Roman" panose="02020603050405020304" pitchFamily="18" charset="0"/>
              </a:rPr>
              <a:t> :  1000 </a:t>
            </a: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r>
            <a:br>
              <a:rPr lang="en-US" altLang="en-US" sz="2400" dirty="0">
                <a:solidFill>
                  <a:srgbClr val="0033CC"/>
                </a:solidFill>
                <a:latin typeface="Times New Roman" panose="02020603050405020304" pitchFamily="18" charset="0"/>
              </a:rPr>
            </a:b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lấy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gỗ</a:t>
            </a:r>
            <a:r>
              <a:rPr lang="en-US" altLang="en-US" sz="2400" dirty="0">
                <a:solidFill>
                  <a:srgbClr val="0033CC"/>
                </a:solidFill>
                <a:latin typeface="Times New Roman" panose="02020603050405020304" pitchFamily="18" charset="0"/>
              </a:rPr>
              <a:t> : 540 </a:t>
            </a: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r>
            <a:br>
              <a:rPr lang="en-US" altLang="en-US" sz="2400" dirty="0">
                <a:solidFill>
                  <a:srgbClr val="0033CC"/>
                </a:solidFill>
                <a:latin typeface="Times New Roman" panose="02020603050405020304" pitchFamily="18" charset="0"/>
              </a:rPr>
            </a:br>
            <a:r>
              <a:rPr lang="en-US" altLang="en-US" sz="2400" dirty="0">
                <a:solidFill>
                  <a:srgbClr val="0033CC"/>
                </a:solidFill>
                <a:latin typeface="Times New Roman" panose="02020603050405020304" pitchFamily="18" charset="0"/>
              </a:rPr>
              <a:t>a) </a:t>
            </a:r>
            <a:r>
              <a:rPr lang="en-US" altLang="en-US" sz="2400" dirty="0" err="1">
                <a:solidFill>
                  <a:srgbClr val="0033CC"/>
                </a:solidFill>
                <a:latin typeface="Times New Roman" panose="02020603050405020304" pitchFamily="18" charset="0"/>
              </a:rPr>
              <a:t>Số</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lấy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gỗ</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chiếm</a:t>
            </a:r>
            <a:r>
              <a:rPr lang="en-US" altLang="en-US" sz="2400" dirty="0">
                <a:solidFill>
                  <a:srgbClr val="0033CC"/>
                </a:solidFill>
                <a:latin typeface="Times New Roman" panose="02020603050405020304" pitchFamily="18" charset="0"/>
              </a:rPr>
              <a:t> :…% </a:t>
            </a:r>
            <a:r>
              <a:rPr lang="en-US" altLang="en-US" sz="2400" dirty="0" err="1">
                <a:solidFill>
                  <a:srgbClr val="0033CC"/>
                </a:solidFill>
                <a:latin typeface="Times New Roman" panose="02020603050405020304" pitchFamily="18" charset="0"/>
              </a:rPr>
              <a:t>số</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trong</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vườn</a:t>
            </a:r>
            <a:r>
              <a:rPr lang="en-US" altLang="en-US" sz="2400" dirty="0">
                <a:solidFill>
                  <a:srgbClr val="0033CC"/>
                </a:solidFill>
                <a:latin typeface="Times New Roman" panose="02020603050405020304" pitchFamily="18" charset="0"/>
              </a:rPr>
              <a:t>?</a:t>
            </a:r>
            <a:br>
              <a:rPr lang="en-US" altLang="en-US" sz="2400" dirty="0">
                <a:solidFill>
                  <a:srgbClr val="0033CC"/>
                </a:solidFill>
                <a:latin typeface="Times New Roman" panose="02020603050405020304" pitchFamily="18" charset="0"/>
              </a:rPr>
            </a:br>
            <a:r>
              <a:rPr lang="en-US" altLang="en-US" sz="2400" dirty="0">
                <a:solidFill>
                  <a:srgbClr val="0033CC"/>
                </a:solidFill>
                <a:latin typeface="Times New Roman" panose="02020603050405020304" pitchFamily="18" charset="0"/>
              </a:rPr>
              <a:t>b) </a:t>
            </a:r>
            <a:r>
              <a:rPr lang="en-US" altLang="en-US" sz="2400" dirty="0" err="1">
                <a:solidFill>
                  <a:srgbClr val="0033CC"/>
                </a:solidFill>
                <a:latin typeface="Times New Roman" panose="02020603050405020304" pitchFamily="18" charset="0"/>
              </a:rPr>
              <a:t>Tỉ</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số</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phần</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trăm</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của</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số</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ăn</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quả</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và</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số</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cây</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trong</a:t>
            </a:r>
            <a:r>
              <a:rPr lang="en-US" altLang="en-US" sz="2400" dirty="0">
                <a:solidFill>
                  <a:srgbClr val="0033CC"/>
                </a:solidFill>
                <a:latin typeface="Times New Roman" panose="02020603050405020304" pitchFamily="18" charset="0"/>
              </a:rPr>
              <a:t> </a:t>
            </a:r>
            <a:r>
              <a:rPr lang="en-US" altLang="en-US" sz="2400" dirty="0" err="1">
                <a:solidFill>
                  <a:srgbClr val="0033CC"/>
                </a:solidFill>
                <a:latin typeface="Times New Roman" panose="02020603050405020304" pitchFamily="18" charset="0"/>
              </a:rPr>
              <a:t>vườn</a:t>
            </a:r>
            <a:r>
              <a:rPr lang="en-US" altLang="en-US" sz="2400" dirty="0">
                <a:solidFill>
                  <a:srgbClr val="0033CC"/>
                </a:solidFill>
                <a:latin typeface="Times New Roman" panose="02020603050405020304" pitchFamily="18" charset="0"/>
              </a:rPr>
              <a:t>?</a:t>
            </a:r>
            <a:endParaRPr lang="en-US" sz="2400" dirty="0"/>
          </a:p>
        </p:txBody>
      </p:sp>
      <p:sp>
        <p:nvSpPr>
          <p:cNvPr id="5" name="Text Box 22">
            <a:extLst>
              <a:ext uri="{FF2B5EF4-FFF2-40B4-BE49-F238E27FC236}">
                <a16:creationId xmlns:a16="http://schemas.microsoft.com/office/drawing/2014/main" id="{E04D0666-3C2F-4AA8-A38E-3673A78A779A}"/>
              </a:ext>
            </a:extLst>
          </p:cNvPr>
          <p:cNvSpPr txBox="1">
            <a:spLocks noChangeArrowheads="1"/>
          </p:cNvSpPr>
          <p:nvPr/>
        </p:nvSpPr>
        <p:spPr bwMode="auto">
          <a:xfrm>
            <a:off x="648710" y="3944017"/>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Tỉ</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trăm</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cây</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lấy</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gỗ</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cây</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vườn</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là</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nvGrpSpPr>
          <p:cNvPr id="6" name="Group 44">
            <a:extLst>
              <a:ext uri="{FF2B5EF4-FFF2-40B4-BE49-F238E27FC236}">
                <a16:creationId xmlns:a16="http://schemas.microsoft.com/office/drawing/2014/main" id="{C8227709-7426-44FF-A90B-6FECE9B99660}"/>
              </a:ext>
            </a:extLst>
          </p:cNvPr>
          <p:cNvGrpSpPr>
            <a:grpSpLocks/>
          </p:cNvGrpSpPr>
          <p:nvPr/>
        </p:nvGrpSpPr>
        <p:grpSpPr bwMode="auto">
          <a:xfrm>
            <a:off x="2006602" y="4442694"/>
            <a:ext cx="4729277" cy="2030737"/>
            <a:chOff x="768" y="2352"/>
            <a:chExt cx="2038" cy="878"/>
          </a:xfrm>
        </p:grpSpPr>
        <p:sp>
          <p:nvSpPr>
            <p:cNvPr id="7" name="Text Box 45">
              <a:extLst>
                <a:ext uri="{FF2B5EF4-FFF2-40B4-BE49-F238E27FC236}">
                  <a16:creationId xmlns:a16="http://schemas.microsoft.com/office/drawing/2014/main" id="{3650F519-8FE7-42FF-94C6-9EFA3C08BBEF}"/>
                </a:ext>
              </a:extLst>
            </p:cNvPr>
            <p:cNvSpPr txBox="1">
              <a:spLocks noChangeArrowheads="1"/>
            </p:cNvSpPr>
            <p:nvPr/>
          </p:nvSpPr>
          <p:spPr bwMode="auto">
            <a:xfrm>
              <a:off x="1846" y="2723"/>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8" name="Text Box 46">
              <a:extLst>
                <a:ext uri="{FF2B5EF4-FFF2-40B4-BE49-F238E27FC236}">
                  <a16:creationId xmlns:a16="http://schemas.microsoft.com/office/drawing/2014/main" id="{208D3979-8C1E-4B05-A66D-ED00E7C57675}"/>
                </a:ext>
              </a:extLst>
            </p:cNvPr>
            <p:cNvSpPr txBox="1">
              <a:spLocks noChangeArrowheads="1"/>
            </p:cNvSpPr>
            <p:nvPr/>
          </p:nvSpPr>
          <p:spPr bwMode="auto">
            <a:xfrm>
              <a:off x="1654" y="2723"/>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a16="http://schemas.microsoft.com/office/drawing/2014/main" id="{E8604A5C-E04B-4A3C-B083-30FE4288546B}"/>
                </a:ext>
              </a:extLst>
            </p:cNvPr>
            <p:cNvGrpSpPr>
              <a:grpSpLocks/>
            </p:cNvGrpSpPr>
            <p:nvPr/>
          </p:nvGrpSpPr>
          <p:grpSpPr bwMode="auto">
            <a:xfrm>
              <a:off x="1215" y="2627"/>
              <a:ext cx="535" cy="603"/>
              <a:chOff x="2607" y="1907"/>
              <a:chExt cx="535" cy="603"/>
            </a:xfrm>
          </p:grpSpPr>
          <p:sp>
            <p:nvSpPr>
              <p:cNvPr id="17" name="Text Box 48">
                <a:extLst>
                  <a:ext uri="{FF2B5EF4-FFF2-40B4-BE49-F238E27FC236}">
                    <a16:creationId xmlns:a16="http://schemas.microsoft.com/office/drawing/2014/main" id="{10F40BFE-B5F2-4E24-A740-A5FC9F0CE505}"/>
                  </a:ext>
                </a:extLst>
              </p:cNvPr>
              <p:cNvSpPr txBox="1">
                <a:spLocks noChangeArrowheads="1"/>
              </p:cNvSpPr>
              <p:nvPr/>
            </p:nvSpPr>
            <p:spPr bwMode="auto">
              <a:xfrm>
                <a:off x="2710" y="1907"/>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a16="http://schemas.microsoft.com/office/drawing/2014/main" id="{E8A0C012-D0B5-4487-9B5F-72CD4A1719D6}"/>
                  </a:ext>
                </a:extLst>
              </p:cNvPr>
              <p:cNvSpPr txBox="1">
                <a:spLocks noChangeArrowheads="1"/>
              </p:cNvSpPr>
              <p:nvPr/>
            </p:nvSpPr>
            <p:spPr bwMode="auto">
              <a:xfrm>
                <a:off x="2607" y="2121"/>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a16="http://schemas.microsoft.com/office/drawing/2014/main" id="{AD6230C7-9CDF-47A4-BCAE-45DE9A4C9E51}"/>
                  </a:ext>
                </a:extLst>
              </p:cNvPr>
              <p:cNvSpPr>
                <a:spLocks noChangeShapeType="1"/>
              </p:cNvSpPr>
              <p:nvPr/>
            </p:nvSpPr>
            <p:spPr bwMode="auto">
              <a:xfrm>
                <a:off x="2694" y="210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a16="http://schemas.microsoft.com/office/drawing/2014/main" id="{4FCE7D80-81F6-43C9-839B-43DD1A96ECBC}"/>
                </a:ext>
              </a:extLst>
            </p:cNvPr>
            <p:cNvGrpSpPr>
              <a:grpSpLocks/>
            </p:cNvGrpSpPr>
            <p:nvPr/>
          </p:nvGrpSpPr>
          <p:grpSpPr bwMode="auto">
            <a:xfrm>
              <a:off x="768" y="2352"/>
              <a:ext cx="1632" cy="485"/>
              <a:chOff x="768" y="2352"/>
              <a:chExt cx="1632" cy="485"/>
            </a:xfrm>
          </p:grpSpPr>
          <p:sp>
            <p:nvSpPr>
              <p:cNvPr id="11" name="Text Box 52">
                <a:extLst>
                  <a:ext uri="{FF2B5EF4-FFF2-40B4-BE49-F238E27FC236}">
                    <a16:creationId xmlns:a16="http://schemas.microsoft.com/office/drawing/2014/main"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a16="http://schemas.microsoft.com/office/drawing/2014/main" id="{45836074-453F-4E3F-887C-0D1A4BE91150}"/>
                  </a:ext>
                </a:extLst>
              </p:cNvPr>
              <p:cNvGrpSpPr>
                <a:grpSpLocks/>
              </p:cNvGrpSpPr>
              <p:nvPr/>
            </p:nvGrpSpPr>
            <p:grpSpPr bwMode="auto">
              <a:xfrm>
                <a:off x="1776" y="2352"/>
                <a:ext cx="624" cy="416"/>
                <a:chOff x="3840" y="1632"/>
                <a:chExt cx="528" cy="416"/>
              </a:xfrm>
            </p:grpSpPr>
            <p:sp>
              <p:nvSpPr>
                <p:cNvPr id="14" name="Text Box 54">
                  <a:extLst>
                    <a:ext uri="{FF2B5EF4-FFF2-40B4-BE49-F238E27FC236}">
                      <a16:creationId xmlns:a16="http://schemas.microsoft.com/office/drawing/2014/main"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smtClean="0">
                      <a:latin typeface="Tahoma" panose="020B0604030504040204" pitchFamily="34" charset="0"/>
                      <a:ea typeface="Tahoma" panose="020B0604030504040204" pitchFamily="34" charset="0"/>
                      <a:cs typeface="Tahoma" panose="020B0604030504040204" pitchFamily="34" charset="0"/>
                    </a:rPr>
                    <a:t>54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 Box 55">
                  <a:extLst>
                    <a:ext uri="{FF2B5EF4-FFF2-40B4-BE49-F238E27FC236}">
                      <a16:creationId xmlns:a16="http://schemas.microsoft.com/office/drawing/2014/main" id="{99572AEC-60DE-4BA8-9732-349797D8C492}"/>
                    </a:ext>
                  </a:extLst>
                </p:cNvPr>
                <p:cNvSpPr txBox="1">
                  <a:spLocks noChangeArrowheads="1"/>
                </p:cNvSpPr>
                <p:nvPr/>
              </p:nvSpPr>
              <p:spPr bwMode="auto">
                <a:xfrm>
                  <a:off x="3840" y="1848"/>
                  <a:ext cx="528" cy="200"/>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100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6" name="Line 56">
                  <a:extLst>
                    <a:ext uri="{FF2B5EF4-FFF2-40B4-BE49-F238E27FC236}">
                      <a16:creationId xmlns:a16="http://schemas.microsoft.com/office/drawing/2014/main"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grpSp>
      <p:sp>
        <p:nvSpPr>
          <p:cNvPr id="20" name="Text Box 21">
            <a:extLst>
              <a:ext uri="{FF2B5EF4-FFF2-40B4-BE49-F238E27FC236}">
                <a16:creationId xmlns:a16="http://schemas.microsoft.com/office/drawing/2014/main" id="{58A27880-6369-42D7-8927-04D79357C27F}"/>
              </a:ext>
            </a:extLst>
          </p:cNvPr>
          <p:cNvSpPr txBox="1">
            <a:spLocks noChangeArrowheads="1"/>
          </p:cNvSpPr>
          <p:nvPr/>
        </p:nvSpPr>
        <p:spPr bwMode="auto">
          <a:xfrm>
            <a:off x="766123" y="5781576"/>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Tỉ</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phần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trăm</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cây</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ăn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quả</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cây</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trong</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vườn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là</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21" name="Text Box 23">
            <a:extLst>
              <a:ext uri="{FF2B5EF4-FFF2-40B4-BE49-F238E27FC236}">
                <a16:creationId xmlns:a16="http://schemas.microsoft.com/office/drawing/2014/main" id="{81E10B1F-F76A-4955-A38D-3BBB4CB9EF8D}"/>
              </a:ext>
            </a:extLst>
          </p:cNvPr>
          <p:cNvSpPr txBox="1">
            <a:spLocks noChangeArrowheads="1"/>
          </p:cNvSpPr>
          <p:nvPr/>
        </p:nvSpPr>
        <p:spPr bwMode="auto">
          <a:xfrm>
            <a:off x="2006602" y="6206369"/>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a16="http://schemas.microsoft.com/office/drawing/2014/main" id="{D6AEB119-FCC1-4BA9-AA53-4D1C2AD4B2B7}"/>
              </a:ext>
            </a:extLst>
          </p:cNvPr>
          <p:cNvSpPr txBox="1">
            <a:spLocks noChangeArrowheads="1"/>
          </p:cNvSpPr>
          <p:nvPr/>
        </p:nvSpPr>
        <p:spPr bwMode="auto">
          <a:xfrm>
            <a:off x="6979784" y="6262368"/>
            <a:ext cx="4732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dirty="0" err="1">
                <a:solidFill>
                  <a:srgbClr val="FF3300"/>
                </a:solidFill>
                <a:latin typeface="Tahoma" panose="020B0604030504040204" pitchFamily="34" charset="0"/>
                <a:ea typeface="Tahoma" panose="020B0604030504040204" pitchFamily="34" charset="0"/>
                <a:cs typeface="Tahoma" panose="020B0604030504040204" pitchFamily="34" charset="0"/>
              </a:rPr>
              <a:t>Đáp</a:t>
            </a:r>
            <a:r>
              <a:rPr lang="en-US" altLang="en-US" sz="2400" b="1" u="sng" dirty="0">
                <a:solidFill>
                  <a:srgbClr val="FF3300"/>
                </a:solidFill>
                <a:latin typeface="Tahoma" panose="020B0604030504040204" pitchFamily="34" charset="0"/>
                <a:ea typeface="Tahoma" panose="020B0604030504040204" pitchFamily="34" charset="0"/>
                <a:cs typeface="Tahoma" panose="020B0604030504040204" pitchFamily="34" charset="0"/>
              </a:rPr>
              <a:t> </a:t>
            </a:r>
            <a:r>
              <a:rPr lang="en-US" altLang="en-US" sz="2400" b="1" u="sng" dirty="0" err="1">
                <a:solidFill>
                  <a:srgbClr val="FF3300"/>
                </a:solidFill>
                <a:latin typeface="Tahoma" panose="020B0604030504040204" pitchFamily="34" charset="0"/>
                <a:ea typeface="Tahoma" panose="020B0604030504040204" pitchFamily="34" charset="0"/>
                <a:cs typeface="Tahoma" panose="020B0604030504040204" pitchFamily="34" charset="0"/>
              </a:rPr>
              <a:t>số</a:t>
            </a:r>
            <a:r>
              <a:rPr lang="en-US" altLang="en-US" sz="2400" b="1" dirty="0">
                <a:solidFill>
                  <a:srgbClr val="FF3300"/>
                </a:solidFill>
                <a:latin typeface="Tahoma" panose="020B0604030504040204" pitchFamily="34" charset="0"/>
                <a:ea typeface="Tahoma" panose="020B0604030504040204" pitchFamily="34" charset="0"/>
                <a:cs typeface="Tahoma" panose="020B0604030504040204" pitchFamily="34" charset="0"/>
              </a:rPr>
              <a:t>:  a. </a:t>
            </a:r>
            <a:r>
              <a:rPr lang="en-US" altLang="en-US" sz="2400" b="1" dirty="0" smtClean="0">
                <a:solidFill>
                  <a:srgbClr val="FF3300"/>
                </a:solidFill>
                <a:latin typeface="Tahoma" panose="020B0604030504040204" pitchFamily="34" charset="0"/>
                <a:ea typeface="Tahoma" panose="020B0604030504040204" pitchFamily="34" charset="0"/>
                <a:cs typeface="Tahoma" panose="020B0604030504040204" pitchFamily="34" charset="0"/>
              </a:rPr>
              <a:t>54%       b</a:t>
            </a:r>
            <a:r>
              <a:rPr lang="en-US" altLang="en-US" sz="2400" b="1" dirty="0">
                <a:solidFill>
                  <a:srgbClr val="FF3300"/>
                </a:solidFill>
                <a:latin typeface="Tahoma" panose="020B0604030504040204" pitchFamily="34" charset="0"/>
                <a:ea typeface="Tahoma" panose="020B0604030504040204" pitchFamily="34" charset="0"/>
                <a:cs typeface="Tahoma" panose="020B0604030504040204" pitchFamily="34" charset="0"/>
              </a:rPr>
              <a:t>. 46</a:t>
            </a:r>
            <a:r>
              <a:rPr lang="en-US" altLang="en-US" sz="2400" b="1" dirty="0" smtClean="0">
                <a:solidFill>
                  <a:srgbClr val="FF3300"/>
                </a:solidFill>
                <a:latin typeface="Tahoma" panose="020B0604030504040204" pitchFamily="34" charset="0"/>
                <a:ea typeface="Tahoma" panose="020B0604030504040204" pitchFamily="34" charset="0"/>
                <a:cs typeface="Tahoma" panose="020B0604030504040204" pitchFamily="34" charset="0"/>
              </a:rPr>
              <a:t>% </a:t>
            </a:r>
            <a:endParaRPr lang="en-US" altLang="en-US" sz="2400" b="1" dirty="0">
              <a:solidFill>
                <a:srgbClr val="FF3300"/>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A682DE49-CC8B-4C72-AC83-5A0DC4597688}"/>
              </a:ext>
            </a:extLst>
          </p:cNvPr>
          <p:cNvSpPr txBox="1"/>
          <p:nvPr/>
        </p:nvSpPr>
        <p:spPr>
          <a:xfrm>
            <a:off x="4931233" y="3517467"/>
            <a:ext cx="1416930" cy="492443"/>
          </a:xfrm>
          <a:prstGeom prst="rect">
            <a:avLst/>
          </a:prstGeom>
          <a:noFill/>
        </p:spPr>
        <p:txBody>
          <a:bodyPr wrap="square">
            <a:spAutoFit/>
          </a:bodyPr>
          <a:lstStyle/>
          <a:p>
            <a:r>
              <a:rPr lang="en-US" altLang="en-US" sz="2600" b="1" dirty="0" err="1">
                <a:solidFill>
                  <a:srgbClr val="C00000"/>
                </a:solidFill>
                <a:latin typeface="Times New Roman" panose="02020603050405020304" pitchFamily="18" charset="0"/>
              </a:rPr>
              <a:t>Bài</a:t>
            </a:r>
            <a:r>
              <a:rPr lang="en-US" altLang="en-US" sz="2600" b="1" dirty="0">
                <a:solidFill>
                  <a:srgbClr val="C00000"/>
                </a:solidFill>
                <a:latin typeface="Times New Roman" panose="02020603050405020304" pitchFamily="18" charset="0"/>
              </a:rPr>
              <a:t> </a:t>
            </a:r>
            <a:r>
              <a:rPr lang="en-US" altLang="en-US" sz="2600" b="1" dirty="0" err="1">
                <a:solidFill>
                  <a:srgbClr val="C00000"/>
                </a:solidFill>
                <a:latin typeface="Times New Roman" panose="02020603050405020304" pitchFamily="18" charset="0"/>
              </a:rPr>
              <a:t>giải</a:t>
            </a:r>
            <a:endParaRPr lang="en-US" sz="2600" dirty="0"/>
          </a:p>
        </p:txBody>
      </p:sp>
      <p:sp>
        <p:nvSpPr>
          <p:cNvPr id="3" name="Rectangle 2"/>
          <p:cNvSpPr/>
          <p:nvPr/>
        </p:nvSpPr>
        <p:spPr>
          <a:xfrm>
            <a:off x="5909090" y="3244334"/>
            <a:ext cx="373820" cy="369332"/>
          </a:xfrm>
          <a:prstGeom prst="rect">
            <a:avLst/>
          </a:prstGeom>
        </p:spPr>
        <p:txBody>
          <a:bodyPr wrap="none">
            <a:spAutoFit/>
          </a:bodyPr>
          <a:lstStyle/>
          <a:p>
            <a:r>
              <a:rPr lang="en-US" b="1" dirty="0">
                <a:latin typeface="Tahoma" panose="020B0604030504040204" pitchFamily="34" charset="0"/>
                <a:ea typeface="Tahoma" panose="020B0604030504040204" pitchFamily="34" charset="0"/>
                <a:cs typeface="Tahoma" panose="020B0604030504040204" pitchFamily="34" charset="0"/>
              </a:rPr>
              <a:t>=</a:t>
            </a:r>
            <a:endParaRPr lang="en-US" dirty="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15A536E0-3398-4A79-87F1-474C83C245ED}"/>
              </a:ext>
            </a:extLst>
          </p:cNvPr>
          <p:cNvSpPr txBox="1">
            <a:spLocks noChangeArrowheads="1"/>
          </p:cNvSpPr>
          <p:nvPr/>
        </p:nvSpPr>
        <p:spPr bwMode="auto">
          <a:xfrm>
            <a:off x="8367232" y="1031557"/>
            <a:ext cx="213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
        <p:nvSpPr>
          <p:cNvPr id="3" name="Text Box 19">
            <a:extLst>
              <a:ext uri="{FF2B5EF4-FFF2-40B4-BE49-F238E27FC236}">
                <a16:creationId xmlns:a16="http://schemas.microsoft.com/office/drawing/2014/main" id="{84D762CF-4D2E-4A19-96D2-4C71039F994B}"/>
              </a:ext>
            </a:extLst>
          </p:cNvPr>
          <p:cNvSpPr txBox="1">
            <a:spLocks noChangeArrowheads="1"/>
          </p:cNvSpPr>
          <p:nvPr/>
        </p:nvSpPr>
        <p:spPr bwMode="auto">
          <a:xfrm>
            <a:off x="8453051" y="4424876"/>
            <a:ext cx="2265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solidFill>
                  <a:srgbClr val="0000FF"/>
                </a:solidFill>
                <a:latin typeface="Times New Roman" panose="02020603050405020304" pitchFamily="18" charset="0"/>
                <a:cs typeface="Times New Roman" panose="02020603050405020304" pitchFamily="18" charset="0"/>
              </a:rPr>
              <a:t>Đáp số</a:t>
            </a:r>
            <a:r>
              <a:rPr lang="en-US" altLang="en-US" sz="2600" b="1">
                <a:solidFill>
                  <a:srgbClr val="0000FF"/>
                </a:solidFill>
                <a:latin typeface="Times New Roman" panose="02020603050405020304" pitchFamily="18" charset="0"/>
                <a:cs typeface="Times New Roman" panose="02020603050405020304" pitchFamily="18" charset="0"/>
              </a:rPr>
              <a:t>:  46%</a:t>
            </a:r>
          </a:p>
        </p:txBody>
      </p:sp>
      <p:sp>
        <p:nvSpPr>
          <p:cNvPr id="4" name="Text Box 20">
            <a:extLst>
              <a:ext uri="{FF2B5EF4-FFF2-40B4-BE49-F238E27FC236}">
                <a16:creationId xmlns:a16="http://schemas.microsoft.com/office/drawing/2014/main" id="{6B1E51FE-B836-4277-B3C4-B4339EE95945}"/>
              </a:ext>
            </a:extLst>
          </p:cNvPr>
          <p:cNvSpPr txBox="1">
            <a:spLocks noChangeArrowheads="1"/>
          </p:cNvSpPr>
          <p:nvPr/>
        </p:nvSpPr>
        <p:spPr bwMode="auto">
          <a:xfrm>
            <a:off x="561681" y="228600"/>
            <a:ext cx="8305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Bài 3:   </a:t>
            </a:r>
          </a:p>
        </p:txBody>
      </p:sp>
      <p:sp>
        <p:nvSpPr>
          <p:cNvPr id="5" name="Text Box 23">
            <a:extLst>
              <a:ext uri="{FF2B5EF4-FFF2-40B4-BE49-F238E27FC236}">
                <a16:creationId xmlns:a16="http://schemas.microsoft.com/office/drawing/2014/main" id="{792FEF79-1E73-4E34-AC16-ED7787B2F70B}"/>
              </a:ext>
            </a:extLst>
          </p:cNvPr>
          <p:cNvSpPr txBox="1">
            <a:spLocks noChangeArrowheads="1"/>
          </p:cNvSpPr>
          <p:nvPr/>
        </p:nvSpPr>
        <p:spPr bwMode="auto">
          <a:xfrm>
            <a:off x="6662351" y="3549013"/>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D200D2"/>
                </a:solidFill>
                <a:latin typeface="Times New Roman" panose="02020603050405020304" pitchFamily="18" charset="0"/>
                <a:cs typeface="Times New Roman" panose="02020603050405020304" pitchFamily="18" charset="0"/>
              </a:rPr>
              <a:t>100% – 54% = 46% </a:t>
            </a:r>
          </a:p>
        </p:txBody>
      </p:sp>
      <p:sp>
        <p:nvSpPr>
          <p:cNvPr id="6" name="Title 3">
            <a:extLst>
              <a:ext uri="{FF2B5EF4-FFF2-40B4-BE49-F238E27FC236}">
                <a16:creationId xmlns:a16="http://schemas.microsoft.com/office/drawing/2014/main" id="{06A03CAB-4A70-47F0-BCD0-4A45EB744302}"/>
              </a:ext>
            </a:extLst>
          </p:cNvPr>
          <p:cNvSpPr txBox="1">
            <a:spLocks/>
          </p:cNvSpPr>
          <p:nvPr/>
        </p:nvSpPr>
        <p:spPr bwMode="auto">
          <a:xfrm>
            <a:off x="561681" y="7620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FF0000"/>
                </a:solidFill>
                <a:latin typeface="Times New Roman" panose="02020603050405020304" pitchFamily="18" charset="0"/>
                <a:cs typeface="Times New Roman" panose="02020603050405020304" pitchFamily="18" charset="0"/>
              </a:rPr>
              <a:t>b. Cách 2</a:t>
            </a:r>
          </a:p>
        </p:txBody>
      </p:sp>
      <p:sp>
        <p:nvSpPr>
          <p:cNvPr id="7" name="Line 43">
            <a:extLst>
              <a:ext uri="{FF2B5EF4-FFF2-40B4-BE49-F238E27FC236}">
                <a16:creationId xmlns:a16="http://schemas.microsoft.com/office/drawing/2014/main" id="{2A9DEB3C-75C6-4B4D-B1E0-8F6AD8A94003}"/>
              </a:ext>
            </a:extLst>
          </p:cNvPr>
          <p:cNvSpPr>
            <a:spLocks noChangeShapeType="1"/>
          </p:cNvSpPr>
          <p:nvPr/>
        </p:nvSpPr>
        <p:spPr bwMode="auto">
          <a:xfrm>
            <a:off x="6398601"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sp>
        <p:nvSpPr>
          <p:cNvPr id="8" name="Text Box 58">
            <a:extLst>
              <a:ext uri="{FF2B5EF4-FFF2-40B4-BE49-F238E27FC236}">
                <a16:creationId xmlns:a16="http://schemas.microsoft.com/office/drawing/2014/main" id="{29F5A4DD-2993-480C-98A7-448EB82E7680}"/>
              </a:ext>
            </a:extLst>
          </p:cNvPr>
          <p:cNvSpPr txBox="1">
            <a:spLocks noChangeArrowheads="1"/>
          </p:cNvSpPr>
          <p:nvPr/>
        </p:nvSpPr>
        <p:spPr bwMode="auto">
          <a:xfrm>
            <a:off x="603321" y="1524000"/>
            <a:ext cx="56906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b) Số cây ăn quả trong vườn cây có là:</a:t>
            </a:r>
          </a:p>
        </p:txBody>
      </p:sp>
      <p:sp>
        <p:nvSpPr>
          <p:cNvPr id="9" name="Text Box 59">
            <a:extLst>
              <a:ext uri="{FF2B5EF4-FFF2-40B4-BE49-F238E27FC236}">
                <a16:creationId xmlns:a16="http://schemas.microsoft.com/office/drawing/2014/main" id="{39133488-B5D3-4902-98E4-6BECEF3C3114}"/>
              </a:ext>
            </a:extLst>
          </p:cNvPr>
          <p:cNvSpPr txBox="1">
            <a:spLocks noChangeArrowheads="1"/>
          </p:cNvSpPr>
          <p:nvPr/>
        </p:nvSpPr>
        <p:spPr bwMode="auto">
          <a:xfrm>
            <a:off x="1705624" y="2043260"/>
            <a:ext cx="388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1000 – 540 = 460 (cây)</a:t>
            </a:r>
          </a:p>
        </p:txBody>
      </p:sp>
      <p:sp>
        <p:nvSpPr>
          <p:cNvPr id="10" name="Text Box 60">
            <a:extLst>
              <a:ext uri="{FF2B5EF4-FFF2-40B4-BE49-F238E27FC236}">
                <a16:creationId xmlns:a16="http://schemas.microsoft.com/office/drawing/2014/main" id="{69E39CC5-700E-4CA5-BD7D-8B1D0A15B6B7}"/>
              </a:ext>
            </a:extLst>
          </p:cNvPr>
          <p:cNvSpPr txBox="1">
            <a:spLocks noChangeArrowheads="1"/>
          </p:cNvSpPr>
          <p:nvPr/>
        </p:nvSpPr>
        <p:spPr bwMode="auto">
          <a:xfrm>
            <a:off x="896532" y="2497936"/>
            <a:ext cx="5287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Tỉ số phần trăm của số cây ăn quả và số cây trong vườn là:</a:t>
            </a:r>
          </a:p>
        </p:txBody>
      </p:sp>
      <p:grpSp>
        <p:nvGrpSpPr>
          <p:cNvPr id="11" name="Group 62">
            <a:extLst>
              <a:ext uri="{FF2B5EF4-FFF2-40B4-BE49-F238E27FC236}">
                <a16:creationId xmlns:a16="http://schemas.microsoft.com/office/drawing/2014/main" id="{993FCF65-35EF-4E85-ACF8-BF5409C126BF}"/>
              </a:ext>
            </a:extLst>
          </p:cNvPr>
          <p:cNvGrpSpPr>
            <a:grpSpLocks/>
          </p:cNvGrpSpPr>
          <p:nvPr/>
        </p:nvGrpSpPr>
        <p:grpSpPr bwMode="auto">
          <a:xfrm>
            <a:off x="1328351" y="3376294"/>
            <a:ext cx="5181600" cy="911225"/>
            <a:chOff x="768" y="2352"/>
            <a:chExt cx="3264" cy="574"/>
          </a:xfrm>
        </p:grpSpPr>
        <p:sp>
          <p:nvSpPr>
            <p:cNvPr id="12" name="Text Box 63">
              <a:extLst>
                <a:ext uri="{FF2B5EF4-FFF2-40B4-BE49-F238E27FC236}">
                  <a16:creationId xmlns:a16="http://schemas.microsoft.com/office/drawing/2014/main" id="{253BE152-F694-4CDB-9BAA-886594D9C12F}"/>
                </a:ext>
              </a:extLst>
            </p:cNvPr>
            <p:cNvSpPr txBox="1">
              <a:spLocks noChangeArrowheads="1"/>
            </p:cNvSpPr>
            <p:nvPr/>
          </p:nvSpPr>
          <p:spPr bwMode="auto">
            <a:xfrm>
              <a:off x="3072" y="2448"/>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a16="http://schemas.microsoft.com/office/drawing/2014/main" id="{BF2E1F3C-42D2-41EA-9619-AD886415F1FC}"/>
                </a:ext>
              </a:extLst>
            </p:cNvPr>
            <p:cNvSpPr txBox="1">
              <a:spLocks noChangeArrowheads="1"/>
            </p:cNvSpPr>
            <p:nvPr/>
          </p:nvSpPr>
          <p:spPr bwMode="auto">
            <a:xfrm>
              <a:off x="2880"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a16="http://schemas.microsoft.com/office/drawing/2014/main" id="{F8188500-3622-48A3-A61B-3F9BABC675CF}"/>
                </a:ext>
              </a:extLst>
            </p:cNvPr>
            <p:cNvGrpSpPr>
              <a:grpSpLocks/>
            </p:cNvGrpSpPr>
            <p:nvPr/>
          </p:nvGrpSpPr>
          <p:grpSpPr bwMode="auto">
            <a:xfrm>
              <a:off x="2448" y="2352"/>
              <a:ext cx="528" cy="574"/>
              <a:chOff x="3840" y="1632"/>
              <a:chExt cx="528" cy="574"/>
            </a:xfrm>
          </p:grpSpPr>
          <p:sp>
            <p:nvSpPr>
              <p:cNvPr id="22" name="Text Box 66">
                <a:extLst>
                  <a:ext uri="{FF2B5EF4-FFF2-40B4-BE49-F238E27FC236}">
                    <a16:creationId xmlns:a16="http://schemas.microsoft.com/office/drawing/2014/main" id="{6F3BD569-71DD-46C5-A316-818D4E401C8E}"/>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a16="http://schemas.microsoft.com/office/drawing/2014/main" id="{E412948A-2660-4BB9-95F5-54688AFC42CC}"/>
                  </a:ext>
                </a:extLst>
              </p:cNvPr>
              <p:cNvSpPr txBox="1">
                <a:spLocks noChangeArrowheads="1"/>
              </p:cNvSpPr>
              <p:nvPr/>
            </p:nvSpPr>
            <p:spPr bwMode="auto">
              <a:xfrm>
                <a:off x="3840" y="1896"/>
                <a:ext cx="528"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a16="http://schemas.microsoft.com/office/drawing/2014/main"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a16="http://schemas.microsoft.com/office/drawing/2014/main" id="{7F17C29E-E2B5-42A9-9169-14F743FF3F75}"/>
                </a:ext>
              </a:extLst>
            </p:cNvPr>
            <p:cNvGrpSpPr>
              <a:grpSpLocks/>
            </p:cNvGrpSpPr>
            <p:nvPr/>
          </p:nvGrpSpPr>
          <p:grpSpPr bwMode="auto">
            <a:xfrm>
              <a:off x="768" y="2352"/>
              <a:ext cx="1781" cy="562"/>
              <a:chOff x="768" y="2352"/>
              <a:chExt cx="1781" cy="562"/>
            </a:xfrm>
          </p:grpSpPr>
          <p:sp>
            <p:nvSpPr>
              <p:cNvPr id="16" name="Text Box 70">
                <a:extLst>
                  <a:ext uri="{FF2B5EF4-FFF2-40B4-BE49-F238E27FC236}">
                    <a16:creationId xmlns:a16="http://schemas.microsoft.com/office/drawing/2014/main" id="{B2FEE2D4-53E5-4C73-8C31-D78BAE9F86C2}"/>
                  </a:ext>
                </a:extLst>
              </p:cNvPr>
              <p:cNvSpPr txBox="1">
                <a:spLocks noChangeArrowheads="1"/>
              </p:cNvSpPr>
              <p:nvPr/>
            </p:nvSpPr>
            <p:spPr bwMode="auto">
              <a:xfrm>
                <a:off x="768" y="2448"/>
                <a:ext cx="124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a16="http://schemas.microsoft.com/office/drawing/2014/main" id="{6CAC1F4F-23AF-4BA0-90BA-0CF1AA9F9159}"/>
                  </a:ext>
                </a:extLst>
              </p:cNvPr>
              <p:cNvGrpSpPr>
                <a:grpSpLocks/>
              </p:cNvGrpSpPr>
              <p:nvPr/>
            </p:nvGrpSpPr>
            <p:grpSpPr bwMode="auto">
              <a:xfrm>
                <a:off x="1831" y="2352"/>
                <a:ext cx="624" cy="562"/>
                <a:chOff x="3886" y="1632"/>
                <a:chExt cx="528" cy="562"/>
              </a:xfrm>
            </p:grpSpPr>
            <p:sp>
              <p:nvSpPr>
                <p:cNvPr id="19" name="Text Box 72">
                  <a:extLst>
                    <a:ext uri="{FF2B5EF4-FFF2-40B4-BE49-F238E27FC236}">
                      <a16:creationId xmlns:a16="http://schemas.microsoft.com/office/drawing/2014/main" id="{C558CD22-B628-402B-B63B-69D3BB54025D}"/>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a16="http://schemas.microsoft.com/office/drawing/2014/main" id="{ECB82D57-8D61-4CF6-8028-ADA5103230F2}"/>
                    </a:ext>
                  </a:extLst>
                </p:cNvPr>
                <p:cNvSpPr txBox="1">
                  <a:spLocks noChangeArrowheads="1"/>
                </p:cNvSpPr>
                <p:nvPr/>
              </p:nvSpPr>
              <p:spPr bwMode="auto">
                <a:xfrm>
                  <a:off x="3886" y="1632"/>
                  <a:ext cx="52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a16="http://schemas.microsoft.com/office/drawing/2014/main"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a16="http://schemas.microsoft.com/office/drawing/2014/main" id="{7D235CC3-619F-41CF-AC66-85F9C718AD0C}"/>
                  </a:ext>
                </a:extLst>
              </p:cNvPr>
              <p:cNvSpPr txBox="1">
                <a:spLocks noChangeArrowheads="1"/>
              </p:cNvSpPr>
              <p:nvPr/>
            </p:nvSpPr>
            <p:spPr bwMode="auto">
              <a:xfrm>
                <a:off x="2313"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a16="http://schemas.microsoft.com/office/drawing/2014/main" id="{5F680CE2-19A9-40FF-B319-1A11B78DA254}"/>
              </a:ext>
            </a:extLst>
          </p:cNvPr>
          <p:cNvSpPr txBox="1">
            <a:spLocks noChangeArrowheads="1"/>
          </p:cNvSpPr>
          <p:nvPr/>
        </p:nvSpPr>
        <p:spPr bwMode="auto">
          <a:xfrm>
            <a:off x="3471765" y="4421899"/>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Đáp số</a:t>
            </a:r>
            <a:r>
              <a:rPr lang="en-US" altLang="en-US" sz="2600" b="1">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a16="http://schemas.microsoft.com/office/drawing/2014/main" id="{9EDC8298-05C9-4C84-934D-B6164D94FDD2}"/>
              </a:ext>
            </a:extLst>
          </p:cNvPr>
          <p:cNvSpPr txBox="1">
            <a:spLocks noChangeArrowheads="1"/>
          </p:cNvSpPr>
          <p:nvPr/>
        </p:nvSpPr>
        <p:spPr bwMode="auto">
          <a:xfrm>
            <a:off x="2366865" y="98774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a16="http://schemas.microsoft.com/office/drawing/2014/main"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a16="http://schemas.microsoft.com/office/drawing/2014/main"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a16="http://schemas.microsoft.com/office/drawing/2014/main"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a16="http://schemas.microsoft.com/office/drawing/2014/main"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a16="http://schemas.microsoft.com/office/drawing/2014/main"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a16="http://schemas.microsoft.com/office/drawing/2014/main"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a16="http://schemas.microsoft.com/office/drawing/2014/main"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a16="http://schemas.microsoft.com/office/drawing/2014/main"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05</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4"/>
            <a:ext cx="7585948" cy="1015664"/>
            <a:chOff x="2538591" y="1678449"/>
            <a:chExt cx="3945223" cy="1015664"/>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78449"/>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THANK YOU!</a:t>
              </a:r>
            </a:p>
          </p:txBody>
        </p:sp>
      </p:grpSp>
    </p:spTree>
    <p:extLst>
      <p:ext uri="{BB962C8B-B14F-4D97-AF65-F5344CB8AC3E}">
        <p14:creationId xmlns:p14="http://schemas.microsoft.com/office/powerpoint/2010/main" val="1549355190"/>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a16="http://schemas.microsoft.com/office/drawing/2014/main"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a16="http://schemas.microsoft.com/office/drawing/2014/main"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a16="http://schemas.microsoft.com/office/drawing/2014/main"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a16="http://schemas.microsoft.com/office/drawing/2014/main"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a16="http://schemas.microsoft.com/office/drawing/2014/main"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a16="http://schemas.microsoft.com/office/drawing/2014/main"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a16="http://schemas.microsoft.com/office/drawing/2014/main"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a16="http://schemas.microsoft.com/office/drawing/2014/main"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a16="http://schemas.microsoft.com/office/drawing/2014/main"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a16="http://schemas.microsoft.com/office/drawing/2014/main"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a16="http://schemas.microsoft.com/office/drawing/2014/main"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a16="http://schemas.microsoft.com/office/drawing/2014/main"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a16="http://schemas.microsoft.com/office/drawing/2014/main"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a16="http://schemas.microsoft.com/office/drawing/2014/main"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a16="http://schemas.microsoft.com/office/drawing/2014/main"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a16="http://schemas.microsoft.com/office/drawing/2014/main"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a16="http://schemas.microsoft.com/office/drawing/2014/main"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a16="http://schemas.microsoft.com/office/drawing/2014/main"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a16="http://schemas.microsoft.com/office/drawing/2014/main"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a:latin typeface="Times New Roman" pitchFamily="18" charset="0"/>
                  <a:cs typeface="Times New Roman" pitchFamily="18" charset="0"/>
                </a:rPr>
                <a:t>Lớp 5A2 có 47 học sinh, trong đó số học sinh nữ là 20 em. Tìm tỉ số của số học sinh nữ và số học sinh cả lớp. </a:t>
              </a:r>
            </a:p>
            <a:p>
              <a:endParaRPr lang="en-US"/>
            </a:p>
          </p:txBody>
        </p:sp>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a16="http://schemas.microsoft.com/office/drawing/2014/main"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20</m:t>
                            </m:r>
                          </m:num>
                          <m:den>
                            <m:r>
                              <a:rPr lang="en-US" sz="3200" b="0" i="1" smtClean="0">
                                <a:latin typeface="Cambria Math" panose="02040503050406030204" pitchFamily="18" charset="0"/>
                                <a:cs typeface="Times New Roman" pitchFamily="18" charset="0"/>
                              </a:rPr>
                              <m:t>47</m:t>
                            </m:r>
                          </m:den>
                        </m:f>
                      </m:oMath>
                    </m:oMathPara>
                  </a14:m>
                  <a:endParaRPr lang="en-US"/>
                </a:p>
              </p:txBody>
            </p:sp>
          </mc:Choice>
          <mc:Fallback xmlns="">
            <p:sp>
              <p:nvSpPr>
                <p:cNvPr id="10" name="TextBox 9">
                  <a:extLst>
                    <a:ext uri="{FF2B5EF4-FFF2-40B4-BE49-F238E27FC236}">
                      <a16:creationId xmlns:a16="http://schemas.microsoft.com/office/drawing/2014/main"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a16="http://schemas.microsoft.com/office/drawing/2014/main"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7" name="TextBox 6"/>
          <p:cNvSpPr txBox="1"/>
          <p:nvPr/>
        </p:nvSpPr>
        <p:spPr>
          <a:xfrm>
            <a:off x="1748938" y="1607246"/>
            <a:ext cx="7404299" cy="1233327"/>
          </a:xfrm>
          <a:prstGeom prst="rect">
            <a:avLst/>
          </a:prstGeom>
          <a:noFill/>
        </p:spPr>
        <p:txBody>
          <a:bodyPr wrap="square" lIns="91416" tIns="45708" rIns="91416" bIns="45708" rtlCol="0">
            <a:spAutoFit/>
          </a:bodyPr>
          <a:lstStyle/>
          <a:p>
            <a:pPr>
              <a:lnSpc>
                <a:spcPct val="130000"/>
              </a:lnSpc>
            </a:pPr>
            <a:r>
              <a:rPr lang="en-US" sz="3000"/>
              <a:t>    Hiểu về tỉ số phần trăm. Biết quan hệ giữa tỉ số phần trăm và phân số.</a:t>
            </a:r>
            <a:endParaRPr lang="zh-CN" altLang="en-US" sz="3000" dirty="0">
              <a:solidFill>
                <a:schemeClr val="tx1">
                  <a:lumMod val="50000"/>
                  <a:lumOff val="50000"/>
                </a:schemeClr>
              </a:solidFill>
              <a:latin typeface="微软雅黑" pitchFamily="34" charset="-122"/>
              <a:ea typeface="微软雅黑" pitchFamily="34" charset="-122"/>
            </a:endParaRPr>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a:solidFill>
                  <a:srgbClr val="07443C"/>
                </a:solidFill>
              </a:rPr>
              <a:t>   Biết xác định các tỉ số dưới dạng tỉ số phần trăm.</a:t>
            </a:r>
            <a:endParaRPr lang="zh-CN" altLang="en-US" sz="3000" dirty="0">
              <a:solidFill>
                <a:srgbClr val="07443C"/>
              </a:solidFill>
              <a:latin typeface="微软雅黑" pitchFamily="34" charset="-122"/>
              <a:ea typeface="微软雅黑" pitchFamily="34" charset="-122"/>
            </a:endParaRPr>
          </a:p>
        </p:txBody>
      </p:sp>
      <p:sp>
        <p:nvSpPr>
          <p:cNvPr id="9" name="TextBox 8"/>
          <p:cNvSpPr txBox="1"/>
          <p:nvPr/>
        </p:nvSpPr>
        <p:spPr>
          <a:xfrm>
            <a:off x="3024460" y="4741126"/>
            <a:ext cx="7227904" cy="1221592"/>
          </a:xfrm>
          <a:prstGeom prst="rect">
            <a:avLst/>
          </a:prstGeom>
          <a:noFill/>
        </p:spPr>
        <p:txBody>
          <a:bodyPr wrap="square" lIns="91416" tIns="45708" rIns="91416" bIns="45708" rtlCol="0">
            <a:spAutoFit/>
          </a:bodyPr>
          <a:lstStyle/>
          <a:p>
            <a:pPr>
              <a:lnSpc>
                <a:spcPct val="130000"/>
              </a:lnSpc>
            </a:pPr>
            <a:r>
              <a:rPr lang="en-US" altLang="zh-CN" sz="3000">
                <a:solidFill>
                  <a:srgbClr val="07443C"/>
                </a:solidFill>
                <a:latin typeface="Tahoma" panose="020B0604030504040204" pitchFamily="34" charset="0"/>
                <a:ea typeface="微软雅黑" pitchFamily="34" charset="-122"/>
                <a:cs typeface="Tahoma" panose="020B0604030504040204" pitchFamily="34" charset="0"/>
              </a:rPr>
              <a:t>   Yêu thích môn học, biết vận dụng kiến thức vào thực tế cuộc sống.</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sp>
        <p:nvSpPr>
          <p:cNvPr id="17" name="标题 16"/>
          <p:cNvSpPr>
            <a:spLocks noGrp="1"/>
          </p:cNvSpPr>
          <p:nvPr>
            <p:ph type="title"/>
          </p:nvPr>
        </p:nvSpPr>
        <p:spPr>
          <a:xfrm>
            <a:off x="1469965" y="302314"/>
            <a:ext cx="3683924" cy="632402"/>
          </a:xfrm>
          <a:solidFill>
            <a:srgbClr val="D9FFD9"/>
          </a:solidFill>
        </p:spPr>
        <p:txBody>
          <a:bodyPr>
            <a:normAutofit/>
          </a:bodyPr>
          <a:lstStyle/>
          <a:p>
            <a:pPr algn="ctr"/>
            <a:r>
              <a:rPr lang="en-US" altLang="zh-CN" sz="3800">
                <a:latin typeface="Tahoma" panose="020B0604030504040204" pitchFamily="34" charset="0"/>
                <a:ea typeface="Tahoma" panose="020B0604030504040204" pitchFamily="34" charset="0"/>
                <a:cs typeface="Tahoma" panose="020B0604030504040204" pitchFamily="34" charset="0"/>
              </a:rPr>
              <a:t>MỤC TIÊU</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952</Words>
  <Application>Microsoft Office PowerPoint</Application>
  <PresentationFormat>Widescreen</PresentationFormat>
  <Paragraphs>154</Paragraphs>
  <Slides>21</Slides>
  <Notes>20</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4" baseType="lpstr">
      <vt:lpstr>微软雅黑</vt:lpstr>
      <vt:lpstr>宋体</vt:lpstr>
      <vt:lpstr>.VnTime</vt:lpstr>
      <vt:lpstr>Arial</vt:lpstr>
      <vt:lpstr>Arial Black</vt:lpstr>
      <vt:lpstr>Calibri</vt:lpstr>
      <vt:lpstr>Cambria Math</vt:lpstr>
      <vt:lpstr>Segoe UI Semibold</vt:lpstr>
      <vt:lpstr>华文琥珀</vt:lpstr>
      <vt:lpstr>Tahoma</vt:lpstr>
      <vt:lpstr>Times New Roman</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Hp</cp:lastModifiedBy>
  <cp:revision>46</cp:revision>
  <dcterms:created xsi:type="dcterms:W3CDTF">2015-05-05T08:02:14Z</dcterms:created>
  <dcterms:modified xsi:type="dcterms:W3CDTF">2021-12-16T03:13:04Z</dcterms:modified>
</cp:coreProperties>
</file>