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 id="2147483670" r:id="rId3"/>
    <p:sldMasterId id="2147483672" r:id="rId4"/>
    <p:sldMasterId id="2147483676" r:id="rId5"/>
  </p:sldMasterIdLst>
  <p:notesMasterIdLst>
    <p:notesMasterId r:id="rId19"/>
  </p:notesMasterIdLst>
  <p:handoutMasterIdLst>
    <p:handoutMasterId r:id="rId20"/>
  </p:handoutMasterIdLst>
  <p:sldIdLst>
    <p:sldId id="256" r:id="rId6"/>
    <p:sldId id="257" r:id="rId7"/>
    <p:sldId id="258" r:id="rId8"/>
    <p:sldId id="259" r:id="rId9"/>
    <p:sldId id="260" r:id="rId10"/>
    <p:sldId id="261" r:id="rId11"/>
    <p:sldId id="266" r:id="rId12"/>
    <p:sldId id="267" r:id="rId13"/>
    <p:sldId id="263" r:id="rId14"/>
    <p:sldId id="270" r:id="rId15"/>
    <p:sldId id="264" r:id="rId16"/>
    <p:sldId id="268" r:id="rId17"/>
    <p:sldId id="26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3300"/>
    <a:srgbClr val="000066"/>
    <a:srgbClr val="FF6600"/>
    <a:srgbClr val="D60093"/>
    <a:srgbClr val="FFFFCC"/>
    <a:srgbClr val="00FF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939" autoAdjust="0"/>
    <p:restoredTop sz="94660"/>
  </p:normalViewPr>
  <p:slideViewPr>
    <p:cSldViewPr>
      <p:cViewPr>
        <p:scale>
          <a:sx n="50" d="100"/>
          <a:sy n="50" d="100"/>
        </p:scale>
        <p:origin x="-8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634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634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429D514C-D378-45B4-B131-5C189FB35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B7855A20-AEEB-407B-9490-C5B4F5E745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A62AB10-6F47-42E9-9FB9-2E42FB87AEB2}" type="slidenum">
              <a:rPr lang="en-US" smtClean="0"/>
              <a:pPr/>
              <a:t>1</a:t>
            </a:fld>
            <a:endParaRPr 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70" cy="667"/>
              <a:chOff x="4986" y="2752"/>
              <a:chExt cx="470"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2969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97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708B4EC-5B39-47C6-AB69-A073C88797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F0D456-4E0B-4F8D-948F-CD52AF1EA1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252C4F-4C3A-4307-8E79-8070B65EB6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3175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175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2BA474B1-8D33-4B5C-B1B7-EE7690A47E66}"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84EA509-A69D-4329-A801-CF4FA98D878F}" type="slidenum">
              <a:rPr lang="en-US"/>
              <a:pPr>
                <a:defRPr/>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B45761B-84DE-4A71-B8FA-8AA5CEC1EFB5}" type="slidenum">
              <a:rPr lang="en-US"/>
              <a:pPr>
                <a:defRPr/>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3B8A813-808C-4724-9FD5-71563EAFB278}" type="slidenum">
              <a:rPr lang="en-US"/>
              <a:pPr>
                <a:defRPr/>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0BDD17F-4EB2-4598-B545-D17D343EF12B}" type="slidenum">
              <a:rPr lang="en-US"/>
              <a:pPr>
                <a:defRPr/>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D8864DE7-9E66-4E71-84E6-7EADA81632D0}" type="slidenum">
              <a:rPr lang="en-US"/>
              <a:pPr>
                <a:defRPr/>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A9AADDB6-BA18-4F55-8B09-3FBEC6B19DA1}" type="slidenum">
              <a:rPr lang="en-US"/>
              <a:pPr>
                <a:defRPr/>
              </a:pPr>
              <a:t>‹#›</a:t>
            </a:fld>
            <a:endParaRPr lang="en-US"/>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A6F36-B55F-4DE4-B850-F6E97A94C863}"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4B1567E-74DA-4D5F-8559-2433C39767F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3A8029F-4725-48DC-A63D-B9A330262FE1}" type="slidenum">
              <a:rPr lang="en-US"/>
              <a:pPr>
                <a:defRPr/>
              </a:pPr>
              <a:t>‹#›</a:t>
            </a:fld>
            <a:endParaRPr lang="en-US"/>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E8CD30D-A889-439E-A6A1-F168E3318270}" type="slidenum">
              <a:rPr lang="en-US"/>
              <a:pPr>
                <a:defRPr/>
              </a:pPr>
              <a:t>‹#›</a:t>
            </a:fld>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F678FBA-0F24-4F6E-8290-00B2AE34812D}" type="slidenum">
              <a:rPr lang="en-US"/>
              <a:pPr>
                <a:defRPr/>
              </a:pPr>
              <a:t>‹#›</a:t>
            </a:fld>
            <a:endParaRPr lang="en-US"/>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p:spPr>
          <p:txBody>
            <a:bodyPr wrap="none" anchor="ctr"/>
            <a:lstStyle/>
            <a:p>
              <a:pPr algn="ctr">
                <a:defRPr/>
              </a:pPr>
              <a:endParaRPr kumimoji="1" lang="en-US" sz="2400">
                <a:effectLst/>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p:spPr>
          <p:txBody>
            <a:bodyPr wrap="none" anchor="ctr"/>
            <a:lstStyle/>
            <a:p>
              <a:pPr algn="ctr">
                <a:defRPr/>
              </a:pPr>
              <a:endParaRPr kumimoji="1" lang="en-US" sz="2400">
                <a:effectLst/>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501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01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1F87F995-B6CF-4DC8-A022-75F9C40F320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A2C4047-512E-4D15-A1C7-3286A13C5A1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E62ED88-1CF1-4144-B25A-EDBAA1A5469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B9B599F-6958-4D5E-B782-9BD2B89777E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E472603-77E0-47CB-BC00-3C23923CAC4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1A84C77E-6AB3-46F2-913E-6BBEF464891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7306A68-DC0D-4311-8FF7-0E96CAA9D2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BE9E83E-6879-45D9-B60B-2A59574F212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DD7E729-F35F-4289-AB8F-73D38B68F4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F6D076E-8ACE-4D28-8CB6-60F56CD4174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2F52665-09FB-491E-9519-272560DCD35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141810-208B-4B0C-9FC3-C3CCDE35256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 name="Group 6"/>
            <p:cNvGrpSpPr>
              <a:grpSpLocks/>
            </p:cNvGrpSpPr>
            <p:nvPr/>
          </p:nvGrpSpPr>
          <p:grpSpPr bwMode="auto">
            <a:xfrm>
              <a:off x="1312" y="188"/>
              <a:ext cx="4299" cy="3371"/>
              <a:chOff x="0" y="1"/>
              <a:chExt cx="5533" cy="4340"/>
            </a:xfrm>
          </p:grpSpPr>
          <p:grpSp>
            <p:nvGrpSpPr>
              <p:cNvPr id="22" name="Group 7"/>
              <p:cNvGrpSpPr>
                <a:grpSpLocks/>
              </p:cNvGrpSpPr>
              <p:nvPr/>
            </p:nvGrpSpPr>
            <p:grpSpPr bwMode="auto">
              <a:xfrm>
                <a:off x="0" y="1"/>
                <a:ext cx="5470" cy="4340"/>
                <a:chOff x="0" y="1"/>
                <a:chExt cx="5470" cy="4340"/>
              </a:xfrm>
            </p:grpSpPr>
            <p:grpSp>
              <p:nvGrpSpPr>
                <p:cNvPr id="33" name="Group 8"/>
                <p:cNvGrpSpPr>
                  <a:grpSpLocks/>
                </p:cNvGrpSpPr>
                <p:nvPr/>
              </p:nvGrpSpPr>
              <p:grpSpPr bwMode="auto">
                <a:xfrm>
                  <a:off x="1339" y="788"/>
                  <a:ext cx="2919" cy="2149"/>
                  <a:chOff x="1265" y="816"/>
                  <a:chExt cx="2919" cy="2149"/>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34" name="Group 11"/>
                <p:cNvGrpSpPr>
                  <a:grpSpLocks/>
                </p:cNvGrpSpPr>
                <p:nvPr/>
              </p:nvGrpSpPr>
              <p:grpSpPr bwMode="auto">
                <a:xfrm>
                  <a:off x="0" y="1"/>
                  <a:ext cx="5470" cy="4340"/>
                  <a:chOff x="0" y="1"/>
                  <a:chExt cx="5470" cy="4340"/>
                </a:xfrm>
              </p:grpSpPr>
              <p:grpSp>
                <p:nvGrpSpPr>
                  <p:cNvPr id="35" name="Group 12"/>
                  <p:cNvGrpSpPr>
                    <a:grpSpLocks/>
                  </p:cNvGrpSpPr>
                  <p:nvPr/>
                </p:nvGrpSpPr>
                <p:grpSpPr bwMode="auto">
                  <a:xfrm>
                    <a:off x="3544" y="1503"/>
                    <a:ext cx="1261" cy="2324"/>
                    <a:chOff x="3470" y="1531"/>
                    <a:chExt cx="1261" cy="2324"/>
                  </a:xfrm>
                </p:grpSpPr>
                <p:sp>
                  <p:nvSpPr>
                    <p:cNvPr id="131" name="Freeform 13"/>
                    <p:cNvSpPr>
                      <a:spLocks/>
                    </p:cNvSpPr>
                    <p:nvPr/>
                  </p:nvSpPr>
                  <p:spPr bwMode="hidden">
                    <a:xfrm rot="2711884">
                      <a:off x="2764" y="2237"/>
                      <a:ext cx="1725" cy="3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132" name="Freeform 14"/>
                    <p:cNvSpPr>
                      <a:spLocks/>
                    </p:cNvSpPr>
                    <p:nvPr/>
                  </p:nvSpPr>
                  <p:spPr bwMode="hidden">
                    <a:xfrm rot="2711884">
                      <a:off x="4024" y="3149"/>
                      <a:ext cx="923"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36" name="Group 15"/>
                  <p:cNvGrpSpPr>
                    <a:grpSpLocks/>
                  </p:cNvGrpSpPr>
                  <p:nvPr/>
                </p:nvGrpSpPr>
                <p:grpSpPr bwMode="auto">
                  <a:xfrm>
                    <a:off x="2938" y="1993"/>
                    <a:ext cx="2461" cy="1330"/>
                    <a:chOff x="2864" y="2021"/>
                    <a:chExt cx="2461" cy="1330"/>
                  </a:xfrm>
                </p:grpSpPr>
                <p:sp>
                  <p:nvSpPr>
                    <p:cNvPr id="129" name="Freeform 16"/>
                    <p:cNvSpPr>
                      <a:spLocks/>
                    </p:cNvSpPr>
                    <p:nvPr/>
                  </p:nvSpPr>
                  <p:spPr bwMode="hidden">
                    <a:xfrm rot="2104081">
                      <a:off x="2864" y="2021"/>
                      <a:ext cx="1812" cy="3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30" name="Freeform 17"/>
                    <p:cNvSpPr>
                      <a:spLocks/>
                    </p:cNvSpPr>
                    <p:nvPr/>
                  </p:nvSpPr>
                  <p:spPr bwMode="hidden">
                    <a:xfrm rot="2104081">
                      <a:off x="4352" y="2806"/>
                      <a:ext cx="973"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7" name="Group 18"/>
                  <p:cNvGrpSpPr>
                    <a:grpSpLocks/>
                  </p:cNvGrpSpPr>
                  <p:nvPr/>
                </p:nvGrpSpPr>
                <p:grpSpPr bwMode="auto">
                  <a:xfrm>
                    <a:off x="2969" y="1804"/>
                    <a:ext cx="2479" cy="1064"/>
                    <a:chOff x="2895" y="1832"/>
                    <a:chExt cx="2479" cy="1064"/>
                  </a:xfrm>
                </p:grpSpPr>
                <p:sp>
                  <p:nvSpPr>
                    <p:cNvPr id="127" name="Freeform 19"/>
                    <p:cNvSpPr>
                      <a:spLocks/>
                    </p:cNvSpPr>
                    <p:nvPr/>
                  </p:nvSpPr>
                  <p:spPr bwMode="hidden">
                    <a:xfrm rot="1582915">
                      <a:off x="2895"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8"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6" name="Freeform 23"/>
                    <p:cNvSpPr>
                      <a:spLocks/>
                    </p:cNvSpPr>
                    <p:nvPr/>
                  </p:nvSpPr>
                  <p:spPr bwMode="hidden">
                    <a:xfrm rot="1080363">
                      <a:off x="4495" y="2036"/>
                      <a:ext cx="901" cy="52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39" name="Group 24"/>
                  <p:cNvGrpSpPr>
                    <a:grpSpLocks/>
                  </p:cNvGrpSpPr>
                  <p:nvPr/>
                </p:nvGrpSpPr>
                <p:grpSpPr bwMode="auto">
                  <a:xfrm>
                    <a:off x="3032" y="1386"/>
                    <a:ext cx="2340" cy="657"/>
                    <a:chOff x="2958" y="1414"/>
                    <a:chExt cx="2340" cy="657"/>
                  </a:xfrm>
                </p:grpSpPr>
                <p:sp>
                  <p:nvSpPr>
                    <p:cNvPr id="123" name="Freeform 25"/>
                    <p:cNvSpPr>
                      <a:spLocks/>
                    </p:cNvSpPr>
                    <p:nvPr/>
                  </p:nvSpPr>
                  <p:spPr bwMode="hidden">
                    <a:xfrm rot="463793">
                      <a:off x="2958" y="1414"/>
                      <a:ext cx="154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4" name="Freeform 26"/>
                    <p:cNvSpPr>
                      <a:spLocks/>
                    </p:cNvSpPr>
                    <p:nvPr/>
                  </p:nvSpPr>
                  <p:spPr bwMode="hidden">
                    <a:xfrm rot="463793">
                      <a:off x="4469" y="1582"/>
                      <a:ext cx="829"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0" name="Group 27"/>
                  <p:cNvGrpSpPr>
                    <a:grpSpLocks/>
                  </p:cNvGrpSpPr>
                  <p:nvPr/>
                </p:nvGrpSpPr>
                <p:grpSpPr bwMode="auto">
                  <a:xfrm>
                    <a:off x="3057" y="1241"/>
                    <a:ext cx="2150" cy="341"/>
                    <a:chOff x="2983" y="1269"/>
                    <a:chExt cx="2150" cy="341"/>
                  </a:xfrm>
                </p:grpSpPr>
                <p:sp>
                  <p:nvSpPr>
                    <p:cNvPr id="121" name="Freeform 28"/>
                    <p:cNvSpPr>
                      <a:spLocks/>
                    </p:cNvSpPr>
                    <p:nvPr/>
                  </p:nvSpPr>
                  <p:spPr bwMode="hidden">
                    <a:xfrm rot="-84182">
                      <a:off x="2983" y="1290"/>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2" name="Freeform 29"/>
                    <p:cNvSpPr>
                      <a:spLocks/>
                    </p:cNvSpPr>
                    <p:nvPr/>
                  </p:nvSpPr>
                  <p:spPr bwMode="hidden">
                    <a:xfrm rot="-84182">
                      <a:off x="4379" y="1269"/>
                      <a:ext cx="754" cy="34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1" name="Group 30"/>
                  <p:cNvGrpSpPr>
                    <a:grpSpLocks/>
                  </p:cNvGrpSpPr>
                  <p:nvPr/>
                </p:nvGrpSpPr>
                <p:grpSpPr bwMode="auto">
                  <a:xfrm>
                    <a:off x="3012" y="891"/>
                    <a:ext cx="1879" cy="425"/>
                    <a:chOff x="2938" y="919"/>
                    <a:chExt cx="1879" cy="425"/>
                  </a:xfrm>
                </p:grpSpPr>
                <p:sp>
                  <p:nvSpPr>
                    <p:cNvPr id="119"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20" name="Freeform 32"/>
                    <p:cNvSpPr>
                      <a:spLocks/>
                    </p:cNvSpPr>
                    <p:nvPr/>
                  </p:nvSpPr>
                  <p:spPr bwMode="hidden">
                    <a:xfrm rot="-802576">
                      <a:off x="4155" y="919"/>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8" name="Freeform 35"/>
                    <p:cNvSpPr>
                      <a:spLocks/>
                    </p:cNvSpPr>
                    <p:nvPr/>
                  </p:nvSpPr>
                  <p:spPr bwMode="hidden">
                    <a:xfrm rot="18888116" flipH="1">
                      <a:off x="419" y="3271"/>
                      <a:ext cx="92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3" name="Group 36"/>
                  <p:cNvGrpSpPr>
                    <a:grpSpLocks/>
                  </p:cNvGrpSpPr>
                  <p:nvPr/>
                </p:nvGrpSpPr>
                <p:grpSpPr bwMode="auto">
                  <a:xfrm>
                    <a:off x="69" y="2168"/>
                    <a:ext cx="2461" cy="1334"/>
                    <a:chOff x="-5" y="2196"/>
                    <a:chExt cx="2461" cy="1334"/>
                  </a:xfrm>
                </p:grpSpPr>
                <p:sp>
                  <p:nvSpPr>
                    <p:cNvPr id="115" name="Freeform 37"/>
                    <p:cNvSpPr>
                      <a:spLocks/>
                    </p:cNvSpPr>
                    <p:nvPr/>
                  </p:nvSpPr>
                  <p:spPr bwMode="hidden">
                    <a:xfrm rot="19495919" flipH="1">
                      <a:off x="644" y="2196"/>
                      <a:ext cx="1812" cy="34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6" name="Freeform 38"/>
                    <p:cNvSpPr>
                      <a:spLocks/>
                    </p:cNvSpPr>
                    <p:nvPr/>
                  </p:nvSpPr>
                  <p:spPr bwMode="hidden">
                    <a:xfrm rot="19495919" flipH="1">
                      <a:off x="-5" y="2984"/>
                      <a:ext cx="974" cy="54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4" name="Group 39"/>
                  <p:cNvGrpSpPr>
                    <a:grpSpLocks/>
                  </p:cNvGrpSpPr>
                  <p:nvPr/>
                </p:nvGrpSpPr>
                <p:grpSpPr bwMode="auto">
                  <a:xfrm>
                    <a:off x="22" y="1981"/>
                    <a:ext cx="2477" cy="1062"/>
                    <a:chOff x="-52" y="2009"/>
                    <a:chExt cx="2477" cy="1062"/>
                  </a:xfrm>
                </p:grpSpPr>
                <p:sp>
                  <p:nvSpPr>
                    <p:cNvPr id="113"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4" name="Freeform 41"/>
                    <p:cNvSpPr>
                      <a:spLocks/>
                    </p:cNvSpPr>
                    <p:nvPr/>
                  </p:nvSpPr>
                  <p:spPr bwMode="hidden">
                    <a:xfrm rot="20017085" flipH="1">
                      <a:off x="-52" y="2596"/>
                      <a:ext cx="932" cy="47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5" name="Group 42"/>
                  <p:cNvGrpSpPr>
                    <a:grpSpLocks/>
                  </p:cNvGrpSpPr>
                  <p:nvPr/>
                </p:nvGrpSpPr>
                <p:grpSpPr bwMode="auto">
                  <a:xfrm>
                    <a:off x="0" y="1787"/>
                    <a:ext cx="2472" cy="927"/>
                    <a:chOff x="-74" y="1815"/>
                    <a:chExt cx="2472" cy="927"/>
                  </a:xfrm>
                </p:grpSpPr>
                <p:sp>
                  <p:nvSpPr>
                    <p:cNvPr id="111" name="Freeform 43"/>
                    <p:cNvSpPr>
                      <a:spLocks/>
                    </p:cNvSpPr>
                    <p:nvPr/>
                  </p:nvSpPr>
                  <p:spPr bwMode="hidden">
                    <a:xfrm rot="20519637" flipH="1">
                      <a:off x="721" y="1815"/>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2" name="Freeform 44"/>
                    <p:cNvSpPr>
                      <a:spLocks/>
                    </p:cNvSpPr>
                    <p:nvPr/>
                  </p:nvSpPr>
                  <p:spPr bwMode="hidden">
                    <a:xfrm rot="20519637" flipH="1">
                      <a:off x="-74" y="2214"/>
                      <a:ext cx="901" cy="52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6" name="Group 183"/>
                  <p:cNvGrpSpPr>
                    <a:grpSpLocks/>
                  </p:cNvGrpSpPr>
                  <p:nvPr/>
                </p:nvGrpSpPr>
                <p:grpSpPr bwMode="auto">
                  <a:xfrm>
                    <a:off x="98" y="1563"/>
                    <a:ext cx="2338" cy="655"/>
                    <a:chOff x="24" y="1591"/>
                    <a:chExt cx="2338" cy="655"/>
                  </a:xfrm>
                </p:grpSpPr>
                <p:sp>
                  <p:nvSpPr>
                    <p:cNvPr id="109" name="Freeform 46"/>
                    <p:cNvSpPr>
                      <a:spLocks/>
                    </p:cNvSpPr>
                    <p:nvPr/>
                  </p:nvSpPr>
                  <p:spPr bwMode="hidden">
                    <a:xfrm rot="21136207" flipH="1">
                      <a:off x="819" y="1591"/>
                      <a:ext cx="154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0" name="Freeform 47"/>
                    <p:cNvSpPr>
                      <a:spLocks/>
                    </p:cNvSpPr>
                    <p:nvPr/>
                  </p:nvSpPr>
                  <p:spPr bwMode="hidden">
                    <a:xfrm rot="21136207" flipH="1">
                      <a:off x="24" y="1758"/>
                      <a:ext cx="829" cy="4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8" name="Freeform 50"/>
                    <p:cNvSpPr>
                      <a:spLocks/>
                    </p:cNvSpPr>
                    <p:nvPr/>
                  </p:nvSpPr>
                  <p:spPr bwMode="hidden">
                    <a:xfrm rot="84182" flipH="1">
                      <a:off x="189" y="1444"/>
                      <a:ext cx="754" cy="3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6" name="Freeform 53"/>
                    <p:cNvSpPr>
                      <a:spLocks/>
                    </p:cNvSpPr>
                    <p:nvPr/>
                  </p:nvSpPr>
                  <p:spPr bwMode="hidden">
                    <a:xfrm rot="802576" flipH="1">
                      <a:off x="505" y="1094"/>
                      <a:ext cx="662"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49" name="Group 54"/>
                  <p:cNvGrpSpPr>
                    <a:grpSpLocks/>
                  </p:cNvGrpSpPr>
                  <p:nvPr/>
                </p:nvGrpSpPr>
                <p:grpSpPr bwMode="auto">
                  <a:xfrm>
                    <a:off x="690" y="873"/>
                    <a:ext cx="1848" cy="552"/>
                    <a:chOff x="616" y="901"/>
                    <a:chExt cx="1848" cy="552"/>
                  </a:xfrm>
                </p:grpSpPr>
                <p:sp>
                  <p:nvSpPr>
                    <p:cNvPr id="103" name="Freeform 55"/>
                    <p:cNvSpPr>
                      <a:spLocks/>
                    </p:cNvSpPr>
                    <p:nvPr/>
                  </p:nvSpPr>
                  <p:spPr bwMode="hidden">
                    <a:xfrm rot="1277471" flipH="1">
                      <a:off x="1231"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4" name="Freeform 56"/>
                    <p:cNvSpPr>
                      <a:spLocks/>
                    </p:cNvSpPr>
                    <p:nvPr/>
                  </p:nvSpPr>
                  <p:spPr bwMode="hidden">
                    <a:xfrm rot="1277471" flipH="1">
                      <a:off x="616" y="901"/>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0" name="Group 57"/>
                  <p:cNvGrpSpPr>
                    <a:grpSpLocks/>
                  </p:cNvGrpSpPr>
                  <p:nvPr/>
                </p:nvGrpSpPr>
                <p:grpSpPr bwMode="auto">
                  <a:xfrm>
                    <a:off x="911" y="591"/>
                    <a:ext cx="1767" cy="741"/>
                    <a:chOff x="911" y="591"/>
                    <a:chExt cx="1767" cy="741"/>
                  </a:xfrm>
                </p:grpSpPr>
                <p:sp>
                  <p:nvSpPr>
                    <p:cNvPr id="101"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2" name="Freeform 59"/>
                    <p:cNvSpPr>
                      <a:spLocks/>
                    </p:cNvSpPr>
                    <p:nvPr/>
                  </p:nvSpPr>
                  <p:spPr bwMode="hidden">
                    <a:xfrm rot="2028410" flipH="1">
                      <a:off x="911" y="591"/>
                      <a:ext cx="662" cy="33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0" name="Freeform 62"/>
                    <p:cNvSpPr>
                      <a:spLocks/>
                    </p:cNvSpPr>
                    <p:nvPr/>
                  </p:nvSpPr>
                  <p:spPr bwMode="hidden">
                    <a:xfrm rot="2664424" flipH="1">
                      <a:off x="1120" y="300"/>
                      <a:ext cx="67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2" name="Group 63"/>
                  <p:cNvGrpSpPr>
                    <a:grpSpLocks/>
                  </p:cNvGrpSpPr>
                  <p:nvPr/>
                </p:nvGrpSpPr>
                <p:grpSpPr bwMode="auto">
                  <a:xfrm>
                    <a:off x="1707" y="73"/>
                    <a:ext cx="778" cy="1517"/>
                    <a:chOff x="1633" y="101"/>
                    <a:chExt cx="778" cy="1517"/>
                  </a:xfrm>
                </p:grpSpPr>
                <p:sp>
                  <p:nvSpPr>
                    <p:cNvPr id="97" name="Freeform 64"/>
                    <p:cNvSpPr>
                      <a:spLocks/>
                    </p:cNvSpPr>
                    <p:nvPr/>
                  </p:nvSpPr>
                  <p:spPr bwMode="hidden">
                    <a:xfrm rot="3473776" flipH="1">
                      <a:off x="1753" y="959"/>
                      <a:ext cx="110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8" name="Freeform 65"/>
                    <p:cNvSpPr>
                      <a:spLocks/>
                    </p:cNvSpPr>
                    <p:nvPr/>
                  </p:nvSpPr>
                  <p:spPr bwMode="hidden">
                    <a:xfrm rot="3473776" flipH="1">
                      <a:off x="1506" y="228"/>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3" name="Group 66"/>
                  <p:cNvGrpSpPr>
                    <a:grpSpLocks/>
                  </p:cNvGrpSpPr>
                  <p:nvPr/>
                </p:nvGrpSpPr>
                <p:grpSpPr bwMode="auto">
                  <a:xfrm>
                    <a:off x="2009" y="1"/>
                    <a:ext cx="634" cy="1535"/>
                    <a:chOff x="1935" y="29"/>
                    <a:chExt cx="634" cy="1535"/>
                  </a:xfrm>
                </p:grpSpPr>
                <p:sp>
                  <p:nvSpPr>
                    <p:cNvPr id="95" name="Freeform 67"/>
                    <p:cNvSpPr>
                      <a:spLocks/>
                    </p:cNvSpPr>
                    <p:nvPr/>
                  </p:nvSpPr>
                  <p:spPr bwMode="hidden">
                    <a:xfrm rot="4126480" flipH="1">
                      <a:off x="1931" y="925"/>
                      <a:ext cx="1062"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6" name="Freeform 68"/>
                    <p:cNvSpPr>
                      <a:spLocks/>
                    </p:cNvSpPr>
                    <p:nvPr/>
                  </p:nvSpPr>
                  <p:spPr bwMode="hidden">
                    <a:xfrm rot="4126480" flipH="1">
                      <a:off x="1819" y="145"/>
                      <a:ext cx="570"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54" name="Group 69"/>
                  <p:cNvGrpSpPr>
                    <a:grpSpLocks/>
                  </p:cNvGrpSpPr>
                  <p:nvPr/>
                </p:nvGrpSpPr>
                <p:grpSpPr bwMode="auto">
                  <a:xfrm>
                    <a:off x="2896" y="644"/>
                    <a:ext cx="1847" cy="566"/>
                    <a:chOff x="2822" y="672"/>
                    <a:chExt cx="1847" cy="566"/>
                  </a:xfrm>
                </p:grpSpPr>
                <p:sp>
                  <p:nvSpPr>
                    <p:cNvPr id="93"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4" name="Freeform 71"/>
                    <p:cNvSpPr>
                      <a:spLocks/>
                    </p:cNvSpPr>
                    <p:nvPr/>
                  </p:nvSpPr>
                  <p:spPr bwMode="hidden">
                    <a:xfrm rot="-1325434">
                      <a:off x="4005" y="672"/>
                      <a:ext cx="664" cy="34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5" name="Group 72"/>
                  <p:cNvGrpSpPr>
                    <a:grpSpLocks/>
                  </p:cNvGrpSpPr>
                  <p:nvPr/>
                </p:nvGrpSpPr>
                <p:grpSpPr bwMode="auto">
                  <a:xfrm>
                    <a:off x="2757" y="417"/>
                    <a:ext cx="1783" cy="717"/>
                    <a:chOff x="2683" y="445"/>
                    <a:chExt cx="1783" cy="717"/>
                  </a:xfrm>
                </p:grpSpPr>
                <p:sp>
                  <p:nvSpPr>
                    <p:cNvPr id="91"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2" name="Freeform 74"/>
                    <p:cNvSpPr>
                      <a:spLocks/>
                    </p:cNvSpPr>
                    <p:nvPr/>
                  </p:nvSpPr>
                  <p:spPr bwMode="hidden">
                    <a:xfrm rot="-1921064">
                      <a:off x="3803" y="445"/>
                      <a:ext cx="663"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6" name="Freeform 75"/>
                  <p:cNvSpPr>
                    <a:spLocks/>
                  </p:cNvSpPr>
                  <p:nvPr/>
                </p:nvSpPr>
                <p:spPr bwMode="hidden">
                  <a:xfrm rot="4578755" flipH="1">
                    <a:off x="2176" y="949"/>
                    <a:ext cx="1026" cy="1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7"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58" name="Group 77"/>
                  <p:cNvGrpSpPr>
                    <a:grpSpLocks/>
                  </p:cNvGrpSpPr>
                  <p:nvPr/>
                </p:nvGrpSpPr>
                <p:grpSpPr bwMode="auto">
                  <a:xfrm>
                    <a:off x="2874" y="15"/>
                    <a:ext cx="638" cy="1518"/>
                    <a:chOff x="2800" y="43"/>
                    <a:chExt cx="638" cy="1518"/>
                  </a:xfrm>
                </p:grpSpPr>
                <p:sp>
                  <p:nvSpPr>
                    <p:cNvPr id="89"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90" name="Freeform 79"/>
                    <p:cNvSpPr>
                      <a:spLocks/>
                    </p:cNvSpPr>
                    <p:nvPr/>
                  </p:nvSpPr>
                  <p:spPr bwMode="hidden">
                    <a:xfrm rot="-3857755">
                      <a:off x="3010" y="184"/>
                      <a:ext cx="570" cy="28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59" name="Group 80"/>
                  <p:cNvGrpSpPr>
                    <a:grpSpLocks/>
                  </p:cNvGrpSpPr>
                  <p:nvPr/>
                </p:nvGrpSpPr>
                <p:grpSpPr bwMode="auto">
                  <a:xfrm>
                    <a:off x="3011" y="135"/>
                    <a:ext cx="1014" cy="1462"/>
                    <a:chOff x="2937" y="163"/>
                    <a:chExt cx="1014" cy="1462"/>
                  </a:xfrm>
                </p:grpSpPr>
                <p:sp>
                  <p:nvSpPr>
                    <p:cNvPr id="87" name="Freeform 81"/>
                    <p:cNvSpPr>
                      <a:spLocks/>
                    </p:cNvSpPr>
                    <p:nvPr/>
                  </p:nvSpPr>
                  <p:spPr bwMode="hidden">
                    <a:xfrm rot="-2777260">
                      <a:off x="2494" y="913"/>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8" name="Freeform 82"/>
                    <p:cNvSpPr>
                      <a:spLocks/>
                    </p:cNvSpPr>
                    <p:nvPr/>
                  </p:nvSpPr>
                  <p:spPr bwMode="hidden">
                    <a:xfrm rot="-2777260">
                      <a:off x="3429" y="263"/>
                      <a:ext cx="622"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0" name="Group 83"/>
                  <p:cNvGrpSpPr>
                    <a:grpSpLocks/>
                  </p:cNvGrpSpPr>
                  <p:nvPr/>
                </p:nvGrpSpPr>
                <p:grpSpPr bwMode="auto">
                  <a:xfrm>
                    <a:off x="2804" y="5"/>
                    <a:ext cx="241" cy="1449"/>
                    <a:chOff x="2730" y="33"/>
                    <a:chExt cx="241" cy="1449"/>
                  </a:xfrm>
                </p:grpSpPr>
                <p:sp>
                  <p:nvSpPr>
                    <p:cNvPr id="85" name="Freeform 84"/>
                    <p:cNvSpPr>
                      <a:spLocks/>
                    </p:cNvSpPr>
                    <p:nvPr/>
                  </p:nvSpPr>
                  <p:spPr bwMode="hidden">
                    <a:xfrm rot="-4903748">
                      <a:off x="2296" y="962"/>
                      <a:ext cx="954" cy="8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6" name="Freeform 85"/>
                    <p:cNvSpPr>
                      <a:spLocks/>
                    </p:cNvSpPr>
                    <p:nvPr/>
                  </p:nvSpPr>
                  <p:spPr bwMode="hidden">
                    <a:xfrm rot="-4903748">
                      <a:off x="2648" y="222"/>
                      <a:ext cx="512" cy="13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 name="Group 86"/>
                  <p:cNvGrpSpPr>
                    <a:grpSpLocks/>
                  </p:cNvGrpSpPr>
                  <p:nvPr/>
                </p:nvGrpSpPr>
                <p:grpSpPr bwMode="auto">
                  <a:xfrm>
                    <a:off x="1017" y="1740"/>
                    <a:ext cx="1083" cy="2447"/>
                    <a:chOff x="943" y="1768"/>
                    <a:chExt cx="1083" cy="2447"/>
                  </a:xfrm>
                </p:grpSpPr>
                <p:sp>
                  <p:nvSpPr>
                    <p:cNvPr id="83" name="Freeform 87"/>
                    <p:cNvSpPr>
                      <a:spLocks/>
                    </p:cNvSpPr>
                    <p:nvPr/>
                  </p:nvSpPr>
                  <p:spPr bwMode="hidden">
                    <a:xfrm rot="18335692" flipH="1">
                      <a:off x="1009" y="2475"/>
                      <a:ext cx="1724" cy="31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4" name="Freeform 88"/>
                    <p:cNvSpPr>
                      <a:spLocks/>
                    </p:cNvSpPr>
                    <p:nvPr/>
                  </p:nvSpPr>
                  <p:spPr bwMode="hidden">
                    <a:xfrm rot="18335692" flipH="1">
                      <a:off x="726" y="3509"/>
                      <a:ext cx="923"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 name="Group 89"/>
                  <p:cNvGrpSpPr>
                    <a:grpSpLocks/>
                  </p:cNvGrpSpPr>
                  <p:nvPr/>
                </p:nvGrpSpPr>
                <p:grpSpPr bwMode="auto">
                  <a:xfrm>
                    <a:off x="1529" y="1908"/>
                    <a:ext cx="766" cy="2371"/>
                    <a:chOff x="1455" y="1936"/>
                    <a:chExt cx="766" cy="2371"/>
                  </a:xfrm>
                </p:grpSpPr>
                <p:sp>
                  <p:nvSpPr>
                    <p:cNvPr id="81" name="Freeform 90"/>
                    <p:cNvSpPr>
                      <a:spLocks/>
                    </p:cNvSpPr>
                    <p:nvPr/>
                  </p:nvSpPr>
                  <p:spPr bwMode="hidden">
                    <a:xfrm rot="17542885" flipH="1">
                      <a:off x="1268" y="2578"/>
                      <a:ext cx="1595"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2" name="Freeform 91"/>
                    <p:cNvSpPr>
                      <a:spLocks/>
                    </p:cNvSpPr>
                    <p:nvPr/>
                  </p:nvSpPr>
                  <p:spPr bwMode="hidden">
                    <a:xfrm rot="17542885" flipH="1">
                      <a:off x="1272" y="3634"/>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3" name="Group 92"/>
                  <p:cNvGrpSpPr>
                    <a:grpSpLocks/>
                  </p:cNvGrpSpPr>
                  <p:nvPr/>
                </p:nvGrpSpPr>
                <p:grpSpPr bwMode="auto">
                  <a:xfrm rot="88588">
                    <a:off x="2057" y="1958"/>
                    <a:ext cx="459" cy="2329"/>
                    <a:chOff x="1952" y="1986"/>
                    <a:chExt cx="492" cy="2604"/>
                  </a:xfrm>
                </p:grpSpPr>
                <p:sp>
                  <p:nvSpPr>
                    <p:cNvPr id="79" name="Freeform 93"/>
                    <p:cNvSpPr>
                      <a:spLocks/>
                    </p:cNvSpPr>
                    <p:nvPr/>
                  </p:nvSpPr>
                  <p:spPr bwMode="hidden">
                    <a:xfrm rot="16782062" flipH="1">
                      <a:off x="1438" y="2691"/>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80" name="Freeform 94"/>
                    <p:cNvSpPr>
                      <a:spLocks/>
                    </p:cNvSpPr>
                    <p:nvPr/>
                  </p:nvSpPr>
                  <p:spPr bwMode="hidden">
                    <a:xfrm rot="16782062" flipH="1">
                      <a:off x="1730" y="3895"/>
                      <a:ext cx="917"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4" name="Group 95"/>
                  <p:cNvGrpSpPr>
                    <a:grpSpLocks/>
                  </p:cNvGrpSpPr>
                  <p:nvPr/>
                </p:nvGrpSpPr>
                <p:grpSpPr bwMode="auto">
                  <a:xfrm>
                    <a:off x="3408" y="1689"/>
                    <a:ext cx="1125" cy="2422"/>
                    <a:chOff x="3334" y="1717"/>
                    <a:chExt cx="1125" cy="2422"/>
                  </a:xfrm>
                </p:grpSpPr>
                <p:sp>
                  <p:nvSpPr>
                    <p:cNvPr id="77" name="Freeform 96"/>
                    <p:cNvSpPr>
                      <a:spLocks/>
                    </p:cNvSpPr>
                    <p:nvPr/>
                  </p:nvSpPr>
                  <p:spPr bwMode="hidden">
                    <a:xfrm rot="3144576">
                      <a:off x="2628" y="2423"/>
                      <a:ext cx="1724" cy="31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8" name="Freeform 97"/>
                    <p:cNvSpPr>
                      <a:spLocks/>
                    </p:cNvSpPr>
                    <p:nvPr/>
                  </p:nvSpPr>
                  <p:spPr bwMode="hidden">
                    <a:xfrm rot="3144576">
                      <a:off x="3752" y="3433"/>
                      <a:ext cx="923"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5" name="Group 98"/>
                  <p:cNvGrpSpPr>
                    <a:grpSpLocks/>
                  </p:cNvGrpSpPr>
                  <p:nvPr/>
                </p:nvGrpSpPr>
                <p:grpSpPr bwMode="auto">
                  <a:xfrm>
                    <a:off x="3254" y="1839"/>
                    <a:ext cx="882" cy="2423"/>
                    <a:chOff x="3180" y="1867"/>
                    <a:chExt cx="882" cy="2423"/>
                  </a:xfrm>
                </p:grpSpPr>
                <p:sp>
                  <p:nvSpPr>
                    <p:cNvPr id="75" name="Freeform 99"/>
                    <p:cNvSpPr>
                      <a:spLocks/>
                    </p:cNvSpPr>
                    <p:nvPr/>
                  </p:nvSpPr>
                  <p:spPr bwMode="hidden">
                    <a:xfrm rot="3745735">
                      <a:off x="2505" y="2542"/>
                      <a:ext cx="1649" cy="30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6" name="Freeform 100"/>
                    <p:cNvSpPr>
                      <a:spLocks/>
                    </p:cNvSpPr>
                    <p:nvPr/>
                  </p:nvSpPr>
                  <p:spPr bwMode="hidden">
                    <a:xfrm rot="3745735">
                      <a:off x="3387" y="3615"/>
                      <a:ext cx="883"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6" name="Group 101"/>
                  <p:cNvGrpSpPr>
                    <a:grpSpLocks/>
                  </p:cNvGrpSpPr>
                  <p:nvPr/>
                </p:nvGrpSpPr>
                <p:grpSpPr bwMode="auto">
                  <a:xfrm>
                    <a:off x="3080" y="1955"/>
                    <a:ext cx="622" cy="2386"/>
                    <a:chOff x="3006" y="1983"/>
                    <a:chExt cx="622" cy="2386"/>
                  </a:xfrm>
                </p:grpSpPr>
                <p:sp>
                  <p:nvSpPr>
                    <p:cNvPr id="73" name="Freeform 102"/>
                    <p:cNvSpPr>
                      <a:spLocks/>
                    </p:cNvSpPr>
                    <p:nvPr/>
                  </p:nvSpPr>
                  <p:spPr bwMode="hidden">
                    <a:xfrm rot="4286818">
                      <a:off x="2329" y="2660"/>
                      <a:ext cx="1599"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4" name="Freeform 103"/>
                    <p:cNvSpPr>
                      <a:spLocks/>
                    </p:cNvSpPr>
                    <p:nvPr/>
                  </p:nvSpPr>
                  <p:spPr bwMode="hidden">
                    <a:xfrm rot="4286818">
                      <a:off x="3005"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7" name="Group 104"/>
                  <p:cNvGrpSpPr>
                    <a:grpSpLocks/>
                  </p:cNvGrpSpPr>
                  <p:nvPr/>
                </p:nvGrpSpPr>
                <p:grpSpPr bwMode="auto">
                  <a:xfrm>
                    <a:off x="2893" y="2072"/>
                    <a:ext cx="403" cy="2220"/>
                    <a:chOff x="2819" y="2100"/>
                    <a:chExt cx="403" cy="2220"/>
                  </a:xfrm>
                </p:grpSpPr>
                <p:sp>
                  <p:nvSpPr>
                    <p:cNvPr id="71" name="Freeform 105"/>
                    <p:cNvSpPr>
                      <a:spLocks/>
                    </p:cNvSpPr>
                    <p:nvPr/>
                  </p:nvSpPr>
                  <p:spPr bwMode="hidden">
                    <a:xfrm rot="4898956">
                      <a:off x="2207" y="2712"/>
                      <a:ext cx="1470"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72" name="Freeform 106"/>
                    <p:cNvSpPr>
                      <a:spLocks/>
                    </p:cNvSpPr>
                    <p:nvPr/>
                  </p:nvSpPr>
                  <p:spPr bwMode="hidden">
                    <a:xfrm rot="4898956">
                      <a:off x="2635" y="3733"/>
                      <a:ext cx="790" cy="38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8" name="Group 107"/>
                  <p:cNvGrpSpPr>
                    <a:grpSpLocks/>
                  </p:cNvGrpSpPr>
                  <p:nvPr/>
                </p:nvGrpSpPr>
                <p:grpSpPr bwMode="auto">
                  <a:xfrm>
                    <a:off x="2372" y="2107"/>
                    <a:ext cx="429" cy="2185"/>
                    <a:chOff x="2287" y="2135"/>
                    <a:chExt cx="429" cy="2185"/>
                  </a:xfrm>
                </p:grpSpPr>
                <p:sp>
                  <p:nvSpPr>
                    <p:cNvPr id="69" name="Freeform 108"/>
                    <p:cNvSpPr>
                      <a:spLocks/>
                    </p:cNvSpPr>
                    <p:nvPr/>
                  </p:nvSpPr>
                  <p:spPr bwMode="hidden">
                    <a:xfrm rot="5755659">
                      <a:off x="1903"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70" name="Freeform 109"/>
                    <p:cNvSpPr>
                      <a:spLocks/>
                    </p:cNvSpPr>
                    <p:nvPr/>
                  </p:nvSpPr>
                  <p:spPr bwMode="hidden">
                    <a:xfrm rot="5755659">
                      <a:off x="2049" y="3787"/>
                      <a:ext cx="771" cy="29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grpSp>
          <p:grpSp>
            <p:nvGrpSpPr>
              <p:cNvPr id="23" name="Group 110"/>
              <p:cNvGrpSpPr>
                <a:grpSpLocks/>
              </p:cNvGrpSpPr>
              <p:nvPr/>
            </p:nvGrpSpPr>
            <p:grpSpPr bwMode="auto">
              <a:xfrm>
                <a:off x="72" y="313"/>
                <a:ext cx="5461" cy="3667"/>
                <a:chOff x="72" y="313"/>
                <a:chExt cx="5461" cy="3667"/>
              </a:xfrm>
            </p:grpSpPr>
            <p:grpSp>
              <p:nvGrpSpPr>
                <p:cNvPr id="24" name="Group 111"/>
                <p:cNvGrpSpPr>
                  <a:grpSpLocks/>
                </p:cNvGrpSpPr>
                <p:nvPr/>
              </p:nvGrpSpPr>
              <p:grpSpPr bwMode="auto">
                <a:xfrm>
                  <a:off x="72" y="313"/>
                  <a:ext cx="5461" cy="3667"/>
                  <a:chOff x="72" y="313"/>
                  <a:chExt cx="5461" cy="3667"/>
                </a:xfrm>
              </p:grpSpPr>
              <p:sp>
                <p:nvSpPr>
                  <p:cNvPr id="26" name="Arc 112"/>
                  <p:cNvSpPr>
                    <a:spLocks/>
                  </p:cNvSpPr>
                  <p:nvPr/>
                </p:nvSpPr>
                <p:spPr bwMode="hidden">
                  <a:xfrm flipV="1">
                    <a:off x="2964" y="456"/>
                    <a:ext cx="2569" cy="2047"/>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27" name="Arc 113"/>
                  <p:cNvSpPr>
                    <a:spLocks/>
                  </p:cNvSpPr>
                  <p:nvPr/>
                </p:nvSpPr>
                <p:spPr bwMode="hidden">
                  <a:xfrm flipH="1">
                    <a:off x="386" y="1601"/>
                    <a:ext cx="2018"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28" name="Arc 114"/>
                  <p:cNvSpPr>
                    <a:spLocks/>
                  </p:cNvSpPr>
                  <p:nvPr/>
                </p:nvSpPr>
                <p:spPr bwMode="hidden">
                  <a:xfrm>
                    <a:off x="3027" y="1181"/>
                    <a:ext cx="1427" cy="2380"/>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29" name="Arc 115"/>
                  <p:cNvSpPr>
                    <a:spLocks/>
                  </p:cNvSpPr>
                  <p:nvPr/>
                </p:nvSpPr>
                <p:spPr bwMode="hidden">
                  <a:xfrm flipH="1">
                    <a:off x="72" y="812"/>
                    <a:ext cx="2542" cy="2380"/>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30" name="Arc 116"/>
                  <p:cNvSpPr>
                    <a:spLocks/>
                  </p:cNvSpPr>
                  <p:nvPr/>
                </p:nvSpPr>
                <p:spPr bwMode="hidden">
                  <a:xfrm flipH="1">
                    <a:off x="789" y="313"/>
                    <a:ext cx="1851"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31" name="Arc 117"/>
                  <p:cNvSpPr>
                    <a:spLocks/>
                  </p:cNvSpPr>
                  <p:nvPr/>
                </p:nvSpPr>
                <p:spPr bwMode="hidden">
                  <a:xfrm>
                    <a:off x="2763" y="1281"/>
                    <a:ext cx="762"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32" name="Freeform 118"/>
                  <p:cNvSpPr>
                    <a:spLocks/>
                  </p:cNvSpPr>
                  <p:nvPr/>
                </p:nvSpPr>
                <p:spPr bwMode="hidden">
                  <a:xfrm flipH="1">
                    <a:off x="1798"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grpSp>
            <p:sp>
              <p:nvSpPr>
                <p:cNvPr id="25" name="Freeform 119"/>
                <p:cNvSpPr>
                  <a:spLocks/>
                </p:cNvSpPr>
                <p:nvPr/>
              </p:nvSpPr>
              <p:spPr bwMode="hidden">
                <a:xfrm rot="20253369">
                  <a:off x="3278" y="1529"/>
                  <a:ext cx="444"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grpSp>
          <p:nvGrpSpPr>
            <p:cNvPr id="7" name="Group 120"/>
            <p:cNvGrpSpPr>
              <a:grpSpLocks/>
            </p:cNvGrpSpPr>
            <p:nvPr/>
          </p:nvGrpSpPr>
          <p:grpSpPr bwMode="auto">
            <a:xfrm>
              <a:off x="1476" y="453"/>
              <a:ext cx="4040" cy="2966"/>
              <a:chOff x="210" y="337"/>
              <a:chExt cx="5198" cy="3818"/>
            </a:xfrm>
          </p:grpSpPr>
          <p:sp>
            <p:nvSpPr>
              <p:cNvPr id="8"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9"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10"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11" name="Arc 124"/>
              <p:cNvSpPr>
                <a:spLocks/>
              </p:cNvSpPr>
              <p:nvPr/>
            </p:nvSpPr>
            <p:spPr bwMode="hidden">
              <a:xfrm flipH="1">
                <a:off x="210" y="1169"/>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12"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13"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14" name="Freeform 127"/>
              <p:cNvSpPr>
                <a:spLocks/>
              </p:cNvSpPr>
              <p:nvPr/>
            </p:nvSpPr>
            <p:spPr bwMode="hidden">
              <a:xfrm>
                <a:off x="3300"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5" name="Freeform 128"/>
              <p:cNvSpPr>
                <a:spLocks/>
              </p:cNvSpPr>
              <p:nvPr/>
            </p:nvSpPr>
            <p:spPr bwMode="hidden">
              <a:xfrm rot="19660755" flipV="1">
                <a:off x="2547" y="2149"/>
                <a:ext cx="441" cy="83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16" name="Freeform 129"/>
              <p:cNvSpPr>
                <a:spLocks/>
              </p:cNvSpPr>
              <p:nvPr/>
            </p:nvSpPr>
            <p:spPr bwMode="hidden">
              <a:xfrm flipH="1">
                <a:off x="489" y="2503"/>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7"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18" name="Freeform 131"/>
              <p:cNvSpPr>
                <a:spLocks/>
              </p:cNvSpPr>
              <p:nvPr/>
            </p:nvSpPr>
            <p:spPr bwMode="hidden">
              <a:xfrm>
                <a:off x="4401" y="2279"/>
                <a:ext cx="1007" cy="160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19"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0" name="Freeform 133"/>
              <p:cNvSpPr>
                <a:spLocks/>
              </p:cNvSpPr>
              <p:nvPr/>
            </p:nvSpPr>
            <p:spPr bwMode="hidden">
              <a:xfrm>
                <a:off x="3934" y="337"/>
                <a:ext cx="664"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21" name="Freeform 134"/>
              <p:cNvSpPr>
                <a:spLocks/>
              </p:cNvSpPr>
              <p:nvPr/>
            </p:nvSpPr>
            <p:spPr bwMode="hidden">
              <a:xfrm rot="1346631" flipH="1">
                <a:off x="1702" y="1506"/>
                <a:ext cx="440"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6055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6055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384C13B6-6C12-44E6-97C3-25610B57C50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11855E35-C422-4E1D-8BBA-2E10FED17249}"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B90FC8A-6A9D-40F0-848E-5661F161944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D9B09A4-31B6-4529-A750-ECC32A3D887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B9548A6-43A9-4236-A454-653FE59DD78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10B9B831-8D5F-49CE-A9F0-3B90405FAA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A76B65-1C33-4723-B702-3C96432FC42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4ADF769A-E1A2-409C-9C91-E4663390D32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6BE193B-1BFD-46B0-978E-B6F05F7EAD4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B077002-EEB0-4901-BD73-7E481D0730F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6117213-8449-4B7E-8078-4D14B84F3FEC}"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77928A7-F5DB-4FB4-BB23-F3A80F832E7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1044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044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9C0DB30-EFD9-41A3-89A5-A322BA7393C8}"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D13E5-2A55-4FDA-AAFB-723BCFEC4B9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71598-1BD4-42DF-9F7A-DBD5A435AF5E}"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C968-E005-4E39-B7CA-66579742D20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B7145-B138-41D5-9A5A-A8039D7E5B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C90C7633-C2E8-402F-85D3-170818B0F11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F02210-23BA-4FFD-8FE0-1A11F3C5FC3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162593-DFEB-4F8D-AB2B-722CF72C9701}"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B4294-49D2-442A-958A-A8A15FC7E9C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22521-F96E-45D9-8F09-60530875A63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E078B-1E0F-4575-BD87-FAEA4543A01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46B5CC-7D5E-4D04-951F-FC175ABFF27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8CE152-CE8D-4A75-BF7B-C249E095D0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23F7500-98DB-4970-A151-F432EBCB75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F01594A-6DA8-4AF4-9800-BB6ABDEF756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22A8251-22E2-4D9A-84D5-46C9F00DE8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BFB93AF-678E-4A83-A388-1BABE930BD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ffectLst/>
                <a:latin typeface="+mn-lt"/>
              </a:defRPr>
            </a:lvl1pPr>
          </a:lstStyle>
          <a:p>
            <a:pPr>
              <a:defRPr/>
            </a:pPr>
            <a:endParaRPr lang="en-US"/>
          </a:p>
        </p:txBody>
      </p:sp>
      <p:sp>
        <p:nvSpPr>
          <p:cNvPr id="2867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a:defRPr/>
            </a:pPr>
            <a:endParaRPr lang="en-US"/>
          </a:p>
        </p:txBody>
      </p:sp>
      <p:sp>
        <p:nvSpPr>
          <p:cNvPr id="2867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a:defRPr/>
            </a:pPr>
            <a:fld id="{22DFC98D-AC27-413D-B3BA-E13535E2A910}" type="slidenum">
              <a:rPr lang="en-US"/>
              <a:pPr>
                <a:defRPr/>
              </a:pPr>
              <a:t>‹#›</a:t>
            </a:fld>
            <a:endParaRPr lang="en-US"/>
          </a:p>
        </p:txBody>
      </p:sp>
      <p:sp>
        <p:nvSpPr>
          <p:cNvPr id="28680"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28681"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3082" name="Group 10"/>
          <p:cNvGrpSpPr>
            <a:grpSpLocks/>
          </p:cNvGrpSpPr>
          <p:nvPr/>
        </p:nvGrpSpPr>
        <p:grpSpPr bwMode="auto">
          <a:xfrm>
            <a:off x="7938" y="5540375"/>
            <a:ext cx="1784350" cy="1246188"/>
            <a:chOff x="5" y="3490"/>
            <a:chExt cx="1124" cy="785"/>
          </a:xfrm>
        </p:grpSpPr>
        <p:sp>
          <p:nvSpPr>
            <p:cNvPr id="28683"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28684"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28685"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28686"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28687"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28688"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28689"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28690"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28691"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28694"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28695"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28696"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28697"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8698"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28699"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3113" name="Group 28"/>
              <p:cNvGrpSpPr>
                <a:grpSpLocks/>
              </p:cNvGrpSpPr>
              <p:nvPr userDrawn="1"/>
            </p:nvGrpSpPr>
            <p:grpSpPr bwMode="auto">
              <a:xfrm>
                <a:off x="5" y="3490"/>
                <a:ext cx="1124" cy="678"/>
                <a:chOff x="5" y="3490"/>
                <a:chExt cx="1124" cy="678"/>
              </a:xfrm>
            </p:grpSpPr>
            <p:sp>
              <p:nvSpPr>
                <p:cNvPr id="28701"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8702"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8703"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8704"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28705"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28706"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28707"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28708"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28710"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28711"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28714"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3088" name="Group 43"/>
              <p:cNvGrpSpPr>
                <a:grpSpLocks/>
              </p:cNvGrpSpPr>
              <p:nvPr userDrawn="1"/>
            </p:nvGrpSpPr>
            <p:grpSpPr bwMode="auto">
              <a:xfrm>
                <a:off x="4610" y="57"/>
                <a:ext cx="1344" cy="985"/>
                <a:chOff x="4610" y="57"/>
                <a:chExt cx="1344" cy="985"/>
              </a:xfrm>
            </p:grpSpPr>
            <p:sp>
              <p:nvSpPr>
                <p:cNvPr id="28716"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28717" name="Freeform 45"/>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28718" name="Freeform 46"/>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28719"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28720" name="Freeform 48"/>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28721" name="Freeform 49"/>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8722"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28723" name="Freeform 51"/>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28724"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07"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2667000" cy="6858000"/>
            <a:chOff x="0" y="0"/>
            <a:chExt cx="1680" cy="4320"/>
          </a:xfrm>
        </p:grpSpPr>
        <p:sp>
          <p:nvSpPr>
            <p:cNvPr id="3072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en-US">
                <a:effectLst/>
              </a:endParaRPr>
            </a:p>
          </p:txBody>
        </p:sp>
        <p:pic>
          <p:nvPicPr>
            <p:cNvPr id="4105"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a:ln w="9525">
              <a:noFill/>
              <a:miter lim="800000"/>
              <a:headEnd/>
              <a:tailEnd/>
            </a:ln>
          </p:spPr>
        </p:pic>
      </p:grpSp>
      <p:sp>
        <p:nvSpPr>
          <p:cNvPr id="30725"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6"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7"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3072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n-US"/>
          </a:p>
        </p:txBody>
      </p:sp>
      <p:sp>
        <p:nvSpPr>
          <p:cNvPr id="30729"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5B4A635C-A5B6-4875-8F33-8373E2A8E1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7620000" cy="6858000"/>
            <a:chOff x="0" y="0"/>
            <a:chExt cx="4800" cy="4320"/>
          </a:xfrm>
        </p:grpSpPr>
        <p:grpSp>
          <p:nvGrpSpPr>
            <p:cNvPr id="5128" name="Group 3"/>
            <p:cNvGrpSpPr>
              <a:grpSpLocks/>
            </p:cNvGrpSpPr>
            <p:nvPr userDrawn="1"/>
          </p:nvGrpSpPr>
          <p:grpSpPr bwMode="auto">
            <a:xfrm>
              <a:off x="0" y="0"/>
              <a:ext cx="2016" cy="4320"/>
              <a:chOff x="0" y="0"/>
              <a:chExt cx="2016" cy="4320"/>
            </a:xfrm>
          </p:grpSpPr>
          <p:sp>
            <p:nvSpPr>
              <p:cNvPr id="4915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4915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5129" name="Group 6"/>
            <p:cNvGrpSpPr>
              <a:grpSpLocks/>
            </p:cNvGrpSpPr>
            <p:nvPr/>
          </p:nvGrpSpPr>
          <p:grpSpPr bwMode="auto">
            <a:xfrm>
              <a:off x="144" y="1248"/>
              <a:ext cx="4656" cy="201"/>
              <a:chOff x="144" y="1248"/>
              <a:chExt cx="4656" cy="201"/>
            </a:xfrm>
          </p:grpSpPr>
          <p:sp>
            <p:nvSpPr>
              <p:cNvPr id="4915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4916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512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6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defRPr>
            </a:lvl1pPr>
          </a:lstStyle>
          <a:p>
            <a:pPr>
              <a:defRPr/>
            </a:pPr>
            <a:endParaRPr lang="en-US"/>
          </a:p>
        </p:txBody>
      </p:sp>
      <p:sp>
        <p:nvSpPr>
          <p:cNvPr id="4916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defRPr>
            </a:lvl1pPr>
          </a:lstStyle>
          <a:p>
            <a:pPr>
              <a:defRPr/>
            </a:pPr>
            <a:endParaRPr lang="en-US"/>
          </a:p>
        </p:txBody>
      </p:sp>
      <p:sp>
        <p:nvSpPr>
          <p:cNvPr id="4916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effectLst/>
              </a:defRPr>
            </a:lvl1pPr>
          </a:lstStyle>
          <a:p>
            <a:pPr>
              <a:defRPr/>
            </a:pPr>
            <a:fld id="{02E44EEB-B990-4100-9B6B-573BFF7572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303963" y="0"/>
            <a:ext cx="2840037" cy="3254375"/>
            <a:chOff x="3115" y="0"/>
            <a:chExt cx="2170" cy="2486"/>
          </a:xfrm>
        </p:grpSpPr>
        <p:grpSp>
          <p:nvGrpSpPr>
            <p:cNvPr id="6152" name="Group 3"/>
            <p:cNvGrpSpPr>
              <a:grpSpLocks/>
            </p:cNvGrpSpPr>
            <p:nvPr/>
          </p:nvGrpSpPr>
          <p:grpSpPr bwMode="auto">
            <a:xfrm>
              <a:off x="4080" y="1910"/>
              <a:ext cx="768" cy="576"/>
              <a:chOff x="0" y="0"/>
              <a:chExt cx="768" cy="576"/>
            </a:xfrm>
          </p:grpSpPr>
          <p:sp>
            <p:nvSpPr>
              <p:cNvPr id="59396"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59397"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3" name="Group 6"/>
            <p:cNvGrpSpPr>
              <a:grpSpLocks/>
            </p:cNvGrpSpPr>
            <p:nvPr/>
          </p:nvGrpSpPr>
          <p:grpSpPr bwMode="auto">
            <a:xfrm>
              <a:off x="4257" y="1103"/>
              <a:ext cx="768" cy="576"/>
              <a:chOff x="0" y="0"/>
              <a:chExt cx="768" cy="576"/>
            </a:xfrm>
          </p:grpSpPr>
          <p:sp>
            <p:nvSpPr>
              <p:cNvPr id="59399"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59400"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4" name="Group 9"/>
            <p:cNvGrpSpPr>
              <a:grpSpLocks/>
            </p:cNvGrpSpPr>
            <p:nvPr/>
          </p:nvGrpSpPr>
          <p:grpSpPr bwMode="auto">
            <a:xfrm>
              <a:off x="3134" y="0"/>
              <a:ext cx="768" cy="576"/>
              <a:chOff x="0" y="0"/>
              <a:chExt cx="768" cy="576"/>
            </a:xfrm>
          </p:grpSpPr>
          <p:sp>
            <p:nvSpPr>
              <p:cNvPr id="5940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59403"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5" name="Group 12"/>
            <p:cNvGrpSpPr>
              <a:grpSpLocks/>
            </p:cNvGrpSpPr>
            <p:nvPr/>
          </p:nvGrpSpPr>
          <p:grpSpPr bwMode="auto">
            <a:xfrm>
              <a:off x="3115" y="0"/>
              <a:ext cx="2170" cy="1702"/>
              <a:chOff x="3115" y="0"/>
              <a:chExt cx="2170" cy="1702"/>
            </a:xfrm>
          </p:grpSpPr>
          <p:grpSp>
            <p:nvGrpSpPr>
              <p:cNvPr id="6156" name="Group 13"/>
              <p:cNvGrpSpPr>
                <a:grpSpLocks/>
              </p:cNvGrpSpPr>
              <p:nvPr/>
            </p:nvGrpSpPr>
            <p:grpSpPr bwMode="auto">
              <a:xfrm>
                <a:off x="3640" y="308"/>
                <a:ext cx="1145" cy="844"/>
                <a:chOff x="1265" y="814"/>
                <a:chExt cx="2919" cy="2151"/>
              </a:xfrm>
            </p:grpSpPr>
            <p:sp>
              <p:nvSpPr>
                <p:cNvPr id="594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pPr>
                    <a:defRPr/>
                  </a:pPr>
                  <a:endParaRPr lang="en-US"/>
                </a:p>
              </p:txBody>
            </p:sp>
            <p:sp>
              <p:nvSpPr>
                <p:cNvPr id="594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pPr>
                    <a:defRPr/>
                  </a:pPr>
                  <a:endParaRPr lang="en-US"/>
                </a:p>
              </p:txBody>
            </p:sp>
          </p:grpSp>
          <p:grpSp>
            <p:nvGrpSpPr>
              <p:cNvPr id="6157" name="Group 16"/>
              <p:cNvGrpSpPr>
                <a:grpSpLocks/>
              </p:cNvGrpSpPr>
              <p:nvPr/>
            </p:nvGrpSpPr>
            <p:grpSpPr bwMode="auto">
              <a:xfrm>
                <a:off x="3115" y="0"/>
                <a:ext cx="2145" cy="1702"/>
                <a:chOff x="3115" y="0"/>
                <a:chExt cx="2145" cy="1702"/>
              </a:xfrm>
            </p:grpSpPr>
            <p:grpSp>
              <p:nvGrpSpPr>
                <p:cNvPr id="6180" name="Group 17"/>
                <p:cNvGrpSpPr>
                  <a:grpSpLocks/>
                </p:cNvGrpSpPr>
                <p:nvPr/>
              </p:nvGrpSpPr>
              <p:grpSpPr bwMode="auto">
                <a:xfrm>
                  <a:off x="4505" y="589"/>
                  <a:ext cx="493" cy="912"/>
                  <a:chOff x="3471" y="1530"/>
                  <a:chExt cx="1258" cy="2327"/>
                </a:xfrm>
              </p:grpSpPr>
              <p:sp>
                <p:nvSpPr>
                  <p:cNvPr id="59410" name="Freeform 18"/>
                  <p:cNvSpPr>
                    <a:spLocks/>
                  </p:cNvSpPr>
                  <p:nvPr/>
                </p:nvSpPr>
                <p:spPr bwMode="hidden">
                  <a:xfrm rot="2711884">
                    <a:off x="2770" y="2235"/>
                    <a:ext cx="171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59411" name="Freeform 19"/>
                  <p:cNvSpPr>
                    <a:spLocks/>
                  </p:cNvSpPr>
                  <p:nvPr/>
                </p:nvSpPr>
                <p:spPr bwMode="hidden">
                  <a:xfrm rot="2711884">
                    <a:off x="4022" y="3146"/>
                    <a:ext cx="919" cy="4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81" name="Group 20"/>
                <p:cNvGrpSpPr>
                  <a:grpSpLocks/>
                </p:cNvGrpSpPr>
                <p:nvPr/>
              </p:nvGrpSpPr>
              <p:grpSpPr bwMode="auto">
                <a:xfrm>
                  <a:off x="4267" y="781"/>
                  <a:ext cx="966" cy="522"/>
                  <a:chOff x="2864" y="2019"/>
                  <a:chExt cx="2463" cy="1332"/>
                </a:xfrm>
              </p:grpSpPr>
              <p:sp>
                <p:nvSpPr>
                  <p:cNvPr id="59413" name="Freeform 21"/>
                  <p:cNvSpPr>
                    <a:spLocks/>
                  </p:cNvSpPr>
                  <p:nvPr/>
                </p:nvSpPr>
                <p:spPr bwMode="hidden">
                  <a:xfrm rot="2104081">
                    <a:off x="2865" y="2019"/>
                    <a:ext cx="1812"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14" name="Freeform 22"/>
                  <p:cNvSpPr>
                    <a:spLocks/>
                  </p:cNvSpPr>
                  <p:nvPr/>
                </p:nvSpPr>
                <p:spPr bwMode="hidden">
                  <a:xfrm rot="2104081">
                    <a:off x="4352" y="2805"/>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2" name="Group 23"/>
                <p:cNvGrpSpPr>
                  <a:grpSpLocks/>
                </p:cNvGrpSpPr>
                <p:nvPr/>
              </p:nvGrpSpPr>
              <p:grpSpPr bwMode="auto">
                <a:xfrm>
                  <a:off x="4280" y="707"/>
                  <a:ext cx="971" cy="417"/>
                  <a:chOff x="2897" y="1832"/>
                  <a:chExt cx="2477" cy="1064"/>
                </a:xfrm>
              </p:grpSpPr>
              <p:sp>
                <p:nvSpPr>
                  <p:cNvPr id="59416" name="Freeform 24"/>
                  <p:cNvSpPr>
                    <a:spLocks/>
                  </p:cNvSpPr>
                  <p:nvPr/>
                </p:nvSpPr>
                <p:spPr bwMode="hidden">
                  <a:xfrm rot="1582915">
                    <a:off x="2896" y="1832"/>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17" name="Freeform 25"/>
                  <p:cNvSpPr>
                    <a:spLocks/>
                  </p:cNvSpPr>
                  <p:nvPr/>
                </p:nvSpPr>
                <p:spPr bwMode="hidden">
                  <a:xfrm rot="1582915">
                    <a:off x="4443" y="2420"/>
                    <a:ext cx="931" cy="47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3" name="Group 26"/>
                <p:cNvGrpSpPr>
                  <a:grpSpLocks/>
                </p:cNvGrpSpPr>
                <p:nvPr/>
              </p:nvGrpSpPr>
              <p:grpSpPr bwMode="auto">
                <a:xfrm>
                  <a:off x="4291" y="630"/>
                  <a:ext cx="969" cy="364"/>
                  <a:chOff x="2924" y="1636"/>
                  <a:chExt cx="2472" cy="927"/>
                </a:xfrm>
              </p:grpSpPr>
              <p:sp>
                <p:nvSpPr>
                  <p:cNvPr id="59419" name="Freeform 27"/>
                  <p:cNvSpPr>
                    <a:spLocks/>
                  </p:cNvSpPr>
                  <p:nvPr/>
                </p:nvSpPr>
                <p:spPr bwMode="hidden">
                  <a:xfrm rot="1080363">
                    <a:off x="2916" y="1628"/>
                    <a:ext cx="1677" cy="33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20" name="Freeform 28"/>
                  <p:cNvSpPr>
                    <a:spLocks/>
                  </p:cNvSpPr>
                  <p:nvPr/>
                </p:nvSpPr>
                <p:spPr bwMode="hidden">
                  <a:xfrm rot="1080363">
                    <a:off x="4488" y="2030"/>
                    <a:ext cx="900" cy="52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4" name="Group 29"/>
                <p:cNvGrpSpPr>
                  <a:grpSpLocks/>
                </p:cNvGrpSpPr>
                <p:nvPr/>
              </p:nvGrpSpPr>
              <p:grpSpPr bwMode="auto">
                <a:xfrm>
                  <a:off x="4304" y="543"/>
                  <a:ext cx="918" cy="258"/>
                  <a:chOff x="2958" y="1414"/>
                  <a:chExt cx="2342" cy="657"/>
                </a:xfrm>
              </p:grpSpPr>
              <p:sp>
                <p:nvSpPr>
                  <p:cNvPr id="59422" name="Freeform 30"/>
                  <p:cNvSpPr>
                    <a:spLocks/>
                  </p:cNvSpPr>
                  <p:nvPr/>
                </p:nvSpPr>
                <p:spPr bwMode="hidden">
                  <a:xfrm rot="463793">
                    <a:off x="2957" y="1415"/>
                    <a:ext cx="154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23" name="Freeform 31"/>
                  <p:cNvSpPr>
                    <a:spLocks/>
                  </p:cNvSpPr>
                  <p:nvPr/>
                </p:nvSpPr>
                <p:spPr bwMode="hidden">
                  <a:xfrm rot="463793">
                    <a:off x="4470" y="1581"/>
                    <a:ext cx="829" cy="48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5" name="Group 32"/>
                <p:cNvGrpSpPr>
                  <a:grpSpLocks/>
                </p:cNvGrpSpPr>
                <p:nvPr/>
              </p:nvGrpSpPr>
              <p:grpSpPr bwMode="auto">
                <a:xfrm>
                  <a:off x="4314" y="487"/>
                  <a:ext cx="843" cy="134"/>
                  <a:chOff x="2983" y="1269"/>
                  <a:chExt cx="2150" cy="343"/>
                </a:xfrm>
              </p:grpSpPr>
              <p:sp>
                <p:nvSpPr>
                  <p:cNvPr id="59425" name="Freeform 33"/>
                  <p:cNvSpPr>
                    <a:spLocks/>
                  </p:cNvSpPr>
                  <p:nvPr/>
                </p:nvSpPr>
                <p:spPr bwMode="hidden">
                  <a:xfrm rot="-84182">
                    <a:off x="2982" y="1286"/>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26" name="Freeform 34"/>
                  <p:cNvSpPr>
                    <a:spLocks/>
                  </p:cNvSpPr>
                  <p:nvPr/>
                </p:nvSpPr>
                <p:spPr bwMode="hidden">
                  <a:xfrm rot="-84182">
                    <a:off x="4377" y="1261"/>
                    <a:ext cx="755" cy="35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6" name="Group 35"/>
                <p:cNvGrpSpPr>
                  <a:grpSpLocks/>
                </p:cNvGrpSpPr>
                <p:nvPr/>
              </p:nvGrpSpPr>
              <p:grpSpPr bwMode="auto">
                <a:xfrm>
                  <a:off x="4296" y="349"/>
                  <a:ext cx="737" cy="167"/>
                  <a:chOff x="2938" y="917"/>
                  <a:chExt cx="1879" cy="427"/>
                </a:xfrm>
              </p:grpSpPr>
              <p:sp>
                <p:nvSpPr>
                  <p:cNvPr id="59428" name="Freeform 36"/>
                  <p:cNvSpPr>
                    <a:spLocks/>
                  </p:cNvSpPr>
                  <p:nvPr/>
                </p:nvSpPr>
                <p:spPr bwMode="hidden">
                  <a:xfrm rot="-802576">
                    <a:off x="2930" y="1128"/>
                    <a:ext cx="1240" cy="20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29" name="Freeform 37"/>
                  <p:cNvSpPr>
                    <a:spLocks/>
                  </p:cNvSpPr>
                  <p:nvPr/>
                </p:nvSpPr>
                <p:spPr bwMode="hidden">
                  <a:xfrm rot="-802576">
                    <a:off x="4148" y="918"/>
                    <a:ext cx="668"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187" name="Group 38"/>
                <p:cNvGrpSpPr>
                  <a:grpSpLocks/>
                </p:cNvGrpSpPr>
                <p:nvPr/>
              </p:nvGrpSpPr>
              <p:grpSpPr bwMode="auto">
                <a:xfrm>
                  <a:off x="3394" y="637"/>
                  <a:ext cx="493" cy="912"/>
                  <a:chOff x="637" y="1653"/>
                  <a:chExt cx="1257" cy="2326"/>
                </a:xfrm>
              </p:grpSpPr>
              <p:sp>
                <p:nvSpPr>
                  <p:cNvPr id="59431" name="Freeform 39"/>
                  <p:cNvSpPr>
                    <a:spLocks/>
                  </p:cNvSpPr>
                  <p:nvPr/>
                </p:nvSpPr>
                <p:spPr bwMode="hidden">
                  <a:xfrm rot="18888116" flipH="1">
                    <a:off x="875" y="2351"/>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32" name="Freeform 40"/>
                  <p:cNvSpPr>
                    <a:spLocks/>
                  </p:cNvSpPr>
                  <p:nvPr/>
                </p:nvSpPr>
                <p:spPr bwMode="hidden">
                  <a:xfrm rot="18888116" flipH="1">
                    <a:off x="419" y="3271"/>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88" name="Group 41"/>
                <p:cNvGrpSpPr>
                  <a:grpSpLocks/>
                </p:cNvGrpSpPr>
                <p:nvPr/>
              </p:nvGrpSpPr>
              <p:grpSpPr bwMode="auto">
                <a:xfrm>
                  <a:off x="3142" y="850"/>
                  <a:ext cx="966" cy="522"/>
                  <a:chOff x="-5" y="2196"/>
                  <a:chExt cx="2463" cy="1332"/>
                </a:xfrm>
              </p:grpSpPr>
              <p:sp>
                <p:nvSpPr>
                  <p:cNvPr id="59434" name="Freeform 42"/>
                  <p:cNvSpPr>
                    <a:spLocks/>
                  </p:cNvSpPr>
                  <p:nvPr/>
                </p:nvSpPr>
                <p:spPr bwMode="hidden">
                  <a:xfrm rot="19495919" flipH="1">
                    <a:off x="644" y="2196"/>
                    <a:ext cx="1806"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35" name="Freeform 43"/>
                  <p:cNvSpPr>
                    <a:spLocks/>
                  </p:cNvSpPr>
                  <p:nvPr/>
                </p:nvSpPr>
                <p:spPr bwMode="hidden">
                  <a:xfrm rot="19495919" flipH="1">
                    <a:off x="-6" y="2982"/>
                    <a:ext cx="968"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89" name="Group 44"/>
                <p:cNvGrpSpPr>
                  <a:grpSpLocks/>
                </p:cNvGrpSpPr>
                <p:nvPr/>
              </p:nvGrpSpPr>
              <p:grpSpPr bwMode="auto">
                <a:xfrm>
                  <a:off x="3124" y="777"/>
                  <a:ext cx="971" cy="417"/>
                  <a:chOff x="-52" y="2009"/>
                  <a:chExt cx="2477" cy="1064"/>
                </a:xfrm>
              </p:grpSpPr>
              <p:sp>
                <p:nvSpPr>
                  <p:cNvPr id="59437" name="Freeform 45"/>
                  <p:cNvSpPr>
                    <a:spLocks/>
                  </p:cNvSpPr>
                  <p:nvPr/>
                </p:nvSpPr>
                <p:spPr bwMode="hidden">
                  <a:xfrm rot="20017085" flipH="1">
                    <a:off x="689" y="2010"/>
                    <a:ext cx="1736" cy="30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38" name="Freeform 46"/>
                  <p:cNvSpPr>
                    <a:spLocks/>
                  </p:cNvSpPr>
                  <p:nvPr/>
                </p:nvSpPr>
                <p:spPr bwMode="hidden">
                  <a:xfrm rot="20017085" flipH="1">
                    <a:off x="-53" y="2598"/>
                    <a:ext cx="931" cy="46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0" name="Group 47"/>
                <p:cNvGrpSpPr>
                  <a:grpSpLocks/>
                </p:cNvGrpSpPr>
                <p:nvPr/>
              </p:nvGrpSpPr>
              <p:grpSpPr bwMode="auto">
                <a:xfrm>
                  <a:off x="3115" y="700"/>
                  <a:ext cx="969" cy="363"/>
                  <a:chOff x="-74" y="1813"/>
                  <a:chExt cx="2472" cy="927"/>
                </a:xfrm>
              </p:grpSpPr>
              <p:sp>
                <p:nvSpPr>
                  <p:cNvPr id="59440" name="Freeform 48"/>
                  <p:cNvSpPr>
                    <a:spLocks/>
                  </p:cNvSpPr>
                  <p:nvPr/>
                </p:nvSpPr>
                <p:spPr bwMode="hidden">
                  <a:xfrm rot="20519637" flipH="1">
                    <a:off x="721" y="1812"/>
                    <a:ext cx="1677" cy="32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41" name="Freeform 49"/>
                  <p:cNvSpPr>
                    <a:spLocks/>
                  </p:cNvSpPr>
                  <p:nvPr/>
                </p:nvSpPr>
                <p:spPr bwMode="hidden">
                  <a:xfrm rot="20519637" flipH="1">
                    <a:off x="-74" y="2212"/>
                    <a:ext cx="900" cy="52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1" name="Group 50"/>
                <p:cNvGrpSpPr>
                  <a:grpSpLocks/>
                </p:cNvGrpSpPr>
                <p:nvPr/>
              </p:nvGrpSpPr>
              <p:grpSpPr bwMode="auto">
                <a:xfrm>
                  <a:off x="3153" y="613"/>
                  <a:ext cx="918" cy="257"/>
                  <a:chOff x="22" y="1591"/>
                  <a:chExt cx="2342" cy="657"/>
                </a:xfrm>
              </p:grpSpPr>
              <p:sp>
                <p:nvSpPr>
                  <p:cNvPr id="59443" name="Freeform 51"/>
                  <p:cNvSpPr>
                    <a:spLocks/>
                  </p:cNvSpPr>
                  <p:nvPr/>
                </p:nvSpPr>
                <p:spPr bwMode="hidden">
                  <a:xfrm rot="21136207" flipH="1">
                    <a:off x="819" y="1583"/>
                    <a:ext cx="154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44" name="Freeform 52"/>
                  <p:cNvSpPr>
                    <a:spLocks/>
                  </p:cNvSpPr>
                  <p:nvPr/>
                </p:nvSpPr>
                <p:spPr bwMode="hidden">
                  <a:xfrm rot="21136207" flipH="1">
                    <a:off x="21" y="1757"/>
                    <a:ext cx="829"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2" name="Group 53"/>
                <p:cNvGrpSpPr>
                  <a:grpSpLocks/>
                </p:cNvGrpSpPr>
                <p:nvPr/>
              </p:nvGrpSpPr>
              <p:grpSpPr bwMode="auto">
                <a:xfrm>
                  <a:off x="3218" y="556"/>
                  <a:ext cx="843" cy="134"/>
                  <a:chOff x="189" y="1446"/>
                  <a:chExt cx="2150" cy="343"/>
                </a:xfrm>
              </p:grpSpPr>
              <p:sp>
                <p:nvSpPr>
                  <p:cNvPr id="59446" name="Freeform 54"/>
                  <p:cNvSpPr>
                    <a:spLocks/>
                  </p:cNvSpPr>
                  <p:nvPr/>
                </p:nvSpPr>
                <p:spPr bwMode="hidden">
                  <a:xfrm rot="84182" flipH="1">
                    <a:off x="935" y="1463"/>
                    <a:ext cx="1404" cy="22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47" name="Freeform 55"/>
                  <p:cNvSpPr>
                    <a:spLocks/>
                  </p:cNvSpPr>
                  <p:nvPr/>
                </p:nvSpPr>
                <p:spPr bwMode="hidden">
                  <a:xfrm rot="84182" flipH="1">
                    <a:off x="189" y="1438"/>
                    <a:ext cx="755" cy="35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193" name="Group 56"/>
                <p:cNvGrpSpPr>
                  <a:grpSpLocks/>
                </p:cNvGrpSpPr>
                <p:nvPr/>
              </p:nvGrpSpPr>
              <p:grpSpPr bwMode="auto">
                <a:xfrm>
                  <a:off x="3342" y="418"/>
                  <a:ext cx="737" cy="167"/>
                  <a:chOff x="505" y="1094"/>
                  <a:chExt cx="1879" cy="427"/>
                </a:xfrm>
              </p:grpSpPr>
              <p:sp>
                <p:nvSpPr>
                  <p:cNvPr id="59449" name="Freeform 57"/>
                  <p:cNvSpPr>
                    <a:spLocks/>
                  </p:cNvSpPr>
                  <p:nvPr/>
                </p:nvSpPr>
                <p:spPr bwMode="hidden">
                  <a:xfrm rot="802576" flipH="1">
                    <a:off x="1151" y="1306"/>
                    <a:ext cx="1234"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50" name="Freeform 58"/>
                  <p:cNvSpPr>
                    <a:spLocks/>
                  </p:cNvSpPr>
                  <p:nvPr/>
                </p:nvSpPr>
                <p:spPr bwMode="hidden">
                  <a:xfrm rot="802576" flipH="1">
                    <a:off x="505" y="1095"/>
                    <a:ext cx="662" cy="3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4" name="Group 59"/>
                <p:cNvGrpSpPr>
                  <a:grpSpLocks/>
                </p:cNvGrpSpPr>
                <p:nvPr/>
              </p:nvGrpSpPr>
              <p:grpSpPr bwMode="auto">
                <a:xfrm>
                  <a:off x="3386" y="341"/>
                  <a:ext cx="725" cy="218"/>
                  <a:chOff x="616" y="899"/>
                  <a:chExt cx="1850" cy="554"/>
                </a:xfrm>
              </p:grpSpPr>
              <p:sp>
                <p:nvSpPr>
                  <p:cNvPr id="59452" name="Freeform 60"/>
                  <p:cNvSpPr>
                    <a:spLocks/>
                  </p:cNvSpPr>
                  <p:nvPr/>
                </p:nvSpPr>
                <p:spPr bwMode="hidden">
                  <a:xfrm rot="1277471" flipH="1">
                    <a:off x="1231" y="1237"/>
                    <a:ext cx="1235"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53" name="Freeform 61"/>
                  <p:cNvSpPr>
                    <a:spLocks/>
                  </p:cNvSpPr>
                  <p:nvPr/>
                </p:nvSpPr>
                <p:spPr bwMode="hidden">
                  <a:xfrm rot="1277471" flipH="1">
                    <a:off x="615" y="898"/>
                    <a:ext cx="662"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5" name="Group 62"/>
                <p:cNvGrpSpPr>
                  <a:grpSpLocks/>
                </p:cNvGrpSpPr>
                <p:nvPr/>
              </p:nvGrpSpPr>
              <p:grpSpPr bwMode="auto">
                <a:xfrm>
                  <a:off x="3472" y="231"/>
                  <a:ext cx="693" cy="291"/>
                  <a:chOff x="3472" y="231"/>
                  <a:chExt cx="693" cy="291"/>
                </a:xfrm>
              </p:grpSpPr>
              <p:sp>
                <p:nvSpPr>
                  <p:cNvPr id="59455" name="Freeform 63"/>
                  <p:cNvSpPr>
                    <a:spLocks/>
                  </p:cNvSpPr>
                  <p:nvPr/>
                </p:nvSpPr>
                <p:spPr bwMode="hidden">
                  <a:xfrm rot="2028410" flipH="1">
                    <a:off x="3679" y="438"/>
                    <a:ext cx="483"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56" name="Freeform 64"/>
                  <p:cNvSpPr>
                    <a:spLocks/>
                  </p:cNvSpPr>
                  <p:nvPr/>
                </p:nvSpPr>
                <p:spPr bwMode="hidden">
                  <a:xfrm rot="2028410" flipH="1">
                    <a:off x="3472" y="228"/>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6" name="Group 65"/>
                <p:cNvGrpSpPr>
                  <a:grpSpLocks/>
                </p:cNvGrpSpPr>
                <p:nvPr/>
              </p:nvGrpSpPr>
              <p:grpSpPr bwMode="auto">
                <a:xfrm>
                  <a:off x="3554" y="118"/>
                  <a:ext cx="664" cy="349"/>
                  <a:chOff x="3554" y="118"/>
                  <a:chExt cx="664" cy="349"/>
                </a:xfrm>
              </p:grpSpPr>
              <p:sp>
                <p:nvSpPr>
                  <p:cNvPr id="59458" name="Freeform 66"/>
                  <p:cNvSpPr>
                    <a:spLocks/>
                  </p:cNvSpPr>
                  <p:nvPr/>
                </p:nvSpPr>
                <p:spPr bwMode="hidden">
                  <a:xfrm rot="2664424" flipH="1">
                    <a:off x="3728" y="383"/>
                    <a:ext cx="490"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59" name="Freeform 67"/>
                  <p:cNvSpPr>
                    <a:spLocks/>
                  </p:cNvSpPr>
                  <p:nvPr/>
                </p:nvSpPr>
                <p:spPr bwMode="hidden">
                  <a:xfrm rot="2664424" flipH="1">
                    <a:off x="3554" y="118"/>
                    <a:ext cx="263"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7" name="Group 68"/>
                <p:cNvGrpSpPr>
                  <a:grpSpLocks/>
                </p:cNvGrpSpPr>
                <p:nvPr/>
              </p:nvGrpSpPr>
              <p:grpSpPr bwMode="auto">
                <a:xfrm>
                  <a:off x="3784" y="30"/>
                  <a:ext cx="305" cy="593"/>
                  <a:chOff x="1633" y="104"/>
                  <a:chExt cx="778" cy="1512"/>
                </a:xfrm>
              </p:grpSpPr>
              <p:sp>
                <p:nvSpPr>
                  <p:cNvPr id="59461" name="Freeform 69"/>
                  <p:cNvSpPr>
                    <a:spLocks/>
                  </p:cNvSpPr>
                  <p:nvPr/>
                </p:nvSpPr>
                <p:spPr bwMode="hidden">
                  <a:xfrm rot="3473776" flipH="1">
                    <a:off x="1752" y="958"/>
                    <a:ext cx="1101" cy="21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62" name="Freeform 70"/>
                  <p:cNvSpPr>
                    <a:spLocks/>
                  </p:cNvSpPr>
                  <p:nvPr/>
                </p:nvSpPr>
                <p:spPr bwMode="hidden">
                  <a:xfrm rot="3473776" flipH="1">
                    <a:off x="1505" y="231"/>
                    <a:ext cx="591"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8" name="Group 71"/>
                <p:cNvGrpSpPr>
                  <a:grpSpLocks/>
                </p:cNvGrpSpPr>
                <p:nvPr/>
              </p:nvGrpSpPr>
              <p:grpSpPr bwMode="auto">
                <a:xfrm>
                  <a:off x="3903" y="0"/>
                  <a:ext cx="248" cy="601"/>
                  <a:chOff x="1935" y="28"/>
                  <a:chExt cx="634" cy="1534"/>
                </a:xfrm>
              </p:grpSpPr>
              <p:sp>
                <p:nvSpPr>
                  <p:cNvPr id="59464" name="Freeform 72"/>
                  <p:cNvSpPr>
                    <a:spLocks/>
                  </p:cNvSpPr>
                  <p:nvPr/>
                </p:nvSpPr>
                <p:spPr bwMode="hidden">
                  <a:xfrm rot="4126480" flipH="1">
                    <a:off x="1936" y="921"/>
                    <a:ext cx="1052" cy="21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65" name="Freeform 73"/>
                  <p:cNvSpPr>
                    <a:spLocks/>
                  </p:cNvSpPr>
                  <p:nvPr/>
                </p:nvSpPr>
                <p:spPr bwMode="hidden">
                  <a:xfrm rot="4126480" flipH="1">
                    <a:off x="1820"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grpSp>
              <p:nvGrpSpPr>
                <p:cNvPr id="6199" name="Group 74"/>
                <p:cNvGrpSpPr>
                  <a:grpSpLocks/>
                </p:cNvGrpSpPr>
                <p:nvPr/>
              </p:nvGrpSpPr>
              <p:grpSpPr bwMode="auto">
                <a:xfrm>
                  <a:off x="4251" y="252"/>
                  <a:ext cx="723" cy="222"/>
                  <a:chOff x="2822" y="672"/>
                  <a:chExt cx="1845" cy="566"/>
                </a:xfrm>
              </p:grpSpPr>
              <p:sp>
                <p:nvSpPr>
                  <p:cNvPr id="59467" name="Freeform 75"/>
                  <p:cNvSpPr>
                    <a:spLocks/>
                  </p:cNvSpPr>
                  <p:nvPr/>
                </p:nvSpPr>
                <p:spPr bwMode="hidden">
                  <a:xfrm rot="-1325434">
                    <a:off x="2814" y="1022"/>
                    <a:ext cx="1232"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68" name="Freeform 76"/>
                  <p:cNvSpPr>
                    <a:spLocks/>
                  </p:cNvSpPr>
                  <p:nvPr/>
                </p:nvSpPr>
                <p:spPr bwMode="hidden">
                  <a:xfrm rot="-1325434">
                    <a:off x="4003" y="673"/>
                    <a:ext cx="656" cy="337"/>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0" name="Group 77"/>
                <p:cNvGrpSpPr>
                  <a:grpSpLocks/>
                </p:cNvGrpSpPr>
                <p:nvPr/>
              </p:nvGrpSpPr>
              <p:grpSpPr bwMode="auto">
                <a:xfrm>
                  <a:off x="4196" y="163"/>
                  <a:ext cx="699" cy="282"/>
                  <a:chOff x="2683" y="445"/>
                  <a:chExt cx="1781" cy="717"/>
                </a:xfrm>
              </p:grpSpPr>
              <p:sp>
                <p:nvSpPr>
                  <p:cNvPr id="59470" name="Freeform 78"/>
                  <p:cNvSpPr>
                    <a:spLocks/>
                  </p:cNvSpPr>
                  <p:nvPr/>
                </p:nvSpPr>
                <p:spPr bwMode="hidden">
                  <a:xfrm rot="-1921064">
                    <a:off x="2682" y="946"/>
                    <a:ext cx="1227" cy="21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71" name="Freeform 79"/>
                  <p:cNvSpPr>
                    <a:spLocks/>
                  </p:cNvSpPr>
                  <p:nvPr/>
                </p:nvSpPr>
                <p:spPr bwMode="hidden">
                  <a:xfrm rot="-1921064">
                    <a:off x="3801" y="444"/>
                    <a:ext cx="655" cy="33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sp>
              <p:nvSpPr>
                <p:cNvPr id="5947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pPr>
                    <a:defRPr/>
                  </a:pPr>
                  <a:endParaRPr lang="en-US"/>
                </a:p>
              </p:txBody>
            </p:sp>
            <p:sp>
              <p:nvSpPr>
                <p:cNvPr id="59473" name="Freeform 81"/>
                <p:cNvSpPr>
                  <a:spLocks/>
                </p:cNvSpPr>
                <p:nvPr/>
              </p:nvSpPr>
              <p:spPr bwMode="hidden">
                <a:xfrm rot="4578755" flipH="1">
                  <a:off x="3977" y="77"/>
                  <a:ext cx="216" cy="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pPr>
                    <a:defRPr/>
                  </a:pPr>
                  <a:endParaRPr lang="en-US"/>
                </a:p>
              </p:txBody>
            </p:sp>
            <p:grpSp>
              <p:nvGrpSpPr>
                <p:cNvPr id="6203" name="Group 82"/>
                <p:cNvGrpSpPr>
                  <a:grpSpLocks/>
                </p:cNvGrpSpPr>
                <p:nvPr/>
              </p:nvGrpSpPr>
              <p:grpSpPr bwMode="auto">
                <a:xfrm>
                  <a:off x="4242" y="5"/>
                  <a:ext cx="251" cy="596"/>
                  <a:chOff x="2800" y="41"/>
                  <a:chExt cx="640" cy="1520"/>
                </a:xfrm>
              </p:grpSpPr>
              <p:sp>
                <p:nvSpPr>
                  <p:cNvPr id="59475" name="Freeform 83"/>
                  <p:cNvSpPr>
                    <a:spLocks/>
                  </p:cNvSpPr>
                  <p:nvPr/>
                </p:nvSpPr>
                <p:spPr bwMode="hidden">
                  <a:xfrm rot="-3857755">
                    <a:off x="2365" y="933"/>
                    <a:ext cx="1055"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76" name="Freeform 84"/>
                  <p:cNvSpPr>
                    <a:spLocks/>
                  </p:cNvSpPr>
                  <p:nvPr/>
                </p:nvSpPr>
                <p:spPr bwMode="hidden">
                  <a:xfrm rot="-3857755">
                    <a:off x="3013" y="180"/>
                    <a:ext cx="566" cy="28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4" name="Group 85"/>
                <p:cNvGrpSpPr>
                  <a:grpSpLocks/>
                </p:cNvGrpSpPr>
                <p:nvPr/>
              </p:nvGrpSpPr>
              <p:grpSpPr bwMode="auto">
                <a:xfrm>
                  <a:off x="4295" y="53"/>
                  <a:ext cx="398" cy="574"/>
                  <a:chOff x="2934" y="163"/>
                  <a:chExt cx="1017" cy="1464"/>
                </a:xfrm>
              </p:grpSpPr>
              <p:sp>
                <p:nvSpPr>
                  <p:cNvPr id="59478" name="Freeform 86"/>
                  <p:cNvSpPr>
                    <a:spLocks/>
                  </p:cNvSpPr>
                  <p:nvPr/>
                </p:nvSpPr>
                <p:spPr bwMode="hidden">
                  <a:xfrm rot="-2777260">
                    <a:off x="2493" y="915"/>
                    <a:ext cx="1154"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79" name="Freeform 87"/>
                  <p:cNvSpPr>
                    <a:spLocks/>
                  </p:cNvSpPr>
                  <p:nvPr/>
                </p:nvSpPr>
                <p:spPr bwMode="hidden">
                  <a:xfrm rot="-2777260">
                    <a:off x="3431" y="262"/>
                    <a:ext cx="619" cy="42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5" name="Group 88"/>
                <p:cNvGrpSpPr>
                  <a:grpSpLocks/>
                </p:cNvGrpSpPr>
                <p:nvPr/>
              </p:nvGrpSpPr>
              <p:grpSpPr bwMode="auto">
                <a:xfrm>
                  <a:off x="4215" y="2"/>
                  <a:ext cx="95" cy="567"/>
                  <a:chOff x="2730" y="32"/>
                  <a:chExt cx="243" cy="1448"/>
                </a:xfrm>
              </p:grpSpPr>
              <p:sp>
                <p:nvSpPr>
                  <p:cNvPr id="59481" name="Freeform 89"/>
                  <p:cNvSpPr>
                    <a:spLocks/>
                  </p:cNvSpPr>
                  <p:nvPr/>
                </p:nvSpPr>
                <p:spPr bwMode="hidden">
                  <a:xfrm rot="-4903748">
                    <a:off x="2297" y="959"/>
                    <a:ext cx="954" cy="8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82" name="Freeform 90"/>
                  <p:cNvSpPr>
                    <a:spLocks/>
                  </p:cNvSpPr>
                  <p:nvPr/>
                </p:nvSpPr>
                <p:spPr bwMode="hidden">
                  <a:xfrm rot="-4903748">
                    <a:off x="2650" y="222"/>
                    <a:ext cx="511" cy="13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pPr>
                      <a:defRPr/>
                    </a:pPr>
                    <a:endParaRPr lang="en-US"/>
                  </a:p>
                </p:txBody>
              </p:sp>
            </p:grpSp>
            <p:grpSp>
              <p:nvGrpSpPr>
                <p:cNvPr id="6206" name="Group 91"/>
                <p:cNvGrpSpPr>
                  <a:grpSpLocks/>
                </p:cNvGrpSpPr>
                <p:nvPr/>
              </p:nvGrpSpPr>
              <p:grpSpPr bwMode="auto">
                <a:xfrm>
                  <a:off x="3514" y="683"/>
                  <a:ext cx="425" cy="960"/>
                  <a:chOff x="943" y="1769"/>
                  <a:chExt cx="1085" cy="2450"/>
                </a:xfrm>
              </p:grpSpPr>
              <p:sp>
                <p:nvSpPr>
                  <p:cNvPr id="59484" name="Freeform 92"/>
                  <p:cNvSpPr>
                    <a:spLocks/>
                  </p:cNvSpPr>
                  <p:nvPr/>
                </p:nvSpPr>
                <p:spPr bwMode="hidden">
                  <a:xfrm rot="18335692" flipH="1">
                    <a:off x="1009" y="2474"/>
                    <a:ext cx="172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85" name="Freeform 93"/>
                  <p:cNvSpPr>
                    <a:spLocks/>
                  </p:cNvSpPr>
                  <p:nvPr/>
                </p:nvSpPr>
                <p:spPr bwMode="hidden">
                  <a:xfrm rot="18335692" flipH="1">
                    <a:off x="725" y="3503"/>
                    <a:ext cx="925"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07" name="Group 94"/>
                <p:cNvGrpSpPr>
                  <a:grpSpLocks/>
                </p:cNvGrpSpPr>
                <p:nvPr/>
              </p:nvGrpSpPr>
              <p:grpSpPr bwMode="auto">
                <a:xfrm>
                  <a:off x="3715" y="748"/>
                  <a:ext cx="300" cy="930"/>
                  <a:chOff x="1455" y="1936"/>
                  <a:chExt cx="766" cy="2373"/>
                </a:xfrm>
              </p:grpSpPr>
              <p:sp>
                <p:nvSpPr>
                  <p:cNvPr id="59487" name="Freeform 95"/>
                  <p:cNvSpPr>
                    <a:spLocks/>
                  </p:cNvSpPr>
                  <p:nvPr/>
                </p:nvSpPr>
                <p:spPr bwMode="hidden">
                  <a:xfrm rot="17542885" flipH="1">
                    <a:off x="1268" y="2577"/>
                    <a:ext cx="1594" cy="313"/>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88" name="Freeform 96"/>
                  <p:cNvSpPr>
                    <a:spLocks/>
                  </p:cNvSpPr>
                  <p:nvPr/>
                </p:nvSpPr>
                <p:spPr bwMode="hidden">
                  <a:xfrm rot="17542885" flipH="1">
                    <a:off x="1277" y="3632"/>
                    <a:ext cx="848"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08" name="Group 97"/>
                <p:cNvGrpSpPr>
                  <a:grpSpLocks/>
                </p:cNvGrpSpPr>
                <p:nvPr/>
              </p:nvGrpSpPr>
              <p:grpSpPr bwMode="auto">
                <a:xfrm rot="88588">
                  <a:off x="3923" y="769"/>
                  <a:ext cx="180" cy="913"/>
                  <a:chOff x="1956" y="1990"/>
                  <a:chExt cx="492" cy="2604"/>
                </a:xfrm>
              </p:grpSpPr>
              <p:sp>
                <p:nvSpPr>
                  <p:cNvPr id="59490" name="Freeform 98"/>
                  <p:cNvSpPr>
                    <a:spLocks/>
                  </p:cNvSpPr>
                  <p:nvPr/>
                </p:nvSpPr>
                <p:spPr bwMode="hidden">
                  <a:xfrm rot="16782062" flipH="1">
                    <a:off x="1431" y="2685"/>
                    <a:ext cx="1712" cy="30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59491" name="Freeform 99"/>
                  <p:cNvSpPr>
                    <a:spLocks/>
                  </p:cNvSpPr>
                  <p:nvPr/>
                </p:nvSpPr>
                <p:spPr bwMode="hidden">
                  <a:xfrm rot="16782062" flipH="1">
                    <a:off x="1723" y="3891"/>
                    <a:ext cx="917" cy="47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09" name="Group 100"/>
                <p:cNvGrpSpPr>
                  <a:grpSpLocks/>
                </p:cNvGrpSpPr>
                <p:nvPr/>
              </p:nvGrpSpPr>
              <p:grpSpPr bwMode="auto">
                <a:xfrm>
                  <a:off x="4451" y="662"/>
                  <a:ext cx="442" cy="951"/>
                  <a:chOff x="3334" y="1717"/>
                  <a:chExt cx="1125" cy="2426"/>
                </a:xfrm>
              </p:grpSpPr>
              <p:sp>
                <p:nvSpPr>
                  <p:cNvPr id="59493" name="Freeform 101"/>
                  <p:cNvSpPr>
                    <a:spLocks/>
                  </p:cNvSpPr>
                  <p:nvPr/>
                </p:nvSpPr>
                <p:spPr bwMode="hidden">
                  <a:xfrm rot="3144576">
                    <a:off x="2627" y="2423"/>
                    <a:ext cx="1723"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59494" name="Freeform 102"/>
                  <p:cNvSpPr>
                    <a:spLocks/>
                  </p:cNvSpPr>
                  <p:nvPr/>
                </p:nvSpPr>
                <p:spPr bwMode="hidden">
                  <a:xfrm rot="3144576">
                    <a:off x="3752" y="3435"/>
                    <a:ext cx="925" cy="491"/>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10" name="Group 103"/>
                <p:cNvGrpSpPr>
                  <a:grpSpLocks/>
                </p:cNvGrpSpPr>
                <p:nvPr/>
              </p:nvGrpSpPr>
              <p:grpSpPr bwMode="auto">
                <a:xfrm>
                  <a:off x="4391" y="721"/>
                  <a:ext cx="347" cy="951"/>
                  <a:chOff x="3181" y="1866"/>
                  <a:chExt cx="883" cy="2426"/>
                </a:xfrm>
              </p:grpSpPr>
              <p:sp>
                <p:nvSpPr>
                  <p:cNvPr id="59496" name="Freeform 104"/>
                  <p:cNvSpPr>
                    <a:spLocks/>
                  </p:cNvSpPr>
                  <p:nvPr/>
                </p:nvSpPr>
                <p:spPr bwMode="hidden">
                  <a:xfrm rot="3745735">
                    <a:off x="2506" y="2533"/>
                    <a:ext cx="1649"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59497" name="Freeform 105"/>
                  <p:cNvSpPr>
                    <a:spLocks/>
                  </p:cNvSpPr>
                  <p:nvPr/>
                </p:nvSpPr>
                <p:spPr bwMode="hidden">
                  <a:xfrm rot="3745735">
                    <a:off x="3387" y="3606"/>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pPr>
                      <a:defRPr/>
                    </a:pPr>
                    <a:endParaRPr lang="en-US"/>
                  </a:p>
                </p:txBody>
              </p:sp>
            </p:grpSp>
            <p:grpSp>
              <p:nvGrpSpPr>
                <p:cNvPr id="6211" name="Group 106"/>
                <p:cNvGrpSpPr>
                  <a:grpSpLocks/>
                </p:cNvGrpSpPr>
                <p:nvPr/>
              </p:nvGrpSpPr>
              <p:grpSpPr bwMode="auto">
                <a:xfrm>
                  <a:off x="4323" y="767"/>
                  <a:ext cx="243" cy="935"/>
                  <a:chOff x="3006" y="1983"/>
                  <a:chExt cx="619" cy="2386"/>
                </a:xfrm>
              </p:grpSpPr>
              <p:sp>
                <p:nvSpPr>
                  <p:cNvPr id="59499" name="Freeform 107"/>
                  <p:cNvSpPr>
                    <a:spLocks/>
                  </p:cNvSpPr>
                  <p:nvPr/>
                </p:nvSpPr>
                <p:spPr bwMode="hidden">
                  <a:xfrm rot="4286818">
                    <a:off x="2328" y="2653"/>
                    <a:ext cx="1600" cy="24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59500" name="Freeform 108"/>
                  <p:cNvSpPr>
                    <a:spLocks/>
                  </p:cNvSpPr>
                  <p:nvPr/>
                </p:nvSpPr>
                <p:spPr bwMode="hidden">
                  <a:xfrm rot="4286818">
                    <a:off x="3001" y="3738"/>
                    <a:ext cx="86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212" name="Group 109"/>
                <p:cNvGrpSpPr>
                  <a:grpSpLocks/>
                </p:cNvGrpSpPr>
                <p:nvPr/>
              </p:nvGrpSpPr>
              <p:grpSpPr bwMode="auto">
                <a:xfrm>
                  <a:off x="4249" y="813"/>
                  <a:ext cx="159" cy="870"/>
                  <a:chOff x="2819" y="2101"/>
                  <a:chExt cx="405" cy="2219"/>
                </a:xfrm>
              </p:grpSpPr>
              <p:sp>
                <p:nvSpPr>
                  <p:cNvPr id="59502" name="Freeform 110"/>
                  <p:cNvSpPr>
                    <a:spLocks/>
                  </p:cNvSpPr>
                  <p:nvPr/>
                </p:nvSpPr>
                <p:spPr bwMode="hidden">
                  <a:xfrm rot="4898956">
                    <a:off x="2211" y="2708"/>
                    <a:ext cx="1463" cy="2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pPr>
                      <a:defRPr/>
                    </a:pPr>
                    <a:endParaRPr lang="en-US"/>
                  </a:p>
                </p:txBody>
              </p:sp>
              <p:sp>
                <p:nvSpPr>
                  <p:cNvPr id="59503" name="Freeform 111"/>
                  <p:cNvSpPr>
                    <a:spLocks/>
                  </p:cNvSpPr>
                  <p:nvPr/>
                </p:nvSpPr>
                <p:spPr bwMode="hidden">
                  <a:xfrm rot="4898956">
                    <a:off x="2637" y="3724"/>
                    <a:ext cx="78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nvGrpSpPr>
                <p:cNvPr id="6213" name="Group 112"/>
                <p:cNvGrpSpPr>
                  <a:grpSpLocks/>
                </p:cNvGrpSpPr>
                <p:nvPr/>
              </p:nvGrpSpPr>
              <p:grpSpPr bwMode="auto">
                <a:xfrm>
                  <a:off x="4045" y="826"/>
                  <a:ext cx="167" cy="857"/>
                  <a:chOff x="2287" y="2135"/>
                  <a:chExt cx="426" cy="2185"/>
                </a:xfrm>
              </p:grpSpPr>
              <p:sp>
                <p:nvSpPr>
                  <p:cNvPr id="59505" name="Freeform 113"/>
                  <p:cNvSpPr>
                    <a:spLocks/>
                  </p:cNvSpPr>
                  <p:nvPr/>
                </p:nvSpPr>
                <p:spPr bwMode="hidden">
                  <a:xfrm rot="5755659">
                    <a:off x="1903" y="2758"/>
                    <a:ext cx="1432" cy="1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pPr>
                      <a:defRPr/>
                    </a:pPr>
                    <a:endParaRPr lang="en-US"/>
                  </a:p>
                </p:txBody>
              </p:sp>
              <p:sp>
                <p:nvSpPr>
                  <p:cNvPr id="59506" name="Freeform 114"/>
                  <p:cNvSpPr>
                    <a:spLocks/>
                  </p:cNvSpPr>
                  <p:nvPr/>
                </p:nvSpPr>
                <p:spPr bwMode="hidden">
                  <a:xfrm rot="5755659">
                    <a:off x="2051" y="3781"/>
                    <a:ext cx="767" cy="294"/>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pPr>
                      <a:defRPr/>
                    </a:pPr>
                    <a:endParaRPr lang="en-US"/>
                  </a:p>
                </p:txBody>
              </p:sp>
            </p:grpSp>
          </p:grpSp>
          <p:sp>
            <p:nvSpPr>
              <p:cNvPr id="59507" name="Freeform 115"/>
              <p:cNvSpPr>
                <a:spLocks/>
              </p:cNvSpPr>
              <p:nvPr/>
            </p:nvSpPr>
            <p:spPr bwMode="hidden">
              <a:xfrm flipH="1">
                <a:off x="3873" y="934"/>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59508" name="Arc 116"/>
              <p:cNvSpPr>
                <a:spLocks/>
              </p:cNvSpPr>
              <p:nvPr/>
            </p:nvSpPr>
            <p:spPr bwMode="hidden">
              <a:xfrm flipH="1">
                <a:off x="3527" y="725"/>
                <a:ext cx="832" cy="901"/>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pPr>
                  <a:defRPr/>
                </a:pPr>
                <a:endParaRPr lang="en-US"/>
              </a:p>
            </p:txBody>
          </p:sp>
          <p:sp>
            <p:nvSpPr>
              <p:cNvPr id="5950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pPr>
                  <a:defRPr/>
                </a:pPr>
                <a:endParaRPr lang="en-US"/>
              </a:p>
            </p:txBody>
          </p:sp>
          <p:sp>
            <p:nvSpPr>
              <p:cNvPr id="59510" name="Arc 118"/>
              <p:cNvSpPr>
                <a:spLocks/>
              </p:cNvSpPr>
              <p:nvPr/>
            </p:nvSpPr>
            <p:spPr bwMode="hidden">
              <a:xfrm flipH="1">
                <a:off x="3612" y="580"/>
                <a:ext cx="485"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pPr>
                  <a:defRPr/>
                </a:pPr>
                <a:endParaRPr lang="en-US"/>
              </a:p>
            </p:txBody>
          </p:sp>
          <p:sp>
            <p:nvSpPr>
              <p:cNvPr id="59511" name="Arc 119"/>
              <p:cNvSpPr>
                <a:spLocks/>
              </p:cNvSpPr>
              <p:nvPr/>
            </p:nvSpPr>
            <p:spPr bwMode="hidden">
              <a:xfrm flipH="1">
                <a:off x="3267" y="628"/>
                <a:ext cx="791" cy="92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pPr>
                  <a:defRPr/>
                </a:pPr>
                <a:endParaRPr lang="en-US"/>
              </a:p>
            </p:txBody>
          </p:sp>
          <p:sp>
            <p:nvSpPr>
              <p:cNvPr id="5951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pPr>
                  <a:defRPr/>
                </a:pPr>
                <a:endParaRPr lang="en-US"/>
              </a:p>
            </p:txBody>
          </p:sp>
          <p:sp>
            <p:nvSpPr>
              <p:cNvPr id="5951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59514" name="Arc 122"/>
              <p:cNvSpPr>
                <a:spLocks/>
              </p:cNvSpPr>
              <p:nvPr/>
            </p:nvSpPr>
            <p:spPr bwMode="hidden">
              <a:xfrm>
                <a:off x="4269" y="585"/>
                <a:ext cx="393"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pPr>
                  <a:defRPr/>
                </a:pPr>
                <a:endParaRPr lang="en-US"/>
              </a:p>
            </p:txBody>
          </p:sp>
          <p:sp>
            <p:nvSpPr>
              <p:cNvPr id="59515" name="Arc 123"/>
              <p:cNvSpPr>
                <a:spLocks/>
              </p:cNvSpPr>
              <p:nvPr/>
            </p:nvSpPr>
            <p:spPr bwMode="hidden">
              <a:xfrm>
                <a:off x="4302" y="463"/>
                <a:ext cx="558"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pPr>
                  <a:defRPr/>
                </a:pPr>
                <a:endParaRPr lang="en-US"/>
              </a:p>
            </p:txBody>
          </p:sp>
          <p:sp>
            <p:nvSpPr>
              <p:cNvPr id="59516" name="Freeform 124"/>
              <p:cNvSpPr>
                <a:spLocks/>
              </p:cNvSpPr>
              <p:nvPr/>
            </p:nvSpPr>
            <p:spPr bwMode="hidden">
              <a:xfrm>
                <a:off x="4410" y="1033"/>
                <a:ext cx="188"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59517" name="Freeform 125"/>
              <p:cNvSpPr>
                <a:spLocks/>
              </p:cNvSpPr>
              <p:nvPr/>
            </p:nvSpPr>
            <p:spPr bwMode="hidden">
              <a:xfrm rot="19660755" flipV="1">
                <a:off x="4114" y="843"/>
                <a:ext cx="171" cy="326"/>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5951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pPr>
                  <a:defRPr/>
                </a:pPr>
                <a:endParaRPr lang="en-US"/>
              </a:p>
            </p:txBody>
          </p:sp>
          <p:sp>
            <p:nvSpPr>
              <p:cNvPr id="59519" name="Arc 127"/>
              <p:cNvSpPr>
                <a:spLocks/>
              </p:cNvSpPr>
              <p:nvPr/>
            </p:nvSpPr>
            <p:spPr bwMode="hidden">
              <a:xfrm flipH="1">
                <a:off x="3426" y="122"/>
                <a:ext cx="724" cy="901"/>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pPr>
                  <a:defRPr/>
                </a:pPr>
                <a:endParaRPr lang="en-US"/>
              </a:p>
            </p:txBody>
          </p:sp>
          <p:sp>
            <p:nvSpPr>
              <p:cNvPr id="59520" name="Arc 128"/>
              <p:cNvSpPr>
                <a:spLocks/>
              </p:cNvSpPr>
              <p:nvPr/>
            </p:nvSpPr>
            <p:spPr bwMode="hidden">
              <a:xfrm>
                <a:off x="4199" y="502"/>
                <a:ext cx="297" cy="901"/>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pPr>
                  <a:defRPr/>
                </a:pPr>
                <a:endParaRPr lang="en-US"/>
              </a:p>
            </p:txBody>
          </p:sp>
          <p:sp>
            <p:nvSpPr>
              <p:cNvPr id="59521" name="Freeform 129"/>
              <p:cNvSpPr>
                <a:spLocks/>
              </p:cNvSpPr>
              <p:nvPr/>
            </p:nvSpPr>
            <p:spPr bwMode="hidden">
              <a:xfrm flipH="1">
                <a:off x="3307" y="981"/>
                <a:ext cx="426"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59522" name="Freeform 130"/>
              <p:cNvSpPr>
                <a:spLocks/>
              </p:cNvSpPr>
              <p:nvPr/>
            </p:nvSpPr>
            <p:spPr bwMode="hidden">
              <a:xfrm flipH="1">
                <a:off x="3507" y="350"/>
                <a:ext cx="273"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5952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5952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pPr>
                  <a:defRPr/>
                </a:pPr>
                <a:endParaRPr lang="en-US"/>
              </a:p>
            </p:txBody>
          </p:sp>
          <p:sp>
            <p:nvSpPr>
              <p:cNvPr id="59525" name="Freeform 133"/>
              <p:cNvSpPr>
                <a:spLocks/>
              </p:cNvSpPr>
              <p:nvPr/>
            </p:nvSpPr>
            <p:spPr bwMode="hidden">
              <a:xfrm>
                <a:off x="4636" y="576"/>
                <a:ext cx="594" cy="41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59526" name="Freeform 134"/>
              <p:cNvSpPr>
                <a:spLocks/>
              </p:cNvSpPr>
              <p:nvPr/>
            </p:nvSpPr>
            <p:spPr bwMode="hidden">
              <a:xfrm>
                <a:off x="4658" y="132"/>
                <a:ext cx="260" cy="55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pPr>
                  <a:defRPr/>
                </a:pPr>
                <a:endParaRPr lang="en-US"/>
              </a:p>
            </p:txBody>
          </p:sp>
          <p:sp>
            <p:nvSpPr>
              <p:cNvPr id="59527" name="Freeform 135"/>
              <p:cNvSpPr>
                <a:spLocks/>
              </p:cNvSpPr>
              <p:nvPr/>
            </p:nvSpPr>
            <p:spPr bwMode="hidden">
              <a:xfrm rot="20253369">
                <a:off x="4401" y="599"/>
                <a:ext cx="175"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sp>
            <p:nvSpPr>
              <p:cNvPr id="59528" name="Freeform 136"/>
              <p:cNvSpPr>
                <a:spLocks/>
              </p:cNvSpPr>
              <p:nvPr/>
            </p:nvSpPr>
            <p:spPr bwMode="hidden">
              <a:xfrm rot="1346631" flipH="1">
                <a:off x="3783" y="589"/>
                <a:ext cx="172" cy="33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pPr>
                  <a:defRPr/>
                </a:pPr>
                <a:endParaRPr lang="en-US"/>
              </a:p>
            </p:txBody>
          </p:sp>
        </p:grpSp>
      </p:grpSp>
      <p:sp>
        <p:nvSpPr>
          <p:cNvPr id="614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53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defRPr/>
            </a:pPr>
            <a:endParaRPr lang="en-US"/>
          </a:p>
        </p:txBody>
      </p:sp>
      <p:sp>
        <p:nvSpPr>
          <p:cNvPr id="5953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a:defRPr/>
            </a:pPr>
            <a:endParaRPr lang="en-US"/>
          </a:p>
        </p:txBody>
      </p:sp>
      <p:sp>
        <p:nvSpPr>
          <p:cNvPr id="5953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a:defRPr/>
            </a:pPr>
            <a:fld id="{753F76B8-05DF-4A96-8445-56934F1D35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0"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1FA16FA2-84DB-4A2B-BB1D-A58AAD41C9E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1"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6.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250825" y="620713"/>
            <a:ext cx="8569325" cy="4537075"/>
          </a:xfrm>
        </p:spPr>
        <p:txBody>
          <a:bodyPr/>
          <a:lstStyle/>
          <a:p>
            <a:pPr eaLnBrk="1" hangingPunct="1"/>
            <a:endParaRPr lang="en-US" b="1" smtClean="0">
              <a:solidFill>
                <a:srgbClr val="0066FF"/>
              </a:solidFill>
              <a:latin typeface="Arial" charset="0"/>
            </a:endParaRPr>
          </a:p>
          <a:p>
            <a:pPr eaLnBrk="1" hangingPunct="1"/>
            <a:r>
              <a:rPr lang="en-US" b="1" smtClean="0">
                <a:solidFill>
                  <a:srgbClr val="00FF00"/>
                </a:solidFill>
                <a:latin typeface="Arial" charset="0"/>
              </a:rPr>
              <a:t>BÀI GIẢNG MÔN ĐỊA LÝ – LỚP 5</a:t>
            </a:r>
          </a:p>
          <a:p>
            <a:pPr eaLnBrk="1" hangingPunct="1"/>
            <a:r>
              <a:rPr lang="en-US" sz="3600" b="1" smtClean="0">
                <a:solidFill>
                  <a:srgbClr val="00FF00"/>
                </a:solidFill>
                <a:latin typeface="Arial" charset="0"/>
              </a:rPr>
              <a:t>LÂM NGHIỆP VÀ THỦY SẢN</a:t>
            </a:r>
          </a:p>
        </p:txBody>
      </p:sp>
      <p:grpSp>
        <p:nvGrpSpPr>
          <p:cNvPr id="1028" name="Group 4"/>
          <p:cNvGrpSpPr>
            <a:grpSpLocks/>
          </p:cNvGrpSpPr>
          <p:nvPr/>
        </p:nvGrpSpPr>
        <p:grpSpPr bwMode="auto">
          <a:xfrm>
            <a:off x="3203575" y="3357563"/>
            <a:ext cx="2736850" cy="2089150"/>
            <a:chOff x="2530" y="9631"/>
            <a:chExt cx="2336" cy="1550"/>
          </a:xfrm>
        </p:grpSpPr>
        <p:pic>
          <p:nvPicPr>
            <p:cNvPr id="1029" name="Picture 5" descr="book0003"/>
            <p:cNvPicPr>
              <a:picLocks noChangeAspect="1" noChangeArrowheads="1"/>
            </p:cNvPicPr>
            <p:nvPr/>
          </p:nvPicPr>
          <p:blipFill>
            <a:blip r:embed="rId4"/>
            <a:srcRect/>
            <a:stretch>
              <a:fillRect/>
            </a:stretch>
          </p:blipFill>
          <p:spPr bwMode="auto">
            <a:xfrm>
              <a:off x="2826" y="10428"/>
              <a:ext cx="2040" cy="753"/>
            </a:xfrm>
            <a:prstGeom prst="rect">
              <a:avLst/>
            </a:prstGeom>
            <a:noFill/>
            <a:ln w="9525">
              <a:noFill/>
              <a:miter lim="800000"/>
              <a:headEnd/>
              <a:tailEnd/>
            </a:ln>
          </p:spPr>
        </p:pic>
        <p:pic>
          <p:nvPicPr>
            <p:cNvPr id="1030" name="Picture 6" descr="butmuc"/>
            <p:cNvPicPr>
              <a:picLocks noChangeAspect="1" noChangeArrowheads="1"/>
            </p:cNvPicPr>
            <p:nvPr/>
          </p:nvPicPr>
          <p:blipFill>
            <a:blip r:embed="rId5"/>
            <a:srcRect/>
            <a:stretch>
              <a:fillRect/>
            </a:stretch>
          </p:blipFill>
          <p:spPr bwMode="auto">
            <a:xfrm>
              <a:off x="4026" y="9795"/>
              <a:ext cx="721" cy="1031"/>
            </a:xfrm>
            <a:prstGeom prst="rect">
              <a:avLst/>
            </a:prstGeom>
            <a:noFill/>
            <a:ln w="9525">
              <a:noFill/>
              <a:miter lim="800000"/>
              <a:headEnd/>
              <a:tailEnd/>
            </a:ln>
          </p:spPr>
        </p:pic>
        <p:graphicFrame>
          <p:nvGraphicFramePr>
            <p:cNvPr id="1026" name="Object 7"/>
            <p:cNvGraphicFramePr>
              <a:graphicFrameLocks noChangeAspect="1"/>
            </p:cNvGraphicFramePr>
            <p:nvPr/>
          </p:nvGraphicFramePr>
          <p:xfrm>
            <a:off x="2530" y="9631"/>
            <a:ext cx="1268" cy="1370"/>
          </p:xfrm>
          <a:graphic>
            <a:graphicData uri="http://schemas.openxmlformats.org/presentationml/2006/ole">
              <p:oleObj spid="_x0000_s1026" r:id="rId6" imgW="630022" imgH="643738" progId="">
                <p:embed/>
              </p:oleObj>
            </a:graphicData>
          </a:graphic>
        </p:graphicFrame>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body" idx="1"/>
          </p:nvPr>
        </p:nvSpPr>
        <p:spPr>
          <a:xfrm>
            <a:off x="468313" y="476250"/>
            <a:ext cx="8218487" cy="5940425"/>
          </a:xfrm>
        </p:spPr>
        <p:txBody>
          <a:bodyPr/>
          <a:lstStyle/>
          <a:p>
            <a:pPr algn="just" eaLnBrk="1" hangingPunct="1">
              <a:lnSpc>
                <a:spcPct val="90000"/>
              </a:lnSpc>
              <a:buFontTx/>
              <a:buNone/>
              <a:defRPr/>
            </a:pPr>
            <a:r>
              <a:rPr lang="en-US" sz="4400" smtClean="0">
                <a:latin typeface="Arial"/>
              </a:rPr>
              <a:t>  Nước ta có nhiều điều kiện để phát triển ngành thủy sản như: vùng biển rộng lớn có nhiều hải sản, mạng lưới sông ngòi dày đặc, người dân có nhiều kinh nghiệm, nhu cầu về thủy sản ngày càng tăng. Việc đánh bắt và nuôi trồng thủy sản đang ngày càng phát triển.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022350" y="296863"/>
            <a:ext cx="8229600" cy="1384300"/>
          </a:xfrm>
        </p:spPr>
        <p:txBody>
          <a:bodyPr/>
          <a:lstStyle/>
          <a:p>
            <a:pPr eaLnBrk="1" hangingPunct="1">
              <a:defRPr/>
            </a:pPr>
            <a:r>
              <a:rPr lang="en-US" sz="3600" b="1" smtClean="0">
                <a:latin typeface="Arial"/>
              </a:rPr>
              <a:t>MỘT SỐ HÌNH ẢNH MINH HỌA</a:t>
            </a:r>
          </a:p>
        </p:txBody>
      </p:sp>
      <p:pic>
        <p:nvPicPr>
          <p:cNvPr id="21507" name="Picture 4" descr="40231342-229812sm"/>
          <p:cNvPicPr>
            <a:picLocks noChangeAspect="1" noChangeArrowheads="1"/>
          </p:cNvPicPr>
          <p:nvPr/>
        </p:nvPicPr>
        <p:blipFill>
          <a:blip r:embed="rId2"/>
          <a:srcRect/>
          <a:stretch>
            <a:fillRect/>
          </a:stretch>
        </p:blipFill>
        <p:spPr bwMode="auto">
          <a:xfrm>
            <a:off x="323850" y="1736725"/>
            <a:ext cx="3876675" cy="3157538"/>
          </a:xfrm>
          <a:prstGeom prst="rect">
            <a:avLst/>
          </a:prstGeom>
          <a:noFill/>
          <a:ln w="9525">
            <a:noFill/>
            <a:miter lim="800000"/>
            <a:headEnd/>
            <a:tailEnd/>
          </a:ln>
        </p:spPr>
      </p:pic>
      <p:pic>
        <p:nvPicPr>
          <p:cNvPr id="21508" name="Picture 5" descr="3"/>
          <p:cNvPicPr>
            <a:picLocks noChangeAspect="1" noChangeArrowheads="1"/>
          </p:cNvPicPr>
          <p:nvPr/>
        </p:nvPicPr>
        <p:blipFill>
          <a:blip r:embed="rId3"/>
          <a:srcRect/>
          <a:stretch>
            <a:fillRect/>
          </a:stretch>
        </p:blipFill>
        <p:spPr bwMode="auto">
          <a:xfrm>
            <a:off x="4895850" y="1736725"/>
            <a:ext cx="3873500" cy="3132138"/>
          </a:xfrm>
          <a:prstGeom prst="rect">
            <a:avLst/>
          </a:prstGeom>
          <a:noFill/>
          <a:ln w="9525">
            <a:noFill/>
            <a:miter lim="800000"/>
            <a:headEnd/>
            <a:tailEnd/>
          </a:ln>
        </p:spPr>
      </p:pic>
      <p:sp>
        <p:nvSpPr>
          <p:cNvPr id="75782" name="Text Box 6"/>
          <p:cNvSpPr txBox="1">
            <a:spLocks noChangeArrowheads="1"/>
          </p:cNvSpPr>
          <p:nvPr/>
        </p:nvSpPr>
        <p:spPr bwMode="auto">
          <a:xfrm>
            <a:off x="2376488" y="5192713"/>
            <a:ext cx="4283075" cy="427037"/>
          </a:xfrm>
          <a:prstGeom prst="rect">
            <a:avLst/>
          </a:prstGeom>
          <a:noFill/>
          <a:ln w="9525">
            <a:noFill/>
            <a:miter lim="800000"/>
            <a:headEnd/>
            <a:tailEnd/>
          </a:ln>
          <a:effectLst/>
        </p:spPr>
        <p:txBody>
          <a:bodyPr>
            <a:spAutoFit/>
          </a:bodyPr>
          <a:lstStyle/>
          <a:p>
            <a:pPr algn="ctr">
              <a:spcBef>
                <a:spcPct val="50000"/>
              </a:spcBef>
              <a:defRPr/>
            </a:pPr>
            <a:r>
              <a:rPr lang="en-US" sz="2200" b="1" i="1">
                <a:effectLst>
                  <a:outerShdw blurRad="38100" dist="38100" dir="2700000" algn="tl">
                    <a:srgbClr val="000000"/>
                  </a:outerShdw>
                </a:effectLst>
                <a:latin typeface="Arial"/>
              </a:rPr>
              <a:t>Nuôi và thu hoạch thủy sản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user100116987_pic12452_1226460973"/>
          <p:cNvPicPr>
            <a:picLocks noChangeAspect="1" noChangeArrowheads="1"/>
          </p:cNvPicPr>
          <p:nvPr/>
        </p:nvPicPr>
        <p:blipFill>
          <a:blip r:embed="rId2"/>
          <a:srcRect/>
          <a:stretch>
            <a:fillRect/>
          </a:stretch>
        </p:blipFill>
        <p:spPr bwMode="auto">
          <a:xfrm>
            <a:off x="215900" y="1484313"/>
            <a:ext cx="4248150" cy="3421062"/>
          </a:xfrm>
          <a:prstGeom prst="rect">
            <a:avLst/>
          </a:prstGeom>
          <a:noFill/>
          <a:ln w="9525">
            <a:noFill/>
            <a:miter lim="800000"/>
            <a:headEnd/>
            <a:tailEnd/>
          </a:ln>
        </p:spPr>
      </p:pic>
      <p:pic>
        <p:nvPicPr>
          <p:cNvPr id="22531" name="Picture 6" descr="9862"/>
          <p:cNvPicPr>
            <a:picLocks noChangeAspect="1" noChangeArrowheads="1"/>
          </p:cNvPicPr>
          <p:nvPr/>
        </p:nvPicPr>
        <p:blipFill>
          <a:blip r:embed="rId3"/>
          <a:srcRect/>
          <a:stretch>
            <a:fillRect/>
          </a:stretch>
        </p:blipFill>
        <p:spPr bwMode="auto">
          <a:xfrm>
            <a:off x="4824413" y="1449388"/>
            <a:ext cx="4140200" cy="3419475"/>
          </a:xfrm>
          <a:prstGeom prst="rect">
            <a:avLst/>
          </a:prstGeom>
          <a:noFill/>
          <a:ln w="9525">
            <a:noFill/>
            <a:miter lim="800000"/>
            <a:headEnd/>
            <a:tailEnd/>
          </a:ln>
        </p:spPr>
      </p:pic>
      <p:sp>
        <p:nvSpPr>
          <p:cNvPr id="95239" name="Text Box 7"/>
          <p:cNvSpPr txBox="1">
            <a:spLocks noChangeArrowheads="1"/>
          </p:cNvSpPr>
          <p:nvPr/>
        </p:nvSpPr>
        <p:spPr bwMode="auto">
          <a:xfrm>
            <a:off x="539750" y="4946650"/>
            <a:ext cx="3529013" cy="769938"/>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000000"/>
                  </a:outerShdw>
                </a:effectLst>
                <a:latin typeface="Arial"/>
              </a:rPr>
              <a:t>Đánh bắt thủy sản ven bờ</a:t>
            </a:r>
          </a:p>
        </p:txBody>
      </p:sp>
      <p:sp>
        <p:nvSpPr>
          <p:cNvPr id="95240" name="Text Box 8"/>
          <p:cNvSpPr txBox="1">
            <a:spLocks noChangeArrowheads="1"/>
          </p:cNvSpPr>
          <p:nvPr/>
        </p:nvSpPr>
        <p:spPr bwMode="auto">
          <a:xfrm>
            <a:off x="5507038" y="4941888"/>
            <a:ext cx="3421062" cy="427037"/>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000000"/>
                  </a:outerShdw>
                </a:effectLst>
                <a:latin typeface="Arial"/>
              </a:rPr>
              <a:t>Vùng nuôi thủy sản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435475" y="228600"/>
            <a:ext cx="6400800" cy="1219200"/>
          </a:xfrm>
        </p:spPr>
        <p:txBody>
          <a:bodyPr/>
          <a:lstStyle/>
          <a:p>
            <a:pPr eaLnBrk="1" hangingPunct="1">
              <a:defRPr/>
            </a:pPr>
            <a:r>
              <a:rPr lang="en-US" b="1" smtClean="0"/>
              <a:t>KẾT LUẬN</a:t>
            </a:r>
            <a:r>
              <a:rPr lang="en-US" smtClean="0"/>
              <a:t> </a:t>
            </a:r>
          </a:p>
        </p:txBody>
      </p:sp>
      <p:sp>
        <p:nvSpPr>
          <p:cNvPr id="106499" name="Rectangle 3"/>
          <p:cNvSpPr>
            <a:spLocks noGrp="1" noChangeArrowheads="1"/>
          </p:cNvSpPr>
          <p:nvPr>
            <p:ph type="body" idx="1"/>
          </p:nvPr>
        </p:nvSpPr>
        <p:spPr/>
        <p:txBody>
          <a:bodyPr/>
          <a:lstStyle/>
          <a:p>
            <a:pPr algn="just" eaLnBrk="1" hangingPunct="1">
              <a:buFont typeface="Wingdings" pitchFamily="2" charset="2"/>
              <a:buNone/>
              <a:defRPr/>
            </a:pPr>
            <a:r>
              <a:rPr lang="en-US" smtClean="0"/>
              <a:t>   </a:t>
            </a:r>
            <a:r>
              <a:rPr lang="en-US" b="1" smtClean="0"/>
              <a:t>Bên cạnh việc khai thác gỗ và lâm sản, nghề trồng rừng của nước ta đang ngày càng phát triển. Ngành lâm nghiệp phân bố chủ yếu ở vùng núi và trung du. Ngành thủy sản đang phát triển mạnh ở vùng ven biển và những nơi có nhiều sông, hồ ở các đồng bằng.</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48025" y="228600"/>
            <a:ext cx="6400800" cy="1219200"/>
          </a:xfrm>
        </p:spPr>
        <p:txBody>
          <a:bodyPr/>
          <a:lstStyle/>
          <a:p>
            <a:pPr eaLnBrk="1" hangingPunct="1">
              <a:defRPr/>
            </a:pPr>
            <a:r>
              <a:rPr lang="en-US" b="1" u="sng" smtClean="0"/>
              <a:t>BỐ CỤC BÀI GIẢNG</a:t>
            </a:r>
          </a:p>
        </p:txBody>
      </p:sp>
      <p:sp>
        <p:nvSpPr>
          <p:cNvPr id="7171" name="Rectangle 3"/>
          <p:cNvSpPr>
            <a:spLocks noGrp="1" noChangeArrowheads="1"/>
          </p:cNvSpPr>
          <p:nvPr>
            <p:ph type="body" idx="1"/>
          </p:nvPr>
        </p:nvSpPr>
        <p:spPr>
          <a:xfrm>
            <a:off x="2235200" y="1165225"/>
            <a:ext cx="6389688" cy="4964113"/>
          </a:xfrm>
        </p:spPr>
        <p:txBody>
          <a:bodyPr/>
          <a:lstStyle/>
          <a:p>
            <a:pPr marL="609600" indent="-609600" algn="just" eaLnBrk="1" hangingPunct="1">
              <a:buFont typeface="Wingdings" pitchFamily="2" charset="2"/>
              <a:buAutoNum type="arabicPeriod"/>
              <a:defRPr/>
            </a:pPr>
            <a:r>
              <a:rPr lang="en-US" b="1" dirty="0" smtClean="0">
                <a:solidFill>
                  <a:srgbClr val="000066"/>
                </a:solidFill>
              </a:rPr>
              <a:t>CÁC HOẠT ĐỘNG CỦA LÂM NGHIỆP</a:t>
            </a:r>
          </a:p>
          <a:p>
            <a:pPr marL="609600" indent="-609600" algn="just" eaLnBrk="1" hangingPunct="1">
              <a:buFont typeface="Wingdings" pitchFamily="2" charset="2"/>
              <a:buNone/>
              <a:defRPr/>
            </a:pPr>
            <a:endParaRPr lang="en-US" b="1" dirty="0" smtClean="0">
              <a:solidFill>
                <a:srgbClr val="000066"/>
              </a:solidFill>
            </a:endParaRPr>
          </a:p>
          <a:p>
            <a:pPr marL="609600" indent="-609600" algn="just" eaLnBrk="1" hangingPunct="1">
              <a:buFont typeface="Wingdings" pitchFamily="2" charset="2"/>
              <a:buNone/>
              <a:defRPr/>
            </a:pPr>
            <a:endParaRPr lang="en-US" b="1" dirty="0" smtClean="0">
              <a:solidFill>
                <a:srgbClr val="000066"/>
              </a:solidFill>
            </a:endParaRPr>
          </a:p>
          <a:p>
            <a:pPr marL="609600" indent="-609600" algn="just" eaLnBrk="1" hangingPunct="1">
              <a:buFont typeface="Wingdings" pitchFamily="2" charset="2"/>
              <a:buAutoNum type="arabicPeriod" startAt="2"/>
              <a:defRPr/>
            </a:pPr>
            <a:r>
              <a:rPr lang="en-US" b="1" dirty="0" smtClean="0">
                <a:solidFill>
                  <a:srgbClr val="000066"/>
                </a:solidFill>
              </a:rPr>
              <a:t>SỰ THAY ĐỔI VỀ DIỆN TÍCH CỦA RỪNG NƯỚC TA</a:t>
            </a:r>
          </a:p>
          <a:p>
            <a:pPr marL="609600" indent="-609600" algn="just" eaLnBrk="1" hangingPunct="1">
              <a:buFont typeface="Wingdings" pitchFamily="2" charset="2"/>
              <a:buNone/>
              <a:defRPr/>
            </a:pPr>
            <a:endParaRPr lang="en-US" b="1" dirty="0" smtClean="0">
              <a:solidFill>
                <a:srgbClr val="000066"/>
              </a:solidFill>
            </a:endParaRPr>
          </a:p>
          <a:p>
            <a:pPr marL="609600" indent="-609600" algn="just" eaLnBrk="1" hangingPunct="1">
              <a:buFont typeface="Wingdings" pitchFamily="2" charset="2"/>
              <a:buAutoNum type="arabicPeriod" startAt="3"/>
              <a:defRPr/>
            </a:pPr>
            <a:r>
              <a:rPr lang="en-US" b="1" dirty="0" smtClean="0">
                <a:solidFill>
                  <a:srgbClr val="000066"/>
                </a:solidFill>
              </a:rPr>
              <a:t>NGÀNH KHAI THÁC THỦY SẢN</a:t>
            </a:r>
          </a:p>
          <a:p>
            <a:pPr marL="609600" indent="-609600" algn="just" eaLnBrk="1" hangingPunct="1">
              <a:buFont typeface="Wingdings" pitchFamily="2" charset="2"/>
              <a:buAutoNum type="arabicPeriod" startAt="3"/>
              <a:defRPr/>
            </a:pPr>
            <a:endParaRPr lang="en-US" b="1" dirty="0" smtClean="0">
              <a:solidFill>
                <a:srgbClr val="000066"/>
              </a:solidFill>
            </a:endParaRPr>
          </a:p>
          <a:p>
            <a:pPr marL="609600" indent="-609600" eaLnBrk="1" hangingPunct="1">
              <a:buFont typeface="Wingdings" pitchFamily="2" charset="2"/>
              <a:buNone/>
              <a:defRPr/>
            </a:pPr>
            <a:endParaRPr lang="en-US" b="1" dirty="0" smtClean="0">
              <a:solidFill>
                <a:srgbClr val="000066"/>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1052513"/>
            <a:ext cx="7773988" cy="1131887"/>
          </a:xfrm>
        </p:spPr>
        <p:txBody>
          <a:bodyPr/>
          <a:lstStyle/>
          <a:p>
            <a:pPr marL="838200" indent="-838200" eaLnBrk="1" hangingPunct="1">
              <a:buFontTx/>
              <a:buAutoNum type="arabicPeriod"/>
            </a:pPr>
            <a:r>
              <a:rPr lang="en-US" sz="4000" b="1" smtClean="0">
                <a:solidFill>
                  <a:srgbClr val="000066"/>
                </a:solidFill>
                <a:latin typeface="Arial" charset="0"/>
              </a:rPr>
              <a:t>CÁC HOẠT ĐỘNG CỦA </a:t>
            </a:r>
            <a:br>
              <a:rPr lang="en-US" sz="4000" b="1" smtClean="0">
                <a:solidFill>
                  <a:srgbClr val="000066"/>
                </a:solidFill>
                <a:latin typeface="Arial" charset="0"/>
              </a:rPr>
            </a:br>
            <a:r>
              <a:rPr lang="en-US" sz="4000" b="1" smtClean="0">
                <a:solidFill>
                  <a:srgbClr val="000066"/>
                </a:solidFill>
                <a:latin typeface="Arial" charset="0"/>
              </a:rPr>
              <a:t>LÂM NGHIỆP</a:t>
            </a:r>
            <a:br>
              <a:rPr lang="en-US" sz="4000" b="1" smtClean="0">
                <a:solidFill>
                  <a:srgbClr val="000066"/>
                </a:solidFill>
                <a:latin typeface="Arial" charset="0"/>
              </a:rPr>
            </a:br>
            <a:endParaRPr lang="en-US" sz="4000" b="1" smtClean="0">
              <a:solidFill>
                <a:srgbClr val="000066"/>
              </a:solidFill>
              <a:latin typeface="Arial" charset="0"/>
            </a:endParaRPr>
          </a:p>
        </p:txBody>
      </p:sp>
      <p:sp>
        <p:nvSpPr>
          <p:cNvPr id="14339" name="Rectangle 9"/>
          <p:cNvSpPr>
            <a:spLocks noChangeArrowheads="1"/>
          </p:cNvSpPr>
          <p:nvPr/>
        </p:nvSpPr>
        <p:spPr bwMode="auto">
          <a:xfrm>
            <a:off x="3419475" y="1700213"/>
            <a:ext cx="2663825" cy="647700"/>
          </a:xfrm>
          <a:prstGeom prst="rect">
            <a:avLst/>
          </a:prstGeom>
          <a:solidFill>
            <a:schemeClr val="accent1"/>
          </a:solidFill>
          <a:ln w="9525">
            <a:solidFill>
              <a:schemeClr val="tx1"/>
            </a:solidFill>
            <a:miter lim="800000"/>
            <a:headEnd/>
            <a:tailEnd/>
          </a:ln>
        </p:spPr>
        <p:txBody>
          <a:bodyPr wrap="none" anchor="ctr"/>
          <a:lstStyle/>
          <a:p>
            <a:pPr algn="ctr"/>
            <a:r>
              <a:rPr lang="en-US" sz="2800" b="1">
                <a:effectLst/>
              </a:rPr>
              <a:t>Lâm nghiệp</a:t>
            </a:r>
          </a:p>
        </p:txBody>
      </p:sp>
      <p:sp>
        <p:nvSpPr>
          <p:cNvPr id="14340" name="Rectangle 10"/>
          <p:cNvSpPr>
            <a:spLocks noChangeArrowheads="1"/>
          </p:cNvSpPr>
          <p:nvPr/>
        </p:nvSpPr>
        <p:spPr bwMode="auto">
          <a:xfrm>
            <a:off x="1403350" y="2924175"/>
            <a:ext cx="2376488" cy="1079500"/>
          </a:xfrm>
          <a:prstGeom prst="rect">
            <a:avLst/>
          </a:prstGeom>
          <a:solidFill>
            <a:schemeClr val="accent1"/>
          </a:solidFill>
          <a:ln w="9525">
            <a:solidFill>
              <a:schemeClr val="tx1"/>
            </a:solidFill>
            <a:miter lim="800000"/>
            <a:headEnd/>
            <a:tailEnd/>
          </a:ln>
        </p:spPr>
        <p:txBody>
          <a:bodyPr wrap="none" anchor="ctr"/>
          <a:lstStyle/>
          <a:p>
            <a:pPr algn="ctr"/>
            <a:r>
              <a:rPr lang="en-US" sz="2400" b="1">
                <a:effectLst/>
              </a:rPr>
              <a:t>Trồng và </a:t>
            </a:r>
          </a:p>
          <a:p>
            <a:pPr algn="ctr"/>
            <a:r>
              <a:rPr lang="en-US" sz="2400" b="1">
                <a:effectLst/>
              </a:rPr>
              <a:t>bảo vệ rừng</a:t>
            </a:r>
          </a:p>
        </p:txBody>
      </p:sp>
      <p:sp>
        <p:nvSpPr>
          <p:cNvPr id="14341" name="Rectangle 11"/>
          <p:cNvSpPr>
            <a:spLocks noChangeArrowheads="1"/>
          </p:cNvSpPr>
          <p:nvPr/>
        </p:nvSpPr>
        <p:spPr bwMode="auto">
          <a:xfrm>
            <a:off x="5651500" y="2924175"/>
            <a:ext cx="2520950" cy="1081088"/>
          </a:xfrm>
          <a:prstGeom prst="rect">
            <a:avLst/>
          </a:prstGeom>
          <a:solidFill>
            <a:schemeClr val="accent1"/>
          </a:solidFill>
          <a:ln w="9525">
            <a:solidFill>
              <a:schemeClr val="tx1"/>
            </a:solidFill>
            <a:miter lim="800000"/>
            <a:headEnd/>
            <a:tailEnd/>
          </a:ln>
        </p:spPr>
        <p:txBody>
          <a:bodyPr wrap="none" anchor="ctr"/>
          <a:lstStyle/>
          <a:p>
            <a:pPr algn="ctr"/>
            <a:r>
              <a:rPr lang="en-US" sz="2800" b="1">
                <a:effectLst/>
              </a:rPr>
              <a:t> </a:t>
            </a:r>
            <a:r>
              <a:rPr lang="en-US" sz="2400" b="1">
                <a:effectLst/>
              </a:rPr>
              <a:t>Khai thác gỗ và </a:t>
            </a:r>
          </a:p>
          <a:p>
            <a:pPr algn="ctr"/>
            <a:r>
              <a:rPr lang="en-US" sz="2400" b="1">
                <a:effectLst/>
              </a:rPr>
              <a:t>lâm sản khác</a:t>
            </a:r>
          </a:p>
        </p:txBody>
      </p:sp>
      <p:sp>
        <p:nvSpPr>
          <p:cNvPr id="16396" name="Line 12"/>
          <p:cNvSpPr>
            <a:spLocks noChangeShapeType="1"/>
          </p:cNvSpPr>
          <p:nvPr/>
        </p:nvSpPr>
        <p:spPr bwMode="auto">
          <a:xfrm flipH="1">
            <a:off x="2484438" y="2349500"/>
            <a:ext cx="2232025" cy="574675"/>
          </a:xfrm>
          <a:prstGeom prst="line">
            <a:avLst/>
          </a:prstGeom>
          <a:noFill/>
          <a:ln w="9525">
            <a:solidFill>
              <a:schemeClr val="tx1"/>
            </a:solidFill>
            <a:round/>
            <a:headEnd/>
            <a:tailEnd/>
          </a:ln>
          <a:effectLst/>
        </p:spPr>
        <p:txBody>
          <a:bodyPr/>
          <a:lstStyle/>
          <a:p>
            <a:pPr>
              <a:defRPr/>
            </a:pPr>
            <a:endParaRPr lang="en-US"/>
          </a:p>
        </p:txBody>
      </p:sp>
      <p:sp>
        <p:nvSpPr>
          <p:cNvPr id="16397" name="Line 13"/>
          <p:cNvSpPr>
            <a:spLocks noChangeShapeType="1"/>
          </p:cNvSpPr>
          <p:nvPr/>
        </p:nvSpPr>
        <p:spPr bwMode="auto">
          <a:xfrm>
            <a:off x="4643438" y="2349500"/>
            <a:ext cx="2305050" cy="574675"/>
          </a:xfrm>
          <a:prstGeom prst="line">
            <a:avLst/>
          </a:prstGeom>
          <a:noFill/>
          <a:ln w="9525">
            <a:solidFill>
              <a:schemeClr val="tx1"/>
            </a:solidFill>
            <a:round/>
            <a:headEnd/>
            <a:tailEnd/>
          </a:ln>
          <a:effectLst/>
        </p:spPr>
        <p:txBody>
          <a:bodyPr/>
          <a:lstStyle/>
          <a:p>
            <a:pPr>
              <a:defRPr/>
            </a:pPr>
            <a:endParaRPr lang="en-US"/>
          </a:p>
        </p:txBody>
      </p:sp>
      <p:sp>
        <p:nvSpPr>
          <p:cNvPr id="14344" name="Text Box 14"/>
          <p:cNvSpPr txBox="1">
            <a:spLocks noChangeArrowheads="1"/>
          </p:cNvSpPr>
          <p:nvPr/>
        </p:nvSpPr>
        <p:spPr bwMode="auto">
          <a:xfrm>
            <a:off x="684213" y="4581525"/>
            <a:ext cx="7704137" cy="830263"/>
          </a:xfrm>
          <a:prstGeom prst="rect">
            <a:avLst/>
          </a:prstGeom>
          <a:noFill/>
          <a:ln w="9525">
            <a:noFill/>
            <a:miter lim="800000"/>
            <a:headEnd/>
            <a:tailEnd/>
          </a:ln>
        </p:spPr>
        <p:txBody>
          <a:bodyPr>
            <a:spAutoFit/>
          </a:bodyPr>
          <a:lstStyle/>
          <a:p>
            <a:pPr>
              <a:spcBef>
                <a:spcPct val="50000"/>
              </a:spcBef>
            </a:pPr>
            <a:r>
              <a:rPr lang="en-US" sz="2400" b="1" i="1">
                <a:effectLst/>
              </a:rPr>
              <a:t>Dựa vào sơ đồ trên em hãy cho biết các hoạt động chính của lâm nghiệp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79388" y="-1900238"/>
            <a:ext cx="8497887" cy="5661026"/>
          </a:xfrm>
        </p:spPr>
        <p:txBody>
          <a:bodyPr/>
          <a:lstStyle/>
          <a:p>
            <a:pPr algn="just" eaLnBrk="1" hangingPunct="1"/>
            <a:r>
              <a:rPr lang="en-US" sz="3200" b="1" smtClean="0">
                <a:latin typeface="Arial" charset="0"/>
              </a:rPr>
              <a:t>Lâm nghiệp có hai hoạt động chính là trồng và bảo vệ rừng; khai thác gỗ và các lâm sản khác.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marL="685800" indent="-685800" eaLnBrk="1" hangingPunct="1"/>
            <a:r>
              <a:rPr lang="en-US" sz="3200" smtClean="0">
                <a:solidFill>
                  <a:srgbClr val="000066"/>
                </a:solidFill>
              </a:rPr>
              <a:t>2. SỰ THAY ĐỔI VỀ DIỆN TÍCH CỦA RỪNG NƯỚC TA</a:t>
            </a:r>
          </a:p>
        </p:txBody>
      </p:sp>
      <p:sp>
        <p:nvSpPr>
          <p:cNvPr id="41052" name="Rectangle 92"/>
          <p:cNvSpPr>
            <a:spLocks noChangeArrowheads="1"/>
          </p:cNvSpPr>
          <p:nvPr/>
        </p:nvSpPr>
        <p:spPr bwMode="auto">
          <a:xfrm>
            <a:off x="2724150" y="2968625"/>
            <a:ext cx="184150" cy="369888"/>
          </a:xfrm>
          <a:prstGeom prst="rect">
            <a:avLst/>
          </a:prstGeom>
          <a:solidFill>
            <a:srgbClr val="00CCFF"/>
          </a:solidFill>
          <a:ln w="9525">
            <a:noFill/>
            <a:miter lim="800000"/>
            <a:headEnd/>
            <a:tailEnd/>
          </a:ln>
          <a:effectLst/>
        </p:spPr>
        <p:txBody>
          <a:bodyPr wrap="none">
            <a:spAutoFit/>
          </a:bodyPr>
          <a:lstStyle/>
          <a:p>
            <a:pPr>
              <a:defRPr/>
            </a:pPr>
            <a:endParaRPr lang="en-US">
              <a:latin typeface="Arial"/>
            </a:endParaRPr>
          </a:p>
        </p:txBody>
      </p:sp>
      <p:sp>
        <p:nvSpPr>
          <p:cNvPr id="41051" name="Line 91"/>
          <p:cNvSpPr>
            <a:spLocks noChangeShapeType="1"/>
          </p:cNvSpPr>
          <p:nvPr/>
        </p:nvSpPr>
        <p:spPr bwMode="auto">
          <a:xfrm>
            <a:off x="1116013" y="2492375"/>
            <a:ext cx="1633537" cy="514350"/>
          </a:xfrm>
          <a:prstGeom prst="line">
            <a:avLst/>
          </a:prstGeom>
          <a:noFill/>
          <a:ln w="9525">
            <a:solidFill>
              <a:srgbClr val="000000"/>
            </a:solidFill>
            <a:round/>
            <a:headEnd/>
            <a:tailEnd/>
          </a:ln>
        </p:spPr>
        <p:txBody>
          <a:bodyPr/>
          <a:lstStyle/>
          <a:p>
            <a:pPr>
              <a:defRPr/>
            </a:pPr>
            <a:endParaRPr lang="en-US"/>
          </a:p>
        </p:txBody>
      </p:sp>
      <p:graphicFrame>
        <p:nvGraphicFramePr>
          <p:cNvPr id="41105" name="Group 145"/>
          <p:cNvGraphicFramePr>
            <a:graphicFrameLocks noGrp="1"/>
          </p:cNvGraphicFramePr>
          <p:nvPr/>
        </p:nvGraphicFramePr>
        <p:xfrm>
          <a:off x="1116013" y="2492375"/>
          <a:ext cx="7489825" cy="1646238"/>
        </p:xfrm>
        <a:graphic>
          <a:graphicData uri="http://schemas.openxmlformats.org/drawingml/2006/table">
            <a:tbl>
              <a:tblPr/>
              <a:tblGrid>
                <a:gridCol w="3289300"/>
                <a:gridCol w="1366837"/>
                <a:gridCol w="1406525"/>
                <a:gridCol w="1427163"/>
              </a:tblGrid>
              <a:tr h="82311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Năm</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Diện tích</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1980</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1995</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2004</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8231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Tổng diện tích rừng</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(triệu ha)</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10,6</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9,3</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12,2</a:t>
                      </a:r>
                      <a:endParaRPr kumimoji="0" lang="en-US" sz="24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106" name="Line 146"/>
          <p:cNvSpPr>
            <a:spLocks noChangeShapeType="1"/>
          </p:cNvSpPr>
          <p:nvPr/>
        </p:nvSpPr>
        <p:spPr bwMode="auto">
          <a:xfrm>
            <a:off x="1116013" y="2492375"/>
            <a:ext cx="3276600" cy="792163"/>
          </a:xfrm>
          <a:prstGeom prst="line">
            <a:avLst/>
          </a:prstGeom>
          <a:noFill/>
          <a:ln w="9525">
            <a:solidFill>
              <a:schemeClr val="tx1"/>
            </a:solidFill>
            <a:round/>
            <a:headEnd/>
            <a:tailEnd/>
          </a:ln>
          <a:effectLst/>
        </p:spPr>
        <p:txBody>
          <a:bodyPr/>
          <a:lstStyle/>
          <a:p>
            <a:pPr>
              <a:defRPr/>
            </a:pPr>
            <a:endParaRPr lang="en-US"/>
          </a:p>
        </p:txBody>
      </p:sp>
      <p:sp>
        <p:nvSpPr>
          <p:cNvPr id="41107" name="Text Box 147"/>
          <p:cNvSpPr txBox="1">
            <a:spLocks noChangeArrowheads="1"/>
          </p:cNvSpPr>
          <p:nvPr/>
        </p:nvSpPr>
        <p:spPr bwMode="auto">
          <a:xfrm>
            <a:off x="935038" y="5049838"/>
            <a:ext cx="7813675" cy="762000"/>
          </a:xfrm>
          <a:prstGeom prst="rect">
            <a:avLst/>
          </a:prstGeom>
          <a:noFill/>
          <a:ln w="9525">
            <a:noFill/>
            <a:miter lim="800000"/>
            <a:headEnd/>
            <a:tailEnd/>
          </a:ln>
          <a:effectLst/>
        </p:spPr>
        <p:txBody>
          <a:bodyPr>
            <a:spAutoFit/>
          </a:bodyPr>
          <a:lstStyle/>
          <a:p>
            <a:pPr>
              <a:spcBef>
                <a:spcPct val="50000"/>
              </a:spcBef>
              <a:defRPr/>
            </a:pPr>
            <a:r>
              <a:rPr lang="en-US" sz="2200" i="1">
                <a:effectLst>
                  <a:outerShdw blurRad="38100" dist="38100" dir="2700000" algn="tl">
                    <a:srgbClr val="C0C0C0"/>
                  </a:outerShdw>
                </a:effectLst>
                <a:latin typeface="Arial"/>
              </a:rPr>
              <a:t>Dựa vào bảng số liệu về diện tích rừng em hãy nhận xét về sự thay đổi diện tích rừng ở nước ta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719138" y="2333625"/>
            <a:ext cx="7693025" cy="3724275"/>
          </a:xfrm>
        </p:spPr>
        <p:txBody>
          <a:bodyPr/>
          <a:lstStyle/>
          <a:p>
            <a:pPr algn="just" eaLnBrk="1" hangingPunct="1">
              <a:lnSpc>
                <a:spcPct val="90000"/>
              </a:lnSpc>
              <a:buFont typeface="Wingdings" pitchFamily="2" charset="2"/>
              <a:buNone/>
            </a:pPr>
            <a:r>
              <a:rPr lang="en-US" sz="2000" smtClean="0"/>
              <a:t>    </a:t>
            </a:r>
            <a:r>
              <a:rPr lang="en-US" sz="2600" b="1" smtClean="0"/>
              <a:t>Trước kia nước ta có diện tích rừng lớn. Trong khoảng thời gian từ năm 1980 đến năm 1995, hơn 1 triệu ha rừng bị biến thành đất trống đồi trọc </a:t>
            </a:r>
            <a:r>
              <a:rPr lang="en-US" sz="2600" b="1" u="sng" smtClean="0">
                <a:solidFill>
                  <a:srgbClr val="FF3300"/>
                </a:solidFill>
              </a:rPr>
              <a:t>do bị khai thác bừa bãi</a:t>
            </a:r>
            <a:r>
              <a:rPr lang="en-US" sz="2600" b="1" smtClean="0"/>
              <a:t>. Mặc dù gặp rất nhiều khó khăn trong việc trồng rừng và bảo vệ rừng nhưng trong những năm gần đây, Nhà nước đã thi hành những biện pháp để thúc đẩy diện tích rừng trồng, chống việc khai thác rừng bừa bãi. Kết quả là từ năm 1995 đến năm 2004 diện tích rừng của nước ta đã tăng được 2,9 triệu ha.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1584325" y="584200"/>
            <a:ext cx="6910388" cy="828675"/>
          </a:xfrm>
        </p:spPr>
        <p:txBody>
          <a:bodyPr/>
          <a:lstStyle/>
          <a:p>
            <a:pPr eaLnBrk="1" hangingPunct="1"/>
            <a:r>
              <a:rPr lang="en-US" sz="3200" smtClean="0"/>
              <a:t>MỘT SỐ HÌNH ẢNH MINH HỌA</a:t>
            </a:r>
          </a:p>
        </p:txBody>
      </p:sp>
      <p:pic>
        <p:nvPicPr>
          <p:cNvPr id="18435" name="Picture 3" descr="gieo-uom"/>
          <p:cNvPicPr>
            <a:picLocks noChangeAspect="1" noChangeArrowheads="1"/>
          </p:cNvPicPr>
          <p:nvPr/>
        </p:nvPicPr>
        <p:blipFill>
          <a:blip r:embed="rId2"/>
          <a:srcRect/>
          <a:stretch>
            <a:fillRect/>
          </a:stretch>
        </p:blipFill>
        <p:spPr bwMode="auto">
          <a:xfrm>
            <a:off x="827088" y="2528888"/>
            <a:ext cx="3781425" cy="2903537"/>
          </a:xfrm>
          <a:prstGeom prst="rect">
            <a:avLst/>
          </a:prstGeom>
          <a:noFill/>
          <a:ln w="9525">
            <a:noFill/>
            <a:miter lim="800000"/>
            <a:headEnd/>
            <a:tailEnd/>
          </a:ln>
        </p:spPr>
      </p:pic>
      <p:pic>
        <p:nvPicPr>
          <p:cNvPr id="18436" name="Picture 4" descr="campuchia_lam%20nghiep"/>
          <p:cNvPicPr>
            <a:picLocks noChangeAspect="1" noChangeArrowheads="1"/>
          </p:cNvPicPr>
          <p:nvPr/>
        </p:nvPicPr>
        <p:blipFill>
          <a:blip r:embed="rId3"/>
          <a:srcRect/>
          <a:stretch>
            <a:fillRect/>
          </a:stretch>
        </p:blipFill>
        <p:spPr bwMode="auto">
          <a:xfrm>
            <a:off x="5148263" y="2565400"/>
            <a:ext cx="3630612" cy="2857500"/>
          </a:xfrm>
          <a:prstGeom prst="rect">
            <a:avLst/>
          </a:prstGeom>
          <a:noFill/>
          <a:ln w="9525">
            <a:noFill/>
            <a:miter lim="800000"/>
            <a:headEnd/>
            <a:tailEnd/>
          </a:ln>
        </p:spPr>
      </p:pic>
      <p:sp>
        <p:nvSpPr>
          <p:cNvPr id="92165" name="Text Box 5"/>
          <p:cNvSpPr txBox="1">
            <a:spLocks noChangeArrowheads="1"/>
          </p:cNvSpPr>
          <p:nvPr/>
        </p:nvSpPr>
        <p:spPr bwMode="auto">
          <a:xfrm>
            <a:off x="827088" y="5589588"/>
            <a:ext cx="3851275" cy="769937"/>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C0C0C0"/>
                  </a:outerShdw>
                </a:effectLst>
                <a:latin typeface="Arial"/>
              </a:rPr>
              <a:t>Ươm cây giống để trồng rừng</a:t>
            </a:r>
          </a:p>
        </p:txBody>
      </p:sp>
      <p:sp>
        <p:nvSpPr>
          <p:cNvPr id="92166" name="Text Box 6"/>
          <p:cNvSpPr txBox="1">
            <a:spLocks noChangeArrowheads="1"/>
          </p:cNvSpPr>
          <p:nvPr/>
        </p:nvSpPr>
        <p:spPr bwMode="auto">
          <a:xfrm>
            <a:off x="5976938" y="5618163"/>
            <a:ext cx="3635375" cy="427037"/>
          </a:xfrm>
          <a:prstGeom prst="rect">
            <a:avLst/>
          </a:prstGeom>
          <a:noFill/>
          <a:ln w="9525">
            <a:noFill/>
            <a:miter lim="800000"/>
            <a:headEnd/>
            <a:tailEnd/>
          </a:ln>
          <a:effectLst/>
        </p:spPr>
        <p:txBody>
          <a:bodyPr>
            <a:spAutoFit/>
          </a:bodyPr>
          <a:lstStyle/>
          <a:p>
            <a:pPr>
              <a:spcBef>
                <a:spcPct val="50000"/>
              </a:spcBef>
              <a:defRPr/>
            </a:pPr>
            <a:r>
              <a:rPr lang="en-US" sz="2200" b="1" i="1">
                <a:effectLst>
                  <a:outerShdw blurRad="38100" dist="38100" dir="2700000" algn="tl">
                    <a:srgbClr val="C0C0C0"/>
                  </a:outerShdw>
                </a:effectLst>
                <a:latin typeface="Arial"/>
              </a:rPr>
              <a:t>Chăm sóc rừng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222846464"/>
          <p:cNvPicPr>
            <a:picLocks noChangeAspect="1" noChangeArrowheads="1"/>
          </p:cNvPicPr>
          <p:nvPr/>
        </p:nvPicPr>
        <p:blipFill>
          <a:blip r:embed="rId2"/>
          <a:srcRect/>
          <a:stretch>
            <a:fillRect/>
          </a:stretch>
        </p:blipFill>
        <p:spPr bwMode="auto">
          <a:xfrm>
            <a:off x="4895850" y="217488"/>
            <a:ext cx="3810000" cy="2924175"/>
          </a:xfrm>
          <a:prstGeom prst="rect">
            <a:avLst/>
          </a:prstGeom>
          <a:noFill/>
          <a:ln w="9525">
            <a:noFill/>
            <a:miter lim="800000"/>
            <a:headEnd/>
            <a:tailEnd/>
          </a:ln>
        </p:spPr>
      </p:pic>
      <p:pic>
        <p:nvPicPr>
          <p:cNvPr id="19459" name="Picture 3" descr="2fire-forest"/>
          <p:cNvPicPr>
            <a:picLocks noChangeAspect="1" noChangeArrowheads="1"/>
          </p:cNvPicPr>
          <p:nvPr/>
        </p:nvPicPr>
        <p:blipFill>
          <a:blip r:embed="rId3"/>
          <a:srcRect/>
          <a:stretch>
            <a:fillRect/>
          </a:stretch>
        </p:blipFill>
        <p:spPr bwMode="auto">
          <a:xfrm>
            <a:off x="2373313" y="3860800"/>
            <a:ext cx="4286250" cy="2847975"/>
          </a:xfrm>
          <a:prstGeom prst="rect">
            <a:avLst/>
          </a:prstGeom>
          <a:noFill/>
          <a:ln w="9525">
            <a:noFill/>
            <a:miter lim="800000"/>
            <a:headEnd/>
            <a:tailEnd/>
          </a:ln>
        </p:spPr>
      </p:pic>
      <p:pic>
        <p:nvPicPr>
          <p:cNvPr id="19460" name="Picture 4" descr="pha-rung"/>
          <p:cNvPicPr>
            <a:picLocks noChangeAspect="1" noChangeArrowheads="1"/>
          </p:cNvPicPr>
          <p:nvPr/>
        </p:nvPicPr>
        <p:blipFill>
          <a:blip r:embed="rId4"/>
          <a:srcRect/>
          <a:stretch>
            <a:fillRect/>
          </a:stretch>
        </p:blipFill>
        <p:spPr bwMode="auto">
          <a:xfrm>
            <a:off x="431800" y="247650"/>
            <a:ext cx="3810000" cy="2857500"/>
          </a:xfrm>
          <a:prstGeom prst="rect">
            <a:avLst/>
          </a:prstGeom>
          <a:noFill/>
          <a:ln w="9525">
            <a:noFill/>
            <a:miter lim="800000"/>
            <a:headEnd/>
            <a:tailEnd/>
          </a:ln>
        </p:spPr>
      </p:pic>
      <p:sp>
        <p:nvSpPr>
          <p:cNvPr id="93189" name="Text Box 5"/>
          <p:cNvSpPr txBox="1">
            <a:spLocks noChangeArrowheads="1"/>
          </p:cNvSpPr>
          <p:nvPr/>
        </p:nvSpPr>
        <p:spPr bwMode="auto">
          <a:xfrm>
            <a:off x="3024188" y="3213100"/>
            <a:ext cx="3240087" cy="366713"/>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C0C0C0"/>
                </a:outerShdw>
              </a:effectLst>
              <a:latin typeface="Arial"/>
            </a:endParaRPr>
          </a:p>
        </p:txBody>
      </p:sp>
      <p:sp>
        <p:nvSpPr>
          <p:cNvPr id="93190" name="Text Box 6"/>
          <p:cNvSpPr txBox="1">
            <a:spLocks noChangeArrowheads="1"/>
          </p:cNvSpPr>
          <p:nvPr/>
        </p:nvSpPr>
        <p:spPr bwMode="auto">
          <a:xfrm>
            <a:off x="2735263" y="3213100"/>
            <a:ext cx="3635375" cy="427038"/>
          </a:xfrm>
          <a:prstGeom prst="rect">
            <a:avLst/>
          </a:prstGeom>
          <a:noFill/>
          <a:ln w="9525">
            <a:noFill/>
            <a:miter lim="800000"/>
            <a:headEnd/>
            <a:tailEnd/>
          </a:ln>
          <a:effectLst/>
        </p:spPr>
        <p:txBody>
          <a:bodyPr>
            <a:spAutoFit/>
          </a:bodyPr>
          <a:lstStyle/>
          <a:p>
            <a:pPr algn="ctr">
              <a:spcBef>
                <a:spcPct val="50000"/>
              </a:spcBef>
              <a:defRPr/>
            </a:pPr>
            <a:r>
              <a:rPr lang="en-US" sz="2200" b="1" i="1">
                <a:effectLst>
                  <a:outerShdw blurRad="38100" dist="38100" dir="2700000" algn="tl">
                    <a:srgbClr val="C0C0C0"/>
                  </a:outerShdw>
                </a:effectLst>
                <a:latin typeface="Arial"/>
              </a:rPr>
              <a:t>Chặt phá rừng bừa bãi</a:t>
            </a:r>
          </a:p>
        </p:txBody>
      </p:sp>
      <p:sp>
        <p:nvSpPr>
          <p:cNvPr id="93191" name="Text Box 7"/>
          <p:cNvSpPr txBox="1">
            <a:spLocks noChangeArrowheads="1"/>
          </p:cNvSpPr>
          <p:nvPr/>
        </p:nvSpPr>
        <p:spPr bwMode="auto">
          <a:xfrm>
            <a:off x="6767513" y="5300663"/>
            <a:ext cx="2125662" cy="457200"/>
          </a:xfrm>
          <a:prstGeom prst="rect">
            <a:avLst/>
          </a:prstGeom>
          <a:noFill/>
          <a:ln w="9525">
            <a:noFill/>
            <a:miter lim="800000"/>
            <a:headEnd/>
            <a:tailEnd/>
          </a:ln>
          <a:effectLst/>
        </p:spPr>
        <p:txBody>
          <a:bodyPr>
            <a:spAutoFit/>
          </a:bodyPr>
          <a:lstStyle/>
          <a:p>
            <a:pPr>
              <a:spcBef>
                <a:spcPct val="50000"/>
              </a:spcBef>
              <a:defRPr/>
            </a:pPr>
            <a:r>
              <a:rPr lang="en-US" sz="2400" b="1" i="1">
                <a:effectLst>
                  <a:outerShdw blurRad="38100" dist="38100" dir="2700000" algn="tl">
                    <a:srgbClr val="C0C0C0"/>
                  </a:outerShdw>
                </a:effectLst>
                <a:latin typeface="Arial"/>
              </a:rPr>
              <a:t>Cháy rừng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63575" y="-279400"/>
            <a:ext cx="8229600" cy="1384300"/>
          </a:xfrm>
        </p:spPr>
        <p:txBody>
          <a:bodyPr/>
          <a:lstStyle/>
          <a:p>
            <a:pPr marL="838200" indent="-838200" eaLnBrk="1" hangingPunct="1">
              <a:defRPr/>
            </a:pPr>
            <a:r>
              <a:rPr lang="en-US" sz="3600" b="1" smtClean="0">
                <a:latin typeface="Arial"/>
              </a:rPr>
              <a:t>3. NGÀNH KHAI THÁC THỦY SẢN</a:t>
            </a:r>
          </a:p>
        </p:txBody>
      </p:sp>
      <p:graphicFrame>
        <p:nvGraphicFramePr>
          <p:cNvPr id="2050" name="Object 5"/>
          <p:cNvGraphicFramePr>
            <a:graphicFrameLocks noChangeAspect="1"/>
          </p:cNvGraphicFramePr>
          <p:nvPr>
            <p:ph idx="1"/>
          </p:nvPr>
        </p:nvGraphicFramePr>
        <p:xfrm>
          <a:off x="863600" y="935038"/>
          <a:ext cx="7448550" cy="4438650"/>
        </p:xfrm>
        <a:graphic>
          <a:graphicData uri="http://schemas.openxmlformats.org/presentationml/2006/ole">
            <p:oleObj spid="_x0000_s2050" name="Chart" r:id="rId3" imgW="7448550" imgH="4438650" progId="MSGraph.Chart.8">
              <p:embed followColorScheme="full"/>
            </p:oleObj>
          </a:graphicData>
        </a:graphic>
      </p:graphicFrame>
      <p:sp>
        <p:nvSpPr>
          <p:cNvPr id="65543" name="Text Box 7"/>
          <p:cNvSpPr txBox="1">
            <a:spLocks noChangeArrowheads="1"/>
          </p:cNvSpPr>
          <p:nvPr/>
        </p:nvSpPr>
        <p:spPr bwMode="auto">
          <a:xfrm>
            <a:off x="935038" y="5697538"/>
            <a:ext cx="7416800" cy="946150"/>
          </a:xfrm>
          <a:prstGeom prst="rect">
            <a:avLst/>
          </a:prstGeom>
          <a:noFill/>
          <a:ln w="9525">
            <a:noFill/>
            <a:miter lim="800000"/>
            <a:headEnd/>
            <a:tailEnd/>
          </a:ln>
          <a:effectLst/>
        </p:spPr>
        <p:txBody>
          <a:bodyPr>
            <a:spAutoFit/>
          </a:bodyPr>
          <a:lstStyle/>
          <a:p>
            <a:pPr>
              <a:spcBef>
                <a:spcPct val="50000"/>
              </a:spcBef>
              <a:defRPr/>
            </a:pPr>
            <a:r>
              <a:rPr lang="en-US" sz="2800" i="1">
                <a:effectLst>
                  <a:outerShdw blurRad="38100" dist="38100" dir="2700000" algn="tl">
                    <a:srgbClr val="000000"/>
                  </a:outerShdw>
                </a:effectLst>
                <a:latin typeface="Arial"/>
              </a:rPr>
              <a:t>Dựa vào biểu đồ trên em hãy so sánh lượng thủy sản năm 1990 và năm 2003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454</Words>
  <Application>Microsoft Office PowerPoint</Application>
  <PresentationFormat>On-screen Show (4:3)</PresentationFormat>
  <Paragraphs>46</Paragraphs>
  <Slides>13</Slides>
  <Notes>1</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5" baseType="lpstr">
      <vt:lpstr>Arial</vt:lpstr>
      <vt:lpstr>Comic Sans MS</vt:lpstr>
      <vt:lpstr>Wingdings</vt:lpstr>
      <vt:lpstr>Arial Black</vt:lpstr>
      <vt:lpstr>Times New Roman</vt:lpstr>
      <vt:lpstr>Tahoma</vt:lpstr>
      <vt:lpstr>Crayons</vt:lpstr>
      <vt:lpstr>Proposal</vt:lpstr>
      <vt:lpstr>Capsules</vt:lpstr>
      <vt:lpstr>Fireworks</vt:lpstr>
      <vt:lpstr>Ocean</vt:lpstr>
      <vt:lpstr>Microsoft Graph Chart</vt:lpstr>
      <vt:lpstr>Slide 1</vt:lpstr>
      <vt:lpstr>BỐ CỤC BÀI GIẢNG</vt:lpstr>
      <vt:lpstr>CÁC HOẠT ĐỘNG CỦA  LÂM NGHIỆP </vt:lpstr>
      <vt:lpstr>Lâm nghiệp có hai hoạt động chính là trồng và bảo vệ rừng; khai thác gỗ và các lâm sản khác.</vt:lpstr>
      <vt:lpstr>2. SỰ THAY ĐỔI VỀ DIỆN TÍCH CỦA RỪNG NƯỚC TA</vt:lpstr>
      <vt:lpstr>Slide 6</vt:lpstr>
      <vt:lpstr>MỘT SỐ HÌNH ẢNH MINH HỌA</vt:lpstr>
      <vt:lpstr>Slide 8</vt:lpstr>
      <vt:lpstr>3. NGÀNH KHAI THÁC THỦY SẢN</vt:lpstr>
      <vt:lpstr>Slide 10</vt:lpstr>
      <vt:lpstr>MỘT SỐ HÌNH ẢNH MINH HỌA</vt:lpstr>
      <vt:lpstr>Slide 12</vt:lpstr>
      <vt:lpstr>KẾT LUẬN </vt:lpstr>
    </vt:vector>
  </TitlesOfParts>
  <Company>MSHOME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Phạm Thị Minh Yến</dc:title>
  <dc:creator>VAN BA</dc:creator>
  <cp:lastModifiedBy>CSTeam</cp:lastModifiedBy>
  <cp:revision>27</cp:revision>
  <dcterms:created xsi:type="dcterms:W3CDTF">2002-01-01T07:02:56Z</dcterms:created>
  <dcterms:modified xsi:type="dcterms:W3CDTF">2016-06-30T02:33:05Z</dcterms:modified>
</cp:coreProperties>
</file>