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 id="2147483651" r:id="rId3"/>
  </p:sldMasterIdLst>
  <p:notesMasterIdLst>
    <p:notesMasterId r:id="rId19"/>
  </p:notesMasterIdLst>
  <p:sldIdLst>
    <p:sldId id="257" r:id="rId4"/>
    <p:sldId id="256" r:id="rId5"/>
    <p:sldId id="280" r:id="rId6"/>
    <p:sldId id="262" r:id="rId7"/>
    <p:sldId id="263" r:id="rId8"/>
    <p:sldId id="261" r:id="rId9"/>
    <p:sldId id="273" r:id="rId10"/>
    <p:sldId id="267" r:id="rId11"/>
    <p:sldId id="274" r:id="rId12"/>
    <p:sldId id="272" r:id="rId13"/>
    <p:sldId id="275" r:id="rId14"/>
    <p:sldId id="276" r:id="rId15"/>
    <p:sldId id="279" r:id="rId16"/>
    <p:sldId id="278" r:id="rId17"/>
    <p:sldId id="277" r:id="rId18"/>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E25E"/>
    <a:srgbClr val="9ED4F8"/>
    <a:srgbClr val="D0D1AB"/>
    <a:srgbClr val="80D6AF"/>
    <a:srgbClr val="E47CDF"/>
    <a:srgbClr val="C13F0B"/>
    <a:srgbClr val="66FF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9" d="100"/>
          <a:sy n="69" d="100"/>
        </p:scale>
        <p:origin x="120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F8D2E12-10B9-4837-ACF2-23E56A142CA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4C5CEF78-85AC-4D24-82A1-625A8F887214}" type="slidenum">
              <a:rPr lang="en-US" smtClean="0"/>
              <a:pPr/>
              <a:t>15</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979C2E-7E5D-4F78-9930-4761D4BD9A3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F16F68-9E5A-4E26-B32A-8639CCB1551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EDA88C-3AC0-42CE-BD27-68B59E6F648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p:spPr>
            <p:txBody>
              <a:bodyPr/>
              <a:lstStyle/>
              <a:p>
                <a:pPr>
                  <a:defRPr/>
                </a:pPr>
                <a:endParaRPr lang="en-US"/>
              </a:p>
            </p:txBody>
          </p:sp>
          <p:sp>
            <p:nvSpPr>
              <p:cNvPr id="143"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p:spPr>
            <p:txBody>
              <a:bodyPr/>
              <a:lstStyle/>
              <a:p>
                <a:pPr>
                  <a:defRPr/>
                </a:pPr>
                <a:endParaRPr lang="en-US"/>
              </a:p>
            </p:txBody>
          </p:sp>
          <p:sp>
            <p:nvSpPr>
              <p:cNvPr id="144"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p:spPr>
            <p:txBody>
              <a:bodyPr/>
              <a:lstStyle/>
              <a:p>
                <a:pPr>
                  <a:defRPr/>
                </a:pPr>
                <a:endParaRPr lang="en-US"/>
              </a:p>
            </p:txBody>
          </p:sp>
          <p:sp>
            <p:nvSpPr>
              <p:cNvPr id="145"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p:spPr>
            <p:txBody>
              <a:bodyPr/>
              <a:lstStyle/>
              <a:p>
                <a:pPr>
                  <a:defRPr/>
                </a:pPr>
                <a:endParaRPr lang="en-US"/>
              </a:p>
            </p:txBody>
          </p:sp>
          <p:sp>
            <p:nvSpPr>
              <p:cNvPr id="146"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p:spPr>
            <p:txBody>
              <a:bodyPr/>
              <a:lstStyle/>
              <a:p>
                <a:pPr>
                  <a:defRPr/>
                </a:pPr>
                <a:endParaRPr lang="en-US"/>
              </a:p>
            </p:txBody>
          </p:sp>
          <p:sp>
            <p:nvSpPr>
              <p:cNvPr id="147"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p:spPr>
            <p:txBody>
              <a:bodyPr/>
              <a:lstStyle/>
              <a:p>
                <a:pPr>
                  <a:defRPr/>
                </a:pPr>
                <a:endParaRPr lang="en-US"/>
              </a:p>
            </p:txBody>
          </p:sp>
          <p:sp>
            <p:nvSpPr>
              <p:cNvPr id="148"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p:spPr>
            <p:txBody>
              <a:bodyPr/>
              <a:lstStyle/>
              <a:p>
                <a:pPr>
                  <a:defRPr/>
                </a:pPr>
                <a:endParaRPr lang="en-US"/>
              </a:p>
            </p:txBody>
          </p:sp>
          <p:sp>
            <p:nvSpPr>
              <p:cNvPr id="149"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150"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151"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152"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153"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154"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p:spPr>
            <p:txBody>
              <a:bodyPr/>
              <a:lstStyle/>
              <a:p>
                <a:pPr>
                  <a:defRPr/>
                </a:pPr>
                <a:endParaRPr lang="en-US"/>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9"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47"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48"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70"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p:spPr>
            <p:txBody>
              <a:bodyPr/>
              <a:lstStyle/>
              <a:p>
                <a:pPr>
                  <a:defRPr/>
                </a:pPr>
                <a:endParaRPr lang="en-US"/>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p:spPr>
            <p:txBody>
              <a:bodyPr wrap="none" anchor="ctr"/>
              <a:lstStyle/>
              <a:p>
                <a:pPr>
                  <a:defRPr/>
                </a:pPr>
                <a:endParaRPr lang="en-US"/>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p:spPr>
            <p:txBody>
              <a:bodyPr wrap="none" anchor="ctr"/>
              <a:lstStyle/>
              <a:p>
                <a:pPr>
                  <a:defRPr/>
                </a:pPr>
                <a:endParaRPr lang="en-US"/>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p:spPr>
            <p:txBody>
              <a:bodyPr wrap="none" anchor="ctr"/>
              <a:lstStyle/>
              <a:p>
                <a:pPr>
                  <a:defRPr/>
                </a:pPr>
                <a:endParaRPr lang="en-US"/>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p:spPr>
            <p:txBody>
              <a:bodyPr wrap="none" anchor="ctr"/>
              <a:lstStyle/>
              <a:p>
                <a:pPr>
                  <a:defRPr/>
                </a:pPr>
                <a:endParaRPr lang="en-US"/>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p:spPr>
            <p:txBody>
              <a:bodyPr wrap="none" anchor="ctr"/>
              <a:lstStyle/>
              <a:p>
                <a:pPr>
                  <a:defRPr/>
                </a:pPr>
                <a:endParaRPr lang="en-US"/>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p:spPr>
            <p:txBody>
              <a:bodyPr wrap="none" anchor="ctr"/>
              <a:lstStyle/>
              <a:p>
                <a:pPr>
                  <a:defRPr/>
                </a:pPr>
                <a:endParaRPr lang="en-US"/>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p:spPr>
            <p:txBody>
              <a:bodyPr wrap="none" anchor="ctr"/>
              <a:lstStyle/>
              <a:p>
                <a:pPr>
                  <a:defRPr/>
                </a:pPr>
                <a:endParaRPr lang="en-US"/>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p:spPr>
            <p:txBody>
              <a:bodyPr wrap="none" anchor="ctr"/>
              <a:lstStyle/>
              <a:p>
                <a:pPr>
                  <a:defRPr/>
                </a:pPr>
                <a:endParaRPr lang="en-US"/>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p:spPr>
            <p:txBody>
              <a:bodyPr wrap="none" anchor="ctr"/>
              <a:lstStyle/>
              <a:p>
                <a:pPr>
                  <a:defRPr/>
                </a:pPr>
                <a:endParaRPr lang="en-US"/>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p:spPr>
            <p:txBody>
              <a:bodyPr wrap="none" anchor="ctr"/>
              <a:lstStyle/>
              <a:p>
                <a:pPr>
                  <a:defRPr/>
                </a:pPr>
                <a:endParaRPr lang="en-US"/>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p:spPr>
            <p:txBody>
              <a:bodyPr wrap="none" anchor="ctr"/>
              <a:lstStyle/>
              <a:p>
                <a:pPr>
                  <a:defRPr/>
                </a:pPr>
                <a:endParaRPr lang="en-US"/>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p:spPr>
            <p:txBody>
              <a:bodyPr wrap="none" anchor="ctr"/>
              <a:lstStyle/>
              <a:p>
                <a:pPr>
                  <a:defRPr/>
                </a:pPr>
                <a:endParaRPr lang="en-US"/>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p:spPr>
            <p:txBody>
              <a:bodyPr wrap="none" anchor="ctr"/>
              <a:lstStyle/>
              <a:p>
                <a:pPr>
                  <a:defRPr/>
                </a:pPr>
                <a:endParaRPr lang="en-US"/>
              </a:p>
            </p:txBody>
          </p:sp>
          <p:sp>
            <p:nvSpPr>
              <p:cNvPr id="127"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en-US"/>
              </a:p>
            </p:txBody>
          </p:sp>
          <p:sp>
            <p:nvSpPr>
              <p:cNvPr id="128"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en-US"/>
              </a:p>
            </p:txBody>
          </p:sp>
          <p:sp>
            <p:nvSpPr>
              <p:cNvPr id="129"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en-US"/>
              </a:p>
            </p:txBody>
          </p:sp>
          <p:sp>
            <p:nvSpPr>
              <p:cNvPr id="130"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en-US"/>
              </a:p>
            </p:txBody>
          </p:sp>
          <p:sp>
            <p:nvSpPr>
              <p:cNvPr id="131"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en-US"/>
              </a:p>
            </p:txBody>
          </p:sp>
          <p:sp>
            <p:nvSpPr>
              <p:cNvPr id="132"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en-US"/>
              </a:p>
            </p:txBody>
          </p:sp>
          <p:sp>
            <p:nvSpPr>
              <p:cNvPr id="133"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w="9525">
                <a:noFill/>
                <a:round/>
                <a:headEnd/>
                <a:tailEnd/>
              </a:ln>
            </p:spPr>
            <p:txBody>
              <a:bodyPr/>
              <a:lstStyle/>
              <a:p>
                <a:pPr>
                  <a:defRPr/>
                </a:pPr>
                <a:endParaRPr lang="en-US"/>
              </a:p>
            </p:txBody>
          </p:sp>
          <p:sp>
            <p:nvSpPr>
              <p:cNvPr id="134"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w="9525">
                <a:noFill/>
                <a:round/>
                <a:headEnd/>
                <a:tailEnd/>
              </a:ln>
            </p:spPr>
            <p:txBody>
              <a:bodyPr/>
              <a:lstStyle/>
              <a:p>
                <a:pPr>
                  <a:defRPr/>
                </a:pPr>
                <a:endParaRPr lang="en-US"/>
              </a:p>
            </p:txBody>
          </p:sp>
          <p:sp>
            <p:nvSpPr>
              <p:cNvPr id="135"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w="9525">
                <a:noFill/>
                <a:round/>
                <a:headEnd/>
                <a:tailEnd/>
              </a:ln>
            </p:spPr>
            <p:txBody>
              <a:bodyPr/>
              <a:lstStyle/>
              <a:p>
                <a:pPr>
                  <a:defRPr/>
                </a:pPr>
                <a:endParaRPr lang="en-US"/>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p:spPr>
            <p:txBody>
              <a:bodyPr wrap="none" anchor="ctr"/>
              <a:lstStyle/>
              <a:p>
                <a:pPr>
                  <a:defRPr/>
                </a:pPr>
                <a:endParaRPr lang="en-US"/>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p:spPr>
            <p:txBody>
              <a:bodyPr wrap="none" anchor="ctr"/>
              <a:lstStyle/>
              <a:p>
                <a:pPr>
                  <a:defRPr/>
                </a:pPr>
                <a:endParaRPr lang="en-US"/>
              </a:p>
            </p:txBody>
          </p:sp>
          <p:sp>
            <p:nvSpPr>
              <p:cNvPr id="138"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p:spPr>
            <p:txBody>
              <a:bodyPr/>
              <a:lstStyle/>
              <a:p>
                <a:pPr>
                  <a:defRPr/>
                </a:pPr>
                <a:endParaRPr lang="en-US"/>
              </a:p>
            </p:txBody>
          </p:sp>
          <p:sp>
            <p:nvSpPr>
              <p:cNvPr id="139" name="Freeform 150"/>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p:spPr>
            <p:txBody>
              <a:bodyPr/>
              <a:lstStyle/>
              <a:p>
                <a:pPr>
                  <a:defRPr/>
                </a:pPr>
                <a:endParaRPr lang="en-US"/>
              </a:p>
            </p:txBody>
          </p:sp>
          <p:sp>
            <p:nvSpPr>
              <p:cNvPr id="140"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en-US"/>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en-US"/>
              </a:p>
            </p:txBody>
          </p:sp>
        </p:grpSp>
      </p:grpSp>
      <p:sp>
        <p:nvSpPr>
          <p:cNvPr id="22681"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22682"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en-US"/>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US"/>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US"/>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pPr>
              <a:defRPr/>
            </a:pPr>
            <a:fld id="{1164409F-4DC9-4D54-A67B-6E975811AA4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pPr>
              <a:defRPr/>
            </a:pPr>
            <a:fld id="{D8C0BA65-DECC-47D5-8D42-B7EF852FE28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pPr>
              <a:defRPr/>
            </a:pPr>
            <a:fld id="{E22B7B39-9454-4169-8156-1F40430FCEC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pPr>
              <a:defRPr/>
            </a:pPr>
            <a:fld id="{BC605860-2373-406A-B9E6-1E78A8726E7A}"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54"/>
          <p:cNvSpPr>
            <a:spLocks noGrp="1" noChangeArrowheads="1"/>
          </p:cNvSpPr>
          <p:nvPr>
            <p:ph type="dt" sz="half" idx="10"/>
          </p:nvPr>
        </p:nvSpPr>
        <p:spPr>
          <a:ln/>
        </p:spPr>
        <p:txBody>
          <a:bodyPr/>
          <a:lstStyle>
            <a:lvl1pPr>
              <a:defRPr/>
            </a:lvl1pPr>
          </a:lstStyle>
          <a:p>
            <a:pPr>
              <a:defRPr/>
            </a:pPr>
            <a:endParaRPr lang="en-US"/>
          </a:p>
        </p:txBody>
      </p:sp>
      <p:sp>
        <p:nvSpPr>
          <p:cNvPr id="8" name="Rectangle 155"/>
          <p:cNvSpPr>
            <a:spLocks noGrp="1" noChangeArrowheads="1"/>
          </p:cNvSpPr>
          <p:nvPr>
            <p:ph type="ftr" sz="quarter" idx="11"/>
          </p:nvPr>
        </p:nvSpPr>
        <p:spPr>
          <a:ln/>
        </p:spPr>
        <p:txBody>
          <a:bodyPr/>
          <a:lstStyle>
            <a:lvl1pPr>
              <a:defRPr/>
            </a:lvl1pPr>
          </a:lstStyle>
          <a:p>
            <a:pPr>
              <a:defRPr/>
            </a:pPr>
            <a:endParaRPr lang="en-US"/>
          </a:p>
        </p:txBody>
      </p:sp>
      <p:sp>
        <p:nvSpPr>
          <p:cNvPr id="9" name="Rectangle 156"/>
          <p:cNvSpPr>
            <a:spLocks noGrp="1" noChangeArrowheads="1"/>
          </p:cNvSpPr>
          <p:nvPr>
            <p:ph type="sldNum" sz="quarter" idx="12"/>
          </p:nvPr>
        </p:nvSpPr>
        <p:spPr>
          <a:ln/>
        </p:spPr>
        <p:txBody>
          <a:bodyPr/>
          <a:lstStyle>
            <a:lvl1pPr>
              <a:defRPr/>
            </a:lvl1pPr>
          </a:lstStyle>
          <a:p>
            <a:pPr>
              <a:defRPr/>
            </a:pPr>
            <a:fld id="{6CA33D42-D13B-4D26-8085-09D120086762}"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54"/>
          <p:cNvSpPr>
            <a:spLocks noGrp="1" noChangeArrowheads="1"/>
          </p:cNvSpPr>
          <p:nvPr>
            <p:ph type="dt" sz="half" idx="10"/>
          </p:nvPr>
        </p:nvSpPr>
        <p:spPr>
          <a:ln/>
        </p:spPr>
        <p:txBody>
          <a:bodyPr/>
          <a:lstStyle>
            <a:lvl1pPr>
              <a:defRPr/>
            </a:lvl1pPr>
          </a:lstStyle>
          <a:p>
            <a:pPr>
              <a:defRPr/>
            </a:pPr>
            <a:endParaRPr lang="en-US"/>
          </a:p>
        </p:txBody>
      </p:sp>
      <p:sp>
        <p:nvSpPr>
          <p:cNvPr id="4" name="Rectangle 155"/>
          <p:cNvSpPr>
            <a:spLocks noGrp="1" noChangeArrowheads="1"/>
          </p:cNvSpPr>
          <p:nvPr>
            <p:ph type="ftr" sz="quarter" idx="11"/>
          </p:nvPr>
        </p:nvSpPr>
        <p:spPr>
          <a:ln/>
        </p:spPr>
        <p:txBody>
          <a:bodyPr/>
          <a:lstStyle>
            <a:lvl1pPr>
              <a:defRPr/>
            </a:lvl1pPr>
          </a:lstStyle>
          <a:p>
            <a:pPr>
              <a:defRPr/>
            </a:pPr>
            <a:endParaRPr lang="en-US"/>
          </a:p>
        </p:txBody>
      </p:sp>
      <p:sp>
        <p:nvSpPr>
          <p:cNvPr id="5" name="Rectangle 156"/>
          <p:cNvSpPr>
            <a:spLocks noGrp="1" noChangeArrowheads="1"/>
          </p:cNvSpPr>
          <p:nvPr>
            <p:ph type="sldNum" sz="quarter" idx="12"/>
          </p:nvPr>
        </p:nvSpPr>
        <p:spPr>
          <a:ln/>
        </p:spPr>
        <p:txBody>
          <a:bodyPr/>
          <a:lstStyle>
            <a:lvl1pPr>
              <a:defRPr/>
            </a:lvl1pPr>
          </a:lstStyle>
          <a:p>
            <a:pPr>
              <a:defRPr/>
            </a:pPr>
            <a:fld id="{2ED88C33-42A5-44A9-9A5C-8CD101BF2230}"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en-US"/>
          </a:p>
        </p:txBody>
      </p:sp>
      <p:sp>
        <p:nvSpPr>
          <p:cNvPr id="3" name="Rectangle 155"/>
          <p:cNvSpPr>
            <a:spLocks noGrp="1" noChangeArrowheads="1"/>
          </p:cNvSpPr>
          <p:nvPr>
            <p:ph type="ftr" sz="quarter" idx="11"/>
          </p:nvPr>
        </p:nvSpPr>
        <p:spPr>
          <a:ln/>
        </p:spPr>
        <p:txBody>
          <a:bodyPr/>
          <a:lstStyle>
            <a:lvl1pPr>
              <a:defRPr/>
            </a:lvl1pPr>
          </a:lstStyle>
          <a:p>
            <a:pPr>
              <a:defRPr/>
            </a:pPr>
            <a:endParaRPr lang="en-US"/>
          </a:p>
        </p:txBody>
      </p:sp>
      <p:sp>
        <p:nvSpPr>
          <p:cNvPr id="4" name="Rectangle 156"/>
          <p:cNvSpPr>
            <a:spLocks noGrp="1" noChangeArrowheads="1"/>
          </p:cNvSpPr>
          <p:nvPr>
            <p:ph type="sldNum" sz="quarter" idx="12"/>
          </p:nvPr>
        </p:nvSpPr>
        <p:spPr>
          <a:ln/>
        </p:spPr>
        <p:txBody>
          <a:bodyPr/>
          <a:lstStyle>
            <a:lvl1pPr>
              <a:defRPr/>
            </a:lvl1pPr>
          </a:lstStyle>
          <a:p>
            <a:pPr>
              <a:defRPr/>
            </a:pPr>
            <a:fld id="{C32E04FB-6852-4296-9BEC-2CFACBE1D8BC}"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pPr>
              <a:defRPr/>
            </a:pPr>
            <a:fld id="{78905D96-1943-47FC-ADE9-1870C490E16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AF2D1D-8573-43E1-A8A8-AABC0F7C9633}"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pPr>
              <a:defRPr/>
            </a:pPr>
            <a:fld id="{C340FE07-7FDA-436D-9A5C-3C165665C332}"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pPr>
              <a:defRPr/>
            </a:pPr>
            <a:fld id="{398669B3-AC25-46CE-9A0B-4D3BC5FA5540}"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pPr>
              <a:defRPr/>
            </a:pPr>
            <a:fld id="{AC68F709-E400-4608-A82E-16223004D87F}"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n-US"/>
          </a:p>
        </p:txBody>
      </p:sp>
      <p:sp>
        <p:nvSpPr>
          <p:cNvPr id="37890"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37891"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5ECF5007-674F-4B09-B15C-8BC464CC6720}"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0B8242-316A-4D79-9BF9-21FE5E9A7A7B}"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8835C2-0A88-4AC9-B786-68F2266A352D}"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AE2736-5E29-4C86-AB75-329352DF013D}"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C231AEF-7A15-422B-B739-192EF606151D}"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0F3CFBC-F20E-4BD7-9369-35AE72A6E35E}"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02777F4-359D-4D54-BCD2-180760D783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9652BB-E585-4770-A918-F8CA70120D8A}"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693F292-5AE2-4519-9F4D-365C8C110CF2}"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F498091-81EC-4F00-A7EE-82FC8F3081A9}"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076125F-ABD0-4CB9-98F0-9BECB552891F}"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3758F1-3EE1-4D06-B58F-5A14BF2579A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082638-6CEE-40DA-A35B-0B929FF3467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F822A39-3A18-40E5-8516-EC4E4B48581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D65EC62-16BF-4B2B-875F-911FD4243B3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E95A31D-F6DA-4326-B9FA-E23B57F039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326E7B-506B-4AC4-9408-964F8403D6F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C27977-38A7-4A90-B030-FBD282184EF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E076F1E9-0B36-420D-8FAF-DFDAAFDF817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1422400"/>
            <a:ext cx="9147175" cy="5435600"/>
            <a:chOff x="0" y="896"/>
            <a:chExt cx="5762" cy="3424"/>
          </a:xfrm>
        </p:grpSpPr>
        <p:grpSp>
          <p:nvGrpSpPr>
            <p:cNvPr id="2056" name="Group 3"/>
            <p:cNvGrpSpPr>
              <a:grpSpLocks/>
            </p:cNvGrpSpPr>
            <p:nvPr userDrawn="1"/>
          </p:nvGrpSpPr>
          <p:grpSpPr bwMode="auto">
            <a:xfrm>
              <a:off x="20" y="896"/>
              <a:ext cx="5742" cy="3424"/>
              <a:chOff x="20" y="896"/>
              <a:chExt cx="5742" cy="3424"/>
            </a:xfrm>
          </p:grpSpPr>
          <p:sp>
            <p:nvSpPr>
              <p:cNvPr id="2193"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p:spPr>
            <p:txBody>
              <a:bodyPr/>
              <a:lstStyle/>
              <a:p>
                <a:pPr>
                  <a:defRPr/>
                </a:pPr>
                <a:endParaRPr lang="en-US"/>
              </a:p>
            </p:txBody>
          </p:sp>
          <p:sp>
            <p:nvSpPr>
              <p:cNvPr id="2194"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p:spPr>
            <p:txBody>
              <a:bodyPr/>
              <a:lstStyle/>
              <a:p>
                <a:pPr>
                  <a:defRPr/>
                </a:pPr>
                <a:endParaRPr lang="en-US"/>
              </a:p>
            </p:txBody>
          </p:sp>
          <p:sp>
            <p:nvSpPr>
              <p:cNvPr id="2195"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p:spPr>
            <p:txBody>
              <a:bodyPr/>
              <a:lstStyle/>
              <a:p>
                <a:pPr>
                  <a:defRPr/>
                </a:pPr>
                <a:endParaRPr lang="en-US"/>
              </a:p>
            </p:txBody>
          </p:sp>
          <p:sp>
            <p:nvSpPr>
              <p:cNvPr id="2196"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p:spPr>
            <p:txBody>
              <a:bodyPr/>
              <a:lstStyle/>
              <a:p>
                <a:pPr>
                  <a:defRPr/>
                </a:pPr>
                <a:endParaRPr lang="en-US"/>
              </a:p>
            </p:txBody>
          </p:sp>
          <p:sp>
            <p:nvSpPr>
              <p:cNvPr id="2197"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p:spPr>
            <p:txBody>
              <a:bodyPr/>
              <a:lstStyle/>
              <a:p>
                <a:pPr>
                  <a:defRPr/>
                </a:pPr>
                <a:endParaRPr lang="en-US"/>
              </a:p>
            </p:txBody>
          </p:sp>
          <p:sp>
            <p:nvSpPr>
              <p:cNvPr id="2198"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p:spPr>
            <p:txBody>
              <a:bodyPr/>
              <a:lstStyle/>
              <a:p>
                <a:pPr>
                  <a:defRPr/>
                </a:pPr>
                <a:endParaRPr lang="en-US"/>
              </a:p>
            </p:txBody>
          </p:sp>
          <p:sp>
            <p:nvSpPr>
              <p:cNvPr id="2199"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p:spPr>
            <p:txBody>
              <a:bodyPr/>
              <a:lstStyle/>
              <a:p>
                <a:pPr>
                  <a:defRPr/>
                </a:pPr>
                <a:endParaRPr lang="en-US"/>
              </a:p>
            </p:txBody>
          </p:sp>
          <p:sp>
            <p:nvSpPr>
              <p:cNvPr id="2200"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2201"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2202"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2203"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2204"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p:spPr>
            <p:txBody>
              <a:bodyPr/>
              <a:lstStyle/>
              <a:p>
                <a:pPr>
                  <a:defRPr/>
                </a:pPr>
                <a:endParaRPr lang="en-US"/>
              </a:p>
            </p:txBody>
          </p:sp>
          <p:sp>
            <p:nvSpPr>
              <p:cNvPr id="2205"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p:spPr>
            <p:txBody>
              <a:bodyPr/>
              <a:lstStyle/>
              <a:p>
                <a:pPr>
                  <a:defRPr/>
                </a:pPr>
                <a:endParaRPr lang="en-US"/>
              </a:p>
            </p:txBody>
          </p:sp>
        </p:grpSp>
        <p:grpSp>
          <p:nvGrpSpPr>
            <p:cNvPr id="2057" name="Group 17"/>
            <p:cNvGrpSpPr>
              <a:grpSpLocks/>
            </p:cNvGrpSpPr>
            <p:nvPr userDrawn="1"/>
          </p:nvGrpSpPr>
          <p:grpSpPr bwMode="auto">
            <a:xfrm>
              <a:off x="0" y="2291"/>
              <a:ext cx="1385" cy="1702"/>
              <a:chOff x="0" y="2291"/>
              <a:chExt cx="1385" cy="1702"/>
            </a:xfrm>
          </p:grpSpPr>
          <p:sp>
            <p:nvSpPr>
              <p:cNvPr id="2058"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059"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060"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061"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62"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63"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64"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65"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66"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67"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68"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69"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0"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1"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2"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3"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4"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5"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6"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7"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8"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79"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80"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81"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82"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83"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84"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085"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86"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87"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88"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89"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090"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91"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92"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093"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094"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095"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096"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097"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098"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099"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100"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101"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02"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03"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04"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105"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06"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07"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08"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09"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0"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1"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2"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3"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4"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5"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6"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7"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8"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19"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20"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21"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p:spPr>
            <p:txBody>
              <a:bodyPr/>
              <a:lstStyle/>
              <a:p>
                <a:pPr>
                  <a:defRPr/>
                </a:pPr>
                <a:endParaRPr lang="en-US"/>
              </a:p>
            </p:txBody>
          </p:sp>
          <p:sp>
            <p:nvSpPr>
              <p:cNvPr id="2122"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p:spPr>
            <p:txBody>
              <a:bodyPr wrap="none" anchor="ctr"/>
              <a:lstStyle/>
              <a:p>
                <a:pPr>
                  <a:defRPr/>
                </a:pPr>
                <a:endParaRPr lang="en-US"/>
              </a:p>
            </p:txBody>
          </p:sp>
          <p:sp>
            <p:nvSpPr>
              <p:cNvPr id="2123"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p:spPr>
            <p:txBody>
              <a:bodyPr wrap="none" anchor="ctr"/>
              <a:lstStyle/>
              <a:p>
                <a:pPr>
                  <a:defRPr/>
                </a:pPr>
                <a:endParaRPr lang="en-US"/>
              </a:p>
            </p:txBody>
          </p:sp>
          <p:sp>
            <p:nvSpPr>
              <p:cNvPr id="2124"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125"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126"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27"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p:spPr>
            <p:txBody>
              <a:bodyPr wrap="none" anchor="ctr"/>
              <a:lstStyle/>
              <a:p>
                <a:pPr>
                  <a:defRPr/>
                </a:pPr>
                <a:endParaRPr lang="en-US"/>
              </a:p>
            </p:txBody>
          </p:sp>
          <p:sp>
            <p:nvSpPr>
              <p:cNvPr id="2128"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29"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30"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131"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p:spPr>
            <p:txBody>
              <a:bodyPr wrap="none" anchor="ctr"/>
              <a:lstStyle/>
              <a:p>
                <a:pPr>
                  <a:defRPr/>
                </a:pPr>
                <a:endParaRPr lang="en-US"/>
              </a:p>
            </p:txBody>
          </p:sp>
          <p:sp>
            <p:nvSpPr>
              <p:cNvPr id="2132"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33"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34"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35"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36"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137"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38"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39"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40"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141"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142"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143"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144"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145"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146"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147"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p:spPr>
            <p:txBody>
              <a:bodyPr wrap="none" anchor="ctr"/>
              <a:lstStyle/>
              <a:p>
                <a:pPr>
                  <a:defRPr/>
                </a:pPr>
                <a:endParaRPr lang="en-US"/>
              </a:p>
            </p:txBody>
          </p:sp>
          <p:sp>
            <p:nvSpPr>
              <p:cNvPr id="2148"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149"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150"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151"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152"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p:spPr>
            <p:txBody>
              <a:bodyPr wrap="none" anchor="ctr"/>
              <a:lstStyle/>
              <a:p>
                <a:pPr>
                  <a:defRPr/>
                </a:pPr>
                <a:endParaRPr lang="en-US"/>
              </a:p>
            </p:txBody>
          </p:sp>
          <p:sp>
            <p:nvSpPr>
              <p:cNvPr id="2153"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p:spPr>
            <p:txBody>
              <a:bodyPr wrap="none" anchor="ctr"/>
              <a:lstStyle/>
              <a:p>
                <a:pPr>
                  <a:defRPr/>
                </a:pPr>
                <a:endParaRPr lang="en-US"/>
              </a:p>
            </p:txBody>
          </p:sp>
          <p:sp>
            <p:nvSpPr>
              <p:cNvPr id="2154"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p:spPr>
            <p:txBody>
              <a:bodyPr wrap="none" anchor="ctr"/>
              <a:lstStyle/>
              <a:p>
                <a:pPr>
                  <a:defRPr/>
                </a:pPr>
                <a:endParaRPr lang="en-US"/>
              </a:p>
            </p:txBody>
          </p:sp>
          <p:sp>
            <p:nvSpPr>
              <p:cNvPr id="2155"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p:spPr>
            <p:txBody>
              <a:bodyPr wrap="none" anchor="ctr"/>
              <a:lstStyle/>
              <a:p>
                <a:pPr>
                  <a:defRPr/>
                </a:pPr>
                <a:endParaRPr lang="en-US"/>
              </a:p>
            </p:txBody>
          </p:sp>
          <p:sp>
            <p:nvSpPr>
              <p:cNvPr id="2156"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p:spPr>
            <p:txBody>
              <a:bodyPr wrap="none" anchor="ctr"/>
              <a:lstStyle/>
              <a:p>
                <a:pPr>
                  <a:defRPr/>
                </a:pPr>
                <a:endParaRPr lang="en-US"/>
              </a:p>
            </p:txBody>
          </p:sp>
          <p:sp>
            <p:nvSpPr>
              <p:cNvPr id="2157"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p:spPr>
            <p:txBody>
              <a:bodyPr wrap="none" anchor="ctr"/>
              <a:lstStyle/>
              <a:p>
                <a:pPr>
                  <a:defRPr/>
                </a:pPr>
                <a:endParaRPr lang="en-US"/>
              </a:p>
            </p:txBody>
          </p:sp>
          <p:sp>
            <p:nvSpPr>
              <p:cNvPr id="2158"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p:spPr>
            <p:txBody>
              <a:bodyPr wrap="none" anchor="ctr"/>
              <a:lstStyle/>
              <a:p>
                <a:pPr>
                  <a:defRPr/>
                </a:pPr>
                <a:endParaRPr lang="en-US"/>
              </a:p>
            </p:txBody>
          </p:sp>
          <p:sp>
            <p:nvSpPr>
              <p:cNvPr id="2159"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2160"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2161"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2162"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2163"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2164"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2165"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p:spPr>
            <p:txBody>
              <a:bodyPr wrap="none" anchor="ctr"/>
              <a:lstStyle/>
              <a:p>
                <a:pPr>
                  <a:defRPr/>
                </a:pPr>
                <a:endParaRPr lang="en-US"/>
              </a:p>
            </p:txBody>
          </p:sp>
          <p:sp>
            <p:nvSpPr>
              <p:cNvPr id="2166"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p:spPr>
            <p:txBody>
              <a:bodyPr wrap="none" anchor="ctr"/>
              <a:lstStyle/>
              <a:p>
                <a:pPr>
                  <a:defRPr/>
                </a:pPr>
                <a:endParaRPr lang="en-US"/>
              </a:p>
            </p:txBody>
          </p:sp>
          <p:sp>
            <p:nvSpPr>
              <p:cNvPr id="2167"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p:spPr>
            <p:txBody>
              <a:bodyPr wrap="none" anchor="ctr"/>
              <a:lstStyle/>
              <a:p>
                <a:pPr>
                  <a:defRPr/>
                </a:pPr>
                <a:endParaRPr lang="en-US"/>
              </a:p>
            </p:txBody>
          </p:sp>
          <p:sp>
            <p:nvSpPr>
              <p:cNvPr id="2168"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p:spPr>
            <p:txBody>
              <a:bodyPr wrap="none" anchor="ctr"/>
              <a:lstStyle/>
              <a:p>
                <a:pPr>
                  <a:defRPr/>
                </a:pPr>
                <a:endParaRPr lang="en-US"/>
              </a:p>
            </p:txBody>
          </p:sp>
          <p:sp>
            <p:nvSpPr>
              <p:cNvPr id="2169"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2170"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2171"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p:spPr>
            <p:txBody>
              <a:bodyPr wrap="none" anchor="ctr"/>
              <a:lstStyle/>
              <a:p>
                <a:pPr>
                  <a:defRPr/>
                </a:pPr>
                <a:endParaRPr lang="en-US"/>
              </a:p>
            </p:txBody>
          </p:sp>
          <p:sp>
            <p:nvSpPr>
              <p:cNvPr id="2172"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2173"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2174"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2175"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p:spPr>
            <p:txBody>
              <a:bodyPr wrap="none" anchor="ctr"/>
              <a:lstStyle/>
              <a:p>
                <a:pPr>
                  <a:defRPr/>
                </a:pPr>
                <a:endParaRPr lang="en-US"/>
              </a:p>
            </p:txBody>
          </p:sp>
          <p:sp>
            <p:nvSpPr>
              <p:cNvPr id="2176"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p:spPr>
            <p:txBody>
              <a:bodyPr wrap="none" anchor="ctr"/>
              <a:lstStyle/>
              <a:p>
                <a:pPr>
                  <a:defRPr/>
                </a:pPr>
                <a:endParaRPr lang="en-US"/>
              </a:p>
            </p:txBody>
          </p:sp>
          <p:sp>
            <p:nvSpPr>
              <p:cNvPr id="2177"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p:spPr>
            <p:txBody>
              <a:bodyPr wrap="none" anchor="ctr"/>
              <a:lstStyle/>
              <a:p>
                <a:pPr>
                  <a:defRPr/>
                </a:pPr>
                <a:endParaRPr lang="en-US"/>
              </a:p>
            </p:txBody>
          </p:sp>
          <p:sp>
            <p:nvSpPr>
              <p:cNvPr id="2178"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en-US"/>
              </a:p>
            </p:txBody>
          </p:sp>
          <p:sp>
            <p:nvSpPr>
              <p:cNvPr id="2179"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en-US"/>
              </a:p>
            </p:txBody>
          </p:sp>
          <p:sp>
            <p:nvSpPr>
              <p:cNvPr id="2180"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en-US"/>
              </a:p>
            </p:txBody>
          </p:sp>
          <p:sp>
            <p:nvSpPr>
              <p:cNvPr id="2181"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en-US"/>
              </a:p>
            </p:txBody>
          </p:sp>
          <p:sp>
            <p:nvSpPr>
              <p:cNvPr id="2182"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en-US"/>
              </a:p>
            </p:txBody>
          </p:sp>
          <p:sp>
            <p:nvSpPr>
              <p:cNvPr id="2183"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en-US"/>
              </a:p>
            </p:txBody>
          </p:sp>
          <p:sp>
            <p:nvSpPr>
              <p:cNvPr id="2184"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w="9525">
                <a:noFill/>
                <a:round/>
                <a:headEnd/>
                <a:tailEnd/>
              </a:ln>
            </p:spPr>
            <p:txBody>
              <a:bodyPr/>
              <a:lstStyle/>
              <a:p>
                <a:pPr>
                  <a:defRPr/>
                </a:pPr>
                <a:endParaRPr lang="en-US"/>
              </a:p>
            </p:txBody>
          </p:sp>
          <p:sp>
            <p:nvSpPr>
              <p:cNvPr id="2185"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w="9525">
                <a:noFill/>
                <a:round/>
                <a:headEnd/>
                <a:tailEnd/>
              </a:ln>
            </p:spPr>
            <p:txBody>
              <a:bodyPr/>
              <a:lstStyle/>
              <a:p>
                <a:pPr>
                  <a:defRPr/>
                </a:pPr>
                <a:endParaRPr lang="en-US"/>
              </a:p>
            </p:txBody>
          </p:sp>
          <p:sp>
            <p:nvSpPr>
              <p:cNvPr id="2186"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w="9525">
                <a:noFill/>
                <a:round/>
                <a:headEnd/>
                <a:tailEnd/>
              </a:ln>
            </p:spPr>
            <p:txBody>
              <a:bodyPr/>
              <a:lstStyle/>
              <a:p>
                <a:pPr>
                  <a:defRPr/>
                </a:pPr>
                <a:endParaRPr lang="en-US"/>
              </a:p>
            </p:txBody>
          </p:sp>
          <p:sp>
            <p:nvSpPr>
              <p:cNvPr id="2187"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p:spPr>
            <p:txBody>
              <a:bodyPr wrap="none" anchor="ctr"/>
              <a:lstStyle/>
              <a:p>
                <a:pPr>
                  <a:defRPr/>
                </a:pPr>
                <a:endParaRPr lang="en-US"/>
              </a:p>
            </p:txBody>
          </p:sp>
          <p:sp>
            <p:nvSpPr>
              <p:cNvPr id="2188"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p:spPr>
            <p:txBody>
              <a:bodyPr wrap="none" anchor="ctr"/>
              <a:lstStyle/>
              <a:p>
                <a:pPr>
                  <a:defRPr/>
                </a:pPr>
                <a:endParaRPr lang="en-US"/>
              </a:p>
            </p:txBody>
          </p:sp>
          <p:sp>
            <p:nvSpPr>
              <p:cNvPr id="2189"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p:spPr>
            <p:txBody>
              <a:bodyPr/>
              <a:lstStyle/>
              <a:p>
                <a:pPr>
                  <a:defRPr/>
                </a:pPr>
                <a:endParaRPr lang="en-US"/>
              </a:p>
            </p:txBody>
          </p:sp>
          <p:sp>
            <p:nvSpPr>
              <p:cNvPr id="2190" name="Freeform 150"/>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p:spPr>
            <p:txBody>
              <a:bodyPr/>
              <a:lstStyle/>
              <a:p>
                <a:pPr>
                  <a:defRPr/>
                </a:pPr>
                <a:endParaRPr lang="en-US"/>
              </a:p>
            </p:txBody>
          </p:sp>
          <p:sp>
            <p:nvSpPr>
              <p:cNvPr id="21655"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en-US"/>
              </a:p>
            </p:txBody>
          </p:sp>
          <p:sp>
            <p:nvSpPr>
              <p:cNvPr id="21656"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en-US"/>
              </a:p>
            </p:txBody>
          </p:sp>
        </p:grpSp>
      </p:grpSp>
      <p:sp>
        <p:nvSpPr>
          <p:cNvPr id="21657"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1658" name="Rectangle 15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US"/>
          </a:p>
        </p:txBody>
      </p:sp>
      <p:sp>
        <p:nvSpPr>
          <p:cNvPr id="21659" name="Rectangle 15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US"/>
          </a:p>
        </p:txBody>
      </p:sp>
      <p:sp>
        <p:nvSpPr>
          <p:cNvPr id="21660" name="Rectangle 15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22D29125-CE67-44FE-B90E-FAF32ABA525B}" type="slidenum">
              <a:rPr lang="en-US"/>
              <a:pPr>
                <a:defRPr/>
              </a:pPr>
              <a:t>‹#›</a:t>
            </a:fld>
            <a:endParaRPr lang="en-US"/>
          </a:p>
        </p:txBody>
      </p:sp>
      <p:sp>
        <p:nvSpPr>
          <p:cNvPr id="21661"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87"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6867"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86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n-US"/>
          </a:p>
        </p:txBody>
      </p:sp>
      <p:sp>
        <p:nvSpPr>
          <p:cNvPr id="3686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n-US"/>
          </a:p>
        </p:txBody>
      </p:sp>
      <p:sp>
        <p:nvSpPr>
          <p:cNvPr id="3687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A650CED8-75E6-482C-B0EF-EE6AA9AA3F2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88"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7.xml"/><Relationship Id="rId1" Type="http://schemas.openxmlformats.org/officeDocument/2006/relationships/audio" Target="file:///C:\Documents%20and%20Settings\Administrator\My%20Documents\TOAN%205%20NDU\Vao%20rung%20hoa.wav" TargetMode="External"/><Relationship Id="rId5" Type="http://schemas.openxmlformats.org/officeDocument/2006/relationships/image" Target="../media/image4.png"/><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audio" Target="file:///C:\Documents%20and%20Settings\Administrator\My%20Documents\TOAN%205%20NDU\Tieng%20hat%20ban%20be%20minh.MP3" TargetMode="External"/><Relationship Id="rId7" Type="http://schemas.openxmlformats.org/officeDocument/2006/relationships/image" Target="../media/image12.png"/><Relationship Id="rId2" Type="http://schemas.openxmlformats.org/officeDocument/2006/relationships/audio" Target="file:///C:\Dy\wav\Moi%20ban%20vui%20mua%20ca.wav" TargetMode="External"/><Relationship Id="rId1" Type="http://schemas.openxmlformats.org/officeDocument/2006/relationships/audio" Target="file:///C:\Dy\wav\Tap%20tam%20vong.wav" TargetMode="External"/><Relationship Id="rId6" Type="http://schemas.openxmlformats.org/officeDocument/2006/relationships/image" Target="../media/image11.png"/><Relationship Id="rId5" Type="http://schemas.openxmlformats.org/officeDocument/2006/relationships/notesSlide" Target="../notesSlides/notesSlide1.xml"/><Relationship Id="rId4"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4"/>
          <p:cNvSpPr>
            <a:spLocks noChangeShapeType="1"/>
          </p:cNvSpPr>
          <p:nvPr/>
        </p:nvSpPr>
        <p:spPr bwMode="auto">
          <a:xfrm>
            <a:off x="1905000" y="1371600"/>
            <a:ext cx="4953000" cy="0"/>
          </a:xfrm>
          <a:prstGeom prst="line">
            <a:avLst/>
          </a:prstGeom>
          <a:noFill/>
          <a:ln w="66675" cmpd="thinThick">
            <a:solidFill>
              <a:srgbClr val="0000FF"/>
            </a:solidFill>
            <a:round/>
            <a:headEnd/>
            <a:tailEnd/>
          </a:ln>
        </p:spPr>
        <p:txBody>
          <a:bodyPr/>
          <a:lstStyle/>
          <a:p>
            <a:endParaRPr lang="en-US"/>
          </a:p>
        </p:txBody>
      </p:sp>
      <p:pic>
        <p:nvPicPr>
          <p:cNvPr id="3077" name="Picture 5" descr="!danc_cl"/>
          <p:cNvPicPr>
            <a:picLocks noChangeAspect="1" noChangeArrowheads="1" noCrop="1"/>
          </p:cNvPicPr>
          <p:nvPr/>
        </p:nvPicPr>
        <p:blipFill>
          <a:blip r:embed="rId3"/>
          <a:srcRect/>
          <a:stretch>
            <a:fillRect/>
          </a:stretch>
        </p:blipFill>
        <p:spPr bwMode="auto">
          <a:xfrm>
            <a:off x="0" y="4267200"/>
            <a:ext cx="990600" cy="1524000"/>
          </a:xfrm>
          <a:prstGeom prst="rect">
            <a:avLst/>
          </a:prstGeom>
          <a:noFill/>
          <a:ln w="9525">
            <a:noFill/>
            <a:miter lim="800000"/>
            <a:headEnd/>
            <a:tailEnd/>
          </a:ln>
        </p:spPr>
      </p:pic>
      <p:pic>
        <p:nvPicPr>
          <p:cNvPr id="3078" name="Picture 6" descr="!danc_cl"/>
          <p:cNvPicPr>
            <a:picLocks noChangeAspect="1" noChangeArrowheads="1" noCrop="1"/>
          </p:cNvPicPr>
          <p:nvPr/>
        </p:nvPicPr>
        <p:blipFill>
          <a:blip r:embed="rId3"/>
          <a:srcRect/>
          <a:stretch>
            <a:fillRect/>
          </a:stretch>
        </p:blipFill>
        <p:spPr bwMode="auto">
          <a:xfrm>
            <a:off x="8153400" y="4267200"/>
            <a:ext cx="990600" cy="1524000"/>
          </a:xfrm>
          <a:prstGeom prst="rect">
            <a:avLst/>
          </a:prstGeom>
          <a:noFill/>
          <a:ln w="9525">
            <a:noFill/>
            <a:miter lim="800000"/>
            <a:headEnd/>
            <a:tailEnd/>
          </a:ln>
        </p:spPr>
      </p:pic>
      <p:pic>
        <p:nvPicPr>
          <p:cNvPr id="3079" name="Picture 7" descr="!danc_cl"/>
          <p:cNvPicPr>
            <a:picLocks noChangeAspect="1" noChangeArrowheads="1" noCrop="1"/>
          </p:cNvPicPr>
          <p:nvPr/>
        </p:nvPicPr>
        <p:blipFill>
          <a:blip r:embed="rId3"/>
          <a:srcRect/>
          <a:stretch>
            <a:fillRect/>
          </a:stretch>
        </p:blipFill>
        <p:spPr bwMode="auto">
          <a:xfrm>
            <a:off x="609600" y="5257800"/>
            <a:ext cx="990600" cy="1524000"/>
          </a:xfrm>
          <a:prstGeom prst="rect">
            <a:avLst/>
          </a:prstGeom>
          <a:noFill/>
          <a:ln w="9525">
            <a:noFill/>
            <a:miter lim="800000"/>
            <a:headEnd/>
            <a:tailEnd/>
          </a:ln>
        </p:spPr>
      </p:pic>
      <p:pic>
        <p:nvPicPr>
          <p:cNvPr id="3080" name="Picture 8" descr="!danc_cl"/>
          <p:cNvPicPr>
            <a:picLocks noChangeAspect="1" noChangeArrowheads="1" noCrop="1"/>
          </p:cNvPicPr>
          <p:nvPr/>
        </p:nvPicPr>
        <p:blipFill>
          <a:blip r:embed="rId3"/>
          <a:srcRect/>
          <a:stretch>
            <a:fillRect/>
          </a:stretch>
        </p:blipFill>
        <p:spPr bwMode="auto">
          <a:xfrm>
            <a:off x="7620000" y="5334000"/>
            <a:ext cx="990600" cy="1524000"/>
          </a:xfrm>
          <a:prstGeom prst="rect">
            <a:avLst/>
          </a:prstGeom>
          <a:noFill/>
          <a:ln w="9525">
            <a:noFill/>
            <a:miter lim="800000"/>
            <a:headEnd/>
            <a:tailEnd/>
          </a:ln>
        </p:spPr>
      </p:pic>
      <p:pic>
        <p:nvPicPr>
          <p:cNvPr id="6151" name="Picture 9" descr="!dk8_1la"/>
          <p:cNvPicPr>
            <a:picLocks noChangeAspect="1" noChangeArrowheads="1" noCrop="1"/>
          </p:cNvPicPr>
          <p:nvPr/>
        </p:nvPicPr>
        <p:blipFill>
          <a:blip r:embed="rId4"/>
          <a:srcRect/>
          <a:stretch>
            <a:fillRect/>
          </a:stretch>
        </p:blipFill>
        <p:spPr bwMode="auto">
          <a:xfrm>
            <a:off x="8229600" y="5791200"/>
            <a:ext cx="914400" cy="1066800"/>
          </a:xfrm>
          <a:prstGeom prst="rect">
            <a:avLst/>
          </a:prstGeom>
          <a:noFill/>
          <a:ln w="9525">
            <a:noFill/>
            <a:miter lim="800000"/>
            <a:headEnd/>
            <a:tailEnd/>
          </a:ln>
        </p:spPr>
      </p:pic>
      <p:pic>
        <p:nvPicPr>
          <p:cNvPr id="6152" name="Picture 10" descr="!dk8_1la"/>
          <p:cNvPicPr>
            <a:picLocks noChangeAspect="1" noChangeArrowheads="1" noCrop="1"/>
          </p:cNvPicPr>
          <p:nvPr/>
        </p:nvPicPr>
        <p:blipFill>
          <a:blip r:embed="rId4"/>
          <a:srcRect/>
          <a:stretch>
            <a:fillRect/>
          </a:stretch>
        </p:blipFill>
        <p:spPr bwMode="auto">
          <a:xfrm>
            <a:off x="0" y="5867400"/>
            <a:ext cx="762000" cy="990600"/>
          </a:xfrm>
          <a:prstGeom prst="rect">
            <a:avLst/>
          </a:prstGeom>
          <a:noFill/>
          <a:ln w="9525">
            <a:noFill/>
            <a:miter lim="800000"/>
            <a:headEnd/>
            <a:tailEnd/>
          </a:ln>
        </p:spPr>
      </p:pic>
      <p:pic>
        <p:nvPicPr>
          <p:cNvPr id="3086" name="Vao rung hoa.wav">
            <a:hlinkClick r:id="" action="ppaction://media"/>
          </p:cNvPr>
          <p:cNvPicPr>
            <a:picLocks noRot="1" noChangeAspect="1" noChangeArrowheads="1"/>
          </p:cNvPicPr>
          <p:nvPr>
            <a:audioFile r:link="rId1"/>
          </p:nvPr>
        </p:nvPicPr>
        <p:blipFill>
          <a:blip r:embed="rId5"/>
          <a:srcRect/>
          <a:stretch>
            <a:fillRect/>
          </a:stretch>
        </p:blipFill>
        <p:spPr bwMode="auto">
          <a:xfrm>
            <a:off x="2057400" y="6553200"/>
            <a:ext cx="304800" cy="304800"/>
          </a:xfrm>
          <a:prstGeom prst="rect">
            <a:avLst/>
          </a:prstGeom>
          <a:noFill/>
          <a:ln w="9525">
            <a:noFill/>
            <a:miter lim="800000"/>
            <a:headEnd/>
            <a:tailEnd/>
          </a:ln>
        </p:spPr>
      </p:pic>
      <p:sp>
        <p:nvSpPr>
          <p:cNvPr id="6154" name="WordArt 15"/>
          <p:cNvSpPr>
            <a:spLocks noChangeArrowheads="1" noChangeShapeType="1" noTextEdit="1"/>
          </p:cNvSpPr>
          <p:nvPr/>
        </p:nvSpPr>
        <p:spPr bwMode="auto">
          <a:xfrm>
            <a:off x="2057400" y="1905000"/>
            <a:ext cx="4724400" cy="1219200"/>
          </a:xfrm>
          <a:prstGeom prst="rect">
            <a:avLst/>
          </a:prstGeom>
        </p:spPr>
        <p:txBody>
          <a:bodyPr wrap="none" fromWordArt="1">
            <a:prstTxWarp prst="textPlain">
              <a:avLst>
                <a:gd name="adj" fmla="val 50000"/>
              </a:avLst>
            </a:prstTxWarp>
          </a:bodyPr>
          <a:lstStyle/>
          <a:p>
            <a:pPr algn="ctr"/>
            <a:r>
              <a:rPr lang="en-US" sz="3600" b="1" kern="10">
                <a:ln w="9525">
                  <a:solidFill>
                    <a:srgbClr val="FF0000"/>
                  </a:solidFill>
                  <a:round/>
                  <a:headEnd/>
                  <a:tailEnd/>
                </a:ln>
                <a:solidFill>
                  <a:srgbClr val="FF0000"/>
                </a:solidFill>
                <a:effectLst>
                  <a:outerShdw dist="35921" dir="2700000" algn="ctr" rotWithShape="0">
                    <a:srgbClr val="C0C0C0">
                      <a:alpha val="79999"/>
                    </a:srgbClr>
                  </a:outerShdw>
                </a:effectLst>
                <a:latin typeface="Arial"/>
                <a:cs typeface="Arial"/>
              </a:rPr>
              <a:t>TOÁN </a:t>
            </a:r>
          </a:p>
        </p:txBody>
      </p:sp>
      <p:sp>
        <p:nvSpPr>
          <p:cNvPr id="6155" name="WordArt 16"/>
          <p:cNvSpPr>
            <a:spLocks noChangeArrowheads="1" noChangeShapeType="1" noTextEdit="1"/>
          </p:cNvSpPr>
          <p:nvPr/>
        </p:nvSpPr>
        <p:spPr bwMode="auto">
          <a:xfrm>
            <a:off x="3962400" y="4038600"/>
            <a:ext cx="2514600" cy="838200"/>
          </a:xfrm>
          <a:prstGeom prst="rect">
            <a:avLst/>
          </a:prstGeom>
        </p:spPr>
        <p:txBody>
          <a:bodyPr wrap="none" fromWordArt="1">
            <a:prstTxWarp prst="textPlain">
              <a:avLst>
                <a:gd name="adj" fmla="val 50000"/>
              </a:avLst>
            </a:prstTxWarp>
          </a:bodyPr>
          <a:lstStyle/>
          <a:p>
            <a:pPr algn="ctr"/>
            <a:r>
              <a:rPr lang="en-US" kern="10">
                <a:ln w="9525">
                  <a:solidFill>
                    <a:srgbClr val="FF0000"/>
                  </a:solidFill>
                  <a:round/>
                  <a:headEnd/>
                  <a:tailEnd/>
                </a:ln>
                <a:solidFill>
                  <a:srgbClr val="FF0000"/>
                </a:solidFill>
                <a:effectLst>
                  <a:outerShdw dist="35921" dir="2700000" algn="ctr" rotWithShape="0">
                    <a:srgbClr val="C0C0C0">
                      <a:alpha val="79999"/>
                    </a:srgbClr>
                  </a:outerShdw>
                </a:effectLst>
                <a:latin typeface="Arial"/>
                <a:cs typeface="Arial"/>
              </a:rPr>
              <a:t>LỚP5</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74119" fill="hold"/>
                                        <p:tgtEl>
                                          <p:spTgt spid="3086"/>
                                        </p:tgtEl>
                                      </p:cBhvr>
                                    </p:cmd>
                                  </p:childTnLst>
                                </p:cTn>
                              </p:par>
                            </p:childTnLst>
                          </p:cTn>
                        </p:par>
                        <p:par>
                          <p:cTn id="7" fill="hold" nodeType="afterGroup">
                            <p:stCondLst>
                              <p:cond delay="74119"/>
                            </p:stCondLst>
                            <p:childTnLst>
                              <p:par>
                                <p:cTn id="8" presetID="1" presetClass="entr" presetSubtype="0" fill="hold" nodeType="afterEffect">
                                  <p:stCondLst>
                                    <p:cond delay="0"/>
                                  </p:stCondLst>
                                  <p:childTnLst>
                                    <p:set>
                                      <p:cBhvr>
                                        <p:cTn id="9" dur="1" fill="hold">
                                          <p:stCondLst>
                                            <p:cond delay="499"/>
                                          </p:stCondLst>
                                        </p:cTn>
                                        <p:tgtEl>
                                          <p:spTgt spid="3077"/>
                                        </p:tgtEl>
                                        <p:attrNameLst>
                                          <p:attrName>style.visibility</p:attrName>
                                        </p:attrNameLst>
                                      </p:cBhvr>
                                      <p:to>
                                        <p:strVal val="visible"/>
                                      </p:to>
                                    </p:set>
                                  </p:childTnLst>
                                </p:cTn>
                              </p:par>
                            </p:childTnLst>
                          </p:cTn>
                        </p:par>
                        <p:par>
                          <p:cTn id="10" fill="hold" nodeType="afterGroup">
                            <p:stCondLst>
                              <p:cond delay="74619"/>
                            </p:stCondLst>
                            <p:childTnLst>
                              <p:par>
                                <p:cTn id="11" presetID="1" presetClass="entr" presetSubtype="0" fill="hold" nodeType="afterEffect">
                                  <p:stCondLst>
                                    <p:cond delay="0"/>
                                  </p:stCondLst>
                                  <p:childTnLst>
                                    <p:set>
                                      <p:cBhvr>
                                        <p:cTn id="12" dur="1" fill="hold">
                                          <p:stCondLst>
                                            <p:cond delay="499"/>
                                          </p:stCondLst>
                                        </p:cTn>
                                        <p:tgtEl>
                                          <p:spTgt spid="3078"/>
                                        </p:tgtEl>
                                        <p:attrNameLst>
                                          <p:attrName>style.visibility</p:attrName>
                                        </p:attrNameLst>
                                      </p:cBhvr>
                                      <p:to>
                                        <p:strVal val="visible"/>
                                      </p:to>
                                    </p:set>
                                  </p:childTnLst>
                                </p:cTn>
                              </p:par>
                            </p:childTnLst>
                          </p:cTn>
                        </p:par>
                        <p:par>
                          <p:cTn id="13" fill="hold" nodeType="afterGroup">
                            <p:stCondLst>
                              <p:cond delay="75119"/>
                            </p:stCondLst>
                            <p:childTnLst>
                              <p:par>
                                <p:cTn id="14" presetID="1" presetClass="entr" presetSubtype="0" fill="hold" nodeType="afterEffect">
                                  <p:stCondLst>
                                    <p:cond delay="0"/>
                                  </p:stCondLst>
                                  <p:childTnLst>
                                    <p:set>
                                      <p:cBhvr>
                                        <p:cTn id="15" dur="1" fill="hold">
                                          <p:stCondLst>
                                            <p:cond delay="499"/>
                                          </p:stCondLst>
                                        </p:cTn>
                                        <p:tgtEl>
                                          <p:spTgt spid="3079"/>
                                        </p:tgtEl>
                                        <p:attrNameLst>
                                          <p:attrName>style.visibility</p:attrName>
                                        </p:attrNameLst>
                                      </p:cBhvr>
                                      <p:to>
                                        <p:strVal val="visible"/>
                                      </p:to>
                                    </p:set>
                                  </p:childTnLst>
                                </p:cTn>
                              </p:par>
                            </p:childTnLst>
                          </p:cTn>
                        </p:par>
                        <p:par>
                          <p:cTn id="16" fill="hold" nodeType="afterGroup">
                            <p:stCondLst>
                              <p:cond delay="75619"/>
                            </p:stCondLst>
                            <p:childTnLst>
                              <p:par>
                                <p:cTn id="17" presetID="1" presetClass="entr" presetSubtype="0" fill="hold" nodeType="afterEffect">
                                  <p:stCondLst>
                                    <p:cond delay="0"/>
                                  </p:stCondLst>
                                  <p:childTnLst>
                                    <p:set>
                                      <p:cBhvr>
                                        <p:cTn id="18" dur="1" fill="hold">
                                          <p:stCondLst>
                                            <p:cond delay="499"/>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9" fill="hold" display="0">
                  <p:stCondLst>
                    <p:cond delay="indefinite"/>
                  </p:stCondLst>
                  <p:endCondLst>
                    <p:cond evt="onNext" delay="0">
                      <p:tgtEl>
                        <p:sldTgt/>
                      </p:tgtEl>
                    </p:cond>
                    <p:cond evt="onPrev" delay="0">
                      <p:tgtEl>
                        <p:sldTgt/>
                      </p:tgtEl>
                    </p:cond>
                    <p:cond evt="onStopAudio" delay="0">
                      <p:tgtEl>
                        <p:sldTgt/>
                      </p:tgtEl>
                    </p:cond>
                  </p:endCondLst>
                </p:cTn>
                <p:tgtEl>
                  <p:spTgt spid="308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457200" y="796925"/>
            <a:ext cx="6569075" cy="1077913"/>
          </a:xfrm>
          <a:prstGeom prst="rect">
            <a:avLst/>
          </a:prstGeom>
          <a:noFill/>
          <a:ln w="9525">
            <a:noFill/>
            <a:miter lim="800000"/>
            <a:headEnd/>
            <a:tailEnd/>
          </a:ln>
        </p:spPr>
        <p:txBody>
          <a:bodyPr>
            <a:spAutoFit/>
          </a:bodyPr>
          <a:lstStyle/>
          <a:p>
            <a:r>
              <a:rPr lang="en-US" sz="3200" b="1" u="sng">
                <a:latin typeface="Arial" charset="0"/>
              </a:rPr>
              <a:t>Bài 1</a:t>
            </a:r>
            <a:r>
              <a:rPr lang="en-US" sz="3200" b="1">
                <a:latin typeface="Arial" charset="0"/>
              </a:rPr>
              <a:t>.</a:t>
            </a:r>
            <a:r>
              <a:rPr lang="en-US" sz="3200">
                <a:latin typeface="Arial" charset="0"/>
              </a:rPr>
              <a:t> Tính diện tích hình thang, biết:</a:t>
            </a:r>
          </a:p>
        </p:txBody>
      </p:sp>
      <p:sp>
        <p:nvSpPr>
          <p:cNvPr id="19463" name="Text Box 7"/>
          <p:cNvSpPr txBox="1">
            <a:spLocks noChangeArrowheads="1"/>
          </p:cNvSpPr>
          <p:nvPr/>
        </p:nvSpPr>
        <p:spPr bwMode="auto">
          <a:xfrm>
            <a:off x="250825" y="1387475"/>
            <a:ext cx="8686800" cy="1066800"/>
          </a:xfrm>
          <a:prstGeom prst="rect">
            <a:avLst/>
          </a:prstGeom>
          <a:noFill/>
          <a:ln w="9525">
            <a:noFill/>
            <a:miter lim="800000"/>
            <a:headEnd/>
            <a:tailEnd/>
          </a:ln>
        </p:spPr>
        <p:txBody>
          <a:bodyPr>
            <a:spAutoFit/>
          </a:bodyPr>
          <a:lstStyle/>
          <a:p>
            <a:pPr>
              <a:spcBef>
                <a:spcPct val="50000"/>
              </a:spcBef>
            </a:pPr>
            <a:r>
              <a:rPr lang="en-US" sz="3200">
                <a:latin typeface="Arial" charset="0"/>
              </a:rPr>
              <a:t>	a. Độ dài hai đáy lần lượt là 12cm và 8cm; chiều cao là 5cm.</a:t>
            </a:r>
          </a:p>
        </p:txBody>
      </p:sp>
      <p:sp>
        <p:nvSpPr>
          <p:cNvPr id="19464" name="Text Box 8"/>
          <p:cNvSpPr txBox="1">
            <a:spLocks noChangeArrowheads="1"/>
          </p:cNvSpPr>
          <p:nvPr/>
        </p:nvSpPr>
        <p:spPr bwMode="auto">
          <a:xfrm>
            <a:off x="268288" y="2439988"/>
            <a:ext cx="8686800" cy="1066800"/>
          </a:xfrm>
          <a:prstGeom prst="rect">
            <a:avLst/>
          </a:prstGeom>
          <a:noFill/>
          <a:ln w="9525" algn="ctr">
            <a:noFill/>
            <a:miter lim="800000"/>
            <a:headEnd/>
            <a:tailEnd/>
          </a:ln>
        </p:spPr>
        <p:txBody>
          <a:bodyPr>
            <a:spAutoFit/>
          </a:bodyPr>
          <a:lstStyle/>
          <a:p>
            <a:pPr algn="just">
              <a:spcBef>
                <a:spcPct val="50000"/>
              </a:spcBef>
            </a:pPr>
            <a:r>
              <a:rPr lang="en-US" sz="3200">
                <a:latin typeface="Arial" charset="0"/>
              </a:rPr>
              <a:t>	b. Độ dài hai đáy lần lượt là 2dm và 16cm; chiều cao là 5cm.</a:t>
            </a:r>
          </a:p>
        </p:txBody>
      </p:sp>
      <p:sp>
        <p:nvSpPr>
          <p:cNvPr id="19465" name="Text Box 9"/>
          <p:cNvSpPr txBox="1">
            <a:spLocks noChangeArrowheads="1"/>
          </p:cNvSpPr>
          <p:nvPr/>
        </p:nvSpPr>
        <p:spPr bwMode="auto">
          <a:xfrm>
            <a:off x="3581400" y="3322638"/>
            <a:ext cx="1676400" cy="579437"/>
          </a:xfrm>
          <a:prstGeom prst="rect">
            <a:avLst/>
          </a:prstGeom>
          <a:noFill/>
          <a:ln w="9525">
            <a:noFill/>
            <a:miter lim="800000"/>
            <a:headEnd/>
            <a:tailEnd/>
          </a:ln>
        </p:spPr>
        <p:txBody>
          <a:bodyPr>
            <a:spAutoFit/>
          </a:bodyPr>
          <a:lstStyle/>
          <a:p>
            <a:pPr>
              <a:spcBef>
                <a:spcPct val="50000"/>
              </a:spcBef>
            </a:pPr>
            <a:r>
              <a:rPr lang="en-US" sz="3200" b="1" u="sng">
                <a:latin typeface="Arial" charset="0"/>
              </a:rPr>
              <a:t>Giải</a:t>
            </a:r>
          </a:p>
        </p:txBody>
      </p:sp>
      <p:sp>
        <p:nvSpPr>
          <p:cNvPr id="19466" name="Text Box 10"/>
          <p:cNvSpPr txBox="1">
            <a:spLocks noChangeArrowheads="1"/>
          </p:cNvSpPr>
          <p:nvPr/>
        </p:nvSpPr>
        <p:spPr bwMode="auto">
          <a:xfrm>
            <a:off x="-762000" y="3886200"/>
            <a:ext cx="8686800" cy="609600"/>
          </a:xfrm>
          <a:prstGeom prst="rect">
            <a:avLst/>
          </a:prstGeom>
          <a:noFill/>
          <a:ln w="9525">
            <a:noFill/>
            <a:miter lim="800000"/>
            <a:headEnd/>
            <a:tailEnd/>
          </a:ln>
        </p:spPr>
        <p:txBody>
          <a:bodyPr>
            <a:spAutoFit/>
          </a:bodyPr>
          <a:lstStyle/>
          <a:p>
            <a:pPr>
              <a:spcBef>
                <a:spcPct val="50000"/>
              </a:spcBef>
            </a:pPr>
            <a:r>
              <a:rPr lang="en-US" sz="3400">
                <a:latin typeface="Arial" charset="0"/>
              </a:rPr>
              <a:t>	a. D</a:t>
            </a:r>
            <a:r>
              <a:rPr lang="en-US">
                <a:latin typeface="Arial" charset="0"/>
              </a:rPr>
              <a:t>iện tích hình thang là:</a:t>
            </a:r>
          </a:p>
        </p:txBody>
      </p:sp>
      <p:sp>
        <p:nvSpPr>
          <p:cNvPr id="15367" name="Text Box 18"/>
          <p:cNvSpPr txBox="1">
            <a:spLocks noChangeArrowheads="1"/>
          </p:cNvSpPr>
          <p:nvPr/>
        </p:nvSpPr>
        <p:spPr bwMode="auto">
          <a:xfrm>
            <a:off x="3824288" y="4094163"/>
            <a:ext cx="533400" cy="641350"/>
          </a:xfrm>
          <a:prstGeom prst="rect">
            <a:avLst/>
          </a:prstGeom>
          <a:noFill/>
          <a:ln w="9525">
            <a:noFill/>
            <a:miter lim="800000"/>
            <a:headEnd/>
            <a:tailEnd/>
          </a:ln>
        </p:spPr>
        <p:txBody>
          <a:bodyPr>
            <a:spAutoFit/>
          </a:bodyPr>
          <a:lstStyle/>
          <a:p>
            <a:pPr>
              <a:spcBef>
                <a:spcPct val="50000"/>
              </a:spcBef>
            </a:pPr>
            <a:endParaRPr lang="en-US" sz="3600" b="1">
              <a:solidFill>
                <a:srgbClr val="5417CF"/>
              </a:solidFill>
              <a:latin typeface="Arial" charset="0"/>
            </a:endParaRPr>
          </a:p>
        </p:txBody>
      </p:sp>
      <p:grpSp>
        <p:nvGrpSpPr>
          <p:cNvPr id="2" name="Group 31"/>
          <p:cNvGrpSpPr>
            <a:grpSpLocks/>
          </p:cNvGrpSpPr>
          <p:nvPr/>
        </p:nvGrpSpPr>
        <p:grpSpPr bwMode="auto">
          <a:xfrm>
            <a:off x="4322763" y="3767138"/>
            <a:ext cx="4529137" cy="1382712"/>
            <a:chOff x="2715" y="2386"/>
            <a:chExt cx="2853" cy="871"/>
          </a:xfrm>
        </p:grpSpPr>
        <p:sp>
          <p:nvSpPr>
            <p:cNvPr id="15379" name="Text Box 15"/>
            <p:cNvSpPr txBox="1">
              <a:spLocks noChangeArrowheads="1"/>
            </p:cNvSpPr>
            <p:nvPr/>
          </p:nvSpPr>
          <p:spPr bwMode="auto">
            <a:xfrm>
              <a:off x="2715" y="2386"/>
              <a:ext cx="2091" cy="365"/>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(12  +  8)  x  5</a:t>
              </a:r>
            </a:p>
          </p:txBody>
        </p:sp>
        <p:sp>
          <p:nvSpPr>
            <p:cNvPr id="15380" name="Text Box 16"/>
            <p:cNvSpPr txBox="1">
              <a:spLocks noChangeArrowheads="1"/>
            </p:cNvSpPr>
            <p:nvPr/>
          </p:nvSpPr>
          <p:spPr bwMode="auto">
            <a:xfrm>
              <a:off x="2744" y="2792"/>
              <a:ext cx="1173" cy="365"/>
            </a:xfrm>
            <a:prstGeom prst="rect">
              <a:avLst/>
            </a:prstGeom>
            <a:noFill/>
            <a:ln w="9525">
              <a:noFill/>
              <a:miter lim="800000"/>
              <a:headEnd/>
              <a:tailEnd/>
            </a:ln>
          </p:spPr>
          <p:txBody>
            <a:bodyPr>
              <a:spAutoFit/>
            </a:bodyPr>
            <a:lstStyle/>
            <a:p>
              <a:pPr algn="ctr">
                <a:spcBef>
                  <a:spcPct val="50000"/>
                </a:spcBef>
              </a:pPr>
              <a:r>
                <a:rPr lang="en-US" sz="3200" b="1">
                  <a:solidFill>
                    <a:srgbClr val="5417CF"/>
                  </a:solidFill>
                  <a:latin typeface="Arial" charset="0"/>
                </a:rPr>
                <a:t>     2</a:t>
              </a:r>
            </a:p>
          </p:txBody>
        </p:sp>
        <p:sp>
          <p:nvSpPr>
            <p:cNvPr id="15381" name="Line 17"/>
            <p:cNvSpPr>
              <a:spLocks noChangeShapeType="1"/>
            </p:cNvSpPr>
            <p:nvPr/>
          </p:nvSpPr>
          <p:spPr bwMode="auto">
            <a:xfrm>
              <a:off x="2887" y="2762"/>
              <a:ext cx="1289" cy="0"/>
            </a:xfrm>
            <a:prstGeom prst="line">
              <a:avLst/>
            </a:prstGeom>
            <a:noFill/>
            <a:ln w="28575">
              <a:solidFill>
                <a:srgbClr val="0000FF"/>
              </a:solidFill>
              <a:round/>
              <a:headEnd/>
              <a:tailEnd/>
            </a:ln>
          </p:spPr>
          <p:txBody>
            <a:bodyPr/>
            <a:lstStyle/>
            <a:p>
              <a:endParaRPr lang="en-US"/>
            </a:p>
          </p:txBody>
        </p:sp>
        <p:sp>
          <p:nvSpPr>
            <p:cNvPr id="15382" name="Rectangle 19"/>
            <p:cNvSpPr>
              <a:spLocks noChangeArrowheads="1"/>
            </p:cNvSpPr>
            <p:nvPr/>
          </p:nvSpPr>
          <p:spPr bwMode="auto">
            <a:xfrm>
              <a:off x="4272" y="2578"/>
              <a:ext cx="1296" cy="679"/>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 50 </a:t>
              </a:r>
              <a:r>
                <a:rPr lang="en-US" sz="3200">
                  <a:solidFill>
                    <a:srgbClr val="5417CF"/>
                  </a:solidFill>
                  <a:latin typeface="Arial" charset="0"/>
                </a:rPr>
                <a:t>(cm</a:t>
              </a:r>
              <a:r>
                <a:rPr lang="en-US" sz="3200" baseline="30000">
                  <a:solidFill>
                    <a:srgbClr val="5417CF"/>
                  </a:solidFill>
                  <a:latin typeface="Arial" charset="0"/>
                </a:rPr>
                <a:t>2</a:t>
              </a:r>
              <a:r>
                <a:rPr lang="en-US" sz="3200">
                  <a:solidFill>
                    <a:srgbClr val="5417CF"/>
                  </a:solidFill>
                  <a:latin typeface="Arial" charset="0"/>
                </a:rPr>
                <a:t>)</a:t>
              </a:r>
            </a:p>
          </p:txBody>
        </p:sp>
      </p:grpSp>
      <p:sp>
        <p:nvSpPr>
          <p:cNvPr id="19476" name="Text Box 20"/>
          <p:cNvSpPr txBox="1">
            <a:spLocks noChangeArrowheads="1"/>
          </p:cNvSpPr>
          <p:nvPr/>
        </p:nvSpPr>
        <p:spPr bwMode="auto">
          <a:xfrm>
            <a:off x="-754063" y="4953000"/>
            <a:ext cx="8686801" cy="609600"/>
          </a:xfrm>
          <a:prstGeom prst="rect">
            <a:avLst/>
          </a:prstGeom>
          <a:noFill/>
          <a:ln w="9525">
            <a:noFill/>
            <a:miter lim="800000"/>
            <a:headEnd/>
            <a:tailEnd/>
          </a:ln>
        </p:spPr>
        <p:txBody>
          <a:bodyPr>
            <a:spAutoFit/>
          </a:bodyPr>
          <a:lstStyle/>
          <a:p>
            <a:pPr>
              <a:spcBef>
                <a:spcPct val="50000"/>
              </a:spcBef>
            </a:pPr>
            <a:r>
              <a:rPr lang="en-US" sz="3400">
                <a:latin typeface="Arial" charset="0"/>
              </a:rPr>
              <a:t>	b. 2dm = 20cm </a:t>
            </a:r>
            <a:endParaRPr lang="en-US">
              <a:latin typeface="Arial" charset="0"/>
            </a:endParaRPr>
          </a:p>
        </p:txBody>
      </p:sp>
      <p:sp>
        <p:nvSpPr>
          <p:cNvPr id="15370" name="Text Box 22"/>
          <p:cNvSpPr txBox="1">
            <a:spLocks noChangeArrowheads="1"/>
          </p:cNvSpPr>
          <p:nvPr/>
        </p:nvSpPr>
        <p:spPr bwMode="auto">
          <a:xfrm>
            <a:off x="2032000" y="5748338"/>
            <a:ext cx="1905000" cy="641350"/>
          </a:xfrm>
          <a:prstGeom prst="rect">
            <a:avLst/>
          </a:prstGeom>
          <a:noFill/>
          <a:ln w="9525">
            <a:noFill/>
            <a:miter lim="800000"/>
            <a:headEnd/>
            <a:tailEnd/>
          </a:ln>
        </p:spPr>
        <p:txBody>
          <a:bodyPr>
            <a:spAutoFit/>
          </a:bodyPr>
          <a:lstStyle/>
          <a:p>
            <a:pPr>
              <a:spcBef>
                <a:spcPct val="50000"/>
              </a:spcBef>
            </a:pPr>
            <a:r>
              <a:rPr lang="en-US" sz="3600" b="1">
                <a:solidFill>
                  <a:srgbClr val="5417CF"/>
                </a:solidFill>
                <a:latin typeface="Arial" charset="0"/>
              </a:rPr>
              <a:t>         </a:t>
            </a:r>
          </a:p>
        </p:txBody>
      </p:sp>
      <p:sp>
        <p:nvSpPr>
          <p:cNvPr id="15371" name="Text Box 26"/>
          <p:cNvSpPr txBox="1">
            <a:spLocks noChangeArrowheads="1"/>
          </p:cNvSpPr>
          <p:nvPr/>
        </p:nvSpPr>
        <p:spPr bwMode="auto">
          <a:xfrm>
            <a:off x="3690938" y="5749925"/>
            <a:ext cx="533400" cy="641350"/>
          </a:xfrm>
          <a:prstGeom prst="rect">
            <a:avLst/>
          </a:prstGeom>
          <a:noFill/>
          <a:ln w="9525">
            <a:noFill/>
            <a:miter lim="800000"/>
            <a:headEnd/>
            <a:tailEnd/>
          </a:ln>
        </p:spPr>
        <p:txBody>
          <a:bodyPr>
            <a:spAutoFit/>
          </a:bodyPr>
          <a:lstStyle/>
          <a:p>
            <a:pPr>
              <a:spcBef>
                <a:spcPct val="50000"/>
              </a:spcBef>
            </a:pPr>
            <a:endParaRPr lang="en-US" sz="3600" b="1">
              <a:solidFill>
                <a:srgbClr val="5417CF"/>
              </a:solidFill>
              <a:latin typeface="Arial" charset="0"/>
            </a:endParaRPr>
          </a:p>
        </p:txBody>
      </p:sp>
      <p:sp>
        <p:nvSpPr>
          <p:cNvPr id="19483" name="Rectangle 27"/>
          <p:cNvSpPr>
            <a:spLocks noChangeArrowheads="1"/>
          </p:cNvSpPr>
          <p:nvPr/>
        </p:nvSpPr>
        <p:spPr bwMode="auto">
          <a:xfrm>
            <a:off x="304800" y="5638800"/>
            <a:ext cx="3883025" cy="523875"/>
          </a:xfrm>
          <a:prstGeom prst="rect">
            <a:avLst/>
          </a:prstGeom>
          <a:noFill/>
          <a:ln w="9525">
            <a:noFill/>
            <a:miter lim="800000"/>
            <a:headEnd/>
            <a:tailEnd/>
          </a:ln>
        </p:spPr>
        <p:txBody>
          <a:bodyPr wrap="none">
            <a:spAutoFit/>
          </a:bodyPr>
          <a:lstStyle/>
          <a:p>
            <a:pPr>
              <a:spcBef>
                <a:spcPct val="50000"/>
              </a:spcBef>
            </a:pPr>
            <a:r>
              <a:rPr lang="en-US">
                <a:latin typeface="Arial" charset="0"/>
              </a:rPr>
              <a:t>Diện tích hình thang là:</a:t>
            </a:r>
          </a:p>
        </p:txBody>
      </p:sp>
      <p:grpSp>
        <p:nvGrpSpPr>
          <p:cNvPr id="3" name="Group 32"/>
          <p:cNvGrpSpPr>
            <a:grpSpLocks/>
          </p:cNvGrpSpPr>
          <p:nvPr/>
        </p:nvGrpSpPr>
        <p:grpSpPr bwMode="auto">
          <a:xfrm>
            <a:off x="4038600" y="5443538"/>
            <a:ext cx="5002213" cy="1223962"/>
            <a:chOff x="2631" y="3429"/>
            <a:chExt cx="3151" cy="771"/>
          </a:xfrm>
        </p:grpSpPr>
        <p:sp>
          <p:nvSpPr>
            <p:cNvPr id="15375" name="Text Box 23"/>
            <p:cNvSpPr txBox="1">
              <a:spLocks noChangeArrowheads="1"/>
            </p:cNvSpPr>
            <p:nvPr/>
          </p:nvSpPr>
          <p:spPr bwMode="auto">
            <a:xfrm>
              <a:off x="2631" y="3429"/>
              <a:ext cx="2091" cy="365"/>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(20  + 16)  x  5</a:t>
              </a:r>
            </a:p>
          </p:txBody>
        </p:sp>
        <p:sp>
          <p:nvSpPr>
            <p:cNvPr id="15376" name="Text Box 24"/>
            <p:cNvSpPr txBox="1">
              <a:spLocks noChangeArrowheads="1"/>
            </p:cNvSpPr>
            <p:nvPr/>
          </p:nvSpPr>
          <p:spPr bwMode="auto">
            <a:xfrm>
              <a:off x="2660" y="3835"/>
              <a:ext cx="1173" cy="365"/>
            </a:xfrm>
            <a:prstGeom prst="rect">
              <a:avLst/>
            </a:prstGeom>
            <a:noFill/>
            <a:ln w="9525">
              <a:noFill/>
              <a:miter lim="800000"/>
              <a:headEnd/>
              <a:tailEnd/>
            </a:ln>
          </p:spPr>
          <p:txBody>
            <a:bodyPr>
              <a:spAutoFit/>
            </a:bodyPr>
            <a:lstStyle/>
            <a:p>
              <a:pPr algn="ctr">
                <a:spcBef>
                  <a:spcPct val="50000"/>
                </a:spcBef>
              </a:pPr>
              <a:r>
                <a:rPr lang="en-US" sz="3200" b="1">
                  <a:solidFill>
                    <a:srgbClr val="5417CF"/>
                  </a:solidFill>
                  <a:latin typeface="Arial" charset="0"/>
                </a:rPr>
                <a:t>        2</a:t>
              </a:r>
            </a:p>
          </p:txBody>
        </p:sp>
        <p:sp>
          <p:nvSpPr>
            <p:cNvPr id="15377" name="Line 25"/>
            <p:cNvSpPr>
              <a:spLocks noChangeShapeType="1"/>
            </p:cNvSpPr>
            <p:nvPr/>
          </p:nvSpPr>
          <p:spPr bwMode="auto">
            <a:xfrm>
              <a:off x="2803" y="3805"/>
              <a:ext cx="1469" cy="0"/>
            </a:xfrm>
            <a:prstGeom prst="line">
              <a:avLst/>
            </a:prstGeom>
            <a:noFill/>
            <a:ln w="28575">
              <a:solidFill>
                <a:srgbClr val="0000FF"/>
              </a:solidFill>
              <a:round/>
              <a:headEnd/>
              <a:tailEnd/>
            </a:ln>
          </p:spPr>
          <p:txBody>
            <a:bodyPr/>
            <a:lstStyle/>
            <a:p>
              <a:endParaRPr lang="en-US"/>
            </a:p>
          </p:txBody>
        </p:sp>
        <p:sp>
          <p:nvSpPr>
            <p:cNvPr id="15378" name="Rectangle 29"/>
            <p:cNvSpPr>
              <a:spLocks noChangeArrowheads="1"/>
            </p:cNvSpPr>
            <p:nvPr/>
          </p:nvSpPr>
          <p:spPr bwMode="auto">
            <a:xfrm>
              <a:off x="4472" y="3581"/>
              <a:ext cx="1310" cy="368"/>
            </a:xfrm>
            <a:prstGeom prst="rect">
              <a:avLst/>
            </a:prstGeom>
            <a:noFill/>
            <a:ln w="9525">
              <a:noFill/>
              <a:miter lim="800000"/>
              <a:headEnd/>
              <a:tailEnd/>
            </a:ln>
          </p:spPr>
          <p:txBody>
            <a:bodyPr wrap="none">
              <a:spAutoFit/>
            </a:bodyPr>
            <a:lstStyle/>
            <a:p>
              <a:pPr>
                <a:spcBef>
                  <a:spcPct val="50000"/>
                </a:spcBef>
              </a:pPr>
              <a:r>
                <a:rPr lang="en-US" sz="3200" b="1">
                  <a:solidFill>
                    <a:srgbClr val="5417CF"/>
                  </a:solidFill>
                  <a:latin typeface="Arial" charset="0"/>
                </a:rPr>
                <a:t>= 90 </a:t>
              </a:r>
              <a:r>
                <a:rPr lang="en-US" sz="3200">
                  <a:solidFill>
                    <a:srgbClr val="5417CF"/>
                  </a:solidFill>
                  <a:latin typeface="Arial" charset="0"/>
                </a:rPr>
                <a:t>(cm</a:t>
              </a:r>
              <a:r>
                <a:rPr lang="en-US" sz="3200" baseline="30000">
                  <a:solidFill>
                    <a:srgbClr val="5417CF"/>
                  </a:solidFill>
                  <a:latin typeface="Arial" charset="0"/>
                </a:rPr>
                <a:t>2</a:t>
              </a:r>
              <a:r>
                <a:rPr lang="en-US" sz="3200">
                  <a:solidFill>
                    <a:srgbClr val="5417CF"/>
                  </a:solidFill>
                  <a:latin typeface="Arial" charset="0"/>
                </a:rPr>
                <a:t>)</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randombar(horizontal)">
                                      <p:cBhvr>
                                        <p:cTn id="7" dur="500"/>
                                        <p:tgtEl>
                                          <p:spTgt spid="1946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9463"/>
                                        </p:tgtEl>
                                        <p:attrNameLst>
                                          <p:attrName>style.visibility</p:attrName>
                                        </p:attrNameLst>
                                      </p:cBhvr>
                                      <p:to>
                                        <p:strVal val="visible"/>
                                      </p:to>
                                    </p:set>
                                    <p:animEffect transition="in" filter="randombar(horizontal)">
                                      <p:cBhvr>
                                        <p:cTn id="10" dur="500"/>
                                        <p:tgtEl>
                                          <p:spTgt spid="19463"/>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9464"/>
                                        </p:tgtEl>
                                        <p:attrNameLst>
                                          <p:attrName>style.visibility</p:attrName>
                                        </p:attrNameLst>
                                      </p:cBhvr>
                                      <p:to>
                                        <p:strVal val="visible"/>
                                      </p:to>
                                    </p:set>
                                    <p:animEffect transition="in" filter="randombar(horizontal)">
                                      <p:cBhvr>
                                        <p:cTn id="13" dur="500"/>
                                        <p:tgtEl>
                                          <p:spTgt spid="19464"/>
                                        </p:tgtEl>
                                      </p:cBhvr>
                                    </p:animEffect>
                                  </p:childTnLst>
                                </p:cTn>
                              </p:par>
                            </p:childTnLst>
                          </p:cTn>
                        </p:par>
                        <p:par>
                          <p:cTn id="14" fill="hold" nodeType="afterGroup">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19465"/>
                                        </p:tgtEl>
                                        <p:attrNameLst>
                                          <p:attrName>style.visibility</p:attrName>
                                        </p:attrNameLst>
                                      </p:cBhvr>
                                      <p:to>
                                        <p:strVal val="visible"/>
                                      </p:to>
                                    </p:set>
                                    <p:animEffect transition="in" filter="dissolve">
                                      <p:cBhvr>
                                        <p:cTn id="17" dur="500"/>
                                        <p:tgtEl>
                                          <p:spTgt spid="194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9466"/>
                                        </p:tgtEl>
                                        <p:attrNameLst>
                                          <p:attrName>style.visibility</p:attrName>
                                        </p:attrNameLst>
                                      </p:cBhvr>
                                      <p:to>
                                        <p:strVal val="visible"/>
                                      </p:to>
                                    </p:set>
                                    <p:animEffect transition="in" filter="slide(fromBottom)">
                                      <p:cBhvr>
                                        <p:cTn id="22" dur="500"/>
                                        <p:tgtEl>
                                          <p:spTgt spid="19466"/>
                                        </p:tgtEl>
                                      </p:cBhvr>
                                    </p:animEffect>
                                  </p:childTnLst>
                                </p:cTn>
                              </p:par>
                              <p:par>
                                <p:cTn id="23" presetID="12" presetClass="entr" presetSubtype="4"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slide(fromBottom)">
                                      <p:cBhvr>
                                        <p:cTn id="25" dur="5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19476"/>
                                        </p:tgtEl>
                                        <p:attrNameLst>
                                          <p:attrName>style.visibility</p:attrName>
                                        </p:attrNameLst>
                                      </p:cBhvr>
                                      <p:to>
                                        <p:strVal val="visible"/>
                                      </p:to>
                                    </p:set>
                                    <p:animEffect transition="in" filter="checkerboard(across)">
                                      <p:cBhvr>
                                        <p:cTn id="30" dur="500"/>
                                        <p:tgtEl>
                                          <p:spTgt spid="1947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19483"/>
                                        </p:tgtEl>
                                        <p:attrNameLst>
                                          <p:attrName>style.visibility</p:attrName>
                                        </p:attrNameLst>
                                      </p:cBhvr>
                                      <p:to>
                                        <p:strVal val="visible"/>
                                      </p:to>
                                    </p:set>
                                    <p:animEffect transition="in" filter="diamond(in)">
                                      <p:cBhvr>
                                        <p:cTn id="35" dur="2000"/>
                                        <p:tgtEl>
                                          <p:spTgt spid="19483"/>
                                        </p:tgtEl>
                                      </p:cBhvr>
                                    </p:animEffect>
                                  </p:childTnLst>
                                </p:cTn>
                              </p:par>
                              <p:par>
                                <p:cTn id="36" presetID="8" presetClass="entr" presetSubtype="16" fill="hold" nodeType="with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diamond(in)">
                                      <p:cBhvr>
                                        <p:cTn id="3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19463" grpId="0"/>
      <p:bldP spid="19464" grpId="0"/>
      <p:bldP spid="19465" grpId="0"/>
      <p:bldP spid="19466" grpId="0"/>
      <p:bldP spid="19476" grpId="0"/>
      <p:bldP spid="1948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Text Box 6"/>
          <p:cNvSpPr txBox="1">
            <a:spLocks noChangeArrowheads="1"/>
          </p:cNvSpPr>
          <p:nvPr/>
        </p:nvSpPr>
        <p:spPr bwMode="auto">
          <a:xfrm>
            <a:off x="441325" y="725488"/>
            <a:ext cx="7788275" cy="523875"/>
          </a:xfrm>
          <a:prstGeom prst="rect">
            <a:avLst/>
          </a:prstGeom>
          <a:noFill/>
          <a:ln w="9525">
            <a:noFill/>
            <a:miter lim="800000"/>
            <a:headEnd/>
            <a:tailEnd/>
          </a:ln>
        </p:spPr>
        <p:txBody>
          <a:bodyPr>
            <a:spAutoFit/>
          </a:bodyPr>
          <a:lstStyle/>
          <a:p>
            <a:r>
              <a:rPr lang="en-US" b="1" u="sng">
                <a:latin typeface="Arial" charset="0"/>
              </a:rPr>
              <a:t>Bài 2</a:t>
            </a:r>
            <a:r>
              <a:rPr lang="en-US" b="1">
                <a:latin typeface="Arial" charset="0"/>
              </a:rPr>
              <a:t>.</a:t>
            </a:r>
            <a:r>
              <a:rPr lang="en-US">
                <a:latin typeface="Arial" charset="0"/>
              </a:rPr>
              <a:t> Tính diện tích mỗi</a:t>
            </a:r>
            <a:r>
              <a:rPr lang="en-US" sz="2400">
                <a:latin typeface="Arial" charset="0"/>
              </a:rPr>
              <a:t> </a:t>
            </a:r>
            <a:r>
              <a:rPr lang="en-US">
                <a:latin typeface="Arial" charset="0"/>
              </a:rPr>
              <a:t>hình thang sau:</a:t>
            </a:r>
          </a:p>
        </p:txBody>
      </p:sp>
      <p:grpSp>
        <p:nvGrpSpPr>
          <p:cNvPr id="2" name="Group 50"/>
          <p:cNvGrpSpPr>
            <a:grpSpLocks/>
          </p:cNvGrpSpPr>
          <p:nvPr/>
        </p:nvGrpSpPr>
        <p:grpSpPr bwMode="auto">
          <a:xfrm>
            <a:off x="185738" y="1136650"/>
            <a:ext cx="4614862" cy="2892425"/>
            <a:chOff x="143" y="895"/>
            <a:chExt cx="2785" cy="1607"/>
          </a:xfrm>
        </p:grpSpPr>
        <p:grpSp>
          <p:nvGrpSpPr>
            <p:cNvPr id="16421" name="Group 49"/>
            <p:cNvGrpSpPr>
              <a:grpSpLocks/>
            </p:cNvGrpSpPr>
            <p:nvPr/>
          </p:nvGrpSpPr>
          <p:grpSpPr bwMode="auto">
            <a:xfrm>
              <a:off x="143" y="1200"/>
              <a:ext cx="2785" cy="1056"/>
              <a:chOff x="143" y="1254"/>
              <a:chExt cx="2785" cy="1056"/>
            </a:xfrm>
          </p:grpSpPr>
          <p:sp>
            <p:nvSpPr>
              <p:cNvPr id="16425" name="Line 7"/>
              <p:cNvSpPr>
                <a:spLocks noChangeShapeType="1"/>
              </p:cNvSpPr>
              <p:nvPr/>
            </p:nvSpPr>
            <p:spPr bwMode="auto">
              <a:xfrm flipH="1">
                <a:off x="144" y="1254"/>
                <a:ext cx="576" cy="1056"/>
              </a:xfrm>
              <a:prstGeom prst="line">
                <a:avLst/>
              </a:prstGeom>
              <a:noFill/>
              <a:ln w="9525">
                <a:solidFill>
                  <a:schemeClr val="tx1"/>
                </a:solidFill>
                <a:round/>
                <a:headEnd/>
                <a:tailEnd/>
              </a:ln>
            </p:spPr>
            <p:txBody>
              <a:bodyPr/>
              <a:lstStyle/>
              <a:p>
                <a:endParaRPr lang="en-US"/>
              </a:p>
            </p:txBody>
          </p:sp>
          <p:sp>
            <p:nvSpPr>
              <p:cNvPr id="16426" name="Line 8"/>
              <p:cNvSpPr>
                <a:spLocks noChangeShapeType="1"/>
              </p:cNvSpPr>
              <p:nvPr/>
            </p:nvSpPr>
            <p:spPr bwMode="auto">
              <a:xfrm>
                <a:off x="707" y="1254"/>
                <a:ext cx="1152" cy="0"/>
              </a:xfrm>
              <a:prstGeom prst="line">
                <a:avLst/>
              </a:prstGeom>
              <a:noFill/>
              <a:ln w="9525">
                <a:solidFill>
                  <a:schemeClr val="tx1"/>
                </a:solidFill>
                <a:round/>
                <a:headEnd/>
                <a:tailEnd/>
              </a:ln>
            </p:spPr>
            <p:txBody>
              <a:bodyPr/>
              <a:lstStyle/>
              <a:p>
                <a:endParaRPr lang="en-US"/>
              </a:p>
            </p:txBody>
          </p:sp>
          <p:sp>
            <p:nvSpPr>
              <p:cNvPr id="16427" name="Line 9"/>
              <p:cNvSpPr>
                <a:spLocks noChangeShapeType="1"/>
              </p:cNvSpPr>
              <p:nvPr/>
            </p:nvSpPr>
            <p:spPr bwMode="auto">
              <a:xfrm>
                <a:off x="1872" y="1254"/>
                <a:ext cx="1056" cy="1056"/>
              </a:xfrm>
              <a:prstGeom prst="line">
                <a:avLst/>
              </a:prstGeom>
              <a:noFill/>
              <a:ln w="9525">
                <a:solidFill>
                  <a:schemeClr val="tx1"/>
                </a:solidFill>
                <a:round/>
                <a:headEnd/>
                <a:tailEnd/>
              </a:ln>
            </p:spPr>
            <p:txBody>
              <a:bodyPr/>
              <a:lstStyle/>
              <a:p>
                <a:endParaRPr lang="en-US"/>
              </a:p>
            </p:txBody>
          </p:sp>
          <p:sp>
            <p:nvSpPr>
              <p:cNvPr id="16428" name="Line 10"/>
              <p:cNvSpPr>
                <a:spLocks noChangeShapeType="1"/>
              </p:cNvSpPr>
              <p:nvPr/>
            </p:nvSpPr>
            <p:spPr bwMode="auto">
              <a:xfrm>
                <a:off x="143" y="2310"/>
                <a:ext cx="2785" cy="0"/>
              </a:xfrm>
              <a:prstGeom prst="line">
                <a:avLst/>
              </a:prstGeom>
              <a:noFill/>
              <a:ln w="9525">
                <a:solidFill>
                  <a:schemeClr val="tx1"/>
                </a:solidFill>
                <a:round/>
                <a:headEnd/>
                <a:tailEnd/>
              </a:ln>
            </p:spPr>
            <p:txBody>
              <a:bodyPr/>
              <a:lstStyle/>
              <a:p>
                <a:endParaRPr lang="en-US"/>
              </a:p>
            </p:txBody>
          </p:sp>
          <p:sp>
            <p:nvSpPr>
              <p:cNvPr id="16429" name="Line 11"/>
              <p:cNvSpPr>
                <a:spLocks noChangeShapeType="1"/>
              </p:cNvSpPr>
              <p:nvPr/>
            </p:nvSpPr>
            <p:spPr bwMode="auto">
              <a:xfrm>
                <a:off x="720" y="1254"/>
                <a:ext cx="0" cy="1056"/>
              </a:xfrm>
              <a:prstGeom prst="line">
                <a:avLst/>
              </a:prstGeom>
              <a:noFill/>
              <a:ln w="9525">
                <a:solidFill>
                  <a:schemeClr val="tx1"/>
                </a:solidFill>
                <a:round/>
                <a:headEnd/>
                <a:tailEnd/>
              </a:ln>
            </p:spPr>
            <p:txBody>
              <a:bodyPr/>
              <a:lstStyle/>
              <a:p>
                <a:endParaRPr lang="en-US"/>
              </a:p>
            </p:txBody>
          </p:sp>
        </p:grpSp>
        <p:sp>
          <p:nvSpPr>
            <p:cNvPr id="16422" name="Text Box 23"/>
            <p:cNvSpPr txBox="1">
              <a:spLocks noChangeArrowheads="1"/>
            </p:cNvSpPr>
            <p:nvPr/>
          </p:nvSpPr>
          <p:spPr bwMode="auto">
            <a:xfrm>
              <a:off x="960" y="895"/>
              <a:ext cx="1152" cy="257"/>
            </a:xfrm>
            <a:prstGeom prst="rect">
              <a:avLst/>
            </a:prstGeom>
            <a:noFill/>
            <a:ln w="9525">
              <a:noFill/>
              <a:miter lim="800000"/>
              <a:headEnd/>
              <a:tailEnd/>
            </a:ln>
          </p:spPr>
          <p:txBody>
            <a:bodyPr>
              <a:spAutoFit/>
            </a:bodyPr>
            <a:lstStyle/>
            <a:p>
              <a:pPr>
                <a:spcBef>
                  <a:spcPct val="50000"/>
                </a:spcBef>
              </a:pPr>
              <a:r>
                <a:rPr lang="en-US" sz="2400">
                  <a:latin typeface="Arial" charset="0"/>
                </a:rPr>
                <a:t>4cm</a:t>
              </a:r>
            </a:p>
          </p:txBody>
        </p:sp>
        <p:sp>
          <p:nvSpPr>
            <p:cNvPr id="16423" name="Text Box 26"/>
            <p:cNvSpPr txBox="1">
              <a:spLocks noChangeArrowheads="1"/>
            </p:cNvSpPr>
            <p:nvPr/>
          </p:nvSpPr>
          <p:spPr bwMode="auto">
            <a:xfrm>
              <a:off x="737" y="1577"/>
              <a:ext cx="1152" cy="257"/>
            </a:xfrm>
            <a:prstGeom prst="rect">
              <a:avLst/>
            </a:prstGeom>
            <a:noFill/>
            <a:ln w="9525">
              <a:noFill/>
              <a:miter lim="800000"/>
              <a:headEnd/>
              <a:tailEnd/>
            </a:ln>
          </p:spPr>
          <p:txBody>
            <a:bodyPr>
              <a:spAutoFit/>
            </a:bodyPr>
            <a:lstStyle/>
            <a:p>
              <a:pPr>
                <a:spcBef>
                  <a:spcPct val="50000"/>
                </a:spcBef>
              </a:pPr>
              <a:r>
                <a:rPr lang="en-US" sz="2400">
                  <a:latin typeface="Arial" charset="0"/>
                </a:rPr>
                <a:t>5cm</a:t>
              </a:r>
            </a:p>
          </p:txBody>
        </p:sp>
        <p:sp>
          <p:nvSpPr>
            <p:cNvPr id="16424" name="Text Box 27"/>
            <p:cNvSpPr txBox="1">
              <a:spLocks noChangeArrowheads="1"/>
            </p:cNvSpPr>
            <p:nvPr/>
          </p:nvSpPr>
          <p:spPr bwMode="auto">
            <a:xfrm>
              <a:off x="856" y="2245"/>
              <a:ext cx="1152" cy="257"/>
            </a:xfrm>
            <a:prstGeom prst="rect">
              <a:avLst/>
            </a:prstGeom>
            <a:noFill/>
            <a:ln w="9525">
              <a:noFill/>
              <a:miter lim="800000"/>
              <a:headEnd/>
              <a:tailEnd/>
            </a:ln>
          </p:spPr>
          <p:txBody>
            <a:bodyPr>
              <a:spAutoFit/>
            </a:bodyPr>
            <a:lstStyle/>
            <a:p>
              <a:pPr>
                <a:spcBef>
                  <a:spcPct val="50000"/>
                </a:spcBef>
              </a:pPr>
              <a:r>
                <a:rPr lang="en-US" sz="2400">
                  <a:latin typeface="Arial" charset="0"/>
                </a:rPr>
                <a:t>  9cm</a:t>
              </a:r>
            </a:p>
          </p:txBody>
        </p:sp>
      </p:grpSp>
      <p:grpSp>
        <p:nvGrpSpPr>
          <p:cNvPr id="4" name="Group 48"/>
          <p:cNvGrpSpPr>
            <a:grpSpLocks/>
          </p:cNvGrpSpPr>
          <p:nvPr/>
        </p:nvGrpSpPr>
        <p:grpSpPr bwMode="auto">
          <a:xfrm>
            <a:off x="4899025" y="1455738"/>
            <a:ext cx="3635375" cy="2593975"/>
            <a:chOff x="2592" y="774"/>
            <a:chExt cx="2880" cy="1869"/>
          </a:xfrm>
        </p:grpSpPr>
        <p:grpSp>
          <p:nvGrpSpPr>
            <p:cNvPr id="16407" name="Group 22"/>
            <p:cNvGrpSpPr>
              <a:grpSpLocks/>
            </p:cNvGrpSpPr>
            <p:nvPr/>
          </p:nvGrpSpPr>
          <p:grpSpPr bwMode="auto">
            <a:xfrm>
              <a:off x="3312" y="1044"/>
              <a:ext cx="2160" cy="1248"/>
              <a:chOff x="3312" y="1278"/>
              <a:chExt cx="2160" cy="1248"/>
            </a:xfrm>
          </p:grpSpPr>
          <p:sp>
            <p:nvSpPr>
              <p:cNvPr id="16411" name="Line 12"/>
              <p:cNvSpPr>
                <a:spLocks noChangeShapeType="1"/>
              </p:cNvSpPr>
              <p:nvPr/>
            </p:nvSpPr>
            <p:spPr bwMode="auto">
              <a:xfrm>
                <a:off x="3312" y="1278"/>
                <a:ext cx="0" cy="1248"/>
              </a:xfrm>
              <a:prstGeom prst="line">
                <a:avLst/>
              </a:prstGeom>
              <a:noFill/>
              <a:ln w="9525">
                <a:solidFill>
                  <a:schemeClr val="tx1"/>
                </a:solidFill>
                <a:round/>
                <a:headEnd/>
                <a:tailEnd/>
              </a:ln>
            </p:spPr>
            <p:txBody>
              <a:bodyPr/>
              <a:lstStyle/>
              <a:p>
                <a:endParaRPr lang="en-US"/>
              </a:p>
            </p:txBody>
          </p:sp>
          <p:sp>
            <p:nvSpPr>
              <p:cNvPr id="16412" name="Line 13"/>
              <p:cNvSpPr>
                <a:spLocks noChangeShapeType="1"/>
              </p:cNvSpPr>
              <p:nvPr/>
            </p:nvSpPr>
            <p:spPr bwMode="auto">
              <a:xfrm>
                <a:off x="3312" y="1300"/>
                <a:ext cx="1440" cy="0"/>
              </a:xfrm>
              <a:prstGeom prst="line">
                <a:avLst/>
              </a:prstGeom>
              <a:noFill/>
              <a:ln w="9525">
                <a:solidFill>
                  <a:schemeClr val="tx1"/>
                </a:solidFill>
                <a:round/>
                <a:headEnd/>
                <a:tailEnd/>
              </a:ln>
            </p:spPr>
            <p:txBody>
              <a:bodyPr/>
              <a:lstStyle/>
              <a:p>
                <a:endParaRPr lang="en-US"/>
              </a:p>
            </p:txBody>
          </p:sp>
          <p:sp>
            <p:nvSpPr>
              <p:cNvPr id="16413" name="Line 14"/>
              <p:cNvSpPr>
                <a:spLocks noChangeShapeType="1"/>
              </p:cNvSpPr>
              <p:nvPr/>
            </p:nvSpPr>
            <p:spPr bwMode="auto">
              <a:xfrm>
                <a:off x="4752" y="1300"/>
                <a:ext cx="693" cy="1200"/>
              </a:xfrm>
              <a:prstGeom prst="line">
                <a:avLst/>
              </a:prstGeom>
              <a:noFill/>
              <a:ln w="9525">
                <a:solidFill>
                  <a:schemeClr val="tx1"/>
                </a:solidFill>
                <a:round/>
                <a:headEnd/>
                <a:tailEnd/>
              </a:ln>
            </p:spPr>
            <p:txBody>
              <a:bodyPr/>
              <a:lstStyle/>
              <a:p>
                <a:endParaRPr lang="en-US"/>
              </a:p>
            </p:txBody>
          </p:sp>
          <p:sp>
            <p:nvSpPr>
              <p:cNvPr id="16414" name="Line 15"/>
              <p:cNvSpPr>
                <a:spLocks noChangeShapeType="1"/>
              </p:cNvSpPr>
              <p:nvPr/>
            </p:nvSpPr>
            <p:spPr bwMode="auto">
              <a:xfrm>
                <a:off x="3312" y="2522"/>
                <a:ext cx="2160" cy="0"/>
              </a:xfrm>
              <a:prstGeom prst="line">
                <a:avLst/>
              </a:prstGeom>
              <a:noFill/>
              <a:ln w="9525">
                <a:solidFill>
                  <a:schemeClr val="tx1"/>
                </a:solidFill>
                <a:round/>
                <a:headEnd/>
                <a:tailEnd/>
              </a:ln>
            </p:spPr>
            <p:txBody>
              <a:bodyPr/>
              <a:lstStyle/>
              <a:p>
                <a:endParaRPr lang="en-US"/>
              </a:p>
            </p:txBody>
          </p:sp>
          <p:grpSp>
            <p:nvGrpSpPr>
              <p:cNvPr id="16415" name="Group 18"/>
              <p:cNvGrpSpPr>
                <a:grpSpLocks/>
              </p:cNvGrpSpPr>
              <p:nvPr/>
            </p:nvGrpSpPr>
            <p:grpSpPr bwMode="auto">
              <a:xfrm>
                <a:off x="3312" y="2356"/>
                <a:ext cx="144" cy="144"/>
                <a:chOff x="1440" y="3735"/>
                <a:chExt cx="144" cy="144"/>
              </a:xfrm>
            </p:grpSpPr>
            <p:sp>
              <p:nvSpPr>
                <p:cNvPr id="16419" name="Line 16"/>
                <p:cNvSpPr>
                  <a:spLocks noChangeShapeType="1"/>
                </p:cNvSpPr>
                <p:nvPr/>
              </p:nvSpPr>
              <p:spPr bwMode="auto">
                <a:xfrm>
                  <a:off x="1440" y="3744"/>
                  <a:ext cx="144" cy="0"/>
                </a:xfrm>
                <a:prstGeom prst="line">
                  <a:avLst/>
                </a:prstGeom>
                <a:noFill/>
                <a:ln w="9525">
                  <a:solidFill>
                    <a:schemeClr val="tx1"/>
                  </a:solidFill>
                  <a:round/>
                  <a:headEnd/>
                  <a:tailEnd/>
                </a:ln>
              </p:spPr>
              <p:txBody>
                <a:bodyPr/>
                <a:lstStyle/>
                <a:p>
                  <a:endParaRPr lang="en-US"/>
                </a:p>
              </p:txBody>
            </p:sp>
            <p:sp>
              <p:nvSpPr>
                <p:cNvPr id="16420" name="Line 17"/>
                <p:cNvSpPr>
                  <a:spLocks noChangeShapeType="1"/>
                </p:cNvSpPr>
                <p:nvPr/>
              </p:nvSpPr>
              <p:spPr bwMode="auto">
                <a:xfrm>
                  <a:off x="1584" y="3735"/>
                  <a:ext cx="0" cy="144"/>
                </a:xfrm>
                <a:prstGeom prst="line">
                  <a:avLst/>
                </a:prstGeom>
                <a:noFill/>
                <a:ln w="9525">
                  <a:solidFill>
                    <a:schemeClr val="tx1"/>
                  </a:solidFill>
                  <a:round/>
                  <a:headEnd/>
                  <a:tailEnd/>
                </a:ln>
              </p:spPr>
              <p:txBody>
                <a:bodyPr/>
                <a:lstStyle/>
                <a:p>
                  <a:endParaRPr lang="en-US"/>
                </a:p>
              </p:txBody>
            </p:sp>
          </p:grpSp>
          <p:grpSp>
            <p:nvGrpSpPr>
              <p:cNvPr id="16416" name="Group 19"/>
              <p:cNvGrpSpPr>
                <a:grpSpLocks/>
              </p:cNvGrpSpPr>
              <p:nvPr/>
            </p:nvGrpSpPr>
            <p:grpSpPr bwMode="auto">
              <a:xfrm rot="5400000">
                <a:off x="3317" y="1297"/>
                <a:ext cx="144" cy="144"/>
                <a:chOff x="1440" y="3735"/>
                <a:chExt cx="144" cy="144"/>
              </a:xfrm>
            </p:grpSpPr>
            <p:sp>
              <p:nvSpPr>
                <p:cNvPr id="16417" name="Line 20"/>
                <p:cNvSpPr>
                  <a:spLocks noChangeShapeType="1"/>
                </p:cNvSpPr>
                <p:nvPr/>
              </p:nvSpPr>
              <p:spPr bwMode="auto">
                <a:xfrm>
                  <a:off x="1440" y="3744"/>
                  <a:ext cx="144" cy="0"/>
                </a:xfrm>
                <a:prstGeom prst="line">
                  <a:avLst/>
                </a:prstGeom>
                <a:noFill/>
                <a:ln w="9525">
                  <a:solidFill>
                    <a:schemeClr val="tx1"/>
                  </a:solidFill>
                  <a:round/>
                  <a:headEnd/>
                  <a:tailEnd/>
                </a:ln>
              </p:spPr>
              <p:txBody>
                <a:bodyPr/>
                <a:lstStyle/>
                <a:p>
                  <a:endParaRPr lang="en-US"/>
                </a:p>
              </p:txBody>
            </p:sp>
            <p:sp>
              <p:nvSpPr>
                <p:cNvPr id="16418" name="Line 21"/>
                <p:cNvSpPr>
                  <a:spLocks noChangeShapeType="1"/>
                </p:cNvSpPr>
                <p:nvPr/>
              </p:nvSpPr>
              <p:spPr bwMode="auto">
                <a:xfrm>
                  <a:off x="1584" y="3735"/>
                  <a:ext cx="0" cy="144"/>
                </a:xfrm>
                <a:prstGeom prst="line">
                  <a:avLst/>
                </a:prstGeom>
                <a:noFill/>
                <a:ln w="9525">
                  <a:solidFill>
                    <a:schemeClr val="tx1"/>
                  </a:solidFill>
                  <a:round/>
                  <a:headEnd/>
                  <a:tailEnd/>
                </a:ln>
              </p:spPr>
              <p:txBody>
                <a:bodyPr/>
                <a:lstStyle/>
                <a:p>
                  <a:endParaRPr lang="en-US"/>
                </a:p>
              </p:txBody>
            </p:sp>
          </p:grpSp>
        </p:grpSp>
        <p:sp>
          <p:nvSpPr>
            <p:cNvPr id="16408" name="Text Box 28"/>
            <p:cNvSpPr txBox="1">
              <a:spLocks noChangeArrowheads="1"/>
            </p:cNvSpPr>
            <p:nvPr/>
          </p:nvSpPr>
          <p:spPr bwMode="auto">
            <a:xfrm>
              <a:off x="3552" y="774"/>
              <a:ext cx="1152" cy="333"/>
            </a:xfrm>
            <a:prstGeom prst="rect">
              <a:avLst/>
            </a:prstGeom>
            <a:noFill/>
            <a:ln w="9525">
              <a:noFill/>
              <a:miter lim="800000"/>
              <a:headEnd/>
              <a:tailEnd/>
            </a:ln>
          </p:spPr>
          <p:txBody>
            <a:bodyPr>
              <a:spAutoFit/>
            </a:bodyPr>
            <a:lstStyle/>
            <a:p>
              <a:pPr>
                <a:spcBef>
                  <a:spcPct val="50000"/>
                </a:spcBef>
              </a:pPr>
              <a:r>
                <a:rPr lang="en-US" sz="2400">
                  <a:latin typeface="Arial" charset="0"/>
                </a:rPr>
                <a:t>     3 cm</a:t>
              </a:r>
            </a:p>
          </p:txBody>
        </p:sp>
        <p:sp>
          <p:nvSpPr>
            <p:cNvPr id="16409" name="Text Box 29"/>
            <p:cNvSpPr txBox="1">
              <a:spLocks noChangeArrowheads="1"/>
            </p:cNvSpPr>
            <p:nvPr/>
          </p:nvSpPr>
          <p:spPr bwMode="auto">
            <a:xfrm>
              <a:off x="2592" y="1398"/>
              <a:ext cx="1152" cy="333"/>
            </a:xfrm>
            <a:prstGeom prst="rect">
              <a:avLst/>
            </a:prstGeom>
            <a:noFill/>
            <a:ln w="9525">
              <a:noFill/>
              <a:miter lim="800000"/>
              <a:headEnd/>
              <a:tailEnd/>
            </a:ln>
          </p:spPr>
          <p:txBody>
            <a:bodyPr>
              <a:spAutoFit/>
            </a:bodyPr>
            <a:lstStyle/>
            <a:p>
              <a:pPr>
                <a:spcBef>
                  <a:spcPct val="50000"/>
                </a:spcBef>
              </a:pPr>
              <a:r>
                <a:rPr lang="en-US" sz="2400">
                  <a:latin typeface="Arial" charset="0"/>
                </a:rPr>
                <a:t>4cm</a:t>
              </a:r>
            </a:p>
          </p:txBody>
        </p:sp>
        <p:sp>
          <p:nvSpPr>
            <p:cNvPr id="16410" name="Text Box 30"/>
            <p:cNvSpPr txBox="1">
              <a:spLocks noChangeArrowheads="1"/>
            </p:cNvSpPr>
            <p:nvPr/>
          </p:nvSpPr>
          <p:spPr bwMode="auto">
            <a:xfrm>
              <a:off x="3840" y="2310"/>
              <a:ext cx="1152" cy="333"/>
            </a:xfrm>
            <a:prstGeom prst="rect">
              <a:avLst/>
            </a:prstGeom>
            <a:noFill/>
            <a:ln w="9525">
              <a:noFill/>
              <a:miter lim="800000"/>
              <a:headEnd/>
              <a:tailEnd/>
            </a:ln>
          </p:spPr>
          <p:txBody>
            <a:bodyPr>
              <a:spAutoFit/>
            </a:bodyPr>
            <a:lstStyle/>
            <a:p>
              <a:pPr>
                <a:spcBef>
                  <a:spcPct val="50000"/>
                </a:spcBef>
              </a:pPr>
              <a:r>
                <a:rPr lang="en-US" sz="2400">
                  <a:latin typeface="Arial" charset="0"/>
                </a:rPr>
                <a:t> 7cm</a:t>
              </a:r>
            </a:p>
          </p:txBody>
        </p:sp>
      </p:grpSp>
      <p:sp>
        <p:nvSpPr>
          <p:cNvPr id="26655" name="Text Box 31"/>
          <p:cNvSpPr txBox="1">
            <a:spLocks noChangeArrowheads="1"/>
          </p:cNvSpPr>
          <p:nvPr/>
        </p:nvSpPr>
        <p:spPr bwMode="auto">
          <a:xfrm>
            <a:off x="3733800" y="3810000"/>
            <a:ext cx="1676400" cy="523875"/>
          </a:xfrm>
          <a:prstGeom prst="rect">
            <a:avLst/>
          </a:prstGeom>
          <a:noFill/>
          <a:ln w="9525">
            <a:noFill/>
            <a:miter lim="800000"/>
            <a:headEnd/>
            <a:tailEnd/>
          </a:ln>
        </p:spPr>
        <p:txBody>
          <a:bodyPr>
            <a:spAutoFit/>
          </a:bodyPr>
          <a:lstStyle/>
          <a:p>
            <a:pPr>
              <a:spcBef>
                <a:spcPct val="50000"/>
              </a:spcBef>
            </a:pPr>
            <a:r>
              <a:rPr lang="en-US" b="1">
                <a:latin typeface="Arial" charset="0"/>
              </a:rPr>
              <a:t>   </a:t>
            </a:r>
            <a:r>
              <a:rPr lang="en-US" b="1" u="sng">
                <a:latin typeface="Arial" charset="0"/>
              </a:rPr>
              <a:t>Giải</a:t>
            </a:r>
          </a:p>
        </p:txBody>
      </p:sp>
      <p:grpSp>
        <p:nvGrpSpPr>
          <p:cNvPr id="8" name="Group 51"/>
          <p:cNvGrpSpPr>
            <a:grpSpLocks/>
          </p:cNvGrpSpPr>
          <p:nvPr/>
        </p:nvGrpSpPr>
        <p:grpSpPr bwMode="auto">
          <a:xfrm>
            <a:off x="465138" y="4446588"/>
            <a:ext cx="6316662" cy="1212850"/>
            <a:chOff x="-837" y="3023"/>
            <a:chExt cx="3790" cy="715"/>
          </a:xfrm>
        </p:grpSpPr>
        <p:grpSp>
          <p:nvGrpSpPr>
            <p:cNvPr id="16400" name="Group 34"/>
            <p:cNvGrpSpPr>
              <a:grpSpLocks/>
            </p:cNvGrpSpPr>
            <p:nvPr/>
          </p:nvGrpSpPr>
          <p:grpSpPr bwMode="auto">
            <a:xfrm>
              <a:off x="-837" y="3023"/>
              <a:ext cx="3442" cy="715"/>
              <a:chOff x="1600" y="1200"/>
              <a:chExt cx="3442" cy="715"/>
            </a:xfrm>
          </p:grpSpPr>
          <p:sp>
            <p:nvSpPr>
              <p:cNvPr id="16402" name="Text Box 35"/>
              <p:cNvSpPr txBox="1">
                <a:spLocks noChangeArrowheads="1"/>
              </p:cNvSpPr>
              <p:nvPr/>
            </p:nvSpPr>
            <p:spPr bwMode="auto">
              <a:xfrm>
                <a:off x="1600" y="1392"/>
                <a:ext cx="1200" cy="345"/>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           S</a:t>
                </a:r>
              </a:p>
            </p:txBody>
          </p:sp>
          <p:sp>
            <p:nvSpPr>
              <p:cNvPr id="16403" name="Text Box 36"/>
              <p:cNvSpPr txBox="1">
                <a:spLocks noChangeArrowheads="1"/>
              </p:cNvSpPr>
              <p:nvPr/>
            </p:nvSpPr>
            <p:spPr bwMode="auto">
              <a:xfrm>
                <a:off x="2951" y="1200"/>
                <a:ext cx="2091" cy="309"/>
              </a:xfrm>
              <a:prstGeom prst="rect">
                <a:avLst/>
              </a:prstGeom>
              <a:noFill/>
              <a:ln w="9525">
                <a:noFill/>
                <a:miter lim="800000"/>
                <a:headEnd/>
                <a:tailEnd/>
              </a:ln>
            </p:spPr>
            <p:txBody>
              <a:bodyPr>
                <a:spAutoFit/>
              </a:bodyPr>
              <a:lstStyle/>
              <a:p>
                <a:pPr>
                  <a:spcBef>
                    <a:spcPct val="50000"/>
                  </a:spcBef>
                </a:pPr>
                <a:r>
                  <a:rPr lang="en-US" b="1">
                    <a:solidFill>
                      <a:srgbClr val="5417CF"/>
                    </a:solidFill>
                    <a:latin typeface="Arial" charset="0"/>
                  </a:rPr>
                  <a:t>(4 + 9) x 5</a:t>
                </a:r>
              </a:p>
            </p:txBody>
          </p:sp>
          <p:sp>
            <p:nvSpPr>
              <p:cNvPr id="16404" name="Text Box 37"/>
              <p:cNvSpPr txBox="1">
                <a:spLocks noChangeArrowheads="1"/>
              </p:cNvSpPr>
              <p:nvPr/>
            </p:nvSpPr>
            <p:spPr bwMode="auto">
              <a:xfrm>
                <a:off x="2980" y="1606"/>
                <a:ext cx="1173" cy="309"/>
              </a:xfrm>
              <a:prstGeom prst="rect">
                <a:avLst/>
              </a:prstGeom>
              <a:noFill/>
              <a:ln w="9525">
                <a:noFill/>
                <a:miter lim="800000"/>
                <a:headEnd/>
                <a:tailEnd/>
              </a:ln>
            </p:spPr>
            <p:txBody>
              <a:bodyPr>
                <a:spAutoFit/>
              </a:bodyPr>
              <a:lstStyle/>
              <a:p>
                <a:pPr algn="ctr">
                  <a:spcBef>
                    <a:spcPct val="50000"/>
                  </a:spcBef>
                </a:pPr>
                <a:r>
                  <a:rPr lang="en-US" b="1">
                    <a:solidFill>
                      <a:srgbClr val="5417CF"/>
                    </a:solidFill>
                    <a:latin typeface="Arial" charset="0"/>
                  </a:rPr>
                  <a:t>2</a:t>
                </a:r>
              </a:p>
            </p:txBody>
          </p:sp>
          <p:sp>
            <p:nvSpPr>
              <p:cNvPr id="16405" name="Line 38"/>
              <p:cNvSpPr>
                <a:spLocks noChangeShapeType="1"/>
              </p:cNvSpPr>
              <p:nvPr/>
            </p:nvSpPr>
            <p:spPr bwMode="auto">
              <a:xfrm>
                <a:off x="3123" y="1576"/>
                <a:ext cx="975" cy="0"/>
              </a:xfrm>
              <a:prstGeom prst="line">
                <a:avLst/>
              </a:prstGeom>
              <a:noFill/>
              <a:ln w="28575">
                <a:solidFill>
                  <a:srgbClr val="0000FF"/>
                </a:solidFill>
                <a:round/>
                <a:headEnd/>
                <a:tailEnd/>
              </a:ln>
            </p:spPr>
            <p:txBody>
              <a:bodyPr/>
              <a:lstStyle/>
              <a:p>
                <a:endParaRPr lang="en-US"/>
              </a:p>
            </p:txBody>
          </p:sp>
          <p:sp>
            <p:nvSpPr>
              <p:cNvPr id="16406" name="Text Box 39"/>
              <p:cNvSpPr txBox="1">
                <a:spLocks noChangeArrowheads="1"/>
              </p:cNvSpPr>
              <p:nvPr/>
            </p:nvSpPr>
            <p:spPr bwMode="auto">
              <a:xfrm>
                <a:off x="2645" y="1393"/>
                <a:ext cx="336" cy="345"/>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a:t>
                </a:r>
              </a:p>
            </p:txBody>
          </p:sp>
        </p:grpSp>
        <p:sp>
          <p:nvSpPr>
            <p:cNvPr id="16401" name="Rectangle 40"/>
            <p:cNvSpPr>
              <a:spLocks noChangeArrowheads="1"/>
            </p:cNvSpPr>
            <p:nvPr/>
          </p:nvSpPr>
          <p:spPr bwMode="auto">
            <a:xfrm>
              <a:off x="1657" y="3213"/>
              <a:ext cx="1296" cy="309"/>
            </a:xfrm>
            <a:prstGeom prst="rect">
              <a:avLst/>
            </a:prstGeom>
            <a:noFill/>
            <a:ln w="9525">
              <a:noFill/>
              <a:miter lim="800000"/>
              <a:headEnd/>
              <a:tailEnd/>
            </a:ln>
          </p:spPr>
          <p:txBody>
            <a:bodyPr>
              <a:spAutoFit/>
            </a:bodyPr>
            <a:lstStyle/>
            <a:p>
              <a:pPr>
                <a:spcBef>
                  <a:spcPct val="50000"/>
                </a:spcBef>
              </a:pPr>
              <a:r>
                <a:rPr lang="en-US" b="1">
                  <a:solidFill>
                    <a:srgbClr val="5417CF"/>
                  </a:solidFill>
                  <a:latin typeface="Arial" charset="0"/>
                </a:rPr>
                <a:t>= 32,5</a:t>
              </a:r>
              <a:r>
                <a:rPr lang="en-US">
                  <a:solidFill>
                    <a:srgbClr val="5417CF"/>
                  </a:solidFill>
                  <a:latin typeface="Arial" charset="0"/>
                </a:rPr>
                <a:t>(cm</a:t>
              </a:r>
              <a:r>
                <a:rPr lang="en-US" baseline="30000">
                  <a:solidFill>
                    <a:srgbClr val="5417CF"/>
                  </a:solidFill>
                  <a:latin typeface="Arial" charset="0"/>
                </a:rPr>
                <a:t>2</a:t>
              </a:r>
              <a:r>
                <a:rPr lang="en-US">
                  <a:solidFill>
                    <a:srgbClr val="5417CF"/>
                  </a:solidFill>
                  <a:latin typeface="Arial" charset="0"/>
                </a:rPr>
                <a:t>)</a:t>
              </a:r>
            </a:p>
          </p:txBody>
        </p:sp>
      </p:grpSp>
      <p:grpSp>
        <p:nvGrpSpPr>
          <p:cNvPr id="10" name="Group 52"/>
          <p:cNvGrpSpPr>
            <a:grpSpLocks/>
          </p:cNvGrpSpPr>
          <p:nvPr/>
        </p:nvGrpSpPr>
        <p:grpSpPr bwMode="auto">
          <a:xfrm>
            <a:off x="533400" y="5634038"/>
            <a:ext cx="6130925" cy="1168400"/>
            <a:chOff x="2030" y="2928"/>
            <a:chExt cx="3862" cy="736"/>
          </a:xfrm>
        </p:grpSpPr>
        <p:grpSp>
          <p:nvGrpSpPr>
            <p:cNvPr id="16393" name="Group 41"/>
            <p:cNvGrpSpPr>
              <a:grpSpLocks/>
            </p:cNvGrpSpPr>
            <p:nvPr/>
          </p:nvGrpSpPr>
          <p:grpSpPr bwMode="auto">
            <a:xfrm>
              <a:off x="2030" y="2928"/>
              <a:ext cx="3442" cy="736"/>
              <a:chOff x="1600" y="1200"/>
              <a:chExt cx="3442" cy="736"/>
            </a:xfrm>
          </p:grpSpPr>
          <p:sp>
            <p:nvSpPr>
              <p:cNvPr id="16395" name="Text Box 42"/>
              <p:cNvSpPr txBox="1">
                <a:spLocks noChangeArrowheads="1"/>
              </p:cNvSpPr>
              <p:nvPr/>
            </p:nvSpPr>
            <p:spPr bwMode="auto">
              <a:xfrm>
                <a:off x="1600" y="1392"/>
                <a:ext cx="1200" cy="368"/>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           S</a:t>
                </a:r>
              </a:p>
            </p:txBody>
          </p:sp>
          <p:sp>
            <p:nvSpPr>
              <p:cNvPr id="16396" name="Text Box 43"/>
              <p:cNvSpPr txBox="1">
                <a:spLocks noChangeArrowheads="1"/>
              </p:cNvSpPr>
              <p:nvPr/>
            </p:nvSpPr>
            <p:spPr bwMode="auto">
              <a:xfrm>
                <a:off x="2951" y="1200"/>
                <a:ext cx="2091" cy="330"/>
              </a:xfrm>
              <a:prstGeom prst="rect">
                <a:avLst/>
              </a:prstGeom>
              <a:noFill/>
              <a:ln w="9525">
                <a:noFill/>
                <a:miter lim="800000"/>
                <a:headEnd/>
                <a:tailEnd/>
              </a:ln>
            </p:spPr>
            <p:txBody>
              <a:bodyPr>
                <a:spAutoFit/>
              </a:bodyPr>
              <a:lstStyle/>
              <a:p>
                <a:pPr>
                  <a:spcBef>
                    <a:spcPct val="50000"/>
                  </a:spcBef>
                </a:pPr>
                <a:r>
                  <a:rPr lang="en-US" b="1">
                    <a:solidFill>
                      <a:srgbClr val="5417CF"/>
                    </a:solidFill>
                    <a:latin typeface="Arial" charset="0"/>
                  </a:rPr>
                  <a:t>(3 + 7) x 4</a:t>
                </a:r>
              </a:p>
            </p:txBody>
          </p:sp>
          <p:sp>
            <p:nvSpPr>
              <p:cNvPr id="16397" name="Text Box 44"/>
              <p:cNvSpPr txBox="1">
                <a:spLocks noChangeArrowheads="1"/>
              </p:cNvSpPr>
              <p:nvPr/>
            </p:nvSpPr>
            <p:spPr bwMode="auto">
              <a:xfrm>
                <a:off x="2980" y="1606"/>
                <a:ext cx="1173" cy="330"/>
              </a:xfrm>
              <a:prstGeom prst="rect">
                <a:avLst/>
              </a:prstGeom>
              <a:noFill/>
              <a:ln w="9525">
                <a:noFill/>
                <a:miter lim="800000"/>
                <a:headEnd/>
                <a:tailEnd/>
              </a:ln>
            </p:spPr>
            <p:txBody>
              <a:bodyPr>
                <a:spAutoFit/>
              </a:bodyPr>
              <a:lstStyle/>
              <a:p>
                <a:pPr algn="ctr">
                  <a:spcBef>
                    <a:spcPct val="50000"/>
                  </a:spcBef>
                </a:pPr>
                <a:r>
                  <a:rPr lang="en-US" b="1">
                    <a:solidFill>
                      <a:srgbClr val="5417CF"/>
                    </a:solidFill>
                    <a:latin typeface="Arial" charset="0"/>
                  </a:rPr>
                  <a:t>2</a:t>
                </a:r>
              </a:p>
            </p:txBody>
          </p:sp>
          <p:sp>
            <p:nvSpPr>
              <p:cNvPr id="16398" name="Line 45"/>
              <p:cNvSpPr>
                <a:spLocks noChangeShapeType="1"/>
              </p:cNvSpPr>
              <p:nvPr/>
            </p:nvSpPr>
            <p:spPr bwMode="auto">
              <a:xfrm>
                <a:off x="3123" y="1576"/>
                <a:ext cx="975" cy="0"/>
              </a:xfrm>
              <a:prstGeom prst="line">
                <a:avLst/>
              </a:prstGeom>
              <a:noFill/>
              <a:ln w="28575">
                <a:solidFill>
                  <a:srgbClr val="0000FF"/>
                </a:solidFill>
                <a:round/>
                <a:headEnd/>
                <a:tailEnd/>
              </a:ln>
            </p:spPr>
            <p:txBody>
              <a:bodyPr/>
              <a:lstStyle/>
              <a:p>
                <a:endParaRPr lang="en-US"/>
              </a:p>
            </p:txBody>
          </p:sp>
          <p:sp>
            <p:nvSpPr>
              <p:cNvPr id="16399" name="Text Box 46"/>
              <p:cNvSpPr txBox="1">
                <a:spLocks noChangeArrowheads="1"/>
              </p:cNvSpPr>
              <p:nvPr/>
            </p:nvSpPr>
            <p:spPr bwMode="auto">
              <a:xfrm>
                <a:off x="2645" y="1393"/>
                <a:ext cx="336" cy="368"/>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a:t>
                </a:r>
              </a:p>
            </p:txBody>
          </p:sp>
        </p:grpSp>
        <p:sp>
          <p:nvSpPr>
            <p:cNvPr id="16394" name="Rectangle 47"/>
            <p:cNvSpPr>
              <a:spLocks noChangeArrowheads="1"/>
            </p:cNvSpPr>
            <p:nvPr/>
          </p:nvSpPr>
          <p:spPr bwMode="auto">
            <a:xfrm>
              <a:off x="4596" y="3120"/>
              <a:ext cx="1296" cy="330"/>
            </a:xfrm>
            <a:prstGeom prst="rect">
              <a:avLst/>
            </a:prstGeom>
            <a:noFill/>
            <a:ln w="9525">
              <a:noFill/>
              <a:miter lim="800000"/>
              <a:headEnd/>
              <a:tailEnd/>
            </a:ln>
          </p:spPr>
          <p:txBody>
            <a:bodyPr>
              <a:spAutoFit/>
            </a:bodyPr>
            <a:lstStyle/>
            <a:p>
              <a:pPr>
                <a:spcBef>
                  <a:spcPct val="50000"/>
                </a:spcBef>
              </a:pPr>
              <a:r>
                <a:rPr lang="en-US" b="1">
                  <a:solidFill>
                    <a:srgbClr val="5417CF"/>
                  </a:solidFill>
                  <a:latin typeface="Arial" charset="0"/>
                </a:rPr>
                <a:t>= 20 </a:t>
              </a:r>
              <a:r>
                <a:rPr lang="en-US">
                  <a:solidFill>
                    <a:srgbClr val="5417CF"/>
                  </a:solidFill>
                  <a:latin typeface="Arial" charset="0"/>
                </a:rPr>
                <a:t>(cm</a:t>
              </a:r>
              <a:r>
                <a:rPr lang="en-US" baseline="30000">
                  <a:solidFill>
                    <a:srgbClr val="5417CF"/>
                  </a:solidFill>
                  <a:latin typeface="Arial" charset="0"/>
                </a:rPr>
                <a:t>2</a:t>
              </a:r>
              <a:r>
                <a:rPr lang="en-US">
                  <a:solidFill>
                    <a:srgbClr val="5417CF"/>
                  </a:solidFill>
                  <a:latin typeface="Arial" charset="0"/>
                </a:rPr>
                <a:t>)</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6630"/>
                                        </p:tgtEl>
                                        <p:attrNameLst>
                                          <p:attrName>style.visibility</p:attrName>
                                        </p:attrNameLst>
                                      </p:cBhvr>
                                      <p:to>
                                        <p:strVal val="visible"/>
                                      </p:to>
                                    </p:set>
                                    <p:animEffect transition="in" filter="box(in)">
                                      <p:cBhvr>
                                        <p:cTn id="7" dur="500"/>
                                        <p:tgtEl>
                                          <p:spTgt spid="26630"/>
                                        </p:tgtEl>
                                      </p:cBhvr>
                                    </p:animEffect>
                                  </p:childTnLst>
                                </p:cTn>
                              </p:par>
                            </p:childTnLst>
                          </p:cTn>
                        </p:par>
                        <p:par>
                          <p:cTn id="8" fill="hold" nodeType="afterGroup">
                            <p:stCondLst>
                              <p:cond delay="500"/>
                            </p:stCondLst>
                            <p:childTnLst>
                              <p:par>
                                <p:cTn id="9" presetID="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6655"/>
                                        </p:tgtEl>
                                        <p:attrNameLst>
                                          <p:attrName>style.visibility</p:attrName>
                                        </p:attrNameLst>
                                      </p:cBhvr>
                                      <p:to>
                                        <p:strVal val="visible"/>
                                      </p:to>
                                    </p:set>
                                    <p:animEffect transition="in" filter="diamond(in)">
                                      <p:cBhvr>
                                        <p:cTn id="22" dur="2000"/>
                                        <p:tgtEl>
                                          <p:spTgt spid="26655"/>
                                        </p:tgtEl>
                                      </p:cBhvr>
                                    </p:animEffect>
                                  </p:childTnLst>
                                </p:cTn>
                              </p:par>
                            </p:childTnLst>
                          </p:cTn>
                        </p:par>
                        <p:par>
                          <p:cTn id="23" fill="hold" nodeType="afterGroup">
                            <p:stCondLst>
                              <p:cond delay="2000"/>
                            </p:stCondLst>
                            <p:childTnLst>
                              <p:par>
                                <p:cTn id="24" presetID="4" presetClass="entr" presetSubtype="16"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ox(in)">
                                      <p:cBhvr>
                                        <p:cTn id="26" dur="500"/>
                                        <p:tgtEl>
                                          <p:spTgt spid="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6"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Horizontal)">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p:bldP spid="2665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652" name="Text Box 4"/>
          <p:cNvSpPr txBox="1">
            <a:spLocks noChangeArrowheads="1"/>
          </p:cNvSpPr>
          <p:nvPr/>
        </p:nvSpPr>
        <p:spPr bwMode="auto">
          <a:xfrm>
            <a:off x="292100" y="977900"/>
            <a:ext cx="8686800" cy="1384300"/>
          </a:xfrm>
          <a:prstGeom prst="rect">
            <a:avLst/>
          </a:prstGeom>
          <a:noFill/>
          <a:ln w="9525">
            <a:noFill/>
            <a:miter lim="800000"/>
            <a:headEnd/>
            <a:tailEnd/>
          </a:ln>
        </p:spPr>
        <p:txBody>
          <a:bodyPr>
            <a:spAutoFit/>
          </a:bodyPr>
          <a:lstStyle/>
          <a:p>
            <a:pPr algn="just"/>
            <a:r>
              <a:rPr lang="en-US" b="1" u="sng">
                <a:latin typeface="Arial" charset="0"/>
              </a:rPr>
              <a:t>Bài 3</a:t>
            </a:r>
            <a:r>
              <a:rPr lang="en-US" b="1">
                <a:latin typeface="Arial" charset="0"/>
              </a:rPr>
              <a:t>.</a:t>
            </a:r>
            <a:r>
              <a:rPr lang="en-US">
                <a:latin typeface="Arial" charset="0"/>
              </a:rPr>
              <a:t> Một thửa ruộng hình thang có độ dài hai đáy lần lượt là 110m và 90,2m. Chiều cao bằng trung bình cộng của hai đáy. Tính diện tích thửa ruộng đó?</a:t>
            </a:r>
          </a:p>
        </p:txBody>
      </p:sp>
      <p:sp>
        <p:nvSpPr>
          <p:cNvPr id="27655" name="Text Box 7"/>
          <p:cNvSpPr txBox="1">
            <a:spLocks noChangeArrowheads="1"/>
          </p:cNvSpPr>
          <p:nvPr/>
        </p:nvSpPr>
        <p:spPr bwMode="auto">
          <a:xfrm>
            <a:off x="3429000" y="2654300"/>
            <a:ext cx="1676400" cy="523875"/>
          </a:xfrm>
          <a:prstGeom prst="rect">
            <a:avLst/>
          </a:prstGeom>
          <a:noFill/>
          <a:ln w="9525">
            <a:noFill/>
            <a:miter lim="800000"/>
            <a:headEnd/>
            <a:tailEnd/>
          </a:ln>
        </p:spPr>
        <p:txBody>
          <a:bodyPr>
            <a:spAutoFit/>
          </a:bodyPr>
          <a:lstStyle/>
          <a:p>
            <a:pPr>
              <a:spcBef>
                <a:spcPct val="50000"/>
              </a:spcBef>
            </a:pPr>
            <a:r>
              <a:rPr lang="en-US" b="1" u="sng">
                <a:latin typeface="Arial" charset="0"/>
              </a:rPr>
              <a:t>Giải</a:t>
            </a:r>
          </a:p>
        </p:txBody>
      </p:sp>
      <p:sp>
        <p:nvSpPr>
          <p:cNvPr id="27656" name="Text Box 8"/>
          <p:cNvSpPr txBox="1">
            <a:spLocks noChangeArrowheads="1"/>
          </p:cNvSpPr>
          <p:nvPr/>
        </p:nvSpPr>
        <p:spPr bwMode="auto">
          <a:xfrm>
            <a:off x="1600200" y="3306763"/>
            <a:ext cx="5715000" cy="461962"/>
          </a:xfrm>
          <a:prstGeom prst="rect">
            <a:avLst/>
          </a:prstGeom>
          <a:noFill/>
          <a:ln w="9525">
            <a:noFill/>
            <a:miter lim="800000"/>
            <a:headEnd/>
            <a:tailEnd/>
          </a:ln>
        </p:spPr>
        <p:txBody>
          <a:bodyPr>
            <a:spAutoFit/>
          </a:bodyPr>
          <a:lstStyle/>
          <a:p>
            <a:pPr>
              <a:spcBef>
                <a:spcPct val="50000"/>
              </a:spcBef>
            </a:pPr>
            <a:r>
              <a:rPr lang="en-US" sz="2400">
                <a:latin typeface="Arial" charset="0"/>
              </a:rPr>
              <a:t>Chiều cao thửa ruộng hình thang:</a:t>
            </a:r>
          </a:p>
        </p:txBody>
      </p:sp>
      <p:sp>
        <p:nvSpPr>
          <p:cNvPr id="27657" name="Text Box 9"/>
          <p:cNvSpPr txBox="1">
            <a:spLocks noChangeArrowheads="1"/>
          </p:cNvSpPr>
          <p:nvPr/>
        </p:nvSpPr>
        <p:spPr bwMode="auto">
          <a:xfrm>
            <a:off x="2016125" y="3875088"/>
            <a:ext cx="5715000" cy="461962"/>
          </a:xfrm>
          <a:prstGeom prst="rect">
            <a:avLst/>
          </a:prstGeom>
          <a:noFill/>
          <a:ln w="9525">
            <a:noFill/>
            <a:miter lim="800000"/>
            <a:headEnd/>
            <a:tailEnd/>
          </a:ln>
        </p:spPr>
        <p:txBody>
          <a:bodyPr>
            <a:spAutoFit/>
          </a:bodyPr>
          <a:lstStyle/>
          <a:p>
            <a:pPr>
              <a:spcBef>
                <a:spcPct val="50000"/>
              </a:spcBef>
            </a:pPr>
            <a:r>
              <a:rPr lang="en-US" sz="2400">
                <a:latin typeface="Arial" charset="0"/>
              </a:rPr>
              <a:t>(110  +  90,2) : 2   =  100,1  (m)</a:t>
            </a:r>
          </a:p>
        </p:txBody>
      </p:sp>
      <p:sp>
        <p:nvSpPr>
          <p:cNvPr id="27658" name="Text Box 10"/>
          <p:cNvSpPr txBox="1">
            <a:spLocks noChangeArrowheads="1"/>
          </p:cNvSpPr>
          <p:nvPr/>
        </p:nvSpPr>
        <p:spPr bwMode="auto">
          <a:xfrm>
            <a:off x="1565275" y="4460875"/>
            <a:ext cx="5715000" cy="461963"/>
          </a:xfrm>
          <a:prstGeom prst="rect">
            <a:avLst/>
          </a:prstGeom>
          <a:noFill/>
          <a:ln w="9525">
            <a:noFill/>
            <a:miter lim="800000"/>
            <a:headEnd/>
            <a:tailEnd/>
          </a:ln>
        </p:spPr>
        <p:txBody>
          <a:bodyPr>
            <a:spAutoFit/>
          </a:bodyPr>
          <a:lstStyle/>
          <a:p>
            <a:pPr>
              <a:spcBef>
                <a:spcPct val="50000"/>
              </a:spcBef>
            </a:pPr>
            <a:r>
              <a:rPr lang="en-US" sz="2400">
                <a:latin typeface="Arial" charset="0"/>
              </a:rPr>
              <a:t>Diện tích thửa ruộng hình thang:</a:t>
            </a:r>
          </a:p>
        </p:txBody>
      </p:sp>
      <p:grpSp>
        <p:nvGrpSpPr>
          <p:cNvPr id="2" name="Group 15"/>
          <p:cNvGrpSpPr>
            <a:grpSpLocks/>
          </p:cNvGrpSpPr>
          <p:nvPr/>
        </p:nvGrpSpPr>
        <p:grpSpPr bwMode="auto">
          <a:xfrm>
            <a:off x="1981200" y="4953000"/>
            <a:ext cx="6248400" cy="1012825"/>
            <a:chOff x="1248" y="3168"/>
            <a:chExt cx="3499" cy="638"/>
          </a:xfrm>
        </p:grpSpPr>
        <p:sp>
          <p:nvSpPr>
            <p:cNvPr id="17418" name="Text Box 11"/>
            <p:cNvSpPr txBox="1">
              <a:spLocks noChangeArrowheads="1"/>
            </p:cNvSpPr>
            <p:nvPr/>
          </p:nvSpPr>
          <p:spPr bwMode="auto">
            <a:xfrm>
              <a:off x="1248" y="3168"/>
              <a:ext cx="2016" cy="291"/>
            </a:xfrm>
            <a:prstGeom prst="rect">
              <a:avLst/>
            </a:prstGeom>
            <a:noFill/>
            <a:ln w="9525">
              <a:noFill/>
              <a:miter lim="800000"/>
              <a:headEnd/>
              <a:tailEnd/>
            </a:ln>
          </p:spPr>
          <p:txBody>
            <a:bodyPr>
              <a:spAutoFit/>
            </a:bodyPr>
            <a:lstStyle/>
            <a:p>
              <a:pPr>
                <a:spcBef>
                  <a:spcPct val="50000"/>
                </a:spcBef>
              </a:pPr>
              <a:r>
                <a:rPr lang="en-US" sz="2400">
                  <a:latin typeface="Arial" charset="0"/>
                </a:rPr>
                <a:t>(110  +  90)  x  100,1 </a:t>
              </a:r>
            </a:p>
          </p:txBody>
        </p:sp>
        <p:sp>
          <p:nvSpPr>
            <p:cNvPr id="17419" name="Text Box 12"/>
            <p:cNvSpPr txBox="1">
              <a:spLocks noChangeArrowheads="1"/>
            </p:cNvSpPr>
            <p:nvPr/>
          </p:nvSpPr>
          <p:spPr bwMode="auto">
            <a:xfrm>
              <a:off x="2055" y="3515"/>
              <a:ext cx="720" cy="291"/>
            </a:xfrm>
            <a:prstGeom prst="rect">
              <a:avLst/>
            </a:prstGeom>
            <a:noFill/>
            <a:ln w="9525">
              <a:noFill/>
              <a:miter lim="800000"/>
              <a:headEnd/>
              <a:tailEnd/>
            </a:ln>
          </p:spPr>
          <p:txBody>
            <a:bodyPr>
              <a:spAutoFit/>
            </a:bodyPr>
            <a:lstStyle/>
            <a:p>
              <a:pPr>
                <a:spcBef>
                  <a:spcPct val="50000"/>
                </a:spcBef>
              </a:pPr>
              <a:r>
                <a:rPr lang="en-US" sz="2400">
                  <a:latin typeface="Arial" charset="0"/>
                </a:rPr>
                <a:t>2</a:t>
              </a:r>
            </a:p>
          </p:txBody>
        </p:sp>
        <p:sp>
          <p:nvSpPr>
            <p:cNvPr id="17420" name="Line 13"/>
            <p:cNvSpPr>
              <a:spLocks noChangeShapeType="1"/>
            </p:cNvSpPr>
            <p:nvPr/>
          </p:nvSpPr>
          <p:spPr bwMode="auto">
            <a:xfrm>
              <a:off x="1576" y="3504"/>
              <a:ext cx="1152" cy="0"/>
            </a:xfrm>
            <a:prstGeom prst="line">
              <a:avLst/>
            </a:prstGeom>
            <a:noFill/>
            <a:ln w="9525">
              <a:solidFill>
                <a:schemeClr val="tx1"/>
              </a:solidFill>
              <a:round/>
              <a:headEnd/>
              <a:tailEnd/>
            </a:ln>
          </p:spPr>
          <p:txBody>
            <a:bodyPr/>
            <a:lstStyle/>
            <a:p>
              <a:endParaRPr lang="en-US"/>
            </a:p>
          </p:txBody>
        </p:sp>
        <p:sp>
          <p:nvSpPr>
            <p:cNvPr id="17421" name="Text Box 14"/>
            <p:cNvSpPr txBox="1">
              <a:spLocks noChangeArrowheads="1"/>
            </p:cNvSpPr>
            <p:nvPr/>
          </p:nvSpPr>
          <p:spPr bwMode="auto">
            <a:xfrm>
              <a:off x="3211" y="3312"/>
              <a:ext cx="1536" cy="291"/>
            </a:xfrm>
            <a:prstGeom prst="rect">
              <a:avLst/>
            </a:prstGeom>
            <a:noFill/>
            <a:ln w="9525">
              <a:noFill/>
              <a:miter lim="800000"/>
              <a:headEnd/>
              <a:tailEnd/>
            </a:ln>
          </p:spPr>
          <p:txBody>
            <a:bodyPr>
              <a:spAutoFit/>
            </a:bodyPr>
            <a:lstStyle/>
            <a:p>
              <a:pPr>
                <a:spcBef>
                  <a:spcPct val="50000"/>
                </a:spcBef>
              </a:pPr>
              <a:r>
                <a:rPr lang="en-US" sz="2400">
                  <a:latin typeface="Arial" charset="0"/>
                </a:rPr>
                <a:t>=  10020,01 (m</a:t>
              </a:r>
              <a:r>
                <a:rPr lang="en-US" sz="2400" baseline="30000">
                  <a:latin typeface="Arial" charset="0"/>
                </a:rPr>
                <a:t>2</a:t>
              </a:r>
              <a:r>
                <a:rPr lang="en-US" sz="2400">
                  <a:latin typeface="Arial" charset="0"/>
                </a:rPr>
                <a:t>)</a:t>
              </a:r>
            </a:p>
          </p:txBody>
        </p:sp>
      </p:grpSp>
      <p:sp>
        <p:nvSpPr>
          <p:cNvPr id="27664" name="Rectangle 16"/>
          <p:cNvSpPr>
            <a:spLocks noChangeArrowheads="1"/>
          </p:cNvSpPr>
          <p:nvPr/>
        </p:nvSpPr>
        <p:spPr bwMode="auto">
          <a:xfrm>
            <a:off x="3079750" y="5991225"/>
            <a:ext cx="4572000" cy="461963"/>
          </a:xfrm>
          <a:prstGeom prst="rect">
            <a:avLst/>
          </a:prstGeom>
          <a:noFill/>
          <a:ln w="9525">
            <a:noFill/>
            <a:miter lim="800000"/>
            <a:headEnd/>
            <a:tailEnd/>
          </a:ln>
        </p:spPr>
        <p:txBody>
          <a:bodyPr>
            <a:spAutoFit/>
          </a:bodyPr>
          <a:lstStyle/>
          <a:p>
            <a:pPr>
              <a:spcBef>
                <a:spcPct val="50000"/>
              </a:spcBef>
            </a:pPr>
            <a:r>
              <a:rPr lang="en-US" sz="2400">
                <a:latin typeface="Arial" charset="0"/>
              </a:rPr>
              <a:t>	Đ/S: 100020,01 m</a:t>
            </a:r>
            <a:r>
              <a:rPr lang="en-US" sz="2400" baseline="30000">
                <a:latin typeface="Arial" charset="0"/>
              </a:rPr>
              <a:t>2</a:t>
            </a:r>
            <a:endParaRPr lang="en-US" sz="2400">
              <a:latin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blinds(horizontal)">
                                      <p:cBhvr>
                                        <p:cTn id="7" dur="500"/>
                                        <p:tgtEl>
                                          <p:spTgt spid="276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55"/>
                                        </p:tgtEl>
                                        <p:attrNameLst>
                                          <p:attrName>style.visibility</p:attrName>
                                        </p:attrNameLst>
                                      </p:cBhvr>
                                      <p:to>
                                        <p:strVal val="visible"/>
                                      </p:to>
                                    </p:set>
                                    <p:animEffect transition="in" filter="dissolve">
                                      <p:cBhvr>
                                        <p:cTn id="12" dur="500"/>
                                        <p:tgtEl>
                                          <p:spTgt spid="276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7656"/>
                                        </p:tgtEl>
                                        <p:attrNameLst>
                                          <p:attrName>style.visibility</p:attrName>
                                        </p:attrNameLst>
                                      </p:cBhvr>
                                      <p:to>
                                        <p:strVal val="visible"/>
                                      </p:to>
                                    </p:set>
                                    <p:animEffect transition="in" filter="diamond(in)">
                                      <p:cBhvr>
                                        <p:cTn id="17" dur="2000"/>
                                        <p:tgtEl>
                                          <p:spTgt spid="27656"/>
                                        </p:tgtEl>
                                      </p:cBhvr>
                                    </p:animEffect>
                                  </p:childTnLst>
                                </p:cTn>
                              </p:par>
                              <p:par>
                                <p:cTn id="18" presetID="8" presetClass="entr" presetSubtype="16" fill="hold" grpId="0" nodeType="withEffect">
                                  <p:stCondLst>
                                    <p:cond delay="0"/>
                                  </p:stCondLst>
                                  <p:childTnLst>
                                    <p:set>
                                      <p:cBhvr>
                                        <p:cTn id="19" dur="1" fill="hold">
                                          <p:stCondLst>
                                            <p:cond delay="0"/>
                                          </p:stCondLst>
                                        </p:cTn>
                                        <p:tgtEl>
                                          <p:spTgt spid="27657"/>
                                        </p:tgtEl>
                                        <p:attrNameLst>
                                          <p:attrName>style.visibility</p:attrName>
                                        </p:attrNameLst>
                                      </p:cBhvr>
                                      <p:to>
                                        <p:strVal val="visible"/>
                                      </p:to>
                                    </p:set>
                                    <p:animEffect transition="in" filter="diamond(in)">
                                      <p:cBhvr>
                                        <p:cTn id="20" dur="2000"/>
                                        <p:tgtEl>
                                          <p:spTgt spid="2765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27658"/>
                                        </p:tgtEl>
                                        <p:attrNameLst>
                                          <p:attrName>style.visibility</p:attrName>
                                        </p:attrNameLst>
                                      </p:cBhvr>
                                      <p:to>
                                        <p:strVal val="visible"/>
                                      </p:to>
                                    </p:set>
                                    <p:animEffect transition="in" filter="box(in)">
                                      <p:cBhvr>
                                        <p:cTn id="25" dur="500"/>
                                        <p:tgtEl>
                                          <p:spTgt spid="27658"/>
                                        </p:tgtEl>
                                      </p:cBhvr>
                                    </p:animEffect>
                                  </p:childTnLst>
                                </p:cTn>
                              </p:par>
                              <p:par>
                                <p:cTn id="26" presetID="4" presetClass="entr" presetSubtype="16" fill="hold"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ox(in)">
                                      <p:cBhvr>
                                        <p:cTn id="28" dur="500"/>
                                        <p:tgtEl>
                                          <p:spTgt spid="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7664"/>
                                        </p:tgtEl>
                                        <p:attrNameLst>
                                          <p:attrName>style.visibility</p:attrName>
                                        </p:attrNameLst>
                                      </p:cBhvr>
                                      <p:to>
                                        <p:strVal val="visible"/>
                                      </p:to>
                                    </p:set>
                                    <p:animEffect transition="in" filter="blinds(horizontal)">
                                      <p:cBhvr>
                                        <p:cTn id="31" dur="500"/>
                                        <p:tgtEl>
                                          <p:spTgt spid="27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27655" grpId="0"/>
      <p:bldP spid="27656" grpId="0"/>
      <p:bldP spid="27657" grpId="0"/>
      <p:bldP spid="27658" grpId="0"/>
      <p:bldP spid="2766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2799" name="Text Box 31"/>
          <p:cNvSpPr txBox="1">
            <a:spLocks noChangeArrowheads="1"/>
          </p:cNvSpPr>
          <p:nvPr/>
        </p:nvSpPr>
        <p:spPr bwMode="auto">
          <a:xfrm>
            <a:off x="0" y="2209800"/>
            <a:ext cx="9144000" cy="954088"/>
          </a:xfrm>
          <a:prstGeom prst="rect">
            <a:avLst/>
          </a:prstGeom>
          <a:solidFill>
            <a:srgbClr val="5417CF"/>
          </a:solidFill>
          <a:ln w="9525">
            <a:noFill/>
            <a:miter lim="800000"/>
            <a:headEnd/>
            <a:tailEnd/>
          </a:ln>
        </p:spPr>
        <p:txBody>
          <a:bodyPr>
            <a:spAutoFit/>
          </a:bodyPr>
          <a:lstStyle/>
          <a:p>
            <a:pPr algn="ctr">
              <a:spcBef>
                <a:spcPct val="50000"/>
              </a:spcBef>
            </a:pPr>
            <a:r>
              <a:rPr lang="en-US" b="1">
                <a:solidFill>
                  <a:schemeClr val="bg1"/>
                </a:solidFill>
                <a:latin typeface="Arial" charset="0"/>
              </a:rPr>
              <a:t>Diện tích hình thang bằng tổng độ dài hai đáy </a:t>
            </a:r>
            <a:br>
              <a:rPr lang="en-US" b="1">
                <a:solidFill>
                  <a:schemeClr val="bg1"/>
                </a:solidFill>
                <a:latin typeface="Arial" charset="0"/>
              </a:rPr>
            </a:br>
            <a:r>
              <a:rPr lang="en-US" b="1">
                <a:solidFill>
                  <a:schemeClr val="bg1"/>
                </a:solidFill>
                <a:latin typeface="Arial" charset="0"/>
              </a:rPr>
              <a:t>nhân với chiều cao (cùng đơn vị đo) rồi chia cho 2</a:t>
            </a:r>
          </a:p>
        </p:txBody>
      </p:sp>
      <p:sp>
        <p:nvSpPr>
          <p:cNvPr id="32808" name="Text Box 40"/>
          <p:cNvSpPr txBox="1">
            <a:spLocks noChangeArrowheads="1"/>
          </p:cNvSpPr>
          <p:nvPr/>
        </p:nvSpPr>
        <p:spPr bwMode="auto">
          <a:xfrm>
            <a:off x="457200" y="1371600"/>
            <a:ext cx="2133600" cy="584200"/>
          </a:xfrm>
          <a:prstGeom prst="rect">
            <a:avLst/>
          </a:prstGeom>
          <a:noFill/>
          <a:ln w="9525">
            <a:noFill/>
            <a:miter lim="800000"/>
            <a:headEnd/>
            <a:tailEnd/>
          </a:ln>
        </p:spPr>
        <p:txBody>
          <a:bodyPr>
            <a:spAutoFit/>
          </a:bodyPr>
          <a:lstStyle/>
          <a:p>
            <a:pPr>
              <a:spcBef>
                <a:spcPct val="50000"/>
              </a:spcBef>
            </a:pPr>
            <a:r>
              <a:rPr lang="en-US" sz="3200" b="1" u="sng">
                <a:latin typeface="Arial" charset="0"/>
              </a:rPr>
              <a:t>Ghi nhớ</a:t>
            </a:r>
            <a:r>
              <a:rPr lang="en-US" sz="3200" b="1">
                <a:latin typeface="Arial" charset="0"/>
              </a:rPr>
              <a:t>:</a:t>
            </a:r>
          </a:p>
        </p:txBody>
      </p:sp>
      <p:grpSp>
        <p:nvGrpSpPr>
          <p:cNvPr id="2" name="Group 44"/>
          <p:cNvGrpSpPr>
            <a:grpSpLocks/>
          </p:cNvGrpSpPr>
          <p:nvPr/>
        </p:nvGrpSpPr>
        <p:grpSpPr bwMode="auto">
          <a:xfrm>
            <a:off x="1371600" y="3810000"/>
            <a:ext cx="6564313" cy="1676400"/>
            <a:chOff x="912" y="2400"/>
            <a:chExt cx="4135" cy="1056"/>
          </a:xfrm>
        </p:grpSpPr>
        <p:sp>
          <p:nvSpPr>
            <p:cNvPr id="18438" name="Rectangle 33"/>
            <p:cNvSpPr>
              <a:spLocks noChangeArrowheads="1"/>
            </p:cNvSpPr>
            <p:nvPr/>
          </p:nvSpPr>
          <p:spPr bwMode="auto">
            <a:xfrm>
              <a:off x="912" y="2400"/>
              <a:ext cx="3930" cy="1056"/>
            </a:xfrm>
            <a:prstGeom prst="rect">
              <a:avLst/>
            </a:prstGeom>
            <a:solidFill>
              <a:schemeClr val="accent1"/>
            </a:solidFill>
            <a:ln w="9525">
              <a:solidFill>
                <a:schemeClr val="tx1"/>
              </a:solidFill>
              <a:miter lim="800000"/>
              <a:headEnd/>
              <a:tailEnd/>
            </a:ln>
          </p:spPr>
          <p:txBody>
            <a:bodyPr wrap="none" anchor="ctr"/>
            <a:lstStyle/>
            <a:p>
              <a:endParaRPr lang="en-US" sz="2400">
                <a:latin typeface="Arial" charset="0"/>
              </a:endParaRPr>
            </a:p>
          </p:txBody>
        </p:sp>
        <p:grpSp>
          <p:nvGrpSpPr>
            <p:cNvPr id="18439" name="Group 43"/>
            <p:cNvGrpSpPr>
              <a:grpSpLocks/>
            </p:cNvGrpSpPr>
            <p:nvPr/>
          </p:nvGrpSpPr>
          <p:grpSpPr bwMode="auto">
            <a:xfrm>
              <a:off x="1296" y="2531"/>
              <a:ext cx="3751" cy="736"/>
              <a:chOff x="1407" y="2531"/>
              <a:chExt cx="3751" cy="736"/>
            </a:xfrm>
          </p:grpSpPr>
          <p:sp>
            <p:nvSpPr>
              <p:cNvPr id="18440" name="Text Box 39"/>
              <p:cNvSpPr txBox="1">
                <a:spLocks noChangeArrowheads="1"/>
              </p:cNvSpPr>
              <p:nvPr/>
            </p:nvSpPr>
            <p:spPr bwMode="auto">
              <a:xfrm>
                <a:off x="2684" y="2746"/>
                <a:ext cx="353" cy="368"/>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a:t>
                </a:r>
              </a:p>
            </p:txBody>
          </p:sp>
          <p:grpSp>
            <p:nvGrpSpPr>
              <p:cNvPr id="18441" name="Group 42"/>
              <p:cNvGrpSpPr>
                <a:grpSpLocks/>
              </p:cNvGrpSpPr>
              <p:nvPr/>
            </p:nvGrpSpPr>
            <p:grpSpPr bwMode="auto">
              <a:xfrm>
                <a:off x="1407" y="2531"/>
                <a:ext cx="3751" cy="736"/>
                <a:chOff x="1449" y="2553"/>
                <a:chExt cx="3751" cy="736"/>
              </a:xfrm>
            </p:grpSpPr>
            <p:sp>
              <p:nvSpPr>
                <p:cNvPr id="18442" name="Text Box 35"/>
                <p:cNvSpPr txBox="1">
                  <a:spLocks noChangeArrowheads="1"/>
                </p:cNvSpPr>
                <p:nvPr/>
              </p:nvSpPr>
              <p:spPr bwMode="auto">
                <a:xfrm>
                  <a:off x="1449" y="2615"/>
                  <a:ext cx="458" cy="446"/>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 </a:t>
                  </a:r>
                  <a:r>
                    <a:rPr lang="en-US" sz="4000" b="1">
                      <a:solidFill>
                        <a:srgbClr val="5417CF"/>
                      </a:solidFill>
                      <a:latin typeface="Arial" charset="0"/>
                    </a:rPr>
                    <a:t>S</a:t>
                  </a:r>
                  <a:r>
                    <a:rPr lang="en-US" sz="3200" b="1">
                      <a:solidFill>
                        <a:srgbClr val="5417CF"/>
                      </a:solidFill>
                      <a:latin typeface="Arial" charset="0"/>
                    </a:rPr>
                    <a:t> </a:t>
                  </a:r>
                </a:p>
              </p:txBody>
            </p:sp>
            <p:sp>
              <p:nvSpPr>
                <p:cNvPr id="18443" name="Text Box 36"/>
                <p:cNvSpPr txBox="1">
                  <a:spLocks noChangeArrowheads="1"/>
                </p:cNvSpPr>
                <p:nvPr/>
              </p:nvSpPr>
              <p:spPr bwMode="auto">
                <a:xfrm>
                  <a:off x="3005" y="2553"/>
                  <a:ext cx="2195" cy="330"/>
                </a:xfrm>
                <a:prstGeom prst="rect">
                  <a:avLst/>
                </a:prstGeom>
                <a:noFill/>
                <a:ln w="9525">
                  <a:noFill/>
                  <a:miter lim="800000"/>
                  <a:headEnd/>
                  <a:tailEnd/>
                </a:ln>
              </p:spPr>
              <p:txBody>
                <a:bodyPr>
                  <a:spAutoFit/>
                </a:bodyPr>
                <a:lstStyle/>
                <a:p>
                  <a:pPr>
                    <a:spcBef>
                      <a:spcPct val="50000"/>
                    </a:spcBef>
                  </a:pPr>
                  <a:r>
                    <a:rPr lang="en-US" b="1">
                      <a:solidFill>
                        <a:srgbClr val="5417CF"/>
                      </a:solidFill>
                      <a:latin typeface="Arial" charset="0"/>
                    </a:rPr>
                    <a:t>(a + b)  x  h</a:t>
                  </a:r>
                </a:p>
              </p:txBody>
            </p:sp>
            <p:sp>
              <p:nvSpPr>
                <p:cNvPr id="18444" name="Text Box 37"/>
                <p:cNvSpPr txBox="1">
                  <a:spLocks noChangeArrowheads="1"/>
                </p:cNvSpPr>
                <p:nvPr/>
              </p:nvSpPr>
              <p:spPr bwMode="auto">
                <a:xfrm>
                  <a:off x="3036" y="2959"/>
                  <a:ext cx="1231" cy="330"/>
                </a:xfrm>
                <a:prstGeom prst="rect">
                  <a:avLst/>
                </a:prstGeom>
                <a:noFill/>
                <a:ln w="9525">
                  <a:noFill/>
                  <a:miter lim="800000"/>
                  <a:headEnd/>
                  <a:tailEnd/>
                </a:ln>
              </p:spPr>
              <p:txBody>
                <a:bodyPr>
                  <a:spAutoFit/>
                </a:bodyPr>
                <a:lstStyle/>
                <a:p>
                  <a:pPr algn="ctr">
                    <a:spcBef>
                      <a:spcPct val="50000"/>
                    </a:spcBef>
                  </a:pPr>
                  <a:r>
                    <a:rPr lang="en-US" b="1">
                      <a:solidFill>
                        <a:srgbClr val="5417CF"/>
                      </a:solidFill>
                      <a:latin typeface="Arial" charset="0"/>
                    </a:rPr>
                    <a:t>2</a:t>
                  </a:r>
                </a:p>
              </p:txBody>
            </p:sp>
            <p:sp>
              <p:nvSpPr>
                <p:cNvPr id="18445" name="Line 38"/>
                <p:cNvSpPr>
                  <a:spLocks noChangeShapeType="1"/>
                </p:cNvSpPr>
                <p:nvPr/>
              </p:nvSpPr>
              <p:spPr bwMode="auto">
                <a:xfrm>
                  <a:off x="3186" y="2929"/>
                  <a:ext cx="1023" cy="0"/>
                </a:xfrm>
                <a:prstGeom prst="line">
                  <a:avLst/>
                </a:prstGeom>
                <a:noFill/>
                <a:ln w="28575">
                  <a:solidFill>
                    <a:srgbClr val="0000FF"/>
                  </a:solidFill>
                  <a:round/>
                  <a:headEnd/>
                  <a:tailEnd/>
                </a:ln>
              </p:spPr>
              <p:txBody>
                <a:bodyPr/>
                <a:lstStyle/>
                <a:p>
                  <a:endParaRPr lang="en-US"/>
                </a:p>
              </p:txBody>
            </p:sp>
            <p:sp>
              <p:nvSpPr>
                <p:cNvPr id="18446" name="Text Box 41"/>
                <p:cNvSpPr txBox="1">
                  <a:spLocks noChangeArrowheads="1"/>
                </p:cNvSpPr>
                <p:nvPr/>
              </p:nvSpPr>
              <p:spPr bwMode="auto">
                <a:xfrm>
                  <a:off x="1728" y="2876"/>
                  <a:ext cx="1296" cy="252"/>
                </a:xfrm>
                <a:prstGeom prst="rect">
                  <a:avLst/>
                </a:prstGeom>
                <a:noFill/>
                <a:ln w="9525">
                  <a:noFill/>
                  <a:miter lim="800000"/>
                  <a:headEnd/>
                  <a:tailEnd/>
                </a:ln>
              </p:spPr>
              <p:txBody>
                <a:bodyPr>
                  <a:spAutoFit/>
                </a:bodyPr>
                <a:lstStyle/>
                <a:p>
                  <a:pPr>
                    <a:spcBef>
                      <a:spcPct val="50000"/>
                    </a:spcBef>
                  </a:pPr>
                  <a:r>
                    <a:rPr lang="en-US" sz="2000" b="1">
                      <a:solidFill>
                        <a:srgbClr val="5417CF"/>
                      </a:solidFill>
                      <a:latin typeface="Arial" charset="0"/>
                    </a:rPr>
                    <a:t>Hình thang</a:t>
                  </a:r>
                </a:p>
              </p:txBody>
            </p:sp>
          </p:grpSp>
        </p:gr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2808"/>
                                        </p:tgtEl>
                                        <p:attrNameLst>
                                          <p:attrName>style.visibility</p:attrName>
                                        </p:attrNameLst>
                                      </p:cBhvr>
                                      <p:to>
                                        <p:strVal val="visible"/>
                                      </p:to>
                                    </p:set>
                                    <p:animEffect transition="in" filter="diamond(in)">
                                      <p:cBhvr>
                                        <p:cTn id="7" dur="500"/>
                                        <p:tgtEl>
                                          <p:spTgt spid="328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2799"/>
                                        </p:tgtEl>
                                        <p:attrNameLst>
                                          <p:attrName>style.visibility</p:attrName>
                                        </p:attrNameLst>
                                      </p:cBhvr>
                                      <p:to>
                                        <p:strVal val="visible"/>
                                      </p:to>
                                    </p:set>
                                    <p:animEffect transition="in" filter="diamond(in)">
                                      <p:cBhvr>
                                        <p:cTn id="12" dur="1000"/>
                                        <p:tgtEl>
                                          <p:spTgt spid="327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99" grpId="0" animBg="1"/>
      <p:bldP spid="3280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9458" name="Text Box 5"/>
          <p:cNvSpPr txBox="1">
            <a:spLocks noChangeArrowheads="1"/>
          </p:cNvSpPr>
          <p:nvPr/>
        </p:nvSpPr>
        <p:spPr bwMode="auto">
          <a:xfrm>
            <a:off x="1447800" y="1295400"/>
            <a:ext cx="6172200" cy="823913"/>
          </a:xfrm>
          <a:prstGeom prst="rect">
            <a:avLst/>
          </a:prstGeom>
          <a:noFill/>
          <a:ln w="9525">
            <a:noFill/>
            <a:miter lim="800000"/>
            <a:headEnd/>
            <a:tailEnd/>
          </a:ln>
        </p:spPr>
        <p:txBody>
          <a:bodyPr>
            <a:spAutoFit/>
          </a:bodyPr>
          <a:lstStyle/>
          <a:p>
            <a:pPr algn="ctr">
              <a:spcBef>
                <a:spcPct val="50000"/>
              </a:spcBef>
            </a:pPr>
            <a:r>
              <a:rPr lang="en-US" sz="4800" b="1">
                <a:solidFill>
                  <a:srgbClr val="5417CF"/>
                </a:solidFill>
                <a:latin typeface="Arial" charset="0"/>
              </a:rPr>
              <a:t>Bài tập về nhà:</a:t>
            </a:r>
          </a:p>
        </p:txBody>
      </p:sp>
      <p:sp>
        <p:nvSpPr>
          <p:cNvPr id="19459" name="Text Box 6"/>
          <p:cNvSpPr txBox="1">
            <a:spLocks noChangeArrowheads="1"/>
          </p:cNvSpPr>
          <p:nvPr/>
        </p:nvSpPr>
        <p:spPr bwMode="auto">
          <a:xfrm>
            <a:off x="304800" y="2590800"/>
            <a:ext cx="8610600" cy="1190625"/>
          </a:xfrm>
          <a:prstGeom prst="rect">
            <a:avLst/>
          </a:prstGeom>
          <a:solidFill>
            <a:schemeClr val="accent1"/>
          </a:solidFill>
          <a:ln w="9525">
            <a:noFill/>
            <a:miter lim="800000"/>
            <a:headEnd/>
            <a:tailEnd/>
          </a:ln>
        </p:spPr>
        <p:txBody>
          <a:bodyPr>
            <a:spAutoFit/>
          </a:bodyPr>
          <a:lstStyle/>
          <a:p>
            <a:pPr>
              <a:spcBef>
                <a:spcPct val="50000"/>
              </a:spcBef>
            </a:pPr>
            <a:r>
              <a:rPr lang="en-US" sz="3600">
                <a:solidFill>
                  <a:srgbClr val="5417CF"/>
                </a:solidFill>
                <a:latin typeface="Arial" charset="0"/>
              </a:rPr>
              <a:t>	Ôn lại quy tắc và công thức tính diện tích hình thang.</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Tap tam vong.wav">
            <a:hlinkClick r:id="" action="ppaction://media"/>
          </p:cNvPr>
          <p:cNvPicPr>
            <a:picLocks noRot="1" noChangeAspect="1" noChangeArrowheads="1"/>
          </p:cNvPicPr>
          <p:nvPr>
            <a:audioFile r:link="rId1"/>
          </p:nvPr>
        </p:nvPicPr>
        <p:blipFill>
          <a:blip r:embed="rId6"/>
          <a:srcRect/>
          <a:stretch>
            <a:fillRect/>
          </a:stretch>
        </p:blipFill>
        <p:spPr bwMode="auto">
          <a:xfrm>
            <a:off x="8534400" y="6248400"/>
            <a:ext cx="304800" cy="304800"/>
          </a:xfrm>
          <a:prstGeom prst="rect">
            <a:avLst/>
          </a:prstGeom>
          <a:noFill/>
          <a:ln w="9525">
            <a:noFill/>
            <a:miter lim="800000"/>
            <a:headEnd/>
            <a:tailEnd/>
          </a:ln>
        </p:spPr>
      </p:pic>
      <p:pic>
        <p:nvPicPr>
          <p:cNvPr id="28675" name="Moi ban vui mua ca.wav">
            <a:hlinkClick r:id="" action="ppaction://media"/>
          </p:cNvPr>
          <p:cNvPicPr>
            <a:picLocks noRot="1" noChangeAspect="1" noChangeArrowheads="1"/>
          </p:cNvPicPr>
          <p:nvPr>
            <a:audioFile r:link="rId2"/>
          </p:nvPr>
        </p:nvPicPr>
        <p:blipFill>
          <a:blip r:embed="rId6"/>
          <a:srcRect/>
          <a:stretch>
            <a:fillRect/>
          </a:stretch>
        </p:blipFill>
        <p:spPr bwMode="auto">
          <a:xfrm>
            <a:off x="8534400" y="5562600"/>
            <a:ext cx="304800" cy="304800"/>
          </a:xfrm>
          <a:prstGeom prst="rect">
            <a:avLst/>
          </a:prstGeom>
          <a:noFill/>
          <a:ln w="9525">
            <a:noFill/>
            <a:miter lim="800000"/>
            <a:headEnd/>
            <a:tailEnd/>
          </a:ln>
        </p:spPr>
      </p:pic>
      <p:pic>
        <p:nvPicPr>
          <p:cNvPr id="20484" name="Picture 4"/>
          <p:cNvPicPr>
            <a:picLocks noChangeAspect="1" noChangeArrowheads="1"/>
          </p:cNvPicPr>
          <p:nvPr/>
        </p:nvPicPr>
        <p:blipFill>
          <a:blip r:embed="rId7"/>
          <a:srcRect l="10197" t="10651" r="10861" b="20547"/>
          <a:stretch>
            <a:fillRect/>
          </a:stretch>
        </p:blipFill>
        <p:spPr bwMode="auto">
          <a:xfrm>
            <a:off x="0" y="0"/>
            <a:ext cx="9144000" cy="6858000"/>
          </a:xfrm>
          <a:prstGeom prst="rect">
            <a:avLst/>
          </a:prstGeom>
          <a:noFill/>
          <a:ln w="9525">
            <a:noFill/>
            <a:miter lim="800000"/>
            <a:headEnd/>
            <a:tailEnd/>
          </a:ln>
        </p:spPr>
      </p:pic>
      <p:grpSp>
        <p:nvGrpSpPr>
          <p:cNvPr id="2" name="Group 5"/>
          <p:cNvGrpSpPr>
            <a:grpSpLocks/>
          </p:cNvGrpSpPr>
          <p:nvPr/>
        </p:nvGrpSpPr>
        <p:grpSpPr bwMode="auto">
          <a:xfrm>
            <a:off x="155575" y="0"/>
            <a:ext cx="8988425" cy="5800725"/>
            <a:chOff x="68" y="6"/>
            <a:chExt cx="5662" cy="3654"/>
          </a:xfrm>
        </p:grpSpPr>
        <p:sp>
          <p:nvSpPr>
            <p:cNvPr id="20488" name="Freeform 6"/>
            <p:cNvSpPr>
              <a:spLocks/>
            </p:cNvSpPr>
            <p:nvPr/>
          </p:nvSpPr>
          <p:spPr bwMode="auto">
            <a:xfrm>
              <a:off x="1662" y="6"/>
              <a:ext cx="75" cy="50"/>
            </a:xfrm>
            <a:custGeom>
              <a:avLst/>
              <a:gdLst>
                <a:gd name="T0" fmla="*/ 68 w 75"/>
                <a:gd name="T1" fmla="*/ 11 h 50"/>
                <a:gd name="T2" fmla="*/ 75 w 75"/>
                <a:gd name="T3" fmla="*/ 22 h 50"/>
                <a:gd name="T4" fmla="*/ 75 w 75"/>
                <a:gd name="T5" fmla="*/ 33 h 50"/>
                <a:gd name="T6" fmla="*/ 68 w 75"/>
                <a:gd name="T7" fmla="*/ 45 h 50"/>
                <a:gd name="T8" fmla="*/ 60 w 75"/>
                <a:gd name="T9" fmla="*/ 50 h 50"/>
                <a:gd name="T10" fmla="*/ 22 w 75"/>
                <a:gd name="T11" fmla="*/ 50 h 50"/>
                <a:gd name="T12" fmla="*/ 15 w 75"/>
                <a:gd name="T13" fmla="*/ 45 h 50"/>
                <a:gd name="T14" fmla="*/ 7 w 75"/>
                <a:gd name="T15" fmla="*/ 45 h 50"/>
                <a:gd name="T16" fmla="*/ 0 w 75"/>
                <a:gd name="T17" fmla="*/ 39 h 50"/>
                <a:gd name="T18" fmla="*/ 0 w 75"/>
                <a:gd name="T19" fmla="*/ 17 h 50"/>
                <a:gd name="T20" fmla="*/ 7 w 75"/>
                <a:gd name="T21" fmla="*/ 5 h 50"/>
                <a:gd name="T22" fmla="*/ 22 w 75"/>
                <a:gd name="T23" fmla="*/ 0 h 50"/>
                <a:gd name="T24" fmla="*/ 30 w 75"/>
                <a:gd name="T25" fmla="*/ 0 h 50"/>
                <a:gd name="T26" fmla="*/ 37 w 75"/>
                <a:gd name="T27" fmla="*/ 5 h 50"/>
                <a:gd name="T28" fmla="*/ 60 w 75"/>
                <a:gd name="T29" fmla="*/ 5 h 50"/>
                <a:gd name="T30" fmla="*/ 68 w 75"/>
                <a:gd name="T31" fmla="*/ 11 h 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50"/>
                <a:gd name="T50" fmla="*/ 75 w 75"/>
                <a:gd name="T51" fmla="*/ 50 h 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50">
                  <a:moveTo>
                    <a:pt x="68" y="11"/>
                  </a:moveTo>
                  <a:lnTo>
                    <a:pt x="75" y="22"/>
                  </a:lnTo>
                  <a:lnTo>
                    <a:pt x="75" y="33"/>
                  </a:lnTo>
                  <a:lnTo>
                    <a:pt x="68" y="45"/>
                  </a:lnTo>
                  <a:lnTo>
                    <a:pt x="60" y="50"/>
                  </a:lnTo>
                  <a:lnTo>
                    <a:pt x="22" y="50"/>
                  </a:lnTo>
                  <a:lnTo>
                    <a:pt x="15" y="45"/>
                  </a:lnTo>
                  <a:lnTo>
                    <a:pt x="7" y="45"/>
                  </a:lnTo>
                  <a:lnTo>
                    <a:pt x="0" y="39"/>
                  </a:lnTo>
                  <a:lnTo>
                    <a:pt x="0" y="17"/>
                  </a:lnTo>
                  <a:lnTo>
                    <a:pt x="7" y="5"/>
                  </a:lnTo>
                  <a:lnTo>
                    <a:pt x="22" y="0"/>
                  </a:lnTo>
                  <a:lnTo>
                    <a:pt x="30" y="0"/>
                  </a:lnTo>
                  <a:lnTo>
                    <a:pt x="37" y="5"/>
                  </a:lnTo>
                  <a:lnTo>
                    <a:pt x="60" y="5"/>
                  </a:lnTo>
                  <a:lnTo>
                    <a:pt x="68" y="11"/>
                  </a:lnTo>
                  <a:close/>
                </a:path>
              </a:pathLst>
            </a:custGeom>
            <a:solidFill>
              <a:srgbClr val="3FFF3F"/>
            </a:solidFill>
            <a:ln w="9525">
              <a:noFill/>
              <a:round/>
              <a:headEnd/>
              <a:tailEnd/>
            </a:ln>
          </p:spPr>
          <p:txBody>
            <a:bodyPr/>
            <a:lstStyle/>
            <a:p>
              <a:endParaRPr lang="en-US"/>
            </a:p>
          </p:txBody>
        </p:sp>
        <p:sp>
          <p:nvSpPr>
            <p:cNvPr id="20489" name="Freeform 7"/>
            <p:cNvSpPr>
              <a:spLocks/>
            </p:cNvSpPr>
            <p:nvPr/>
          </p:nvSpPr>
          <p:spPr bwMode="auto">
            <a:xfrm>
              <a:off x="1978" y="23"/>
              <a:ext cx="82" cy="45"/>
            </a:xfrm>
            <a:custGeom>
              <a:avLst/>
              <a:gdLst>
                <a:gd name="T0" fmla="*/ 82 w 82"/>
                <a:gd name="T1" fmla="*/ 16 h 45"/>
                <a:gd name="T2" fmla="*/ 82 w 82"/>
                <a:gd name="T3" fmla="*/ 33 h 45"/>
                <a:gd name="T4" fmla="*/ 75 w 82"/>
                <a:gd name="T5" fmla="*/ 39 h 45"/>
                <a:gd name="T6" fmla="*/ 60 w 82"/>
                <a:gd name="T7" fmla="*/ 45 h 45"/>
                <a:gd name="T8" fmla="*/ 15 w 82"/>
                <a:gd name="T9" fmla="*/ 45 h 45"/>
                <a:gd name="T10" fmla="*/ 0 w 82"/>
                <a:gd name="T11" fmla="*/ 33 h 45"/>
                <a:gd name="T12" fmla="*/ 0 w 82"/>
                <a:gd name="T13" fmla="*/ 16 h 45"/>
                <a:gd name="T14" fmla="*/ 15 w 82"/>
                <a:gd name="T15" fmla="*/ 5 h 45"/>
                <a:gd name="T16" fmla="*/ 22 w 82"/>
                <a:gd name="T17" fmla="*/ 5 h 45"/>
                <a:gd name="T18" fmla="*/ 30 w 82"/>
                <a:gd name="T19" fmla="*/ 0 h 45"/>
                <a:gd name="T20" fmla="*/ 75 w 82"/>
                <a:gd name="T21" fmla="*/ 0 h 45"/>
                <a:gd name="T22" fmla="*/ 67 w 82"/>
                <a:gd name="T23" fmla="*/ 5 h 45"/>
                <a:gd name="T24" fmla="*/ 82 w 82"/>
                <a:gd name="T25" fmla="*/ 16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
                <a:gd name="T40" fmla="*/ 0 h 45"/>
                <a:gd name="T41" fmla="*/ 82 w 82"/>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 h="45">
                  <a:moveTo>
                    <a:pt x="82" y="16"/>
                  </a:moveTo>
                  <a:lnTo>
                    <a:pt x="82" y="33"/>
                  </a:lnTo>
                  <a:lnTo>
                    <a:pt x="75" y="39"/>
                  </a:lnTo>
                  <a:lnTo>
                    <a:pt x="60" y="45"/>
                  </a:lnTo>
                  <a:lnTo>
                    <a:pt x="15" y="45"/>
                  </a:lnTo>
                  <a:lnTo>
                    <a:pt x="0" y="33"/>
                  </a:lnTo>
                  <a:lnTo>
                    <a:pt x="0" y="16"/>
                  </a:lnTo>
                  <a:lnTo>
                    <a:pt x="15" y="5"/>
                  </a:lnTo>
                  <a:lnTo>
                    <a:pt x="22" y="5"/>
                  </a:lnTo>
                  <a:lnTo>
                    <a:pt x="30" y="0"/>
                  </a:lnTo>
                  <a:lnTo>
                    <a:pt x="75" y="0"/>
                  </a:lnTo>
                  <a:lnTo>
                    <a:pt x="67" y="5"/>
                  </a:lnTo>
                  <a:lnTo>
                    <a:pt x="82" y="16"/>
                  </a:lnTo>
                  <a:close/>
                </a:path>
              </a:pathLst>
            </a:custGeom>
            <a:solidFill>
              <a:srgbClr val="3FFF3F"/>
            </a:solidFill>
            <a:ln w="9525">
              <a:noFill/>
              <a:round/>
              <a:headEnd/>
              <a:tailEnd/>
            </a:ln>
          </p:spPr>
          <p:txBody>
            <a:bodyPr/>
            <a:lstStyle/>
            <a:p>
              <a:endParaRPr lang="en-US"/>
            </a:p>
          </p:txBody>
        </p:sp>
        <p:sp>
          <p:nvSpPr>
            <p:cNvPr id="20490" name="Freeform 8"/>
            <p:cNvSpPr>
              <a:spLocks/>
            </p:cNvSpPr>
            <p:nvPr/>
          </p:nvSpPr>
          <p:spPr bwMode="auto">
            <a:xfrm>
              <a:off x="3346" y="34"/>
              <a:ext cx="677" cy="242"/>
            </a:xfrm>
            <a:custGeom>
              <a:avLst/>
              <a:gdLst>
                <a:gd name="T0" fmla="*/ 654 w 677"/>
                <a:gd name="T1" fmla="*/ 146 h 242"/>
                <a:gd name="T2" fmla="*/ 662 w 677"/>
                <a:gd name="T3" fmla="*/ 169 h 242"/>
                <a:gd name="T4" fmla="*/ 677 w 677"/>
                <a:gd name="T5" fmla="*/ 197 h 242"/>
                <a:gd name="T6" fmla="*/ 662 w 677"/>
                <a:gd name="T7" fmla="*/ 237 h 242"/>
                <a:gd name="T8" fmla="*/ 647 w 677"/>
                <a:gd name="T9" fmla="*/ 209 h 242"/>
                <a:gd name="T10" fmla="*/ 624 w 677"/>
                <a:gd name="T11" fmla="*/ 180 h 242"/>
                <a:gd name="T12" fmla="*/ 579 w 677"/>
                <a:gd name="T13" fmla="*/ 141 h 242"/>
                <a:gd name="T14" fmla="*/ 549 w 677"/>
                <a:gd name="T15" fmla="*/ 118 h 242"/>
                <a:gd name="T16" fmla="*/ 497 w 677"/>
                <a:gd name="T17" fmla="*/ 84 h 242"/>
                <a:gd name="T18" fmla="*/ 459 w 677"/>
                <a:gd name="T19" fmla="*/ 68 h 242"/>
                <a:gd name="T20" fmla="*/ 421 w 677"/>
                <a:gd name="T21" fmla="*/ 56 h 242"/>
                <a:gd name="T22" fmla="*/ 361 w 677"/>
                <a:gd name="T23" fmla="*/ 45 h 242"/>
                <a:gd name="T24" fmla="*/ 309 w 677"/>
                <a:gd name="T25" fmla="*/ 56 h 242"/>
                <a:gd name="T26" fmla="*/ 256 w 677"/>
                <a:gd name="T27" fmla="*/ 73 h 242"/>
                <a:gd name="T28" fmla="*/ 203 w 677"/>
                <a:gd name="T29" fmla="*/ 101 h 242"/>
                <a:gd name="T30" fmla="*/ 158 w 677"/>
                <a:gd name="T31" fmla="*/ 124 h 242"/>
                <a:gd name="T32" fmla="*/ 113 w 677"/>
                <a:gd name="T33" fmla="*/ 135 h 242"/>
                <a:gd name="T34" fmla="*/ 60 w 677"/>
                <a:gd name="T35" fmla="*/ 135 h 242"/>
                <a:gd name="T36" fmla="*/ 0 w 677"/>
                <a:gd name="T37" fmla="*/ 113 h 242"/>
                <a:gd name="T38" fmla="*/ 15 w 677"/>
                <a:gd name="T39" fmla="*/ 90 h 242"/>
                <a:gd name="T40" fmla="*/ 38 w 677"/>
                <a:gd name="T41" fmla="*/ 68 h 242"/>
                <a:gd name="T42" fmla="*/ 60 w 677"/>
                <a:gd name="T43" fmla="*/ 51 h 242"/>
                <a:gd name="T44" fmla="*/ 90 w 677"/>
                <a:gd name="T45" fmla="*/ 39 h 242"/>
                <a:gd name="T46" fmla="*/ 121 w 677"/>
                <a:gd name="T47" fmla="*/ 22 h 242"/>
                <a:gd name="T48" fmla="*/ 158 w 677"/>
                <a:gd name="T49" fmla="*/ 17 h 242"/>
                <a:gd name="T50" fmla="*/ 188 w 677"/>
                <a:gd name="T51" fmla="*/ 11 h 242"/>
                <a:gd name="T52" fmla="*/ 226 w 677"/>
                <a:gd name="T53" fmla="*/ 5 h 242"/>
                <a:gd name="T54" fmla="*/ 316 w 677"/>
                <a:gd name="T55" fmla="*/ 0 h 242"/>
                <a:gd name="T56" fmla="*/ 376 w 677"/>
                <a:gd name="T57" fmla="*/ 5 h 242"/>
                <a:gd name="T58" fmla="*/ 429 w 677"/>
                <a:gd name="T59" fmla="*/ 22 h 242"/>
                <a:gd name="T60" fmla="*/ 481 w 677"/>
                <a:gd name="T61" fmla="*/ 39 h 242"/>
                <a:gd name="T62" fmla="*/ 534 w 677"/>
                <a:gd name="T63" fmla="*/ 62 h 242"/>
                <a:gd name="T64" fmla="*/ 579 w 677"/>
                <a:gd name="T65" fmla="*/ 90 h 242"/>
                <a:gd name="T66" fmla="*/ 617 w 677"/>
                <a:gd name="T67" fmla="*/ 118 h 2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7"/>
                <a:gd name="T103" fmla="*/ 0 h 242"/>
                <a:gd name="T104" fmla="*/ 677 w 677"/>
                <a:gd name="T105" fmla="*/ 242 h 2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7" h="242">
                  <a:moveTo>
                    <a:pt x="647" y="135"/>
                  </a:moveTo>
                  <a:lnTo>
                    <a:pt x="654" y="146"/>
                  </a:lnTo>
                  <a:lnTo>
                    <a:pt x="662" y="158"/>
                  </a:lnTo>
                  <a:lnTo>
                    <a:pt x="662" y="169"/>
                  </a:lnTo>
                  <a:lnTo>
                    <a:pt x="669" y="186"/>
                  </a:lnTo>
                  <a:lnTo>
                    <a:pt x="677" y="197"/>
                  </a:lnTo>
                  <a:lnTo>
                    <a:pt x="677" y="242"/>
                  </a:lnTo>
                  <a:lnTo>
                    <a:pt x="662" y="237"/>
                  </a:lnTo>
                  <a:lnTo>
                    <a:pt x="654" y="225"/>
                  </a:lnTo>
                  <a:lnTo>
                    <a:pt x="647" y="209"/>
                  </a:lnTo>
                  <a:lnTo>
                    <a:pt x="632" y="192"/>
                  </a:lnTo>
                  <a:lnTo>
                    <a:pt x="624" y="180"/>
                  </a:lnTo>
                  <a:lnTo>
                    <a:pt x="609" y="163"/>
                  </a:lnTo>
                  <a:lnTo>
                    <a:pt x="579" y="141"/>
                  </a:lnTo>
                  <a:lnTo>
                    <a:pt x="572" y="130"/>
                  </a:lnTo>
                  <a:lnTo>
                    <a:pt x="549" y="118"/>
                  </a:lnTo>
                  <a:lnTo>
                    <a:pt x="519" y="96"/>
                  </a:lnTo>
                  <a:lnTo>
                    <a:pt x="497" y="84"/>
                  </a:lnTo>
                  <a:lnTo>
                    <a:pt x="481" y="79"/>
                  </a:lnTo>
                  <a:lnTo>
                    <a:pt x="459" y="68"/>
                  </a:lnTo>
                  <a:lnTo>
                    <a:pt x="444" y="62"/>
                  </a:lnTo>
                  <a:lnTo>
                    <a:pt x="421" y="56"/>
                  </a:lnTo>
                  <a:lnTo>
                    <a:pt x="391" y="51"/>
                  </a:lnTo>
                  <a:lnTo>
                    <a:pt x="361" y="45"/>
                  </a:lnTo>
                  <a:lnTo>
                    <a:pt x="331" y="51"/>
                  </a:lnTo>
                  <a:lnTo>
                    <a:pt x="309" y="56"/>
                  </a:lnTo>
                  <a:lnTo>
                    <a:pt x="278" y="62"/>
                  </a:lnTo>
                  <a:lnTo>
                    <a:pt x="256" y="73"/>
                  </a:lnTo>
                  <a:lnTo>
                    <a:pt x="233" y="90"/>
                  </a:lnTo>
                  <a:lnTo>
                    <a:pt x="203" y="101"/>
                  </a:lnTo>
                  <a:lnTo>
                    <a:pt x="181" y="113"/>
                  </a:lnTo>
                  <a:lnTo>
                    <a:pt x="158" y="124"/>
                  </a:lnTo>
                  <a:lnTo>
                    <a:pt x="136" y="130"/>
                  </a:lnTo>
                  <a:lnTo>
                    <a:pt x="113" y="135"/>
                  </a:lnTo>
                  <a:lnTo>
                    <a:pt x="83" y="141"/>
                  </a:lnTo>
                  <a:lnTo>
                    <a:pt x="60" y="135"/>
                  </a:lnTo>
                  <a:lnTo>
                    <a:pt x="30" y="130"/>
                  </a:lnTo>
                  <a:lnTo>
                    <a:pt x="0" y="113"/>
                  </a:lnTo>
                  <a:lnTo>
                    <a:pt x="8" y="101"/>
                  </a:lnTo>
                  <a:lnTo>
                    <a:pt x="15" y="90"/>
                  </a:lnTo>
                  <a:lnTo>
                    <a:pt x="23" y="79"/>
                  </a:lnTo>
                  <a:lnTo>
                    <a:pt x="38" y="68"/>
                  </a:lnTo>
                  <a:lnTo>
                    <a:pt x="45" y="56"/>
                  </a:lnTo>
                  <a:lnTo>
                    <a:pt x="60" y="51"/>
                  </a:lnTo>
                  <a:lnTo>
                    <a:pt x="75" y="45"/>
                  </a:lnTo>
                  <a:lnTo>
                    <a:pt x="90" y="39"/>
                  </a:lnTo>
                  <a:lnTo>
                    <a:pt x="105" y="28"/>
                  </a:lnTo>
                  <a:lnTo>
                    <a:pt x="121" y="22"/>
                  </a:lnTo>
                  <a:lnTo>
                    <a:pt x="136" y="17"/>
                  </a:lnTo>
                  <a:lnTo>
                    <a:pt x="158" y="17"/>
                  </a:lnTo>
                  <a:lnTo>
                    <a:pt x="173" y="11"/>
                  </a:lnTo>
                  <a:lnTo>
                    <a:pt x="188" y="11"/>
                  </a:lnTo>
                  <a:lnTo>
                    <a:pt x="203" y="5"/>
                  </a:lnTo>
                  <a:lnTo>
                    <a:pt x="226" y="5"/>
                  </a:lnTo>
                  <a:lnTo>
                    <a:pt x="256" y="0"/>
                  </a:lnTo>
                  <a:lnTo>
                    <a:pt x="316" y="0"/>
                  </a:lnTo>
                  <a:lnTo>
                    <a:pt x="346" y="5"/>
                  </a:lnTo>
                  <a:lnTo>
                    <a:pt x="376" y="5"/>
                  </a:lnTo>
                  <a:lnTo>
                    <a:pt x="399" y="17"/>
                  </a:lnTo>
                  <a:lnTo>
                    <a:pt x="429" y="22"/>
                  </a:lnTo>
                  <a:lnTo>
                    <a:pt x="451" y="28"/>
                  </a:lnTo>
                  <a:lnTo>
                    <a:pt x="481" y="39"/>
                  </a:lnTo>
                  <a:lnTo>
                    <a:pt x="504" y="51"/>
                  </a:lnTo>
                  <a:lnTo>
                    <a:pt x="534" y="62"/>
                  </a:lnTo>
                  <a:lnTo>
                    <a:pt x="557" y="73"/>
                  </a:lnTo>
                  <a:lnTo>
                    <a:pt x="579" y="90"/>
                  </a:lnTo>
                  <a:lnTo>
                    <a:pt x="602" y="101"/>
                  </a:lnTo>
                  <a:lnTo>
                    <a:pt x="617" y="118"/>
                  </a:lnTo>
                  <a:lnTo>
                    <a:pt x="647" y="135"/>
                  </a:lnTo>
                  <a:close/>
                </a:path>
              </a:pathLst>
            </a:custGeom>
            <a:solidFill>
              <a:srgbClr val="00FFFF"/>
            </a:solidFill>
            <a:ln w="9525">
              <a:noFill/>
              <a:round/>
              <a:headEnd/>
              <a:tailEnd/>
            </a:ln>
          </p:spPr>
          <p:txBody>
            <a:bodyPr/>
            <a:lstStyle/>
            <a:p>
              <a:endParaRPr lang="en-US"/>
            </a:p>
          </p:txBody>
        </p:sp>
        <p:sp>
          <p:nvSpPr>
            <p:cNvPr id="20491" name="Freeform 9"/>
            <p:cNvSpPr>
              <a:spLocks/>
            </p:cNvSpPr>
            <p:nvPr/>
          </p:nvSpPr>
          <p:spPr bwMode="auto">
            <a:xfrm>
              <a:off x="1338" y="45"/>
              <a:ext cx="76" cy="45"/>
            </a:xfrm>
            <a:custGeom>
              <a:avLst/>
              <a:gdLst>
                <a:gd name="T0" fmla="*/ 61 w 76"/>
                <a:gd name="T1" fmla="*/ 6 h 45"/>
                <a:gd name="T2" fmla="*/ 76 w 76"/>
                <a:gd name="T3" fmla="*/ 11 h 45"/>
                <a:gd name="T4" fmla="*/ 76 w 76"/>
                <a:gd name="T5" fmla="*/ 28 h 45"/>
                <a:gd name="T6" fmla="*/ 68 w 76"/>
                <a:gd name="T7" fmla="*/ 40 h 45"/>
                <a:gd name="T8" fmla="*/ 61 w 76"/>
                <a:gd name="T9" fmla="*/ 40 h 45"/>
                <a:gd name="T10" fmla="*/ 61 w 76"/>
                <a:gd name="T11" fmla="*/ 45 h 45"/>
                <a:gd name="T12" fmla="*/ 46 w 76"/>
                <a:gd name="T13" fmla="*/ 45 h 45"/>
                <a:gd name="T14" fmla="*/ 38 w 76"/>
                <a:gd name="T15" fmla="*/ 40 h 45"/>
                <a:gd name="T16" fmla="*/ 16 w 76"/>
                <a:gd name="T17" fmla="*/ 40 h 45"/>
                <a:gd name="T18" fmla="*/ 0 w 76"/>
                <a:gd name="T19" fmla="*/ 28 h 45"/>
                <a:gd name="T20" fmla="*/ 8 w 76"/>
                <a:gd name="T21" fmla="*/ 17 h 45"/>
                <a:gd name="T22" fmla="*/ 8 w 76"/>
                <a:gd name="T23" fmla="*/ 11 h 45"/>
                <a:gd name="T24" fmla="*/ 16 w 76"/>
                <a:gd name="T25" fmla="*/ 6 h 45"/>
                <a:gd name="T26" fmla="*/ 23 w 76"/>
                <a:gd name="T27" fmla="*/ 6 h 45"/>
                <a:gd name="T28" fmla="*/ 31 w 76"/>
                <a:gd name="T29" fmla="*/ 0 h 45"/>
                <a:gd name="T30" fmla="*/ 53 w 76"/>
                <a:gd name="T31" fmla="*/ 0 h 45"/>
                <a:gd name="T32" fmla="*/ 61 w 76"/>
                <a:gd name="T33" fmla="*/ 6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6"/>
                <a:gd name="T52" fmla="*/ 0 h 45"/>
                <a:gd name="T53" fmla="*/ 76 w 76"/>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6" h="45">
                  <a:moveTo>
                    <a:pt x="61" y="6"/>
                  </a:moveTo>
                  <a:lnTo>
                    <a:pt x="76" y="11"/>
                  </a:lnTo>
                  <a:lnTo>
                    <a:pt x="76" y="28"/>
                  </a:lnTo>
                  <a:lnTo>
                    <a:pt x="68" y="40"/>
                  </a:lnTo>
                  <a:lnTo>
                    <a:pt x="61" y="40"/>
                  </a:lnTo>
                  <a:lnTo>
                    <a:pt x="61" y="45"/>
                  </a:lnTo>
                  <a:lnTo>
                    <a:pt x="46" y="45"/>
                  </a:lnTo>
                  <a:lnTo>
                    <a:pt x="38" y="40"/>
                  </a:lnTo>
                  <a:lnTo>
                    <a:pt x="16" y="40"/>
                  </a:lnTo>
                  <a:lnTo>
                    <a:pt x="0" y="28"/>
                  </a:lnTo>
                  <a:lnTo>
                    <a:pt x="8" y="17"/>
                  </a:lnTo>
                  <a:lnTo>
                    <a:pt x="8" y="11"/>
                  </a:lnTo>
                  <a:lnTo>
                    <a:pt x="16" y="6"/>
                  </a:lnTo>
                  <a:lnTo>
                    <a:pt x="23" y="6"/>
                  </a:lnTo>
                  <a:lnTo>
                    <a:pt x="31" y="0"/>
                  </a:lnTo>
                  <a:lnTo>
                    <a:pt x="53" y="0"/>
                  </a:lnTo>
                  <a:lnTo>
                    <a:pt x="61" y="6"/>
                  </a:lnTo>
                  <a:close/>
                </a:path>
              </a:pathLst>
            </a:custGeom>
            <a:solidFill>
              <a:srgbClr val="3FFF3F"/>
            </a:solidFill>
            <a:ln w="9525">
              <a:noFill/>
              <a:round/>
              <a:headEnd/>
              <a:tailEnd/>
            </a:ln>
          </p:spPr>
          <p:txBody>
            <a:bodyPr/>
            <a:lstStyle/>
            <a:p>
              <a:endParaRPr lang="en-US"/>
            </a:p>
          </p:txBody>
        </p:sp>
        <p:sp>
          <p:nvSpPr>
            <p:cNvPr id="20492" name="Freeform 10"/>
            <p:cNvSpPr>
              <a:spLocks/>
            </p:cNvSpPr>
            <p:nvPr/>
          </p:nvSpPr>
          <p:spPr bwMode="auto">
            <a:xfrm>
              <a:off x="2241" y="62"/>
              <a:ext cx="75" cy="51"/>
            </a:xfrm>
            <a:custGeom>
              <a:avLst/>
              <a:gdLst>
                <a:gd name="T0" fmla="*/ 75 w 75"/>
                <a:gd name="T1" fmla="*/ 23 h 51"/>
                <a:gd name="T2" fmla="*/ 75 w 75"/>
                <a:gd name="T3" fmla="*/ 28 h 51"/>
                <a:gd name="T4" fmla="*/ 68 w 75"/>
                <a:gd name="T5" fmla="*/ 34 h 51"/>
                <a:gd name="T6" fmla="*/ 68 w 75"/>
                <a:gd name="T7" fmla="*/ 40 h 51"/>
                <a:gd name="T8" fmla="*/ 60 w 75"/>
                <a:gd name="T9" fmla="*/ 45 h 51"/>
                <a:gd name="T10" fmla="*/ 60 w 75"/>
                <a:gd name="T11" fmla="*/ 51 h 51"/>
                <a:gd name="T12" fmla="*/ 22 w 75"/>
                <a:gd name="T13" fmla="*/ 51 h 51"/>
                <a:gd name="T14" fmla="*/ 7 w 75"/>
                <a:gd name="T15" fmla="*/ 45 h 51"/>
                <a:gd name="T16" fmla="*/ 0 w 75"/>
                <a:gd name="T17" fmla="*/ 34 h 51"/>
                <a:gd name="T18" fmla="*/ 0 w 75"/>
                <a:gd name="T19" fmla="*/ 17 h 51"/>
                <a:gd name="T20" fmla="*/ 15 w 75"/>
                <a:gd name="T21" fmla="*/ 6 h 51"/>
                <a:gd name="T22" fmla="*/ 22 w 75"/>
                <a:gd name="T23" fmla="*/ 6 h 51"/>
                <a:gd name="T24" fmla="*/ 30 w 75"/>
                <a:gd name="T25" fmla="*/ 0 h 51"/>
                <a:gd name="T26" fmla="*/ 37 w 75"/>
                <a:gd name="T27" fmla="*/ 0 h 51"/>
                <a:gd name="T28" fmla="*/ 45 w 75"/>
                <a:gd name="T29" fmla="*/ 6 h 51"/>
                <a:gd name="T30" fmla="*/ 52 w 75"/>
                <a:gd name="T31" fmla="*/ 6 h 51"/>
                <a:gd name="T32" fmla="*/ 60 w 75"/>
                <a:gd name="T33" fmla="*/ 11 h 51"/>
                <a:gd name="T34" fmla="*/ 68 w 75"/>
                <a:gd name="T35" fmla="*/ 11 h 51"/>
                <a:gd name="T36" fmla="*/ 68 w 75"/>
                <a:gd name="T37" fmla="*/ 23 h 51"/>
                <a:gd name="T38" fmla="*/ 75 w 75"/>
                <a:gd name="T39" fmla="*/ 23 h 5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5"/>
                <a:gd name="T61" fmla="*/ 0 h 51"/>
                <a:gd name="T62" fmla="*/ 75 w 75"/>
                <a:gd name="T63" fmla="*/ 51 h 5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5" h="51">
                  <a:moveTo>
                    <a:pt x="75" y="23"/>
                  </a:moveTo>
                  <a:lnTo>
                    <a:pt x="75" y="28"/>
                  </a:lnTo>
                  <a:lnTo>
                    <a:pt x="68" y="34"/>
                  </a:lnTo>
                  <a:lnTo>
                    <a:pt x="68" y="40"/>
                  </a:lnTo>
                  <a:lnTo>
                    <a:pt x="60" y="45"/>
                  </a:lnTo>
                  <a:lnTo>
                    <a:pt x="60" y="51"/>
                  </a:lnTo>
                  <a:lnTo>
                    <a:pt x="22" y="51"/>
                  </a:lnTo>
                  <a:lnTo>
                    <a:pt x="7" y="45"/>
                  </a:lnTo>
                  <a:lnTo>
                    <a:pt x="0" y="34"/>
                  </a:lnTo>
                  <a:lnTo>
                    <a:pt x="0" y="17"/>
                  </a:lnTo>
                  <a:lnTo>
                    <a:pt x="15" y="6"/>
                  </a:lnTo>
                  <a:lnTo>
                    <a:pt x="22" y="6"/>
                  </a:lnTo>
                  <a:lnTo>
                    <a:pt x="30" y="0"/>
                  </a:lnTo>
                  <a:lnTo>
                    <a:pt x="37" y="0"/>
                  </a:lnTo>
                  <a:lnTo>
                    <a:pt x="45" y="6"/>
                  </a:lnTo>
                  <a:lnTo>
                    <a:pt x="52" y="6"/>
                  </a:lnTo>
                  <a:lnTo>
                    <a:pt x="60" y="11"/>
                  </a:lnTo>
                  <a:lnTo>
                    <a:pt x="68" y="11"/>
                  </a:lnTo>
                  <a:lnTo>
                    <a:pt x="68" y="23"/>
                  </a:lnTo>
                  <a:lnTo>
                    <a:pt x="75" y="23"/>
                  </a:lnTo>
                  <a:close/>
                </a:path>
              </a:pathLst>
            </a:custGeom>
            <a:solidFill>
              <a:srgbClr val="3FFF3F"/>
            </a:solidFill>
            <a:ln w="9525">
              <a:noFill/>
              <a:round/>
              <a:headEnd/>
              <a:tailEnd/>
            </a:ln>
          </p:spPr>
          <p:txBody>
            <a:bodyPr/>
            <a:lstStyle/>
            <a:p>
              <a:endParaRPr lang="en-US"/>
            </a:p>
          </p:txBody>
        </p:sp>
        <p:sp>
          <p:nvSpPr>
            <p:cNvPr id="20493" name="Freeform 11"/>
            <p:cNvSpPr>
              <a:spLocks/>
            </p:cNvSpPr>
            <p:nvPr/>
          </p:nvSpPr>
          <p:spPr bwMode="auto">
            <a:xfrm>
              <a:off x="1068" y="90"/>
              <a:ext cx="75" cy="51"/>
            </a:xfrm>
            <a:custGeom>
              <a:avLst/>
              <a:gdLst>
                <a:gd name="T0" fmla="*/ 75 w 75"/>
                <a:gd name="T1" fmla="*/ 28 h 51"/>
                <a:gd name="T2" fmla="*/ 75 w 75"/>
                <a:gd name="T3" fmla="*/ 40 h 51"/>
                <a:gd name="T4" fmla="*/ 67 w 75"/>
                <a:gd name="T5" fmla="*/ 45 h 51"/>
                <a:gd name="T6" fmla="*/ 52 w 75"/>
                <a:gd name="T7" fmla="*/ 51 h 51"/>
                <a:gd name="T8" fmla="*/ 22 w 75"/>
                <a:gd name="T9" fmla="*/ 51 h 51"/>
                <a:gd name="T10" fmla="*/ 7 w 75"/>
                <a:gd name="T11" fmla="*/ 40 h 51"/>
                <a:gd name="T12" fmla="*/ 0 w 75"/>
                <a:gd name="T13" fmla="*/ 40 h 51"/>
                <a:gd name="T14" fmla="*/ 0 w 75"/>
                <a:gd name="T15" fmla="*/ 12 h 51"/>
                <a:gd name="T16" fmla="*/ 15 w 75"/>
                <a:gd name="T17" fmla="*/ 0 h 51"/>
                <a:gd name="T18" fmla="*/ 37 w 75"/>
                <a:gd name="T19" fmla="*/ 0 h 51"/>
                <a:gd name="T20" fmla="*/ 52 w 75"/>
                <a:gd name="T21" fmla="*/ 6 h 51"/>
                <a:gd name="T22" fmla="*/ 60 w 75"/>
                <a:gd name="T23" fmla="*/ 6 h 51"/>
                <a:gd name="T24" fmla="*/ 67 w 75"/>
                <a:gd name="T25" fmla="*/ 12 h 51"/>
                <a:gd name="T26" fmla="*/ 75 w 75"/>
                <a:gd name="T27" fmla="*/ 23 h 51"/>
                <a:gd name="T28" fmla="*/ 75 w 75"/>
                <a:gd name="T29" fmla="*/ 28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5"/>
                <a:gd name="T46" fmla="*/ 0 h 51"/>
                <a:gd name="T47" fmla="*/ 75 w 75"/>
                <a:gd name="T48" fmla="*/ 51 h 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5" h="51">
                  <a:moveTo>
                    <a:pt x="75" y="28"/>
                  </a:moveTo>
                  <a:lnTo>
                    <a:pt x="75" y="40"/>
                  </a:lnTo>
                  <a:lnTo>
                    <a:pt x="67" y="45"/>
                  </a:lnTo>
                  <a:lnTo>
                    <a:pt x="52" y="51"/>
                  </a:lnTo>
                  <a:lnTo>
                    <a:pt x="22" y="51"/>
                  </a:lnTo>
                  <a:lnTo>
                    <a:pt x="7" y="40"/>
                  </a:lnTo>
                  <a:lnTo>
                    <a:pt x="0" y="40"/>
                  </a:lnTo>
                  <a:lnTo>
                    <a:pt x="0" y="12"/>
                  </a:lnTo>
                  <a:lnTo>
                    <a:pt x="15" y="0"/>
                  </a:lnTo>
                  <a:lnTo>
                    <a:pt x="37" y="0"/>
                  </a:lnTo>
                  <a:lnTo>
                    <a:pt x="52" y="6"/>
                  </a:lnTo>
                  <a:lnTo>
                    <a:pt x="60" y="6"/>
                  </a:lnTo>
                  <a:lnTo>
                    <a:pt x="67" y="12"/>
                  </a:lnTo>
                  <a:lnTo>
                    <a:pt x="75" y="23"/>
                  </a:lnTo>
                  <a:lnTo>
                    <a:pt x="75" y="28"/>
                  </a:lnTo>
                  <a:close/>
                </a:path>
              </a:pathLst>
            </a:custGeom>
            <a:solidFill>
              <a:srgbClr val="3FFF3F"/>
            </a:solidFill>
            <a:ln w="9525">
              <a:noFill/>
              <a:round/>
              <a:headEnd/>
              <a:tailEnd/>
            </a:ln>
          </p:spPr>
          <p:txBody>
            <a:bodyPr/>
            <a:lstStyle/>
            <a:p>
              <a:endParaRPr lang="en-US"/>
            </a:p>
          </p:txBody>
        </p:sp>
        <p:sp>
          <p:nvSpPr>
            <p:cNvPr id="20494" name="Freeform 12"/>
            <p:cNvSpPr>
              <a:spLocks/>
            </p:cNvSpPr>
            <p:nvPr/>
          </p:nvSpPr>
          <p:spPr bwMode="auto">
            <a:xfrm>
              <a:off x="1647" y="124"/>
              <a:ext cx="75" cy="327"/>
            </a:xfrm>
            <a:custGeom>
              <a:avLst/>
              <a:gdLst>
                <a:gd name="T0" fmla="*/ 52 w 75"/>
                <a:gd name="T1" fmla="*/ 6 h 327"/>
                <a:gd name="T2" fmla="*/ 52 w 75"/>
                <a:gd name="T3" fmla="*/ 119 h 327"/>
                <a:gd name="T4" fmla="*/ 60 w 75"/>
                <a:gd name="T5" fmla="*/ 175 h 327"/>
                <a:gd name="T6" fmla="*/ 67 w 75"/>
                <a:gd name="T7" fmla="*/ 231 h 327"/>
                <a:gd name="T8" fmla="*/ 67 w 75"/>
                <a:gd name="T9" fmla="*/ 254 h 327"/>
                <a:gd name="T10" fmla="*/ 75 w 75"/>
                <a:gd name="T11" fmla="*/ 282 h 327"/>
                <a:gd name="T12" fmla="*/ 67 w 75"/>
                <a:gd name="T13" fmla="*/ 299 h 327"/>
                <a:gd name="T14" fmla="*/ 60 w 75"/>
                <a:gd name="T15" fmla="*/ 322 h 327"/>
                <a:gd name="T16" fmla="*/ 52 w 75"/>
                <a:gd name="T17" fmla="*/ 322 h 327"/>
                <a:gd name="T18" fmla="*/ 45 w 75"/>
                <a:gd name="T19" fmla="*/ 327 h 327"/>
                <a:gd name="T20" fmla="*/ 22 w 75"/>
                <a:gd name="T21" fmla="*/ 327 h 327"/>
                <a:gd name="T22" fmla="*/ 15 w 75"/>
                <a:gd name="T23" fmla="*/ 322 h 327"/>
                <a:gd name="T24" fmla="*/ 15 w 75"/>
                <a:gd name="T25" fmla="*/ 237 h 327"/>
                <a:gd name="T26" fmla="*/ 7 w 75"/>
                <a:gd name="T27" fmla="*/ 197 h 327"/>
                <a:gd name="T28" fmla="*/ 0 w 75"/>
                <a:gd name="T29" fmla="*/ 158 h 327"/>
                <a:gd name="T30" fmla="*/ 0 w 75"/>
                <a:gd name="T31" fmla="*/ 40 h 327"/>
                <a:gd name="T32" fmla="*/ 7 w 75"/>
                <a:gd name="T33" fmla="*/ 6 h 327"/>
                <a:gd name="T34" fmla="*/ 15 w 75"/>
                <a:gd name="T35" fmla="*/ 0 h 327"/>
                <a:gd name="T36" fmla="*/ 45 w 75"/>
                <a:gd name="T37" fmla="*/ 0 h 327"/>
                <a:gd name="T38" fmla="*/ 52 w 75"/>
                <a:gd name="T39" fmla="*/ 6 h 3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5"/>
                <a:gd name="T61" fmla="*/ 0 h 327"/>
                <a:gd name="T62" fmla="*/ 75 w 75"/>
                <a:gd name="T63" fmla="*/ 327 h 3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5" h="327">
                  <a:moveTo>
                    <a:pt x="52" y="6"/>
                  </a:moveTo>
                  <a:lnTo>
                    <a:pt x="52" y="119"/>
                  </a:lnTo>
                  <a:lnTo>
                    <a:pt x="60" y="175"/>
                  </a:lnTo>
                  <a:lnTo>
                    <a:pt x="67" y="231"/>
                  </a:lnTo>
                  <a:lnTo>
                    <a:pt x="67" y="254"/>
                  </a:lnTo>
                  <a:lnTo>
                    <a:pt x="75" y="282"/>
                  </a:lnTo>
                  <a:lnTo>
                    <a:pt x="67" y="299"/>
                  </a:lnTo>
                  <a:lnTo>
                    <a:pt x="60" y="322"/>
                  </a:lnTo>
                  <a:lnTo>
                    <a:pt x="52" y="322"/>
                  </a:lnTo>
                  <a:lnTo>
                    <a:pt x="45" y="327"/>
                  </a:lnTo>
                  <a:lnTo>
                    <a:pt x="22" y="327"/>
                  </a:lnTo>
                  <a:lnTo>
                    <a:pt x="15" y="322"/>
                  </a:lnTo>
                  <a:lnTo>
                    <a:pt x="15" y="237"/>
                  </a:lnTo>
                  <a:lnTo>
                    <a:pt x="7" y="197"/>
                  </a:lnTo>
                  <a:lnTo>
                    <a:pt x="0" y="158"/>
                  </a:lnTo>
                  <a:lnTo>
                    <a:pt x="0" y="40"/>
                  </a:lnTo>
                  <a:lnTo>
                    <a:pt x="7" y="6"/>
                  </a:lnTo>
                  <a:lnTo>
                    <a:pt x="15" y="0"/>
                  </a:lnTo>
                  <a:lnTo>
                    <a:pt x="45" y="0"/>
                  </a:lnTo>
                  <a:lnTo>
                    <a:pt x="52" y="6"/>
                  </a:lnTo>
                  <a:close/>
                </a:path>
              </a:pathLst>
            </a:custGeom>
            <a:solidFill>
              <a:srgbClr val="FF3F3F"/>
            </a:solidFill>
            <a:ln w="9525">
              <a:noFill/>
              <a:round/>
              <a:headEnd/>
              <a:tailEnd/>
            </a:ln>
          </p:spPr>
          <p:txBody>
            <a:bodyPr/>
            <a:lstStyle/>
            <a:p>
              <a:endParaRPr lang="en-US"/>
            </a:p>
          </p:txBody>
        </p:sp>
        <p:sp>
          <p:nvSpPr>
            <p:cNvPr id="20495" name="Freeform 13"/>
            <p:cNvSpPr>
              <a:spLocks/>
            </p:cNvSpPr>
            <p:nvPr/>
          </p:nvSpPr>
          <p:spPr bwMode="auto">
            <a:xfrm>
              <a:off x="1820" y="124"/>
              <a:ext cx="180" cy="457"/>
            </a:xfrm>
            <a:custGeom>
              <a:avLst/>
              <a:gdLst>
                <a:gd name="T0" fmla="*/ 180 w 180"/>
                <a:gd name="T1" fmla="*/ 23 h 457"/>
                <a:gd name="T2" fmla="*/ 158 w 180"/>
                <a:gd name="T3" fmla="*/ 79 h 457"/>
                <a:gd name="T4" fmla="*/ 143 w 180"/>
                <a:gd name="T5" fmla="*/ 130 h 457"/>
                <a:gd name="T6" fmla="*/ 128 w 180"/>
                <a:gd name="T7" fmla="*/ 181 h 457"/>
                <a:gd name="T8" fmla="*/ 113 w 180"/>
                <a:gd name="T9" fmla="*/ 237 h 457"/>
                <a:gd name="T10" fmla="*/ 105 w 180"/>
                <a:gd name="T11" fmla="*/ 288 h 457"/>
                <a:gd name="T12" fmla="*/ 82 w 180"/>
                <a:gd name="T13" fmla="*/ 344 h 457"/>
                <a:gd name="T14" fmla="*/ 75 w 180"/>
                <a:gd name="T15" fmla="*/ 395 h 457"/>
                <a:gd name="T16" fmla="*/ 52 w 180"/>
                <a:gd name="T17" fmla="*/ 446 h 457"/>
                <a:gd name="T18" fmla="*/ 45 w 180"/>
                <a:gd name="T19" fmla="*/ 451 h 457"/>
                <a:gd name="T20" fmla="*/ 37 w 180"/>
                <a:gd name="T21" fmla="*/ 451 h 457"/>
                <a:gd name="T22" fmla="*/ 30 w 180"/>
                <a:gd name="T23" fmla="*/ 457 h 457"/>
                <a:gd name="T24" fmla="*/ 7 w 180"/>
                <a:gd name="T25" fmla="*/ 457 h 457"/>
                <a:gd name="T26" fmla="*/ 0 w 180"/>
                <a:gd name="T27" fmla="*/ 451 h 457"/>
                <a:gd name="T28" fmla="*/ 0 w 180"/>
                <a:gd name="T29" fmla="*/ 429 h 457"/>
                <a:gd name="T30" fmla="*/ 7 w 180"/>
                <a:gd name="T31" fmla="*/ 400 h 457"/>
                <a:gd name="T32" fmla="*/ 22 w 180"/>
                <a:gd name="T33" fmla="*/ 372 h 457"/>
                <a:gd name="T34" fmla="*/ 30 w 180"/>
                <a:gd name="T35" fmla="*/ 338 h 457"/>
                <a:gd name="T36" fmla="*/ 45 w 180"/>
                <a:gd name="T37" fmla="*/ 310 h 457"/>
                <a:gd name="T38" fmla="*/ 52 w 180"/>
                <a:gd name="T39" fmla="*/ 282 h 457"/>
                <a:gd name="T40" fmla="*/ 60 w 180"/>
                <a:gd name="T41" fmla="*/ 248 h 457"/>
                <a:gd name="T42" fmla="*/ 67 w 180"/>
                <a:gd name="T43" fmla="*/ 214 h 457"/>
                <a:gd name="T44" fmla="*/ 75 w 180"/>
                <a:gd name="T45" fmla="*/ 186 h 457"/>
                <a:gd name="T46" fmla="*/ 128 w 180"/>
                <a:gd name="T47" fmla="*/ 11 h 457"/>
                <a:gd name="T48" fmla="*/ 135 w 180"/>
                <a:gd name="T49" fmla="*/ 6 h 457"/>
                <a:gd name="T50" fmla="*/ 143 w 180"/>
                <a:gd name="T51" fmla="*/ 6 h 457"/>
                <a:gd name="T52" fmla="*/ 150 w 180"/>
                <a:gd name="T53" fmla="*/ 0 h 457"/>
                <a:gd name="T54" fmla="*/ 165 w 180"/>
                <a:gd name="T55" fmla="*/ 0 h 457"/>
                <a:gd name="T56" fmla="*/ 180 w 180"/>
                <a:gd name="T57" fmla="*/ 11 h 457"/>
                <a:gd name="T58" fmla="*/ 180 w 180"/>
                <a:gd name="T59" fmla="*/ 23 h 4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80"/>
                <a:gd name="T91" fmla="*/ 0 h 457"/>
                <a:gd name="T92" fmla="*/ 180 w 180"/>
                <a:gd name="T93" fmla="*/ 457 h 45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80" h="457">
                  <a:moveTo>
                    <a:pt x="180" y="23"/>
                  </a:moveTo>
                  <a:lnTo>
                    <a:pt x="158" y="79"/>
                  </a:lnTo>
                  <a:lnTo>
                    <a:pt x="143" y="130"/>
                  </a:lnTo>
                  <a:lnTo>
                    <a:pt x="128" y="181"/>
                  </a:lnTo>
                  <a:lnTo>
                    <a:pt x="113" y="237"/>
                  </a:lnTo>
                  <a:lnTo>
                    <a:pt x="105" y="288"/>
                  </a:lnTo>
                  <a:lnTo>
                    <a:pt x="82" y="344"/>
                  </a:lnTo>
                  <a:lnTo>
                    <a:pt x="75" y="395"/>
                  </a:lnTo>
                  <a:lnTo>
                    <a:pt x="52" y="446"/>
                  </a:lnTo>
                  <a:lnTo>
                    <a:pt x="45" y="451"/>
                  </a:lnTo>
                  <a:lnTo>
                    <a:pt x="37" y="451"/>
                  </a:lnTo>
                  <a:lnTo>
                    <a:pt x="30" y="457"/>
                  </a:lnTo>
                  <a:lnTo>
                    <a:pt x="7" y="457"/>
                  </a:lnTo>
                  <a:lnTo>
                    <a:pt x="0" y="451"/>
                  </a:lnTo>
                  <a:lnTo>
                    <a:pt x="0" y="429"/>
                  </a:lnTo>
                  <a:lnTo>
                    <a:pt x="7" y="400"/>
                  </a:lnTo>
                  <a:lnTo>
                    <a:pt x="22" y="372"/>
                  </a:lnTo>
                  <a:lnTo>
                    <a:pt x="30" y="338"/>
                  </a:lnTo>
                  <a:lnTo>
                    <a:pt x="45" y="310"/>
                  </a:lnTo>
                  <a:lnTo>
                    <a:pt x="52" y="282"/>
                  </a:lnTo>
                  <a:lnTo>
                    <a:pt x="60" y="248"/>
                  </a:lnTo>
                  <a:lnTo>
                    <a:pt x="67" y="214"/>
                  </a:lnTo>
                  <a:lnTo>
                    <a:pt x="75" y="186"/>
                  </a:lnTo>
                  <a:lnTo>
                    <a:pt x="128" y="11"/>
                  </a:lnTo>
                  <a:lnTo>
                    <a:pt x="135" y="6"/>
                  </a:lnTo>
                  <a:lnTo>
                    <a:pt x="143" y="6"/>
                  </a:lnTo>
                  <a:lnTo>
                    <a:pt x="150" y="0"/>
                  </a:lnTo>
                  <a:lnTo>
                    <a:pt x="165" y="0"/>
                  </a:lnTo>
                  <a:lnTo>
                    <a:pt x="180" y="11"/>
                  </a:lnTo>
                  <a:lnTo>
                    <a:pt x="180" y="23"/>
                  </a:lnTo>
                  <a:close/>
                </a:path>
              </a:pathLst>
            </a:custGeom>
            <a:solidFill>
              <a:srgbClr val="FF00FF"/>
            </a:solidFill>
            <a:ln w="9525">
              <a:noFill/>
              <a:round/>
              <a:headEnd/>
              <a:tailEnd/>
            </a:ln>
          </p:spPr>
          <p:txBody>
            <a:bodyPr/>
            <a:lstStyle/>
            <a:p>
              <a:endParaRPr lang="en-US"/>
            </a:p>
          </p:txBody>
        </p:sp>
        <p:sp>
          <p:nvSpPr>
            <p:cNvPr id="20496" name="Freeform 14"/>
            <p:cNvSpPr>
              <a:spLocks/>
            </p:cNvSpPr>
            <p:nvPr/>
          </p:nvSpPr>
          <p:spPr bwMode="auto">
            <a:xfrm>
              <a:off x="5001" y="135"/>
              <a:ext cx="488" cy="361"/>
            </a:xfrm>
            <a:custGeom>
              <a:avLst/>
              <a:gdLst>
                <a:gd name="T0" fmla="*/ 488 w 488"/>
                <a:gd name="T1" fmla="*/ 68 h 361"/>
                <a:gd name="T2" fmla="*/ 466 w 488"/>
                <a:gd name="T3" fmla="*/ 91 h 361"/>
                <a:gd name="T4" fmla="*/ 436 w 488"/>
                <a:gd name="T5" fmla="*/ 96 h 361"/>
                <a:gd name="T6" fmla="*/ 383 w 488"/>
                <a:gd name="T7" fmla="*/ 91 h 361"/>
                <a:gd name="T8" fmla="*/ 248 w 488"/>
                <a:gd name="T9" fmla="*/ 85 h 361"/>
                <a:gd name="T10" fmla="*/ 203 w 488"/>
                <a:gd name="T11" fmla="*/ 96 h 361"/>
                <a:gd name="T12" fmla="*/ 165 w 488"/>
                <a:gd name="T13" fmla="*/ 113 h 361"/>
                <a:gd name="T14" fmla="*/ 127 w 488"/>
                <a:gd name="T15" fmla="*/ 136 h 361"/>
                <a:gd name="T16" fmla="*/ 105 w 488"/>
                <a:gd name="T17" fmla="*/ 164 h 361"/>
                <a:gd name="T18" fmla="*/ 82 w 488"/>
                <a:gd name="T19" fmla="*/ 192 h 361"/>
                <a:gd name="T20" fmla="*/ 67 w 488"/>
                <a:gd name="T21" fmla="*/ 220 h 361"/>
                <a:gd name="T22" fmla="*/ 52 w 488"/>
                <a:gd name="T23" fmla="*/ 248 h 361"/>
                <a:gd name="T24" fmla="*/ 45 w 488"/>
                <a:gd name="T25" fmla="*/ 282 h 361"/>
                <a:gd name="T26" fmla="*/ 60 w 488"/>
                <a:gd name="T27" fmla="*/ 327 h 361"/>
                <a:gd name="T28" fmla="*/ 60 w 488"/>
                <a:gd name="T29" fmla="*/ 356 h 361"/>
                <a:gd name="T30" fmla="*/ 52 w 488"/>
                <a:gd name="T31" fmla="*/ 361 h 361"/>
                <a:gd name="T32" fmla="*/ 30 w 488"/>
                <a:gd name="T33" fmla="*/ 356 h 361"/>
                <a:gd name="T34" fmla="*/ 7 w 488"/>
                <a:gd name="T35" fmla="*/ 322 h 361"/>
                <a:gd name="T36" fmla="*/ 0 w 488"/>
                <a:gd name="T37" fmla="*/ 260 h 361"/>
                <a:gd name="T38" fmla="*/ 22 w 488"/>
                <a:gd name="T39" fmla="*/ 192 h 361"/>
                <a:gd name="T40" fmla="*/ 60 w 488"/>
                <a:gd name="T41" fmla="*/ 136 h 361"/>
                <a:gd name="T42" fmla="*/ 97 w 488"/>
                <a:gd name="T43" fmla="*/ 96 h 361"/>
                <a:gd name="T44" fmla="*/ 127 w 488"/>
                <a:gd name="T45" fmla="*/ 74 h 361"/>
                <a:gd name="T46" fmla="*/ 180 w 488"/>
                <a:gd name="T47" fmla="*/ 40 h 361"/>
                <a:gd name="T48" fmla="*/ 218 w 488"/>
                <a:gd name="T49" fmla="*/ 23 h 361"/>
                <a:gd name="T50" fmla="*/ 255 w 488"/>
                <a:gd name="T51" fmla="*/ 12 h 361"/>
                <a:gd name="T52" fmla="*/ 300 w 488"/>
                <a:gd name="T53" fmla="*/ 6 h 361"/>
                <a:gd name="T54" fmla="*/ 338 w 488"/>
                <a:gd name="T55" fmla="*/ 0 h 361"/>
                <a:gd name="T56" fmla="*/ 383 w 488"/>
                <a:gd name="T57" fmla="*/ 6 h 361"/>
                <a:gd name="T58" fmla="*/ 413 w 488"/>
                <a:gd name="T59" fmla="*/ 12 h 361"/>
                <a:gd name="T60" fmla="*/ 443 w 488"/>
                <a:gd name="T61" fmla="*/ 23 h 361"/>
                <a:gd name="T62" fmla="*/ 466 w 488"/>
                <a:gd name="T63" fmla="*/ 34 h 361"/>
                <a:gd name="T64" fmla="*/ 488 w 488"/>
                <a:gd name="T65" fmla="*/ 57 h 3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88"/>
                <a:gd name="T100" fmla="*/ 0 h 361"/>
                <a:gd name="T101" fmla="*/ 488 w 488"/>
                <a:gd name="T102" fmla="*/ 361 h 36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88" h="361">
                  <a:moveTo>
                    <a:pt x="488" y="57"/>
                  </a:moveTo>
                  <a:lnTo>
                    <a:pt x="488" y="68"/>
                  </a:lnTo>
                  <a:lnTo>
                    <a:pt x="481" y="79"/>
                  </a:lnTo>
                  <a:lnTo>
                    <a:pt x="466" y="91"/>
                  </a:lnTo>
                  <a:lnTo>
                    <a:pt x="458" y="102"/>
                  </a:lnTo>
                  <a:lnTo>
                    <a:pt x="436" y="96"/>
                  </a:lnTo>
                  <a:lnTo>
                    <a:pt x="413" y="91"/>
                  </a:lnTo>
                  <a:lnTo>
                    <a:pt x="383" y="91"/>
                  </a:lnTo>
                  <a:lnTo>
                    <a:pt x="360" y="85"/>
                  </a:lnTo>
                  <a:lnTo>
                    <a:pt x="248" y="85"/>
                  </a:lnTo>
                  <a:lnTo>
                    <a:pt x="225" y="91"/>
                  </a:lnTo>
                  <a:lnTo>
                    <a:pt x="203" y="96"/>
                  </a:lnTo>
                  <a:lnTo>
                    <a:pt x="180" y="108"/>
                  </a:lnTo>
                  <a:lnTo>
                    <a:pt x="165" y="113"/>
                  </a:lnTo>
                  <a:lnTo>
                    <a:pt x="150" y="124"/>
                  </a:lnTo>
                  <a:lnTo>
                    <a:pt x="127" y="136"/>
                  </a:lnTo>
                  <a:lnTo>
                    <a:pt x="120" y="153"/>
                  </a:lnTo>
                  <a:lnTo>
                    <a:pt x="105" y="164"/>
                  </a:lnTo>
                  <a:lnTo>
                    <a:pt x="97" y="181"/>
                  </a:lnTo>
                  <a:lnTo>
                    <a:pt x="82" y="192"/>
                  </a:lnTo>
                  <a:lnTo>
                    <a:pt x="75" y="203"/>
                  </a:lnTo>
                  <a:lnTo>
                    <a:pt x="67" y="220"/>
                  </a:lnTo>
                  <a:lnTo>
                    <a:pt x="60" y="232"/>
                  </a:lnTo>
                  <a:lnTo>
                    <a:pt x="52" y="248"/>
                  </a:lnTo>
                  <a:lnTo>
                    <a:pt x="52" y="260"/>
                  </a:lnTo>
                  <a:lnTo>
                    <a:pt x="45" y="282"/>
                  </a:lnTo>
                  <a:lnTo>
                    <a:pt x="52" y="305"/>
                  </a:lnTo>
                  <a:lnTo>
                    <a:pt x="60" y="327"/>
                  </a:lnTo>
                  <a:lnTo>
                    <a:pt x="67" y="350"/>
                  </a:lnTo>
                  <a:lnTo>
                    <a:pt x="60" y="356"/>
                  </a:lnTo>
                  <a:lnTo>
                    <a:pt x="52" y="356"/>
                  </a:lnTo>
                  <a:lnTo>
                    <a:pt x="52" y="361"/>
                  </a:lnTo>
                  <a:lnTo>
                    <a:pt x="45" y="356"/>
                  </a:lnTo>
                  <a:lnTo>
                    <a:pt x="30" y="356"/>
                  </a:lnTo>
                  <a:lnTo>
                    <a:pt x="22" y="350"/>
                  </a:lnTo>
                  <a:lnTo>
                    <a:pt x="7" y="322"/>
                  </a:lnTo>
                  <a:lnTo>
                    <a:pt x="0" y="288"/>
                  </a:lnTo>
                  <a:lnTo>
                    <a:pt x="0" y="260"/>
                  </a:lnTo>
                  <a:lnTo>
                    <a:pt x="7" y="226"/>
                  </a:lnTo>
                  <a:lnTo>
                    <a:pt x="22" y="192"/>
                  </a:lnTo>
                  <a:lnTo>
                    <a:pt x="37" y="164"/>
                  </a:lnTo>
                  <a:lnTo>
                    <a:pt x="60" y="136"/>
                  </a:lnTo>
                  <a:lnTo>
                    <a:pt x="82" y="108"/>
                  </a:lnTo>
                  <a:lnTo>
                    <a:pt x="97" y="96"/>
                  </a:lnTo>
                  <a:lnTo>
                    <a:pt x="112" y="79"/>
                  </a:lnTo>
                  <a:lnTo>
                    <a:pt x="127" y="74"/>
                  </a:lnTo>
                  <a:lnTo>
                    <a:pt x="150" y="62"/>
                  </a:lnTo>
                  <a:lnTo>
                    <a:pt x="180" y="40"/>
                  </a:lnTo>
                  <a:lnTo>
                    <a:pt x="203" y="29"/>
                  </a:lnTo>
                  <a:lnTo>
                    <a:pt x="218" y="23"/>
                  </a:lnTo>
                  <a:lnTo>
                    <a:pt x="240" y="17"/>
                  </a:lnTo>
                  <a:lnTo>
                    <a:pt x="255" y="12"/>
                  </a:lnTo>
                  <a:lnTo>
                    <a:pt x="278" y="6"/>
                  </a:lnTo>
                  <a:lnTo>
                    <a:pt x="300" y="6"/>
                  </a:lnTo>
                  <a:lnTo>
                    <a:pt x="323" y="0"/>
                  </a:lnTo>
                  <a:lnTo>
                    <a:pt x="338" y="0"/>
                  </a:lnTo>
                  <a:lnTo>
                    <a:pt x="360" y="6"/>
                  </a:lnTo>
                  <a:lnTo>
                    <a:pt x="383" y="6"/>
                  </a:lnTo>
                  <a:lnTo>
                    <a:pt x="398" y="12"/>
                  </a:lnTo>
                  <a:lnTo>
                    <a:pt x="413" y="12"/>
                  </a:lnTo>
                  <a:lnTo>
                    <a:pt x="428" y="17"/>
                  </a:lnTo>
                  <a:lnTo>
                    <a:pt x="443" y="23"/>
                  </a:lnTo>
                  <a:lnTo>
                    <a:pt x="458" y="29"/>
                  </a:lnTo>
                  <a:lnTo>
                    <a:pt x="466" y="34"/>
                  </a:lnTo>
                  <a:lnTo>
                    <a:pt x="473" y="45"/>
                  </a:lnTo>
                  <a:lnTo>
                    <a:pt x="488" y="57"/>
                  </a:lnTo>
                  <a:close/>
                </a:path>
              </a:pathLst>
            </a:custGeom>
            <a:solidFill>
              <a:srgbClr val="00FFFF"/>
            </a:solidFill>
            <a:ln w="9525">
              <a:noFill/>
              <a:round/>
              <a:headEnd/>
              <a:tailEnd/>
            </a:ln>
          </p:spPr>
          <p:txBody>
            <a:bodyPr/>
            <a:lstStyle/>
            <a:p>
              <a:endParaRPr lang="en-US"/>
            </a:p>
          </p:txBody>
        </p:sp>
        <p:sp>
          <p:nvSpPr>
            <p:cNvPr id="20497" name="Freeform 15"/>
            <p:cNvSpPr>
              <a:spLocks/>
            </p:cNvSpPr>
            <p:nvPr/>
          </p:nvSpPr>
          <p:spPr bwMode="auto">
            <a:xfrm>
              <a:off x="1376" y="141"/>
              <a:ext cx="196" cy="462"/>
            </a:xfrm>
            <a:custGeom>
              <a:avLst/>
              <a:gdLst>
                <a:gd name="T0" fmla="*/ 45 w 196"/>
                <a:gd name="T1" fmla="*/ 6 h 462"/>
                <a:gd name="T2" fmla="*/ 60 w 196"/>
                <a:gd name="T3" fmla="*/ 56 h 462"/>
                <a:gd name="T4" fmla="*/ 75 w 196"/>
                <a:gd name="T5" fmla="*/ 102 h 462"/>
                <a:gd name="T6" fmla="*/ 98 w 196"/>
                <a:gd name="T7" fmla="*/ 152 h 462"/>
                <a:gd name="T8" fmla="*/ 113 w 196"/>
                <a:gd name="T9" fmla="*/ 197 h 462"/>
                <a:gd name="T10" fmla="*/ 128 w 196"/>
                <a:gd name="T11" fmla="*/ 248 h 462"/>
                <a:gd name="T12" fmla="*/ 143 w 196"/>
                <a:gd name="T13" fmla="*/ 293 h 462"/>
                <a:gd name="T14" fmla="*/ 166 w 196"/>
                <a:gd name="T15" fmla="*/ 344 h 462"/>
                <a:gd name="T16" fmla="*/ 181 w 196"/>
                <a:gd name="T17" fmla="*/ 395 h 462"/>
                <a:gd name="T18" fmla="*/ 188 w 196"/>
                <a:gd name="T19" fmla="*/ 406 h 462"/>
                <a:gd name="T20" fmla="*/ 188 w 196"/>
                <a:gd name="T21" fmla="*/ 440 h 462"/>
                <a:gd name="T22" fmla="*/ 196 w 196"/>
                <a:gd name="T23" fmla="*/ 451 h 462"/>
                <a:gd name="T24" fmla="*/ 188 w 196"/>
                <a:gd name="T25" fmla="*/ 457 h 462"/>
                <a:gd name="T26" fmla="*/ 173 w 196"/>
                <a:gd name="T27" fmla="*/ 457 h 462"/>
                <a:gd name="T28" fmla="*/ 166 w 196"/>
                <a:gd name="T29" fmla="*/ 462 h 462"/>
                <a:gd name="T30" fmla="*/ 150 w 196"/>
                <a:gd name="T31" fmla="*/ 462 h 462"/>
                <a:gd name="T32" fmla="*/ 143 w 196"/>
                <a:gd name="T33" fmla="*/ 457 h 462"/>
                <a:gd name="T34" fmla="*/ 135 w 196"/>
                <a:gd name="T35" fmla="*/ 434 h 462"/>
                <a:gd name="T36" fmla="*/ 128 w 196"/>
                <a:gd name="T37" fmla="*/ 406 h 462"/>
                <a:gd name="T38" fmla="*/ 120 w 196"/>
                <a:gd name="T39" fmla="*/ 383 h 462"/>
                <a:gd name="T40" fmla="*/ 120 w 196"/>
                <a:gd name="T41" fmla="*/ 361 h 462"/>
                <a:gd name="T42" fmla="*/ 113 w 196"/>
                <a:gd name="T43" fmla="*/ 344 h 462"/>
                <a:gd name="T44" fmla="*/ 105 w 196"/>
                <a:gd name="T45" fmla="*/ 316 h 462"/>
                <a:gd name="T46" fmla="*/ 98 w 196"/>
                <a:gd name="T47" fmla="*/ 293 h 462"/>
                <a:gd name="T48" fmla="*/ 90 w 196"/>
                <a:gd name="T49" fmla="*/ 271 h 462"/>
                <a:gd name="T50" fmla="*/ 83 w 196"/>
                <a:gd name="T51" fmla="*/ 242 h 462"/>
                <a:gd name="T52" fmla="*/ 68 w 196"/>
                <a:gd name="T53" fmla="*/ 214 h 462"/>
                <a:gd name="T54" fmla="*/ 60 w 196"/>
                <a:gd name="T55" fmla="*/ 180 h 462"/>
                <a:gd name="T56" fmla="*/ 45 w 196"/>
                <a:gd name="T57" fmla="*/ 152 h 462"/>
                <a:gd name="T58" fmla="*/ 30 w 196"/>
                <a:gd name="T59" fmla="*/ 124 h 462"/>
                <a:gd name="T60" fmla="*/ 23 w 196"/>
                <a:gd name="T61" fmla="*/ 96 h 462"/>
                <a:gd name="T62" fmla="*/ 15 w 196"/>
                <a:gd name="T63" fmla="*/ 62 h 462"/>
                <a:gd name="T64" fmla="*/ 0 w 196"/>
                <a:gd name="T65" fmla="*/ 34 h 462"/>
                <a:gd name="T66" fmla="*/ 0 w 196"/>
                <a:gd name="T67" fmla="*/ 17 h 462"/>
                <a:gd name="T68" fmla="*/ 15 w 196"/>
                <a:gd name="T69" fmla="*/ 6 h 462"/>
                <a:gd name="T70" fmla="*/ 23 w 196"/>
                <a:gd name="T71" fmla="*/ 6 h 462"/>
                <a:gd name="T72" fmla="*/ 23 w 196"/>
                <a:gd name="T73" fmla="*/ 0 h 462"/>
                <a:gd name="T74" fmla="*/ 38 w 196"/>
                <a:gd name="T75" fmla="*/ 0 h 462"/>
                <a:gd name="T76" fmla="*/ 45 w 196"/>
                <a:gd name="T77" fmla="*/ 6 h 4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6"/>
                <a:gd name="T118" fmla="*/ 0 h 462"/>
                <a:gd name="T119" fmla="*/ 196 w 196"/>
                <a:gd name="T120" fmla="*/ 462 h 4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6" h="462">
                  <a:moveTo>
                    <a:pt x="45" y="6"/>
                  </a:moveTo>
                  <a:lnTo>
                    <a:pt x="60" y="56"/>
                  </a:lnTo>
                  <a:lnTo>
                    <a:pt x="75" y="102"/>
                  </a:lnTo>
                  <a:lnTo>
                    <a:pt x="98" y="152"/>
                  </a:lnTo>
                  <a:lnTo>
                    <a:pt x="113" y="197"/>
                  </a:lnTo>
                  <a:lnTo>
                    <a:pt x="128" y="248"/>
                  </a:lnTo>
                  <a:lnTo>
                    <a:pt x="143" y="293"/>
                  </a:lnTo>
                  <a:lnTo>
                    <a:pt x="166" y="344"/>
                  </a:lnTo>
                  <a:lnTo>
                    <a:pt x="181" y="395"/>
                  </a:lnTo>
                  <a:lnTo>
                    <a:pt x="188" y="406"/>
                  </a:lnTo>
                  <a:lnTo>
                    <a:pt x="188" y="440"/>
                  </a:lnTo>
                  <a:lnTo>
                    <a:pt x="196" y="451"/>
                  </a:lnTo>
                  <a:lnTo>
                    <a:pt x="188" y="457"/>
                  </a:lnTo>
                  <a:lnTo>
                    <a:pt x="173" y="457"/>
                  </a:lnTo>
                  <a:lnTo>
                    <a:pt x="166" y="462"/>
                  </a:lnTo>
                  <a:lnTo>
                    <a:pt x="150" y="462"/>
                  </a:lnTo>
                  <a:lnTo>
                    <a:pt x="143" y="457"/>
                  </a:lnTo>
                  <a:lnTo>
                    <a:pt x="135" y="434"/>
                  </a:lnTo>
                  <a:lnTo>
                    <a:pt x="128" y="406"/>
                  </a:lnTo>
                  <a:lnTo>
                    <a:pt x="120" y="383"/>
                  </a:lnTo>
                  <a:lnTo>
                    <a:pt x="120" y="361"/>
                  </a:lnTo>
                  <a:lnTo>
                    <a:pt x="113" y="344"/>
                  </a:lnTo>
                  <a:lnTo>
                    <a:pt x="105" y="316"/>
                  </a:lnTo>
                  <a:lnTo>
                    <a:pt x="98" y="293"/>
                  </a:lnTo>
                  <a:lnTo>
                    <a:pt x="90" y="271"/>
                  </a:lnTo>
                  <a:lnTo>
                    <a:pt x="83" y="242"/>
                  </a:lnTo>
                  <a:lnTo>
                    <a:pt x="68" y="214"/>
                  </a:lnTo>
                  <a:lnTo>
                    <a:pt x="60" y="180"/>
                  </a:lnTo>
                  <a:lnTo>
                    <a:pt x="45" y="152"/>
                  </a:lnTo>
                  <a:lnTo>
                    <a:pt x="30" y="124"/>
                  </a:lnTo>
                  <a:lnTo>
                    <a:pt x="23" y="96"/>
                  </a:lnTo>
                  <a:lnTo>
                    <a:pt x="15" y="62"/>
                  </a:lnTo>
                  <a:lnTo>
                    <a:pt x="0" y="34"/>
                  </a:lnTo>
                  <a:lnTo>
                    <a:pt x="0" y="17"/>
                  </a:lnTo>
                  <a:lnTo>
                    <a:pt x="15" y="6"/>
                  </a:lnTo>
                  <a:lnTo>
                    <a:pt x="23" y="6"/>
                  </a:lnTo>
                  <a:lnTo>
                    <a:pt x="23" y="0"/>
                  </a:lnTo>
                  <a:lnTo>
                    <a:pt x="38" y="0"/>
                  </a:lnTo>
                  <a:lnTo>
                    <a:pt x="45" y="6"/>
                  </a:lnTo>
                  <a:close/>
                </a:path>
              </a:pathLst>
            </a:custGeom>
            <a:solidFill>
              <a:srgbClr val="FF00FF"/>
            </a:solidFill>
            <a:ln w="9525">
              <a:noFill/>
              <a:round/>
              <a:headEnd/>
              <a:tailEnd/>
            </a:ln>
          </p:spPr>
          <p:txBody>
            <a:bodyPr/>
            <a:lstStyle/>
            <a:p>
              <a:endParaRPr lang="en-US"/>
            </a:p>
          </p:txBody>
        </p:sp>
        <p:sp>
          <p:nvSpPr>
            <p:cNvPr id="20498" name="Freeform 16"/>
            <p:cNvSpPr>
              <a:spLocks/>
            </p:cNvSpPr>
            <p:nvPr/>
          </p:nvSpPr>
          <p:spPr bwMode="auto">
            <a:xfrm>
              <a:off x="2451" y="158"/>
              <a:ext cx="68" cy="45"/>
            </a:xfrm>
            <a:custGeom>
              <a:avLst/>
              <a:gdLst>
                <a:gd name="T0" fmla="*/ 68 w 68"/>
                <a:gd name="T1" fmla="*/ 17 h 45"/>
                <a:gd name="T2" fmla="*/ 68 w 68"/>
                <a:gd name="T3" fmla="*/ 34 h 45"/>
                <a:gd name="T4" fmla="*/ 53 w 68"/>
                <a:gd name="T5" fmla="*/ 45 h 45"/>
                <a:gd name="T6" fmla="*/ 15 w 68"/>
                <a:gd name="T7" fmla="*/ 45 h 45"/>
                <a:gd name="T8" fmla="*/ 0 w 68"/>
                <a:gd name="T9" fmla="*/ 34 h 45"/>
                <a:gd name="T10" fmla="*/ 0 w 68"/>
                <a:gd name="T11" fmla="*/ 22 h 45"/>
                <a:gd name="T12" fmla="*/ 8 w 68"/>
                <a:gd name="T13" fmla="*/ 17 h 45"/>
                <a:gd name="T14" fmla="*/ 15 w 68"/>
                <a:gd name="T15" fmla="*/ 6 h 45"/>
                <a:gd name="T16" fmla="*/ 23 w 68"/>
                <a:gd name="T17" fmla="*/ 0 h 45"/>
                <a:gd name="T18" fmla="*/ 61 w 68"/>
                <a:gd name="T19" fmla="*/ 0 h 45"/>
                <a:gd name="T20" fmla="*/ 61 w 68"/>
                <a:gd name="T21" fmla="*/ 6 h 45"/>
                <a:gd name="T22" fmla="*/ 68 w 68"/>
                <a:gd name="T23" fmla="*/ 11 h 45"/>
                <a:gd name="T24" fmla="*/ 68 w 68"/>
                <a:gd name="T25" fmla="*/ 17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45"/>
                <a:gd name="T41" fmla="*/ 68 w 68"/>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45">
                  <a:moveTo>
                    <a:pt x="68" y="17"/>
                  </a:moveTo>
                  <a:lnTo>
                    <a:pt x="68" y="34"/>
                  </a:lnTo>
                  <a:lnTo>
                    <a:pt x="53" y="45"/>
                  </a:lnTo>
                  <a:lnTo>
                    <a:pt x="15" y="45"/>
                  </a:lnTo>
                  <a:lnTo>
                    <a:pt x="0" y="34"/>
                  </a:lnTo>
                  <a:lnTo>
                    <a:pt x="0" y="22"/>
                  </a:lnTo>
                  <a:lnTo>
                    <a:pt x="8" y="17"/>
                  </a:lnTo>
                  <a:lnTo>
                    <a:pt x="15" y="6"/>
                  </a:lnTo>
                  <a:lnTo>
                    <a:pt x="23" y="0"/>
                  </a:lnTo>
                  <a:lnTo>
                    <a:pt x="61" y="0"/>
                  </a:lnTo>
                  <a:lnTo>
                    <a:pt x="61" y="6"/>
                  </a:lnTo>
                  <a:lnTo>
                    <a:pt x="68" y="11"/>
                  </a:lnTo>
                  <a:lnTo>
                    <a:pt x="68" y="17"/>
                  </a:lnTo>
                  <a:close/>
                </a:path>
              </a:pathLst>
            </a:custGeom>
            <a:solidFill>
              <a:srgbClr val="3FFF3F"/>
            </a:solidFill>
            <a:ln w="9525">
              <a:noFill/>
              <a:round/>
              <a:headEnd/>
              <a:tailEnd/>
            </a:ln>
          </p:spPr>
          <p:txBody>
            <a:bodyPr/>
            <a:lstStyle/>
            <a:p>
              <a:endParaRPr lang="en-US"/>
            </a:p>
          </p:txBody>
        </p:sp>
        <p:sp>
          <p:nvSpPr>
            <p:cNvPr id="20499" name="Freeform 17"/>
            <p:cNvSpPr>
              <a:spLocks/>
            </p:cNvSpPr>
            <p:nvPr/>
          </p:nvSpPr>
          <p:spPr bwMode="auto">
            <a:xfrm>
              <a:off x="2023" y="164"/>
              <a:ext cx="218" cy="344"/>
            </a:xfrm>
            <a:custGeom>
              <a:avLst/>
              <a:gdLst>
                <a:gd name="T0" fmla="*/ 218 w 218"/>
                <a:gd name="T1" fmla="*/ 11 h 344"/>
                <a:gd name="T2" fmla="*/ 210 w 218"/>
                <a:gd name="T3" fmla="*/ 22 h 344"/>
                <a:gd name="T4" fmla="*/ 203 w 218"/>
                <a:gd name="T5" fmla="*/ 39 h 344"/>
                <a:gd name="T6" fmla="*/ 195 w 218"/>
                <a:gd name="T7" fmla="*/ 56 h 344"/>
                <a:gd name="T8" fmla="*/ 188 w 218"/>
                <a:gd name="T9" fmla="*/ 73 h 344"/>
                <a:gd name="T10" fmla="*/ 180 w 218"/>
                <a:gd name="T11" fmla="*/ 84 h 344"/>
                <a:gd name="T12" fmla="*/ 173 w 218"/>
                <a:gd name="T13" fmla="*/ 101 h 344"/>
                <a:gd name="T14" fmla="*/ 158 w 218"/>
                <a:gd name="T15" fmla="*/ 112 h 344"/>
                <a:gd name="T16" fmla="*/ 158 w 218"/>
                <a:gd name="T17" fmla="*/ 129 h 344"/>
                <a:gd name="T18" fmla="*/ 143 w 218"/>
                <a:gd name="T19" fmla="*/ 157 h 344"/>
                <a:gd name="T20" fmla="*/ 128 w 218"/>
                <a:gd name="T21" fmla="*/ 186 h 344"/>
                <a:gd name="T22" fmla="*/ 113 w 218"/>
                <a:gd name="T23" fmla="*/ 208 h 344"/>
                <a:gd name="T24" fmla="*/ 98 w 218"/>
                <a:gd name="T25" fmla="*/ 236 h 344"/>
                <a:gd name="T26" fmla="*/ 90 w 218"/>
                <a:gd name="T27" fmla="*/ 265 h 344"/>
                <a:gd name="T28" fmla="*/ 75 w 218"/>
                <a:gd name="T29" fmla="*/ 287 h 344"/>
                <a:gd name="T30" fmla="*/ 60 w 218"/>
                <a:gd name="T31" fmla="*/ 315 h 344"/>
                <a:gd name="T32" fmla="*/ 45 w 218"/>
                <a:gd name="T33" fmla="*/ 344 h 344"/>
                <a:gd name="T34" fmla="*/ 7 w 218"/>
                <a:gd name="T35" fmla="*/ 344 h 344"/>
                <a:gd name="T36" fmla="*/ 7 w 218"/>
                <a:gd name="T37" fmla="*/ 338 h 344"/>
                <a:gd name="T38" fmla="*/ 0 w 218"/>
                <a:gd name="T39" fmla="*/ 338 h 344"/>
                <a:gd name="T40" fmla="*/ 0 w 218"/>
                <a:gd name="T41" fmla="*/ 332 h 344"/>
                <a:gd name="T42" fmla="*/ 15 w 218"/>
                <a:gd name="T43" fmla="*/ 293 h 344"/>
                <a:gd name="T44" fmla="*/ 37 w 218"/>
                <a:gd name="T45" fmla="*/ 253 h 344"/>
                <a:gd name="T46" fmla="*/ 52 w 218"/>
                <a:gd name="T47" fmla="*/ 214 h 344"/>
                <a:gd name="T48" fmla="*/ 75 w 218"/>
                <a:gd name="T49" fmla="*/ 174 h 344"/>
                <a:gd name="T50" fmla="*/ 90 w 218"/>
                <a:gd name="T51" fmla="*/ 135 h 344"/>
                <a:gd name="T52" fmla="*/ 113 w 218"/>
                <a:gd name="T53" fmla="*/ 95 h 344"/>
                <a:gd name="T54" fmla="*/ 135 w 218"/>
                <a:gd name="T55" fmla="*/ 50 h 344"/>
                <a:gd name="T56" fmla="*/ 165 w 218"/>
                <a:gd name="T57" fmla="*/ 16 h 344"/>
                <a:gd name="T58" fmla="*/ 165 w 218"/>
                <a:gd name="T59" fmla="*/ 11 h 344"/>
                <a:gd name="T60" fmla="*/ 173 w 218"/>
                <a:gd name="T61" fmla="*/ 5 h 344"/>
                <a:gd name="T62" fmla="*/ 180 w 218"/>
                <a:gd name="T63" fmla="*/ 5 h 344"/>
                <a:gd name="T64" fmla="*/ 188 w 218"/>
                <a:gd name="T65" fmla="*/ 0 h 344"/>
                <a:gd name="T66" fmla="*/ 195 w 218"/>
                <a:gd name="T67" fmla="*/ 0 h 344"/>
                <a:gd name="T68" fmla="*/ 203 w 218"/>
                <a:gd name="T69" fmla="*/ 5 h 344"/>
                <a:gd name="T70" fmla="*/ 210 w 218"/>
                <a:gd name="T71" fmla="*/ 5 h 344"/>
                <a:gd name="T72" fmla="*/ 218 w 218"/>
                <a:gd name="T73" fmla="*/ 11 h 3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8"/>
                <a:gd name="T112" fmla="*/ 0 h 344"/>
                <a:gd name="T113" fmla="*/ 218 w 218"/>
                <a:gd name="T114" fmla="*/ 344 h 34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8" h="344">
                  <a:moveTo>
                    <a:pt x="218" y="11"/>
                  </a:moveTo>
                  <a:lnTo>
                    <a:pt x="210" y="22"/>
                  </a:lnTo>
                  <a:lnTo>
                    <a:pt x="203" y="39"/>
                  </a:lnTo>
                  <a:lnTo>
                    <a:pt x="195" y="56"/>
                  </a:lnTo>
                  <a:lnTo>
                    <a:pt x="188" y="73"/>
                  </a:lnTo>
                  <a:lnTo>
                    <a:pt x="180" y="84"/>
                  </a:lnTo>
                  <a:lnTo>
                    <a:pt x="173" y="101"/>
                  </a:lnTo>
                  <a:lnTo>
                    <a:pt x="158" y="112"/>
                  </a:lnTo>
                  <a:lnTo>
                    <a:pt x="158" y="129"/>
                  </a:lnTo>
                  <a:lnTo>
                    <a:pt x="143" y="157"/>
                  </a:lnTo>
                  <a:lnTo>
                    <a:pt x="128" y="186"/>
                  </a:lnTo>
                  <a:lnTo>
                    <a:pt x="113" y="208"/>
                  </a:lnTo>
                  <a:lnTo>
                    <a:pt x="98" y="236"/>
                  </a:lnTo>
                  <a:lnTo>
                    <a:pt x="90" y="265"/>
                  </a:lnTo>
                  <a:lnTo>
                    <a:pt x="75" y="287"/>
                  </a:lnTo>
                  <a:lnTo>
                    <a:pt x="60" y="315"/>
                  </a:lnTo>
                  <a:lnTo>
                    <a:pt x="45" y="344"/>
                  </a:lnTo>
                  <a:lnTo>
                    <a:pt x="7" y="344"/>
                  </a:lnTo>
                  <a:lnTo>
                    <a:pt x="7" y="338"/>
                  </a:lnTo>
                  <a:lnTo>
                    <a:pt x="0" y="338"/>
                  </a:lnTo>
                  <a:lnTo>
                    <a:pt x="0" y="332"/>
                  </a:lnTo>
                  <a:lnTo>
                    <a:pt x="15" y="293"/>
                  </a:lnTo>
                  <a:lnTo>
                    <a:pt x="37" y="253"/>
                  </a:lnTo>
                  <a:lnTo>
                    <a:pt x="52" y="214"/>
                  </a:lnTo>
                  <a:lnTo>
                    <a:pt x="75" y="174"/>
                  </a:lnTo>
                  <a:lnTo>
                    <a:pt x="90" y="135"/>
                  </a:lnTo>
                  <a:lnTo>
                    <a:pt x="113" y="95"/>
                  </a:lnTo>
                  <a:lnTo>
                    <a:pt x="135" y="50"/>
                  </a:lnTo>
                  <a:lnTo>
                    <a:pt x="165" y="16"/>
                  </a:lnTo>
                  <a:lnTo>
                    <a:pt x="165" y="11"/>
                  </a:lnTo>
                  <a:lnTo>
                    <a:pt x="173" y="5"/>
                  </a:lnTo>
                  <a:lnTo>
                    <a:pt x="180" y="5"/>
                  </a:lnTo>
                  <a:lnTo>
                    <a:pt x="188" y="0"/>
                  </a:lnTo>
                  <a:lnTo>
                    <a:pt x="195" y="0"/>
                  </a:lnTo>
                  <a:lnTo>
                    <a:pt x="203" y="5"/>
                  </a:lnTo>
                  <a:lnTo>
                    <a:pt x="210" y="5"/>
                  </a:lnTo>
                  <a:lnTo>
                    <a:pt x="218" y="11"/>
                  </a:lnTo>
                  <a:close/>
                </a:path>
              </a:pathLst>
            </a:custGeom>
            <a:solidFill>
              <a:srgbClr val="FF3F3F"/>
            </a:solidFill>
            <a:ln w="9525">
              <a:noFill/>
              <a:round/>
              <a:headEnd/>
              <a:tailEnd/>
            </a:ln>
          </p:spPr>
          <p:txBody>
            <a:bodyPr/>
            <a:lstStyle/>
            <a:p>
              <a:endParaRPr lang="en-US"/>
            </a:p>
          </p:txBody>
        </p:sp>
        <p:sp>
          <p:nvSpPr>
            <p:cNvPr id="20500" name="Freeform 18"/>
            <p:cNvSpPr>
              <a:spLocks/>
            </p:cNvSpPr>
            <p:nvPr/>
          </p:nvSpPr>
          <p:spPr bwMode="auto">
            <a:xfrm>
              <a:off x="3196" y="164"/>
              <a:ext cx="143" cy="124"/>
            </a:xfrm>
            <a:custGeom>
              <a:avLst/>
              <a:gdLst>
                <a:gd name="T0" fmla="*/ 105 w 143"/>
                <a:gd name="T1" fmla="*/ 11 h 124"/>
                <a:gd name="T2" fmla="*/ 90 w 143"/>
                <a:gd name="T3" fmla="*/ 16 h 124"/>
                <a:gd name="T4" fmla="*/ 90 w 143"/>
                <a:gd name="T5" fmla="*/ 28 h 124"/>
                <a:gd name="T6" fmla="*/ 120 w 143"/>
                <a:gd name="T7" fmla="*/ 50 h 124"/>
                <a:gd name="T8" fmla="*/ 135 w 143"/>
                <a:gd name="T9" fmla="*/ 50 h 124"/>
                <a:gd name="T10" fmla="*/ 143 w 143"/>
                <a:gd name="T11" fmla="*/ 56 h 124"/>
                <a:gd name="T12" fmla="*/ 135 w 143"/>
                <a:gd name="T13" fmla="*/ 62 h 124"/>
                <a:gd name="T14" fmla="*/ 143 w 143"/>
                <a:gd name="T15" fmla="*/ 67 h 124"/>
                <a:gd name="T16" fmla="*/ 143 w 143"/>
                <a:gd name="T17" fmla="*/ 73 h 124"/>
                <a:gd name="T18" fmla="*/ 120 w 143"/>
                <a:gd name="T19" fmla="*/ 73 h 124"/>
                <a:gd name="T20" fmla="*/ 113 w 143"/>
                <a:gd name="T21" fmla="*/ 79 h 124"/>
                <a:gd name="T22" fmla="*/ 105 w 143"/>
                <a:gd name="T23" fmla="*/ 79 h 124"/>
                <a:gd name="T24" fmla="*/ 98 w 143"/>
                <a:gd name="T25" fmla="*/ 84 h 124"/>
                <a:gd name="T26" fmla="*/ 90 w 143"/>
                <a:gd name="T27" fmla="*/ 84 h 124"/>
                <a:gd name="T28" fmla="*/ 90 w 143"/>
                <a:gd name="T29" fmla="*/ 95 h 124"/>
                <a:gd name="T30" fmla="*/ 105 w 143"/>
                <a:gd name="T31" fmla="*/ 107 h 124"/>
                <a:gd name="T32" fmla="*/ 98 w 143"/>
                <a:gd name="T33" fmla="*/ 107 h 124"/>
                <a:gd name="T34" fmla="*/ 105 w 143"/>
                <a:gd name="T35" fmla="*/ 112 h 124"/>
                <a:gd name="T36" fmla="*/ 90 w 143"/>
                <a:gd name="T37" fmla="*/ 124 h 124"/>
                <a:gd name="T38" fmla="*/ 83 w 143"/>
                <a:gd name="T39" fmla="*/ 118 h 124"/>
                <a:gd name="T40" fmla="*/ 75 w 143"/>
                <a:gd name="T41" fmla="*/ 118 h 124"/>
                <a:gd name="T42" fmla="*/ 67 w 143"/>
                <a:gd name="T43" fmla="*/ 112 h 124"/>
                <a:gd name="T44" fmla="*/ 67 w 143"/>
                <a:gd name="T45" fmla="*/ 101 h 124"/>
                <a:gd name="T46" fmla="*/ 52 w 143"/>
                <a:gd name="T47" fmla="*/ 90 h 124"/>
                <a:gd name="T48" fmla="*/ 45 w 143"/>
                <a:gd name="T49" fmla="*/ 90 h 124"/>
                <a:gd name="T50" fmla="*/ 37 w 143"/>
                <a:gd name="T51" fmla="*/ 95 h 124"/>
                <a:gd name="T52" fmla="*/ 30 w 143"/>
                <a:gd name="T53" fmla="*/ 95 h 124"/>
                <a:gd name="T54" fmla="*/ 22 w 143"/>
                <a:gd name="T55" fmla="*/ 101 h 124"/>
                <a:gd name="T56" fmla="*/ 7 w 143"/>
                <a:gd name="T57" fmla="*/ 101 h 124"/>
                <a:gd name="T58" fmla="*/ 0 w 143"/>
                <a:gd name="T59" fmla="*/ 95 h 124"/>
                <a:gd name="T60" fmla="*/ 0 w 143"/>
                <a:gd name="T61" fmla="*/ 79 h 124"/>
                <a:gd name="T62" fmla="*/ 7 w 143"/>
                <a:gd name="T63" fmla="*/ 73 h 124"/>
                <a:gd name="T64" fmla="*/ 15 w 143"/>
                <a:gd name="T65" fmla="*/ 62 h 124"/>
                <a:gd name="T66" fmla="*/ 30 w 143"/>
                <a:gd name="T67" fmla="*/ 50 h 124"/>
                <a:gd name="T68" fmla="*/ 22 w 143"/>
                <a:gd name="T69" fmla="*/ 45 h 124"/>
                <a:gd name="T70" fmla="*/ 15 w 143"/>
                <a:gd name="T71" fmla="*/ 33 h 124"/>
                <a:gd name="T72" fmla="*/ 7 w 143"/>
                <a:gd name="T73" fmla="*/ 28 h 124"/>
                <a:gd name="T74" fmla="*/ 7 w 143"/>
                <a:gd name="T75" fmla="*/ 16 h 124"/>
                <a:gd name="T76" fmla="*/ 60 w 143"/>
                <a:gd name="T77" fmla="*/ 16 h 124"/>
                <a:gd name="T78" fmla="*/ 67 w 143"/>
                <a:gd name="T79" fmla="*/ 11 h 124"/>
                <a:gd name="T80" fmla="*/ 75 w 143"/>
                <a:gd name="T81" fmla="*/ 0 h 124"/>
                <a:gd name="T82" fmla="*/ 90 w 143"/>
                <a:gd name="T83" fmla="*/ 0 h 124"/>
                <a:gd name="T84" fmla="*/ 105 w 143"/>
                <a:gd name="T85" fmla="*/ 11 h 12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3"/>
                <a:gd name="T130" fmla="*/ 0 h 124"/>
                <a:gd name="T131" fmla="*/ 143 w 143"/>
                <a:gd name="T132" fmla="*/ 124 h 12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3" h="124">
                  <a:moveTo>
                    <a:pt x="105" y="11"/>
                  </a:moveTo>
                  <a:lnTo>
                    <a:pt x="90" y="16"/>
                  </a:lnTo>
                  <a:lnTo>
                    <a:pt x="90" y="28"/>
                  </a:lnTo>
                  <a:lnTo>
                    <a:pt x="120" y="50"/>
                  </a:lnTo>
                  <a:lnTo>
                    <a:pt x="135" y="50"/>
                  </a:lnTo>
                  <a:lnTo>
                    <a:pt x="143" y="56"/>
                  </a:lnTo>
                  <a:lnTo>
                    <a:pt x="135" y="62"/>
                  </a:lnTo>
                  <a:lnTo>
                    <a:pt x="143" y="67"/>
                  </a:lnTo>
                  <a:lnTo>
                    <a:pt x="143" y="73"/>
                  </a:lnTo>
                  <a:lnTo>
                    <a:pt x="120" y="73"/>
                  </a:lnTo>
                  <a:lnTo>
                    <a:pt x="113" y="79"/>
                  </a:lnTo>
                  <a:lnTo>
                    <a:pt x="105" y="79"/>
                  </a:lnTo>
                  <a:lnTo>
                    <a:pt x="98" y="84"/>
                  </a:lnTo>
                  <a:lnTo>
                    <a:pt x="90" y="84"/>
                  </a:lnTo>
                  <a:lnTo>
                    <a:pt x="90" y="95"/>
                  </a:lnTo>
                  <a:lnTo>
                    <a:pt x="105" y="107"/>
                  </a:lnTo>
                  <a:lnTo>
                    <a:pt x="98" y="107"/>
                  </a:lnTo>
                  <a:lnTo>
                    <a:pt x="105" y="112"/>
                  </a:lnTo>
                  <a:lnTo>
                    <a:pt x="90" y="124"/>
                  </a:lnTo>
                  <a:lnTo>
                    <a:pt x="83" y="118"/>
                  </a:lnTo>
                  <a:lnTo>
                    <a:pt x="75" y="118"/>
                  </a:lnTo>
                  <a:lnTo>
                    <a:pt x="67" y="112"/>
                  </a:lnTo>
                  <a:lnTo>
                    <a:pt x="67" y="101"/>
                  </a:lnTo>
                  <a:lnTo>
                    <a:pt x="52" y="90"/>
                  </a:lnTo>
                  <a:lnTo>
                    <a:pt x="45" y="90"/>
                  </a:lnTo>
                  <a:lnTo>
                    <a:pt x="37" y="95"/>
                  </a:lnTo>
                  <a:lnTo>
                    <a:pt x="30" y="95"/>
                  </a:lnTo>
                  <a:lnTo>
                    <a:pt x="22" y="101"/>
                  </a:lnTo>
                  <a:lnTo>
                    <a:pt x="7" y="101"/>
                  </a:lnTo>
                  <a:lnTo>
                    <a:pt x="0" y="95"/>
                  </a:lnTo>
                  <a:lnTo>
                    <a:pt x="0" y="79"/>
                  </a:lnTo>
                  <a:lnTo>
                    <a:pt x="7" y="73"/>
                  </a:lnTo>
                  <a:lnTo>
                    <a:pt x="15" y="62"/>
                  </a:lnTo>
                  <a:lnTo>
                    <a:pt x="30" y="50"/>
                  </a:lnTo>
                  <a:lnTo>
                    <a:pt x="22" y="45"/>
                  </a:lnTo>
                  <a:lnTo>
                    <a:pt x="15" y="33"/>
                  </a:lnTo>
                  <a:lnTo>
                    <a:pt x="7" y="28"/>
                  </a:lnTo>
                  <a:lnTo>
                    <a:pt x="7" y="16"/>
                  </a:lnTo>
                  <a:lnTo>
                    <a:pt x="60" y="16"/>
                  </a:lnTo>
                  <a:lnTo>
                    <a:pt x="67" y="11"/>
                  </a:lnTo>
                  <a:lnTo>
                    <a:pt x="75" y="0"/>
                  </a:lnTo>
                  <a:lnTo>
                    <a:pt x="90" y="0"/>
                  </a:lnTo>
                  <a:lnTo>
                    <a:pt x="105" y="11"/>
                  </a:lnTo>
                  <a:close/>
                </a:path>
              </a:pathLst>
            </a:custGeom>
            <a:solidFill>
              <a:srgbClr val="FF00FF"/>
            </a:solidFill>
            <a:ln w="9525">
              <a:noFill/>
              <a:round/>
              <a:headEnd/>
              <a:tailEnd/>
            </a:ln>
          </p:spPr>
          <p:txBody>
            <a:bodyPr/>
            <a:lstStyle/>
            <a:p>
              <a:endParaRPr lang="en-US"/>
            </a:p>
          </p:txBody>
        </p:sp>
        <p:sp>
          <p:nvSpPr>
            <p:cNvPr id="20501" name="Freeform 19"/>
            <p:cNvSpPr>
              <a:spLocks/>
            </p:cNvSpPr>
            <p:nvPr/>
          </p:nvSpPr>
          <p:spPr bwMode="auto">
            <a:xfrm>
              <a:off x="827" y="180"/>
              <a:ext cx="75" cy="68"/>
            </a:xfrm>
            <a:custGeom>
              <a:avLst/>
              <a:gdLst>
                <a:gd name="T0" fmla="*/ 75 w 75"/>
                <a:gd name="T1" fmla="*/ 23 h 68"/>
                <a:gd name="T2" fmla="*/ 75 w 75"/>
                <a:gd name="T3" fmla="*/ 34 h 68"/>
                <a:gd name="T4" fmla="*/ 60 w 75"/>
                <a:gd name="T5" fmla="*/ 46 h 68"/>
                <a:gd name="T6" fmla="*/ 53 w 75"/>
                <a:gd name="T7" fmla="*/ 57 h 68"/>
                <a:gd name="T8" fmla="*/ 45 w 75"/>
                <a:gd name="T9" fmla="*/ 57 h 68"/>
                <a:gd name="T10" fmla="*/ 30 w 75"/>
                <a:gd name="T11" fmla="*/ 68 h 68"/>
                <a:gd name="T12" fmla="*/ 23 w 75"/>
                <a:gd name="T13" fmla="*/ 68 h 68"/>
                <a:gd name="T14" fmla="*/ 8 w 75"/>
                <a:gd name="T15" fmla="*/ 57 h 68"/>
                <a:gd name="T16" fmla="*/ 0 w 75"/>
                <a:gd name="T17" fmla="*/ 57 h 68"/>
                <a:gd name="T18" fmla="*/ 0 w 75"/>
                <a:gd name="T19" fmla="*/ 29 h 68"/>
                <a:gd name="T20" fmla="*/ 8 w 75"/>
                <a:gd name="T21" fmla="*/ 12 h 68"/>
                <a:gd name="T22" fmla="*/ 23 w 75"/>
                <a:gd name="T23" fmla="*/ 0 h 68"/>
                <a:gd name="T24" fmla="*/ 30 w 75"/>
                <a:gd name="T25" fmla="*/ 6 h 68"/>
                <a:gd name="T26" fmla="*/ 60 w 75"/>
                <a:gd name="T27" fmla="*/ 6 h 68"/>
                <a:gd name="T28" fmla="*/ 75 w 75"/>
                <a:gd name="T29" fmla="*/ 17 h 68"/>
                <a:gd name="T30" fmla="*/ 75 w 75"/>
                <a:gd name="T31" fmla="*/ 23 h 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68"/>
                <a:gd name="T50" fmla="*/ 75 w 75"/>
                <a:gd name="T51" fmla="*/ 68 h 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68">
                  <a:moveTo>
                    <a:pt x="75" y="23"/>
                  </a:moveTo>
                  <a:lnTo>
                    <a:pt x="75" y="34"/>
                  </a:lnTo>
                  <a:lnTo>
                    <a:pt x="60" y="46"/>
                  </a:lnTo>
                  <a:lnTo>
                    <a:pt x="53" y="57"/>
                  </a:lnTo>
                  <a:lnTo>
                    <a:pt x="45" y="57"/>
                  </a:lnTo>
                  <a:lnTo>
                    <a:pt x="30" y="68"/>
                  </a:lnTo>
                  <a:lnTo>
                    <a:pt x="23" y="68"/>
                  </a:lnTo>
                  <a:lnTo>
                    <a:pt x="8" y="57"/>
                  </a:lnTo>
                  <a:lnTo>
                    <a:pt x="0" y="57"/>
                  </a:lnTo>
                  <a:lnTo>
                    <a:pt x="0" y="29"/>
                  </a:lnTo>
                  <a:lnTo>
                    <a:pt x="8" y="12"/>
                  </a:lnTo>
                  <a:lnTo>
                    <a:pt x="23" y="0"/>
                  </a:lnTo>
                  <a:lnTo>
                    <a:pt x="30" y="6"/>
                  </a:lnTo>
                  <a:lnTo>
                    <a:pt x="60" y="6"/>
                  </a:lnTo>
                  <a:lnTo>
                    <a:pt x="75" y="17"/>
                  </a:lnTo>
                  <a:lnTo>
                    <a:pt x="75" y="23"/>
                  </a:lnTo>
                  <a:close/>
                </a:path>
              </a:pathLst>
            </a:custGeom>
            <a:solidFill>
              <a:srgbClr val="3FFF3F"/>
            </a:solidFill>
            <a:ln w="9525">
              <a:noFill/>
              <a:round/>
              <a:headEnd/>
              <a:tailEnd/>
            </a:ln>
          </p:spPr>
          <p:txBody>
            <a:bodyPr/>
            <a:lstStyle/>
            <a:p>
              <a:endParaRPr lang="en-US"/>
            </a:p>
          </p:txBody>
        </p:sp>
        <p:sp>
          <p:nvSpPr>
            <p:cNvPr id="20502" name="Freeform 20"/>
            <p:cNvSpPr>
              <a:spLocks/>
            </p:cNvSpPr>
            <p:nvPr/>
          </p:nvSpPr>
          <p:spPr bwMode="auto">
            <a:xfrm>
              <a:off x="1120" y="180"/>
              <a:ext cx="211" cy="339"/>
            </a:xfrm>
            <a:custGeom>
              <a:avLst/>
              <a:gdLst>
                <a:gd name="T0" fmla="*/ 46 w 211"/>
                <a:gd name="T1" fmla="*/ 6 h 339"/>
                <a:gd name="T2" fmla="*/ 68 w 211"/>
                <a:gd name="T3" fmla="*/ 40 h 339"/>
                <a:gd name="T4" fmla="*/ 91 w 211"/>
                <a:gd name="T5" fmla="*/ 79 h 339"/>
                <a:gd name="T6" fmla="*/ 113 w 211"/>
                <a:gd name="T7" fmla="*/ 119 h 339"/>
                <a:gd name="T8" fmla="*/ 128 w 211"/>
                <a:gd name="T9" fmla="*/ 153 h 339"/>
                <a:gd name="T10" fmla="*/ 151 w 211"/>
                <a:gd name="T11" fmla="*/ 192 h 339"/>
                <a:gd name="T12" fmla="*/ 166 w 211"/>
                <a:gd name="T13" fmla="*/ 232 h 339"/>
                <a:gd name="T14" fmla="*/ 188 w 211"/>
                <a:gd name="T15" fmla="*/ 271 h 339"/>
                <a:gd name="T16" fmla="*/ 211 w 211"/>
                <a:gd name="T17" fmla="*/ 305 h 339"/>
                <a:gd name="T18" fmla="*/ 203 w 211"/>
                <a:gd name="T19" fmla="*/ 316 h 339"/>
                <a:gd name="T20" fmla="*/ 188 w 211"/>
                <a:gd name="T21" fmla="*/ 328 h 339"/>
                <a:gd name="T22" fmla="*/ 181 w 211"/>
                <a:gd name="T23" fmla="*/ 339 h 339"/>
                <a:gd name="T24" fmla="*/ 166 w 211"/>
                <a:gd name="T25" fmla="*/ 333 h 339"/>
                <a:gd name="T26" fmla="*/ 151 w 211"/>
                <a:gd name="T27" fmla="*/ 322 h 339"/>
                <a:gd name="T28" fmla="*/ 151 w 211"/>
                <a:gd name="T29" fmla="*/ 305 h 339"/>
                <a:gd name="T30" fmla="*/ 136 w 211"/>
                <a:gd name="T31" fmla="*/ 294 h 339"/>
                <a:gd name="T32" fmla="*/ 136 w 211"/>
                <a:gd name="T33" fmla="*/ 288 h 339"/>
                <a:gd name="T34" fmla="*/ 113 w 211"/>
                <a:gd name="T35" fmla="*/ 254 h 339"/>
                <a:gd name="T36" fmla="*/ 98 w 211"/>
                <a:gd name="T37" fmla="*/ 220 h 339"/>
                <a:gd name="T38" fmla="*/ 83 w 211"/>
                <a:gd name="T39" fmla="*/ 187 h 339"/>
                <a:gd name="T40" fmla="*/ 68 w 211"/>
                <a:gd name="T41" fmla="*/ 153 h 339"/>
                <a:gd name="T42" fmla="*/ 53 w 211"/>
                <a:gd name="T43" fmla="*/ 119 h 339"/>
                <a:gd name="T44" fmla="*/ 38 w 211"/>
                <a:gd name="T45" fmla="*/ 85 h 339"/>
                <a:gd name="T46" fmla="*/ 15 w 211"/>
                <a:gd name="T47" fmla="*/ 51 h 339"/>
                <a:gd name="T48" fmla="*/ 0 w 211"/>
                <a:gd name="T49" fmla="*/ 17 h 339"/>
                <a:gd name="T50" fmla="*/ 0 w 211"/>
                <a:gd name="T51" fmla="*/ 12 h 339"/>
                <a:gd name="T52" fmla="*/ 8 w 211"/>
                <a:gd name="T53" fmla="*/ 12 h 339"/>
                <a:gd name="T54" fmla="*/ 15 w 211"/>
                <a:gd name="T55" fmla="*/ 6 h 339"/>
                <a:gd name="T56" fmla="*/ 23 w 211"/>
                <a:gd name="T57" fmla="*/ 6 h 339"/>
                <a:gd name="T58" fmla="*/ 30 w 211"/>
                <a:gd name="T59" fmla="*/ 0 h 339"/>
                <a:gd name="T60" fmla="*/ 38 w 211"/>
                <a:gd name="T61" fmla="*/ 6 h 339"/>
                <a:gd name="T62" fmla="*/ 46 w 211"/>
                <a:gd name="T63" fmla="*/ 6 h 33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1"/>
                <a:gd name="T97" fmla="*/ 0 h 339"/>
                <a:gd name="T98" fmla="*/ 211 w 211"/>
                <a:gd name="T99" fmla="*/ 339 h 33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1" h="339">
                  <a:moveTo>
                    <a:pt x="46" y="6"/>
                  </a:moveTo>
                  <a:lnTo>
                    <a:pt x="68" y="40"/>
                  </a:lnTo>
                  <a:lnTo>
                    <a:pt x="91" y="79"/>
                  </a:lnTo>
                  <a:lnTo>
                    <a:pt x="113" y="119"/>
                  </a:lnTo>
                  <a:lnTo>
                    <a:pt x="128" y="153"/>
                  </a:lnTo>
                  <a:lnTo>
                    <a:pt x="151" y="192"/>
                  </a:lnTo>
                  <a:lnTo>
                    <a:pt x="166" y="232"/>
                  </a:lnTo>
                  <a:lnTo>
                    <a:pt x="188" y="271"/>
                  </a:lnTo>
                  <a:lnTo>
                    <a:pt x="211" y="305"/>
                  </a:lnTo>
                  <a:lnTo>
                    <a:pt x="203" y="316"/>
                  </a:lnTo>
                  <a:lnTo>
                    <a:pt x="188" y="328"/>
                  </a:lnTo>
                  <a:lnTo>
                    <a:pt x="181" y="339"/>
                  </a:lnTo>
                  <a:lnTo>
                    <a:pt x="166" y="333"/>
                  </a:lnTo>
                  <a:lnTo>
                    <a:pt x="151" y="322"/>
                  </a:lnTo>
                  <a:lnTo>
                    <a:pt x="151" y="305"/>
                  </a:lnTo>
                  <a:lnTo>
                    <a:pt x="136" y="294"/>
                  </a:lnTo>
                  <a:lnTo>
                    <a:pt x="136" y="288"/>
                  </a:lnTo>
                  <a:lnTo>
                    <a:pt x="113" y="254"/>
                  </a:lnTo>
                  <a:lnTo>
                    <a:pt x="98" y="220"/>
                  </a:lnTo>
                  <a:lnTo>
                    <a:pt x="83" y="187"/>
                  </a:lnTo>
                  <a:lnTo>
                    <a:pt x="68" y="153"/>
                  </a:lnTo>
                  <a:lnTo>
                    <a:pt x="53" y="119"/>
                  </a:lnTo>
                  <a:lnTo>
                    <a:pt x="38" y="85"/>
                  </a:lnTo>
                  <a:lnTo>
                    <a:pt x="15" y="51"/>
                  </a:lnTo>
                  <a:lnTo>
                    <a:pt x="0" y="17"/>
                  </a:lnTo>
                  <a:lnTo>
                    <a:pt x="0" y="12"/>
                  </a:lnTo>
                  <a:lnTo>
                    <a:pt x="8" y="12"/>
                  </a:lnTo>
                  <a:lnTo>
                    <a:pt x="15" y="6"/>
                  </a:lnTo>
                  <a:lnTo>
                    <a:pt x="23" y="6"/>
                  </a:lnTo>
                  <a:lnTo>
                    <a:pt x="30" y="0"/>
                  </a:lnTo>
                  <a:lnTo>
                    <a:pt x="38" y="6"/>
                  </a:lnTo>
                  <a:lnTo>
                    <a:pt x="46" y="6"/>
                  </a:lnTo>
                  <a:close/>
                </a:path>
              </a:pathLst>
            </a:custGeom>
            <a:solidFill>
              <a:srgbClr val="FF3F3F"/>
            </a:solidFill>
            <a:ln w="9525">
              <a:noFill/>
              <a:round/>
              <a:headEnd/>
              <a:tailEnd/>
            </a:ln>
          </p:spPr>
          <p:txBody>
            <a:bodyPr/>
            <a:lstStyle/>
            <a:p>
              <a:endParaRPr lang="en-US"/>
            </a:p>
          </p:txBody>
        </p:sp>
        <p:sp>
          <p:nvSpPr>
            <p:cNvPr id="20503" name="Freeform 21"/>
            <p:cNvSpPr>
              <a:spLocks/>
            </p:cNvSpPr>
            <p:nvPr/>
          </p:nvSpPr>
          <p:spPr bwMode="auto">
            <a:xfrm>
              <a:off x="3181" y="209"/>
              <a:ext cx="827" cy="349"/>
            </a:xfrm>
            <a:custGeom>
              <a:avLst/>
              <a:gdLst>
                <a:gd name="T0" fmla="*/ 699 w 827"/>
                <a:gd name="T1" fmla="*/ 28 h 349"/>
                <a:gd name="T2" fmla="*/ 744 w 827"/>
                <a:gd name="T3" fmla="*/ 39 h 349"/>
                <a:gd name="T4" fmla="*/ 797 w 827"/>
                <a:gd name="T5" fmla="*/ 73 h 349"/>
                <a:gd name="T6" fmla="*/ 827 w 827"/>
                <a:gd name="T7" fmla="*/ 118 h 349"/>
                <a:gd name="T8" fmla="*/ 804 w 827"/>
                <a:gd name="T9" fmla="*/ 112 h 349"/>
                <a:gd name="T10" fmla="*/ 767 w 827"/>
                <a:gd name="T11" fmla="*/ 90 h 349"/>
                <a:gd name="T12" fmla="*/ 737 w 827"/>
                <a:gd name="T13" fmla="*/ 73 h 349"/>
                <a:gd name="T14" fmla="*/ 692 w 827"/>
                <a:gd name="T15" fmla="*/ 56 h 349"/>
                <a:gd name="T16" fmla="*/ 639 w 827"/>
                <a:gd name="T17" fmla="*/ 45 h 349"/>
                <a:gd name="T18" fmla="*/ 579 w 827"/>
                <a:gd name="T19" fmla="*/ 39 h 349"/>
                <a:gd name="T20" fmla="*/ 496 w 827"/>
                <a:gd name="T21" fmla="*/ 34 h 349"/>
                <a:gd name="T22" fmla="*/ 436 w 827"/>
                <a:gd name="T23" fmla="*/ 39 h 349"/>
                <a:gd name="T24" fmla="*/ 383 w 827"/>
                <a:gd name="T25" fmla="*/ 45 h 349"/>
                <a:gd name="T26" fmla="*/ 331 w 827"/>
                <a:gd name="T27" fmla="*/ 56 h 349"/>
                <a:gd name="T28" fmla="*/ 225 w 827"/>
                <a:gd name="T29" fmla="*/ 141 h 349"/>
                <a:gd name="T30" fmla="*/ 195 w 827"/>
                <a:gd name="T31" fmla="*/ 169 h 349"/>
                <a:gd name="T32" fmla="*/ 165 w 827"/>
                <a:gd name="T33" fmla="*/ 203 h 349"/>
                <a:gd name="T34" fmla="*/ 150 w 827"/>
                <a:gd name="T35" fmla="*/ 231 h 349"/>
                <a:gd name="T36" fmla="*/ 128 w 827"/>
                <a:gd name="T37" fmla="*/ 270 h 349"/>
                <a:gd name="T38" fmla="*/ 120 w 827"/>
                <a:gd name="T39" fmla="*/ 304 h 349"/>
                <a:gd name="T40" fmla="*/ 90 w 827"/>
                <a:gd name="T41" fmla="*/ 332 h 349"/>
                <a:gd name="T42" fmla="*/ 67 w 827"/>
                <a:gd name="T43" fmla="*/ 344 h 349"/>
                <a:gd name="T44" fmla="*/ 52 w 827"/>
                <a:gd name="T45" fmla="*/ 344 h 349"/>
                <a:gd name="T46" fmla="*/ 37 w 827"/>
                <a:gd name="T47" fmla="*/ 338 h 349"/>
                <a:gd name="T48" fmla="*/ 15 w 827"/>
                <a:gd name="T49" fmla="*/ 332 h 349"/>
                <a:gd name="T50" fmla="*/ 7 w 827"/>
                <a:gd name="T51" fmla="*/ 327 h 349"/>
                <a:gd name="T52" fmla="*/ 7 w 827"/>
                <a:gd name="T53" fmla="*/ 282 h 349"/>
                <a:gd name="T54" fmla="*/ 37 w 827"/>
                <a:gd name="T55" fmla="*/ 220 h 349"/>
                <a:gd name="T56" fmla="*/ 90 w 827"/>
                <a:gd name="T57" fmla="*/ 158 h 349"/>
                <a:gd name="T58" fmla="*/ 150 w 827"/>
                <a:gd name="T59" fmla="*/ 107 h 349"/>
                <a:gd name="T60" fmla="*/ 203 w 827"/>
                <a:gd name="T61" fmla="*/ 62 h 349"/>
                <a:gd name="T62" fmla="*/ 255 w 827"/>
                <a:gd name="T63" fmla="*/ 39 h 349"/>
                <a:gd name="T64" fmla="*/ 316 w 827"/>
                <a:gd name="T65" fmla="*/ 22 h 349"/>
                <a:gd name="T66" fmla="*/ 368 w 827"/>
                <a:gd name="T67" fmla="*/ 11 h 349"/>
                <a:gd name="T68" fmla="*/ 428 w 827"/>
                <a:gd name="T69" fmla="*/ 0 h 349"/>
                <a:gd name="T70" fmla="*/ 639 w 827"/>
                <a:gd name="T71" fmla="*/ 5 h 34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27"/>
                <a:gd name="T109" fmla="*/ 0 h 349"/>
                <a:gd name="T110" fmla="*/ 827 w 827"/>
                <a:gd name="T111" fmla="*/ 349 h 34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27" h="349">
                  <a:moveTo>
                    <a:pt x="677" y="22"/>
                  </a:moveTo>
                  <a:lnTo>
                    <a:pt x="699" y="28"/>
                  </a:lnTo>
                  <a:lnTo>
                    <a:pt x="722" y="28"/>
                  </a:lnTo>
                  <a:lnTo>
                    <a:pt x="744" y="39"/>
                  </a:lnTo>
                  <a:lnTo>
                    <a:pt x="774" y="62"/>
                  </a:lnTo>
                  <a:lnTo>
                    <a:pt x="797" y="73"/>
                  </a:lnTo>
                  <a:lnTo>
                    <a:pt x="827" y="96"/>
                  </a:lnTo>
                  <a:lnTo>
                    <a:pt x="827" y="118"/>
                  </a:lnTo>
                  <a:lnTo>
                    <a:pt x="812" y="112"/>
                  </a:lnTo>
                  <a:lnTo>
                    <a:pt x="804" y="112"/>
                  </a:lnTo>
                  <a:lnTo>
                    <a:pt x="774" y="90"/>
                  </a:lnTo>
                  <a:lnTo>
                    <a:pt x="767" y="90"/>
                  </a:lnTo>
                  <a:lnTo>
                    <a:pt x="759" y="84"/>
                  </a:lnTo>
                  <a:lnTo>
                    <a:pt x="737" y="73"/>
                  </a:lnTo>
                  <a:lnTo>
                    <a:pt x="714" y="62"/>
                  </a:lnTo>
                  <a:lnTo>
                    <a:pt x="692" y="56"/>
                  </a:lnTo>
                  <a:lnTo>
                    <a:pt x="662" y="50"/>
                  </a:lnTo>
                  <a:lnTo>
                    <a:pt x="639" y="45"/>
                  </a:lnTo>
                  <a:lnTo>
                    <a:pt x="609" y="39"/>
                  </a:lnTo>
                  <a:lnTo>
                    <a:pt x="579" y="39"/>
                  </a:lnTo>
                  <a:lnTo>
                    <a:pt x="549" y="34"/>
                  </a:lnTo>
                  <a:lnTo>
                    <a:pt x="496" y="34"/>
                  </a:lnTo>
                  <a:lnTo>
                    <a:pt x="466" y="39"/>
                  </a:lnTo>
                  <a:lnTo>
                    <a:pt x="436" y="39"/>
                  </a:lnTo>
                  <a:lnTo>
                    <a:pt x="413" y="45"/>
                  </a:lnTo>
                  <a:lnTo>
                    <a:pt x="383" y="45"/>
                  </a:lnTo>
                  <a:lnTo>
                    <a:pt x="361" y="50"/>
                  </a:lnTo>
                  <a:lnTo>
                    <a:pt x="331" y="56"/>
                  </a:lnTo>
                  <a:lnTo>
                    <a:pt x="240" y="124"/>
                  </a:lnTo>
                  <a:lnTo>
                    <a:pt x="225" y="141"/>
                  </a:lnTo>
                  <a:lnTo>
                    <a:pt x="210" y="152"/>
                  </a:lnTo>
                  <a:lnTo>
                    <a:pt x="195" y="169"/>
                  </a:lnTo>
                  <a:lnTo>
                    <a:pt x="180" y="186"/>
                  </a:lnTo>
                  <a:lnTo>
                    <a:pt x="165" y="203"/>
                  </a:lnTo>
                  <a:lnTo>
                    <a:pt x="158" y="214"/>
                  </a:lnTo>
                  <a:lnTo>
                    <a:pt x="150" y="231"/>
                  </a:lnTo>
                  <a:lnTo>
                    <a:pt x="135" y="248"/>
                  </a:lnTo>
                  <a:lnTo>
                    <a:pt x="128" y="270"/>
                  </a:lnTo>
                  <a:lnTo>
                    <a:pt x="120" y="287"/>
                  </a:lnTo>
                  <a:lnTo>
                    <a:pt x="120" y="304"/>
                  </a:lnTo>
                  <a:lnTo>
                    <a:pt x="98" y="321"/>
                  </a:lnTo>
                  <a:lnTo>
                    <a:pt x="90" y="332"/>
                  </a:lnTo>
                  <a:lnTo>
                    <a:pt x="75" y="344"/>
                  </a:lnTo>
                  <a:lnTo>
                    <a:pt x="67" y="344"/>
                  </a:lnTo>
                  <a:lnTo>
                    <a:pt x="60" y="349"/>
                  </a:lnTo>
                  <a:lnTo>
                    <a:pt x="52" y="344"/>
                  </a:lnTo>
                  <a:lnTo>
                    <a:pt x="37" y="344"/>
                  </a:lnTo>
                  <a:lnTo>
                    <a:pt x="37" y="338"/>
                  </a:lnTo>
                  <a:lnTo>
                    <a:pt x="22" y="338"/>
                  </a:lnTo>
                  <a:lnTo>
                    <a:pt x="15" y="332"/>
                  </a:lnTo>
                  <a:lnTo>
                    <a:pt x="7" y="332"/>
                  </a:lnTo>
                  <a:lnTo>
                    <a:pt x="7" y="327"/>
                  </a:lnTo>
                  <a:lnTo>
                    <a:pt x="0" y="315"/>
                  </a:lnTo>
                  <a:lnTo>
                    <a:pt x="7" y="282"/>
                  </a:lnTo>
                  <a:lnTo>
                    <a:pt x="22" y="248"/>
                  </a:lnTo>
                  <a:lnTo>
                    <a:pt x="37" y="220"/>
                  </a:lnTo>
                  <a:lnTo>
                    <a:pt x="67" y="186"/>
                  </a:lnTo>
                  <a:lnTo>
                    <a:pt x="90" y="158"/>
                  </a:lnTo>
                  <a:lnTo>
                    <a:pt x="120" y="129"/>
                  </a:lnTo>
                  <a:lnTo>
                    <a:pt x="150" y="107"/>
                  </a:lnTo>
                  <a:lnTo>
                    <a:pt x="180" y="73"/>
                  </a:lnTo>
                  <a:lnTo>
                    <a:pt x="203" y="62"/>
                  </a:lnTo>
                  <a:lnTo>
                    <a:pt x="233" y="50"/>
                  </a:lnTo>
                  <a:lnTo>
                    <a:pt x="255" y="39"/>
                  </a:lnTo>
                  <a:lnTo>
                    <a:pt x="286" y="34"/>
                  </a:lnTo>
                  <a:lnTo>
                    <a:pt x="316" y="22"/>
                  </a:lnTo>
                  <a:lnTo>
                    <a:pt x="338" y="17"/>
                  </a:lnTo>
                  <a:lnTo>
                    <a:pt x="368" y="11"/>
                  </a:lnTo>
                  <a:lnTo>
                    <a:pt x="398" y="5"/>
                  </a:lnTo>
                  <a:lnTo>
                    <a:pt x="428" y="0"/>
                  </a:lnTo>
                  <a:lnTo>
                    <a:pt x="609" y="0"/>
                  </a:lnTo>
                  <a:lnTo>
                    <a:pt x="639" y="5"/>
                  </a:lnTo>
                  <a:lnTo>
                    <a:pt x="677" y="22"/>
                  </a:lnTo>
                  <a:close/>
                </a:path>
              </a:pathLst>
            </a:custGeom>
            <a:solidFill>
              <a:srgbClr val="00FFFF"/>
            </a:solidFill>
            <a:ln w="9525">
              <a:noFill/>
              <a:round/>
              <a:headEnd/>
              <a:tailEnd/>
            </a:ln>
          </p:spPr>
          <p:txBody>
            <a:bodyPr/>
            <a:lstStyle/>
            <a:p>
              <a:endParaRPr lang="en-US"/>
            </a:p>
          </p:txBody>
        </p:sp>
        <p:sp>
          <p:nvSpPr>
            <p:cNvPr id="20504" name="Freeform 22"/>
            <p:cNvSpPr>
              <a:spLocks/>
            </p:cNvSpPr>
            <p:nvPr/>
          </p:nvSpPr>
          <p:spPr bwMode="auto">
            <a:xfrm>
              <a:off x="5489" y="209"/>
              <a:ext cx="203" cy="118"/>
            </a:xfrm>
            <a:custGeom>
              <a:avLst/>
              <a:gdLst>
                <a:gd name="T0" fmla="*/ 121 w 203"/>
                <a:gd name="T1" fmla="*/ 17 h 118"/>
                <a:gd name="T2" fmla="*/ 136 w 203"/>
                <a:gd name="T3" fmla="*/ 17 h 118"/>
                <a:gd name="T4" fmla="*/ 151 w 203"/>
                <a:gd name="T5" fmla="*/ 5 h 118"/>
                <a:gd name="T6" fmla="*/ 173 w 203"/>
                <a:gd name="T7" fmla="*/ 5 h 118"/>
                <a:gd name="T8" fmla="*/ 173 w 203"/>
                <a:gd name="T9" fmla="*/ 22 h 118"/>
                <a:gd name="T10" fmla="*/ 188 w 203"/>
                <a:gd name="T11" fmla="*/ 22 h 118"/>
                <a:gd name="T12" fmla="*/ 181 w 203"/>
                <a:gd name="T13" fmla="*/ 34 h 118"/>
                <a:gd name="T14" fmla="*/ 173 w 203"/>
                <a:gd name="T15" fmla="*/ 45 h 118"/>
                <a:gd name="T16" fmla="*/ 166 w 203"/>
                <a:gd name="T17" fmla="*/ 56 h 118"/>
                <a:gd name="T18" fmla="*/ 166 w 203"/>
                <a:gd name="T19" fmla="*/ 67 h 118"/>
                <a:gd name="T20" fmla="*/ 188 w 203"/>
                <a:gd name="T21" fmla="*/ 84 h 118"/>
                <a:gd name="T22" fmla="*/ 188 w 203"/>
                <a:gd name="T23" fmla="*/ 90 h 118"/>
                <a:gd name="T24" fmla="*/ 196 w 203"/>
                <a:gd name="T25" fmla="*/ 96 h 118"/>
                <a:gd name="T26" fmla="*/ 196 w 203"/>
                <a:gd name="T27" fmla="*/ 101 h 118"/>
                <a:gd name="T28" fmla="*/ 203 w 203"/>
                <a:gd name="T29" fmla="*/ 112 h 118"/>
                <a:gd name="T30" fmla="*/ 203 w 203"/>
                <a:gd name="T31" fmla="*/ 118 h 118"/>
                <a:gd name="T32" fmla="*/ 181 w 203"/>
                <a:gd name="T33" fmla="*/ 118 h 118"/>
                <a:gd name="T34" fmla="*/ 158 w 203"/>
                <a:gd name="T35" fmla="*/ 101 h 118"/>
                <a:gd name="T36" fmla="*/ 143 w 203"/>
                <a:gd name="T37" fmla="*/ 96 h 118"/>
                <a:gd name="T38" fmla="*/ 136 w 203"/>
                <a:gd name="T39" fmla="*/ 96 h 118"/>
                <a:gd name="T40" fmla="*/ 128 w 203"/>
                <a:gd name="T41" fmla="*/ 101 h 118"/>
                <a:gd name="T42" fmla="*/ 121 w 203"/>
                <a:gd name="T43" fmla="*/ 118 h 118"/>
                <a:gd name="T44" fmla="*/ 98 w 203"/>
                <a:gd name="T45" fmla="*/ 118 h 118"/>
                <a:gd name="T46" fmla="*/ 98 w 203"/>
                <a:gd name="T47" fmla="*/ 112 h 118"/>
                <a:gd name="T48" fmla="*/ 91 w 203"/>
                <a:gd name="T49" fmla="*/ 112 h 118"/>
                <a:gd name="T50" fmla="*/ 83 w 203"/>
                <a:gd name="T51" fmla="*/ 107 h 118"/>
                <a:gd name="T52" fmla="*/ 83 w 203"/>
                <a:gd name="T53" fmla="*/ 96 h 118"/>
                <a:gd name="T54" fmla="*/ 75 w 203"/>
                <a:gd name="T55" fmla="*/ 90 h 118"/>
                <a:gd name="T56" fmla="*/ 68 w 203"/>
                <a:gd name="T57" fmla="*/ 79 h 118"/>
                <a:gd name="T58" fmla="*/ 53 w 203"/>
                <a:gd name="T59" fmla="*/ 73 h 118"/>
                <a:gd name="T60" fmla="*/ 8 w 203"/>
                <a:gd name="T61" fmla="*/ 73 h 118"/>
                <a:gd name="T62" fmla="*/ 0 w 203"/>
                <a:gd name="T63" fmla="*/ 67 h 118"/>
                <a:gd name="T64" fmla="*/ 0 w 203"/>
                <a:gd name="T65" fmla="*/ 56 h 118"/>
                <a:gd name="T66" fmla="*/ 15 w 203"/>
                <a:gd name="T67" fmla="*/ 45 h 118"/>
                <a:gd name="T68" fmla="*/ 30 w 203"/>
                <a:gd name="T69" fmla="*/ 45 h 118"/>
                <a:gd name="T70" fmla="*/ 38 w 203"/>
                <a:gd name="T71" fmla="*/ 39 h 118"/>
                <a:gd name="T72" fmla="*/ 53 w 203"/>
                <a:gd name="T73" fmla="*/ 39 h 118"/>
                <a:gd name="T74" fmla="*/ 68 w 203"/>
                <a:gd name="T75" fmla="*/ 28 h 118"/>
                <a:gd name="T76" fmla="*/ 83 w 203"/>
                <a:gd name="T77" fmla="*/ 28 h 118"/>
                <a:gd name="T78" fmla="*/ 75 w 203"/>
                <a:gd name="T79" fmla="*/ 22 h 118"/>
                <a:gd name="T80" fmla="*/ 68 w 203"/>
                <a:gd name="T81" fmla="*/ 11 h 118"/>
                <a:gd name="T82" fmla="*/ 68 w 203"/>
                <a:gd name="T83" fmla="*/ 0 h 118"/>
                <a:gd name="T84" fmla="*/ 91 w 203"/>
                <a:gd name="T85" fmla="*/ 0 h 118"/>
                <a:gd name="T86" fmla="*/ 113 w 203"/>
                <a:gd name="T87" fmla="*/ 17 h 118"/>
                <a:gd name="T88" fmla="*/ 121 w 203"/>
                <a:gd name="T89" fmla="*/ 17 h 11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03"/>
                <a:gd name="T136" fmla="*/ 0 h 118"/>
                <a:gd name="T137" fmla="*/ 203 w 203"/>
                <a:gd name="T138" fmla="*/ 118 h 11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03" h="118">
                  <a:moveTo>
                    <a:pt x="121" y="17"/>
                  </a:moveTo>
                  <a:lnTo>
                    <a:pt x="136" y="17"/>
                  </a:lnTo>
                  <a:lnTo>
                    <a:pt x="151" y="5"/>
                  </a:lnTo>
                  <a:lnTo>
                    <a:pt x="173" y="5"/>
                  </a:lnTo>
                  <a:lnTo>
                    <a:pt x="173" y="22"/>
                  </a:lnTo>
                  <a:lnTo>
                    <a:pt x="188" y="22"/>
                  </a:lnTo>
                  <a:lnTo>
                    <a:pt x="181" y="34"/>
                  </a:lnTo>
                  <a:lnTo>
                    <a:pt x="173" y="45"/>
                  </a:lnTo>
                  <a:lnTo>
                    <a:pt x="166" y="56"/>
                  </a:lnTo>
                  <a:lnTo>
                    <a:pt x="166" y="67"/>
                  </a:lnTo>
                  <a:lnTo>
                    <a:pt x="188" y="84"/>
                  </a:lnTo>
                  <a:lnTo>
                    <a:pt x="188" y="90"/>
                  </a:lnTo>
                  <a:lnTo>
                    <a:pt x="196" y="96"/>
                  </a:lnTo>
                  <a:lnTo>
                    <a:pt x="196" y="101"/>
                  </a:lnTo>
                  <a:lnTo>
                    <a:pt x="203" y="112"/>
                  </a:lnTo>
                  <a:lnTo>
                    <a:pt x="203" y="118"/>
                  </a:lnTo>
                  <a:lnTo>
                    <a:pt x="181" y="118"/>
                  </a:lnTo>
                  <a:lnTo>
                    <a:pt x="158" y="101"/>
                  </a:lnTo>
                  <a:lnTo>
                    <a:pt x="143" y="96"/>
                  </a:lnTo>
                  <a:lnTo>
                    <a:pt x="136" y="96"/>
                  </a:lnTo>
                  <a:lnTo>
                    <a:pt x="128" y="101"/>
                  </a:lnTo>
                  <a:lnTo>
                    <a:pt x="121" y="118"/>
                  </a:lnTo>
                  <a:lnTo>
                    <a:pt x="98" y="118"/>
                  </a:lnTo>
                  <a:lnTo>
                    <a:pt x="98" y="112"/>
                  </a:lnTo>
                  <a:lnTo>
                    <a:pt x="91" y="112"/>
                  </a:lnTo>
                  <a:lnTo>
                    <a:pt x="83" y="107"/>
                  </a:lnTo>
                  <a:lnTo>
                    <a:pt x="83" y="96"/>
                  </a:lnTo>
                  <a:lnTo>
                    <a:pt x="75" y="90"/>
                  </a:lnTo>
                  <a:lnTo>
                    <a:pt x="68" y="79"/>
                  </a:lnTo>
                  <a:lnTo>
                    <a:pt x="53" y="73"/>
                  </a:lnTo>
                  <a:lnTo>
                    <a:pt x="8" y="73"/>
                  </a:lnTo>
                  <a:lnTo>
                    <a:pt x="0" y="67"/>
                  </a:lnTo>
                  <a:lnTo>
                    <a:pt x="0" y="56"/>
                  </a:lnTo>
                  <a:lnTo>
                    <a:pt x="15" y="45"/>
                  </a:lnTo>
                  <a:lnTo>
                    <a:pt x="30" y="45"/>
                  </a:lnTo>
                  <a:lnTo>
                    <a:pt x="38" y="39"/>
                  </a:lnTo>
                  <a:lnTo>
                    <a:pt x="53" y="39"/>
                  </a:lnTo>
                  <a:lnTo>
                    <a:pt x="68" y="28"/>
                  </a:lnTo>
                  <a:lnTo>
                    <a:pt x="83" y="28"/>
                  </a:lnTo>
                  <a:lnTo>
                    <a:pt x="75" y="22"/>
                  </a:lnTo>
                  <a:lnTo>
                    <a:pt x="68" y="11"/>
                  </a:lnTo>
                  <a:lnTo>
                    <a:pt x="68" y="0"/>
                  </a:lnTo>
                  <a:lnTo>
                    <a:pt x="91" y="0"/>
                  </a:lnTo>
                  <a:lnTo>
                    <a:pt x="113" y="17"/>
                  </a:lnTo>
                  <a:lnTo>
                    <a:pt x="121" y="17"/>
                  </a:lnTo>
                  <a:close/>
                </a:path>
              </a:pathLst>
            </a:custGeom>
            <a:solidFill>
              <a:srgbClr val="FF00FF"/>
            </a:solidFill>
            <a:ln w="9525">
              <a:noFill/>
              <a:round/>
              <a:headEnd/>
              <a:tailEnd/>
            </a:ln>
          </p:spPr>
          <p:txBody>
            <a:bodyPr/>
            <a:lstStyle/>
            <a:p>
              <a:endParaRPr lang="en-US"/>
            </a:p>
          </p:txBody>
        </p:sp>
        <p:sp>
          <p:nvSpPr>
            <p:cNvPr id="20505" name="Freeform 23"/>
            <p:cNvSpPr>
              <a:spLocks/>
            </p:cNvSpPr>
            <p:nvPr/>
          </p:nvSpPr>
          <p:spPr bwMode="auto">
            <a:xfrm>
              <a:off x="2624" y="237"/>
              <a:ext cx="76" cy="62"/>
            </a:xfrm>
            <a:custGeom>
              <a:avLst/>
              <a:gdLst>
                <a:gd name="T0" fmla="*/ 76 w 76"/>
                <a:gd name="T1" fmla="*/ 22 h 62"/>
                <a:gd name="T2" fmla="*/ 76 w 76"/>
                <a:gd name="T3" fmla="*/ 45 h 62"/>
                <a:gd name="T4" fmla="*/ 68 w 76"/>
                <a:gd name="T5" fmla="*/ 56 h 62"/>
                <a:gd name="T6" fmla="*/ 60 w 76"/>
                <a:gd name="T7" fmla="*/ 62 h 62"/>
                <a:gd name="T8" fmla="*/ 23 w 76"/>
                <a:gd name="T9" fmla="*/ 62 h 62"/>
                <a:gd name="T10" fmla="*/ 15 w 76"/>
                <a:gd name="T11" fmla="*/ 56 h 62"/>
                <a:gd name="T12" fmla="*/ 8 w 76"/>
                <a:gd name="T13" fmla="*/ 45 h 62"/>
                <a:gd name="T14" fmla="*/ 8 w 76"/>
                <a:gd name="T15" fmla="*/ 39 h 62"/>
                <a:gd name="T16" fmla="*/ 0 w 76"/>
                <a:gd name="T17" fmla="*/ 28 h 62"/>
                <a:gd name="T18" fmla="*/ 0 w 76"/>
                <a:gd name="T19" fmla="*/ 22 h 62"/>
                <a:gd name="T20" fmla="*/ 8 w 76"/>
                <a:gd name="T21" fmla="*/ 11 h 62"/>
                <a:gd name="T22" fmla="*/ 15 w 76"/>
                <a:gd name="T23" fmla="*/ 6 h 62"/>
                <a:gd name="T24" fmla="*/ 23 w 76"/>
                <a:gd name="T25" fmla="*/ 6 h 62"/>
                <a:gd name="T26" fmla="*/ 30 w 76"/>
                <a:gd name="T27" fmla="*/ 0 h 62"/>
                <a:gd name="T28" fmla="*/ 53 w 76"/>
                <a:gd name="T29" fmla="*/ 0 h 62"/>
                <a:gd name="T30" fmla="*/ 60 w 76"/>
                <a:gd name="T31" fmla="*/ 6 h 62"/>
                <a:gd name="T32" fmla="*/ 60 w 76"/>
                <a:gd name="T33" fmla="*/ 11 h 62"/>
                <a:gd name="T34" fmla="*/ 68 w 76"/>
                <a:gd name="T35" fmla="*/ 22 h 62"/>
                <a:gd name="T36" fmla="*/ 76 w 76"/>
                <a:gd name="T37" fmla="*/ 22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62"/>
                <a:gd name="T59" fmla="*/ 76 w 76"/>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62">
                  <a:moveTo>
                    <a:pt x="76" y="22"/>
                  </a:moveTo>
                  <a:lnTo>
                    <a:pt x="76" y="45"/>
                  </a:lnTo>
                  <a:lnTo>
                    <a:pt x="68" y="56"/>
                  </a:lnTo>
                  <a:lnTo>
                    <a:pt x="60" y="62"/>
                  </a:lnTo>
                  <a:lnTo>
                    <a:pt x="23" y="62"/>
                  </a:lnTo>
                  <a:lnTo>
                    <a:pt x="15" y="56"/>
                  </a:lnTo>
                  <a:lnTo>
                    <a:pt x="8" y="45"/>
                  </a:lnTo>
                  <a:lnTo>
                    <a:pt x="8" y="39"/>
                  </a:lnTo>
                  <a:lnTo>
                    <a:pt x="0" y="28"/>
                  </a:lnTo>
                  <a:lnTo>
                    <a:pt x="0" y="22"/>
                  </a:lnTo>
                  <a:lnTo>
                    <a:pt x="8" y="11"/>
                  </a:lnTo>
                  <a:lnTo>
                    <a:pt x="15" y="6"/>
                  </a:lnTo>
                  <a:lnTo>
                    <a:pt x="23" y="6"/>
                  </a:lnTo>
                  <a:lnTo>
                    <a:pt x="30" y="0"/>
                  </a:lnTo>
                  <a:lnTo>
                    <a:pt x="53" y="0"/>
                  </a:lnTo>
                  <a:lnTo>
                    <a:pt x="60" y="6"/>
                  </a:lnTo>
                  <a:lnTo>
                    <a:pt x="60" y="11"/>
                  </a:lnTo>
                  <a:lnTo>
                    <a:pt x="68" y="22"/>
                  </a:lnTo>
                  <a:lnTo>
                    <a:pt x="76" y="22"/>
                  </a:lnTo>
                  <a:close/>
                </a:path>
              </a:pathLst>
            </a:custGeom>
            <a:solidFill>
              <a:srgbClr val="3FFF3F"/>
            </a:solidFill>
            <a:ln w="9525">
              <a:noFill/>
              <a:round/>
              <a:headEnd/>
              <a:tailEnd/>
            </a:ln>
          </p:spPr>
          <p:txBody>
            <a:bodyPr/>
            <a:lstStyle/>
            <a:p>
              <a:endParaRPr lang="en-US"/>
            </a:p>
          </p:txBody>
        </p:sp>
        <p:sp>
          <p:nvSpPr>
            <p:cNvPr id="20506" name="Freeform 24"/>
            <p:cNvSpPr>
              <a:spLocks/>
            </p:cNvSpPr>
            <p:nvPr/>
          </p:nvSpPr>
          <p:spPr bwMode="auto">
            <a:xfrm>
              <a:off x="2060" y="265"/>
              <a:ext cx="369" cy="429"/>
            </a:xfrm>
            <a:custGeom>
              <a:avLst/>
              <a:gdLst>
                <a:gd name="T0" fmla="*/ 369 w 369"/>
                <a:gd name="T1" fmla="*/ 23 h 429"/>
                <a:gd name="T2" fmla="*/ 354 w 369"/>
                <a:gd name="T3" fmla="*/ 40 h 429"/>
                <a:gd name="T4" fmla="*/ 339 w 369"/>
                <a:gd name="T5" fmla="*/ 62 h 429"/>
                <a:gd name="T6" fmla="*/ 324 w 369"/>
                <a:gd name="T7" fmla="*/ 79 h 429"/>
                <a:gd name="T8" fmla="*/ 301 w 369"/>
                <a:gd name="T9" fmla="*/ 96 h 429"/>
                <a:gd name="T10" fmla="*/ 286 w 369"/>
                <a:gd name="T11" fmla="*/ 118 h 429"/>
                <a:gd name="T12" fmla="*/ 271 w 369"/>
                <a:gd name="T13" fmla="*/ 135 h 429"/>
                <a:gd name="T14" fmla="*/ 256 w 369"/>
                <a:gd name="T15" fmla="*/ 158 h 429"/>
                <a:gd name="T16" fmla="*/ 241 w 369"/>
                <a:gd name="T17" fmla="*/ 175 h 429"/>
                <a:gd name="T18" fmla="*/ 226 w 369"/>
                <a:gd name="T19" fmla="*/ 192 h 429"/>
                <a:gd name="T20" fmla="*/ 211 w 369"/>
                <a:gd name="T21" fmla="*/ 214 h 429"/>
                <a:gd name="T22" fmla="*/ 196 w 369"/>
                <a:gd name="T23" fmla="*/ 231 h 429"/>
                <a:gd name="T24" fmla="*/ 181 w 369"/>
                <a:gd name="T25" fmla="*/ 254 h 429"/>
                <a:gd name="T26" fmla="*/ 166 w 369"/>
                <a:gd name="T27" fmla="*/ 271 h 429"/>
                <a:gd name="T28" fmla="*/ 151 w 369"/>
                <a:gd name="T29" fmla="*/ 293 h 429"/>
                <a:gd name="T30" fmla="*/ 136 w 369"/>
                <a:gd name="T31" fmla="*/ 310 h 429"/>
                <a:gd name="T32" fmla="*/ 121 w 369"/>
                <a:gd name="T33" fmla="*/ 333 h 429"/>
                <a:gd name="T34" fmla="*/ 113 w 369"/>
                <a:gd name="T35" fmla="*/ 344 h 429"/>
                <a:gd name="T36" fmla="*/ 98 w 369"/>
                <a:gd name="T37" fmla="*/ 350 h 429"/>
                <a:gd name="T38" fmla="*/ 91 w 369"/>
                <a:gd name="T39" fmla="*/ 361 h 429"/>
                <a:gd name="T40" fmla="*/ 83 w 369"/>
                <a:gd name="T41" fmla="*/ 372 h 429"/>
                <a:gd name="T42" fmla="*/ 76 w 369"/>
                <a:gd name="T43" fmla="*/ 384 h 429"/>
                <a:gd name="T44" fmla="*/ 68 w 369"/>
                <a:gd name="T45" fmla="*/ 395 h 429"/>
                <a:gd name="T46" fmla="*/ 61 w 369"/>
                <a:gd name="T47" fmla="*/ 406 h 429"/>
                <a:gd name="T48" fmla="*/ 53 w 369"/>
                <a:gd name="T49" fmla="*/ 417 h 429"/>
                <a:gd name="T50" fmla="*/ 45 w 369"/>
                <a:gd name="T51" fmla="*/ 423 h 429"/>
                <a:gd name="T52" fmla="*/ 38 w 369"/>
                <a:gd name="T53" fmla="*/ 423 h 429"/>
                <a:gd name="T54" fmla="*/ 30 w 369"/>
                <a:gd name="T55" fmla="*/ 429 h 429"/>
                <a:gd name="T56" fmla="*/ 15 w 369"/>
                <a:gd name="T57" fmla="*/ 429 h 429"/>
                <a:gd name="T58" fmla="*/ 8 w 369"/>
                <a:gd name="T59" fmla="*/ 423 h 429"/>
                <a:gd name="T60" fmla="*/ 0 w 369"/>
                <a:gd name="T61" fmla="*/ 412 h 429"/>
                <a:gd name="T62" fmla="*/ 0 w 369"/>
                <a:gd name="T63" fmla="*/ 395 h 429"/>
                <a:gd name="T64" fmla="*/ 15 w 369"/>
                <a:gd name="T65" fmla="*/ 378 h 429"/>
                <a:gd name="T66" fmla="*/ 23 w 369"/>
                <a:gd name="T67" fmla="*/ 367 h 429"/>
                <a:gd name="T68" fmla="*/ 38 w 369"/>
                <a:gd name="T69" fmla="*/ 350 h 429"/>
                <a:gd name="T70" fmla="*/ 45 w 369"/>
                <a:gd name="T71" fmla="*/ 338 h 429"/>
                <a:gd name="T72" fmla="*/ 61 w 369"/>
                <a:gd name="T73" fmla="*/ 322 h 429"/>
                <a:gd name="T74" fmla="*/ 76 w 369"/>
                <a:gd name="T75" fmla="*/ 310 h 429"/>
                <a:gd name="T76" fmla="*/ 91 w 369"/>
                <a:gd name="T77" fmla="*/ 293 h 429"/>
                <a:gd name="T78" fmla="*/ 98 w 369"/>
                <a:gd name="T79" fmla="*/ 276 h 429"/>
                <a:gd name="T80" fmla="*/ 113 w 369"/>
                <a:gd name="T81" fmla="*/ 265 h 429"/>
                <a:gd name="T82" fmla="*/ 121 w 369"/>
                <a:gd name="T83" fmla="*/ 248 h 429"/>
                <a:gd name="T84" fmla="*/ 136 w 369"/>
                <a:gd name="T85" fmla="*/ 231 h 429"/>
                <a:gd name="T86" fmla="*/ 143 w 369"/>
                <a:gd name="T87" fmla="*/ 220 h 429"/>
                <a:gd name="T88" fmla="*/ 158 w 369"/>
                <a:gd name="T89" fmla="*/ 203 h 429"/>
                <a:gd name="T90" fmla="*/ 166 w 369"/>
                <a:gd name="T91" fmla="*/ 192 h 429"/>
                <a:gd name="T92" fmla="*/ 181 w 369"/>
                <a:gd name="T93" fmla="*/ 175 h 429"/>
                <a:gd name="T94" fmla="*/ 196 w 369"/>
                <a:gd name="T95" fmla="*/ 158 h 429"/>
                <a:gd name="T96" fmla="*/ 203 w 369"/>
                <a:gd name="T97" fmla="*/ 147 h 429"/>
                <a:gd name="T98" fmla="*/ 218 w 369"/>
                <a:gd name="T99" fmla="*/ 130 h 429"/>
                <a:gd name="T100" fmla="*/ 233 w 369"/>
                <a:gd name="T101" fmla="*/ 113 h 429"/>
                <a:gd name="T102" fmla="*/ 249 w 369"/>
                <a:gd name="T103" fmla="*/ 96 h 429"/>
                <a:gd name="T104" fmla="*/ 264 w 369"/>
                <a:gd name="T105" fmla="*/ 79 h 429"/>
                <a:gd name="T106" fmla="*/ 279 w 369"/>
                <a:gd name="T107" fmla="*/ 68 h 429"/>
                <a:gd name="T108" fmla="*/ 294 w 369"/>
                <a:gd name="T109" fmla="*/ 45 h 429"/>
                <a:gd name="T110" fmla="*/ 309 w 369"/>
                <a:gd name="T111" fmla="*/ 34 h 429"/>
                <a:gd name="T112" fmla="*/ 324 w 369"/>
                <a:gd name="T113" fmla="*/ 11 h 429"/>
                <a:gd name="T114" fmla="*/ 339 w 369"/>
                <a:gd name="T115" fmla="*/ 0 h 429"/>
                <a:gd name="T116" fmla="*/ 369 w 369"/>
                <a:gd name="T117" fmla="*/ 0 h 429"/>
                <a:gd name="T118" fmla="*/ 369 w 369"/>
                <a:gd name="T119" fmla="*/ 23 h 42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69"/>
                <a:gd name="T181" fmla="*/ 0 h 429"/>
                <a:gd name="T182" fmla="*/ 369 w 369"/>
                <a:gd name="T183" fmla="*/ 429 h 42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69" h="429">
                  <a:moveTo>
                    <a:pt x="369" y="23"/>
                  </a:moveTo>
                  <a:lnTo>
                    <a:pt x="354" y="40"/>
                  </a:lnTo>
                  <a:lnTo>
                    <a:pt x="339" y="62"/>
                  </a:lnTo>
                  <a:lnTo>
                    <a:pt x="324" y="79"/>
                  </a:lnTo>
                  <a:lnTo>
                    <a:pt x="301" y="96"/>
                  </a:lnTo>
                  <a:lnTo>
                    <a:pt x="286" y="118"/>
                  </a:lnTo>
                  <a:lnTo>
                    <a:pt x="271" y="135"/>
                  </a:lnTo>
                  <a:lnTo>
                    <a:pt x="256" y="158"/>
                  </a:lnTo>
                  <a:lnTo>
                    <a:pt x="241" y="175"/>
                  </a:lnTo>
                  <a:lnTo>
                    <a:pt x="226" y="192"/>
                  </a:lnTo>
                  <a:lnTo>
                    <a:pt x="211" y="214"/>
                  </a:lnTo>
                  <a:lnTo>
                    <a:pt x="196" y="231"/>
                  </a:lnTo>
                  <a:lnTo>
                    <a:pt x="181" y="254"/>
                  </a:lnTo>
                  <a:lnTo>
                    <a:pt x="166" y="271"/>
                  </a:lnTo>
                  <a:lnTo>
                    <a:pt x="151" y="293"/>
                  </a:lnTo>
                  <a:lnTo>
                    <a:pt x="136" y="310"/>
                  </a:lnTo>
                  <a:lnTo>
                    <a:pt x="121" y="333"/>
                  </a:lnTo>
                  <a:lnTo>
                    <a:pt x="113" y="344"/>
                  </a:lnTo>
                  <a:lnTo>
                    <a:pt x="98" y="350"/>
                  </a:lnTo>
                  <a:lnTo>
                    <a:pt x="91" y="361"/>
                  </a:lnTo>
                  <a:lnTo>
                    <a:pt x="83" y="372"/>
                  </a:lnTo>
                  <a:lnTo>
                    <a:pt x="76" y="384"/>
                  </a:lnTo>
                  <a:lnTo>
                    <a:pt x="68" y="395"/>
                  </a:lnTo>
                  <a:lnTo>
                    <a:pt x="61" y="406"/>
                  </a:lnTo>
                  <a:lnTo>
                    <a:pt x="53" y="417"/>
                  </a:lnTo>
                  <a:lnTo>
                    <a:pt x="45" y="423"/>
                  </a:lnTo>
                  <a:lnTo>
                    <a:pt x="38" y="423"/>
                  </a:lnTo>
                  <a:lnTo>
                    <a:pt x="30" y="429"/>
                  </a:lnTo>
                  <a:lnTo>
                    <a:pt x="15" y="429"/>
                  </a:lnTo>
                  <a:lnTo>
                    <a:pt x="8" y="423"/>
                  </a:lnTo>
                  <a:lnTo>
                    <a:pt x="0" y="412"/>
                  </a:lnTo>
                  <a:lnTo>
                    <a:pt x="0" y="395"/>
                  </a:lnTo>
                  <a:lnTo>
                    <a:pt x="15" y="378"/>
                  </a:lnTo>
                  <a:lnTo>
                    <a:pt x="23" y="367"/>
                  </a:lnTo>
                  <a:lnTo>
                    <a:pt x="38" y="350"/>
                  </a:lnTo>
                  <a:lnTo>
                    <a:pt x="45" y="338"/>
                  </a:lnTo>
                  <a:lnTo>
                    <a:pt x="61" y="322"/>
                  </a:lnTo>
                  <a:lnTo>
                    <a:pt x="76" y="310"/>
                  </a:lnTo>
                  <a:lnTo>
                    <a:pt x="91" y="293"/>
                  </a:lnTo>
                  <a:lnTo>
                    <a:pt x="98" y="276"/>
                  </a:lnTo>
                  <a:lnTo>
                    <a:pt x="113" y="265"/>
                  </a:lnTo>
                  <a:lnTo>
                    <a:pt x="121" y="248"/>
                  </a:lnTo>
                  <a:lnTo>
                    <a:pt x="136" y="231"/>
                  </a:lnTo>
                  <a:lnTo>
                    <a:pt x="143" y="220"/>
                  </a:lnTo>
                  <a:lnTo>
                    <a:pt x="158" y="203"/>
                  </a:lnTo>
                  <a:lnTo>
                    <a:pt x="166" y="192"/>
                  </a:lnTo>
                  <a:lnTo>
                    <a:pt x="181" y="175"/>
                  </a:lnTo>
                  <a:lnTo>
                    <a:pt x="196" y="158"/>
                  </a:lnTo>
                  <a:lnTo>
                    <a:pt x="203" y="147"/>
                  </a:lnTo>
                  <a:lnTo>
                    <a:pt x="218" y="130"/>
                  </a:lnTo>
                  <a:lnTo>
                    <a:pt x="233" y="113"/>
                  </a:lnTo>
                  <a:lnTo>
                    <a:pt x="249" y="96"/>
                  </a:lnTo>
                  <a:lnTo>
                    <a:pt x="264" y="79"/>
                  </a:lnTo>
                  <a:lnTo>
                    <a:pt x="279" y="68"/>
                  </a:lnTo>
                  <a:lnTo>
                    <a:pt x="294" y="45"/>
                  </a:lnTo>
                  <a:lnTo>
                    <a:pt x="309" y="34"/>
                  </a:lnTo>
                  <a:lnTo>
                    <a:pt x="324" y="11"/>
                  </a:lnTo>
                  <a:lnTo>
                    <a:pt x="339" y="0"/>
                  </a:lnTo>
                  <a:lnTo>
                    <a:pt x="369" y="0"/>
                  </a:lnTo>
                  <a:lnTo>
                    <a:pt x="369" y="23"/>
                  </a:lnTo>
                  <a:close/>
                </a:path>
              </a:pathLst>
            </a:custGeom>
            <a:solidFill>
              <a:srgbClr val="FF00FF"/>
            </a:solidFill>
            <a:ln w="9525">
              <a:noFill/>
              <a:round/>
              <a:headEnd/>
              <a:tailEnd/>
            </a:ln>
          </p:spPr>
          <p:txBody>
            <a:bodyPr/>
            <a:lstStyle/>
            <a:p>
              <a:endParaRPr lang="en-US"/>
            </a:p>
          </p:txBody>
        </p:sp>
        <p:sp>
          <p:nvSpPr>
            <p:cNvPr id="20507" name="Freeform 25"/>
            <p:cNvSpPr>
              <a:spLocks/>
            </p:cNvSpPr>
            <p:nvPr/>
          </p:nvSpPr>
          <p:spPr bwMode="auto">
            <a:xfrm>
              <a:off x="887" y="276"/>
              <a:ext cx="384" cy="418"/>
            </a:xfrm>
            <a:custGeom>
              <a:avLst/>
              <a:gdLst>
                <a:gd name="T0" fmla="*/ 113 w 384"/>
                <a:gd name="T1" fmla="*/ 91 h 418"/>
                <a:gd name="T2" fmla="*/ 136 w 384"/>
                <a:gd name="T3" fmla="*/ 113 h 418"/>
                <a:gd name="T4" fmla="*/ 151 w 384"/>
                <a:gd name="T5" fmla="*/ 130 h 418"/>
                <a:gd name="T6" fmla="*/ 166 w 384"/>
                <a:gd name="T7" fmla="*/ 147 h 418"/>
                <a:gd name="T8" fmla="*/ 181 w 384"/>
                <a:gd name="T9" fmla="*/ 170 h 418"/>
                <a:gd name="T10" fmla="*/ 203 w 384"/>
                <a:gd name="T11" fmla="*/ 186 h 418"/>
                <a:gd name="T12" fmla="*/ 218 w 384"/>
                <a:gd name="T13" fmla="*/ 203 h 418"/>
                <a:gd name="T14" fmla="*/ 233 w 384"/>
                <a:gd name="T15" fmla="*/ 220 h 418"/>
                <a:gd name="T16" fmla="*/ 248 w 384"/>
                <a:gd name="T17" fmla="*/ 243 h 418"/>
                <a:gd name="T18" fmla="*/ 271 w 384"/>
                <a:gd name="T19" fmla="*/ 260 h 418"/>
                <a:gd name="T20" fmla="*/ 286 w 384"/>
                <a:gd name="T21" fmla="*/ 277 h 418"/>
                <a:gd name="T22" fmla="*/ 301 w 384"/>
                <a:gd name="T23" fmla="*/ 299 h 418"/>
                <a:gd name="T24" fmla="*/ 316 w 384"/>
                <a:gd name="T25" fmla="*/ 316 h 418"/>
                <a:gd name="T26" fmla="*/ 339 w 384"/>
                <a:gd name="T27" fmla="*/ 333 h 418"/>
                <a:gd name="T28" fmla="*/ 354 w 384"/>
                <a:gd name="T29" fmla="*/ 356 h 418"/>
                <a:gd name="T30" fmla="*/ 369 w 384"/>
                <a:gd name="T31" fmla="*/ 373 h 418"/>
                <a:gd name="T32" fmla="*/ 384 w 384"/>
                <a:gd name="T33" fmla="*/ 395 h 418"/>
                <a:gd name="T34" fmla="*/ 384 w 384"/>
                <a:gd name="T35" fmla="*/ 401 h 418"/>
                <a:gd name="T36" fmla="*/ 361 w 384"/>
                <a:gd name="T37" fmla="*/ 418 h 418"/>
                <a:gd name="T38" fmla="*/ 354 w 384"/>
                <a:gd name="T39" fmla="*/ 418 h 418"/>
                <a:gd name="T40" fmla="*/ 346 w 384"/>
                <a:gd name="T41" fmla="*/ 412 h 418"/>
                <a:gd name="T42" fmla="*/ 339 w 384"/>
                <a:gd name="T43" fmla="*/ 412 h 418"/>
                <a:gd name="T44" fmla="*/ 316 w 384"/>
                <a:gd name="T45" fmla="*/ 389 h 418"/>
                <a:gd name="T46" fmla="*/ 301 w 384"/>
                <a:gd name="T47" fmla="*/ 367 h 418"/>
                <a:gd name="T48" fmla="*/ 279 w 384"/>
                <a:gd name="T49" fmla="*/ 339 h 418"/>
                <a:gd name="T50" fmla="*/ 256 w 384"/>
                <a:gd name="T51" fmla="*/ 316 h 418"/>
                <a:gd name="T52" fmla="*/ 233 w 384"/>
                <a:gd name="T53" fmla="*/ 294 h 418"/>
                <a:gd name="T54" fmla="*/ 211 w 384"/>
                <a:gd name="T55" fmla="*/ 271 h 418"/>
                <a:gd name="T56" fmla="*/ 188 w 384"/>
                <a:gd name="T57" fmla="*/ 243 h 418"/>
                <a:gd name="T58" fmla="*/ 166 w 384"/>
                <a:gd name="T59" fmla="*/ 220 h 418"/>
                <a:gd name="T60" fmla="*/ 143 w 384"/>
                <a:gd name="T61" fmla="*/ 198 h 418"/>
                <a:gd name="T62" fmla="*/ 128 w 384"/>
                <a:gd name="T63" fmla="*/ 175 h 418"/>
                <a:gd name="T64" fmla="*/ 106 w 384"/>
                <a:gd name="T65" fmla="*/ 147 h 418"/>
                <a:gd name="T66" fmla="*/ 83 w 384"/>
                <a:gd name="T67" fmla="*/ 124 h 418"/>
                <a:gd name="T68" fmla="*/ 60 w 384"/>
                <a:gd name="T69" fmla="*/ 102 h 418"/>
                <a:gd name="T70" fmla="*/ 45 w 384"/>
                <a:gd name="T71" fmla="*/ 74 h 418"/>
                <a:gd name="T72" fmla="*/ 15 w 384"/>
                <a:gd name="T73" fmla="*/ 51 h 418"/>
                <a:gd name="T74" fmla="*/ 0 w 384"/>
                <a:gd name="T75" fmla="*/ 23 h 418"/>
                <a:gd name="T76" fmla="*/ 8 w 384"/>
                <a:gd name="T77" fmla="*/ 17 h 418"/>
                <a:gd name="T78" fmla="*/ 8 w 384"/>
                <a:gd name="T79" fmla="*/ 12 h 418"/>
                <a:gd name="T80" fmla="*/ 23 w 384"/>
                <a:gd name="T81" fmla="*/ 0 h 418"/>
                <a:gd name="T82" fmla="*/ 68 w 384"/>
                <a:gd name="T83" fmla="*/ 34 h 418"/>
                <a:gd name="T84" fmla="*/ 76 w 384"/>
                <a:gd name="T85" fmla="*/ 45 h 418"/>
                <a:gd name="T86" fmla="*/ 91 w 384"/>
                <a:gd name="T87" fmla="*/ 57 h 418"/>
                <a:gd name="T88" fmla="*/ 98 w 384"/>
                <a:gd name="T89" fmla="*/ 68 h 418"/>
                <a:gd name="T90" fmla="*/ 106 w 384"/>
                <a:gd name="T91" fmla="*/ 79 h 418"/>
                <a:gd name="T92" fmla="*/ 113 w 384"/>
                <a:gd name="T93" fmla="*/ 91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84"/>
                <a:gd name="T142" fmla="*/ 0 h 418"/>
                <a:gd name="T143" fmla="*/ 384 w 384"/>
                <a:gd name="T144" fmla="*/ 418 h 41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84" h="418">
                  <a:moveTo>
                    <a:pt x="113" y="91"/>
                  </a:moveTo>
                  <a:lnTo>
                    <a:pt x="136" y="113"/>
                  </a:lnTo>
                  <a:lnTo>
                    <a:pt x="151" y="130"/>
                  </a:lnTo>
                  <a:lnTo>
                    <a:pt x="166" y="147"/>
                  </a:lnTo>
                  <a:lnTo>
                    <a:pt x="181" y="170"/>
                  </a:lnTo>
                  <a:lnTo>
                    <a:pt x="203" y="186"/>
                  </a:lnTo>
                  <a:lnTo>
                    <a:pt x="218" y="203"/>
                  </a:lnTo>
                  <a:lnTo>
                    <a:pt x="233" y="220"/>
                  </a:lnTo>
                  <a:lnTo>
                    <a:pt x="248" y="243"/>
                  </a:lnTo>
                  <a:lnTo>
                    <a:pt x="271" y="260"/>
                  </a:lnTo>
                  <a:lnTo>
                    <a:pt x="286" y="277"/>
                  </a:lnTo>
                  <a:lnTo>
                    <a:pt x="301" y="299"/>
                  </a:lnTo>
                  <a:lnTo>
                    <a:pt x="316" y="316"/>
                  </a:lnTo>
                  <a:lnTo>
                    <a:pt x="339" y="333"/>
                  </a:lnTo>
                  <a:lnTo>
                    <a:pt x="354" y="356"/>
                  </a:lnTo>
                  <a:lnTo>
                    <a:pt x="369" y="373"/>
                  </a:lnTo>
                  <a:lnTo>
                    <a:pt x="384" y="395"/>
                  </a:lnTo>
                  <a:lnTo>
                    <a:pt x="384" y="401"/>
                  </a:lnTo>
                  <a:lnTo>
                    <a:pt x="361" y="418"/>
                  </a:lnTo>
                  <a:lnTo>
                    <a:pt x="354" y="418"/>
                  </a:lnTo>
                  <a:lnTo>
                    <a:pt x="346" y="412"/>
                  </a:lnTo>
                  <a:lnTo>
                    <a:pt x="339" y="412"/>
                  </a:lnTo>
                  <a:lnTo>
                    <a:pt x="316" y="389"/>
                  </a:lnTo>
                  <a:lnTo>
                    <a:pt x="301" y="367"/>
                  </a:lnTo>
                  <a:lnTo>
                    <a:pt x="279" y="339"/>
                  </a:lnTo>
                  <a:lnTo>
                    <a:pt x="256" y="316"/>
                  </a:lnTo>
                  <a:lnTo>
                    <a:pt x="233" y="294"/>
                  </a:lnTo>
                  <a:lnTo>
                    <a:pt x="211" y="271"/>
                  </a:lnTo>
                  <a:lnTo>
                    <a:pt x="188" y="243"/>
                  </a:lnTo>
                  <a:lnTo>
                    <a:pt x="166" y="220"/>
                  </a:lnTo>
                  <a:lnTo>
                    <a:pt x="143" y="198"/>
                  </a:lnTo>
                  <a:lnTo>
                    <a:pt x="128" y="175"/>
                  </a:lnTo>
                  <a:lnTo>
                    <a:pt x="106" y="147"/>
                  </a:lnTo>
                  <a:lnTo>
                    <a:pt x="83" y="124"/>
                  </a:lnTo>
                  <a:lnTo>
                    <a:pt x="60" y="102"/>
                  </a:lnTo>
                  <a:lnTo>
                    <a:pt x="45" y="74"/>
                  </a:lnTo>
                  <a:lnTo>
                    <a:pt x="15" y="51"/>
                  </a:lnTo>
                  <a:lnTo>
                    <a:pt x="0" y="23"/>
                  </a:lnTo>
                  <a:lnTo>
                    <a:pt x="8" y="17"/>
                  </a:lnTo>
                  <a:lnTo>
                    <a:pt x="8" y="12"/>
                  </a:lnTo>
                  <a:lnTo>
                    <a:pt x="23" y="0"/>
                  </a:lnTo>
                  <a:lnTo>
                    <a:pt x="68" y="34"/>
                  </a:lnTo>
                  <a:lnTo>
                    <a:pt x="76" y="45"/>
                  </a:lnTo>
                  <a:lnTo>
                    <a:pt x="91" y="57"/>
                  </a:lnTo>
                  <a:lnTo>
                    <a:pt x="98" y="68"/>
                  </a:lnTo>
                  <a:lnTo>
                    <a:pt x="106" y="79"/>
                  </a:lnTo>
                  <a:lnTo>
                    <a:pt x="113" y="91"/>
                  </a:lnTo>
                  <a:close/>
                </a:path>
              </a:pathLst>
            </a:custGeom>
            <a:solidFill>
              <a:srgbClr val="FF00FF"/>
            </a:solidFill>
            <a:ln w="9525">
              <a:noFill/>
              <a:round/>
              <a:headEnd/>
              <a:tailEnd/>
            </a:ln>
          </p:spPr>
          <p:txBody>
            <a:bodyPr/>
            <a:lstStyle/>
            <a:p>
              <a:endParaRPr lang="en-US"/>
            </a:p>
          </p:txBody>
        </p:sp>
        <p:sp>
          <p:nvSpPr>
            <p:cNvPr id="20508" name="Freeform 26"/>
            <p:cNvSpPr>
              <a:spLocks/>
            </p:cNvSpPr>
            <p:nvPr/>
          </p:nvSpPr>
          <p:spPr bwMode="auto">
            <a:xfrm>
              <a:off x="5136" y="305"/>
              <a:ext cx="383" cy="169"/>
            </a:xfrm>
            <a:custGeom>
              <a:avLst/>
              <a:gdLst>
                <a:gd name="T0" fmla="*/ 383 w 383"/>
                <a:gd name="T1" fmla="*/ 28 h 169"/>
                <a:gd name="T2" fmla="*/ 376 w 383"/>
                <a:gd name="T3" fmla="*/ 39 h 169"/>
                <a:gd name="T4" fmla="*/ 383 w 383"/>
                <a:gd name="T5" fmla="*/ 50 h 169"/>
                <a:gd name="T6" fmla="*/ 383 w 383"/>
                <a:gd name="T7" fmla="*/ 78 h 169"/>
                <a:gd name="T8" fmla="*/ 376 w 383"/>
                <a:gd name="T9" fmla="*/ 90 h 169"/>
                <a:gd name="T10" fmla="*/ 361 w 383"/>
                <a:gd name="T11" fmla="*/ 101 h 169"/>
                <a:gd name="T12" fmla="*/ 346 w 383"/>
                <a:gd name="T13" fmla="*/ 101 h 169"/>
                <a:gd name="T14" fmla="*/ 338 w 383"/>
                <a:gd name="T15" fmla="*/ 95 h 169"/>
                <a:gd name="T16" fmla="*/ 323 w 383"/>
                <a:gd name="T17" fmla="*/ 90 h 169"/>
                <a:gd name="T18" fmla="*/ 316 w 383"/>
                <a:gd name="T19" fmla="*/ 90 h 169"/>
                <a:gd name="T20" fmla="*/ 308 w 383"/>
                <a:gd name="T21" fmla="*/ 84 h 169"/>
                <a:gd name="T22" fmla="*/ 293 w 383"/>
                <a:gd name="T23" fmla="*/ 78 h 169"/>
                <a:gd name="T24" fmla="*/ 286 w 383"/>
                <a:gd name="T25" fmla="*/ 78 h 169"/>
                <a:gd name="T26" fmla="*/ 278 w 383"/>
                <a:gd name="T27" fmla="*/ 73 h 169"/>
                <a:gd name="T28" fmla="*/ 263 w 383"/>
                <a:gd name="T29" fmla="*/ 67 h 169"/>
                <a:gd name="T30" fmla="*/ 173 w 383"/>
                <a:gd name="T31" fmla="*/ 67 h 169"/>
                <a:gd name="T32" fmla="*/ 158 w 383"/>
                <a:gd name="T33" fmla="*/ 73 h 169"/>
                <a:gd name="T34" fmla="*/ 143 w 383"/>
                <a:gd name="T35" fmla="*/ 73 h 169"/>
                <a:gd name="T36" fmla="*/ 128 w 383"/>
                <a:gd name="T37" fmla="*/ 78 h 169"/>
                <a:gd name="T38" fmla="*/ 113 w 383"/>
                <a:gd name="T39" fmla="*/ 84 h 169"/>
                <a:gd name="T40" fmla="*/ 105 w 383"/>
                <a:gd name="T41" fmla="*/ 90 h 169"/>
                <a:gd name="T42" fmla="*/ 90 w 383"/>
                <a:gd name="T43" fmla="*/ 90 h 169"/>
                <a:gd name="T44" fmla="*/ 68 w 383"/>
                <a:gd name="T45" fmla="*/ 107 h 169"/>
                <a:gd name="T46" fmla="*/ 60 w 383"/>
                <a:gd name="T47" fmla="*/ 118 h 169"/>
                <a:gd name="T48" fmla="*/ 45 w 383"/>
                <a:gd name="T49" fmla="*/ 118 h 169"/>
                <a:gd name="T50" fmla="*/ 45 w 383"/>
                <a:gd name="T51" fmla="*/ 129 h 169"/>
                <a:gd name="T52" fmla="*/ 30 w 383"/>
                <a:gd name="T53" fmla="*/ 141 h 169"/>
                <a:gd name="T54" fmla="*/ 30 w 383"/>
                <a:gd name="T55" fmla="*/ 146 h 169"/>
                <a:gd name="T56" fmla="*/ 22 w 383"/>
                <a:gd name="T57" fmla="*/ 157 h 169"/>
                <a:gd name="T58" fmla="*/ 22 w 383"/>
                <a:gd name="T59" fmla="*/ 163 h 169"/>
                <a:gd name="T60" fmla="*/ 15 w 383"/>
                <a:gd name="T61" fmla="*/ 169 h 169"/>
                <a:gd name="T62" fmla="*/ 0 w 383"/>
                <a:gd name="T63" fmla="*/ 157 h 169"/>
                <a:gd name="T64" fmla="*/ 0 w 383"/>
                <a:gd name="T65" fmla="*/ 141 h 169"/>
                <a:gd name="T66" fmla="*/ 15 w 383"/>
                <a:gd name="T67" fmla="*/ 118 h 169"/>
                <a:gd name="T68" fmla="*/ 15 w 383"/>
                <a:gd name="T69" fmla="*/ 95 h 169"/>
                <a:gd name="T70" fmla="*/ 30 w 383"/>
                <a:gd name="T71" fmla="*/ 78 h 169"/>
                <a:gd name="T72" fmla="*/ 45 w 383"/>
                <a:gd name="T73" fmla="*/ 62 h 169"/>
                <a:gd name="T74" fmla="*/ 68 w 383"/>
                <a:gd name="T75" fmla="*/ 50 h 169"/>
                <a:gd name="T76" fmla="*/ 90 w 383"/>
                <a:gd name="T77" fmla="*/ 33 h 169"/>
                <a:gd name="T78" fmla="*/ 113 w 383"/>
                <a:gd name="T79" fmla="*/ 28 h 169"/>
                <a:gd name="T80" fmla="*/ 135 w 383"/>
                <a:gd name="T81" fmla="*/ 16 h 169"/>
                <a:gd name="T82" fmla="*/ 158 w 383"/>
                <a:gd name="T83" fmla="*/ 5 h 169"/>
                <a:gd name="T84" fmla="*/ 188 w 383"/>
                <a:gd name="T85" fmla="*/ 0 h 169"/>
                <a:gd name="T86" fmla="*/ 263 w 383"/>
                <a:gd name="T87" fmla="*/ 0 h 169"/>
                <a:gd name="T88" fmla="*/ 278 w 383"/>
                <a:gd name="T89" fmla="*/ 5 h 169"/>
                <a:gd name="T90" fmla="*/ 301 w 383"/>
                <a:gd name="T91" fmla="*/ 5 h 169"/>
                <a:gd name="T92" fmla="*/ 316 w 383"/>
                <a:gd name="T93" fmla="*/ 11 h 169"/>
                <a:gd name="T94" fmla="*/ 323 w 383"/>
                <a:gd name="T95" fmla="*/ 11 h 169"/>
                <a:gd name="T96" fmla="*/ 338 w 383"/>
                <a:gd name="T97" fmla="*/ 16 h 169"/>
                <a:gd name="T98" fmla="*/ 346 w 383"/>
                <a:gd name="T99" fmla="*/ 16 h 169"/>
                <a:gd name="T100" fmla="*/ 361 w 383"/>
                <a:gd name="T101" fmla="*/ 22 h 169"/>
                <a:gd name="T102" fmla="*/ 368 w 383"/>
                <a:gd name="T103" fmla="*/ 28 h 169"/>
                <a:gd name="T104" fmla="*/ 383 w 383"/>
                <a:gd name="T105" fmla="*/ 28 h 16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83"/>
                <a:gd name="T160" fmla="*/ 0 h 169"/>
                <a:gd name="T161" fmla="*/ 383 w 383"/>
                <a:gd name="T162" fmla="*/ 169 h 16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83" h="169">
                  <a:moveTo>
                    <a:pt x="383" y="28"/>
                  </a:moveTo>
                  <a:lnTo>
                    <a:pt x="376" y="39"/>
                  </a:lnTo>
                  <a:lnTo>
                    <a:pt x="383" y="50"/>
                  </a:lnTo>
                  <a:lnTo>
                    <a:pt x="383" y="78"/>
                  </a:lnTo>
                  <a:lnTo>
                    <a:pt x="376" y="90"/>
                  </a:lnTo>
                  <a:lnTo>
                    <a:pt x="361" y="101"/>
                  </a:lnTo>
                  <a:lnTo>
                    <a:pt x="346" y="101"/>
                  </a:lnTo>
                  <a:lnTo>
                    <a:pt x="338" y="95"/>
                  </a:lnTo>
                  <a:lnTo>
                    <a:pt x="323" y="90"/>
                  </a:lnTo>
                  <a:lnTo>
                    <a:pt x="316" y="90"/>
                  </a:lnTo>
                  <a:lnTo>
                    <a:pt x="308" y="84"/>
                  </a:lnTo>
                  <a:lnTo>
                    <a:pt x="293" y="78"/>
                  </a:lnTo>
                  <a:lnTo>
                    <a:pt x="286" y="78"/>
                  </a:lnTo>
                  <a:lnTo>
                    <a:pt x="278" y="73"/>
                  </a:lnTo>
                  <a:lnTo>
                    <a:pt x="263" y="67"/>
                  </a:lnTo>
                  <a:lnTo>
                    <a:pt x="173" y="67"/>
                  </a:lnTo>
                  <a:lnTo>
                    <a:pt x="158" y="73"/>
                  </a:lnTo>
                  <a:lnTo>
                    <a:pt x="143" y="73"/>
                  </a:lnTo>
                  <a:lnTo>
                    <a:pt x="128" y="78"/>
                  </a:lnTo>
                  <a:lnTo>
                    <a:pt x="113" y="84"/>
                  </a:lnTo>
                  <a:lnTo>
                    <a:pt x="105" y="90"/>
                  </a:lnTo>
                  <a:lnTo>
                    <a:pt x="90" y="90"/>
                  </a:lnTo>
                  <a:lnTo>
                    <a:pt x="68" y="107"/>
                  </a:lnTo>
                  <a:lnTo>
                    <a:pt x="60" y="118"/>
                  </a:lnTo>
                  <a:lnTo>
                    <a:pt x="45" y="118"/>
                  </a:lnTo>
                  <a:lnTo>
                    <a:pt x="45" y="129"/>
                  </a:lnTo>
                  <a:lnTo>
                    <a:pt x="30" y="141"/>
                  </a:lnTo>
                  <a:lnTo>
                    <a:pt x="30" y="146"/>
                  </a:lnTo>
                  <a:lnTo>
                    <a:pt x="22" y="157"/>
                  </a:lnTo>
                  <a:lnTo>
                    <a:pt x="22" y="163"/>
                  </a:lnTo>
                  <a:lnTo>
                    <a:pt x="15" y="169"/>
                  </a:lnTo>
                  <a:lnTo>
                    <a:pt x="0" y="157"/>
                  </a:lnTo>
                  <a:lnTo>
                    <a:pt x="0" y="141"/>
                  </a:lnTo>
                  <a:lnTo>
                    <a:pt x="15" y="118"/>
                  </a:lnTo>
                  <a:lnTo>
                    <a:pt x="15" y="95"/>
                  </a:lnTo>
                  <a:lnTo>
                    <a:pt x="30" y="78"/>
                  </a:lnTo>
                  <a:lnTo>
                    <a:pt x="45" y="62"/>
                  </a:lnTo>
                  <a:lnTo>
                    <a:pt x="68" y="50"/>
                  </a:lnTo>
                  <a:lnTo>
                    <a:pt x="90" y="33"/>
                  </a:lnTo>
                  <a:lnTo>
                    <a:pt x="113" y="28"/>
                  </a:lnTo>
                  <a:lnTo>
                    <a:pt x="135" y="16"/>
                  </a:lnTo>
                  <a:lnTo>
                    <a:pt x="158" y="5"/>
                  </a:lnTo>
                  <a:lnTo>
                    <a:pt x="188" y="0"/>
                  </a:lnTo>
                  <a:lnTo>
                    <a:pt x="263" y="0"/>
                  </a:lnTo>
                  <a:lnTo>
                    <a:pt x="278" y="5"/>
                  </a:lnTo>
                  <a:lnTo>
                    <a:pt x="301" y="5"/>
                  </a:lnTo>
                  <a:lnTo>
                    <a:pt x="316" y="11"/>
                  </a:lnTo>
                  <a:lnTo>
                    <a:pt x="323" y="11"/>
                  </a:lnTo>
                  <a:lnTo>
                    <a:pt x="338" y="16"/>
                  </a:lnTo>
                  <a:lnTo>
                    <a:pt x="346" y="16"/>
                  </a:lnTo>
                  <a:lnTo>
                    <a:pt x="361" y="22"/>
                  </a:lnTo>
                  <a:lnTo>
                    <a:pt x="368" y="28"/>
                  </a:lnTo>
                  <a:lnTo>
                    <a:pt x="383" y="28"/>
                  </a:lnTo>
                  <a:close/>
                </a:path>
              </a:pathLst>
            </a:custGeom>
            <a:solidFill>
              <a:srgbClr val="00FFFF"/>
            </a:solidFill>
            <a:ln w="9525">
              <a:noFill/>
              <a:round/>
              <a:headEnd/>
              <a:tailEnd/>
            </a:ln>
          </p:spPr>
          <p:txBody>
            <a:bodyPr/>
            <a:lstStyle/>
            <a:p>
              <a:endParaRPr lang="en-US"/>
            </a:p>
          </p:txBody>
        </p:sp>
        <p:sp>
          <p:nvSpPr>
            <p:cNvPr id="20509" name="Freeform 27"/>
            <p:cNvSpPr>
              <a:spLocks/>
            </p:cNvSpPr>
            <p:nvPr/>
          </p:nvSpPr>
          <p:spPr bwMode="auto">
            <a:xfrm>
              <a:off x="2278" y="338"/>
              <a:ext cx="346" cy="288"/>
            </a:xfrm>
            <a:custGeom>
              <a:avLst/>
              <a:gdLst>
                <a:gd name="T0" fmla="*/ 346 w 346"/>
                <a:gd name="T1" fmla="*/ 12 h 288"/>
                <a:gd name="T2" fmla="*/ 339 w 346"/>
                <a:gd name="T3" fmla="*/ 23 h 288"/>
                <a:gd name="T4" fmla="*/ 331 w 346"/>
                <a:gd name="T5" fmla="*/ 34 h 288"/>
                <a:gd name="T6" fmla="*/ 316 w 346"/>
                <a:gd name="T7" fmla="*/ 45 h 288"/>
                <a:gd name="T8" fmla="*/ 309 w 346"/>
                <a:gd name="T9" fmla="*/ 57 h 288"/>
                <a:gd name="T10" fmla="*/ 301 w 346"/>
                <a:gd name="T11" fmla="*/ 68 h 288"/>
                <a:gd name="T12" fmla="*/ 294 w 346"/>
                <a:gd name="T13" fmla="*/ 79 h 288"/>
                <a:gd name="T14" fmla="*/ 279 w 346"/>
                <a:gd name="T15" fmla="*/ 85 h 288"/>
                <a:gd name="T16" fmla="*/ 271 w 346"/>
                <a:gd name="T17" fmla="*/ 96 h 288"/>
                <a:gd name="T18" fmla="*/ 196 w 346"/>
                <a:gd name="T19" fmla="*/ 153 h 288"/>
                <a:gd name="T20" fmla="*/ 188 w 346"/>
                <a:gd name="T21" fmla="*/ 164 h 288"/>
                <a:gd name="T22" fmla="*/ 158 w 346"/>
                <a:gd name="T23" fmla="*/ 186 h 288"/>
                <a:gd name="T24" fmla="*/ 151 w 346"/>
                <a:gd name="T25" fmla="*/ 198 h 288"/>
                <a:gd name="T26" fmla="*/ 121 w 346"/>
                <a:gd name="T27" fmla="*/ 220 h 288"/>
                <a:gd name="T28" fmla="*/ 113 w 346"/>
                <a:gd name="T29" fmla="*/ 232 h 288"/>
                <a:gd name="T30" fmla="*/ 83 w 346"/>
                <a:gd name="T31" fmla="*/ 254 h 288"/>
                <a:gd name="T32" fmla="*/ 76 w 346"/>
                <a:gd name="T33" fmla="*/ 265 h 288"/>
                <a:gd name="T34" fmla="*/ 61 w 346"/>
                <a:gd name="T35" fmla="*/ 277 h 288"/>
                <a:gd name="T36" fmla="*/ 61 w 346"/>
                <a:gd name="T37" fmla="*/ 282 h 288"/>
                <a:gd name="T38" fmla="*/ 53 w 346"/>
                <a:gd name="T39" fmla="*/ 288 h 288"/>
                <a:gd name="T40" fmla="*/ 15 w 346"/>
                <a:gd name="T41" fmla="*/ 288 h 288"/>
                <a:gd name="T42" fmla="*/ 8 w 346"/>
                <a:gd name="T43" fmla="*/ 282 h 288"/>
                <a:gd name="T44" fmla="*/ 0 w 346"/>
                <a:gd name="T45" fmla="*/ 271 h 288"/>
                <a:gd name="T46" fmla="*/ 15 w 346"/>
                <a:gd name="T47" fmla="*/ 249 h 288"/>
                <a:gd name="T48" fmla="*/ 38 w 346"/>
                <a:gd name="T49" fmla="*/ 232 h 288"/>
                <a:gd name="T50" fmla="*/ 53 w 346"/>
                <a:gd name="T51" fmla="*/ 215 h 288"/>
                <a:gd name="T52" fmla="*/ 68 w 346"/>
                <a:gd name="T53" fmla="*/ 198 h 288"/>
                <a:gd name="T54" fmla="*/ 91 w 346"/>
                <a:gd name="T55" fmla="*/ 181 h 288"/>
                <a:gd name="T56" fmla="*/ 113 w 346"/>
                <a:gd name="T57" fmla="*/ 170 h 288"/>
                <a:gd name="T58" fmla="*/ 128 w 346"/>
                <a:gd name="T59" fmla="*/ 153 h 288"/>
                <a:gd name="T60" fmla="*/ 173 w 346"/>
                <a:gd name="T61" fmla="*/ 119 h 288"/>
                <a:gd name="T62" fmla="*/ 196 w 346"/>
                <a:gd name="T63" fmla="*/ 108 h 288"/>
                <a:gd name="T64" fmla="*/ 211 w 346"/>
                <a:gd name="T65" fmla="*/ 91 h 288"/>
                <a:gd name="T66" fmla="*/ 234 w 346"/>
                <a:gd name="T67" fmla="*/ 74 h 288"/>
                <a:gd name="T68" fmla="*/ 249 w 346"/>
                <a:gd name="T69" fmla="*/ 57 h 288"/>
                <a:gd name="T70" fmla="*/ 271 w 346"/>
                <a:gd name="T71" fmla="*/ 40 h 288"/>
                <a:gd name="T72" fmla="*/ 286 w 346"/>
                <a:gd name="T73" fmla="*/ 23 h 288"/>
                <a:gd name="T74" fmla="*/ 301 w 346"/>
                <a:gd name="T75" fmla="*/ 0 h 288"/>
                <a:gd name="T76" fmla="*/ 309 w 346"/>
                <a:gd name="T77" fmla="*/ 0 h 288"/>
                <a:gd name="T78" fmla="*/ 316 w 346"/>
                <a:gd name="T79" fmla="*/ 6 h 288"/>
                <a:gd name="T80" fmla="*/ 331 w 346"/>
                <a:gd name="T81" fmla="*/ 6 h 288"/>
                <a:gd name="T82" fmla="*/ 339 w 346"/>
                <a:gd name="T83" fmla="*/ 12 h 288"/>
                <a:gd name="T84" fmla="*/ 346 w 346"/>
                <a:gd name="T85" fmla="*/ 12 h 2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46"/>
                <a:gd name="T130" fmla="*/ 0 h 288"/>
                <a:gd name="T131" fmla="*/ 346 w 346"/>
                <a:gd name="T132" fmla="*/ 288 h 2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46" h="288">
                  <a:moveTo>
                    <a:pt x="346" y="12"/>
                  </a:moveTo>
                  <a:lnTo>
                    <a:pt x="339" y="23"/>
                  </a:lnTo>
                  <a:lnTo>
                    <a:pt x="331" y="34"/>
                  </a:lnTo>
                  <a:lnTo>
                    <a:pt x="316" y="45"/>
                  </a:lnTo>
                  <a:lnTo>
                    <a:pt x="309" y="57"/>
                  </a:lnTo>
                  <a:lnTo>
                    <a:pt x="301" y="68"/>
                  </a:lnTo>
                  <a:lnTo>
                    <a:pt x="294" y="79"/>
                  </a:lnTo>
                  <a:lnTo>
                    <a:pt x="279" y="85"/>
                  </a:lnTo>
                  <a:lnTo>
                    <a:pt x="271" y="96"/>
                  </a:lnTo>
                  <a:lnTo>
                    <a:pt x="196" y="153"/>
                  </a:lnTo>
                  <a:lnTo>
                    <a:pt x="188" y="164"/>
                  </a:lnTo>
                  <a:lnTo>
                    <a:pt x="158" y="186"/>
                  </a:lnTo>
                  <a:lnTo>
                    <a:pt x="151" y="198"/>
                  </a:lnTo>
                  <a:lnTo>
                    <a:pt x="121" y="220"/>
                  </a:lnTo>
                  <a:lnTo>
                    <a:pt x="113" y="232"/>
                  </a:lnTo>
                  <a:lnTo>
                    <a:pt x="83" y="254"/>
                  </a:lnTo>
                  <a:lnTo>
                    <a:pt x="76" y="265"/>
                  </a:lnTo>
                  <a:lnTo>
                    <a:pt x="61" y="277"/>
                  </a:lnTo>
                  <a:lnTo>
                    <a:pt x="61" y="282"/>
                  </a:lnTo>
                  <a:lnTo>
                    <a:pt x="53" y="288"/>
                  </a:lnTo>
                  <a:lnTo>
                    <a:pt x="15" y="288"/>
                  </a:lnTo>
                  <a:lnTo>
                    <a:pt x="8" y="282"/>
                  </a:lnTo>
                  <a:lnTo>
                    <a:pt x="0" y="271"/>
                  </a:lnTo>
                  <a:lnTo>
                    <a:pt x="15" y="249"/>
                  </a:lnTo>
                  <a:lnTo>
                    <a:pt x="38" y="232"/>
                  </a:lnTo>
                  <a:lnTo>
                    <a:pt x="53" y="215"/>
                  </a:lnTo>
                  <a:lnTo>
                    <a:pt x="68" y="198"/>
                  </a:lnTo>
                  <a:lnTo>
                    <a:pt x="91" y="181"/>
                  </a:lnTo>
                  <a:lnTo>
                    <a:pt x="113" y="170"/>
                  </a:lnTo>
                  <a:lnTo>
                    <a:pt x="128" y="153"/>
                  </a:lnTo>
                  <a:lnTo>
                    <a:pt x="173" y="119"/>
                  </a:lnTo>
                  <a:lnTo>
                    <a:pt x="196" y="108"/>
                  </a:lnTo>
                  <a:lnTo>
                    <a:pt x="211" y="91"/>
                  </a:lnTo>
                  <a:lnTo>
                    <a:pt x="234" y="74"/>
                  </a:lnTo>
                  <a:lnTo>
                    <a:pt x="249" y="57"/>
                  </a:lnTo>
                  <a:lnTo>
                    <a:pt x="271" y="40"/>
                  </a:lnTo>
                  <a:lnTo>
                    <a:pt x="286" y="23"/>
                  </a:lnTo>
                  <a:lnTo>
                    <a:pt x="301" y="0"/>
                  </a:lnTo>
                  <a:lnTo>
                    <a:pt x="309" y="0"/>
                  </a:lnTo>
                  <a:lnTo>
                    <a:pt x="316" y="6"/>
                  </a:lnTo>
                  <a:lnTo>
                    <a:pt x="331" y="6"/>
                  </a:lnTo>
                  <a:lnTo>
                    <a:pt x="339" y="12"/>
                  </a:lnTo>
                  <a:lnTo>
                    <a:pt x="346" y="12"/>
                  </a:lnTo>
                  <a:close/>
                </a:path>
              </a:pathLst>
            </a:custGeom>
            <a:solidFill>
              <a:srgbClr val="FF3F3F"/>
            </a:solidFill>
            <a:ln w="9525">
              <a:noFill/>
              <a:round/>
              <a:headEnd/>
              <a:tailEnd/>
            </a:ln>
          </p:spPr>
          <p:txBody>
            <a:bodyPr/>
            <a:lstStyle/>
            <a:p>
              <a:endParaRPr lang="en-US"/>
            </a:p>
          </p:txBody>
        </p:sp>
        <p:sp>
          <p:nvSpPr>
            <p:cNvPr id="20510" name="Freeform 28"/>
            <p:cNvSpPr>
              <a:spLocks/>
            </p:cNvSpPr>
            <p:nvPr/>
          </p:nvSpPr>
          <p:spPr bwMode="auto">
            <a:xfrm>
              <a:off x="3369" y="338"/>
              <a:ext cx="609" cy="406"/>
            </a:xfrm>
            <a:custGeom>
              <a:avLst/>
              <a:gdLst>
                <a:gd name="T0" fmla="*/ 609 w 609"/>
                <a:gd name="T1" fmla="*/ 45 h 406"/>
                <a:gd name="T2" fmla="*/ 586 w 609"/>
                <a:gd name="T3" fmla="*/ 40 h 406"/>
                <a:gd name="T4" fmla="*/ 541 w 609"/>
                <a:gd name="T5" fmla="*/ 40 h 406"/>
                <a:gd name="T6" fmla="*/ 519 w 609"/>
                <a:gd name="T7" fmla="*/ 34 h 406"/>
                <a:gd name="T8" fmla="*/ 474 w 609"/>
                <a:gd name="T9" fmla="*/ 34 h 406"/>
                <a:gd name="T10" fmla="*/ 451 w 609"/>
                <a:gd name="T11" fmla="*/ 40 h 406"/>
                <a:gd name="T12" fmla="*/ 406 w 609"/>
                <a:gd name="T13" fmla="*/ 40 h 406"/>
                <a:gd name="T14" fmla="*/ 383 w 609"/>
                <a:gd name="T15" fmla="*/ 45 h 406"/>
                <a:gd name="T16" fmla="*/ 361 w 609"/>
                <a:gd name="T17" fmla="*/ 51 h 406"/>
                <a:gd name="T18" fmla="*/ 346 w 609"/>
                <a:gd name="T19" fmla="*/ 57 h 406"/>
                <a:gd name="T20" fmla="*/ 323 w 609"/>
                <a:gd name="T21" fmla="*/ 62 h 406"/>
                <a:gd name="T22" fmla="*/ 301 w 609"/>
                <a:gd name="T23" fmla="*/ 74 h 406"/>
                <a:gd name="T24" fmla="*/ 286 w 609"/>
                <a:gd name="T25" fmla="*/ 85 h 406"/>
                <a:gd name="T26" fmla="*/ 263 w 609"/>
                <a:gd name="T27" fmla="*/ 91 h 406"/>
                <a:gd name="T28" fmla="*/ 233 w 609"/>
                <a:gd name="T29" fmla="*/ 124 h 406"/>
                <a:gd name="T30" fmla="*/ 210 w 609"/>
                <a:gd name="T31" fmla="*/ 158 h 406"/>
                <a:gd name="T32" fmla="*/ 188 w 609"/>
                <a:gd name="T33" fmla="*/ 192 h 406"/>
                <a:gd name="T34" fmla="*/ 173 w 609"/>
                <a:gd name="T35" fmla="*/ 226 h 406"/>
                <a:gd name="T36" fmla="*/ 158 w 609"/>
                <a:gd name="T37" fmla="*/ 265 h 406"/>
                <a:gd name="T38" fmla="*/ 143 w 609"/>
                <a:gd name="T39" fmla="*/ 305 h 406"/>
                <a:gd name="T40" fmla="*/ 128 w 609"/>
                <a:gd name="T41" fmla="*/ 339 h 406"/>
                <a:gd name="T42" fmla="*/ 105 w 609"/>
                <a:gd name="T43" fmla="*/ 373 h 406"/>
                <a:gd name="T44" fmla="*/ 105 w 609"/>
                <a:gd name="T45" fmla="*/ 378 h 406"/>
                <a:gd name="T46" fmla="*/ 82 w 609"/>
                <a:gd name="T47" fmla="*/ 395 h 406"/>
                <a:gd name="T48" fmla="*/ 67 w 609"/>
                <a:gd name="T49" fmla="*/ 401 h 406"/>
                <a:gd name="T50" fmla="*/ 60 w 609"/>
                <a:gd name="T51" fmla="*/ 401 h 406"/>
                <a:gd name="T52" fmla="*/ 52 w 609"/>
                <a:gd name="T53" fmla="*/ 406 h 406"/>
                <a:gd name="T54" fmla="*/ 30 w 609"/>
                <a:gd name="T55" fmla="*/ 406 h 406"/>
                <a:gd name="T56" fmla="*/ 22 w 609"/>
                <a:gd name="T57" fmla="*/ 401 h 406"/>
                <a:gd name="T58" fmla="*/ 15 w 609"/>
                <a:gd name="T59" fmla="*/ 401 h 406"/>
                <a:gd name="T60" fmla="*/ 7 w 609"/>
                <a:gd name="T61" fmla="*/ 395 h 406"/>
                <a:gd name="T62" fmla="*/ 0 w 609"/>
                <a:gd name="T63" fmla="*/ 395 h 406"/>
                <a:gd name="T64" fmla="*/ 0 w 609"/>
                <a:gd name="T65" fmla="*/ 327 h 406"/>
                <a:gd name="T66" fmla="*/ 15 w 609"/>
                <a:gd name="T67" fmla="*/ 299 h 406"/>
                <a:gd name="T68" fmla="*/ 30 w 609"/>
                <a:gd name="T69" fmla="*/ 271 h 406"/>
                <a:gd name="T70" fmla="*/ 45 w 609"/>
                <a:gd name="T71" fmla="*/ 243 h 406"/>
                <a:gd name="T72" fmla="*/ 67 w 609"/>
                <a:gd name="T73" fmla="*/ 209 h 406"/>
                <a:gd name="T74" fmla="*/ 82 w 609"/>
                <a:gd name="T75" fmla="*/ 186 h 406"/>
                <a:gd name="T76" fmla="*/ 98 w 609"/>
                <a:gd name="T77" fmla="*/ 158 h 406"/>
                <a:gd name="T78" fmla="*/ 210 w 609"/>
                <a:gd name="T79" fmla="*/ 74 h 406"/>
                <a:gd name="T80" fmla="*/ 240 w 609"/>
                <a:gd name="T81" fmla="*/ 57 h 406"/>
                <a:gd name="T82" fmla="*/ 263 w 609"/>
                <a:gd name="T83" fmla="*/ 45 h 406"/>
                <a:gd name="T84" fmla="*/ 286 w 609"/>
                <a:gd name="T85" fmla="*/ 34 h 406"/>
                <a:gd name="T86" fmla="*/ 316 w 609"/>
                <a:gd name="T87" fmla="*/ 23 h 406"/>
                <a:gd name="T88" fmla="*/ 346 w 609"/>
                <a:gd name="T89" fmla="*/ 17 h 406"/>
                <a:gd name="T90" fmla="*/ 368 w 609"/>
                <a:gd name="T91" fmla="*/ 12 h 406"/>
                <a:gd name="T92" fmla="*/ 398 w 609"/>
                <a:gd name="T93" fmla="*/ 6 h 406"/>
                <a:gd name="T94" fmla="*/ 428 w 609"/>
                <a:gd name="T95" fmla="*/ 0 h 406"/>
                <a:gd name="T96" fmla="*/ 496 w 609"/>
                <a:gd name="T97" fmla="*/ 0 h 406"/>
                <a:gd name="T98" fmla="*/ 526 w 609"/>
                <a:gd name="T99" fmla="*/ 6 h 406"/>
                <a:gd name="T100" fmla="*/ 534 w 609"/>
                <a:gd name="T101" fmla="*/ 12 h 406"/>
                <a:gd name="T102" fmla="*/ 549 w 609"/>
                <a:gd name="T103" fmla="*/ 17 h 406"/>
                <a:gd name="T104" fmla="*/ 556 w 609"/>
                <a:gd name="T105" fmla="*/ 23 h 406"/>
                <a:gd name="T106" fmla="*/ 571 w 609"/>
                <a:gd name="T107" fmla="*/ 23 h 406"/>
                <a:gd name="T108" fmla="*/ 579 w 609"/>
                <a:gd name="T109" fmla="*/ 29 h 406"/>
                <a:gd name="T110" fmla="*/ 594 w 609"/>
                <a:gd name="T111" fmla="*/ 29 h 406"/>
                <a:gd name="T112" fmla="*/ 601 w 609"/>
                <a:gd name="T113" fmla="*/ 34 h 406"/>
                <a:gd name="T114" fmla="*/ 609 w 609"/>
                <a:gd name="T115" fmla="*/ 45 h 4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09"/>
                <a:gd name="T175" fmla="*/ 0 h 406"/>
                <a:gd name="T176" fmla="*/ 609 w 609"/>
                <a:gd name="T177" fmla="*/ 406 h 40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09" h="406">
                  <a:moveTo>
                    <a:pt x="609" y="45"/>
                  </a:moveTo>
                  <a:lnTo>
                    <a:pt x="586" y="40"/>
                  </a:lnTo>
                  <a:lnTo>
                    <a:pt x="541" y="40"/>
                  </a:lnTo>
                  <a:lnTo>
                    <a:pt x="519" y="34"/>
                  </a:lnTo>
                  <a:lnTo>
                    <a:pt x="474" y="34"/>
                  </a:lnTo>
                  <a:lnTo>
                    <a:pt x="451" y="40"/>
                  </a:lnTo>
                  <a:lnTo>
                    <a:pt x="406" y="40"/>
                  </a:lnTo>
                  <a:lnTo>
                    <a:pt x="383" y="45"/>
                  </a:lnTo>
                  <a:lnTo>
                    <a:pt x="361" y="51"/>
                  </a:lnTo>
                  <a:lnTo>
                    <a:pt x="346" y="57"/>
                  </a:lnTo>
                  <a:lnTo>
                    <a:pt x="323" y="62"/>
                  </a:lnTo>
                  <a:lnTo>
                    <a:pt x="301" y="74"/>
                  </a:lnTo>
                  <a:lnTo>
                    <a:pt x="286" y="85"/>
                  </a:lnTo>
                  <a:lnTo>
                    <a:pt x="263" y="91"/>
                  </a:lnTo>
                  <a:lnTo>
                    <a:pt x="233" y="124"/>
                  </a:lnTo>
                  <a:lnTo>
                    <a:pt x="210" y="158"/>
                  </a:lnTo>
                  <a:lnTo>
                    <a:pt x="188" y="192"/>
                  </a:lnTo>
                  <a:lnTo>
                    <a:pt x="173" y="226"/>
                  </a:lnTo>
                  <a:lnTo>
                    <a:pt x="158" y="265"/>
                  </a:lnTo>
                  <a:lnTo>
                    <a:pt x="143" y="305"/>
                  </a:lnTo>
                  <a:lnTo>
                    <a:pt x="128" y="339"/>
                  </a:lnTo>
                  <a:lnTo>
                    <a:pt x="105" y="373"/>
                  </a:lnTo>
                  <a:lnTo>
                    <a:pt x="105" y="378"/>
                  </a:lnTo>
                  <a:lnTo>
                    <a:pt x="82" y="395"/>
                  </a:lnTo>
                  <a:lnTo>
                    <a:pt x="67" y="401"/>
                  </a:lnTo>
                  <a:lnTo>
                    <a:pt x="60" y="401"/>
                  </a:lnTo>
                  <a:lnTo>
                    <a:pt x="52" y="406"/>
                  </a:lnTo>
                  <a:lnTo>
                    <a:pt x="30" y="406"/>
                  </a:lnTo>
                  <a:lnTo>
                    <a:pt x="22" y="401"/>
                  </a:lnTo>
                  <a:lnTo>
                    <a:pt x="15" y="401"/>
                  </a:lnTo>
                  <a:lnTo>
                    <a:pt x="7" y="395"/>
                  </a:lnTo>
                  <a:lnTo>
                    <a:pt x="0" y="395"/>
                  </a:lnTo>
                  <a:lnTo>
                    <a:pt x="0" y="327"/>
                  </a:lnTo>
                  <a:lnTo>
                    <a:pt x="15" y="299"/>
                  </a:lnTo>
                  <a:lnTo>
                    <a:pt x="30" y="271"/>
                  </a:lnTo>
                  <a:lnTo>
                    <a:pt x="45" y="243"/>
                  </a:lnTo>
                  <a:lnTo>
                    <a:pt x="67" y="209"/>
                  </a:lnTo>
                  <a:lnTo>
                    <a:pt x="82" y="186"/>
                  </a:lnTo>
                  <a:lnTo>
                    <a:pt x="98" y="158"/>
                  </a:lnTo>
                  <a:lnTo>
                    <a:pt x="210" y="74"/>
                  </a:lnTo>
                  <a:lnTo>
                    <a:pt x="240" y="57"/>
                  </a:lnTo>
                  <a:lnTo>
                    <a:pt x="263" y="45"/>
                  </a:lnTo>
                  <a:lnTo>
                    <a:pt x="286" y="34"/>
                  </a:lnTo>
                  <a:lnTo>
                    <a:pt x="316" y="23"/>
                  </a:lnTo>
                  <a:lnTo>
                    <a:pt x="346" y="17"/>
                  </a:lnTo>
                  <a:lnTo>
                    <a:pt x="368" y="12"/>
                  </a:lnTo>
                  <a:lnTo>
                    <a:pt x="398" y="6"/>
                  </a:lnTo>
                  <a:lnTo>
                    <a:pt x="428" y="0"/>
                  </a:lnTo>
                  <a:lnTo>
                    <a:pt x="496" y="0"/>
                  </a:lnTo>
                  <a:lnTo>
                    <a:pt x="526" y="6"/>
                  </a:lnTo>
                  <a:lnTo>
                    <a:pt x="534" y="12"/>
                  </a:lnTo>
                  <a:lnTo>
                    <a:pt x="549" y="17"/>
                  </a:lnTo>
                  <a:lnTo>
                    <a:pt x="556" y="23"/>
                  </a:lnTo>
                  <a:lnTo>
                    <a:pt x="571" y="23"/>
                  </a:lnTo>
                  <a:lnTo>
                    <a:pt x="579" y="29"/>
                  </a:lnTo>
                  <a:lnTo>
                    <a:pt x="594" y="29"/>
                  </a:lnTo>
                  <a:lnTo>
                    <a:pt x="601" y="34"/>
                  </a:lnTo>
                  <a:lnTo>
                    <a:pt x="609" y="45"/>
                  </a:lnTo>
                  <a:close/>
                </a:path>
              </a:pathLst>
            </a:custGeom>
            <a:solidFill>
              <a:srgbClr val="00FFFF"/>
            </a:solidFill>
            <a:ln w="9525">
              <a:noFill/>
              <a:round/>
              <a:headEnd/>
              <a:tailEnd/>
            </a:ln>
          </p:spPr>
          <p:txBody>
            <a:bodyPr/>
            <a:lstStyle/>
            <a:p>
              <a:endParaRPr lang="en-US"/>
            </a:p>
          </p:txBody>
        </p:sp>
        <p:sp>
          <p:nvSpPr>
            <p:cNvPr id="20511" name="Freeform 29"/>
            <p:cNvSpPr>
              <a:spLocks/>
            </p:cNvSpPr>
            <p:nvPr/>
          </p:nvSpPr>
          <p:spPr bwMode="auto">
            <a:xfrm>
              <a:off x="564" y="383"/>
              <a:ext cx="83" cy="57"/>
            </a:xfrm>
            <a:custGeom>
              <a:avLst/>
              <a:gdLst>
                <a:gd name="T0" fmla="*/ 83 w 83"/>
                <a:gd name="T1" fmla="*/ 17 h 57"/>
                <a:gd name="T2" fmla="*/ 83 w 83"/>
                <a:gd name="T3" fmla="*/ 34 h 57"/>
                <a:gd name="T4" fmla="*/ 68 w 83"/>
                <a:gd name="T5" fmla="*/ 46 h 57"/>
                <a:gd name="T6" fmla="*/ 60 w 83"/>
                <a:gd name="T7" fmla="*/ 57 h 57"/>
                <a:gd name="T8" fmla="*/ 38 w 83"/>
                <a:gd name="T9" fmla="*/ 57 h 57"/>
                <a:gd name="T10" fmla="*/ 30 w 83"/>
                <a:gd name="T11" fmla="*/ 51 h 57"/>
                <a:gd name="T12" fmla="*/ 15 w 83"/>
                <a:gd name="T13" fmla="*/ 46 h 57"/>
                <a:gd name="T14" fmla="*/ 7 w 83"/>
                <a:gd name="T15" fmla="*/ 40 h 57"/>
                <a:gd name="T16" fmla="*/ 0 w 83"/>
                <a:gd name="T17" fmla="*/ 40 h 57"/>
                <a:gd name="T18" fmla="*/ 0 w 83"/>
                <a:gd name="T19" fmla="*/ 23 h 57"/>
                <a:gd name="T20" fmla="*/ 7 w 83"/>
                <a:gd name="T21" fmla="*/ 12 h 57"/>
                <a:gd name="T22" fmla="*/ 15 w 83"/>
                <a:gd name="T23" fmla="*/ 6 h 57"/>
                <a:gd name="T24" fmla="*/ 23 w 83"/>
                <a:gd name="T25" fmla="*/ 6 h 57"/>
                <a:gd name="T26" fmla="*/ 30 w 83"/>
                <a:gd name="T27" fmla="*/ 0 h 57"/>
                <a:gd name="T28" fmla="*/ 60 w 83"/>
                <a:gd name="T29" fmla="*/ 0 h 57"/>
                <a:gd name="T30" fmla="*/ 68 w 83"/>
                <a:gd name="T31" fmla="*/ 6 h 57"/>
                <a:gd name="T32" fmla="*/ 83 w 83"/>
                <a:gd name="T33" fmla="*/ 12 h 57"/>
                <a:gd name="T34" fmla="*/ 83 w 83"/>
                <a:gd name="T35" fmla="*/ 17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57"/>
                <a:gd name="T56" fmla="*/ 83 w 83"/>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57">
                  <a:moveTo>
                    <a:pt x="83" y="17"/>
                  </a:moveTo>
                  <a:lnTo>
                    <a:pt x="83" y="34"/>
                  </a:lnTo>
                  <a:lnTo>
                    <a:pt x="68" y="46"/>
                  </a:lnTo>
                  <a:lnTo>
                    <a:pt x="60" y="57"/>
                  </a:lnTo>
                  <a:lnTo>
                    <a:pt x="38" y="57"/>
                  </a:lnTo>
                  <a:lnTo>
                    <a:pt x="30" y="51"/>
                  </a:lnTo>
                  <a:lnTo>
                    <a:pt x="15" y="46"/>
                  </a:lnTo>
                  <a:lnTo>
                    <a:pt x="7" y="40"/>
                  </a:lnTo>
                  <a:lnTo>
                    <a:pt x="0" y="40"/>
                  </a:lnTo>
                  <a:lnTo>
                    <a:pt x="0" y="23"/>
                  </a:lnTo>
                  <a:lnTo>
                    <a:pt x="7" y="12"/>
                  </a:lnTo>
                  <a:lnTo>
                    <a:pt x="15" y="6"/>
                  </a:lnTo>
                  <a:lnTo>
                    <a:pt x="23" y="6"/>
                  </a:lnTo>
                  <a:lnTo>
                    <a:pt x="30" y="0"/>
                  </a:lnTo>
                  <a:lnTo>
                    <a:pt x="60" y="0"/>
                  </a:lnTo>
                  <a:lnTo>
                    <a:pt x="68" y="6"/>
                  </a:lnTo>
                  <a:lnTo>
                    <a:pt x="83" y="12"/>
                  </a:lnTo>
                  <a:lnTo>
                    <a:pt x="83" y="17"/>
                  </a:lnTo>
                  <a:close/>
                </a:path>
              </a:pathLst>
            </a:custGeom>
            <a:solidFill>
              <a:srgbClr val="3FFF3F"/>
            </a:solidFill>
            <a:ln w="9525">
              <a:noFill/>
              <a:round/>
              <a:headEnd/>
              <a:tailEnd/>
            </a:ln>
          </p:spPr>
          <p:txBody>
            <a:bodyPr/>
            <a:lstStyle/>
            <a:p>
              <a:endParaRPr lang="en-US"/>
            </a:p>
          </p:txBody>
        </p:sp>
        <p:sp>
          <p:nvSpPr>
            <p:cNvPr id="20512" name="Freeform 30"/>
            <p:cNvSpPr>
              <a:spLocks/>
            </p:cNvSpPr>
            <p:nvPr/>
          </p:nvSpPr>
          <p:spPr bwMode="auto">
            <a:xfrm>
              <a:off x="5512" y="383"/>
              <a:ext cx="165" cy="119"/>
            </a:xfrm>
            <a:custGeom>
              <a:avLst/>
              <a:gdLst>
                <a:gd name="T0" fmla="*/ 150 w 165"/>
                <a:gd name="T1" fmla="*/ 29 h 119"/>
                <a:gd name="T2" fmla="*/ 158 w 165"/>
                <a:gd name="T3" fmla="*/ 34 h 119"/>
                <a:gd name="T4" fmla="*/ 158 w 165"/>
                <a:gd name="T5" fmla="*/ 46 h 119"/>
                <a:gd name="T6" fmla="*/ 143 w 165"/>
                <a:gd name="T7" fmla="*/ 57 h 119"/>
                <a:gd name="T8" fmla="*/ 150 w 165"/>
                <a:gd name="T9" fmla="*/ 68 h 119"/>
                <a:gd name="T10" fmla="*/ 165 w 165"/>
                <a:gd name="T11" fmla="*/ 74 h 119"/>
                <a:gd name="T12" fmla="*/ 165 w 165"/>
                <a:gd name="T13" fmla="*/ 91 h 119"/>
                <a:gd name="T14" fmla="*/ 135 w 165"/>
                <a:gd name="T15" fmla="*/ 91 h 119"/>
                <a:gd name="T16" fmla="*/ 120 w 165"/>
                <a:gd name="T17" fmla="*/ 96 h 119"/>
                <a:gd name="T18" fmla="*/ 113 w 165"/>
                <a:gd name="T19" fmla="*/ 96 h 119"/>
                <a:gd name="T20" fmla="*/ 98 w 165"/>
                <a:gd name="T21" fmla="*/ 102 h 119"/>
                <a:gd name="T22" fmla="*/ 83 w 165"/>
                <a:gd name="T23" fmla="*/ 108 h 119"/>
                <a:gd name="T24" fmla="*/ 68 w 165"/>
                <a:gd name="T25" fmla="*/ 113 h 119"/>
                <a:gd name="T26" fmla="*/ 60 w 165"/>
                <a:gd name="T27" fmla="*/ 119 h 119"/>
                <a:gd name="T28" fmla="*/ 52 w 165"/>
                <a:gd name="T29" fmla="*/ 113 h 119"/>
                <a:gd name="T30" fmla="*/ 52 w 165"/>
                <a:gd name="T31" fmla="*/ 91 h 119"/>
                <a:gd name="T32" fmla="*/ 45 w 165"/>
                <a:gd name="T33" fmla="*/ 85 h 119"/>
                <a:gd name="T34" fmla="*/ 45 w 165"/>
                <a:gd name="T35" fmla="*/ 79 h 119"/>
                <a:gd name="T36" fmla="*/ 15 w 165"/>
                <a:gd name="T37" fmla="*/ 79 h 119"/>
                <a:gd name="T38" fmla="*/ 15 w 165"/>
                <a:gd name="T39" fmla="*/ 74 h 119"/>
                <a:gd name="T40" fmla="*/ 7 w 165"/>
                <a:gd name="T41" fmla="*/ 68 h 119"/>
                <a:gd name="T42" fmla="*/ 0 w 165"/>
                <a:gd name="T43" fmla="*/ 68 h 119"/>
                <a:gd name="T44" fmla="*/ 22 w 165"/>
                <a:gd name="T45" fmla="*/ 51 h 119"/>
                <a:gd name="T46" fmla="*/ 52 w 165"/>
                <a:gd name="T47" fmla="*/ 51 h 119"/>
                <a:gd name="T48" fmla="*/ 60 w 165"/>
                <a:gd name="T49" fmla="*/ 46 h 119"/>
                <a:gd name="T50" fmla="*/ 60 w 165"/>
                <a:gd name="T51" fmla="*/ 40 h 119"/>
                <a:gd name="T52" fmla="*/ 68 w 165"/>
                <a:gd name="T53" fmla="*/ 34 h 119"/>
                <a:gd name="T54" fmla="*/ 68 w 165"/>
                <a:gd name="T55" fmla="*/ 0 h 119"/>
                <a:gd name="T56" fmla="*/ 75 w 165"/>
                <a:gd name="T57" fmla="*/ 0 h 119"/>
                <a:gd name="T58" fmla="*/ 98 w 165"/>
                <a:gd name="T59" fmla="*/ 6 h 119"/>
                <a:gd name="T60" fmla="*/ 98 w 165"/>
                <a:gd name="T61" fmla="*/ 12 h 119"/>
                <a:gd name="T62" fmla="*/ 113 w 165"/>
                <a:gd name="T63" fmla="*/ 23 h 119"/>
                <a:gd name="T64" fmla="*/ 120 w 165"/>
                <a:gd name="T65" fmla="*/ 23 h 119"/>
                <a:gd name="T66" fmla="*/ 128 w 165"/>
                <a:gd name="T67" fmla="*/ 29 h 119"/>
                <a:gd name="T68" fmla="*/ 150 w 165"/>
                <a:gd name="T69" fmla="*/ 29 h 1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5"/>
                <a:gd name="T106" fmla="*/ 0 h 119"/>
                <a:gd name="T107" fmla="*/ 165 w 165"/>
                <a:gd name="T108" fmla="*/ 119 h 11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5" h="119">
                  <a:moveTo>
                    <a:pt x="150" y="29"/>
                  </a:moveTo>
                  <a:lnTo>
                    <a:pt x="158" y="34"/>
                  </a:lnTo>
                  <a:lnTo>
                    <a:pt x="158" y="46"/>
                  </a:lnTo>
                  <a:lnTo>
                    <a:pt x="143" y="57"/>
                  </a:lnTo>
                  <a:lnTo>
                    <a:pt x="150" y="68"/>
                  </a:lnTo>
                  <a:lnTo>
                    <a:pt x="165" y="74"/>
                  </a:lnTo>
                  <a:lnTo>
                    <a:pt x="165" y="91"/>
                  </a:lnTo>
                  <a:lnTo>
                    <a:pt x="135" y="91"/>
                  </a:lnTo>
                  <a:lnTo>
                    <a:pt x="120" y="96"/>
                  </a:lnTo>
                  <a:lnTo>
                    <a:pt x="113" y="96"/>
                  </a:lnTo>
                  <a:lnTo>
                    <a:pt x="98" y="102"/>
                  </a:lnTo>
                  <a:lnTo>
                    <a:pt x="83" y="108"/>
                  </a:lnTo>
                  <a:lnTo>
                    <a:pt x="68" y="113"/>
                  </a:lnTo>
                  <a:lnTo>
                    <a:pt x="60" y="119"/>
                  </a:lnTo>
                  <a:lnTo>
                    <a:pt x="52" y="113"/>
                  </a:lnTo>
                  <a:lnTo>
                    <a:pt x="52" y="91"/>
                  </a:lnTo>
                  <a:lnTo>
                    <a:pt x="45" y="85"/>
                  </a:lnTo>
                  <a:lnTo>
                    <a:pt x="45" y="79"/>
                  </a:lnTo>
                  <a:lnTo>
                    <a:pt x="15" y="79"/>
                  </a:lnTo>
                  <a:lnTo>
                    <a:pt x="15" y="74"/>
                  </a:lnTo>
                  <a:lnTo>
                    <a:pt x="7" y="68"/>
                  </a:lnTo>
                  <a:lnTo>
                    <a:pt x="0" y="68"/>
                  </a:lnTo>
                  <a:lnTo>
                    <a:pt x="22" y="51"/>
                  </a:lnTo>
                  <a:lnTo>
                    <a:pt x="52" y="51"/>
                  </a:lnTo>
                  <a:lnTo>
                    <a:pt x="60" y="46"/>
                  </a:lnTo>
                  <a:lnTo>
                    <a:pt x="60" y="40"/>
                  </a:lnTo>
                  <a:lnTo>
                    <a:pt x="68" y="34"/>
                  </a:lnTo>
                  <a:lnTo>
                    <a:pt x="68" y="0"/>
                  </a:lnTo>
                  <a:lnTo>
                    <a:pt x="75" y="0"/>
                  </a:lnTo>
                  <a:lnTo>
                    <a:pt x="98" y="6"/>
                  </a:lnTo>
                  <a:lnTo>
                    <a:pt x="98" y="12"/>
                  </a:lnTo>
                  <a:lnTo>
                    <a:pt x="113" y="23"/>
                  </a:lnTo>
                  <a:lnTo>
                    <a:pt x="120" y="23"/>
                  </a:lnTo>
                  <a:lnTo>
                    <a:pt x="128" y="29"/>
                  </a:lnTo>
                  <a:lnTo>
                    <a:pt x="150" y="29"/>
                  </a:lnTo>
                  <a:close/>
                </a:path>
              </a:pathLst>
            </a:custGeom>
            <a:solidFill>
              <a:srgbClr val="FF00FF"/>
            </a:solidFill>
            <a:ln w="9525">
              <a:noFill/>
              <a:round/>
              <a:headEnd/>
              <a:tailEnd/>
            </a:ln>
          </p:spPr>
          <p:txBody>
            <a:bodyPr/>
            <a:lstStyle/>
            <a:p>
              <a:endParaRPr lang="en-US"/>
            </a:p>
          </p:txBody>
        </p:sp>
        <p:sp>
          <p:nvSpPr>
            <p:cNvPr id="20513" name="Freeform 31"/>
            <p:cNvSpPr>
              <a:spLocks/>
            </p:cNvSpPr>
            <p:nvPr/>
          </p:nvSpPr>
          <p:spPr bwMode="auto">
            <a:xfrm>
              <a:off x="2872" y="429"/>
              <a:ext cx="91" cy="56"/>
            </a:xfrm>
            <a:custGeom>
              <a:avLst/>
              <a:gdLst>
                <a:gd name="T0" fmla="*/ 83 w 91"/>
                <a:gd name="T1" fmla="*/ 22 h 56"/>
                <a:gd name="T2" fmla="*/ 91 w 91"/>
                <a:gd name="T3" fmla="*/ 33 h 56"/>
                <a:gd name="T4" fmla="*/ 83 w 91"/>
                <a:gd name="T5" fmla="*/ 45 h 56"/>
                <a:gd name="T6" fmla="*/ 76 w 91"/>
                <a:gd name="T7" fmla="*/ 56 h 56"/>
                <a:gd name="T8" fmla="*/ 8 w 91"/>
                <a:gd name="T9" fmla="*/ 56 h 56"/>
                <a:gd name="T10" fmla="*/ 0 w 91"/>
                <a:gd name="T11" fmla="*/ 50 h 56"/>
                <a:gd name="T12" fmla="*/ 0 w 91"/>
                <a:gd name="T13" fmla="*/ 17 h 56"/>
                <a:gd name="T14" fmla="*/ 8 w 91"/>
                <a:gd name="T15" fmla="*/ 11 h 56"/>
                <a:gd name="T16" fmla="*/ 23 w 91"/>
                <a:gd name="T17" fmla="*/ 5 h 56"/>
                <a:gd name="T18" fmla="*/ 31 w 91"/>
                <a:gd name="T19" fmla="*/ 5 h 56"/>
                <a:gd name="T20" fmla="*/ 46 w 91"/>
                <a:gd name="T21" fmla="*/ 0 h 56"/>
                <a:gd name="T22" fmla="*/ 61 w 91"/>
                <a:gd name="T23" fmla="*/ 5 h 56"/>
                <a:gd name="T24" fmla="*/ 68 w 91"/>
                <a:gd name="T25" fmla="*/ 5 h 56"/>
                <a:gd name="T26" fmla="*/ 83 w 91"/>
                <a:gd name="T27" fmla="*/ 11 h 56"/>
                <a:gd name="T28" fmla="*/ 83 w 91"/>
                <a:gd name="T29" fmla="*/ 22 h 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1"/>
                <a:gd name="T46" fmla="*/ 0 h 56"/>
                <a:gd name="T47" fmla="*/ 91 w 91"/>
                <a:gd name="T48" fmla="*/ 56 h 5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1" h="56">
                  <a:moveTo>
                    <a:pt x="83" y="22"/>
                  </a:moveTo>
                  <a:lnTo>
                    <a:pt x="91" y="33"/>
                  </a:lnTo>
                  <a:lnTo>
                    <a:pt x="83" y="45"/>
                  </a:lnTo>
                  <a:lnTo>
                    <a:pt x="76" y="56"/>
                  </a:lnTo>
                  <a:lnTo>
                    <a:pt x="8" y="56"/>
                  </a:lnTo>
                  <a:lnTo>
                    <a:pt x="0" y="50"/>
                  </a:lnTo>
                  <a:lnTo>
                    <a:pt x="0" y="17"/>
                  </a:lnTo>
                  <a:lnTo>
                    <a:pt x="8" y="11"/>
                  </a:lnTo>
                  <a:lnTo>
                    <a:pt x="23" y="5"/>
                  </a:lnTo>
                  <a:lnTo>
                    <a:pt x="31" y="5"/>
                  </a:lnTo>
                  <a:lnTo>
                    <a:pt x="46" y="0"/>
                  </a:lnTo>
                  <a:lnTo>
                    <a:pt x="61" y="5"/>
                  </a:lnTo>
                  <a:lnTo>
                    <a:pt x="68" y="5"/>
                  </a:lnTo>
                  <a:lnTo>
                    <a:pt x="83" y="11"/>
                  </a:lnTo>
                  <a:lnTo>
                    <a:pt x="83" y="22"/>
                  </a:lnTo>
                  <a:close/>
                </a:path>
              </a:pathLst>
            </a:custGeom>
            <a:solidFill>
              <a:srgbClr val="3FFF3F"/>
            </a:solidFill>
            <a:ln w="9525">
              <a:noFill/>
              <a:round/>
              <a:headEnd/>
              <a:tailEnd/>
            </a:ln>
          </p:spPr>
          <p:txBody>
            <a:bodyPr/>
            <a:lstStyle/>
            <a:p>
              <a:endParaRPr lang="en-US"/>
            </a:p>
          </p:txBody>
        </p:sp>
        <p:sp>
          <p:nvSpPr>
            <p:cNvPr id="20514" name="Freeform 32"/>
            <p:cNvSpPr>
              <a:spLocks/>
            </p:cNvSpPr>
            <p:nvPr/>
          </p:nvSpPr>
          <p:spPr bwMode="auto">
            <a:xfrm>
              <a:off x="3594" y="434"/>
              <a:ext cx="414" cy="356"/>
            </a:xfrm>
            <a:custGeom>
              <a:avLst/>
              <a:gdLst>
                <a:gd name="T0" fmla="*/ 414 w 414"/>
                <a:gd name="T1" fmla="*/ 17 h 356"/>
                <a:gd name="T2" fmla="*/ 414 w 414"/>
                <a:gd name="T3" fmla="*/ 28 h 356"/>
                <a:gd name="T4" fmla="*/ 406 w 414"/>
                <a:gd name="T5" fmla="*/ 34 h 356"/>
                <a:gd name="T6" fmla="*/ 331 w 414"/>
                <a:gd name="T7" fmla="*/ 34 h 356"/>
                <a:gd name="T8" fmla="*/ 324 w 414"/>
                <a:gd name="T9" fmla="*/ 40 h 356"/>
                <a:gd name="T10" fmla="*/ 309 w 414"/>
                <a:gd name="T11" fmla="*/ 40 h 356"/>
                <a:gd name="T12" fmla="*/ 294 w 414"/>
                <a:gd name="T13" fmla="*/ 45 h 356"/>
                <a:gd name="T14" fmla="*/ 279 w 414"/>
                <a:gd name="T15" fmla="*/ 45 h 356"/>
                <a:gd name="T16" fmla="*/ 264 w 414"/>
                <a:gd name="T17" fmla="*/ 51 h 356"/>
                <a:gd name="T18" fmla="*/ 249 w 414"/>
                <a:gd name="T19" fmla="*/ 51 h 356"/>
                <a:gd name="T20" fmla="*/ 203 w 414"/>
                <a:gd name="T21" fmla="*/ 85 h 356"/>
                <a:gd name="T22" fmla="*/ 188 w 414"/>
                <a:gd name="T23" fmla="*/ 102 h 356"/>
                <a:gd name="T24" fmla="*/ 173 w 414"/>
                <a:gd name="T25" fmla="*/ 113 h 356"/>
                <a:gd name="T26" fmla="*/ 166 w 414"/>
                <a:gd name="T27" fmla="*/ 130 h 356"/>
                <a:gd name="T28" fmla="*/ 151 w 414"/>
                <a:gd name="T29" fmla="*/ 147 h 356"/>
                <a:gd name="T30" fmla="*/ 143 w 414"/>
                <a:gd name="T31" fmla="*/ 164 h 356"/>
                <a:gd name="T32" fmla="*/ 136 w 414"/>
                <a:gd name="T33" fmla="*/ 181 h 356"/>
                <a:gd name="T34" fmla="*/ 128 w 414"/>
                <a:gd name="T35" fmla="*/ 203 h 356"/>
                <a:gd name="T36" fmla="*/ 128 w 414"/>
                <a:gd name="T37" fmla="*/ 305 h 356"/>
                <a:gd name="T38" fmla="*/ 121 w 414"/>
                <a:gd name="T39" fmla="*/ 327 h 356"/>
                <a:gd name="T40" fmla="*/ 98 w 414"/>
                <a:gd name="T41" fmla="*/ 344 h 356"/>
                <a:gd name="T42" fmla="*/ 68 w 414"/>
                <a:gd name="T43" fmla="*/ 356 h 356"/>
                <a:gd name="T44" fmla="*/ 53 w 414"/>
                <a:gd name="T45" fmla="*/ 356 h 356"/>
                <a:gd name="T46" fmla="*/ 38 w 414"/>
                <a:gd name="T47" fmla="*/ 350 h 356"/>
                <a:gd name="T48" fmla="*/ 30 w 414"/>
                <a:gd name="T49" fmla="*/ 344 h 356"/>
                <a:gd name="T50" fmla="*/ 23 w 414"/>
                <a:gd name="T51" fmla="*/ 333 h 356"/>
                <a:gd name="T52" fmla="*/ 8 w 414"/>
                <a:gd name="T53" fmla="*/ 322 h 356"/>
                <a:gd name="T54" fmla="*/ 0 w 414"/>
                <a:gd name="T55" fmla="*/ 310 h 356"/>
                <a:gd name="T56" fmla="*/ 0 w 414"/>
                <a:gd name="T57" fmla="*/ 237 h 356"/>
                <a:gd name="T58" fmla="*/ 8 w 414"/>
                <a:gd name="T59" fmla="*/ 215 h 356"/>
                <a:gd name="T60" fmla="*/ 15 w 414"/>
                <a:gd name="T61" fmla="*/ 198 h 356"/>
                <a:gd name="T62" fmla="*/ 23 w 414"/>
                <a:gd name="T63" fmla="*/ 175 h 356"/>
                <a:gd name="T64" fmla="*/ 38 w 414"/>
                <a:gd name="T65" fmla="*/ 158 h 356"/>
                <a:gd name="T66" fmla="*/ 45 w 414"/>
                <a:gd name="T67" fmla="*/ 141 h 356"/>
                <a:gd name="T68" fmla="*/ 68 w 414"/>
                <a:gd name="T69" fmla="*/ 124 h 356"/>
                <a:gd name="T70" fmla="*/ 83 w 414"/>
                <a:gd name="T71" fmla="*/ 107 h 356"/>
                <a:gd name="T72" fmla="*/ 98 w 414"/>
                <a:gd name="T73" fmla="*/ 90 h 356"/>
                <a:gd name="T74" fmla="*/ 121 w 414"/>
                <a:gd name="T75" fmla="*/ 79 h 356"/>
                <a:gd name="T76" fmla="*/ 143 w 414"/>
                <a:gd name="T77" fmla="*/ 62 h 356"/>
                <a:gd name="T78" fmla="*/ 166 w 414"/>
                <a:gd name="T79" fmla="*/ 51 h 356"/>
                <a:gd name="T80" fmla="*/ 188 w 414"/>
                <a:gd name="T81" fmla="*/ 34 h 356"/>
                <a:gd name="T82" fmla="*/ 211 w 414"/>
                <a:gd name="T83" fmla="*/ 23 h 356"/>
                <a:gd name="T84" fmla="*/ 218 w 414"/>
                <a:gd name="T85" fmla="*/ 23 h 356"/>
                <a:gd name="T86" fmla="*/ 233 w 414"/>
                <a:gd name="T87" fmla="*/ 17 h 356"/>
                <a:gd name="T88" fmla="*/ 249 w 414"/>
                <a:gd name="T89" fmla="*/ 12 h 356"/>
                <a:gd name="T90" fmla="*/ 264 w 414"/>
                <a:gd name="T91" fmla="*/ 12 h 356"/>
                <a:gd name="T92" fmla="*/ 271 w 414"/>
                <a:gd name="T93" fmla="*/ 6 h 356"/>
                <a:gd name="T94" fmla="*/ 286 w 414"/>
                <a:gd name="T95" fmla="*/ 6 h 356"/>
                <a:gd name="T96" fmla="*/ 301 w 414"/>
                <a:gd name="T97" fmla="*/ 0 h 356"/>
                <a:gd name="T98" fmla="*/ 369 w 414"/>
                <a:gd name="T99" fmla="*/ 0 h 356"/>
                <a:gd name="T100" fmla="*/ 384 w 414"/>
                <a:gd name="T101" fmla="*/ 6 h 356"/>
                <a:gd name="T102" fmla="*/ 399 w 414"/>
                <a:gd name="T103" fmla="*/ 6 h 356"/>
                <a:gd name="T104" fmla="*/ 414 w 414"/>
                <a:gd name="T105" fmla="*/ 17 h 35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14"/>
                <a:gd name="T160" fmla="*/ 0 h 356"/>
                <a:gd name="T161" fmla="*/ 414 w 414"/>
                <a:gd name="T162" fmla="*/ 356 h 35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14" h="356">
                  <a:moveTo>
                    <a:pt x="414" y="17"/>
                  </a:moveTo>
                  <a:lnTo>
                    <a:pt x="414" y="28"/>
                  </a:lnTo>
                  <a:lnTo>
                    <a:pt x="406" y="34"/>
                  </a:lnTo>
                  <a:lnTo>
                    <a:pt x="331" y="34"/>
                  </a:lnTo>
                  <a:lnTo>
                    <a:pt x="324" y="40"/>
                  </a:lnTo>
                  <a:lnTo>
                    <a:pt x="309" y="40"/>
                  </a:lnTo>
                  <a:lnTo>
                    <a:pt x="294" y="45"/>
                  </a:lnTo>
                  <a:lnTo>
                    <a:pt x="279" y="45"/>
                  </a:lnTo>
                  <a:lnTo>
                    <a:pt x="264" y="51"/>
                  </a:lnTo>
                  <a:lnTo>
                    <a:pt x="249" y="51"/>
                  </a:lnTo>
                  <a:lnTo>
                    <a:pt x="203" y="85"/>
                  </a:lnTo>
                  <a:lnTo>
                    <a:pt x="188" y="102"/>
                  </a:lnTo>
                  <a:lnTo>
                    <a:pt x="173" y="113"/>
                  </a:lnTo>
                  <a:lnTo>
                    <a:pt x="166" y="130"/>
                  </a:lnTo>
                  <a:lnTo>
                    <a:pt x="151" y="147"/>
                  </a:lnTo>
                  <a:lnTo>
                    <a:pt x="143" y="164"/>
                  </a:lnTo>
                  <a:lnTo>
                    <a:pt x="136" y="181"/>
                  </a:lnTo>
                  <a:lnTo>
                    <a:pt x="128" y="203"/>
                  </a:lnTo>
                  <a:lnTo>
                    <a:pt x="128" y="305"/>
                  </a:lnTo>
                  <a:lnTo>
                    <a:pt x="121" y="327"/>
                  </a:lnTo>
                  <a:lnTo>
                    <a:pt x="98" y="344"/>
                  </a:lnTo>
                  <a:lnTo>
                    <a:pt x="68" y="356"/>
                  </a:lnTo>
                  <a:lnTo>
                    <a:pt x="53" y="356"/>
                  </a:lnTo>
                  <a:lnTo>
                    <a:pt x="38" y="350"/>
                  </a:lnTo>
                  <a:lnTo>
                    <a:pt x="30" y="344"/>
                  </a:lnTo>
                  <a:lnTo>
                    <a:pt x="23" y="333"/>
                  </a:lnTo>
                  <a:lnTo>
                    <a:pt x="8" y="322"/>
                  </a:lnTo>
                  <a:lnTo>
                    <a:pt x="0" y="310"/>
                  </a:lnTo>
                  <a:lnTo>
                    <a:pt x="0" y="237"/>
                  </a:lnTo>
                  <a:lnTo>
                    <a:pt x="8" y="215"/>
                  </a:lnTo>
                  <a:lnTo>
                    <a:pt x="15" y="198"/>
                  </a:lnTo>
                  <a:lnTo>
                    <a:pt x="23" y="175"/>
                  </a:lnTo>
                  <a:lnTo>
                    <a:pt x="38" y="158"/>
                  </a:lnTo>
                  <a:lnTo>
                    <a:pt x="45" y="141"/>
                  </a:lnTo>
                  <a:lnTo>
                    <a:pt x="68" y="124"/>
                  </a:lnTo>
                  <a:lnTo>
                    <a:pt x="83" y="107"/>
                  </a:lnTo>
                  <a:lnTo>
                    <a:pt x="98" y="90"/>
                  </a:lnTo>
                  <a:lnTo>
                    <a:pt x="121" y="79"/>
                  </a:lnTo>
                  <a:lnTo>
                    <a:pt x="143" y="62"/>
                  </a:lnTo>
                  <a:lnTo>
                    <a:pt x="166" y="51"/>
                  </a:lnTo>
                  <a:lnTo>
                    <a:pt x="188" y="34"/>
                  </a:lnTo>
                  <a:lnTo>
                    <a:pt x="211" y="23"/>
                  </a:lnTo>
                  <a:lnTo>
                    <a:pt x="218" y="23"/>
                  </a:lnTo>
                  <a:lnTo>
                    <a:pt x="233" y="17"/>
                  </a:lnTo>
                  <a:lnTo>
                    <a:pt x="249" y="12"/>
                  </a:lnTo>
                  <a:lnTo>
                    <a:pt x="264" y="12"/>
                  </a:lnTo>
                  <a:lnTo>
                    <a:pt x="271" y="6"/>
                  </a:lnTo>
                  <a:lnTo>
                    <a:pt x="286" y="6"/>
                  </a:lnTo>
                  <a:lnTo>
                    <a:pt x="301" y="0"/>
                  </a:lnTo>
                  <a:lnTo>
                    <a:pt x="369" y="0"/>
                  </a:lnTo>
                  <a:lnTo>
                    <a:pt x="384" y="6"/>
                  </a:lnTo>
                  <a:lnTo>
                    <a:pt x="399" y="6"/>
                  </a:lnTo>
                  <a:lnTo>
                    <a:pt x="414" y="17"/>
                  </a:lnTo>
                  <a:close/>
                </a:path>
              </a:pathLst>
            </a:custGeom>
            <a:solidFill>
              <a:srgbClr val="00FFFF"/>
            </a:solidFill>
            <a:ln w="9525">
              <a:noFill/>
              <a:round/>
              <a:headEnd/>
              <a:tailEnd/>
            </a:ln>
          </p:spPr>
          <p:txBody>
            <a:bodyPr/>
            <a:lstStyle/>
            <a:p>
              <a:endParaRPr lang="en-US"/>
            </a:p>
          </p:txBody>
        </p:sp>
        <p:sp>
          <p:nvSpPr>
            <p:cNvPr id="20515" name="Freeform 33"/>
            <p:cNvSpPr>
              <a:spLocks/>
            </p:cNvSpPr>
            <p:nvPr/>
          </p:nvSpPr>
          <p:spPr bwMode="auto">
            <a:xfrm>
              <a:off x="684" y="451"/>
              <a:ext cx="339" cy="231"/>
            </a:xfrm>
            <a:custGeom>
              <a:avLst/>
              <a:gdLst>
                <a:gd name="T0" fmla="*/ 339 w 339"/>
                <a:gd name="T1" fmla="*/ 198 h 231"/>
                <a:gd name="T2" fmla="*/ 339 w 339"/>
                <a:gd name="T3" fmla="*/ 214 h 231"/>
                <a:gd name="T4" fmla="*/ 324 w 339"/>
                <a:gd name="T5" fmla="*/ 226 h 231"/>
                <a:gd name="T6" fmla="*/ 309 w 339"/>
                <a:gd name="T7" fmla="*/ 226 h 231"/>
                <a:gd name="T8" fmla="*/ 301 w 339"/>
                <a:gd name="T9" fmla="*/ 231 h 231"/>
                <a:gd name="T10" fmla="*/ 301 w 339"/>
                <a:gd name="T11" fmla="*/ 226 h 231"/>
                <a:gd name="T12" fmla="*/ 286 w 339"/>
                <a:gd name="T13" fmla="*/ 214 h 231"/>
                <a:gd name="T14" fmla="*/ 263 w 339"/>
                <a:gd name="T15" fmla="*/ 203 h 231"/>
                <a:gd name="T16" fmla="*/ 248 w 339"/>
                <a:gd name="T17" fmla="*/ 192 h 231"/>
                <a:gd name="T18" fmla="*/ 226 w 339"/>
                <a:gd name="T19" fmla="*/ 181 h 231"/>
                <a:gd name="T20" fmla="*/ 181 w 339"/>
                <a:gd name="T21" fmla="*/ 147 h 231"/>
                <a:gd name="T22" fmla="*/ 158 w 339"/>
                <a:gd name="T23" fmla="*/ 136 h 231"/>
                <a:gd name="T24" fmla="*/ 143 w 339"/>
                <a:gd name="T25" fmla="*/ 130 h 231"/>
                <a:gd name="T26" fmla="*/ 128 w 339"/>
                <a:gd name="T27" fmla="*/ 113 h 231"/>
                <a:gd name="T28" fmla="*/ 106 w 339"/>
                <a:gd name="T29" fmla="*/ 102 h 231"/>
                <a:gd name="T30" fmla="*/ 91 w 339"/>
                <a:gd name="T31" fmla="*/ 96 h 231"/>
                <a:gd name="T32" fmla="*/ 75 w 339"/>
                <a:gd name="T33" fmla="*/ 85 h 231"/>
                <a:gd name="T34" fmla="*/ 53 w 339"/>
                <a:gd name="T35" fmla="*/ 73 h 231"/>
                <a:gd name="T36" fmla="*/ 38 w 339"/>
                <a:gd name="T37" fmla="*/ 62 h 231"/>
                <a:gd name="T38" fmla="*/ 15 w 339"/>
                <a:gd name="T39" fmla="*/ 51 h 231"/>
                <a:gd name="T40" fmla="*/ 8 w 339"/>
                <a:gd name="T41" fmla="*/ 40 h 231"/>
                <a:gd name="T42" fmla="*/ 8 w 339"/>
                <a:gd name="T43" fmla="*/ 34 h 231"/>
                <a:gd name="T44" fmla="*/ 0 w 339"/>
                <a:gd name="T45" fmla="*/ 28 h 231"/>
                <a:gd name="T46" fmla="*/ 0 w 339"/>
                <a:gd name="T47" fmla="*/ 17 h 231"/>
                <a:gd name="T48" fmla="*/ 30 w 339"/>
                <a:gd name="T49" fmla="*/ 0 h 231"/>
                <a:gd name="T50" fmla="*/ 68 w 339"/>
                <a:gd name="T51" fmla="*/ 28 h 231"/>
                <a:gd name="T52" fmla="*/ 91 w 339"/>
                <a:gd name="T53" fmla="*/ 34 h 231"/>
                <a:gd name="T54" fmla="*/ 106 w 339"/>
                <a:gd name="T55" fmla="*/ 51 h 231"/>
                <a:gd name="T56" fmla="*/ 128 w 339"/>
                <a:gd name="T57" fmla="*/ 62 h 231"/>
                <a:gd name="T58" fmla="*/ 143 w 339"/>
                <a:gd name="T59" fmla="*/ 73 h 231"/>
                <a:gd name="T60" fmla="*/ 166 w 339"/>
                <a:gd name="T61" fmla="*/ 85 h 231"/>
                <a:gd name="T62" fmla="*/ 188 w 339"/>
                <a:gd name="T63" fmla="*/ 96 h 231"/>
                <a:gd name="T64" fmla="*/ 241 w 339"/>
                <a:gd name="T65" fmla="*/ 136 h 231"/>
                <a:gd name="T66" fmla="*/ 263 w 339"/>
                <a:gd name="T67" fmla="*/ 147 h 231"/>
                <a:gd name="T68" fmla="*/ 316 w 339"/>
                <a:gd name="T69" fmla="*/ 186 h 231"/>
                <a:gd name="T70" fmla="*/ 339 w 339"/>
                <a:gd name="T71" fmla="*/ 198 h 23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39"/>
                <a:gd name="T109" fmla="*/ 0 h 231"/>
                <a:gd name="T110" fmla="*/ 339 w 339"/>
                <a:gd name="T111" fmla="*/ 231 h 23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39" h="231">
                  <a:moveTo>
                    <a:pt x="339" y="198"/>
                  </a:moveTo>
                  <a:lnTo>
                    <a:pt x="339" y="214"/>
                  </a:lnTo>
                  <a:lnTo>
                    <a:pt x="324" y="226"/>
                  </a:lnTo>
                  <a:lnTo>
                    <a:pt x="309" y="226"/>
                  </a:lnTo>
                  <a:lnTo>
                    <a:pt x="301" y="231"/>
                  </a:lnTo>
                  <a:lnTo>
                    <a:pt x="301" y="226"/>
                  </a:lnTo>
                  <a:lnTo>
                    <a:pt x="286" y="214"/>
                  </a:lnTo>
                  <a:lnTo>
                    <a:pt x="263" y="203"/>
                  </a:lnTo>
                  <a:lnTo>
                    <a:pt x="248" y="192"/>
                  </a:lnTo>
                  <a:lnTo>
                    <a:pt x="226" y="181"/>
                  </a:lnTo>
                  <a:lnTo>
                    <a:pt x="181" y="147"/>
                  </a:lnTo>
                  <a:lnTo>
                    <a:pt x="158" y="136"/>
                  </a:lnTo>
                  <a:lnTo>
                    <a:pt x="143" y="130"/>
                  </a:lnTo>
                  <a:lnTo>
                    <a:pt x="128" y="113"/>
                  </a:lnTo>
                  <a:lnTo>
                    <a:pt x="106" y="102"/>
                  </a:lnTo>
                  <a:lnTo>
                    <a:pt x="91" y="96"/>
                  </a:lnTo>
                  <a:lnTo>
                    <a:pt x="75" y="85"/>
                  </a:lnTo>
                  <a:lnTo>
                    <a:pt x="53" y="73"/>
                  </a:lnTo>
                  <a:lnTo>
                    <a:pt x="38" y="62"/>
                  </a:lnTo>
                  <a:lnTo>
                    <a:pt x="15" y="51"/>
                  </a:lnTo>
                  <a:lnTo>
                    <a:pt x="8" y="40"/>
                  </a:lnTo>
                  <a:lnTo>
                    <a:pt x="8" y="34"/>
                  </a:lnTo>
                  <a:lnTo>
                    <a:pt x="0" y="28"/>
                  </a:lnTo>
                  <a:lnTo>
                    <a:pt x="0" y="17"/>
                  </a:lnTo>
                  <a:lnTo>
                    <a:pt x="30" y="0"/>
                  </a:lnTo>
                  <a:lnTo>
                    <a:pt x="68" y="28"/>
                  </a:lnTo>
                  <a:lnTo>
                    <a:pt x="91" y="34"/>
                  </a:lnTo>
                  <a:lnTo>
                    <a:pt x="106" y="51"/>
                  </a:lnTo>
                  <a:lnTo>
                    <a:pt x="128" y="62"/>
                  </a:lnTo>
                  <a:lnTo>
                    <a:pt x="143" y="73"/>
                  </a:lnTo>
                  <a:lnTo>
                    <a:pt x="166" y="85"/>
                  </a:lnTo>
                  <a:lnTo>
                    <a:pt x="188" y="96"/>
                  </a:lnTo>
                  <a:lnTo>
                    <a:pt x="241" y="136"/>
                  </a:lnTo>
                  <a:lnTo>
                    <a:pt x="263" y="147"/>
                  </a:lnTo>
                  <a:lnTo>
                    <a:pt x="316" y="186"/>
                  </a:lnTo>
                  <a:lnTo>
                    <a:pt x="339" y="198"/>
                  </a:lnTo>
                  <a:close/>
                </a:path>
              </a:pathLst>
            </a:custGeom>
            <a:solidFill>
              <a:srgbClr val="FF3F3F"/>
            </a:solidFill>
            <a:ln w="9525">
              <a:noFill/>
              <a:round/>
              <a:headEnd/>
              <a:tailEnd/>
            </a:ln>
          </p:spPr>
          <p:txBody>
            <a:bodyPr/>
            <a:lstStyle/>
            <a:p>
              <a:endParaRPr lang="en-US"/>
            </a:p>
          </p:txBody>
        </p:sp>
        <p:sp>
          <p:nvSpPr>
            <p:cNvPr id="20516" name="Freeform 34"/>
            <p:cNvSpPr>
              <a:spLocks/>
            </p:cNvSpPr>
            <p:nvPr/>
          </p:nvSpPr>
          <p:spPr bwMode="auto">
            <a:xfrm>
              <a:off x="5181" y="474"/>
              <a:ext cx="444" cy="169"/>
            </a:xfrm>
            <a:custGeom>
              <a:avLst/>
              <a:gdLst>
                <a:gd name="T0" fmla="*/ 444 w 444"/>
                <a:gd name="T1" fmla="*/ 124 h 169"/>
                <a:gd name="T2" fmla="*/ 444 w 444"/>
                <a:gd name="T3" fmla="*/ 135 h 169"/>
                <a:gd name="T4" fmla="*/ 429 w 444"/>
                <a:gd name="T5" fmla="*/ 146 h 169"/>
                <a:gd name="T6" fmla="*/ 429 w 444"/>
                <a:gd name="T7" fmla="*/ 152 h 169"/>
                <a:gd name="T8" fmla="*/ 421 w 444"/>
                <a:gd name="T9" fmla="*/ 158 h 169"/>
                <a:gd name="T10" fmla="*/ 414 w 444"/>
                <a:gd name="T11" fmla="*/ 169 h 169"/>
                <a:gd name="T12" fmla="*/ 368 w 444"/>
                <a:gd name="T13" fmla="*/ 169 h 169"/>
                <a:gd name="T14" fmla="*/ 323 w 444"/>
                <a:gd name="T15" fmla="*/ 135 h 169"/>
                <a:gd name="T16" fmla="*/ 316 w 444"/>
                <a:gd name="T17" fmla="*/ 124 h 169"/>
                <a:gd name="T18" fmla="*/ 301 w 444"/>
                <a:gd name="T19" fmla="*/ 113 h 169"/>
                <a:gd name="T20" fmla="*/ 286 w 444"/>
                <a:gd name="T21" fmla="*/ 107 h 169"/>
                <a:gd name="T22" fmla="*/ 278 w 444"/>
                <a:gd name="T23" fmla="*/ 96 h 169"/>
                <a:gd name="T24" fmla="*/ 263 w 444"/>
                <a:gd name="T25" fmla="*/ 84 h 169"/>
                <a:gd name="T26" fmla="*/ 248 w 444"/>
                <a:gd name="T27" fmla="*/ 79 h 169"/>
                <a:gd name="T28" fmla="*/ 233 w 444"/>
                <a:gd name="T29" fmla="*/ 73 h 169"/>
                <a:gd name="T30" fmla="*/ 211 w 444"/>
                <a:gd name="T31" fmla="*/ 67 h 169"/>
                <a:gd name="T32" fmla="*/ 196 w 444"/>
                <a:gd name="T33" fmla="*/ 62 h 169"/>
                <a:gd name="T34" fmla="*/ 180 w 444"/>
                <a:gd name="T35" fmla="*/ 56 h 169"/>
                <a:gd name="T36" fmla="*/ 165 w 444"/>
                <a:gd name="T37" fmla="*/ 50 h 169"/>
                <a:gd name="T38" fmla="*/ 143 w 444"/>
                <a:gd name="T39" fmla="*/ 50 h 169"/>
                <a:gd name="T40" fmla="*/ 120 w 444"/>
                <a:gd name="T41" fmla="*/ 45 h 169"/>
                <a:gd name="T42" fmla="*/ 105 w 444"/>
                <a:gd name="T43" fmla="*/ 45 h 169"/>
                <a:gd name="T44" fmla="*/ 83 w 444"/>
                <a:gd name="T45" fmla="*/ 50 h 169"/>
                <a:gd name="T46" fmla="*/ 68 w 444"/>
                <a:gd name="T47" fmla="*/ 50 h 169"/>
                <a:gd name="T48" fmla="*/ 45 w 444"/>
                <a:gd name="T49" fmla="*/ 56 h 169"/>
                <a:gd name="T50" fmla="*/ 30 w 444"/>
                <a:gd name="T51" fmla="*/ 62 h 169"/>
                <a:gd name="T52" fmla="*/ 8 w 444"/>
                <a:gd name="T53" fmla="*/ 67 h 169"/>
                <a:gd name="T54" fmla="*/ 0 w 444"/>
                <a:gd name="T55" fmla="*/ 62 h 169"/>
                <a:gd name="T56" fmla="*/ 0 w 444"/>
                <a:gd name="T57" fmla="*/ 50 h 169"/>
                <a:gd name="T58" fmla="*/ 15 w 444"/>
                <a:gd name="T59" fmla="*/ 39 h 169"/>
                <a:gd name="T60" fmla="*/ 30 w 444"/>
                <a:gd name="T61" fmla="*/ 34 h 169"/>
                <a:gd name="T62" fmla="*/ 45 w 444"/>
                <a:gd name="T63" fmla="*/ 28 h 169"/>
                <a:gd name="T64" fmla="*/ 53 w 444"/>
                <a:gd name="T65" fmla="*/ 22 h 169"/>
                <a:gd name="T66" fmla="*/ 68 w 444"/>
                <a:gd name="T67" fmla="*/ 17 h 169"/>
                <a:gd name="T68" fmla="*/ 75 w 444"/>
                <a:gd name="T69" fmla="*/ 11 h 169"/>
                <a:gd name="T70" fmla="*/ 90 w 444"/>
                <a:gd name="T71" fmla="*/ 11 h 169"/>
                <a:gd name="T72" fmla="*/ 105 w 444"/>
                <a:gd name="T73" fmla="*/ 5 h 169"/>
                <a:gd name="T74" fmla="*/ 135 w 444"/>
                <a:gd name="T75" fmla="*/ 5 h 169"/>
                <a:gd name="T76" fmla="*/ 150 w 444"/>
                <a:gd name="T77" fmla="*/ 0 h 169"/>
                <a:gd name="T78" fmla="*/ 158 w 444"/>
                <a:gd name="T79" fmla="*/ 0 h 169"/>
                <a:gd name="T80" fmla="*/ 173 w 444"/>
                <a:gd name="T81" fmla="*/ 5 h 169"/>
                <a:gd name="T82" fmla="*/ 211 w 444"/>
                <a:gd name="T83" fmla="*/ 5 h 169"/>
                <a:gd name="T84" fmla="*/ 226 w 444"/>
                <a:gd name="T85" fmla="*/ 11 h 169"/>
                <a:gd name="T86" fmla="*/ 241 w 444"/>
                <a:gd name="T87" fmla="*/ 11 h 169"/>
                <a:gd name="T88" fmla="*/ 256 w 444"/>
                <a:gd name="T89" fmla="*/ 17 h 169"/>
                <a:gd name="T90" fmla="*/ 271 w 444"/>
                <a:gd name="T91" fmla="*/ 22 h 169"/>
                <a:gd name="T92" fmla="*/ 286 w 444"/>
                <a:gd name="T93" fmla="*/ 28 h 169"/>
                <a:gd name="T94" fmla="*/ 301 w 444"/>
                <a:gd name="T95" fmla="*/ 34 h 169"/>
                <a:gd name="T96" fmla="*/ 316 w 444"/>
                <a:gd name="T97" fmla="*/ 39 h 169"/>
                <a:gd name="T98" fmla="*/ 331 w 444"/>
                <a:gd name="T99" fmla="*/ 45 h 169"/>
                <a:gd name="T100" fmla="*/ 353 w 444"/>
                <a:gd name="T101" fmla="*/ 56 h 169"/>
                <a:gd name="T102" fmla="*/ 376 w 444"/>
                <a:gd name="T103" fmla="*/ 73 h 169"/>
                <a:gd name="T104" fmla="*/ 391 w 444"/>
                <a:gd name="T105" fmla="*/ 79 h 169"/>
                <a:gd name="T106" fmla="*/ 436 w 444"/>
                <a:gd name="T107" fmla="*/ 113 h 169"/>
                <a:gd name="T108" fmla="*/ 444 w 444"/>
                <a:gd name="T109" fmla="*/ 124 h 16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44"/>
                <a:gd name="T166" fmla="*/ 0 h 169"/>
                <a:gd name="T167" fmla="*/ 444 w 444"/>
                <a:gd name="T168" fmla="*/ 169 h 16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44" h="169">
                  <a:moveTo>
                    <a:pt x="444" y="124"/>
                  </a:moveTo>
                  <a:lnTo>
                    <a:pt x="444" y="135"/>
                  </a:lnTo>
                  <a:lnTo>
                    <a:pt x="429" y="146"/>
                  </a:lnTo>
                  <a:lnTo>
                    <a:pt x="429" y="152"/>
                  </a:lnTo>
                  <a:lnTo>
                    <a:pt x="421" y="158"/>
                  </a:lnTo>
                  <a:lnTo>
                    <a:pt x="414" y="169"/>
                  </a:lnTo>
                  <a:lnTo>
                    <a:pt x="368" y="169"/>
                  </a:lnTo>
                  <a:lnTo>
                    <a:pt x="323" y="135"/>
                  </a:lnTo>
                  <a:lnTo>
                    <a:pt x="316" y="124"/>
                  </a:lnTo>
                  <a:lnTo>
                    <a:pt x="301" y="113"/>
                  </a:lnTo>
                  <a:lnTo>
                    <a:pt x="286" y="107"/>
                  </a:lnTo>
                  <a:lnTo>
                    <a:pt x="278" y="96"/>
                  </a:lnTo>
                  <a:lnTo>
                    <a:pt x="263" y="84"/>
                  </a:lnTo>
                  <a:lnTo>
                    <a:pt x="248" y="79"/>
                  </a:lnTo>
                  <a:lnTo>
                    <a:pt x="233" y="73"/>
                  </a:lnTo>
                  <a:lnTo>
                    <a:pt x="211" y="67"/>
                  </a:lnTo>
                  <a:lnTo>
                    <a:pt x="196" y="62"/>
                  </a:lnTo>
                  <a:lnTo>
                    <a:pt x="180" y="56"/>
                  </a:lnTo>
                  <a:lnTo>
                    <a:pt x="165" y="50"/>
                  </a:lnTo>
                  <a:lnTo>
                    <a:pt x="143" y="50"/>
                  </a:lnTo>
                  <a:lnTo>
                    <a:pt x="120" y="45"/>
                  </a:lnTo>
                  <a:lnTo>
                    <a:pt x="105" y="45"/>
                  </a:lnTo>
                  <a:lnTo>
                    <a:pt x="83" y="50"/>
                  </a:lnTo>
                  <a:lnTo>
                    <a:pt x="68" y="50"/>
                  </a:lnTo>
                  <a:lnTo>
                    <a:pt x="45" y="56"/>
                  </a:lnTo>
                  <a:lnTo>
                    <a:pt x="30" y="62"/>
                  </a:lnTo>
                  <a:lnTo>
                    <a:pt x="8" y="67"/>
                  </a:lnTo>
                  <a:lnTo>
                    <a:pt x="0" y="62"/>
                  </a:lnTo>
                  <a:lnTo>
                    <a:pt x="0" y="50"/>
                  </a:lnTo>
                  <a:lnTo>
                    <a:pt x="15" y="39"/>
                  </a:lnTo>
                  <a:lnTo>
                    <a:pt x="30" y="34"/>
                  </a:lnTo>
                  <a:lnTo>
                    <a:pt x="45" y="28"/>
                  </a:lnTo>
                  <a:lnTo>
                    <a:pt x="53" y="22"/>
                  </a:lnTo>
                  <a:lnTo>
                    <a:pt x="68" y="17"/>
                  </a:lnTo>
                  <a:lnTo>
                    <a:pt x="75" y="11"/>
                  </a:lnTo>
                  <a:lnTo>
                    <a:pt x="90" y="11"/>
                  </a:lnTo>
                  <a:lnTo>
                    <a:pt x="105" y="5"/>
                  </a:lnTo>
                  <a:lnTo>
                    <a:pt x="135" y="5"/>
                  </a:lnTo>
                  <a:lnTo>
                    <a:pt x="150" y="0"/>
                  </a:lnTo>
                  <a:lnTo>
                    <a:pt x="158" y="0"/>
                  </a:lnTo>
                  <a:lnTo>
                    <a:pt x="173" y="5"/>
                  </a:lnTo>
                  <a:lnTo>
                    <a:pt x="211" y="5"/>
                  </a:lnTo>
                  <a:lnTo>
                    <a:pt x="226" y="11"/>
                  </a:lnTo>
                  <a:lnTo>
                    <a:pt x="241" y="11"/>
                  </a:lnTo>
                  <a:lnTo>
                    <a:pt x="256" y="17"/>
                  </a:lnTo>
                  <a:lnTo>
                    <a:pt x="271" y="22"/>
                  </a:lnTo>
                  <a:lnTo>
                    <a:pt x="286" y="28"/>
                  </a:lnTo>
                  <a:lnTo>
                    <a:pt x="301" y="34"/>
                  </a:lnTo>
                  <a:lnTo>
                    <a:pt x="316" y="39"/>
                  </a:lnTo>
                  <a:lnTo>
                    <a:pt x="331" y="45"/>
                  </a:lnTo>
                  <a:lnTo>
                    <a:pt x="353" y="56"/>
                  </a:lnTo>
                  <a:lnTo>
                    <a:pt x="376" y="73"/>
                  </a:lnTo>
                  <a:lnTo>
                    <a:pt x="391" y="79"/>
                  </a:lnTo>
                  <a:lnTo>
                    <a:pt x="436" y="113"/>
                  </a:lnTo>
                  <a:lnTo>
                    <a:pt x="444" y="124"/>
                  </a:lnTo>
                  <a:close/>
                </a:path>
              </a:pathLst>
            </a:custGeom>
            <a:solidFill>
              <a:srgbClr val="00FFFF"/>
            </a:solidFill>
            <a:ln w="9525">
              <a:noFill/>
              <a:round/>
              <a:headEnd/>
              <a:tailEnd/>
            </a:ln>
          </p:spPr>
          <p:txBody>
            <a:bodyPr/>
            <a:lstStyle/>
            <a:p>
              <a:endParaRPr lang="en-US"/>
            </a:p>
          </p:txBody>
        </p:sp>
        <p:sp>
          <p:nvSpPr>
            <p:cNvPr id="20517" name="Freeform 35"/>
            <p:cNvSpPr>
              <a:spLocks/>
            </p:cNvSpPr>
            <p:nvPr/>
          </p:nvSpPr>
          <p:spPr bwMode="auto">
            <a:xfrm>
              <a:off x="2241" y="502"/>
              <a:ext cx="601" cy="316"/>
            </a:xfrm>
            <a:custGeom>
              <a:avLst/>
              <a:gdLst>
                <a:gd name="T0" fmla="*/ 601 w 601"/>
                <a:gd name="T1" fmla="*/ 17 h 316"/>
                <a:gd name="T2" fmla="*/ 594 w 601"/>
                <a:gd name="T3" fmla="*/ 22 h 316"/>
                <a:gd name="T4" fmla="*/ 586 w 601"/>
                <a:gd name="T5" fmla="*/ 34 h 316"/>
                <a:gd name="T6" fmla="*/ 571 w 601"/>
                <a:gd name="T7" fmla="*/ 45 h 316"/>
                <a:gd name="T8" fmla="*/ 556 w 601"/>
                <a:gd name="T9" fmla="*/ 51 h 316"/>
                <a:gd name="T10" fmla="*/ 549 w 601"/>
                <a:gd name="T11" fmla="*/ 51 h 316"/>
                <a:gd name="T12" fmla="*/ 534 w 601"/>
                <a:gd name="T13" fmla="*/ 56 h 316"/>
                <a:gd name="T14" fmla="*/ 526 w 601"/>
                <a:gd name="T15" fmla="*/ 62 h 316"/>
                <a:gd name="T16" fmla="*/ 496 w 601"/>
                <a:gd name="T17" fmla="*/ 79 h 316"/>
                <a:gd name="T18" fmla="*/ 466 w 601"/>
                <a:gd name="T19" fmla="*/ 96 h 316"/>
                <a:gd name="T20" fmla="*/ 436 w 601"/>
                <a:gd name="T21" fmla="*/ 113 h 316"/>
                <a:gd name="T22" fmla="*/ 406 w 601"/>
                <a:gd name="T23" fmla="*/ 130 h 316"/>
                <a:gd name="T24" fmla="*/ 376 w 601"/>
                <a:gd name="T25" fmla="*/ 147 h 316"/>
                <a:gd name="T26" fmla="*/ 346 w 601"/>
                <a:gd name="T27" fmla="*/ 163 h 316"/>
                <a:gd name="T28" fmla="*/ 316 w 601"/>
                <a:gd name="T29" fmla="*/ 175 h 316"/>
                <a:gd name="T30" fmla="*/ 278 w 601"/>
                <a:gd name="T31" fmla="*/ 192 h 316"/>
                <a:gd name="T32" fmla="*/ 256 w 601"/>
                <a:gd name="T33" fmla="*/ 209 h 316"/>
                <a:gd name="T34" fmla="*/ 225 w 601"/>
                <a:gd name="T35" fmla="*/ 226 h 316"/>
                <a:gd name="T36" fmla="*/ 188 w 601"/>
                <a:gd name="T37" fmla="*/ 242 h 316"/>
                <a:gd name="T38" fmla="*/ 158 w 601"/>
                <a:gd name="T39" fmla="*/ 254 h 316"/>
                <a:gd name="T40" fmla="*/ 128 w 601"/>
                <a:gd name="T41" fmla="*/ 271 h 316"/>
                <a:gd name="T42" fmla="*/ 98 w 601"/>
                <a:gd name="T43" fmla="*/ 288 h 316"/>
                <a:gd name="T44" fmla="*/ 68 w 601"/>
                <a:gd name="T45" fmla="*/ 299 h 316"/>
                <a:gd name="T46" fmla="*/ 37 w 601"/>
                <a:gd name="T47" fmla="*/ 316 h 316"/>
                <a:gd name="T48" fmla="*/ 30 w 601"/>
                <a:gd name="T49" fmla="*/ 310 h 316"/>
                <a:gd name="T50" fmla="*/ 22 w 601"/>
                <a:gd name="T51" fmla="*/ 310 h 316"/>
                <a:gd name="T52" fmla="*/ 0 w 601"/>
                <a:gd name="T53" fmla="*/ 293 h 316"/>
                <a:gd name="T54" fmla="*/ 0 w 601"/>
                <a:gd name="T55" fmla="*/ 282 h 316"/>
                <a:gd name="T56" fmla="*/ 15 w 601"/>
                <a:gd name="T57" fmla="*/ 276 h 316"/>
                <a:gd name="T58" fmla="*/ 30 w 601"/>
                <a:gd name="T59" fmla="*/ 265 h 316"/>
                <a:gd name="T60" fmla="*/ 37 w 601"/>
                <a:gd name="T61" fmla="*/ 265 h 316"/>
                <a:gd name="T62" fmla="*/ 45 w 601"/>
                <a:gd name="T63" fmla="*/ 259 h 316"/>
                <a:gd name="T64" fmla="*/ 83 w 601"/>
                <a:gd name="T65" fmla="*/ 242 h 316"/>
                <a:gd name="T66" fmla="*/ 113 w 601"/>
                <a:gd name="T67" fmla="*/ 226 h 316"/>
                <a:gd name="T68" fmla="*/ 150 w 601"/>
                <a:gd name="T69" fmla="*/ 214 h 316"/>
                <a:gd name="T70" fmla="*/ 180 w 601"/>
                <a:gd name="T71" fmla="*/ 197 h 316"/>
                <a:gd name="T72" fmla="*/ 210 w 601"/>
                <a:gd name="T73" fmla="*/ 180 h 316"/>
                <a:gd name="T74" fmla="*/ 240 w 601"/>
                <a:gd name="T75" fmla="*/ 163 h 316"/>
                <a:gd name="T76" fmla="*/ 278 w 601"/>
                <a:gd name="T77" fmla="*/ 147 h 316"/>
                <a:gd name="T78" fmla="*/ 308 w 601"/>
                <a:gd name="T79" fmla="*/ 135 h 316"/>
                <a:gd name="T80" fmla="*/ 338 w 601"/>
                <a:gd name="T81" fmla="*/ 113 h 316"/>
                <a:gd name="T82" fmla="*/ 368 w 601"/>
                <a:gd name="T83" fmla="*/ 101 h 316"/>
                <a:gd name="T84" fmla="*/ 398 w 601"/>
                <a:gd name="T85" fmla="*/ 85 h 316"/>
                <a:gd name="T86" fmla="*/ 436 w 601"/>
                <a:gd name="T87" fmla="*/ 68 h 316"/>
                <a:gd name="T88" fmla="*/ 466 w 601"/>
                <a:gd name="T89" fmla="*/ 51 h 316"/>
                <a:gd name="T90" fmla="*/ 496 w 601"/>
                <a:gd name="T91" fmla="*/ 34 h 316"/>
                <a:gd name="T92" fmla="*/ 526 w 601"/>
                <a:gd name="T93" fmla="*/ 17 h 316"/>
                <a:gd name="T94" fmla="*/ 564 w 601"/>
                <a:gd name="T95" fmla="*/ 0 h 316"/>
                <a:gd name="T96" fmla="*/ 579 w 601"/>
                <a:gd name="T97" fmla="*/ 0 h 316"/>
                <a:gd name="T98" fmla="*/ 579 w 601"/>
                <a:gd name="T99" fmla="*/ 6 h 316"/>
                <a:gd name="T100" fmla="*/ 586 w 601"/>
                <a:gd name="T101" fmla="*/ 6 h 316"/>
                <a:gd name="T102" fmla="*/ 601 w 601"/>
                <a:gd name="T103" fmla="*/ 17 h 3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01"/>
                <a:gd name="T157" fmla="*/ 0 h 316"/>
                <a:gd name="T158" fmla="*/ 601 w 601"/>
                <a:gd name="T159" fmla="*/ 316 h 3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01" h="316">
                  <a:moveTo>
                    <a:pt x="601" y="17"/>
                  </a:moveTo>
                  <a:lnTo>
                    <a:pt x="594" y="22"/>
                  </a:lnTo>
                  <a:lnTo>
                    <a:pt x="586" y="34"/>
                  </a:lnTo>
                  <a:lnTo>
                    <a:pt x="571" y="45"/>
                  </a:lnTo>
                  <a:lnTo>
                    <a:pt x="556" y="51"/>
                  </a:lnTo>
                  <a:lnTo>
                    <a:pt x="549" y="51"/>
                  </a:lnTo>
                  <a:lnTo>
                    <a:pt x="534" y="56"/>
                  </a:lnTo>
                  <a:lnTo>
                    <a:pt x="526" y="62"/>
                  </a:lnTo>
                  <a:lnTo>
                    <a:pt x="496" y="79"/>
                  </a:lnTo>
                  <a:lnTo>
                    <a:pt x="466" y="96"/>
                  </a:lnTo>
                  <a:lnTo>
                    <a:pt x="436" y="113"/>
                  </a:lnTo>
                  <a:lnTo>
                    <a:pt x="406" y="130"/>
                  </a:lnTo>
                  <a:lnTo>
                    <a:pt x="376" y="147"/>
                  </a:lnTo>
                  <a:lnTo>
                    <a:pt x="346" y="163"/>
                  </a:lnTo>
                  <a:lnTo>
                    <a:pt x="316" y="175"/>
                  </a:lnTo>
                  <a:lnTo>
                    <a:pt x="278" y="192"/>
                  </a:lnTo>
                  <a:lnTo>
                    <a:pt x="256" y="209"/>
                  </a:lnTo>
                  <a:lnTo>
                    <a:pt x="225" y="226"/>
                  </a:lnTo>
                  <a:lnTo>
                    <a:pt x="188" y="242"/>
                  </a:lnTo>
                  <a:lnTo>
                    <a:pt x="158" y="254"/>
                  </a:lnTo>
                  <a:lnTo>
                    <a:pt x="128" y="271"/>
                  </a:lnTo>
                  <a:lnTo>
                    <a:pt x="98" y="288"/>
                  </a:lnTo>
                  <a:lnTo>
                    <a:pt x="68" y="299"/>
                  </a:lnTo>
                  <a:lnTo>
                    <a:pt x="37" y="316"/>
                  </a:lnTo>
                  <a:lnTo>
                    <a:pt x="30" y="310"/>
                  </a:lnTo>
                  <a:lnTo>
                    <a:pt x="22" y="310"/>
                  </a:lnTo>
                  <a:lnTo>
                    <a:pt x="0" y="293"/>
                  </a:lnTo>
                  <a:lnTo>
                    <a:pt x="0" y="282"/>
                  </a:lnTo>
                  <a:lnTo>
                    <a:pt x="15" y="276"/>
                  </a:lnTo>
                  <a:lnTo>
                    <a:pt x="30" y="265"/>
                  </a:lnTo>
                  <a:lnTo>
                    <a:pt x="37" y="265"/>
                  </a:lnTo>
                  <a:lnTo>
                    <a:pt x="45" y="259"/>
                  </a:lnTo>
                  <a:lnTo>
                    <a:pt x="83" y="242"/>
                  </a:lnTo>
                  <a:lnTo>
                    <a:pt x="113" y="226"/>
                  </a:lnTo>
                  <a:lnTo>
                    <a:pt x="150" y="214"/>
                  </a:lnTo>
                  <a:lnTo>
                    <a:pt x="180" y="197"/>
                  </a:lnTo>
                  <a:lnTo>
                    <a:pt x="210" y="180"/>
                  </a:lnTo>
                  <a:lnTo>
                    <a:pt x="240" y="163"/>
                  </a:lnTo>
                  <a:lnTo>
                    <a:pt x="278" y="147"/>
                  </a:lnTo>
                  <a:lnTo>
                    <a:pt x="308" y="135"/>
                  </a:lnTo>
                  <a:lnTo>
                    <a:pt x="338" y="113"/>
                  </a:lnTo>
                  <a:lnTo>
                    <a:pt x="368" y="101"/>
                  </a:lnTo>
                  <a:lnTo>
                    <a:pt x="398" y="85"/>
                  </a:lnTo>
                  <a:lnTo>
                    <a:pt x="436" y="68"/>
                  </a:lnTo>
                  <a:lnTo>
                    <a:pt x="466" y="51"/>
                  </a:lnTo>
                  <a:lnTo>
                    <a:pt x="496" y="34"/>
                  </a:lnTo>
                  <a:lnTo>
                    <a:pt x="526" y="17"/>
                  </a:lnTo>
                  <a:lnTo>
                    <a:pt x="564" y="0"/>
                  </a:lnTo>
                  <a:lnTo>
                    <a:pt x="579" y="0"/>
                  </a:lnTo>
                  <a:lnTo>
                    <a:pt x="579" y="6"/>
                  </a:lnTo>
                  <a:lnTo>
                    <a:pt x="586" y="6"/>
                  </a:lnTo>
                  <a:lnTo>
                    <a:pt x="601" y="17"/>
                  </a:lnTo>
                  <a:close/>
                </a:path>
              </a:pathLst>
            </a:custGeom>
            <a:solidFill>
              <a:srgbClr val="FF00FF"/>
            </a:solidFill>
            <a:ln w="9525">
              <a:noFill/>
              <a:round/>
              <a:headEnd/>
              <a:tailEnd/>
            </a:ln>
          </p:spPr>
          <p:txBody>
            <a:bodyPr/>
            <a:lstStyle/>
            <a:p>
              <a:endParaRPr lang="en-US"/>
            </a:p>
          </p:txBody>
        </p:sp>
        <p:sp>
          <p:nvSpPr>
            <p:cNvPr id="20518" name="Freeform 36"/>
            <p:cNvSpPr>
              <a:spLocks/>
            </p:cNvSpPr>
            <p:nvPr/>
          </p:nvSpPr>
          <p:spPr bwMode="auto">
            <a:xfrm>
              <a:off x="5001" y="513"/>
              <a:ext cx="172" cy="136"/>
            </a:xfrm>
            <a:custGeom>
              <a:avLst/>
              <a:gdLst>
                <a:gd name="T0" fmla="*/ 157 w 172"/>
                <a:gd name="T1" fmla="*/ 45 h 136"/>
                <a:gd name="T2" fmla="*/ 172 w 172"/>
                <a:gd name="T3" fmla="*/ 57 h 136"/>
                <a:gd name="T4" fmla="*/ 172 w 172"/>
                <a:gd name="T5" fmla="*/ 68 h 136"/>
                <a:gd name="T6" fmla="*/ 157 w 172"/>
                <a:gd name="T7" fmla="*/ 68 h 136"/>
                <a:gd name="T8" fmla="*/ 142 w 172"/>
                <a:gd name="T9" fmla="*/ 79 h 136"/>
                <a:gd name="T10" fmla="*/ 142 w 172"/>
                <a:gd name="T11" fmla="*/ 90 h 136"/>
                <a:gd name="T12" fmla="*/ 150 w 172"/>
                <a:gd name="T13" fmla="*/ 96 h 136"/>
                <a:gd name="T14" fmla="*/ 157 w 172"/>
                <a:gd name="T15" fmla="*/ 107 h 136"/>
                <a:gd name="T16" fmla="*/ 150 w 172"/>
                <a:gd name="T17" fmla="*/ 119 h 136"/>
                <a:gd name="T18" fmla="*/ 142 w 172"/>
                <a:gd name="T19" fmla="*/ 113 h 136"/>
                <a:gd name="T20" fmla="*/ 135 w 172"/>
                <a:gd name="T21" fmla="*/ 113 h 136"/>
                <a:gd name="T22" fmla="*/ 127 w 172"/>
                <a:gd name="T23" fmla="*/ 107 h 136"/>
                <a:gd name="T24" fmla="*/ 120 w 172"/>
                <a:gd name="T25" fmla="*/ 107 h 136"/>
                <a:gd name="T26" fmla="*/ 112 w 172"/>
                <a:gd name="T27" fmla="*/ 102 h 136"/>
                <a:gd name="T28" fmla="*/ 97 w 172"/>
                <a:gd name="T29" fmla="*/ 102 h 136"/>
                <a:gd name="T30" fmla="*/ 75 w 172"/>
                <a:gd name="T31" fmla="*/ 119 h 136"/>
                <a:gd name="T32" fmla="*/ 75 w 172"/>
                <a:gd name="T33" fmla="*/ 124 h 136"/>
                <a:gd name="T34" fmla="*/ 67 w 172"/>
                <a:gd name="T35" fmla="*/ 130 h 136"/>
                <a:gd name="T36" fmla="*/ 60 w 172"/>
                <a:gd name="T37" fmla="*/ 130 h 136"/>
                <a:gd name="T38" fmla="*/ 52 w 172"/>
                <a:gd name="T39" fmla="*/ 136 h 136"/>
                <a:gd name="T40" fmla="*/ 45 w 172"/>
                <a:gd name="T41" fmla="*/ 136 h 136"/>
                <a:gd name="T42" fmla="*/ 30 w 172"/>
                <a:gd name="T43" fmla="*/ 124 h 136"/>
                <a:gd name="T44" fmla="*/ 37 w 172"/>
                <a:gd name="T45" fmla="*/ 119 h 136"/>
                <a:gd name="T46" fmla="*/ 37 w 172"/>
                <a:gd name="T47" fmla="*/ 113 h 136"/>
                <a:gd name="T48" fmla="*/ 52 w 172"/>
                <a:gd name="T49" fmla="*/ 102 h 136"/>
                <a:gd name="T50" fmla="*/ 52 w 172"/>
                <a:gd name="T51" fmla="*/ 96 h 136"/>
                <a:gd name="T52" fmla="*/ 37 w 172"/>
                <a:gd name="T53" fmla="*/ 85 h 136"/>
                <a:gd name="T54" fmla="*/ 15 w 172"/>
                <a:gd name="T55" fmla="*/ 85 h 136"/>
                <a:gd name="T56" fmla="*/ 7 w 172"/>
                <a:gd name="T57" fmla="*/ 79 h 136"/>
                <a:gd name="T58" fmla="*/ 0 w 172"/>
                <a:gd name="T59" fmla="*/ 79 h 136"/>
                <a:gd name="T60" fmla="*/ 0 w 172"/>
                <a:gd name="T61" fmla="*/ 68 h 136"/>
                <a:gd name="T62" fmla="*/ 7 w 172"/>
                <a:gd name="T63" fmla="*/ 62 h 136"/>
                <a:gd name="T64" fmla="*/ 22 w 172"/>
                <a:gd name="T65" fmla="*/ 62 h 136"/>
                <a:gd name="T66" fmla="*/ 37 w 172"/>
                <a:gd name="T67" fmla="*/ 51 h 136"/>
                <a:gd name="T68" fmla="*/ 52 w 172"/>
                <a:gd name="T69" fmla="*/ 51 h 136"/>
                <a:gd name="T70" fmla="*/ 60 w 172"/>
                <a:gd name="T71" fmla="*/ 45 h 136"/>
                <a:gd name="T72" fmla="*/ 67 w 172"/>
                <a:gd name="T73" fmla="*/ 34 h 136"/>
                <a:gd name="T74" fmla="*/ 67 w 172"/>
                <a:gd name="T75" fmla="*/ 17 h 136"/>
                <a:gd name="T76" fmla="*/ 75 w 172"/>
                <a:gd name="T77" fmla="*/ 6 h 136"/>
                <a:gd name="T78" fmla="*/ 75 w 172"/>
                <a:gd name="T79" fmla="*/ 0 h 136"/>
                <a:gd name="T80" fmla="*/ 82 w 172"/>
                <a:gd name="T81" fmla="*/ 0 h 136"/>
                <a:gd name="T82" fmla="*/ 97 w 172"/>
                <a:gd name="T83" fmla="*/ 11 h 136"/>
                <a:gd name="T84" fmla="*/ 105 w 172"/>
                <a:gd name="T85" fmla="*/ 23 h 136"/>
                <a:gd name="T86" fmla="*/ 105 w 172"/>
                <a:gd name="T87" fmla="*/ 28 h 136"/>
                <a:gd name="T88" fmla="*/ 135 w 172"/>
                <a:gd name="T89" fmla="*/ 51 h 136"/>
                <a:gd name="T90" fmla="*/ 142 w 172"/>
                <a:gd name="T91" fmla="*/ 45 h 136"/>
                <a:gd name="T92" fmla="*/ 157 w 172"/>
                <a:gd name="T93" fmla="*/ 45 h 1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72"/>
                <a:gd name="T142" fmla="*/ 0 h 136"/>
                <a:gd name="T143" fmla="*/ 172 w 172"/>
                <a:gd name="T144" fmla="*/ 136 h 1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72" h="136">
                  <a:moveTo>
                    <a:pt x="157" y="45"/>
                  </a:moveTo>
                  <a:lnTo>
                    <a:pt x="172" y="57"/>
                  </a:lnTo>
                  <a:lnTo>
                    <a:pt x="172" y="68"/>
                  </a:lnTo>
                  <a:lnTo>
                    <a:pt x="157" y="68"/>
                  </a:lnTo>
                  <a:lnTo>
                    <a:pt x="142" y="79"/>
                  </a:lnTo>
                  <a:lnTo>
                    <a:pt x="142" y="90"/>
                  </a:lnTo>
                  <a:lnTo>
                    <a:pt x="150" y="96"/>
                  </a:lnTo>
                  <a:lnTo>
                    <a:pt x="157" y="107"/>
                  </a:lnTo>
                  <a:lnTo>
                    <a:pt x="150" y="119"/>
                  </a:lnTo>
                  <a:lnTo>
                    <a:pt x="142" y="113"/>
                  </a:lnTo>
                  <a:lnTo>
                    <a:pt x="135" y="113"/>
                  </a:lnTo>
                  <a:lnTo>
                    <a:pt x="127" y="107"/>
                  </a:lnTo>
                  <a:lnTo>
                    <a:pt x="120" y="107"/>
                  </a:lnTo>
                  <a:lnTo>
                    <a:pt x="112" y="102"/>
                  </a:lnTo>
                  <a:lnTo>
                    <a:pt x="97" y="102"/>
                  </a:lnTo>
                  <a:lnTo>
                    <a:pt x="75" y="119"/>
                  </a:lnTo>
                  <a:lnTo>
                    <a:pt x="75" y="124"/>
                  </a:lnTo>
                  <a:lnTo>
                    <a:pt x="67" y="130"/>
                  </a:lnTo>
                  <a:lnTo>
                    <a:pt x="60" y="130"/>
                  </a:lnTo>
                  <a:lnTo>
                    <a:pt x="52" y="136"/>
                  </a:lnTo>
                  <a:lnTo>
                    <a:pt x="45" y="136"/>
                  </a:lnTo>
                  <a:lnTo>
                    <a:pt x="30" y="124"/>
                  </a:lnTo>
                  <a:lnTo>
                    <a:pt x="37" y="119"/>
                  </a:lnTo>
                  <a:lnTo>
                    <a:pt x="37" y="113"/>
                  </a:lnTo>
                  <a:lnTo>
                    <a:pt x="52" y="102"/>
                  </a:lnTo>
                  <a:lnTo>
                    <a:pt x="52" y="96"/>
                  </a:lnTo>
                  <a:lnTo>
                    <a:pt x="37" y="85"/>
                  </a:lnTo>
                  <a:lnTo>
                    <a:pt x="15" y="85"/>
                  </a:lnTo>
                  <a:lnTo>
                    <a:pt x="7" y="79"/>
                  </a:lnTo>
                  <a:lnTo>
                    <a:pt x="0" y="79"/>
                  </a:lnTo>
                  <a:lnTo>
                    <a:pt x="0" y="68"/>
                  </a:lnTo>
                  <a:lnTo>
                    <a:pt x="7" y="62"/>
                  </a:lnTo>
                  <a:lnTo>
                    <a:pt x="22" y="62"/>
                  </a:lnTo>
                  <a:lnTo>
                    <a:pt x="37" y="51"/>
                  </a:lnTo>
                  <a:lnTo>
                    <a:pt x="52" y="51"/>
                  </a:lnTo>
                  <a:lnTo>
                    <a:pt x="60" y="45"/>
                  </a:lnTo>
                  <a:lnTo>
                    <a:pt x="67" y="34"/>
                  </a:lnTo>
                  <a:lnTo>
                    <a:pt x="67" y="17"/>
                  </a:lnTo>
                  <a:lnTo>
                    <a:pt x="75" y="6"/>
                  </a:lnTo>
                  <a:lnTo>
                    <a:pt x="75" y="0"/>
                  </a:lnTo>
                  <a:lnTo>
                    <a:pt x="82" y="0"/>
                  </a:lnTo>
                  <a:lnTo>
                    <a:pt x="97" y="11"/>
                  </a:lnTo>
                  <a:lnTo>
                    <a:pt x="105" y="23"/>
                  </a:lnTo>
                  <a:lnTo>
                    <a:pt x="105" y="28"/>
                  </a:lnTo>
                  <a:lnTo>
                    <a:pt x="135" y="51"/>
                  </a:lnTo>
                  <a:lnTo>
                    <a:pt x="142" y="45"/>
                  </a:lnTo>
                  <a:lnTo>
                    <a:pt x="157" y="45"/>
                  </a:lnTo>
                  <a:close/>
                </a:path>
              </a:pathLst>
            </a:custGeom>
            <a:solidFill>
              <a:srgbClr val="FF00FF"/>
            </a:solidFill>
            <a:ln w="9525">
              <a:noFill/>
              <a:round/>
              <a:headEnd/>
              <a:tailEnd/>
            </a:ln>
          </p:spPr>
          <p:txBody>
            <a:bodyPr/>
            <a:lstStyle/>
            <a:p>
              <a:endParaRPr lang="en-US"/>
            </a:p>
          </p:txBody>
        </p:sp>
        <p:sp>
          <p:nvSpPr>
            <p:cNvPr id="20519" name="Freeform 37"/>
            <p:cNvSpPr>
              <a:spLocks/>
            </p:cNvSpPr>
            <p:nvPr/>
          </p:nvSpPr>
          <p:spPr bwMode="auto">
            <a:xfrm>
              <a:off x="1654" y="513"/>
              <a:ext cx="76" cy="68"/>
            </a:xfrm>
            <a:custGeom>
              <a:avLst/>
              <a:gdLst>
                <a:gd name="T0" fmla="*/ 76 w 76"/>
                <a:gd name="T1" fmla="*/ 28 h 68"/>
                <a:gd name="T2" fmla="*/ 76 w 76"/>
                <a:gd name="T3" fmla="*/ 51 h 68"/>
                <a:gd name="T4" fmla="*/ 68 w 76"/>
                <a:gd name="T5" fmla="*/ 62 h 68"/>
                <a:gd name="T6" fmla="*/ 53 w 76"/>
                <a:gd name="T7" fmla="*/ 68 h 68"/>
                <a:gd name="T8" fmla="*/ 38 w 76"/>
                <a:gd name="T9" fmla="*/ 68 h 68"/>
                <a:gd name="T10" fmla="*/ 30 w 76"/>
                <a:gd name="T11" fmla="*/ 62 h 68"/>
                <a:gd name="T12" fmla="*/ 23 w 76"/>
                <a:gd name="T13" fmla="*/ 62 h 68"/>
                <a:gd name="T14" fmla="*/ 0 w 76"/>
                <a:gd name="T15" fmla="*/ 45 h 68"/>
                <a:gd name="T16" fmla="*/ 0 w 76"/>
                <a:gd name="T17" fmla="*/ 28 h 68"/>
                <a:gd name="T18" fmla="*/ 8 w 76"/>
                <a:gd name="T19" fmla="*/ 23 h 68"/>
                <a:gd name="T20" fmla="*/ 15 w 76"/>
                <a:gd name="T21" fmla="*/ 11 h 68"/>
                <a:gd name="T22" fmla="*/ 30 w 76"/>
                <a:gd name="T23" fmla="*/ 6 h 68"/>
                <a:gd name="T24" fmla="*/ 38 w 76"/>
                <a:gd name="T25" fmla="*/ 0 h 68"/>
                <a:gd name="T26" fmla="*/ 53 w 76"/>
                <a:gd name="T27" fmla="*/ 6 h 68"/>
                <a:gd name="T28" fmla="*/ 68 w 76"/>
                <a:gd name="T29" fmla="*/ 11 h 68"/>
                <a:gd name="T30" fmla="*/ 68 w 76"/>
                <a:gd name="T31" fmla="*/ 17 h 68"/>
                <a:gd name="T32" fmla="*/ 76 w 76"/>
                <a:gd name="T33" fmla="*/ 23 h 68"/>
                <a:gd name="T34" fmla="*/ 76 w 76"/>
                <a:gd name="T35" fmla="*/ 28 h 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
                <a:gd name="T55" fmla="*/ 0 h 68"/>
                <a:gd name="T56" fmla="*/ 76 w 76"/>
                <a:gd name="T57" fmla="*/ 68 h 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 h="68">
                  <a:moveTo>
                    <a:pt x="76" y="28"/>
                  </a:moveTo>
                  <a:lnTo>
                    <a:pt x="76" y="51"/>
                  </a:lnTo>
                  <a:lnTo>
                    <a:pt x="68" y="62"/>
                  </a:lnTo>
                  <a:lnTo>
                    <a:pt x="53" y="68"/>
                  </a:lnTo>
                  <a:lnTo>
                    <a:pt x="38" y="68"/>
                  </a:lnTo>
                  <a:lnTo>
                    <a:pt x="30" y="62"/>
                  </a:lnTo>
                  <a:lnTo>
                    <a:pt x="23" y="62"/>
                  </a:lnTo>
                  <a:lnTo>
                    <a:pt x="0" y="45"/>
                  </a:lnTo>
                  <a:lnTo>
                    <a:pt x="0" y="28"/>
                  </a:lnTo>
                  <a:lnTo>
                    <a:pt x="8" y="23"/>
                  </a:lnTo>
                  <a:lnTo>
                    <a:pt x="15" y="11"/>
                  </a:lnTo>
                  <a:lnTo>
                    <a:pt x="30" y="6"/>
                  </a:lnTo>
                  <a:lnTo>
                    <a:pt x="38" y="0"/>
                  </a:lnTo>
                  <a:lnTo>
                    <a:pt x="53" y="6"/>
                  </a:lnTo>
                  <a:lnTo>
                    <a:pt x="68" y="11"/>
                  </a:lnTo>
                  <a:lnTo>
                    <a:pt x="68" y="17"/>
                  </a:lnTo>
                  <a:lnTo>
                    <a:pt x="76" y="23"/>
                  </a:lnTo>
                  <a:lnTo>
                    <a:pt x="76" y="28"/>
                  </a:lnTo>
                  <a:close/>
                </a:path>
              </a:pathLst>
            </a:custGeom>
            <a:solidFill>
              <a:srgbClr val="FF0000"/>
            </a:solidFill>
            <a:ln w="9525">
              <a:noFill/>
              <a:round/>
              <a:headEnd/>
              <a:tailEnd/>
            </a:ln>
          </p:spPr>
          <p:txBody>
            <a:bodyPr/>
            <a:lstStyle/>
            <a:p>
              <a:endParaRPr lang="en-US"/>
            </a:p>
          </p:txBody>
        </p:sp>
        <p:sp>
          <p:nvSpPr>
            <p:cNvPr id="20520" name="Freeform 38"/>
            <p:cNvSpPr>
              <a:spLocks/>
            </p:cNvSpPr>
            <p:nvPr/>
          </p:nvSpPr>
          <p:spPr bwMode="auto">
            <a:xfrm>
              <a:off x="368" y="558"/>
              <a:ext cx="91" cy="74"/>
            </a:xfrm>
            <a:custGeom>
              <a:avLst/>
              <a:gdLst>
                <a:gd name="T0" fmla="*/ 91 w 91"/>
                <a:gd name="T1" fmla="*/ 23 h 74"/>
                <a:gd name="T2" fmla="*/ 83 w 91"/>
                <a:gd name="T3" fmla="*/ 34 h 74"/>
                <a:gd name="T4" fmla="*/ 83 w 91"/>
                <a:gd name="T5" fmla="*/ 51 h 74"/>
                <a:gd name="T6" fmla="*/ 53 w 91"/>
                <a:gd name="T7" fmla="*/ 74 h 74"/>
                <a:gd name="T8" fmla="*/ 38 w 91"/>
                <a:gd name="T9" fmla="*/ 74 h 74"/>
                <a:gd name="T10" fmla="*/ 31 w 91"/>
                <a:gd name="T11" fmla="*/ 68 h 74"/>
                <a:gd name="T12" fmla="*/ 23 w 91"/>
                <a:gd name="T13" fmla="*/ 68 h 74"/>
                <a:gd name="T14" fmla="*/ 15 w 91"/>
                <a:gd name="T15" fmla="*/ 62 h 74"/>
                <a:gd name="T16" fmla="*/ 8 w 91"/>
                <a:gd name="T17" fmla="*/ 62 h 74"/>
                <a:gd name="T18" fmla="*/ 0 w 91"/>
                <a:gd name="T19" fmla="*/ 57 h 74"/>
                <a:gd name="T20" fmla="*/ 0 w 91"/>
                <a:gd name="T21" fmla="*/ 40 h 74"/>
                <a:gd name="T22" fmla="*/ 8 w 91"/>
                <a:gd name="T23" fmla="*/ 34 h 74"/>
                <a:gd name="T24" fmla="*/ 15 w 91"/>
                <a:gd name="T25" fmla="*/ 23 h 74"/>
                <a:gd name="T26" fmla="*/ 46 w 91"/>
                <a:gd name="T27" fmla="*/ 0 h 74"/>
                <a:gd name="T28" fmla="*/ 61 w 91"/>
                <a:gd name="T29" fmla="*/ 0 h 74"/>
                <a:gd name="T30" fmla="*/ 68 w 91"/>
                <a:gd name="T31" fmla="*/ 6 h 74"/>
                <a:gd name="T32" fmla="*/ 76 w 91"/>
                <a:gd name="T33" fmla="*/ 6 h 74"/>
                <a:gd name="T34" fmla="*/ 76 w 91"/>
                <a:gd name="T35" fmla="*/ 12 h 74"/>
                <a:gd name="T36" fmla="*/ 83 w 91"/>
                <a:gd name="T37" fmla="*/ 17 h 74"/>
                <a:gd name="T38" fmla="*/ 83 w 91"/>
                <a:gd name="T39" fmla="*/ 23 h 74"/>
                <a:gd name="T40" fmla="*/ 91 w 91"/>
                <a:gd name="T41" fmla="*/ 23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1"/>
                <a:gd name="T64" fmla="*/ 0 h 74"/>
                <a:gd name="T65" fmla="*/ 91 w 91"/>
                <a:gd name="T66" fmla="*/ 74 h 7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1" h="74">
                  <a:moveTo>
                    <a:pt x="91" y="23"/>
                  </a:moveTo>
                  <a:lnTo>
                    <a:pt x="83" y="34"/>
                  </a:lnTo>
                  <a:lnTo>
                    <a:pt x="83" y="51"/>
                  </a:lnTo>
                  <a:lnTo>
                    <a:pt x="53" y="74"/>
                  </a:lnTo>
                  <a:lnTo>
                    <a:pt x="38" y="74"/>
                  </a:lnTo>
                  <a:lnTo>
                    <a:pt x="31" y="68"/>
                  </a:lnTo>
                  <a:lnTo>
                    <a:pt x="23" y="68"/>
                  </a:lnTo>
                  <a:lnTo>
                    <a:pt x="15" y="62"/>
                  </a:lnTo>
                  <a:lnTo>
                    <a:pt x="8" y="62"/>
                  </a:lnTo>
                  <a:lnTo>
                    <a:pt x="0" y="57"/>
                  </a:lnTo>
                  <a:lnTo>
                    <a:pt x="0" y="40"/>
                  </a:lnTo>
                  <a:lnTo>
                    <a:pt x="8" y="34"/>
                  </a:lnTo>
                  <a:lnTo>
                    <a:pt x="15" y="23"/>
                  </a:lnTo>
                  <a:lnTo>
                    <a:pt x="46" y="0"/>
                  </a:lnTo>
                  <a:lnTo>
                    <a:pt x="61" y="0"/>
                  </a:lnTo>
                  <a:lnTo>
                    <a:pt x="68" y="6"/>
                  </a:lnTo>
                  <a:lnTo>
                    <a:pt x="76" y="6"/>
                  </a:lnTo>
                  <a:lnTo>
                    <a:pt x="76" y="12"/>
                  </a:lnTo>
                  <a:lnTo>
                    <a:pt x="83" y="17"/>
                  </a:lnTo>
                  <a:lnTo>
                    <a:pt x="83" y="23"/>
                  </a:lnTo>
                  <a:lnTo>
                    <a:pt x="91" y="23"/>
                  </a:lnTo>
                  <a:close/>
                </a:path>
              </a:pathLst>
            </a:custGeom>
            <a:solidFill>
              <a:srgbClr val="3FFF3F"/>
            </a:solidFill>
            <a:ln w="9525">
              <a:noFill/>
              <a:round/>
              <a:headEnd/>
              <a:tailEnd/>
            </a:ln>
          </p:spPr>
          <p:txBody>
            <a:bodyPr/>
            <a:lstStyle/>
            <a:p>
              <a:endParaRPr lang="en-US"/>
            </a:p>
          </p:txBody>
        </p:sp>
        <p:sp>
          <p:nvSpPr>
            <p:cNvPr id="20521" name="Freeform 39"/>
            <p:cNvSpPr>
              <a:spLocks/>
            </p:cNvSpPr>
            <p:nvPr/>
          </p:nvSpPr>
          <p:spPr bwMode="auto">
            <a:xfrm>
              <a:off x="1940" y="564"/>
              <a:ext cx="90" cy="68"/>
            </a:xfrm>
            <a:custGeom>
              <a:avLst/>
              <a:gdLst>
                <a:gd name="T0" fmla="*/ 90 w 90"/>
                <a:gd name="T1" fmla="*/ 34 h 68"/>
                <a:gd name="T2" fmla="*/ 90 w 90"/>
                <a:gd name="T3" fmla="*/ 45 h 68"/>
                <a:gd name="T4" fmla="*/ 83 w 90"/>
                <a:gd name="T5" fmla="*/ 51 h 68"/>
                <a:gd name="T6" fmla="*/ 75 w 90"/>
                <a:gd name="T7" fmla="*/ 62 h 68"/>
                <a:gd name="T8" fmla="*/ 68 w 90"/>
                <a:gd name="T9" fmla="*/ 68 h 68"/>
                <a:gd name="T10" fmla="*/ 45 w 90"/>
                <a:gd name="T11" fmla="*/ 68 h 68"/>
                <a:gd name="T12" fmla="*/ 38 w 90"/>
                <a:gd name="T13" fmla="*/ 62 h 68"/>
                <a:gd name="T14" fmla="*/ 30 w 90"/>
                <a:gd name="T15" fmla="*/ 62 h 68"/>
                <a:gd name="T16" fmla="*/ 23 w 90"/>
                <a:gd name="T17" fmla="*/ 56 h 68"/>
                <a:gd name="T18" fmla="*/ 23 w 90"/>
                <a:gd name="T19" fmla="*/ 51 h 68"/>
                <a:gd name="T20" fmla="*/ 15 w 90"/>
                <a:gd name="T21" fmla="*/ 51 h 68"/>
                <a:gd name="T22" fmla="*/ 8 w 90"/>
                <a:gd name="T23" fmla="*/ 45 h 68"/>
                <a:gd name="T24" fmla="*/ 0 w 90"/>
                <a:gd name="T25" fmla="*/ 34 h 68"/>
                <a:gd name="T26" fmla="*/ 0 w 90"/>
                <a:gd name="T27" fmla="*/ 28 h 68"/>
                <a:gd name="T28" fmla="*/ 8 w 90"/>
                <a:gd name="T29" fmla="*/ 17 h 68"/>
                <a:gd name="T30" fmla="*/ 8 w 90"/>
                <a:gd name="T31" fmla="*/ 11 h 68"/>
                <a:gd name="T32" fmla="*/ 15 w 90"/>
                <a:gd name="T33" fmla="*/ 11 h 68"/>
                <a:gd name="T34" fmla="*/ 23 w 90"/>
                <a:gd name="T35" fmla="*/ 6 h 68"/>
                <a:gd name="T36" fmla="*/ 45 w 90"/>
                <a:gd name="T37" fmla="*/ 6 h 68"/>
                <a:gd name="T38" fmla="*/ 53 w 90"/>
                <a:gd name="T39" fmla="*/ 0 h 68"/>
                <a:gd name="T40" fmla="*/ 83 w 90"/>
                <a:gd name="T41" fmla="*/ 23 h 68"/>
                <a:gd name="T42" fmla="*/ 83 w 90"/>
                <a:gd name="T43" fmla="*/ 28 h 68"/>
                <a:gd name="T44" fmla="*/ 90 w 90"/>
                <a:gd name="T45" fmla="*/ 34 h 6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0"/>
                <a:gd name="T70" fmla="*/ 0 h 68"/>
                <a:gd name="T71" fmla="*/ 90 w 90"/>
                <a:gd name="T72" fmla="*/ 68 h 6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0" h="68">
                  <a:moveTo>
                    <a:pt x="90" y="34"/>
                  </a:moveTo>
                  <a:lnTo>
                    <a:pt x="90" y="45"/>
                  </a:lnTo>
                  <a:lnTo>
                    <a:pt x="83" y="51"/>
                  </a:lnTo>
                  <a:lnTo>
                    <a:pt x="75" y="62"/>
                  </a:lnTo>
                  <a:lnTo>
                    <a:pt x="68" y="68"/>
                  </a:lnTo>
                  <a:lnTo>
                    <a:pt x="45" y="68"/>
                  </a:lnTo>
                  <a:lnTo>
                    <a:pt x="38" y="62"/>
                  </a:lnTo>
                  <a:lnTo>
                    <a:pt x="30" y="62"/>
                  </a:lnTo>
                  <a:lnTo>
                    <a:pt x="23" y="56"/>
                  </a:lnTo>
                  <a:lnTo>
                    <a:pt x="23" y="51"/>
                  </a:lnTo>
                  <a:lnTo>
                    <a:pt x="15" y="51"/>
                  </a:lnTo>
                  <a:lnTo>
                    <a:pt x="8" y="45"/>
                  </a:lnTo>
                  <a:lnTo>
                    <a:pt x="0" y="34"/>
                  </a:lnTo>
                  <a:lnTo>
                    <a:pt x="0" y="28"/>
                  </a:lnTo>
                  <a:lnTo>
                    <a:pt x="8" y="17"/>
                  </a:lnTo>
                  <a:lnTo>
                    <a:pt x="8" y="11"/>
                  </a:lnTo>
                  <a:lnTo>
                    <a:pt x="15" y="11"/>
                  </a:lnTo>
                  <a:lnTo>
                    <a:pt x="23" y="6"/>
                  </a:lnTo>
                  <a:lnTo>
                    <a:pt x="45" y="6"/>
                  </a:lnTo>
                  <a:lnTo>
                    <a:pt x="53" y="0"/>
                  </a:lnTo>
                  <a:lnTo>
                    <a:pt x="83" y="23"/>
                  </a:lnTo>
                  <a:lnTo>
                    <a:pt x="83" y="28"/>
                  </a:lnTo>
                  <a:lnTo>
                    <a:pt x="90" y="34"/>
                  </a:lnTo>
                  <a:close/>
                </a:path>
              </a:pathLst>
            </a:custGeom>
            <a:solidFill>
              <a:srgbClr val="FF0000"/>
            </a:solidFill>
            <a:ln w="9525">
              <a:noFill/>
              <a:round/>
              <a:headEnd/>
              <a:tailEnd/>
            </a:ln>
          </p:spPr>
          <p:txBody>
            <a:bodyPr/>
            <a:lstStyle/>
            <a:p>
              <a:endParaRPr lang="en-US"/>
            </a:p>
          </p:txBody>
        </p:sp>
        <p:sp>
          <p:nvSpPr>
            <p:cNvPr id="20522" name="Freeform 40"/>
            <p:cNvSpPr>
              <a:spLocks/>
            </p:cNvSpPr>
            <p:nvPr/>
          </p:nvSpPr>
          <p:spPr bwMode="auto">
            <a:xfrm>
              <a:off x="1301" y="570"/>
              <a:ext cx="83" cy="62"/>
            </a:xfrm>
            <a:custGeom>
              <a:avLst/>
              <a:gdLst>
                <a:gd name="T0" fmla="*/ 83 w 83"/>
                <a:gd name="T1" fmla="*/ 22 h 62"/>
                <a:gd name="T2" fmla="*/ 83 w 83"/>
                <a:gd name="T3" fmla="*/ 39 h 62"/>
                <a:gd name="T4" fmla="*/ 68 w 83"/>
                <a:gd name="T5" fmla="*/ 50 h 62"/>
                <a:gd name="T6" fmla="*/ 53 w 83"/>
                <a:gd name="T7" fmla="*/ 50 h 62"/>
                <a:gd name="T8" fmla="*/ 37 w 83"/>
                <a:gd name="T9" fmla="*/ 62 h 62"/>
                <a:gd name="T10" fmla="*/ 22 w 83"/>
                <a:gd name="T11" fmla="*/ 62 h 62"/>
                <a:gd name="T12" fmla="*/ 0 w 83"/>
                <a:gd name="T13" fmla="*/ 45 h 62"/>
                <a:gd name="T14" fmla="*/ 0 w 83"/>
                <a:gd name="T15" fmla="*/ 28 h 62"/>
                <a:gd name="T16" fmla="*/ 7 w 83"/>
                <a:gd name="T17" fmla="*/ 17 h 62"/>
                <a:gd name="T18" fmla="*/ 30 w 83"/>
                <a:gd name="T19" fmla="*/ 0 h 62"/>
                <a:gd name="T20" fmla="*/ 37 w 83"/>
                <a:gd name="T21" fmla="*/ 5 h 62"/>
                <a:gd name="T22" fmla="*/ 53 w 83"/>
                <a:gd name="T23" fmla="*/ 5 h 62"/>
                <a:gd name="T24" fmla="*/ 68 w 83"/>
                <a:gd name="T25" fmla="*/ 17 h 62"/>
                <a:gd name="T26" fmla="*/ 75 w 83"/>
                <a:gd name="T27" fmla="*/ 17 h 62"/>
                <a:gd name="T28" fmla="*/ 83 w 83"/>
                <a:gd name="T29" fmla="*/ 22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3"/>
                <a:gd name="T46" fmla="*/ 0 h 62"/>
                <a:gd name="T47" fmla="*/ 83 w 83"/>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3" h="62">
                  <a:moveTo>
                    <a:pt x="83" y="22"/>
                  </a:moveTo>
                  <a:lnTo>
                    <a:pt x="83" y="39"/>
                  </a:lnTo>
                  <a:lnTo>
                    <a:pt x="68" y="50"/>
                  </a:lnTo>
                  <a:lnTo>
                    <a:pt x="53" y="50"/>
                  </a:lnTo>
                  <a:lnTo>
                    <a:pt x="37" y="62"/>
                  </a:lnTo>
                  <a:lnTo>
                    <a:pt x="22" y="62"/>
                  </a:lnTo>
                  <a:lnTo>
                    <a:pt x="0" y="45"/>
                  </a:lnTo>
                  <a:lnTo>
                    <a:pt x="0" y="28"/>
                  </a:lnTo>
                  <a:lnTo>
                    <a:pt x="7" y="17"/>
                  </a:lnTo>
                  <a:lnTo>
                    <a:pt x="30" y="0"/>
                  </a:lnTo>
                  <a:lnTo>
                    <a:pt x="37" y="5"/>
                  </a:lnTo>
                  <a:lnTo>
                    <a:pt x="53" y="5"/>
                  </a:lnTo>
                  <a:lnTo>
                    <a:pt x="68" y="17"/>
                  </a:lnTo>
                  <a:lnTo>
                    <a:pt x="75" y="17"/>
                  </a:lnTo>
                  <a:lnTo>
                    <a:pt x="83" y="22"/>
                  </a:lnTo>
                  <a:close/>
                </a:path>
              </a:pathLst>
            </a:custGeom>
            <a:solidFill>
              <a:srgbClr val="FF0000"/>
            </a:solidFill>
            <a:ln w="9525">
              <a:noFill/>
              <a:round/>
              <a:headEnd/>
              <a:tailEnd/>
            </a:ln>
          </p:spPr>
          <p:txBody>
            <a:bodyPr/>
            <a:lstStyle/>
            <a:p>
              <a:endParaRPr lang="en-US"/>
            </a:p>
          </p:txBody>
        </p:sp>
        <p:sp>
          <p:nvSpPr>
            <p:cNvPr id="20523" name="Freeform 41"/>
            <p:cNvSpPr>
              <a:spLocks/>
            </p:cNvSpPr>
            <p:nvPr/>
          </p:nvSpPr>
          <p:spPr bwMode="auto">
            <a:xfrm>
              <a:off x="3128" y="587"/>
              <a:ext cx="135" cy="129"/>
            </a:xfrm>
            <a:custGeom>
              <a:avLst/>
              <a:gdLst>
                <a:gd name="T0" fmla="*/ 120 w 135"/>
                <a:gd name="T1" fmla="*/ 22 h 129"/>
                <a:gd name="T2" fmla="*/ 135 w 135"/>
                <a:gd name="T3" fmla="*/ 33 h 129"/>
                <a:gd name="T4" fmla="*/ 135 w 135"/>
                <a:gd name="T5" fmla="*/ 39 h 129"/>
                <a:gd name="T6" fmla="*/ 113 w 135"/>
                <a:gd name="T7" fmla="*/ 56 h 129"/>
                <a:gd name="T8" fmla="*/ 113 w 135"/>
                <a:gd name="T9" fmla="*/ 84 h 129"/>
                <a:gd name="T10" fmla="*/ 120 w 135"/>
                <a:gd name="T11" fmla="*/ 90 h 129"/>
                <a:gd name="T12" fmla="*/ 128 w 135"/>
                <a:gd name="T13" fmla="*/ 107 h 129"/>
                <a:gd name="T14" fmla="*/ 128 w 135"/>
                <a:gd name="T15" fmla="*/ 129 h 129"/>
                <a:gd name="T16" fmla="*/ 113 w 135"/>
                <a:gd name="T17" fmla="*/ 129 h 129"/>
                <a:gd name="T18" fmla="*/ 105 w 135"/>
                <a:gd name="T19" fmla="*/ 118 h 129"/>
                <a:gd name="T20" fmla="*/ 90 w 135"/>
                <a:gd name="T21" fmla="*/ 107 h 129"/>
                <a:gd name="T22" fmla="*/ 83 w 135"/>
                <a:gd name="T23" fmla="*/ 95 h 129"/>
                <a:gd name="T24" fmla="*/ 75 w 135"/>
                <a:gd name="T25" fmla="*/ 84 h 129"/>
                <a:gd name="T26" fmla="*/ 68 w 135"/>
                <a:gd name="T27" fmla="*/ 78 h 129"/>
                <a:gd name="T28" fmla="*/ 53 w 135"/>
                <a:gd name="T29" fmla="*/ 78 h 129"/>
                <a:gd name="T30" fmla="*/ 30 w 135"/>
                <a:gd name="T31" fmla="*/ 95 h 129"/>
                <a:gd name="T32" fmla="*/ 30 w 135"/>
                <a:gd name="T33" fmla="*/ 101 h 129"/>
                <a:gd name="T34" fmla="*/ 8 w 135"/>
                <a:gd name="T35" fmla="*/ 101 h 129"/>
                <a:gd name="T36" fmla="*/ 0 w 135"/>
                <a:gd name="T37" fmla="*/ 90 h 129"/>
                <a:gd name="T38" fmla="*/ 0 w 135"/>
                <a:gd name="T39" fmla="*/ 84 h 129"/>
                <a:gd name="T40" fmla="*/ 8 w 135"/>
                <a:gd name="T41" fmla="*/ 73 h 129"/>
                <a:gd name="T42" fmla="*/ 8 w 135"/>
                <a:gd name="T43" fmla="*/ 62 h 129"/>
                <a:gd name="T44" fmla="*/ 23 w 135"/>
                <a:gd name="T45" fmla="*/ 50 h 129"/>
                <a:gd name="T46" fmla="*/ 23 w 135"/>
                <a:gd name="T47" fmla="*/ 33 h 129"/>
                <a:gd name="T48" fmla="*/ 8 w 135"/>
                <a:gd name="T49" fmla="*/ 22 h 129"/>
                <a:gd name="T50" fmla="*/ 8 w 135"/>
                <a:gd name="T51" fmla="*/ 11 h 129"/>
                <a:gd name="T52" fmla="*/ 23 w 135"/>
                <a:gd name="T53" fmla="*/ 16 h 129"/>
                <a:gd name="T54" fmla="*/ 30 w 135"/>
                <a:gd name="T55" fmla="*/ 16 h 129"/>
                <a:gd name="T56" fmla="*/ 38 w 135"/>
                <a:gd name="T57" fmla="*/ 11 h 129"/>
                <a:gd name="T58" fmla="*/ 45 w 135"/>
                <a:gd name="T59" fmla="*/ 11 h 129"/>
                <a:gd name="T60" fmla="*/ 45 w 135"/>
                <a:gd name="T61" fmla="*/ 5 h 129"/>
                <a:gd name="T62" fmla="*/ 53 w 135"/>
                <a:gd name="T63" fmla="*/ 0 h 129"/>
                <a:gd name="T64" fmla="*/ 68 w 135"/>
                <a:gd name="T65" fmla="*/ 0 h 129"/>
                <a:gd name="T66" fmla="*/ 90 w 135"/>
                <a:gd name="T67" fmla="*/ 16 h 129"/>
                <a:gd name="T68" fmla="*/ 98 w 135"/>
                <a:gd name="T69" fmla="*/ 16 h 129"/>
                <a:gd name="T70" fmla="*/ 105 w 135"/>
                <a:gd name="T71" fmla="*/ 22 h 129"/>
                <a:gd name="T72" fmla="*/ 120 w 135"/>
                <a:gd name="T73" fmla="*/ 22 h 12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5"/>
                <a:gd name="T112" fmla="*/ 0 h 129"/>
                <a:gd name="T113" fmla="*/ 135 w 135"/>
                <a:gd name="T114" fmla="*/ 129 h 12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5" h="129">
                  <a:moveTo>
                    <a:pt x="120" y="22"/>
                  </a:moveTo>
                  <a:lnTo>
                    <a:pt x="135" y="33"/>
                  </a:lnTo>
                  <a:lnTo>
                    <a:pt x="135" y="39"/>
                  </a:lnTo>
                  <a:lnTo>
                    <a:pt x="113" y="56"/>
                  </a:lnTo>
                  <a:lnTo>
                    <a:pt x="113" y="84"/>
                  </a:lnTo>
                  <a:lnTo>
                    <a:pt x="120" y="90"/>
                  </a:lnTo>
                  <a:lnTo>
                    <a:pt x="128" y="107"/>
                  </a:lnTo>
                  <a:lnTo>
                    <a:pt x="128" y="129"/>
                  </a:lnTo>
                  <a:lnTo>
                    <a:pt x="113" y="129"/>
                  </a:lnTo>
                  <a:lnTo>
                    <a:pt x="105" y="118"/>
                  </a:lnTo>
                  <a:lnTo>
                    <a:pt x="90" y="107"/>
                  </a:lnTo>
                  <a:lnTo>
                    <a:pt x="83" y="95"/>
                  </a:lnTo>
                  <a:lnTo>
                    <a:pt x="75" y="84"/>
                  </a:lnTo>
                  <a:lnTo>
                    <a:pt x="68" y="78"/>
                  </a:lnTo>
                  <a:lnTo>
                    <a:pt x="53" y="78"/>
                  </a:lnTo>
                  <a:lnTo>
                    <a:pt x="30" y="95"/>
                  </a:lnTo>
                  <a:lnTo>
                    <a:pt x="30" y="101"/>
                  </a:lnTo>
                  <a:lnTo>
                    <a:pt x="8" y="101"/>
                  </a:lnTo>
                  <a:lnTo>
                    <a:pt x="0" y="90"/>
                  </a:lnTo>
                  <a:lnTo>
                    <a:pt x="0" y="84"/>
                  </a:lnTo>
                  <a:lnTo>
                    <a:pt x="8" y="73"/>
                  </a:lnTo>
                  <a:lnTo>
                    <a:pt x="8" y="62"/>
                  </a:lnTo>
                  <a:lnTo>
                    <a:pt x="23" y="50"/>
                  </a:lnTo>
                  <a:lnTo>
                    <a:pt x="23" y="33"/>
                  </a:lnTo>
                  <a:lnTo>
                    <a:pt x="8" y="22"/>
                  </a:lnTo>
                  <a:lnTo>
                    <a:pt x="8" y="11"/>
                  </a:lnTo>
                  <a:lnTo>
                    <a:pt x="23" y="16"/>
                  </a:lnTo>
                  <a:lnTo>
                    <a:pt x="30" y="16"/>
                  </a:lnTo>
                  <a:lnTo>
                    <a:pt x="38" y="11"/>
                  </a:lnTo>
                  <a:lnTo>
                    <a:pt x="45" y="11"/>
                  </a:lnTo>
                  <a:lnTo>
                    <a:pt x="45" y="5"/>
                  </a:lnTo>
                  <a:lnTo>
                    <a:pt x="53" y="0"/>
                  </a:lnTo>
                  <a:lnTo>
                    <a:pt x="68" y="0"/>
                  </a:lnTo>
                  <a:lnTo>
                    <a:pt x="90" y="16"/>
                  </a:lnTo>
                  <a:lnTo>
                    <a:pt x="98" y="16"/>
                  </a:lnTo>
                  <a:lnTo>
                    <a:pt x="105" y="22"/>
                  </a:lnTo>
                  <a:lnTo>
                    <a:pt x="120" y="22"/>
                  </a:lnTo>
                  <a:close/>
                </a:path>
              </a:pathLst>
            </a:custGeom>
            <a:solidFill>
              <a:srgbClr val="FF00FF"/>
            </a:solidFill>
            <a:ln w="9525">
              <a:noFill/>
              <a:round/>
              <a:headEnd/>
              <a:tailEnd/>
            </a:ln>
          </p:spPr>
          <p:txBody>
            <a:bodyPr/>
            <a:lstStyle/>
            <a:p>
              <a:endParaRPr lang="en-US"/>
            </a:p>
          </p:txBody>
        </p:sp>
        <p:sp>
          <p:nvSpPr>
            <p:cNvPr id="20524" name="Freeform 42"/>
            <p:cNvSpPr>
              <a:spLocks/>
            </p:cNvSpPr>
            <p:nvPr/>
          </p:nvSpPr>
          <p:spPr bwMode="auto">
            <a:xfrm>
              <a:off x="1669" y="609"/>
              <a:ext cx="61" cy="367"/>
            </a:xfrm>
            <a:custGeom>
              <a:avLst/>
              <a:gdLst>
                <a:gd name="T0" fmla="*/ 61 w 61"/>
                <a:gd name="T1" fmla="*/ 17 h 367"/>
                <a:gd name="T2" fmla="*/ 61 w 61"/>
                <a:gd name="T3" fmla="*/ 141 h 367"/>
                <a:gd name="T4" fmla="*/ 53 w 61"/>
                <a:gd name="T5" fmla="*/ 209 h 367"/>
                <a:gd name="T6" fmla="*/ 45 w 61"/>
                <a:gd name="T7" fmla="*/ 282 h 367"/>
                <a:gd name="T8" fmla="*/ 53 w 61"/>
                <a:gd name="T9" fmla="*/ 355 h 367"/>
                <a:gd name="T10" fmla="*/ 45 w 61"/>
                <a:gd name="T11" fmla="*/ 361 h 367"/>
                <a:gd name="T12" fmla="*/ 45 w 61"/>
                <a:gd name="T13" fmla="*/ 367 h 367"/>
                <a:gd name="T14" fmla="*/ 8 w 61"/>
                <a:gd name="T15" fmla="*/ 367 h 367"/>
                <a:gd name="T16" fmla="*/ 0 w 61"/>
                <a:gd name="T17" fmla="*/ 361 h 367"/>
                <a:gd name="T18" fmla="*/ 0 w 61"/>
                <a:gd name="T19" fmla="*/ 186 h 367"/>
                <a:gd name="T20" fmla="*/ 8 w 61"/>
                <a:gd name="T21" fmla="*/ 96 h 367"/>
                <a:gd name="T22" fmla="*/ 8 w 61"/>
                <a:gd name="T23" fmla="*/ 6 h 367"/>
                <a:gd name="T24" fmla="*/ 15 w 61"/>
                <a:gd name="T25" fmla="*/ 0 h 367"/>
                <a:gd name="T26" fmla="*/ 53 w 61"/>
                <a:gd name="T27" fmla="*/ 0 h 367"/>
                <a:gd name="T28" fmla="*/ 61 w 61"/>
                <a:gd name="T29" fmla="*/ 6 h 367"/>
                <a:gd name="T30" fmla="*/ 61 w 61"/>
                <a:gd name="T31" fmla="*/ 17 h 3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1"/>
                <a:gd name="T49" fmla="*/ 0 h 367"/>
                <a:gd name="T50" fmla="*/ 61 w 61"/>
                <a:gd name="T51" fmla="*/ 367 h 36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1" h="367">
                  <a:moveTo>
                    <a:pt x="61" y="17"/>
                  </a:moveTo>
                  <a:lnTo>
                    <a:pt x="61" y="141"/>
                  </a:lnTo>
                  <a:lnTo>
                    <a:pt x="53" y="209"/>
                  </a:lnTo>
                  <a:lnTo>
                    <a:pt x="45" y="282"/>
                  </a:lnTo>
                  <a:lnTo>
                    <a:pt x="53" y="355"/>
                  </a:lnTo>
                  <a:lnTo>
                    <a:pt x="45" y="361"/>
                  </a:lnTo>
                  <a:lnTo>
                    <a:pt x="45" y="367"/>
                  </a:lnTo>
                  <a:lnTo>
                    <a:pt x="8" y="367"/>
                  </a:lnTo>
                  <a:lnTo>
                    <a:pt x="0" y="361"/>
                  </a:lnTo>
                  <a:lnTo>
                    <a:pt x="0" y="186"/>
                  </a:lnTo>
                  <a:lnTo>
                    <a:pt x="8" y="96"/>
                  </a:lnTo>
                  <a:lnTo>
                    <a:pt x="8" y="6"/>
                  </a:lnTo>
                  <a:lnTo>
                    <a:pt x="15" y="0"/>
                  </a:lnTo>
                  <a:lnTo>
                    <a:pt x="53" y="0"/>
                  </a:lnTo>
                  <a:lnTo>
                    <a:pt x="61" y="6"/>
                  </a:lnTo>
                  <a:lnTo>
                    <a:pt x="61" y="17"/>
                  </a:lnTo>
                  <a:close/>
                </a:path>
              </a:pathLst>
            </a:custGeom>
            <a:solidFill>
              <a:srgbClr val="FF0000"/>
            </a:solidFill>
            <a:ln w="9525">
              <a:noFill/>
              <a:round/>
              <a:headEnd/>
              <a:tailEnd/>
            </a:ln>
          </p:spPr>
          <p:txBody>
            <a:bodyPr/>
            <a:lstStyle/>
            <a:p>
              <a:endParaRPr lang="en-US"/>
            </a:p>
          </p:txBody>
        </p:sp>
        <p:sp>
          <p:nvSpPr>
            <p:cNvPr id="20525" name="Freeform 43"/>
            <p:cNvSpPr>
              <a:spLocks/>
            </p:cNvSpPr>
            <p:nvPr/>
          </p:nvSpPr>
          <p:spPr bwMode="auto">
            <a:xfrm>
              <a:off x="3030" y="615"/>
              <a:ext cx="83" cy="56"/>
            </a:xfrm>
            <a:custGeom>
              <a:avLst/>
              <a:gdLst>
                <a:gd name="T0" fmla="*/ 83 w 83"/>
                <a:gd name="T1" fmla="*/ 22 h 56"/>
                <a:gd name="T2" fmla="*/ 83 w 83"/>
                <a:gd name="T3" fmla="*/ 39 h 56"/>
                <a:gd name="T4" fmla="*/ 76 w 83"/>
                <a:gd name="T5" fmla="*/ 50 h 56"/>
                <a:gd name="T6" fmla="*/ 68 w 83"/>
                <a:gd name="T7" fmla="*/ 56 h 56"/>
                <a:gd name="T8" fmla="*/ 23 w 83"/>
                <a:gd name="T9" fmla="*/ 56 h 56"/>
                <a:gd name="T10" fmla="*/ 23 w 83"/>
                <a:gd name="T11" fmla="*/ 50 h 56"/>
                <a:gd name="T12" fmla="*/ 15 w 83"/>
                <a:gd name="T13" fmla="*/ 50 h 56"/>
                <a:gd name="T14" fmla="*/ 8 w 83"/>
                <a:gd name="T15" fmla="*/ 45 h 56"/>
                <a:gd name="T16" fmla="*/ 0 w 83"/>
                <a:gd name="T17" fmla="*/ 34 h 56"/>
                <a:gd name="T18" fmla="*/ 8 w 83"/>
                <a:gd name="T19" fmla="*/ 34 h 56"/>
                <a:gd name="T20" fmla="*/ 8 w 83"/>
                <a:gd name="T21" fmla="*/ 17 h 56"/>
                <a:gd name="T22" fmla="*/ 23 w 83"/>
                <a:gd name="T23" fmla="*/ 5 h 56"/>
                <a:gd name="T24" fmla="*/ 38 w 83"/>
                <a:gd name="T25" fmla="*/ 0 h 56"/>
                <a:gd name="T26" fmla="*/ 61 w 83"/>
                <a:gd name="T27" fmla="*/ 0 h 56"/>
                <a:gd name="T28" fmla="*/ 76 w 83"/>
                <a:gd name="T29" fmla="*/ 11 h 56"/>
                <a:gd name="T30" fmla="*/ 83 w 83"/>
                <a:gd name="T31" fmla="*/ 22 h 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3"/>
                <a:gd name="T49" fmla="*/ 0 h 56"/>
                <a:gd name="T50" fmla="*/ 83 w 83"/>
                <a:gd name="T51" fmla="*/ 56 h 5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3" h="56">
                  <a:moveTo>
                    <a:pt x="83" y="22"/>
                  </a:moveTo>
                  <a:lnTo>
                    <a:pt x="83" y="39"/>
                  </a:lnTo>
                  <a:lnTo>
                    <a:pt x="76" y="50"/>
                  </a:lnTo>
                  <a:lnTo>
                    <a:pt x="68" y="56"/>
                  </a:lnTo>
                  <a:lnTo>
                    <a:pt x="23" y="56"/>
                  </a:lnTo>
                  <a:lnTo>
                    <a:pt x="23" y="50"/>
                  </a:lnTo>
                  <a:lnTo>
                    <a:pt x="15" y="50"/>
                  </a:lnTo>
                  <a:lnTo>
                    <a:pt x="8" y="45"/>
                  </a:lnTo>
                  <a:lnTo>
                    <a:pt x="0" y="34"/>
                  </a:lnTo>
                  <a:lnTo>
                    <a:pt x="8" y="34"/>
                  </a:lnTo>
                  <a:lnTo>
                    <a:pt x="8" y="17"/>
                  </a:lnTo>
                  <a:lnTo>
                    <a:pt x="23" y="5"/>
                  </a:lnTo>
                  <a:lnTo>
                    <a:pt x="38" y="0"/>
                  </a:lnTo>
                  <a:lnTo>
                    <a:pt x="61" y="0"/>
                  </a:lnTo>
                  <a:lnTo>
                    <a:pt x="76" y="11"/>
                  </a:lnTo>
                  <a:lnTo>
                    <a:pt x="83" y="22"/>
                  </a:lnTo>
                  <a:close/>
                </a:path>
              </a:pathLst>
            </a:custGeom>
            <a:solidFill>
              <a:srgbClr val="3FFF3F"/>
            </a:solidFill>
            <a:ln w="9525">
              <a:noFill/>
              <a:round/>
              <a:headEnd/>
              <a:tailEnd/>
            </a:ln>
          </p:spPr>
          <p:txBody>
            <a:bodyPr/>
            <a:lstStyle/>
            <a:p>
              <a:endParaRPr lang="en-US"/>
            </a:p>
          </p:txBody>
        </p:sp>
        <p:sp>
          <p:nvSpPr>
            <p:cNvPr id="20526" name="Freeform 44"/>
            <p:cNvSpPr>
              <a:spLocks/>
            </p:cNvSpPr>
            <p:nvPr/>
          </p:nvSpPr>
          <p:spPr bwMode="auto">
            <a:xfrm>
              <a:off x="1805" y="620"/>
              <a:ext cx="67" cy="45"/>
            </a:xfrm>
            <a:custGeom>
              <a:avLst/>
              <a:gdLst>
                <a:gd name="T0" fmla="*/ 67 w 67"/>
                <a:gd name="T1" fmla="*/ 17 h 45"/>
                <a:gd name="T2" fmla="*/ 60 w 67"/>
                <a:gd name="T3" fmla="*/ 29 h 45"/>
                <a:gd name="T4" fmla="*/ 45 w 67"/>
                <a:gd name="T5" fmla="*/ 40 h 45"/>
                <a:gd name="T6" fmla="*/ 30 w 67"/>
                <a:gd name="T7" fmla="*/ 40 h 45"/>
                <a:gd name="T8" fmla="*/ 30 w 67"/>
                <a:gd name="T9" fmla="*/ 45 h 45"/>
                <a:gd name="T10" fmla="*/ 15 w 67"/>
                <a:gd name="T11" fmla="*/ 45 h 45"/>
                <a:gd name="T12" fmla="*/ 15 w 67"/>
                <a:gd name="T13" fmla="*/ 40 h 45"/>
                <a:gd name="T14" fmla="*/ 7 w 67"/>
                <a:gd name="T15" fmla="*/ 40 h 45"/>
                <a:gd name="T16" fmla="*/ 0 w 67"/>
                <a:gd name="T17" fmla="*/ 34 h 45"/>
                <a:gd name="T18" fmla="*/ 0 w 67"/>
                <a:gd name="T19" fmla="*/ 17 h 45"/>
                <a:gd name="T20" fmla="*/ 7 w 67"/>
                <a:gd name="T21" fmla="*/ 6 h 45"/>
                <a:gd name="T22" fmla="*/ 15 w 67"/>
                <a:gd name="T23" fmla="*/ 0 h 45"/>
                <a:gd name="T24" fmla="*/ 45 w 67"/>
                <a:gd name="T25" fmla="*/ 0 h 45"/>
                <a:gd name="T26" fmla="*/ 52 w 67"/>
                <a:gd name="T27" fmla="*/ 6 h 45"/>
                <a:gd name="T28" fmla="*/ 60 w 67"/>
                <a:gd name="T29" fmla="*/ 6 h 45"/>
                <a:gd name="T30" fmla="*/ 60 w 67"/>
                <a:gd name="T31" fmla="*/ 12 h 45"/>
                <a:gd name="T32" fmla="*/ 67 w 67"/>
                <a:gd name="T33" fmla="*/ 17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7"/>
                <a:gd name="T52" fmla="*/ 0 h 45"/>
                <a:gd name="T53" fmla="*/ 67 w 67"/>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7" h="45">
                  <a:moveTo>
                    <a:pt x="67" y="17"/>
                  </a:moveTo>
                  <a:lnTo>
                    <a:pt x="60" y="29"/>
                  </a:lnTo>
                  <a:lnTo>
                    <a:pt x="45" y="40"/>
                  </a:lnTo>
                  <a:lnTo>
                    <a:pt x="30" y="40"/>
                  </a:lnTo>
                  <a:lnTo>
                    <a:pt x="30" y="45"/>
                  </a:lnTo>
                  <a:lnTo>
                    <a:pt x="15" y="45"/>
                  </a:lnTo>
                  <a:lnTo>
                    <a:pt x="15" y="40"/>
                  </a:lnTo>
                  <a:lnTo>
                    <a:pt x="7" y="40"/>
                  </a:lnTo>
                  <a:lnTo>
                    <a:pt x="0" y="34"/>
                  </a:lnTo>
                  <a:lnTo>
                    <a:pt x="0" y="17"/>
                  </a:lnTo>
                  <a:lnTo>
                    <a:pt x="7" y="6"/>
                  </a:lnTo>
                  <a:lnTo>
                    <a:pt x="15" y="0"/>
                  </a:lnTo>
                  <a:lnTo>
                    <a:pt x="45" y="0"/>
                  </a:lnTo>
                  <a:lnTo>
                    <a:pt x="52" y="6"/>
                  </a:lnTo>
                  <a:lnTo>
                    <a:pt x="60" y="6"/>
                  </a:lnTo>
                  <a:lnTo>
                    <a:pt x="60" y="12"/>
                  </a:lnTo>
                  <a:lnTo>
                    <a:pt x="67" y="17"/>
                  </a:lnTo>
                  <a:close/>
                </a:path>
              </a:pathLst>
            </a:custGeom>
            <a:solidFill>
              <a:srgbClr val="3FFFFF"/>
            </a:solidFill>
            <a:ln w="9525">
              <a:noFill/>
              <a:round/>
              <a:headEnd/>
              <a:tailEnd/>
            </a:ln>
          </p:spPr>
          <p:txBody>
            <a:bodyPr/>
            <a:lstStyle/>
            <a:p>
              <a:endParaRPr lang="en-US"/>
            </a:p>
          </p:txBody>
        </p:sp>
        <p:sp>
          <p:nvSpPr>
            <p:cNvPr id="20527" name="Freeform 45"/>
            <p:cNvSpPr>
              <a:spLocks/>
            </p:cNvSpPr>
            <p:nvPr/>
          </p:nvSpPr>
          <p:spPr bwMode="auto">
            <a:xfrm>
              <a:off x="489" y="626"/>
              <a:ext cx="586" cy="243"/>
            </a:xfrm>
            <a:custGeom>
              <a:avLst/>
              <a:gdLst>
                <a:gd name="T0" fmla="*/ 150 w 586"/>
                <a:gd name="T1" fmla="*/ 39 h 243"/>
                <a:gd name="T2" fmla="*/ 173 w 586"/>
                <a:gd name="T3" fmla="*/ 51 h 243"/>
                <a:gd name="T4" fmla="*/ 203 w 586"/>
                <a:gd name="T5" fmla="*/ 62 h 243"/>
                <a:gd name="T6" fmla="*/ 233 w 586"/>
                <a:gd name="T7" fmla="*/ 73 h 243"/>
                <a:gd name="T8" fmla="*/ 255 w 586"/>
                <a:gd name="T9" fmla="*/ 85 h 243"/>
                <a:gd name="T10" fmla="*/ 286 w 586"/>
                <a:gd name="T11" fmla="*/ 96 h 243"/>
                <a:gd name="T12" fmla="*/ 316 w 586"/>
                <a:gd name="T13" fmla="*/ 102 h 243"/>
                <a:gd name="T14" fmla="*/ 338 w 586"/>
                <a:gd name="T15" fmla="*/ 113 h 243"/>
                <a:gd name="T16" fmla="*/ 368 w 586"/>
                <a:gd name="T17" fmla="*/ 124 h 243"/>
                <a:gd name="T18" fmla="*/ 398 w 586"/>
                <a:gd name="T19" fmla="*/ 135 h 243"/>
                <a:gd name="T20" fmla="*/ 421 w 586"/>
                <a:gd name="T21" fmla="*/ 141 h 243"/>
                <a:gd name="T22" fmla="*/ 451 w 586"/>
                <a:gd name="T23" fmla="*/ 152 h 243"/>
                <a:gd name="T24" fmla="*/ 481 w 586"/>
                <a:gd name="T25" fmla="*/ 164 h 243"/>
                <a:gd name="T26" fmla="*/ 504 w 586"/>
                <a:gd name="T27" fmla="*/ 175 h 243"/>
                <a:gd name="T28" fmla="*/ 534 w 586"/>
                <a:gd name="T29" fmla="*/ 186 h 243"/>
                <a:gd name="T30" fmla="*/ 564 w 586"/>
                <a:gd name="T31" fmla="*/ 197 h 243"/>
                <a:gd name="T32" fmla="*/ 586 w 586"/>
                <a:gd name="T33" fmla="*/ 209 h 243"/>
                <a:gd name="T34" fmla="*/ 586 w 586"/>
                <a:gd name="T35" fmla="*/ 243 h 243"/>
                <a:gd name="T36" fmla="*/ 571 w 586"/>
                <a:gd name="T37" fmla="*/ 243 h 243"/>
                <a:gd name="T38" fmla="*/ 549 w 586"/>
                <a:gd name="T39" fmla="*/ 237 h 243"/>
                <a:gd name="T40" fmla="*/ 534 w 586"/>
                <a:gd name="T41" fmla="*/ 231 h 243"/>
                <a:gd name="T42" fmla="*/ 511 w 586"/>
                <a:gd name="T43" fmla="*/ 226 h 243"/>
                <a:gd name="T44" fmla="*/ 496 w 586"/>
                <a:gd name="T45" fmla="*/ 214 h 243"/>
                <a:gd name="T46" fmla="*/ 474 w 586"/>
                <a:gd name="T47" fmla="*/ 203 h 243"/>
                <a:gd name="T48" fmla="*/ 458 w 586"/>
                <a:gd name="T49" fmla="*/ 197 h 243"/>
                <a:gd name="T50" fmla="*/ 436 w 586"/>
                <a:gd name="T51" fmla="*/ 192 h 243"/>
                <a:gd name="T52" fmla="*/ 428 w 586"/>
                <a:gd name="T53" fmla="*/ 192 h 243"/>
                <a:gd name="T54" fmla="*/ 421 w 586"/>
                <a:gd name="T55" fmla="*/ 186 h 243"/>
                <a:gd name="T56" fmla="*/ 413 w 586"/>
                <a:gd name="T57" fmla="*/ 186 h 243"/>
                <a:gd name="T58" fmla="*/ 406 w 586"/>
                <a:gd name="T59" fmla="*/ 180 h 243"/>
                <a:gd name="T60" fmla="*/ 391 w 586"/>
                <a:gd name="T61" fmla="*/ 180 h 243"/>
                <a:gd name="T62" fmla="*/ 383 w 586"/>
                <a:gd name="T63" fmla="*/ 175 h 243"/>
                <a:gd name="T64" fmla="*/ 368 w 586"/>
                <a:gd name="T65" fmla="*/ 175 h 243"/>
                <a:gd name="T66" fmla="*/ 368 w 586"/>
                <a:gd name="T67" fmla="*/ 169 h 243"/>
                <a:gd name="T68" fmla="*/ 346 w 586"/>
                <a:gd name="T69" fmla="*/ 164 h 243"/>
                <a:gd name="T70" fmla="*/ 323 w 586"/>
                <a:gd name="T71" fmla="*/ 152 h 243"/>
                <a:gd name="T72" fmla="*/ 301 w 586"/>
                <a:gd name="T73" fmla="*/ 141 h 243"/>
                <a:gd name="T74" fmla="*/ 286 w 586"/>
                <a:gd name="T75" fmla="*/ 135 h 243"/>
                <a:gd name="T76" fmla="*/ 255 w 586"/>
                <a:gd name="T77" fmla="*/ 124 h 243"/>
                <a:gd name="T78" fmla="*/ 240 w 586"/>
                <a:gd name="T79" fmla="*/ 118 h 243"/>
                <a:gd name="T80" fmla="*/ 218 w 586"/>
                <a:gd name="T81" fmla="*/ 107 h 243"/>
                <a:gd name="T82" fmla="*/ 195 w 586"/>
                <a:gd name="T83" fmla="*/ 102 h 243"/>
                <a:gd name="T84" fmla="*/ 173 w 586"/>
                <a:gd name="T85" fmla="*/ 90 h 243"/>
                <a:gd name="T86" fmla="*/ 150 w 586"/>
                <a:gd name="T87" fmla="*/ 85 h 243"/>
                <a:gd name="T88" fmla="*/ 128 w 586"/>
                <a:gd name="T89" fmla="*/ 79 h 243"/>
                <a:gd name="T90" fmla="*/ 105 w 586"/>
                <a:gd name="T91" fmla="*/ 68 h 243"/>
                <a:gd name="T92" fmla="*/ 75 w 586"/>
                <a:gd name="T93" fmla="*/ 62 h 243"/>
                <a:gd name="T94" fmla="*/ 60 w 586"/>
                <a:gd name="T95" fmla="*/ 56 h 243"/>
                <a:gd name="T96" fmla="*/ 30 w 586"/>
                <a:gd name="T97" fmla="*/ 51 h 243"/>
                <a:gd name="T98" fmla="*/ 7 w 586"/>
                <a:gd name="T99" fmla="*/ 45 h 243"/>
                <a:gd name="T100" fmla="*/ 0 w 586"/>
                <a:gd name="T101" fmla="*/ 39 h 243"/>
                <a:gd name="T102" fmla="*/ 0 w 586"/>
                <a:gd name="T103" fmla="*/ 11 h 243"/>
                <a:gd name="T104" fmla="*/ 7 w 586"/>
                <a:gd name="T105" fmla="*/ 11 h 243"/>
                <a:gd name="T106" fmla="*/ 15 w 586"/>
                <a:gd name="T107" fmla="*/ 6 h 243"/>
                <a:gd name="T108" fmla="*/ 45 w 586"/>
                <a:gd name="T109" fmla="*/ 6 h 243"/>
                <a:gd name="T110" fmla="*/ 45 w 586"/>
                <a:gd name="T111" fmla="*/ 0 h 243"/>
                <a:gd name="T112" fmla="*/ 67 w 586"/>
                <a:gd name="T113" fmla="*/ 17 h 243"/>
                <a:gd name="T114" fmla="*/ 75 w 586"/>
                <a:gd name="T115" fmla="*/ 17 h 243"/>
                <a:gd name="T116" fmla="*/ 90 w 586"/>
                <a:gd name="T117" fmla="*/ 23 h 243"/>
                <a:gd name="T118" fmla="*/ 105 w 586"/>
                <a:gd name="T119" fmla="*/ 28 h 243"/>
                <a:gd name="T120" fmla="*/ 120 w 586"/>
                <a:gd name="T121" fmla="*/ 28 h 243"/>
                <a:gd name="T122" fmla="*/ 135 w 586"/>
                <a:gd name="T123" fmla="*/ 34 h 243"/>
                <a:gd name="T124" fmla="*/ 150 w 586"/>
                <a:gd name="T125" fmla="*/ 39 h 2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86"/>
                <a:gd name="T190" fmla="*/ 0 h 243"/>
                <a:gd name="T191" fmla="*/ 586 w 586"/>
                <a:gd name="T192" fmla="*/ 243 h 24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86" h="243">
                  <a:moveTo>
                    <a:pt x="150" y="39"/>
                  </a:moveTo>
                  <a:lnTo>
                    <a:pt x="173" y="51"/>
                  </a:lnTo>
                  <a:lnTo>
                    <a:pt x="203" y="62"/>
                  </a:lnTo>
                  <a:lnTo>
                    <a:pt x="233" y="73"/>
                  </a:lnTo>
                  <a:lnTo>
                    <a:pt x="255" y="85"/>
                  </a:lnTo>
                  <a:lnTo>
                    <a:pt x="286" y="96"/>
                  </a:lnTo>
                  <a:lnTo>
                    <a:pt x="316" y="102"/>
                  </a:lnTo>
                  <a:lnTo>
                    <a:pt x="338" y="113"/>
                  </a:lnTo>
                  <a:lnTo>
                    <a:pt x="368" y="124"/>
                  </a:lnTo>
                  <a:lnTo>
                    <a:pt x="398" y="135"/>
                  </a:lnTo>
                  <a:lnTo>
                    <a:pt x="421" y="141"/>
                  </a:lnTo>
                  <a:lnTo>
                    <a:pt x="451" y="152"/>
                  </a:lnTo>
                  <a:lnTo>
                    <a:pt x="481" y="164"/>
                  </a:lnTo>
                  <a:lnTo>
                    <a:pt x="504" y="175"/>
                  </a:lnTo>
                  <a:lnTo>
                    <a:pt x="534" y="186"/>
                  </a:lnTo>
                  <a:lnTo>
                    <a:pt x="564" y="197"/>
                  </a:lnTo>
                  <a:lnTo>
                    <a:pt x="586" y="209"/>
                  </a:lnTo>
                  <a:lnTo>
                    <a:pt x="586" y="243"/>
                  </a:lnTo>
                  <a:lnTo>
                    <a:pt x="571" y="243"/>
                  </a:lnTo>
                  <a:lnTo>
                    <a:pt x="549" y="237"/>
                  </a:lnTo>
                  <a:lnTo>
                    <a:pt x="534" y="231"/>
                  </a:lnTo>
                  <a:lnTo>
                    <a:pt x="511" y="226"/>
                  </a:lnTo>
                  <a:lnTo>
                    <a:pt x="496" y="214"/>
                  </a:lnTo>
                  <a:lnTo>
                    <a:pt x="474" y="203"/>
                  </a:lnTo>
                  <a:lnTo>
                    <a:pt x="458" y="197"/>
                  </a:lnTo>
                  <a:lnTo>
                    <a:pt x="436" y="192"/>
                  </a:lnTo>
                  <a:lnTo>
                    <a:pt x="428" y="192"/>
                  </a:lnTo>
                  <a:lnTo>
                    <a:pt x="421" y="186"/>
                  </a:lnTo>
                  <a:lnTo>
                    <a:pt x="413" y="186"/>
                  </a:lnTo>
                  <a:lnTo>
                    <a:pt x="406" y="180"/>
                  </a:lnTo>
                  <a:lnTo>
                    <a:pt x="391" y="180"/>
                  </a:lnTo>
                  <a:lnTo>
                    <a:pt x="383" y="175"/>
                  </a:lnTo>
                  <a:lnTo>
                    <a:pt x="368" y="175"/>
                  </a:lnTo>
                  <a:lnTo>
                    <a:pt x="368" y="169"/>
                  </a:lnTo>
                  <a:lnTo>
                    <a:pt x="346" y="164"/>
                  </a:lnTo>
                  <a:lnTo>
                    <a:pt x="323" y="152"/>
                  </a:lnTo>
                  <a:lnTo>
                    <a:pt x="301" y="141"/>
                  </a:lnTo>
                  <a:lnTo>
                    <a:pt x="286" y="135"/>
                  </a:lnTo>
                  <a:lnTo>
                    <a:pt x="255" y="124"/>
                  </a:lnTo>
                  <a:lnTo>
                    <a:pt x="240" y="118"/>
                  </a:lnTo>
                  <a:lnTo>
                    <a:pt x="218" y="107"/>
                  </a:lnTo>
                  <a:lnTo>
                    <a:pt x="195" y="102"/>
                  </a:lnTo>
                  <a:lnTo>
                    <a:pt x="173" y="90"/>
                  </a:lnTo>
                  <a:lnTo>
                    <a:pt x="150" y="85"/>
                  </a:lnTo>
                  <a:lnTo>
                    <a:pt x="128" y="79"/>
                  </a:lnTo>
                  <a:lnTo>
                    <a:pt x="105" y="68"/>
                  </a:lnTo>
                  <a:lnTo>
                    <a:pt x="75" y="62"/>
                  </a:lnTo>
                  <a:lnTo>
                    <a:pt x="60" y="56"/>
                  </a:lnTo>
                  <a:lnTo>
                    <a:pt x="30" y="51"/>
                  </a:lnTo>
                  <a:lnTo>
                    <a:pt x="7" y="45"/>
                  </a:lnTo>
                  <a:lnTo>
                    <a:pt x="0" y="39"/>
                  </a:lnTo>
                  <a:lnTo>
                    <a:pt x="0" y="11"/>
                  </a:lnTo>
                  <a:lnTo>
                    <a:pt x="7" y="11"/>
                  </a:lnTo>
                  <a:lnTo>
                    <a:pt x="15" y="6"/>
                  </a:lnTo>
                  <a:lnTo>
                    <a:pt x="45" y="6"/>
                  </a:lnTo>
                  <a:lnTo>
                    <a:pt x="45" y="0"/>
                  </a:lnTo>
                  <a:lnTo>
                    <a:pt x="67" y="17"/>
                  </a:lnTo>
                  <a:lnTo>
                    <a:pt x="75" y="17"/>
                  </a:lnTo>
                  <a:lnTo>
                    <a:pt x="90" y="23"/>
                  </a:lnTo>
                  <a:lnTo>
                    <a:pt x="105" y="28"/>
                  </a:lnTo>
                  <a:lnTo>
                    <a:pt x="120" y="28"/>
                  </a:lnTo>
                  <a:lnTo>
                    <a:pt x="135" y="34"/>
                  </a:lnTo>
                  <a:lnTo>
                    <a:pt x="150" y="39"/>
                  </a:lnTo>
                  <a:close/>
                </a:path>
              </a:pathLst>
            </a:custGeom>
            <a:solidFill>
              <a:srgbClr val="FF00FF"/>
            </a:solidFill>
            <a:ln w="9525">
              <a:noFill/>
              <a:round/>
              <a:headEnd/>
              <a:tailEnd/>
            </a:ln>
          </p:spPr>
          <p:txBody>
            <a:bodyPr/>
            <a:lstStyle/>
            <a:p>
              <a:endParaRPr lang="en-US"/>
            </a:p>
          </p:txBody>
        </p:sp>
        <p:sp>
          <p:nvSpPr>
            <p:cNvPr id="20528" name="Freeform 46"/>
            <p:cNvSpPr>
              <a:spLocks/>
            </p:cNvSpPr>
            <p:nvPr/>
          </p:nvSpPr>
          <p:spPr bwMode="auto">
            <a:xfrm>
              <a:off x="4188" y="637"/>
              <a:ext cx="241" cy="153"/>
            </a:xfrm>
            <a:custGeom>
              <a:avLst/>
              <a:gdLst>
                <a:gd name="T0" fmla="*/ 234 w 241"/>
                <a:gd name="T1" fmla="*/ 51 h 153"/>
                <a:gd name="T2" fmla="*/ 241 w 241"/>
                <a:gd name="T3" fmla="*/ 74 h 153"/>
                <a:gd name="T4" fmla="*/ 241 w 241"/>
                <a:gd name="T5" fmla="*/ 102 h 153"/>
                <a:gd name="T6" fmla="*/ 234 w 241"/>
                <a:gd name="T7" fmla="*/ 130 h 153"/>
                <a:gd name="T8" fmla="*/ 218 w 241"/>
                <a:gd name="T9" fmla="*/ 153 h 153"/>
                <a:gd name="T10" fmla="*/ 203 w 241"/>
                <a:gd name="T11" fmla="*/ 153 h 153"/>
                <a:gd name="T12" fmla="*/ 188 w 241"/>
                <a:gd name="T13" fmla="*/ 141 h 153"/>
                <a:gd name="T14" fmla="*/ 188 w 241"/>
                <a:gd name="T15" fmla="*/ 130 h 153"/>
                <a:gd name="T16" fmla="*/ 166 w 241"/>
                <a:gd name="T17" fmla="*/ 113 h 153"/>
                <a:gd name="T18" fmla="*/ 158 w 241"/>
                <a:gd name="T19" fmla="*/ 102 h 153"/>
                <a:gd name="T20" fmla="*/ 151 w 241"/>
                <a:gd name="T21" fmla="*/ 96 h 153"/>
                <a:gd name="T22" fmla="*/ 143 w 241"/>
                <a:gd name="T23" fmla="*/ 85 h 153"/>
                <a:gd name="T24" fmla="*/ 128 w 241"/>
                <a:gd name="T25" fmla="*/ 79 h 153"/>
                <a:gd name="T26" fmla="*/ 121 w 241"/>
                <a:gd name="T27" fmla="*/ 74 h 153"/>
                <a:gd name="T28" fmla="*/ 106 w 241"/>
                <a:gd name="T29" fmla="*/ 68 h 153"/>
                <a:gd name="T30" fmla="*/ 76 w 241"/>
                <a:gd name="T31" fmla="*/ 68 h 153"/>
                <a:gd name="T32" fmla="*/ 61 w 241"/>
                <a:gd name="T33" fmla="*/ 74 h 153"/>
                <a:gd name="T34" fmla="*/ 38 w 241"/>
                <a:gd name="T35" fmla="*/ 74 h 153"/>
                <a:gd name="T36" fmla="*/ 23 w 241"/>
                <a:gd name="T37" fmla="*/ 68 h 153"/>
                <a:gd name="T38" fmla="*/ 15 w 241"/>
                <a:gd name="T39" fmla="*/ 62 h 153"/>
                <a:gd name="T40" fmla="*/ 8 w 241"/>
                <a:gd name="T41" fmla="*/ 51 h 153"/>
                <a:gd name="T42" fmla="*/ 0 w 241"/>
                <a:gd name="T43" fmla="*/ 40 h 153"/>
                <a:gd name="T44" fmla="*/ 8 w 241"/>
                <a:gd name="T45" fmla="*/ 23 h 153"/>
                <a:gd name="T46" fmla="*/ 15 w 241"/>
                <a:gd name="T47" fmla="*/ 12 h 153"/>
                <a:gd name="T48" fmla="*/ 30 w 241"/>
                <a:gd name="T49" fmla="*/ 12 h 153"/>
                <a:gd name="T50" fmla="*/ 38 w 241"/>
                <a:gd name="T51" fmla="*/ 6 h 153"/>
                <a:gd name="T52" fmla="*/ 68 w 241"/>
                <a:gd name="T53" fmla="*/ 0 h 153"/>
                <a:gd name="T54" fmla="*/ 151 w 241"/>
                <a:gd name="T55" fmla="*/ 0 h 153"/>
                <a:gd name="T56" fmla="*/ 173 w 241"/>
                <a:gd name="T57" fmla="*/ 6 h 153"/>
                <a:gd name="T58" fmla="*/ 196 w 241"/>
                <a:gd name="T59" fmla="*/ 17 h 153"/>
                <a:gd name="T60" fmla="*/ 218 w 241"/>
                <a:gd name="T61" fmla="*/ 34 h 153"/>
                <a:gd name="T62" fmla="*/ 234 w 241"/>
                <a:gd name="T63" fmla="*/ 51 h 15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1"/>
                <a:gd name="T97" fmla="*/ 0 h 153"/>
                <a:gd name="T98" fmla="*/ 241 w 241"/>
                <a:gd name="T99" fmla="*/ 153 h 15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1" h="153">
                  <a:moveTo>
                    <a:pt x="234" y="51"/>
                  </a:moveTo>
                  <a:lnTo>
                    <a:pt x="241" y="74"/>
                  </a:lnTo>
                  <a:lnTo>
                    <a:pt x="241" y="102"/>
                  </a:lnTo>
                  <a:lnTo>
                    <a:pt x="234" y="130"/>
                  </a:lnTo>
                  <a:lnTo>
                    <a:pt x="218" y="153"/>
                  </a:lnTo>
                  <a:lnTo>
                    <a:pt x="203" y="153"/>
                  </a:lnTo>
                  <a:lnTo>
                    <a:pt x="188" y="141"/>
                  </a:lnTo>
                  <a:lnTo>
                    <a:pt x="188" y="130"/>
                  </a:lnTo>
                  <a:lnTo>
                    <a:pt x="166" y="113"/>
                  </a:lnTo>
                  <a:lnTo>
                    <a:pt x="158" y="102"/>
                  </a:lnTo>
                  <a:lnTo>
                    <a:pt x="151" y="96"/>
                  </a:lnTo>
                  <a:lnTo>
                    <a:pt x="143" y="85"/>
                  </a:lnTo>
                  <a:lnTo>
                    <a:pt x="128" y="79"/>
                  </a:lnTo>
                  <a:lnTo>
                    <a:pt x="121" y="74"/>
                  </a:lnTo>
                  <a:lnTo>
                    <a:pt x="106" y="68"/>
                  </a:lnTo>
                  <a:lnTo>
                    <a:pt x="76" y="68"/>
                  </a:lnTo>
                  <a:lnTo>
                    <a:pt x="61" y="74"/>
                  </a:lnTo>
                  <a:lnTo>
                    <a:pt x="38" y="74"/>
                  </a:lnTo>
                  <a:lnTo>
                    <a:pt x="23" y="68"/>
                  </a:lnTo>
                  <a:lnTo>
                    <a:pt x="15" y="62"/>
                  </a:lnTo>
                  <a:lnTo>
                    <a:pt x="8" y="51"/>
                  </a:lnTo>
                  <a:lnTo>
                    <a:pt x="0" y="40"/>
                  </a:lnTo>
                  <a:lnTo>
                    <a:pt x="8" y="23"/>
                  </a:lnTo>
                  <a:lnTo>
                    <a:pt x="15" y="12"/>
                  </a:lnTo>
                  <a:lnTo>
                    <a:pt x="30" y="12"/>
                  </a:lnTo>
                  <a:lnTo>
                    <a:pt x="38" y="6"/>
                  </a:lnTo>
                  <a:lnTo>
                    <a:pt x="68" y="0"/>
                  </a:lnTo>
                  <a:lnTo>
                    <a:pt x="151" y="0"/>
                  </a:lnTo>
                  <a:lnTo>
                    <a:pt x="173" y="6"/>
                  </a:lnTo>
                  <a:lnTo>
                    <a:pt x="196" y="17"/>
                  </a:lnTo>
                  <a:lnTo>
                    <a:pt x="218" y="34"/>
                  </a:lnTo>
                  <a:lnTo>
                    <a:pt x="234" y="51"/>
                  </a:lnTo>
                  <a:close/>
                </a:path>
              </a:pathLst>
            </a:custGeom>
            <a:solidFill>
              <a:srgbClr val="FFBC00"/>
            </a:solidFill>
            <a:ln w="9525">
              <a:noFill/>
              <a:round/>
              <a:headEnd/>
              <a:tailEnd/>
            </a:ln>
          </p:spPr>
          <p:txBody>
            <a:bodyPr/>
            <a:lstStyle/>
            <a:p>
              <a:endParaRPr lang="en-US"/>
            </a:p>
          </p:txBody>
        </p:sp>
        <p:sp>
          <p:nvSpPr>
            <p:cNvPr id="20529" name="Freeform 47"/>
            <p:cNvSpPr>
              <a:spLocks/>
            </p:cNvSpPr>
            <p:nvPr/>
          </p:nvSpPr>
          <p:spPr bwMode="auto">
            <a:xfrm>
              <a:off x="1745" y="643"/>
              <a:ext cx="436" cy="378"/>
            </a:xfrm>
            <a:custGeom>
              <a:avLst/>
              <a:gdLst>
                <a:gd name="T0" fmla="*/ 210 w 436"/>
                <a:gd name="T1" fmla="*/ 28 h 378"/>
                <a:gd name="T2" fmla="*/ 203 w 436"/>
                <a:gd name="T3" fmla="*/ 56 h 378"/>
                <a:gd name="T4" fmla="*/ 188 w 436"/>
                <a:gd name="T5" fmla="*/ 85 h 378"/>
                <a:gd name="T6" fmla="*/ 165 w 436"/>
                <a:gd name="T7" fmla="*/ 113 h 378"/>
                <a:gd name="T8" fmla="*/ 150 w 436"/>
                <a:gd name="T9" fmla="*/ 152 h 378"/>
                <a:gd name="T10" fmla="*/ 120 w 436"/>
                <a:gd name="T11" fmla="*/ 209 h 378"/>
                <a:gd name="T12" fmla="*/ 90 w 436"/>
                <a:gd name="T13" fmla="*/ 265 h 378"/>
                <a:gd name="T14" fmla="*/ 67 w 436"/>
                <a:gd name="T15" fmla="*/ 321 h 378"/>
                <a:gd name="T16" fmla="*/ 97 w 436"/>
                <a:gd name="T17" fmla="*/ 316 h 378"/>
                <a:gd name="T18" fmla="*/ 142 w 436"/>
                <a:gd name="T19" fmla="*/ 288 h 378"/>
                <a:gd name="T20" fmla="*/ 203 w 436"/>
                <a:gd name="T21" fmla="*/ 237 h 378"/>
                <a:gd name="T22" fmla="*/ 240 w 436"/>
                <a:gd name="T23" fmla="*/ 209 h 378"/>
                <a:gd name="T24" fmla="*/ 285 w 436"/>
                <a:gd name="T25" fmla="*/ 175 h 378"/>
                <a:gd name="T26" fmla="*/ 353 w 436"/>
                <a:gd name="T27" fmla="*/ 130 h 378"/>
                <a:gd name="T28" fmla="*/ 398 w 436"/>
                <a:gd name="T29" fmla="*/ 101 h 378"/>
                <a:gd name="T30" fmla="*/ 421 w 436"/>
                <a:gd name="T31" fmla="*/ 107 h 378"/>
                <a:gd name="T32" fmla="*/ 436 w 436"/>
                <a:gd name="T33" fmla="*/ 130 h 378"/>
                <a:gd name="T34" fmla="*/ 391 w 436"/>
                <a:gd name="T35" fmla="*/ 158 h 378"/>
                <a:gd name="T36" fmla="*/ 300 w 436"/>
                <a:gd name="T37" fmla="*/ 220 h 378"/>
                <a:gd name="T38" fmla="*/ 218 w 436"/>
                <a:gd name="T39" fmla="*/ 288 h 378"/>
                <a:gd name="T40" fmla="*/ 150 w 436"/>
                <a:gd name="T41" fmla="*/ 333 h 378"/>
                <a:gd name="T42" fmla="*/ 112 w 436"/>
                <a:gd name="T43" fmla="*/ 361 h 378"/>
                <a:gd name="T44" fmla="*/ 82 w 436"/>
                <a:gd name="T45" fmla="*/ 372 h 378"/>
                <a:gd name="T46" fmla="*/ 52 w 436"/>
                <a:gd name="T47" fmla="*/ 361 h 378"/>
                <a:gd name="T48" fmla="*/ 45 w 436"/>
                <a:gd name="T49" fmla="*/ 344 h 378"/>
                <a:gd name="T50" fmla="*/ 30 w 436"/>
                <a:gd name="T51" fmla="*/ 355 h 378"/>
                <a:gd name="T52" fmla="*/ 15 w 436"/>
                <a:gd name="T53" fmla="*/ 350 h 378"/>
                <a:gd name="T54" fmla="*/ 0 w 436"/>
                <a:gd name="T55" fmla="*/ 321 h 378"/>
                <a:gd name="T56" fmla="*/ 45 w 436"/>
                <a:gd name="T57" fmla="*/ 242 h 378"/>
                <a:gd name="T58" fmla="*/ 82 w 436"/>
                <a:gd name="T59" fmla="*/ 158 h 378"/>
                <a:gd name="T60" fmla="*/ 127 w 436"/>
                <a:gd name="T61" fmla="*/ 73 h 378"/>
                <a:gd name="T62" fmla="*/ 180 w 436"/>
                <a:gd name="T63" fmla="*/ 0 h 378"/>
                <a:gd name="T64" fmla="*/ 218 w 436"/>
                <a:gd name="T65" fmla="*/ 11 h 37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36"/>
                <a:gd name="T100" fmla="*/ 0 h 378"/>
                <a:gd name="T101" fmla="*/ 436 w 436"/>
                <a:gd name="T102" fmla="*/ 378 h 37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36" h="378">
                  <a:moveTo>
                    <a:pt x="218" y="11"/>
                  </a:moveTo>
                  <a:lnTo>
                    <a:pt x="210" y="28"/>
                  </a:lnTo>
                  <a:lnTo>
                    <a:pt x="210" y="45"/>
                  </a:lnTo>
                  <a:lnTo>
                    <a:pt x="203" y="56"/>
                  </a:lnTo>
                  <a:lnTo>
                    <a:pt x="195" y="68"/>
                  </a:lnTo>
                  <a:lnTo>
                    <a:pt x="188" y="85"/>
                  </a:lnTo>
                  <a:lnTo>
                    <a:pt x="172" y="96"/>
                  </a:lnTo>
                  <a:lnTo>
                    <a:pt x="165" y="113"/>
                  </a:lnTo>
                  <a:lnTo>
                    <a:pt x="157" y="124"/>
                  </a:lnTo>
                  <a:lnTo>
                    <a:pt x="150" y="152"/>
                  </a:lnTo>
                  <a:lnTo>
                    <a:pt x="135" y="180"/>
                  </a:lnTo>
                  <a:lnTo>
                    <a:pt x="120" y="209"/>
                  </a:lnTo>
                  <a:lnTo>
                    <a:pt x="105" y="237"/>
                  </a:lnTo>
                  <a:lnTo>
                    <a:pt x="90" y="265"/>
                  </a:lnTo>
                  <a:lnTo>
                    <a:pt x="82" y="293"/>
                  </a:lnTo>
                  <a:lnTo>
                    <a:pt x="67" y="321"/>
                  </a:lnTo>
                  <a:lnTo>
                    <a:pt x="60" y="344"/>
                  </a:lnTo>
                  <a:lnTo>
                    <a:pt x="97" y="316"/>
                  </a:lnTo>
                  <a:lnTo>
                    <a:pt x="120" y="304"/>
                  </a:lnTo>
                  <a:lnTo>
                    <a:pt x="142" y="288"/>
                  </a:lnTo>
                  <a:lnTo>
                    <a:pt x="157" y="271"/>
                  </a:lnTo>
                  <a:lnTo>
                    <a:pt x="203" y="237"/>
                  </a:lnTo>
                  <a:lnTo>
                    <a:pt x="225" y="226"/>
                  </a:lnTo>
                  <a:lnTo>
                    <a:pt x="240" y="209"/>
                  </a:lnTo>
                  <a:lnTo>
                    <a:pt x="270" y="192"/>
                  </a:lnTo>
                  <a:lnTo>
                    <a:pt x="285" y="175"/>
                  </a:lnTo>
                  <a:lnTo>
                    <a:pt x="308" y="163"/>
                  </a:lnTo>
                  <a:lnTo>
                    <a:pt x="353" y="130"/>
                  </a:lnTo>
                  <a:lnTo>
                    <a:pt x="376" y="118"/>
                  </a:lnTo>
                  <a:lnTo>
                    <a:pt x="398" y="101"/>
                  </a:lnTo>
                  <a:lnTo>
                    <a:pt x="398" y="107"/>
                  </a:lnTo>
                  <a:lnTo>
                    <a:pt x="421" y="107"/>
                  </a:lnTo>
                  <a:lnTo>
                    <a:pt x="436" y="118"/>
                  </a:lnTo>
                  <a:lnTo>
                    <a:pt x="436" y="130"/>
                  </a:lnTo>
                  <a:lnTo>
                    <a:pt x="413" y="147"/>
                  </a:lnTo>
                  <a:lnTo>
                    <a:pt x="391" y="158"/>
                  </a:lnTo>
                  <a:lnTo>
                    <a:pt x="323" y="209"/>
                  </a:lnTo>
                  <a:lnTo>
                    <a:pt x="300" y="220"/>
                  </a:lnTo>
                  <a:lnTo>
                    <a:pt x="233" y="271"/>
                  </a:lnTo>
                  <a:lnTo>
                    <a:pt x="218" y="288"/>
                  </a:lnTo>
                  <a:lnTo>
                    <a:pt x="195" y="299"/>
                  </a:lnTo>
                  <a:lnTo>
                    <a:pt x="150" y="333"/>
                  </a:lnTo>
                  <a:lnTo>
                    <a:pt x="135" y="350"/>
                  </a:lnTo>
                  <a:lnTo>
                    <a:pt x="112" y="361"/>
                  </a:lnTo>
                  <a:lnTo>
                    <a:pt x="90" y="378"/>
                  </a:lnTo>
                  <a:lnTo>
                    <a:pt x="82" y="372"/>
                  </a:lnTo>
                  <a:lnTo>
                    <a:pt x="67" y="372"/>
                  </a:lnTo>
                  <a:lnTo>
                    <a:pt x="52" y="361"/>
                  </a:lnTo>
                  <a:lnTo>
                    <a:pt x="52" y="350"/>
                  </a:lnTo>
                  <a:lnTo>
                    <a:pt x="45" y="344"/>
                  </a:lnTo>
                  <a:lnTo>
                    <a:pt x="45" y="350"/>
                  </a:lnTo>
                  <a:lnTo>
                    <a:pt x="30" y="355"/>
                  </a:lnTo>
                  <a:lnTo>
                    <a:pt x="22" y="350"/>
                  </a:lnTo>
                  <a:lnTo>
                    <a:pt x="15" y="350"/>
                  </a:lnTo>
                  <a:lnTo>
                    <a:pt x="0" y="338"/>
                  </a:lnTo>
                  <a:lnTo>
                    <a:pt x="0" y="321"/>
                  </a:lnTo>
                  <a:lnTo>
                    <a:pt x="22" y="282"/>
                  </a:lnTo>
                  <a:lnTo>
                    <a:pt x="45" y="242"/>
                  </a:lnTo>
                  <a:lnTo>
                    <a:pt x="67" y="197"/>
                  </a:lnTo>
                  <a:lnTo>
                    <a:pt x="82" y="158"/>
                  </a:lnTo>
                  <a:lnTo>
                    <a:pt x="105" y="118"/>
                  </a:lnTo>
                  <a:lnTo>
                    <a:pt x="127" y="73"/>
                  </a:lnTo>
                  <a:lnTo>
                    <a:pt x="150" y="34"/>
                  </a:lnTo>
                  <a:lnTo>
                    <a:pt x="180" y="0"/>
                  </a:lnTo>
                  <a:lnTo>
                    <a:pt x="203" y="0"/>
                  </a:lnTo>
                  <a:lnTo>
                    <a:pt x="218" y="11"/>
                  </a:lnTo>
                  <a:close/>
                </a:path>
              </a:pathLst>
            </a:custGeom>
            <a:solidFill>
              <a:srgbClr val="FF0000"/>
            </a:solidFill>
            <a:ln w="9525">
              <a:noFill/>
              <a:round/>
              <a:headEnd/>
              <a:tailEnd/>
            </a:ln>
          </p:spPr>
          <p:txBody>
            <a:bodyPr/>
            <a:lstStyle/>
            <a:p>
              <a:endParaRPr lang="en-US"/>
            </a:p>
          </p:txBody>
        </p:sp>
        <p:sp>
          <p:nvSpPr>
            <p:cNvPr id="20530" name="Freeform 48"/>
            <p:cNvSpPr>
              <a:spLocks/>
            </p:cNvSpPr>
            <p:nvPr/>
          </p:nvSpPr>
          <p:spPr bwMode="auto">
            <a:xfrm>
              <a:off x="5564" y="643"/>
              <a:ext cx="166" cy="147"/>
            </a:xfrm>
            <a:custGeom>
              <a:avLst/>
              <a:gdLst>
                <a:gd name="T0" fmla="*/ 106 w 166"/>
                <a:gd name="T1" fmla="*/ 34 h 147"/>
                <a:gd name="T2" fmla="*/ 136 w 166"/>
                <a:gd name="T3" fmla="*/ 34 h 147"/>
                <a:gd name="T4" fmla="*/ 136 w 166"/>
                <a:gd name="T5" fmla="*/ 28 h 147"/>
                <a:gd name="T6" fmla="*/ 151 w 166"/>
                <a:gd name="T7" fmla="*/ 28 h 147"/>
                <a:gd name="T8" fmla="*/ 151 w 166"/>
                <a:gd name="T9" fmla="*/ 34 h 147"/>
                <a:gd name="T10" fmla="*/ 166 w 166"/>
                <a:gd name="T11" fmla="*/ 45 h 147"/>
                <a:gd name="T12" fmla="*/ 143 w 166"/>
                <a:gd name="T13" fmla="*/ 62 h 147"/>
                <a:gd name="T14" fmla="*/ 151 w 166"/>
                <a:gd name="T15" fmla="*/ 73 h 147"/>
                <a:gd name="T16" fmla="*/ 158 w 166"/>
                <a:gd name="T17" fmla="*/ 79 h 147"/>
                <a:gd name="T18" fmla="*/ 158 w 166"/>
                <a:gd name="T19" fmla="*/ 85 h 147"/>
                <a:gd name="T20" fmla="*/ 166 w 166"/>
                <a:gd name="T21" fmla="*/ 90 h 147"/>
                <a:gd name="T22" fmla="*/ 158 w 166"/>
                <a:gd name="T23" fmla="*/ 96 h 147"/>
                <a:gd name="T24" fmla="*/ 121 w 166"/>
                <a:gd name="T25" fmla="*/ 96 h 147"/>
                <a:gd name="T26" fmla="*/ 106 w 166"/>
                <a:gd name="T27" fmla="*/ 107 h 147"/>
                <a:gd name="T28" fmla="*/ 98 w 166"/>
                <a:gd name="T29" fmla="*/ 118 h 147"/>
                <a:gd name="T30" fmla="*/ 83 w 166"/>
                <a:gd name="T31" fmla="*/ 130 h 147"/>
                <a:gd name="T32" fmla="*/ 76 w 166"/>
                <a:gd name="T33" fmla="*/ 141 h 147"/>
                <a:gd name="T34" fmla="*/ 61 w 166"/>
                <a:gd name="T35" fmla="*/ 147 h 147"/>
                <a:gd name="T36" fmla="*/ 46 w 166"/>
                <a:gd name="T37" fmla="*/ 147 h 147"/>
                <a:gd name="T38" fmla="*/ 38 w 166"/>
                <a:gd name="T39" fmla="*/ 135 h 147"/>
                <a:gd name="T40" fmla="*/ 46 w 166"/>
                <a:gd name="T41" fmla="*/ 124 h 147"/>
                <a:gd name="T42" fmla="*/ 46 w 166"/>
                <a:gd name="T43" fmla="*/ 96 h 147"/>
                <a:gd name="T44" fmla="*/ 31 w 166"/>
                <a:gd name="T45" fmla="*/ 96 h 147"/>
                <a:gd name="T46" fmla="*/ 23 w 166"/>
                <a:gd name="T47" fmla="*/ 101 h 147"/>
                <a:gd name="T48" fmla="*/ 8 w 166"/>
                <a:gd name="T49" fmla="*/ 101 h 147"/>
                <a:gd name="T50" fmla="*/ 0 w 166"/>
                <a:gd name="T51" fmla="*/ 96 h 147"/>
                <a:gd name="T52" fmla="*/ 0 w 166"/>
                <a:gd name="T53" fmla="*/ 79 h 147"/>
                <a:gd name="T54" fmla="*/ 8 w 166"/>
                <a:gd name="T55" fmla="*/ 73 h 147"/>
                <a:gd name="T56" fmla="*/ 16 w 166"/>
                <a:gd name="T57" fmla="*/ 73 h 147"/>
                <a:gd name="T58" fmla="*/ 23 w 166"/>
                <a:gd name="T59" fmla="*/ 68 h 147"/>
                <a:gd name="T60" fmla="*/ 38 w 166"/>
                <a:gd name="T61" fmla="*/ 68 h 147"/>
                <a:gd name="T62" fmla="*/ 46 w 166"/>
                <a:gd name="T63" fmla="*/ 62 h 147"/>
                <a:gd name="T64" fmla="*/ 53 w 166"/>
                <a:gd name="T65" fmla="*/ 51 h 147"/>
                <a:gd name="T66" fmla="*/ 53 w 166"/>
                <a:gd name="T67" fmla="*/ 17 h 147"/>
                <a:gd name="T68" fmla="*/ 61 w 166"/>
                <a:gd name="T69" fmla="*/ 0 h 147"/>
                <a:gd name="T70" fmla="*/ 68 w 166"/>
                <a:gd name="T71" fmla="*/ 6 h 147"/>
                <a:gd name="T72" fmla="*/ 83 w 166"/>
                <a:gd name="T73" fmla="*/ 6 h 147"/>
                <a:gd name="T74" fmla="*/ 106 w 166"/>
                <a:gd name="T75" fmla="*/ 22 h 147"/>
                <a:gd name="T76" fmla="*/ 106 w 166"/>
                <a:gd name="T77" fmla="*/ 34 h 14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6"/>
                <a:gd name="T118" fmla="*/ 0 h 147"/>
                <a:gd name="T119" fmla="*/ 166 w 166"/>
                <a:gd name="T120" fmla="*/ 147 h 14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6" h="147">
                  <a:moveTo>
                    <a:pt x="106" y="34"/>
                  </a:moveTo>
                  <a:lnTo>
                    <a:pt x="136" y="34"/>
                  </a:lnTo>
                  <a:lnTo>
                    <a:pt x="136" y="28"/>
                  </a:lnTo>
                  <a:lnTo>
                    <a:pt x="151" y="28"/>
                  </a:lnTo>
                  <a:lnTo>
                    <a:pt x="151" y="34"/>
                  </a:lnTo>
                  <a:lnTo>
                    <a:pt x="166" y="45"/>
                  </a:lnTo>
                  <a:lnTo>
                    <a:pt x="143" y="62"/>
                  </a:lnTo>
                  <a:lnTo>
                    <a:pt x="151" y="73"/>
                  </a:lnTo>
                  <a:lnTo>
                    <a:pt x="158" y="79"/>
                  </a:lnTo>
                  <a:lnTo>
                    <a:pt x="158" y="85"/>
                  </a:lnTo>
                  <a:lnTo>
                    <a:pt x="166" y="90"/>
                  </a:lnTo>
                  <a:lnTo>
                    <a:pt x="158" y="96"/>
                  </a:lnTo>
                  <a:lnTo>
                    <a:pt x="121" y="96"/>
                  </a:lnTo>
                  <a:lnTo>
                    <a:pt x="106" y="107"/>
                  </a:lnTo>
                  <a:lnTo>
                    <a:pt x="98" y="118"/>
                  </a:lnTo>
                  <a:lnTo>
                    <a:pt x="83" y="130"/>
                  </a:lnTo>
                  <a:lnTo>
                    <a:pt x="76" y="141"/>
                  </a:lnTo>
                  <a:lnTo>
                    <a:pt x="61" y="147"/>
                  </a:lnTo>
                  <a:lnTo>
                    <a:pt x="46" y="147"/>
                  </a:lnTo>
                  <a:lnTo>
                    <a:pt x="38" y="135"/>
                  </a:lnTo>
                  <a:lnTo>
                    <a:pt x="46" y="124"/>
                  </a:lnTo>
                  <a:lnTo>
                    <a:pt x="46" y="96"/>
                  </a:lnTo>
                  <a:lnTo>
                    <a:pt x="31" y="96"/>
                  </a:lnTo>
                  <a:lnTo>
                    <a:pt x="23" y="101"/>
                  </a:lnTo>
                  <a:lnTo>
                    <a:pt x="8" y="101"/>
                  </a:lnTo>
                  <a:lnTo>
                    <a:pt x="0" y="96"/>
                  </a:lnTo>
                  <a:lnTo>
                    <a:pt x="0" y="79"/>
                  </a:lnTo>
                  <a:lnTo>
                    <a:pt x="8" y="73"/>
                  </a:lnTo>
                  <a:lnTo>
                    <a:pt x="16" y="73"/>
                  </a:lnTo>
                  <a:lnTo>
                    <a:pt x="23" y="68"/>
                  </a:lnTo>
                  <a:lnTo>
                    <a:pt x="38" y="68"/>
                  </a:lnTo>
                  <a:lnTo>
                    <a:pt x="46" y="62"/>
                  </a:lnTo>
                  <a:lnTo>
                    <a:pt x="53" y="51"/>
                  </a:lnTo>
                  <a:lnTo>
                    <a:pt x="53" y="17"/>
                  </a:lnTo>
                  <a:lnTo>
                    <a:pt x="61" y="0"/>
                  </a:lnTo>
                  <a:lnTo>
                    <a:pt x="68" y="6"/>
                  </a:lnTo>
                  <a:lnTo>
                    <a:pt x="83" y="6"/>
                  </a:lnTo>
                  <a:lnTo>
                    <a:pt x="106" y="22"/>
                  </a:lnTo>
                  <a:lnTo>
                    <a:pt x="106" y="34"/>
                  </a:lnTo>
                  <a:close/>
                </a:path>
              </a:pathLst>
            </a:custGeom>
            <a:solidFill>
              <a:srgbClr val="FF00FF"/>
            </a:solidFill>
            <a:ln w="9525">
              <a:noFill/>
              <a:round/>
              <a:headEnd/>
              <a:tailEnd/>
            </a:ln>
          </p:spPr>
          <p:txBody>
            <a:bodyPr/>
            <a:lstStyle/>
            <a:p>
              <a:endParaRPr lang="en-US"/>
            </a:p>
          </p:txBody>
        </p:sp>
        <p:sp>
          <p:nvSpPr>
            <p:cNvPr id="20531" name="Freeform 49"/>
            <p:cNvSpPr>
              <a:spLocks/>
            </p:cNvSpPr>
            <p:nvPr/>
          </p:nvSpPr>
          <p:spPr bwMode="auto">
            <a:xfrm>
              <a:off x="4497" y="643"/>
              <a:ext cx="331" cy="118"/>
            </a:xfrm>
            <a:custGeom>
              <a:avLst/>
              <a:gdLst>
                <a:gd name="T0" fmla="*/ 293 w 331"/>
                <a:gd name="T1" fmla="*/ 28 h 118"/>
                <a:gd name="T2" fmla="*/ 308 w 331"/>
                <a:gd name="T3" fmla="*/ 28 h 118"/>
                <a:gd name="T4" fmla="*/ 323 w 331"/>
                <a:gd name="T5" fmla="*/ 39 h 118"/>
                <a:gd name="T6" fmla="*/ 323 w 331"/>
                <a:gd name="T7" fmla="*/ 45 h 118"/>
                <a:gd name="T8" fmla="*/ 331 w 331"/>
                <a:gd name="T9" fmla="*/ 62 h 118"/>
                <a:gd name="T10" fmla="*/ 293 w 331"/>
                <a:gd name="T11" fmla="*/ 90 h 118"/>
                <a:gd name="T12" fmla="*/ 255 w 331"/>
                <a:gd name="T13" fmla="*/ 90 h 118"/>
                <a:gd name="T14" fmla="*/ 233 w 331"/>
                <a:gd name="T15" fmla="*/ 73 h 118"/>
                <a:gd name="T16" fmla="*/ 218 w 331"/>
                <a:gd name="T17" fmla="*/ 68 h 118"/>
                <a:gd name="T18" fmla="*/ 203 w 331"/>
                <a:gd name="T19" fmla="*/ 68 h 118"/>
                <a:gd name="T20" fmla="*/ 195 w 331"/>
                <a:gd name="T21" fmla="*/ 62 h 118"/>
                <a:gd name="T22" fmla="*/ 150 w 331"/>
                <a:gd name="T23" fmla="*/ 62 h 118"/>
                <a:gd name="T24" fmla="*/ 135 w 331"/>
                <a:gd name="T25" fmla="*/ 68 h 118"/>
                <a:gd name="T26" fmla="*/ 128 w 331"/>
                <a:gd name="T27" fmla="*/ 73 h 118"/>
                <a:gd name="T28" fmla="*/ 113 w 331"/>
                <a:gd name="T29" fmla="*/ 73 h 118"/>
                <a:gd name="T30" fmla="*/ 97 w 331"/>
                <a:gd name="T31" fmla="*/ 79 h 118"/>
                <a:gd name="T32" fmla="*/ 90 w 331"/>
                <a:gd name="T33" fmla="*/ 79 h 118"/>
                <a:gd name="T34" fmla="*/ 75 w 331"/>
                <a:gd name="T35" fmla="*/ 85 h 118"/>
                <a:gd name="T36" fmla="*/ 60 w 331"/>
                <a:gd name="T37" fmla="*/ 90 h 118"/>
                <a:gd name="T38" fmla="*/ 30 w 331"/>
                <a:gd name="T39" fmla="*/ 113 h 118"/>
                <a:gd name="T40" fmla="*/ 22 w 331"/>
                <a:gd name="T41" fmla="*/ 113 h 118"/>
                <a:gd name="T42" fmla="*/ 15 w 331"/>
                <a:gd name="T43" fmla="*/ 118 h 118"/>
                <a:gd name="T44" fmla="*/ 0 w 331"/>
                <a:gd name="T45" fmla="*/ 118 h 118"/>
                <a:gd name="T46" fmla="*/ 0 w 331"/>
                <a:gd name="T47" fmla="*/ 101 h 118"/>
                <a:gd name="T48" fmla="*/ 7 w 331"/>
                <a:gd name="T49" fmla="*/ 90 h 118"/>
                <a:gd name="T50" fmla="*/ 15 w 331"/>
                <a:gd name="T51" fmla="*/ 79 h 118"/>
                <a:gd name="T52" fmla="*/ 22 w 331"/>
                <a:gd name="T53" fmla="*/ 62 h 118"/>
                <a:gd name="T54" fmla="*/ 37 w 331"/>
                <a:gd name="T55" fmla="*/ 51 h 118"/>
                <a:gd name="T56" fmla="*/ 45 w 331"/>
                <a:gd name="T57" fmla="*/ 39 h 118"/>
                <a:gd name="T58" fmla="*/ 75 w 331"/>
                <a:gd name="T59" fmla="*/ 17 h 118"/>
                <a:gd name="T60" fmla="*/ 90 w 331"/>
                <a:gd name="T61" fmla="*/ 17 h 118"/>
                <a:gd name="T62" fmla="*/ 97 w 331"/>
                <a:gd name="T63" fmla="*/ 11 h 118"/>
                <a:gd name="T64" fmla="*/ 113 w 331"/>
                <a:gd name="T65" fmla="*/ 11 h 118"/>
                <a:gd name="T66" fmla="*/ 128 w 331"/>
                <a:gd name="T67" fmla="*/ 6 h 118"/>
                <a:gd name="T68" fmla="*/ 143 w 331"/>
                <a:gd name="T69" fmla="*/ 6 h 118"/>
                <a:gd name="T70" fmla="*/ 158 w 331"/>
                <a:gd name="T71" fmla="*/ 0 h 118"/>
                <a:gd name="T72" fmla="*/ 203 w 331"/>
                <a:gd name="T73" fmla="*/ 0 h 118"/>
                <a:gd name="T74" fmla="*/ 218 w 331"/>
                <a:gd name="T75" fmla="*/ 6 h 118"/>
                <a:gd name="T76" fmla="*/ 248 w 331"/>
                <a:gd name="T77" fmla="*/ 6 h 118"/>
                <a:gd name="T78" fmla="*/ 263 w 331"/>
                <a:gd name="T79" fmla="*/ 11 h 118"/>
                <a:gd name="T80" fmla="*/ 270 w 331"/>
                <a:gd name="T81" fmla="*/ 17 h 118"/>
                <a:gd name="T82" fmla="*/ 285 w 331"/>
                <a:gd name="T83" fmla="*/ 22 h 118"/>
                <a:gd name="T84" fmla="*/ 293 w 331"/>
                <a:gd name="T85" fmla="*/ 28 h 11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1"/>
                <a:gd name="T130" fmla="*/ 0 h 118"/>
                <a:gd name="T131" fmla="*/ 331 w 331"/>
                <a:gd name="T132" fmla="*/ 118 h 11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1" h="118">
                  <a:moveTo>
                    <a:pt x="293" y="28"/>
                  </a:moveTo>
                  <a:lnTo>
                    <a:pt x="308" y="28"/>
                  </a:lnTo>
                  <a:lnTo>
                    <a:pt x="323" y="39"/>
                  </a:lnTo>
                  <a:lnTo>
                    <a:pt x="323" y="45"/>
                  </a:lnTo>
                  <a:lnTo>
                    <a:pt x="331" y="62"/>
                  </a:lnTo>
                  <a:lnTo>
                    <a:pt x="293" y="90"/>
                  </a:lnTo>
                  <a:lnTo>
                    <a:pt x="255" y="90"/>
                  </a:lnTo>
                  <a:lnTo>
                    <a:pt x="233" y="73"/>
                  </a:lnTo>
                  <a:lnTo>
                    <a:pt x="218" y="68"/>
                  </a:lnTo>
                  <a:lnTo>
                    <a:pt x="203" y="68"/>
                  </a:lnTo>
                  <a:lnTo>
                    <a:pt x="195" y="62"/>
                  </a:lnTo>
                  <a:lnTo>
                    <a:pt x="150" y="62"/>
                  </a:lnTo>
                  <a:lnTo>
                    <a:pt x="135" y="68"/>
                  </a:lnTo>
                  <a:lnTo>
                    <a:pt x="128" y="73"/>
                  </a:lnTo>
                  <a:lnTo>
                    <a:pt x="113" y="73"/>
                  </a:lnTo>
                  <a:lnTo>
                    <a:pt x="97" y="79"/>
                  </a:lnTo>
                  <a:lnTo>
                    <a:pt x="90" y="79"/>
                  </a:lnTo>
                  <a:lnTo>
                    <a:pt x="75" y="85"/>
                  </a:lnTo>
                  <a:lnTo>
                    <a:pt x="60" y="90"/>
                  </a:lnTo>
                  <a:lnTo>
                    <a:pt x="30" y="113"/>
                  </a:lnTo>
                  <a:lnTo>
                    <a:pt x="22" y="113"/>
                  </a:lnTo>
                  <a:lnTo>
                    <a:pt x="15" y="118"/>
                  </a:lnTo>
                  <a:lnTo>
                    <a:pt x="0" y="118"/>
                  </a:lnTo>
                  <a:lnTo>
                    <a:pt x="0" y="101"/>
                  </a:lnTo>
                  <a:lnTo>
                    <a:pt x="7" y="90"/>
                  </a:lnTo>
                  <a:lnTo>
                    <a:pt x="15" y="79"/>
                  </a:lnTo>
                  <a:lnTo>
                    <a:pt x="22" y="62"/>
                  </a:lnTo>
                  <a:lnTo>
                    <a:pt x="37" y="51"/>
                  </a:lnTo>
                  <a:lnTo>
                    <a:pt x="45" y="39"/>
                  </a:lnTo>
                  <a:lnTo>
                    <a:pt x="75" y="17"/>
                  </a:lnTo>
                  <a:lnTo>
                    <a:pt x="90" y="17"/>
                  </a:lnTo>
                  <a:lnTo>
                    <a:pt x="97" y="11"/>
                  </a:lnTo>
                  <a:lnTo>
                    <a:pt x="113" y="11"/>
                  </a:lnTo>
                  <a:lnTo>
                    <a:pt x="128" y="6"/>
                  </a:lnTo>
                  <a:lnTo>
                    <a:pt x="143" y="6"/>
                  </a:lnTo>
                  <a:lnTo>
                    <a:pt x="158" y="0"/>
                  </a:lnTo>
                  <a:lnTo>
                    <a:pt x="203" y="0"/>
                  </a:lnTo>
                  <a:lnTo>
                    <a:pt x="218" y="6"/>
                  </a:lnTo>
                  <a:lnTo>
                    <a:pt x="248" y="6"/>
                  </a:lnTo>
                  <a:lnTo>
                    <a:pt x="263" y="11"/>
                  </a:lnTo>
                  <a:lnTo>
                    <a:pt x="270" y="17"/>
                  </a:lnTo>
                  <a:lnTo>
                    <a:pt x="285" y="22"/>
                  </a:lnTo>
                  <a:lnTo>
                    <a:pt x="293" y="28"/>
                  </a:lnTo>
                  <a:close/>
                </a:path>
              </a:pathLst>
            </a:custGeom>
            <a:solidFill>
              <a:srgbClr val="FFBC00"/>
            </a:solidFill>
            <a:ln w="9525">
              <a:noFill/>
              <a:round/>
              <a:headEnd/>
              <a:tailEnd/>
            </a:ln>
          </p:spPr>
          <p:txBody>
            <a:bodyPr/>
            <a:lstStyle/>
            <a:p>
              <a:endParaRPr lang="en-US"/>
            </a:p>
          </p:txBody>
        </p:sp>
        <p:sp>
          <p:nvSpPr>
            <p:cNvPr id="20532" name="Freeform 50"/>
            <p:cNvSpPr>
              <a:spLocks/>
            </p:cNvSpPr>
            <p:nvPr/>
          </p:nvSpPr>
          <p:spPr bwMode="auto">
            <a:xfrm>
              <a:off x="1534" y="654"/>
              <a:ext cx="68" cy="45"/>
            </a:xfrm>
            <a:custGeom>
              <a:avLst/>
              <a:gdLst>
                <a:gd name="T0" fmla="*/ 68 w 68"/>
                <a:gd name="T1" fmla="*/ 17 h 45"/>
                <a:gd name="T2" fmla="*/ 68 w 68"/>
                <a:gd name="T3" fmla="*/ 28 h 45"/>
                <a:gd name="T4" fmla="*/ 60 w 68"/>
                <a:gd name="T5" fmla="*/ 34 h 45"/>
                <a:gd name="T6" fmla="*/ 60 w 68"/>
                <a:gd name="T7" fmla="*/ 45 h 45"/>
                <a:gd name="T8" fmla="*/ 38 w 68"/>
                <a:gd name="T9" fmla="*/ 45 h 45"/>
                <a:gd name="T10" fmla="*/ 30 w 68"/>
                <a:gd name="T11" fmla="*/ 40 h 45"/>
                <a:gd name="T12" fmla="*/ 23 w 68"/>
                <a:gd name="T13" fmla="*/ 40 h 45"/>
                <a:gd name="T14" fmla="*/ 8 w 68"/>
                <a:gd name="T15" fmla="*/ 28 h 45"/>
                <a:gd name="T16" fmla="*/ 8 w 68"/>
                <a:gd name="T17" fmla="*/ 23 h 45"/>
                <a:gd name="T18" fmla="*/ 0 w 68"/>
                <a:gd name="T19" fmla="*/ 23 h 45"/>
                <a:gd name="T20" fmla="*/ 15 w 68"/>
                <a:gd name="T21" fmla="*/ 11 h 45"/>
                <a:gd name="T22" fmla="*/ 15 w 68"/>
                <a:gd name="T23" fmla="*/ 6 h 45"/>
                <a:gd name="T24" fmla="*/ 23 w 68"/>
                <a:gd name="T25" fmla="*/ 0 h 45"/>
                <a:gd name="T26" fmla="*/ 30 w 68"/>
                <a:gd name="T27" fmla="*/ 0 h 45"/>
                <a:gd name="T28" fmla="*/ 38 w 68"/>
                <a:gd name="T29" fmla="*/ 6 h 45"/>
                <a:gd name="T30" fmla="*/ 53 w 68"/>
                <a:gd name="T31" fmla="*/ 6 h 45"/>
                <a:gd name="T32" fmla="*/ 60 w 68"/>
                <a:gd name="T33" fmla="*/ 11 h 45"/>
                <a:gd name="T34" fmla="*/ 68 w 68"/>
                <a:gd name="T35" fmla="*/ 11 h 45"/>
                <a:gd name="T36" fmla="*/ 68 w 68"/>
                <a:gd name="T37" fmla="*/ 1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8"/>
                <a:gd name="T58" fmla="*/ 0 h 45"/>
                <a:gd name="T59" fmla="*/ 68 w 68"/>
                <a:gd name="T60" fmla="*/ 45 h 4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8" h="45">
                  <a:moveTo>
                    <a:pt x="68" y="17"/>
                  </a:moveTo>
                  <a:lnTo>
                    <a:pt x="68" y="28"/>
                  </a:lnTo>
                  <a:lnTo>
                    <a:pt x="60" y="34"/>
                  </a:lnTo>
                  <a:lnTo>
                    <a:pt x="60" y="45"/>
                  </a:lnTo>
                  <a:lnTo>
                    <a:pt x="38" y="45"/>
                  </a:lnTo>
                  <a:lnTo>
                    <a:pt x="30" y="40"/>
                  </a:lnTo>
                  <a:lnTo>
                    <a:pt x="23" y="40"/>
                  </a:lnTo>
                  <a:lnTo>
                    <a:pt x="8" y="28"/>
                  </a:lnTo>
                  <a:lnTo>
                    <a:pt x="8" y="23"/>
                  </a:lnTo>
                  <a:lnTo>
                    <a:pt x="0" y="23"/>
                  </a:lnTo>
                  <a:lnTo>
                    <a:pt x="15" y="11"/>
                  </a:lnTo>
                  <a:lnTo>
                    <a:pt x="15" y="6"/>
                  </a:lnTo>
                  <a:lnTo>
                    <a:pt x="23" y="0"/>
                  </a:lnTo>
                  <a:lnTo>
                    <a:pt x="30" y="0"/>
                  </a:lnTo>
                  <a:lnTo>
                    <a:pt x="38" y="6"/>
                  </a:lnTo>
                  <a:lnTo>
                    <a:pt x="53" y="6"/>
                  </a:lnTo>
                  <a:lnTo>
                    <a:pt x="60" y="11"/>
                  </a:lnTo>
                  <a:lnTo>
                    <a:pt x="68" y="11"/>
                  </a:lnTo>
                  <a:lnTo>
                    <a:pt x="68" y="17"/>
                  </a:lnTo>
                  <a:close/>
                </a:path>
              </a:pathLst>
            </a:custGeom>
            <a:solidFill>
              <a:srgbClr val="3FFFFF"/>
            </a:solidFill>
            <a:ln w="9525">
              <a:noFill/>
              <a:round/>
              <a:headEnd/>
              <a:tailEnd/>
            </a:ln>
          </p:spPr>
          <p:txBody>
            <a:bodyPr/>
            <a:lstStyle/>
            <a:p>
              <a:endParaRPr lang="en-US"/>
            </a:p>
          </p:txBody>
        </p:sp>
        <p:sp>
          <p:nvSpPr>
            <p:cNvPr id="20533" name="Freeform 51"/>
            <p:cNvSpPr>
              <a:spLocks/>
            </p:cNvSpPr>
            <p:nvPr/>
          </p:nvSpPr>
          <p:spPr bwMode="auto">
            <a:xfrm>
              <a:off x="1346" y="660"/>
              <a:ext cx="278" cy="344"/>
            </a:xfrm>
            <a:custGeom>
              <a:avLst/>
              <a:gdLst>
                <a:gd name="T0" fmla="*/ 98 w 278"/>
                <a:gd name="T1" fmla="*/ 62 h 344"/>
                <a:gd name="T2" fmla="*/ 113 w 278"/>
                <a:gd name="T3" fmla="*/ 90 h 344"/>
                <a:gd name="T4" fmla="*/ 135 w 278"/>
                <a:gd name="T5" fmla="*/ 118 h 344"/>
                <a:gd name="T6" fmla="*/ 150 w 278"/>
                <a:gd name="T7" fmla="*/ 146 h 344"/>
                <a:gd name="T8" fmla="*/ 165 w 278"/>
                <a:gd name="T9" fmla="*/ 169 h 344"/>
                <a:gd name="T10" fmla="*/ 188 w 278"/>
                <a:gd name="T11" fmla="*/ 203 h 344"/>
                <a:gd name="T12" fmla="*/ 211 w 278"/>
                <a:gd name="T13" fmla="*/ 225 h 344"/>
                <a:gd name="T14" fmla="*/ 226 w 278"/>
                <a:gd name="T15" fmla="*/ 254 h 344"/>
                <a:gd name="T16" fmla="*/ 241 w 278"/>
                <a:gd name="T17" fmla="*/ 282 h 344"/>
                <a:gd name="T18" fmla="*/ 256 w 278"/>
                <a:gd name="T19" fmla="*/ 293 h 344"/>
                <a:gd name="T20" fmla="*/ 256 w 278"/>
                <a:gd name="T21" fmla="*/ 299 h 344"/>
                <a:gd name="T22" fmla="*/ 271 w 278"/>
                <a:gd name="T23" fmla="*/ 310 h 344"/>
                <a:gd name="T24" fmla="*/ 271 w 278"/>
                <a:gd name="T25" fmla="*/ 316 h 344"/>
                <a:gd name="T26" fmla="*/ 278 w 278"/>
                <a:gd name="T27" fmla="*/ 327 h 344"/>
                <a:gd name="T28" fmla="*/ 271 w 278"/>
                <a:gd name="T29" fmla="*/ 327 h 344"/>
                <a:gd name="T30" fmla="*/ 263 w 278"/>
                <a:gd name="T31" fmla="*/ 333 h 344"/>
                <a:gd name="T32" fmla="*/ 248 w 278"/>
                <a:gd name="T33" fmla="*/ 333 h 344"/>
                <a:gd name="T34" fmla="*/ 241 w 278"/>
                <a:gd name="T35" fmla="*/ 338 h 344"/>
                <a:gd name="T36" fmla="*/ 248 w 278"/>
                <a:gd name="T37" fmla="*/ 338 h 344"/>
                <a:gd name="T38" fmla="*/ 241 w 278"/>
                <a:gd name="T39" fmla="*/ 338 h 344"/>
                <a:gd name="T40" fmla="*/ 233 w 278"/>
                <a:gd name="T41" fmla="*/ 333 h 344"/>
                <a:gd name="T42" fmla="*/ 226 w 278"/>
                <a:gd name="T43" fmla="*/ 344 h 344"/>
                <a:gd name="T44" fmla="*/ 203 w 278"/>
                <a:gd name="T45" fmla="*/ 310 h 344"/>
                <a:gd name="T46" fmla="*/ 180 w 278"/>
                <a:gd name="T47" fmla="*/ 276 h 344"/>
                <a:gd name="T48" fmla="*/ 158 w 278"/>
                <a:gd name="T49" fmla="*/ 237 h 344"/>
                <a:gd name="T50" fmla="*/ 135 w 278"/>
                <a:gd name="T51" fmla="*/ 203 h 344"/>
                <a:gd name="T52" fmla="*/ 105 w 278"/>
                <a:gd name="T53" fmla="*/ 169 h 344"/>
                <a:gd name="T54" fmla="*/ 83 w 278"/>
                <a:gd name="T55" fmla="*/ 135 h 344"/>
                <a:gd name="T56" fmla="*/ 60 w 278"/>
                <a:gd name="T57" fmla="*/ 101 h 344"/>
                <a:gd name="T58" fmla="*/ 38 w 278"/>
                <a:gd name="T59" fmla="*/ 62 h 344"/>
                <a:gd name="T60" fmla="*/ 30 w 278"/>
                <a:gd name="T61" fmla="*/ 56 h 344"/>
                <a:gd name="T62" fmla="*/ 30 w 278"/>
                <a:gd name="T63" fmla="*/ 51 h 344"/>
                <a:gd name="T64" fmla="*/ 8 w 278"/>
                <a:gd name="T65" fmla="*/ 34 h 344"/>
                <a:gd name="T66" fmla="*/ 8 w 278"/>
                <a:gd name="T67" fmla="*/ 22 h 344"/>
                <a:gd name="T68" fmla="*/ 0 w 278"/>
                <a:gd name="T69" fmla="*/ 17 h 344"/>
                <a:gd name="T70" fmla="*/ 0 w 278"/>
                <a:gd name="T71" fmla="*/ 11 h 344"/>
                <a:gd name="T72" fmla="*/ 15 w 278"/>
                <a:gd name="T73" fmla="*/ 0 h 344"/>
                <a:gd name="T74" fmla="*/ 53 w 278"/>
                <a:gd name="T75" fmla="*/ 0 h 344"/>
                <a:gd name="T76" fmla="*/ 53 w 278"/>
                <a:gd name="T77" fmla="*/ 5 h 344"/>
                <a:gd name="T78" fmla="*/ 60 w 278"/>
                <a:gd name="T79" fmla="*/ 11 h 344"/>
                <a:gd name="T80" fmla="*/ 60 w 278"/>
                <a:gd name="T81" fmla="*/ 17 h 344"/>
                <a:gd name="T82" fmla="*/ 68 w 278"/>
                <a:gd name="T83" fmla="*/ 28 h 344"/>
                <a:gd name="T84" fmla="*/ 90 w 278"/>
                <a:gd name="T85" fmla="*/ 45 h 344"/>
                <a:gd name="T86" fmla="*/ 90 w 278"/>
                <a:gd name="T87" fmla="*/ 51 h 344"/>
                <a:gd name="T88" fmla="*/ 98 w 278"/>
                <a:gd name="T89" fmla="*/ 62 h 3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8"/>
                <a:gd name="T136" fmla="*/ 0 h 344"/>
                <a:gd name="T137" fmla="*/ 278 w 278"/>
                <a:gd name="T138" fmla="*/ 344 h 34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8" h="344">
                  <a:moveTo>
                    <a:pt x="98" y="62"/>
                  </a:moveTo>
                  <a:lnTo>
                    <a:pt x="113" y="90"/>
                  </a:lnTo>
                  <a:lnTo>
                    <a:pt x="135" y="118"/>
                  </a:lnTo>
                  <a:lnTo>
                    <a:pt x="150" y="146"/>
                  </a:lnTo>
                  <a:lnTo>
                    <a:pt x="165" y="169"/>
                  </a:lnTo>
                  <a:lnTo>
                    <a:pt x="188" y="203"/>
                  </a:lnTo>
                  <a:lnTo>
                    <a:pt x="211" y="225"/>
                  </a:lnTo>
                  <a:lnTo>
                    <a:pt x="226" y="254"/>
                  </a:lnTo>
                  <a:lnTo>
                    <a:pt x="241" y="282"/>
                  </a:lnTo>
                  <a:lnTo>
                    <a:pt x="256" y="293"/>
                  </a:lnTo>
                  <a:lnTo>
                    <a:pt x="256" y="299"/>
                  </a:lnTo>
                  <a:lnTo>
                    <a:pt x="271" y="310"/>
                  </a:lnTo>
                  <a:lnTo>
                    <a:pt x="271" y="316"/>
                  </a:lnTo>
                  <a:lnTo>
                    <a:pt x="278" y="327"/>
                  </a:lnTo>
                  <a:lnTo>
                    <a:pt x="271" y="327"/>
                  </a:lnTo>
                  <a:lnTo>
                    <a:pt x="263" y="333"/>
                  </a:lnTo>
                  <a:lnTo>
                    <a:pt x="248" y="333"/>
                  </a:lnTo>
                  <a:lnTo>
                    <a:pt x="241" y="338"/>
                  </a:lnTo>
                  <a:lnTo>
                    <a:pt x="248" y="338"/>
                  </a:lnTo>
                  <a:lnTo>
                    <a:pt x="241" y="338"/>
                  </a:lnTo>
                  <a:lnTo>
                    <a:pt x="233" y="333"/>
                  </a:lnTo>
                  <a:lnTo>
                    <a:pt x="226" y="344"/>
                  </a:lnTo>
                  <a:lnTo>
                    <a:pt x="203" y="310"/>
                  </a:lnTo>
                  <a:lnTo>
                    <a:pt x="180" y="276"/>
                  </a:lnTo>
                  <a:lnTo>
                    <a:pt x="158" y="237"/>
                  </a:lnTo>
                  <a:lnTo>
                    <a:pt x="135" y="203"/>
                  </a:lnTo>
                  <a:lnTo>
                    <a:pt x="105" y="169"/>
                  </a:lnTo>
                  <a:lnTo>
                    <a:pt x="83" y="135"/>
                  </a:lnTo>
                  <a:lnTo>
                    <a:pt x="60" y="101"/>
                  </a:lnTo>
                  <a:lnTo>
                    <a:pt x="38" y="62"/>
                  </a:lnTo>
                  <a:lnTo>
                    <a:pt x="30" y="56"/>
                  </a:lnTo>
                  <a:lnTo>
                    <a:pt x="30" y="51"/>
                  </a:lnTo>
                  <a:lnTo>
                    <a:pt x="8" y="34"/>
                  </a:lnTo>
                  <a:lnTo>
                    <a:pt x="8" y="22"/>
                  </a:lnTo>
                  <a:lnTo>
                    <a:pt x="0" y="17"/>
                  </a:lnTo>
                  <a:lnTo>
                    <a:pt x="0" y="11"/>
                  </a:lnTo>
                  <a:lnTo>
                    <a:pt x="15" y="0"/>
                  </a:lnTo>
                  <a:lnTo>
                    <a:pt x="53" y="0"/>
                  </a:lnTo>
                  <a:lnTo>
                    <a:pt x="53" y="5"/>
                  </a:lnTo>
                  <a:lnTo>
                    <a:pt x="60" y="11"/>
                  </a:lnTo>
                  <a:lnTo>
                    <a:pt x="60" y="17"/>
                  </a:lnTo>
                  <a:lnTo>
                    <a:pt x="68" y="28"/>
                  </a:lnTo>
                  <a:lnTo>
                    <a:pt x="90" y="45"/>
                  </a:lnTo>
                  <a:lnTo>
                    <a:pt x="90" y="51"/>
                  </a:lnTo>
                  <a:lnTo>
                    <a:pt x="98" y="62"/>
                  </a:lnTo>
                  <a:close/>
                </a:path>
              </a:pathLst>
            </a:custGeom>
            <a:solidFill>
              <a:srgbClr val="FF0000"/>
            </a:solidFill>
            <a:ln w="9525">
              <a:noFill/>
              <a:round/>
              <a:headEnd/>
              <a:tailEnd/>
            </a:ln>
          </p:spPr>
          <p:txBody>
            <a:bodyPr/>
            <a:lstStyle/>
            <a:p>
              <a:endParaRPr lang="en-US"/>
            </a:p>
          </p:txBody>
        </p:sp>
        <p:sp>
          <p:nvSpPr>
            <p:cNvPr id="20534" name="Freeform 52"/>
            <p:cNvSpPr>
              <a:spLocks/>
            </p:cNvSpPr>
            <p:nvPr/>
          </p:nvSpPr>
          <p:spPr bwMode="auto">
            <a:xfrm>
              <a:off x="2512" y="671"/>
              <a:ext cx="451" cy="186"/>
            </a:xfrm>
            <a:custGeom>
              <a:avLst/>
              <a:gdLst>
                <a:gd name="T0" fmla="*/ 443 w 451"/>
                <a:gd name="T1" fmla="*/ 11 h 186"/>
                <a:gd name="T2" fmla="*/ 451 w 451"/>
                <a:gd name="T3" fmla="*/ 17 h 186"/>
                <a:gd name="T4" fmla="*/ 451 w 451"/>
                <a:gd name="T5" fmla="*/ 28 h 186"/>
                <a:gd name="T6" fmla="*/ 421 w 451"/>
                <a:gd name="T7" fmla="*/ 40 h 186"/>
                <a:gd name="T8" fmla="*/ 398 w 451"/>
                <a:gd name="T9" fmla="*/ 51 h 186"/>
                <a:gd name="T10" fmla="*/ 376 w 451"/>
                <a:gd name="T11" fmla="*/ 62 h 186"/>
                <a:gd name="T12" fmla="*/ 353 w 451"/>
                <a:gd name="T13" fmla="*/ 68 h 186"/>
                <a:gd name="T14" fmla="*/ 323 w 451"/>
                <a:gd name="T15" fmla="*/ 79 h 186"/>
                <a:gd name="T16" fmla="*/ 300 w 451"/>
                <a:gd name="T17" fmla="*/ 90 h 186"/>
                <a:gd name="T18" fmla="*/ 270 w 451"/>
                <a:gd name="T19" fmla="*/ 96 h 186"/>
                <a:gd name="T20" fmla="*/ 248 w 451"/>
                <a:gd name="T21" fmla="*/ 107 h 186"/>
                <a:gd name="T22" fmla="*/ 225 w 451"/>
                <a:gd name="T23" fmla="*/ 113 h 186"/>
                <a:gd name="T24" fmla="*/ 195 w 451"/>
                <a:gd name="T25" fmla="*/ 124 h 186"/>
                <a:gd name="T26" fmla="*/ 172 w 451"/>
                <a:gd name="T27" fmla="*/ 130 h 186"/>
                <a:gd name="T28" fmla="*/ 150 w 451"/>
                <a:gd name="T29" fmla="*/ 141 h 186"/>
                <a:gd name="T30" fmla="*/ 120 w 451"/>
                <a:gd name="T31" fmla="*/ 152 h 186"/>
                <a:gd name="T32" fmla="*/ 97 w 451"/>
                <a:gd name="T33" fmla="*/ 164 h 186"/>
                <a:gd name="T34" fmla="*/ 75 w 451"/>
                <a:gd name="T35" fmla="*/ 175 h 186"/>
                <a:gd name="T36" fmla="*/ 45 w 451"/>
                <a:gd name="T37" fmla="*/ 186 h 186"/>
                <a:gd name="T38" fmla="*/ 30 w 451"/>
                <a:gd name="T39" fmla="*/ 186 h 186"/>
                <a:gd name="T40" fmla="*/ 22 w 451"/>
                <a:gd name="T41" fmla="*/ 181 h 186"/>
                <a:gd name="T42" fmla="*/ 22 w 451"/>
                <a:gd name="T43" fmla="*/ 175 h 186"/>
                <a:gd name="T44" fmla="*/ 15 w 451"/>
                <a:gd name="T45" fmla="*/ 175 h 186"/>
                <a:gd name="T46" fmla="*/ 7 w 451"/>
                <a:gd name="T47" fmla="*/ 169 h 186"/>
                <a:gd name="T48" fmla="*/ 7 w 451"/>
                <a:gd name="T49" fmla="*/ 164 h 186"/>
                <a:gd name="T50" fmla="*/ 0 w 451"/>
                <a:gd name="T51" fmla="*/ 158 h 186"/>
                <a:gd name="T52" fmla="*/ 7 w 451"/>
                <a:gd name="T53" fmla="*/ 152 h 186"/>
                <a:gd name="T54" fmla="*/ 7 w 451"/>
                <a:gd name="T55" fmla="*/ 147 h 186"/>
                <a:gd name="T56" fmla="*/ 30 w 451"/>
                <a:gd name="T57" fmla="*/ 147 h 186"/>
                <a:gd name="T58" fmla="*/ 37 w 451"/>
                <a:gd name="T59" fmla="*/ 141 h 186"/>
                <a:gd name="T60" fmla="*/ 45 w 451"/>
                <a:gd name="T61" fmla="*/ 141 h 186"/>
                <a:gd name="T62" fmla="*/ 67 w 451"/>
                <a:gd name="T63" fmla="*/ 130 h 186"/>
                <a:gd name="T64" fmla="*/ 90 w 451"/>
                <a:gd name="T65" fmla="*/ 119 h 186"/>
                <a:gd name="T66" fmla="*/ 112 w 451"/>
                <a:gd name="T67" fmla="*/ 107 h 186"/>
                <a:gd name="T68" fmla="*/ 135 w 451"/>
                <a:gd name="T69" fmla="*/ 102 h 186"/>
                <a:gd name="T70" fmla="*/ 157 w 451"/>
                <a:gd name="T71" fmla="*/ 90 h 186"/>
                <a:gd name="T72" fmla="*/ 180 w 451"/>
                <a:gd name="T73" fmla="*/ 85 h 186"/>
                <a:gd name="T74" fmla="*/ 210 w 451"/>
                <a:gd name="T75" fmla="*/ 73 h 186"/>
                <a:gd name="T76" fmla="*/ 225 w 451"/>
                <a:gd name="T77" fmla="*/ 68 h 186"/>
                <a:gd name="T78" fmla="*/ 255 w 451"/>
                <a:gd name="T79" fmla="*/ 62 h 186"/>
                <a:gd name="T80" fmla="*/ 278 w 451"/>
                <a:gd name="T81" fmla="*/ 51 h 186"/>
                <a:gd name="T82" fmla="*/ 300 w 451"/>
                <a:gd name="T83" fmla="*/ 45 h 186"/>
                <a:gd name="T84" fmla="*/ 323 w 451"/>
                <a:gd name="T85" fmla="*/ 34 h 186"/>
                <a:gd name="T86" fmla="*/ 345 w 451"/>
                <a:gd name="T87" fmla="*/ 28 h 186"/>
                <a:gd name="T88" fmla="*/ 368 w 451"/>
                <a:gd name="T89" fmla="*/ 17 h 186"/>
                <a:gd name="T90" fmla="*/ 391 w 451"/>
                <a:gd name="T91" fmla="*/ 11 h 186"/>
                <a:gd name="T92" fmla="*/ 413 w 451"/>
                <a:gd name="T93" fmla="*/ 0 h 186"/>
                <a:gd name="T94" fmla="*/ 428 w 451"/>
                <a:gd name="T95" fmla="*/ 0 h 186"/>
                <a:gd name="T96" fmla="*/ 443 w 451"/>
                <a:gd name="T97" fmla="*/ 11 h 18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51"/>
                <a:gd name="T148" fmla="*/ 0 h 186"/>
                <a:gd name="T149" fmla="*/ 451 w 451"/>
                <a:gd name="T150" fmla="*/ 186 h 18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51" h="186">
                  <a:moveTo>
                    <a:pt x="443" y="11"/>
                  </a:moveTo>
                  <a:lnTo>
                    <a:pt x="451" y="17"/>
                  </a:lnTo>
                  <a:lnTo>
                    <a:pt x="451" y="28"/>
                  </a:lnTo>
                  <a:lnTo>
                    <a:pt x="421" y="40"/>
                  </a:lnTo>
                  <a:lnTo>
                    <a:pt x="398" y="51"/>
                  </a:lnTo>
                  <a:lnTo>
                    <a:pt x="376" y="62"/>
                  </a:lnTo>
                  <a:lnTo>
                    <a:pt x="353" y="68"/>
                  </a:lnTo>
                  <a:lnTo>
                    <a:pt x="323" y="79"/>
                  </a:lnTo>
                  <a:lnTo>
                    <a:pt x="300" y="90"/>
                  </a:lnTo>
                  <a:lnTo>
                    <a:pt x="270" y="96"/>
                  </a:lnTo>
                  <a:lnTo>
                    <a:pt x="248" y="107"/>
                  </a:lnTo>
                  <a:lnTo>
                    <a:pt x="225" y="113"/>
                  </a:lnTo>
                  <a:lnTo>
                    <a:pt x="195" y="124"/>
                  </a:lnTo>
                  <a:lnTo>
                    <a:pt x="172" y="130"/>
                  </a:lnTo>
                  <a:lnTo>
                    <a:pt x="150" y="141"/>
                  </a:lnTo>
                  <a:lnTo>
                    <a:pt x="120" y="152"/>
                  </a:lnTo>
                  <a:lnTo>
                    <a:pt x="97" y="164"/>
                  </a:lnTo>
                  <a:lnTo>
                    <a:pt x="75" y="175"/>
                  </a:lnTo>
                  <a:lnTo>
                    <a:pt x="45" y="186"/>
                  </a:lnTo>
                  <a:lnTo>
                    <a:pt x="30" y="186"/>
                  </a:lnTo>
                  <a:lnTo>
                    <a:pt x="22" y="181"/>
                  </a:lnTo>
                  <a:lnTo>
                    <a:pt x="22" y="175"/>
                  </a:lnTo>
                  <a:lnTo>
                    <a:pt x="15" y="175"/>
                  </a:lnTo>
                  <a:lnTo>
                    <a:pt x="7" y="169"/>
                  </a:lnTo>
                  <a:lnTo>
                    <a:pt x="7" y="164"/>
                  </a:lnTo>
                  <a:lnTo>
                    <a:pt x="0" y="158"/>
                  </a:lnTo>
                  <a:lnTo>
                    <a:pt x="7" y="152"/>
                  </a:lnTo>
                  <a:lnTo>
                    <a:pt x="7" y="147"/>
                  </a:lnTo>
                  <a:lnTo>
                    <a:pt x="30" y="147"/>
                  </a:lnTo>
                  <a:lnTo>
                    <a:pt x="37" y="141"/>
                  </a:lnTo>
                  <a:lnTo>
                    <a:pt x="45" y="141"/>
                  </a:lnTo>
                  <a:lnTo>
                    <a:pt x="67" y="130"/>
                  </a:lnTo>
                  <a:lnTo>
                    <a:pt x="90" y="119"/>
                  </a:lnTo>
                  <a:lnTo>
                    <a:pt x="112" y="107"/>
                  </a:lnTo>
                  <a:lnTo>
                    <a:pt x="135" y="102"/>
                  </a:lnTo>
                  <a:lnTo>
                    <a:pt x="157" y="90"/>
                  </a:lnTo>
                  <a:lnTo>
                    <a:pt x="180" y="85"/>
                  </a:lnTo>
                  <a:lnTo>
                    <a:pt x="210" y="73"/>
                  </a:lnTo>
                  <a:lnTo>
                    <a:pt x="225" y="68"/>
                  </a:lnTo>
                  <a:lnTo>
                    <a:pt x="255" y="62"/>
                  </a:lnTo>
                  <a:lnTo>
                    <a:pt x="278" y="51"/>
                  </a:lnTo>
                  <a:lnTo>
                    <a:pt x="300" y="45"/>
                  </a:lnTo>
                  <a:lnTo>
                    <a:pt x="323" y="34"/>
                  </a:lnTo>
                  <a:lnTo>
                    <a:pt x="345" y="28"/>
                  </a:lnTo>
                  <a:lnTo>
                    <a:pt x="368" y="17"/>
                  </a:lnTo>
                  <a:lnTo>
                    <a:pt x="391" y="11"/>
                  </a:lnTo>
                  <a:lnTo>
                    <a:pt x="413" y="0"/>
                  </a:lnTo>
                  <a:lnTo>
                    <a:pt x="428" y="0"/>
                  </a:lnTo>
                  <a:lnTo>
                    <a:pt x="443" y="11"/>
                  </a:lnTo>
                  <a:close/>
                </a:path>
              </a:pathLst>
            </a:custGeom>
            <a:solidFill>
              <a:srgbClr val="FF3F3F"/>
            </a:solidFill>
            <a:ln w="9525">
              <a:noFill/>
              <a:round/>
              <a:headEnd/>
              <a:tailEnd/>
            </a:ln>
          </p:spPr>
          <p:txBody>
            <a:bodyPr/>
            <a:lstStyle/>
            <a:p>
              <a:endParaRPr lang="en-US"/>
            </a:p>
          </p:txBody>
        </p:sp>
        <p:sp>
          <p:nvSpPr>
            <p:cNvPr id="20535" name="Freeform 53"/>
            <p:cNvSpPr>
              <a:spLocks/>
            </p:cNvSpPr>
            <p:nvPr/>
          </p:nvSpPr>
          <p:spPr bwMode="auto">
            <a:xfrm>
              <a:off x="2196" y="677"/>
              <a:ext cx="82" cy="62"/>
            </a:xfrm>
            <a:custGeom>
              <a:avLst/>
              <a:gdLst>
                <a:gd name="T0" fmla="*/ 82 w 82"/>
                <a:gd name="T1" fmla="*/ 22 h 62"/>
                <a:gd name="T2" fmla="*/ 82 w 82"/>
                <a:gd name="T3" fmla="*/ 45 h 62"/>
                <a:gd name="T4" fmla="*/ 75 w 82"/>
                <a:gd name="T5" fmla="*/ 56 h 62"/>
                <a:gd name="T6" fmla="*/ 60 w 82"/>
                <a:gd name="T7" fmla="*/ 62 h 62"/>
                <a:gd name="T8" fmla="*/ 37 w 82"/>
                <a:gd name="T9" fmla="*/ 62 h 62"/>
                <a:gd name="T10" fmla="*/ 22 w 82"/>
                <a:gd name="T11" fmla="*/ 51 h 62"/>
                <a:gd name="T12" fmla="*/ 15 w 82"/>
                <a:gd name="T13" fmla="*/ 51 h 62"/>
                <a:gd name="T14" fmla="*/ 7 w 82"/>
                <a:gd name="T15" fmla="*/ 45 h 62"/>
                <a:gd name="T16" fmla="*/ 7 w 82"/>
                <a:gd name="T17" fmla="*/ 39 h 62"/>
                <a:gd name="T18" fmla="*/ 0 w 82"/>
                <a:gd name="T19" fmla="*/ 28 h 62"/>
                <a:gd name="T20" fmla="*/ 0 w 82"/>
                <a:gd name="T21" fmla="*/ 11 h 62"/>
                <a:gd name="T22" fmla="*/ 7 w 82"/>
                <a:gd name="T23" fmla="*/ 0 h 62"/>
                <a:gd name="T24" fmla="*/ 60 w 82"/>
                <a:gd name="T25" fmla="*/ 0 h 62"/>
                <a:gd name="T26" fmla="*/ 75 w 82"/>
                <a:gd name="T27" fmla="*/ 11 h 62"/>
                <a:gd name="T28" fmla="*/ 82 w 82"/>
                <a:gd name="T29" fmla="*/ 22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2"/>
                <a:gd name="T46" fmla="*/ 0 h 62"/>
                <a:gd name="T47" fmla="*/ 82 w 82"/>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2" h="62">
                  <a:moveTo>
                    <a:pt x="82" y="22"/>
                  </a:moveTo>
                  <a:lnTo>
                    <a:pt x="82" y="45"/>
                  </a:lnTo>
                  <a:lnTo>
                    <a:pt x="75" y="56"/>
                  </a:lnTo>
                  <a:lnTo>
                    <a:pt x="60" y="62"/>
                  </a:lnTo>
                  <a:lnTo>
                    <a:pt x="37" y="62"/>
                  </a:lnTo>
                  <a:lnTo>
                    <a:pt x="22" y="51"/>
                  </a:lnTo>
                  <a:lnTo>
                    <a:pt x="15" y="51"/>
                  </a:lnTo>
                  <a:lnTo>
                    <a:pt x="7" y="45"/>
                  </a:lnTo>
                  <a:lnTo>
                    <a:pt x="7" y="39"/>
                  </a:lnTo>
                  <a:lnTo>
                    <a:pt x="0" y="28"/>
                  </a:lnTo>
                  <a:lnTo>
                    <a:pt x="0" y="11"/>
                  </a:lnTo>
                  <a:lnTo>
                    <a:pt x="7" y="0"/>
                  </a:lnTo>
                  <a:lnTo>
                    <a:pt x="60" y="0"/>
                  </a:lnTo>
                  <a:lnTo>
                    <a:pt x="75" y="11"/>
                  </a:lnTo>
                  <a:lnTo>
                    <a:pt x="82" y="22"/>
                  </a:lnTo>
                  <a:close/>
                </a:path>
              </a:pathLst>
            </a:custGeom>
            <a:solidFill>
              <a:srgbClr val="FF0000"/>
            </a:solidFill>
            <a:ln w="9525">
              <a:noFill/>
              <a:round/>
              <a:headEnd/>
              <a:tailEnd/>
            </a:ln>
          </p:spPr>
          <p:txBody>
            <a:bodyPr/>
            <a:lstStyle/>
            <a:p>
              <a:endParaRPr lang="en-US"/>
            </a:p>
          </p:txBody>
        </p:sp>
        <p:sp>
          <p:nvSpPr>
            <p:cNvPr id="20536" name="Freeform 54"/>
            <p:cNvSpPr>
              <a:spLocks/>
            </p:cNvSpPr>
            <p:nvPr/>
          </p:nvSpPr>
          <p:spPr bwMode="auto">
            <a:xfrm>
              <a:off x="1068" y="682"/>
              <a:ext cx="82" cy="62"/>
            </a:xfrm>
            <a:custGeom>
              <a:avLst/>
              <a:gdLst>
                <a:gd name="T0" fmla="*/ 82 w 82"/>
                <a:gd name="T1" fmla="*/ 23 h 62"/>
                <a:gd name="T2" fmla="*/ 82 w 82"/>
                <a:gd name="T3" fmla="*/ 46 h 62"/>
                <a:gd name="T4" fmla="*/ 75 w 82"/>
                <a:gd name="T5" fmla="*/ 51 h 62"/>
                <a:gd name="T6" fmla="*/ 60 w 82"/>
                <a:gd name="T7" fmla="*/ 57 h 62"/>
                <a:gd name="T8" fmla="*/ 52 w 82"/>
                <a:gd name="T9" fmla="*/ 62 h 62"/>
                <a:gd name="T10" fmla="*/ 37 w 82"/>
                <a:gd name="T11" fmla="*/ 62 h 62"/>
                <a:gd name="T12" fmla="*/ 30 w 82"/>
                <a:gd name="T13" fmla="*/ 57 h 62"/>
                <a:gd name="T14" fmla="*/ 22 w 82"/>
                <a:gd name="T15" fmla="*/ 57 h 62"/>
                <a:gd name="T16" fmla="*/ 7 w 82"/>
                <a:gd name="T17" fmla="*/ 46 h 62"/>
                <a:gd name="T18" fmla="*/ 0 w 82"/>
                <a:gd name="T19" fmla="*/ 34 h 62"/>
                <a:gd name="T20" fmla="*/ 0 w 82"/>
                <a:gd name="T21" fmla="*/ 17 h 62"/>
                <a:gd name="T22" fmla="*/ 15 w 82"/>
                <a:gd name="T23" fmla="*/ 6 h 62"/>
                <a:gd name="T24" fmla="*/ 22 w 82"/>
                <a:gd name="T25" fmla="*/ 6 h 62"/>
                <a:gd name="T26" fmla="*/ 30 w 82"/>
                <a:gd name="T27" fmla="*/ 0 h 62"/>
                <a:gd name="T28" fmla="*/ 45 w 82"/>
                <a:gd name="T29" fmla="*/ 0 h 62"/>
                <a:gd name="T30" fmla="*/ 52 w 82"/>
                <a:gd name="T31" fmla="*/ 6 h 62"/>
                <a:gd name="T32" fmla="*/ 67 w 82"/>
                <a:gd name="T33" fmla="*/ 6 h 62"/>
                <a:gd name="T34" fmla="*/ 82 w 82"/>
                <a:gd name="T35" fmla="*/ 17 h 62"/>
                <a:gd name="T36" fmla="*/ 82 w 82"/>
                <a:gd name="T37" fmla="*/ 23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
                <a:gd name="T58" fmla="*/ 0 h 62"/>
                <a:gd name="T59" fmla="*/ 82 w 82"/>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 h="62">
                  <a:moveTo>
                    <a:pt x="82" y="23"/>
                  </a:moveTo>
                  <a:lnTo>
                    <a:pt x="82" y="46"/>
                  </a:lnTo>
                  <a:lnTo>
                    <a:pt x="75" y="51"/>
                  </a:lnTo>
                  <a:lnTo>
                    <a:pt x="60" y="57"/>
                  </a:lnTo>
                  <a:lnTo>
                    <a:pt x="52" y="62"/>
                  </a:lnTo>
                  <a:lnTo>
                    <a:pt x="37" y="62"/>
                  </a:lnTo>
                  <a:lnTo>
                    <a:pt x="30" y="57"/>
                  </a:lnTo>
                  <a:lnTo>
                    <a:pt x="22" y="57"/>
                  </a:lnTo>
                  <a:lnTo>
                    <a:pt x="7" y="46"/>
                  </a:lnTo>
                  <a:lnTo>
                    <a:pt x="0" y="34"/>
                  </a:lnTo>
                  <a:lnTo>
                    <a:pt x="0" y="17"/>
                  </a:lnTo>
                  <a:lnTo>
                    <a:pt x="15" y="6"/>
                  </a:lnTo>
                  <a:lnTo>
                    <a:pt x="22" y="6"/>
                  </a:lnTo>
                  <a:lnTo>
                    <a:pt x="30" y="0"/>
                  </a:lnTo>
                  <a:lnTo>
                    <a:pt x="45" y="0"/>
                  </a:lnTo>
                  <a:lnTo>
                    <a:pt x="52" y="6"/>
                  </a:lnTo>
                  <a:lnTo>
                    <a:pt x="67" y="6"/>
                  </a:lnTo>
                  <a:lnTo>
                    <a:pt x="82" y="17"/>
                  </a:lnTo>
                  <a:lnTo>
                    <a:pt x="82" y="23"/>
                  </a:lnTo>
                  <a:close/>
                </a:path>
              </a:pathLst>
            </a:custGeom>
            <a:solidFill>
              <a:srgbClr val="FF0000"/>
            </a:solidFill>
            <a:ln w="9525">
              <a:noFill/>
              <a:round/>
              <a:headEnd/>
              <a:tailEnd/>
            </a:ln>
          </p:spPr>
          <p:txBody>
            <a:bodyPr/>
            <a:lstStyle/>
            <a:p>
              <a:endParaRPr lang="en-US"/>
            </a:p>
          </p:txBody>
        </p:sp>
        <p:sp>
          <p:nvSpPr>
            <p:cNvPr id="20537" name="Freeform 55"/>
            <p:cNvSpPr>
              <a:spLocks/>
            </p:cNvSpPr>
            <p:nvPr/>
          </p:nvSpPr>
          <p:spPr bwMode="auto">
            <a:xfrm>
              <a:off x="256" y="705"/>
              <a:ext cx="82" cy="73"/>
            </a:xfrm>
            <a:custGeom>
              <a:avLst/>
              <a:gdLst>
                <a:gd name="T0" fmla="*/ 82 w 82"/>
                <a:gd name="T1" fmla="*/ 28 h 73"/>
                <a:gd name="T2" fmla="*/ 82 w 82"/>
                <a:gd name="T3" fmla="*/ 39 h 73"/>
                <a:gd name="T4" fmla="*/ 75 w 82"/>
                <a:gd name="T5" fmla="*/ 51 h 73"/>
                <a:gd name="T6" fmla="*/ 67 w 82"/>
                <a:gd name="T7" fmla="*/ 62 h 73"/>
                <a:gd name="T8" fmla="*/ 52 w 82"/>
                <a:gd name="T9" fmla="*/ 73 h 73"/>
                <a:gd name="T10" fmla="*/ 37 w 82"/>
                <a:gd name="T11" fmla="*/ 73 h 73"/>
                <a:gd name="T12" fmla="*/ 30 w 82"/>
                <a:gd name="T13" fmla="*/ 68 h 73"/>
                <a:gd name="T14" fmla="*/ 22 w 82"/>
                <a:gd name="T15" fmla="*/ 68 h 73"/>
                <a:gd name="T16" fmla="*/ 15 w 82"/>
                <a:gd name="T17" fmla="*/ 62 h 73"/>
                <a:gd name="T18" fmla="*/ 7 w 82"/>
                <a:gd name="T19" fmla="*/ 62 h 73"/>
                <a:gd name="T20" fmla="*/ 7 w 82"/>
                <a:gd name="T21" fmla="*/ 56 h 73"/>
                <a:gd name="T22" fmla="*/ 0 w 82"/>
                <a:gd name="T23" fmla="*/ 39 h 73"/>
                <a:gd name="T24" fmla="*/ 0 w 82"/>
                <a:gd name="T25" fmla="*/ 28 h 73"/>
                <a:gd name="T26" fmla="*/ 15 w 82"/>
                <a:gd name="T27" fmla="*/ 11 h 73"/>
                <a:gd name="T28" fmla="*/ 22 w 82"/>
                <a:gd name="T29" fmla="*/ 0 h 73"/>
                <a:gd name="T30" fmla="*/ 45 w 82"/>
                <a:gd name="T31" fmla="*/ 0 h 73"/>
                <a:gd name="T32" fmla="*/ 52 w 82"/>
                <a:gd name="T33" fmla="*/ 6 h 73"/>
                <a:gd name="T34" fmla="*/ 60 w 82"/>
                <a:gd name="T35" fmla="*/ 6 h 73"/>
                <a:gd name="T36" fmla="*/ 82 w 82"/>
                <a:gd name="T37" fmla="*/ 23 h 73"/>
                <a:gd name="T38" fmla="*/ 82 w 82"/>
                <a:gd name="T39" fmla="*/ 28 h 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2"/>
                <a:gd name="T61" fmla="*/ 0 h 73"/>
                <a:gd name="T62" fmla="*/ 82 w 82"/>
                <a:gd name="T63" fmla="*/ 73 h 7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2" h="73">
                  <a:moveTo>
                    <a:pt x="82" y="28"/>
                  </a:moveTo>
                  <a:lnTo>
                    <a:pt x="82" y="39"/>
                  </a:lnTo>
                  <a:lnTo>
                    <a:pt x="75" y="51"/>
                  </a:lnTo>
                  <a:lnTo>
                    <a:pt x="67" y="62"/>
                  </a:lnTo>
                  <a:lnTo>
                    <a:pt x="52" y="73"/>
                  </a:lnTo>
                  <a:lnTo>
                    <a:pt x="37" y="73"/>
                  </a:lnTo>
                  <a:lnTo>
                    <a:pt x="30" y="68"/>
                  </a:lnTo>
                  <a:lnTo>
                    <a:pt x="22" y="68"/>
                  </a:lnTo>
                  <a:lnTo>
                    <a:pt x="15" y="62"/>
                  </a:lnTo>
                  <a:lnTo>
                    <a:pt x="7" y="62"/>
                  </a:lnTo>
                  <a:lnTo>
                    <a:pt x="7" y="56"/>
                  </a:lnTo>
                  <a:lnTo>
                    <a:pt x="0" y="39"/>
                  </a:lnTo>
                  <a:lnTo>
                    <a:pt x="0" y="28"/>
                  </a:lnTo>
                  <a:lnTo>
                    <a:pt x="15" y="11"/>
                  </a:lnTo>
                  <a:lnTo>
                    <a:pt x="22" y="0"/>
                  </a:lnTo>
                  <a:lnTo>
                    <a:pt x="45" y="0"/>
                  </a:lnTo>
                  <a:lnTo>
                    <a:pt x="52" y="6"/>
                  </a:lnTo>
                  <a:lnTo>
                    <a:pt x="60" y="6"/>
                  </a:lnTo>
                  <a:lnTo>
                    <a:pt x="82" y="23"/>
                  </a:lnTo>
                  <a:lnTo>
                    <a:pt x="82" y="28"/>
                  </a:lnTo>
                  <a:close/>
                </a:path>
              </a:pathLst>
            </a:custGeom>
            <a:solidFill>
              <a:srgbClr val="3FFF3F"/>
            </a:solidFill>
            <a:ln w="9525">
              <a:noFill/>
              <a:round/>
              <a:headEnd/>
              <a:tailEnd/>
            </a:ln>
          </p:spPr>
          <p:txBody>
            <a:bodyPr/>
            <a:lstStyle/>
            <a:p>
              <a:endParaRPr lang="en-US"/>
            </a:p>
          </p:txBody>
        </p:sp>
        <p:sp>
          <p:nvSpPr>
            <p:cNvPr id="20538" name="Freeform 56"/>
            <p:cNvSpPr>
              <a:spLocks/>
            </p:cNvSpPr>
            <p:nvPr/>
          </p:nvSpPr>
          <p:spPr bwMode="auto">
            <a:xfrm>
              <a:off x="2015" y="722"/>
              <a:ext cx="60" cy="34"/>
            </a:xfrm>
            <a:custGeom>
              <a:avLst/>
              <a:gdLst>
                <a:gd name="T0" fmla="*/ 60 w 60"/>
                <a:gd name="T1" fmla="*/ 6 h 34"/>
                <a:gd name="T2" fmla="*/ 60 w 60"/>
                <a:gd name="T3" fmla="*/ 17 h 34"/>
                <a:gd name="T4" fmla="*/ 45 w 60"/>
                <a:gd name="T5" fmla="*/ 28 h 34"/>
                <a:gd name="T6" fmla="*/ 45 w 60"/>
                <a:gd name="T7" fmla="*/ 34 h 34"/>
                <a:gd name="T8" fmla="*/ 15 w 60"/>
                <a:gd name="T9" fmla="*/ 34 h 34"/>
                <a:gd name="T10" fmla="*/ 8 w 60"/>
                <a:gd name="T11" fmla="*/ 28 h 34"/>
                <a:gd name="T12" fmla="*/ 0 w 60"/>
                <a:gd name="T13" fmla="*/ 28 h 34"/>
                <a:gd name="T14" fmla="*/ 0 w 60"/>
                <a:gd name="T15" fmla="*/ 6 h 34"/>
                <a:gd name="T16" fmla="*/ 8 w 60"/>
                <a:gd name="T17" fmla="*/ 0 h 34"/>
                <a:gd name="T18" fmla="*/ 45 w 60"/>
                <a:gd name="T19" fmla="*/ 0 h 34"/>
                <a:gd name="T20" fmla="*/ 53 w 60"/>
                <a:gd name="T21" fmla="*/ 6 h 34"/>
                <a:gd name="T22" fmla="*/ 60 w 60"/>
                <a:gd name="T23" fmla="*/ 6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34"/>
                <a:gd name="T38" fmla="*/ 60 w 60"/>
                <a:gd name="T39" fmla="*/ 34 h 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34">
                  <a:moveTo>
                    <a:pt x="60" y="6"/>
                  </a:moveTo>
                  <a:lnTo>
                    <a:pt x="60" y="17"/>
                  </a:lnTo>
                  <a:lnTo>
                    <a:pt x="45" y="28"/>
                  </a:lnTo>
                  <a:lnTo>
                    <a:pt x="45" y="34"/>
                  </a:lnTo>
                  <a:lnTo>
                    <a:pt x="15" y="34"/>
                  </a:lnTo>
                  <a:lnTo>
                    <a:pt x="8" y="28"/>
                  </a:lnTo>
                  <a:lnTo>
                    <a:pt x="0" y="28"/>
                  </a:lnTo>
                  <a:lnTo>
                    <a:pt x="0" y="6"/>
                  </a:lnTo>
                  <a:lnTo>
                    <a:pt x="8" y="0"/>
                  </a:lnTo>
                  <a:lnTo>
                    <a:pt x="45" y="0"/>
                  </a:lnTo>
                  <a:lnTo>
                    <a:pt x="53" y="6"/>
                  </a:lnTo>
                  <a:lnTo>
                    <a:pt x="60" y="6"/>
                  </a:lnTo>
                  <a:close/>
                </a:path>
              </a:pathLst>
            </a:custGeom>
            <a:solidFill>
              <a:srgbClr val="3FFFFF"/>
            </a:solidFill>
            <a:ln w="9525">
              <a:noFill/>
              <a:round/>
              <a:headEnd/>
              <a:tailEnd/>
            </a:ln>
          </p:spPr>
          <p:txBody>
            <a:bodyPr/>
            <a:lstStyle/>
            <a:p>
              <a:endParaRPr lang="en-US"/>
            </a:p>
          </p:txBody>
        </p:sp>
        <p:sp>
          <p:nvSpPr>
            <p:cNvPr id="20539" name="Freeform 57"/>
            <p:cNvSpPr>
              <a:spLocks/>
            </p:cNvSpPr>
            <p:nvPr/>
          </p:nvSpPr>
          <p:spPr bwMode="auto">
            <a:xfrm>
              <a:off x="3812" y="733"/>
              <a:ext cx="339" cy="141"/>
            </a:xfrm>
            <a:custGeom>
              <a:avLst/>
              <a:gdLst>
                <a:gd name="T0" fmla="*/ 324 w 339"/>
                <a:gd name="T1" fmla="*/ 34 h 141"/>
                <a:gd name="T2" fmla="*/ 331 w 339"/>
                <a:gd name="T3" fmla="*/ 45 h 141"/>
                <a:gd name="T4" fmla="*/ 339 w 339"/>
                <a:gd name="T5" fmla="*/ 62 h 141"/>
                <a:gd name="T6" fmla="*/ 339 w 339"/>
                <a:gd name="T7" fmla="*/ 96 h 141"/>
                <a:gd name="T8" fmla="*/ 331 w 339"/>
                <a:gd name="T9" fmla="*/ 96 h 141"/>
                <a:gd name="T10" fmla="*/ 301 w 339"/>
                <a:gd name="T11" fmla="*/ 73 h 141"/>
                <a:gd name="T12" fmla="*/ 294 w 339"/>
                <a:gd name="T13" fmla="*/ 73 h 141"/>
                <a:gd name="T14" fmla="*/ 286 w 339"/>
                <a:gd name="T15" fmla="*/ 68 h 141"/>
                <a:gd name="T16" fmla="*/ 271 w 339"/>
                <a:gd name="T17" fmla="*/ 68 h 141"/>
                <a:gd name="T18" fmla="*/ 256 w 339"/>
                <a:gd name="T19" fmla="*/ 62 h 141"/>
                <a:gd name="T20" fmla="*/ 218 w 339"/>
                <a:gd name="T21" fmla="*/ 62 h 141"/>
                <a:gd name="T22" fmla="*/ 196 w 339"/>
                <a:gd name="T23" fmla="*/ 68 h 141"/>
                <a:gd name="T24" fmla="*/ 181 w 339"/>
                <a:gd name="T25" fmla="*/ 68 h 141"/>
                <a:gd name="T26" fmla="*/ 166 w 339"/>
                <a:gd name="T27" fmla="*/ 73 h 141"/>
                <a:gd name="T28" fmla="*/ 151 w 339"/>
                <a:gd name="T29" fmla="*/ 79 h 141"/>
                <a:gd name="T30" fmla="*/ 91 w 339"/>
                <a:gd name="T31" fmla="*/ 124 h 141"/>
                <a:gd name="T32" fmla="*/ 76 w 339"/>
                <a:gd name="T33" fmla="*/ 130 h 141"/>
                <a:gd name="T34" fmla="*/ 61 w 339"/>
                <a:gd name="T35" fmla="*/ 136 h 141"/>
                <a:gd name="T36" fmla="*/ 38 w 339"/>
                <a:gd name="T37" fmla="*/ 141 h 141"/>
                <a:gd name="T38" fmla="*/ 23 w 339"/>
                <a:gd name="T39" fmla="*/ 136 h 141"/>
                <a:gd name="T40" fmla="*/ 8 w 339"/>
                <a:gd name="T41" fmla="*/ 136 h 141"/>
                <a:gd name="T42" fmla="*/ 0 w 339"/>
                <a:gd name="T43" fmla="*/ 130 h 141"/>
                <a:gd name="T44" fmla="*/ 0 w 339"/>
                <a:gd name="T45" fmla="*/ 107 h 141"/>
                <a:gd name="T46" fmla="*/ 8 w 339"/>
                <a:gd name="T47" fmla="*/ 102 h 141"/>
                <a:gd name="T48" fmla="*/ 8 w 339"/>
                <a:gd name="T49" fmla="*/ 90 h 141"/>
                <a:gd name="T50" fmla="*/ 15 w 339"/>
                <a:gd name="T51" fmla="*/ 85 h 141"/>
                <a:gd name="T52" fmla="*/ 15 w 339"/>
                <a:gd name="T53" fmla="*/ 73 h 141"/>
                <a:gd name="T54" fmla="*/ 31 w 339"/>
                <a:gd name="T55" fmla="*/ 62 h 141"/>
                <a:gd name="T56" fmla="*/ 31 w 339"/>
                <a:gd name="T57" fmla="*/ 57 h 141"/>
                <a:gd name="T58" fmla="*/ 46 w 339"/>
                <a:gd name="T59" fmla="*/ 45 h 141"/>
                <a:gd name="T60" fmla="*/ 53 w 339"/>
                <a:gd name="T61" fmla="*/ 45 h 141"/>
                <a:gd name="T62" fmla="*/ 68 w 339"/>
                <a:gd name="T63" fmla="*/ 40 h 141"/>
                <a:gd name="T64" fmla="*/ 83 w 339"/>
                <a:gd name="T65" fmla="*/ 34 h 141"/>
                <a:gd name="T66" fmla="*/ 98 w 339"/>
                <a:gd name="T67" fmla="*/ 28 h 141"/>
                <a:gd name="T68" fmla="*/ 113 w 339"/>
                <a:gd name="T69" fmla="*/ 23 h 141"/>
                <a:gd name="T70" fmla="*/ 136 w 339"/>
                <a:gd name="T71" fmla="*/ 17 h 141"/>
                <a:gd name="T72" fmla="*/ 151 w 339"/>
                <a:gd name="T73" fmla="*/ 11 h 141"/>
                <a:gd name="T74" fmla="*/ 173 w 339"/>
                <a:gd name="T75" fmla="*/ 6 h 141"/>
                <a:gd name="T76" fmla="*/ 188 w 339"/>
                <a:gd name="T77" fmla="*/ 0 h 141"/>
                <a:gd name="T78" fmla="*/ 264 w 339"/>
                <a:gd name="T79" fmla="*/ 0 h 141"/>
                <a:gd name="T80" fmla="*/ 279 w 339"/>
                <a:gd name="T81" fmla="*/ 6 h 141"/>
                <a:gd name="T82" fmla="*/ 294 w 339"/>
                <a:gd name="T83" fmla="*/ 11 h 141"/>
                <a:gd name="T84" fmla="*/ 324 w 339"/>
                <a:gd name="T85" fmla="*/ 34 h 1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9"/>
                <a:gd name="T130" fmla="*/ 0 h 141"/>
                <a:gd name="T131" fmla="*/ 339 w 339"/>
                <a:gd name="T132" fmla="*/ 141 h 1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9" h="141">
                  <a:moveTo>
                    <a:pt x="324" y="34"/>
                  </a:moveTo>
                  <a:lnTo>
                    <a:pt x="331" y="45"/>
                  </a:lnTo>
                  <a:lnTo>
                    <a:pt x="339" y="62"/>
                  </a:lnTo>
                  <a:lnTo>
                    <a:pt x="339" y="96"/>
                  </a:lnTo>
                  <a:lnTo>
                    <a:pt x="331" y="96"/>
                  </a:lnTo>
                  <a:lnTo>
                    <a:pt x="301" y="73"/>
                  </a:lnTo>
                  <a:lnTo>
                    <a:pt x="294" y="73"/>
                  </a:lnTo>
                  <a:lnTo>
                    <a:pt x="286" y="68"/>
                  </a:lnTo>
                  <a:lnTo>
                    <a:pt x="271" y="68"/>
                  </a:lnTo>
                  <a:lnTo>
                    <a:pt x="256" y="62"/>
                  </a:lnTo>
                  <a:lnTo>
                    <a:pt x="218" y="62"/>
                  </a:lnTo>
                  <a:lnTo>
                    <a:pt x="196" y="68"/>
                  </a:lnTo>
                  <a:lnTo>
                    <a:pt x="181" y="68"/>
                  </a:lnTo>
                  <a:lnTo>
                    <a:pt x="166" y="73"/>
                  </a:lnTo>
                  <a:lnTo>
                    <a:pt x="151" y="79"/>
                  </a:lnTo>
                  <a:lnTo>
                    <a:pt x="91" y="124"/>
                  </a:lnTo>
                  <a:lnTo>
                    <a:pt x="76" y="130"/>
                  </a:lnTo>
                  <a:lnTo>
                    <a:pt x="61" y="136"/>
                  </a:lnTo>
                  <a:lnTo>
                    <a:pt x="38" y="141"/>
                  </a:lnTo>
                  <a:lnTo>
                    <a:pt x="23" y="136"/>
                  </a:lnTo>
                  <a:lnTo>
                    <a:pt x="8" y="136"/>
                  </a:lnTo>
                  <a:lnTo>
                    <a:pt x="0" y="130"/>
                  </a:lnTo>
                  <a:lnTo>
                    <a:pt x="0" y="107"/>
                  </a:lnTo>
                  <a:lnTo>
                    <a:pt x="8" y="102"/>
                  </a:lnTo>
                  <a:lnTo>
                    <a:pt x="8" y="90"/>
                  </a:lnTo>
                  <a:lnTo>
                    <a:pt x="15" y="85"/>
                  </a:lnTo>
                  <a:lnTo>
                    <a:pt x="15" y="73"/>
                  </a:lnTo>
                  <a:lnTo>
                    <a:pt x="31" y="62"/>
                  </a:lnTo>
                  <a:lnTo>
                    <a:pt x="31" y="57"/>
                  </a:lnTo>
                  <a:lnTo>
                    <a:pt x="46" y="45"/>
                  </a:lnTo>
                  <a:lnTo>
                    <a:pt x="53" y="45"/>
                  </a:lnTo>
                  <a:lnTo>
                    <a:pt x="68" y="40"/>
                  </a:lnTo>
                  <a:lnTo>
                    <a:pt x="83" y="34"/>
                  </a:lnTo>
                  <a:lnTo>
                    <a:pt x="98" y="28"/>
                  </a:lnTo>
                  <a:lnTo>
                    <a:pt x="113" y="23"/>
                  </a:lnTo>
                  <a:lnTo>
                    <a:pt x="136" y="17"/>
                  </a:lnTo>
                  <a:lnTo>
                    <a:pt x="151" y="11"/>
                  </a:lnTo>
                  <a:lnTo>
                    <a:pt x="173" y="6"/>
                  </a:lnTo>
                  <a:lnTo>
                    <a:pt x="188" y="0"/>
                  </a:lnTo>
                  <a:lnTo>
                    <a:pt x="264" y="0"/>
                  </a:lnTo>
                  <a:lnTo>
                    <a:pt x="279" y="6"/>
                  </a:lnTo>
                  <a:lnTo>
                    <a:pt x="294" y="11"/>
                  </a:lnTo>
                  <a:lnTo>
                    <a:pt x="324" y="34"/>
                  </a:lnTo>
                  <a:close/>
                </a:path>
              </a:pathLst>
            </a:custGeom>
            <a:solidFill>
              <a:srgbClr val="FFBC00"/>
            </a:solidFill>
            <a:ln w="9525">
              <a:noFill/>
              <a:round/>
              <a:headEnd/>
              <a:tailEnd/>
            </a:ln>
          </p:spPr>
          <p:txBody>
            <a:bodyPr/>
            <a:lstStyle/>
            <a:p>
              <a:endParaRPr lang="en-US"/>
            </a:p>
          </p:txBody>
        </p:sp>
        <p:sp>
          <p:nvSpPr>
            <p:cNvPr id="20540" name="Freeform 58"/>
            <p:cNvSpPr>
              <a:spLocks/>
            </p:cNvSpPr>
            <p:nvPr/>
          </p:nvSpPr>
          <p:spPr bwMode="auto">
            <a:xfrm>
              <a:off x="1293" y="739"/>
              <a:ext cx="68" cy="39"/>
            </a:xfrm>
            <a:custGeom>
              <a:avLst/>
              <a:gdLst>
                <a:gd name="T0" fmla="*/ 61 w 68"/>
                <a:gd name="T1" fmla="*/ 11 h 39"/>
                <a:gd name="T2" fmla="*/ 61 w 68"/>
                <a:gd name="T3" fmla="*/ 22 h 39"/>
                <a:gd name="T4" fmla="*/ 68 w 68"/>
                <a:gd name="T5" fmla="*/ 28 h 39"/>
                <a:gd name="T6" fmla="*/ 61 w 68"/>
                <a:gd name="T7" fmla="*/ 28 h 39"/>
                <a:gd name="T8" fmla="*/ 53 w 68"/>
                <a:gd name="T9" fmla="*/ 34 h 39"/>
                <a:gd name="T10" fmla="*/ 45 w 68"/>
                <a:gd name="T11" fmla="*/ 34 h 39"/>
                <a:gd name="T12" fmla="*/ 38 w 68"/>
                <a:gd name="T13" fmla="*/ 39 h 39"/>
                <a:gd name="T14" fmla="*/ 8 w 68"/>
                <a:gd name="T15" fmla="*/ 39 h 39"/>
                <a:gd name="T16" fmla="*/ 0 w 68"/>
                <a:gd name="T17" fmla="*/ 34 h 39"/>
                <a:gd name="T18" fmla="*/ 0 w 68"/>
                <a:gd name="T19" fmla="*/ 11 h 39"/>
                <a:gd name="T20" fmla="*/ 8 w 68"/>
                <a:gd name="T21" fmla="*/ 11 h 39"/>
                <a:gd name="T22" fmla="*/ 15 w 68"/>
                <a:gd name="T23" fmla="*/ 5 h 39"/>
                <a:gd name="T24" fmla="*/ 15 w 68"/>
                <a:gd name="T25" fmla="*/ 0 h 39"/>
                <a:gd name="T26" fmla="*/ 45 w 68"/>
                <a:gd name="T27" fmla="*/ 0 h 39"/>
                <a:gd name="T28" fmla="*/ 45 w 68"/>
                <a:gd name="T29" fmla="*/ 5 h 39"/>
                <a:gd name="T30" fmla="*/ 61 w 68"/>
                <a:gd name="T31" fmla="*/ 5 h 39"/>
                <a:gd name="T32" fmla="*/ 61 w 68"/>
                <a:gd name="T33" fmla="*/ 1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8"/>
                <a:gd name="T52" fmla="*/ 0 h 39"/>
                <a:gd name="T53" fmla="*/ 68 w 68"/>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8" h="39">
                  <a:moveTo>
                    <a:pt x="61" y="11"/>
                  </a:moveTo>
                  <a:lnTo>
                    <a:pt x="61" y="22"/>
                  </a:lnTo>
                  <a:lnTo>
                    <a:pt x="68" y="28"/>
                  </a:lnTo>
                  <a:lnTo>
                    <a:pt x="61" y="28"/>
                  </a:lnTo>
                  <a:lnTo>
                    <a:pt x="53" y="34"/>
                  </a:lnTo>
                  <a:lnTo>
                    <a:pt x="45" y="34"/>
                  </a:lnTo>
                  <a:lnTo>
                    <a:pt x="38" y="39"/>
                  </a:lnTo>
                  <a:lnTo>
                    <a:pt x="8" y="39"/>
                  </a:lnTo>
                  <a:lnTo>
                    <a:pt x="0" y="34"/>
                  </a:lnTo>
                  <a:lnTo>
                    <a:pt x="0" y="11"/>
                  </a:lnTo>
                  <a:lnTo>
                    <a:pt x="8" y="11"/>
                  </a:lnTo>
                  <a:lnTo>
                    <a:pt x="15" y="5"/>
                  </a:lnTo>
                  <a:lnTo>
                    <a:pt x="15" y="0"/>
                  </a:lnTo>
                  <a:lnTo>
                    <a:pt x="45" y="0"/>
                  </a:lnTo>
                  <a:lnTo>
                    <a:pt x="45" y="5"/>
                  </a:lnTo>
                  <a:lnTo>
                    <a:pt x="61" y="5"/>
                  </a:lnTo>
                  <a:lnTo>
                    <a:pt x="61" y="11"/>
                  </a:lnTo>
                  <a:close/>
                </a:path>
              </a:pathLst>
            </a:custGeom>
            <a:solidFill>
              <a:srgbClr val="3FFFFF"/>
            </a:solidFill>
            <a:ln w="9525">
              <a:noFill/>
              <a:round/>
              <a:headEnd/>
              <a:tailEnd/>
            </a:ln>
          </p:spPr>
          <p:txBody>
            <a:bodyPr/>
            <a:lstStyle/>
            <a:p>
              <a:endParaRPr lang="en-US"/>
            </a:p>
          </p:txBody>
        </p:sp>
        <p:sp>
          <p:nvSpPr>
            <p:cNvPr id="20541" name="Freeform 59"/>
            <p:cNvSpPr>
              <a:spLocks/>
            </p:cNvSpPr>
            <p:nvPr/>
          </p:nvSpPr>
          <p:spPr bwMode="auto">
            <a:xfrm>
              <a:off x="376" y="744"/>
              <a:ext cx="466" cy="147"/>
            </a:xfrm>
            <a:custGeom>
              <a:avLst/>
              <a:gdLst>
                <a:gd name="T0" fmla="*/ 451 w 466"/>
                <a:gd name="T1" fmla="*/ 113 h 147"/>
                <a:gd name="T2" fmla="*/ 466 w 466"/>
                <a:gd name="T3" fmla="*/ 119 h 147"/>
                <a:gd name="T4" fmla="*/ 459 w 466"/>
                <a:gd name="T5" fmla="*/ 125 h 147"/>
                <a:gd name="T6" fmla="*/ 451 w 466"/>
                <a:gd name="T7" fmla="*/ 136 h 147"/>
                <a:gd name="T8" fmla="*/ 451 w 466"/>
                <a:gd name="T9" fmla="*/ 141 h 147"/>
                <a:gd name="T10" fmla="*/ 436 w 466"/>
                <a:gd name="T11" fmla="*/ 147 h 147"/>
                <a:gd name="T12" fmla="*/ 406 w 466"/>
                <a:gd name="T13" fmla="*/ 147 h 147"/>
                <a:gd name="T14" fmla="*/ 391 w 466"/>
                <a:gd name="T15" fmla="*/ 141 h 147"/>
                <a:gd name="T16" fmla="*/ 368 w 466"/>
                <a:gd name="T17" fmla="*/ 136 h 147"/>
                <a:gd name="T18" fmla="*/ 353 w 466"/>
                <a:gd name="T19" fmla="*/ 130 h 147"/>
                <a:gd name="T20" fmla="*/ 338 w 466"/>
                <a:gd name="T21" fmla="*/ 125 h 147"/>
                <a:gd name="T22" fmla="*/ 323 w 466"/>
                <a:gd name="T23" fmla="*/ 119 h 147"/>
                <a:gd name="T24" fmla="*/ 301 w 466"/>
                <a:gd name="T25" fmla="*/ 119 h 147"/>
                <a:gd name="T26" fmla="*/ 278 w 466"/>
                <a:gd name="T27" fmla="*/ 113 h 147"/>
                <a:gd name="T28" fmla="*/ 263 w 466"/>
                <a:gd name="T29" fmla="*/ 108 h 147"/>
                <a:gd name="T30" fmla="*/ 241 w 466"/>
                <a:gd name="T31" fmla="*/ 102 h 147"/>
                <a:gd name="T32" fmla="*/ 226 w 466"/>
                <a:gd name="T33" fmla="*/ 96 h 147"/>
                <a:gd name="T34" fmla="*/ 203 w 466"/>
                <a:gd name="T35" fmla="*/ 91 h 147"/>
                <a:gd name="T36" fmla="*/ 188 w 466"/>
                <a:gd name="T37" fmla="*/ 85 h 147"/>
                <a:gd name="T38" fmla="*/ 165 w 466"/>
                <a:gd name="T39" fmla="*/ 79 h 147"/>
                <a:gd name="T40" fmla="*/ 150 w 466"/>
                <a:gd name="T41" fmla="*/ 74 h 147"/>
                <a:gd name="T42" fmla="*/ 128 w 466"/>
                <a:gd name="T43" fmla="*/ 68 h 147"/>
                <a:gd name="T44" fmla="*/ 105 w 466"/>
                <a:gd name="T45" fmla="*/ 62 h 147"/>
                <a:gd name="T46" fmla="*/ 90 w 466"/>
                <a:gd name="T47" fmla="*/ 57 h 147"/>
                <a:gd name="T48" fmla="*/ 68 w 466"/>
                <a:gd name="T49" fmla="*/ 51 h 147"/>
                <a:gd name="T50" fmla="*/ 53 w 466"/>
                <a:gd name="T51" fmla="*/ 46 h 147"/>
                <a:gd name="T52" fmla="*/ 30 w 466"/>
                <a:gd name="T53" fmla="*/ 40 h 147"/>
                <a:gd name="T54" fmla="*/ 15 w 466"/>
                <a:gd name="T55" fmla="*/ 34 h 147"/>
                <a:gd name="T56" fmla="*/ 0 w 466"/>
                <a:gd name="T57" fmla="*/ 23 h 147"/>
                <a:gd name="T58" fmla="*/ 0 w 466"/>
                <a:gd name="T59" fmla="*/ 17 h 147"/>
                <a:gd name="T60" fmla="*/ 7 w 466"/>
                <a:gd name="T61" fmla="*/ 12 h 147"/>
                <a:gd name="T62" fmla="*/ 7 w 466"/>
                <a:gd name="T63" fmla="*/ 6 h 147"/>
                <a:gd name="T64" fmla="*/ 15 w 466"/>
                <a:gd name="T65" fmla="*/ 6 h 147"/>
                <a:gd name="T66" fmla="*/ 15 w 466"/>
                <a:gd name="T67" fmla="*/ 0 h 147"/>
                <a:gd name="T68" fmla="*/ 45 w 466"/>
                <a:gd name="T69" fmla="*/ 0 h 147"/>
                <a:gd name="T70" fmla="*/ 68 w 466"/>
                <a:gd name="T71" fmla="*/ 12 h 147"/>
                <a:gd name="T72" fmla="*/ 98 w 466"/>
                <a:gd name="T73" fmla="*/ 17 h 147"/>
                <a:gd name="T74" fmla="*/ 120 w 466"/>
                <a:gd name="T75" fmla="*/ 23 h 147"/>
                <a:gd name="T76" fmla="*/ 150 w 466"/>
                <a:gd name="T77" fmla="*/ 29 h 147"/>
                <a:gd name="T78" fmla="*/ 173 w 466"/>
                <a:gd name="T79" fmla="*/ 34 h 147"/>
                <a:gd name="T80" fmla="*/ 195 w 466"/>
                <a:gd name="T81" fmla="*/ 46 h 147"/>
                <a:gd name="T82" fmla="*/ 226 w 466"/>
                <a:gd name="T83" fmla="*/ 51 h 147"/>
                <a:gd name="T84" fmla="*/ 248 w 466"/>
                <a:gd name="T85" fmla="*/ 57 h 147"/>
                <a:gd name="T86" fmla="*/ 271 w 466"/>
                <a:gd name="T87" fmla="*/ 62 h 147"/>
                <a:gd name="T88" fmla="*/ 301 w 466"/>
                <a:gd name="T89" fmla="*/ 68 h 147"/>
                <a:gd name="T90" fmla="*/ 323 w 466"/>
                <a:gd name="T91" fmla="*/ 79 h 147"/>
                <a:gd name="T92" fmla="*/ 353 w 466"/>
                <a:gd name="T93" fmla="*/ 85 h 147"/>
                <a:gd name="T94" fmla="*/ 376 w 466"/>
                <a:gd name="T95" fmla="*/ 91 h 147"/>
                <a:gd name="T96" fmla="*/ 399 w 466"/>
                <a:gd name="T97" fmla="*/ 96 h 147"/>
                <a:gd name="T98" fmla="*/ 429 w 466"/>
                <a:gd name="T99" fmla="*/ 102 h 147"/>
                <a:gd name="T100" fmla="*/ 451 w 466"/>
                <a:gd name="T101" fmla="*/ 113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66"/>
                <a:gd name="T154" fmla="*/ 0 h 147"/>
                <a:gd name="T155" fmla="*/ 466 w 466"/>
                <a:gd name="T156" fmla="*/ 147 h 14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66" h="147">
                  <a:moveTo>
                    <a:pt x="451" y="113"/>
                  </a:moveTo>
                  <a:lnTo>
                    <a:pt x="466" y="119"/>
                  </a:lnTo>
                  <a:lnTo>
                    <a:pt x="459" y="125"/>
                  </a:lnTo>
                  <a:lnTo>
                    <a:pt x="451" y="136"/>
                  </a:lnTo>
                  <a:lnTo>
                    <a:pt x="451" y="141"/>
                  </a:lnTo>
                  <a:lnTo>
                    <a:pt x="436" y="147"/>
                  </a:lnTo>
                  <a:lnTo>
                    <a:pt x="406" y="147"/>
                  </a:lnTo>
                  <a:lnTo>
                    <a:pt x="391" y="141"/>
                  </a:lnTo>
                  <a:lnTo>
                    <a:pt x="368" y="136"/>
                  </a:lnTo>
                  <a:lnTo>
                    <a:pt x="353" y="130"/>
                  </a:lnTo>
                  <a:lnTo>
                    <a:pt x="338" y="125"/>
                  </a:lnTo>
                  <a:lnTo>
                    <a:pt x="323" y="119"/>
                  </a:lnTo>
                  <a:lnTo>
                    <a:pt x="301" y="119"/>
                  </a:lnTo>
                  <a:lnTo>
                    <a:pt x="278" y="113"/>
                  </a:lnTo>
                  <a:lnTo>
                    <a:pt x="263" y="108"/>
                  </a:lnTo>
                  <a:lnTo>
                    <a:pt x="241" y="102"/>
                  </a:lnTo>
                  <a:lnTo>
                    <a:pt x="226" y="96"/>
                  </a:lnTo>
                  <a:lnTo>
                    <a:pt x="203" y="91"/>
                  </a:lnTo>
                  <a:lnTo>
                    <a:pt x="188" y="85"/>
                  </a:lnTo>
                  <a:lnTo>
                    <a:pt x="165" y="79"/>
                  </a:lnTo>
                  <a:lnTo>
                    <a:pt x="150" y="74"/>
                  </a:lnTo>
                  <a:lnTo>
                    <a:pt x="128" y="68"/>
                  </a:lnTo>
                  <a:lnTo>
                    <a:pt x="105" y="62"/>
                  </a:lnTo>
                  <a:lnTo>
                    <a:pt x="90" y="57"/>
                  </a:lnTo>
                  <a:lnTo>
                    <a:pt x="68" y="51"/>
                  </a:lnTo>
                  <a:lnTo>
                    <a:pt x="53" y="46"/>
                  </a:lnTo>
                  <a:lnTo>
                    <a:pt x="30" y="40"/>
                  </a:lnTo>
                  <a:lnTo>
                    <a:pt x="15" y="34"/>
                  </a:lnTo>
                  <a:lnTo>
                    <a:pt x="0" y="23"/>
                  </a:lnTo>
                  <a:lnTo>
                    <a:pt x="0" y="17"/>
                  </a:lnTo>
                  <a:lnTo>
                    <a:pt x="7" y="12"/>
                  </a:lnTo>
                  <a:lnTo>
                    <a:pt x="7" y="6"/>
                  </a:lnTo>
                  <a:lnTo>
                    <a:pt x="15" y="6"/>
                  </a:lnTo>
                  <a:lnTo>
                    <a:pt x="15" y="0"/>
                  </a:lnTo>
                  <a:lnTo>
                    <a:pt x="45" y="0"/>
                  </a:lnTo>
                  <a:lnTo>
                    <a:pt x="68" y="12"/>
                  </a:lnTo>
                  <a:lnTo>
                    <a:pt x="98" y="17"/>
                  </a:lnTo>
                  <a:lnTo>
                    <a:pt x="120" y="23"/>
                  </a:lnTo>
                  <a:lnTo>
                    <a:pt x="150" y="29"/>
                  </a:lnTo>
                  <a:lnTo>
                    <a:pt x="173" y="34"/>
                  </a:lnTo>
                  <a:lnTo>
                    <a:pt x="195" y="46"/>
                  </a:lnTo>
                  <a:lnTo>
                    <a:pt x="226" y="51"/>
                  </a:lnTo>
                  <a:lnTo>
                    <a:pt x="248" y="57"/>
                  </a:lnTo>
                  <a:lnTo>
                    <a:pt x="271" y="62"/>
                  </a:lnTo>
                  <a:lnTo>
                    <a:pt x="301" y="68"/>
                  </a:lnTo>
                  <a:lnTo>
                    <a:pt x="323" y="79"/>
                  </a:lnTo>
                  <a:lnTo>
                    <a:pt x="353" y="85"/>
                  </a:lnTo>
                  <a:lnTo>
                    <a:pt x="376" y="91"/>
                  </a:lnTo>
                  <a:lnTo>
                    <a:pt x="399" y="96"/>
                  </a:lnTo>
                  <a:lnTo>
                    <a:pt x="429" y="102"/>
                  </a:lnTo>
                  <a:lnTo>
                    <a:pt x="451" y="113"/>
                  </a:lnTo>
                  <a:close/>
                </a:path>
              </a:pathLst>
            </a:custGeom>
            <a:solidFill>
              <a:srgbClr val="FF3F3F"/>
            </a:solidFill>
            <a:ln w="9525">
              <a:noFill/>
              <a:round/>
              <a:headEnd/>
              <a:tailEnd/>
            </a:ln>
          </p:spPr>
          <p:txBody>
            <a:bodyPr/>
            <a:lstStyle/>
            <a:p>
              <a:endParaRPr lang="en-US"/>
            </a:p>
          </p:txBody>
        </p:sp>
        <p:sp>
          <p:nvSpPr>
            <p:cNvPr id="20542" name="Freeform 60"/>
            <p:cNvSpPr>
              <a:spLocks/>
            </p:cNvSpPr>
            <p:nvPr/>
          </p:nvSpPr>
          <p:spPr bwMode="auto">
            <a:xfrm>
              <a:off x="4730" y="750"/>
              <a:ext cx="391" cy="141"/>
            </a:xfrm>
            <a:custGeom>
              <a:avLst/>
              <a:gdLst>
                <a:gd name="T0" fmla="*/ 376 w 391"/>
                <a:gd name="T1" fmla="*/ 73 h 141"/>
                <a:gd name="T2" fmla="*/ 383 w 391"/>
                <a:gd name="T3" fmla="*/ 90 h 141"/>
                <a:gd name="T4" fmla="*/ 391 w 391"/>
                <a:gd name="T5" fmla="*/ 113 h 141"/>
                <a:gd name="T6" fmla="*/ 383 w 391"/>
                <a:gd name="T7" fmla="*/ 124 h 141"/>
                <a:gd name="T8" fmla="*/ 368 w 391"/>
                <a:gd name="T9" fmla="*/ 141 h 141"/>
                <a:gd name="T10" fmla="*/ 346 w 391"/>
                <a:gd name="T11" fmla="*/ 141 h 141"/>
                <a:gd name="T12" fmla="*/ 323 w 391"/>
                <a:gd name="T13" fmla="*/ 135 h 141"/>
                <a:gd name="T14" fmla="*/ 308 w 391"/>
                <a:gd name="T15" fmla="*/ 124 h 141"/>
                <a:gd name="T16" fmla="*/ 286 w 391"/>
                <a:gd name="T17" fmla="*/ 113 h 141"/>
                <a:gd name="T18" fmla="*/ 271 w 391"/>
                <a:gd name="T19" fmla="*/ 102 h 141"/>
                <a:gd name="T20" fmla="*/ 248 w 391"/>
                <a:gd name="T21" fmla="*/ 90 h 141"/>
                <a:gd name="T22" fmla="*/ 225 w 391"/>
                <a:gd name="T23" fmla="*/ 85 h 141"/>
                <a:gd name="T24" fmla="*/ 173 w 391"/>
                <a:gd name="T25" fmla="*/ 85 h 141"/>
                <a:gd name="T26" fmla="*/ 158 w 391"/>
                <a:gd name="T27" fmla="*/ 90 h 141"/>
                <a:gd name="T28" fmla="*/ 150 w 391"/>
                <a:gd name="T29" fmla="*/ 90 h 141"/>
                <a:gd name="T30" fmla="*/ 135 w 391"/>
                <a:gd name="T31" fmla="*/ 96 h 141"/>
                <a:gd name="T32" fmla="*/ 120 w 391"/>
                <a:gd name="T33" fmla="*/ 96 h 141"/>
                <a:gd name="T34" fmla="*/ 113 w 391"/>
                <a:gd name="T35" fmla="*/ 102 h 141"/>
                <a:gd name="T36" fmla="*/ 98 w 391"/>
                <a:gd name="T37" fmla="*/ 107 h 141"/>
                <a:gd name="T38" fmla="*/ 83 w 391"/>
                <a:gd name="T39" fmla="*/ 113 h 141"/>
                <a:gd name="T40" fmla="*/ 75 w 391"/>
                <a:gd name="T41" fmla="*/ 113 h 141"/>
                <a:gd name="T42" fmla="*/ 60 w 391"/>
                <a:gd name="T43" fmla="*/ 119 h 141"/>
                <a:gd name="T44" fmla="*/ 52 w 391"/>
                <a:gd name="T45" fmla="*/ 124 h 141"/>
                <a:gd name="T46" fmla="*/ 37 w 391"/>
                <a:gd name="T47" fmla="*/ 124 h 141"/>
                <a:gd name="T48" fmla="*/ 22 w 391"/>
                <a:gd name="T49" fmla="*/ 130 h 141"/>
                <a:gd name="T50" fmla="*/ 0 w 391"/>
                <a:gd name="T51" fmla="*/ 130 h 141"/>
                <a:gd name="T52" fmla="*/ 0 w 391"/>
                <a:gd name="T53" fmla="*/ 113 h 141"/>
                <a:gd name="T54" fmla="*/ 7 w 391"/>
                <a:gd name="T55" fmla="*/ 102 h 141"/>
                <a:gd name="T56" fmla="*/ 15 w 391"/>
                <a:gd name="T57" fmla="*/ 96 h 141"/>
                <a:gd name="T58" fmla="*/ 22 w 391"/>
                <a:gd name="T59" fmla="*/ 85 h 141"/>
                <a:gd name="T60" fmla="*/ 22 w 391"/>
                <a:gd name="T61" fmla="*/ 79 h 141"/>
                <a:gd name="T62" fmla="*/ 30 w 391"/>
                <a:gd name="T63" fmla="*/ 73 h 141"/>
                <a:gd name="T64" fmla="*/ 37 w 391"/>
                <a:gd name="T65" fmla="*/ 62 h 141"/>
                <a:gd name="T66" fmla="*/ 52 w 391"/>
                <a:gd name="T67" fmla="*/ 56 h 141"/>
                <a:gd name="T68" fmla="*/ 67 w 391"/>
                <a:gd name="T69" fmla="*/ 51 h 141"/>
                <a:gd name="T70" fmla="*/ 90 w 391"/>
                <a:gd name="T71" fmla="*/ 34 h 141"/>
                <a:gd name="T72" fmla="*/ 105 w 391"/>
                <a:gd name="T73" fmla="*/ 28 h 141"/>
                <a:gd name="T74" fmla="*/ 120 w 391"/>
                <a:gd name="T75" fmla="*/ 23 h 141"/>
                <a:gd name="T76" fmla="*/ 135 w 391"/>
                <a:gd name="T77" fmla="*/ 17 h 141"/>
                <a:gd name="T78" fmla="*/ 150 w 391"/>
                <a:gd name="T79" fmla="*/ 11 h 141"/>
                <a:gd name="T80" fmla="*/ 165 w 391"/>
                <a:gd name="T81" fmla="*/ 6 h 141"/>
                <a:gd name="T82" fmla="*/ 180 w 391"/>
                <a:gd name="T83" fmla="*/ 6 h 141"/>
                <a:gd name="T84" fmla="*/ 195 w 391"/>
                <a:gd name="T85" fmla="*/ 0 h 141"/>
                <a:gd name="T86" fmla="*/ 225 w 391"/>
                <a:gd name="T87" fmla="*/ 0 h 141"/>
                <a:gd name="T88" fmla="*/ 240 w 391"/>
                <a:gd name="T89" fmla="*/ 6 h 141"/>
                <a:gd name="T90" fmla="*/ 263 w 391"/>
                <a:gd name="T91" fmla="*/ 6 h 141"/>
                <a:gd name="T92" fmla="*/ 278 w 391"/>
                <a:gd name="T93" fmla="*/ 11 h 141"/>
                <a:gd name="T94" fmla="*/ 293 w 391"/>
                <a:gd name="T95" fmla="*/ 17 h 141"/>
                <a:gd name="T96" fmla="*/ 308 w 391"/>
                <a:gd name="T97" fmla="*/ 28 h 141"/>
                <a:gd name="T98" fmla="*/ 323 w 391"/>
                <a:gd name="T99" fmla="*/ 34 h 141"/>
                <a:gd name="T100" fmla="*/ 353 w 391"/>
                <a:gd name="T101" fmla="*/ 56 h 141"/>
                <a:gd name="T102" fmla="*/ 361 w 391"/>
                <a:gd name="T103" fmla="*/ 68 h 141"/>
                <a:gd name="T104" fmla="*/ 376 w 391"/>
                <a:gd name="T105" fmla="*/ 73 h 14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91"/>
                <a:gd name="T160" fmla="*/ 0 h 141"/>
                <a:gd name="T161" fmla="*/ 391 w 391"/>
                <a:gd name="T162" fmla="*/ 141 h 14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91" h="141">
                  <a:moveTo>
                    <a:pt x="376" y="73"/>
                  </a:moveTo>
                  <a:lnTo>
                    <a:pt x="383" y="90"/>
                  </a:lnTo>
                  <a:lnTo>
                    <a:pt x="391" y="113"/>
                  </a:lnTo>
                  <a:lnTo>
                    <a:pt x="383" y="124"/>
                  </a:lnTo>
                  <a:lnTo>
                    <a:pt x="368" y="141"/>
                  </a:lnTo>
                  <a:lnTo>
                    <a:pt x="346" y="141"/>
                  </a:lnTo>
                  <a:lnTo>
                    <a:pt x="323" y="135"/>
                  </a:lnTo>
                  <a:lnTo>
                    <a:pt x="308" y="124"/>
                  </a:lnTo>
                  <a:lnTo>
                    <a:pt x="286" y="113"/>
                  </a:lnTo>
                  <a:lnTo>
                    <a:pt x="271" y="102"/>
                  </a:lnTo>
                  <a:lnTo>
                    <a:pt x="248" y="90"/>
                  </a:lnTo>
                  <a:lnTo>
                    <a:pt x="225" y="85"/>
                  </a:lnTo>
                  <a:lnTo>
                    <a:pt x="173" y="85"/>
                  </a:lnTo>
                  <a:lnTo>
                    <a:pt x="158" y="90"/>
                  </a:lnTo>
                  <a:lnTo>
                    <a:pt x="150" y="90"/>
                  </a:lnTo>
                  <a:lnTo>
                    <a:pt x="135" y="96"/>
                  </a:lnTo>
                  <a:lnTo>
                    <a:pt x="120" y="96"/>
                  </a:lnTo>
                  <a:lnTo>
                    <a:pt x="113" y="102"/>
                  </a:lnTo>
                  <a:lnTo>
                    <a:pt x="98" y="107"/>
                  </a:lnTo>
                  <a:lnTo>
                    <a:pt x="83" y="113"/>
                  </a:lnTo>
                  <a:lnTo>
                    <a:pt x="75" y="113"/>
                  </a:lnTo>
                  <a:lnTo>
                    <a:pt x="60" y="119"/>
                  </a:lnTo>
                  <a:lnTo>
                    <a:pt x="52" y="124"/>
                  </a:lnTo>
                  <a:lnTo>
                    <a:pt x="37" y="124"/>
                  </a:lnTo>
                  <a:lnTo>
                    <a:pt x="22" y="130"/>
                  </a:lnTo>
                  <a:lnTo>
                    <a:pt x="0" y="130"/>
                  </a:lnTo>
                  <a:lnTo>
                    <a:pt x="0" y="113"/>
                  </a:lnTo>
                  <a:lnTo>
                    <a:pt x="7" y="102"/>
                  </a:lnTo>
                  <a:lnTo>
                    <a:pt x="15" y="96"/>
                  </a:lnTo>
                  <a:lnTo>
                    <a:pt x="22" y="85"/>
                  </a:lnTo>
                  <a:lnTo>
                    <a:pt x="22" y="79"/>
                  </a:lnTo>
                  <a:lnTo>
                    <a:pt x="30" y="73"/>
                  </a:lnTo>
                  <a:lnTo>
                    <a:pt x="37" y="62"/>
                  </a:lnTo>
                  <a:lnTo>
                    <a:pt x="52" y="56"/>
                  </a:lnTo>
                  <a:lnTo>
                    <a:pt x="67" y="51"/>
                  </a:lnTo>
                  <a:lnTo>
                    <a:pt x="90" y="34"/>
                  </a:lnTo>
                  <a:lnTo>
                    <a:pt x="105" y="28"/>
                  </a:lnTo>
                  <a:lnTo>
                    <a:pt x="120" y="23"/>
                  </a:lnTo>
                  <a:lnTo>
                    <a:pt x="135" y="17"/>
                  </a:lnTo>
                  <a:lnTo>
                    <a:pt x="150" y="11"/>
                  </a:lnTo>
                  <a:lnTo>
                    <a:pt x="165" y="6"/>
                  </a:lnTo>
                  <a:lnTo>
                    <a:pt x="180" y="6"/>
                  </a:lnTo>
                  <a:lnTo>
                    <a:pt x="195" y="0"/>
                  </a:lnTo>
                  <a:lnTo>
                    <a:pt x="225" y="0"/>
                  </a:lnTo>
                  <a:lnTo>
                    <a:pt x="240" y="6"/>
                  </a:lnTo>
                  <a:lnTo>
                    <a:pt x="263" y="6"/>
                  </a:lnTo>
                  <a:lnTo>
                    <a:pt x="278" y="11"/>
                  </a:lnTo>
                  <a:lnTo>
                    <a:pt x="293" y="17"/>
                  </a:lnTo>
                  <a:lnTo>
                    <a:pt x="308" y="28"/>
                  </a:lnTo>
                  <a:lnTo>
                    <a:pt x="323" y="34"/>
                  </a:lnTo>
                  <a:lnTo>
                    <a:pt x="353" y="56"/>
                  </a:lnTo>
                  <a:lnTo>
                    <a:pt x="361" y="68"/>
                  </a:lnTo>
                  <a:lnTo>
                    <a:pt x="376" y="73"/>
                  </a:lnTo>
                  <a:close/>
                </a:path>
              </a:pathLst>
            </a:custGeom>
            <a:solidFill>
              <a:srgbClr val="FFBC00"/>
            </a:solidFill>
            <a:ln w="9525">
              <a:noFill/>
              <a:round/>
              <a:headEnd/>
              <a:tailEnd/>
            </a:ln>
          </p:spPr>
          <p:txBody>
            <a:bodyPr/>
            <a:lstStyle/>
            <a:p>
              <a:endParaRPr lang="en-US"/>
            </a:p>
          </p:txBody>
        </p:sp>
        <p:sp>
          <p:nvSpPr>
            <p:cNvPr id="20543" name="Freeform 61"/>
            <p:cNvSpPr>
              <a:spLocks/>
            </p:cNvSpPr>
            <p:nvPr/>
          </p:nvSpPr>
          <p:spPr bwMode="auto">
            <a:xfrm>
              <a:off x="3294" y="750"/>
              <a:ext cx="157" cy="147"/>
            </a:xfrm>
            <a:custGeom>
              <a:avLst/>
              <a:gdLst>
                <a:gd name="T0" fmla="*/ 97 w 157"/>
                <a:gd name="T1" fmla="*/ 28 h 147"/>
                <a:gd name="T2" fmla="*/ 105 w 157"/>
                <a:gd name="T3" fmla="*/ 34 h 147"/>
                <a:gd name="T4" fmla="*/ 127 w 157"/>
                <a:gd name="T5" fmla="*/ 34 h 147"/>
                <a:gd name="T6" fmla="*/ 135 w 157"/>
                <a:gd name="T7" fmla="*/ 40 h 147"/>
                <a:gd name="T8" fmla="*/ 142 w 157"/>
                <a:gd name="T9" fmla="*/ 40 h 147"/>
                <a:gd name="T10" fmla="*/ 157 w 157"/>
                <a:gd name="T11" fmla="*/ 45 h 147"/>
                <a:gd name="T12" fmla="*/ 157 w 157"/>
                <a:gd name="T13" fmla="*/ 62 h 147"/>
                <a:gd name="T14" fmla="*/ 135 w 157"/>
                <a:gd name="T15" fmla="*/ 62 h 147"/>
                <a:gd name="T16" fmla="*/ 120 w 157"/>
                <a:gd name="T17" fmla="*/ 73 h 147"/>
                <a:gd name="T18" fmla="*/ 120 w 157"/>
                <a:gd name="T19" fmla="*/ 96 h 147"/>
                <a:gd name="T20" fmla="*/ 127 w 157"/>
                <a:gd name="T21" fmla="*/ 113 h 147"/>
                <a:gd name="T22" fmla="*/ 135 w 157"/>
                <a:gd name="T23" fmla="*/ 124 h 147"/>
                <a:gd name="T24" fmla="*/ 135 w 157"/>
                <a:gd name="T25" fmla="*/ 147 h 147"/>
                <a:gd name="T26" fmla="*/ 127 w 157"/>
                <a:gd name="T27" fmla="*/ 147 h 147"/>
                <a:gd name="T28" fmla="*/ 112 w 157"/>
                <a:gd name="T29" fmla="*/ 141 h 147"/>
                <a:gd name="T30" fmla="*/ 105 w 157"/>
                <a:gd name="T31" fmla="*/ 130 h 147"/>
                <a:gd name="T32" fmla="*/ 97 w 157"/>
                <a:gd name="T33" fmla="*/ 124 h 147"/>
                <a:gd name="T34" fmla="*/ 90 w 157"/>
                <a:gd name="T35" fmla="*/ 113 h 147"/>
                <a:gd name="T36" fmla="*/ 82 w 157"/>
                <a:gd name="T37" fmla="*/ 107 h 147"/>
                <a:gd name="T38" fmla="*/ 67 w 157"/>
                <a:gd name="T39" fmla="*/ 102 h 147"/>
                <a:gd name="T40" fmla="*/ 52 w 157"/>
                <a:gd name="T41" fmla="*/ 102 h 147"/>
                <a:gd name="T42" fmla="*/ 52 w 157"/>
                <a:gd name="T43" fmla="*/ 107 h 147"/>
                <a:gd name="T44" fmla="*/ 45 w 157"/>
                <a:gd name="T45" fmla="*/ 107 h 147"/>
                <a:gd name="T46" fmla="*/ 30 w 157"/>
                <a:gd name="T47" fmla="*/ 119 h 147"/>
                <a:gd name="T48" fmla="*/ 30 w 157"/>
                <a:gd name="T49" fmla="*/ 124 h 147"/>
                <a:gd name="T50" fmla="*/ 7 w 157"/>
                <a:gd name="T51" fmla="*/ 124 h 147"/>
                <a:gd name="T52" fmla="*/ 0 w 157"/>
                <a:gd name="T53" fmla="*/ 113 h 147"/>
                <a:gd name="T54" fmla="*/ 0 w 157"/>
                <a:gd name="T55" fmla="*/ 107 h 147"/>
                <a:gd name="T56" fmla="*/ 7 w 157"/>
                <a:gd name="T57" fmla="*/ 102 h 147"/>
                <a:gd name="T58" fmla="*/ 7 w 157"/>
                <a:gd name="T59" fmla="*/ 90 h 147"/>
                <a:gd name="T60" fmla="*/ 15 w 157"/>
                <a:gd name="T61" fmla="*/ 85 h 147"/>
                <a:gd name="T62" fmla="*/ 22 w 157"/>
                <a:gd name="T63" fmla="*/ 73 h 147"/>
                <a:gd name="T64" fmla="*/ 30 w 157"/>
                <a:gd name="T65" fmla="*/ 68 h 147"/>
                <a:gd name="T66" fmla="*/ 30 w 157"/>
                <a:gd name="T67" fmla="*/ 56 h 147"/>
                <a:gd name="T68" fmla="*/ 22 w 157"/>
                <a:gd name="T69" fmla="*/ 51 h 147"/>
                <a:gd name="T70" fmla="*/ 7 w 157"/>
                <a:gd name="T71" fmla="*/ 51 h 147"/>
                <a:gd name="T72" fmla="*/ 7 w 157"/>
                <a:gd name="T73" fmla="*/ 45 h 147"/>
                <a:gd name="T74" fmla="*/ 0 w 157"/>
                <a:gd name="T75" fmla="*/ 34 h 147"/>
                <a:gd name="T76" fmla="*/ 37 w 157"/>
                <a:gd name="T77" fmla="*/ 34 h 147"/>
                <a:gd name="T78" fmla="*/ 45 w 157"/>
                <a:gd name="T79" fmla="*/ 28 h 147"/>
                <a:gd name="T80" fmla="*/ 52 w 157"/>
                <a:gd name="T81" fmla="*/ 28 h 147"/>
                <a:gd name="T82" fmla="*/ 52 w 157"/>
                <a:gd name="T83" fmla="*/ 23 h 147"/>
                <a:gd name="T84" fmla="*/ 60 w 157"/>
                <a:gd name="T85" fmla="*/ 17 h 147"/>
                <a:gd name="T86" fmla="*/ 60 w 157"/>
                <a:gd name="T87" fmla="*/ 11 h 147"/>
                <a:gd name="T88" fmla="*/ 67 w 157"/>
                <a:gd name="T89" fmla="*/ 11 h 147"/>
                <a:gd name="T90" fmla="*/ 82 w 157"/>
                <a:gd name="T91" fmla="*/ 0 h 147"/>
                <a:gd name="T92" fmla="*/ 90 w 157"/>
                <a:gd name="T93" fmla="*/ 11 h 147"/>
                <a:gd name="T94" fmla="*/ 90 w 157"/>
                <a:gd name="T95" fmla="*/ 17 h 147"/>
                <a:gd name="T96" fmla="*/ 97 w 157"/>
                <a:gd name="T97" fmla="*/ 23 h 147"/>
                <a:gd name="T98" fmla="*/ 97 w 157"/>
                <a:gd name="T99" fmla="*/ 28 h 14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7"/>
                <a:gd name="T151" fmla="*/ 0 h 147"/>
                <a:gd name="T152" fmla="*/ 157 w 157"/>
                <a:gd name="T153" fmla="*/ 147 h 14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7" h="147">
                  <a:moveTo>
                    <a:pt x="97" y="28"/>
                  </a:moveTo>
                  <a:lnTo>
                    <a:pt x="105" y="34"/>
                  </a:lnTo>
                  <a:lnTo>
                    <a:pt x="127" y="34"/>
                  </a:lnTo>
                  <a:lnTo>
                    <a:pt x="135" y="40"/>
                  </a:lnTo>
                  <a:lnTo>
                    <a:pt x="142" y="40"/>
                  </a:lnTo>
                  <a:lnTo>
                    <a:pt x="157" y="45"/>
                  </a:lnTo>
                  <a:lnTo>
                    <a:pt x="157" y="62"/>
                  </a:lnTo>
                  <a:lnTo>
                    <a:pt x="135" y="62"/>
                  </a:lnTo>
                  <a:lnTo>
                    <a:pt x="120" y="73"/>
                  </a:lnTo>
                  <a:lnTo>
                    <a:pt x="120" y="96"/>
                  </a:lnTo>
                  <a:lnTo>
                    <a:pt x="127" y="113"/>
                  </a:lnTo>
                  <a:lnTo>
                    <a:pt x="135" y="124"/>
                  </a:lnTo>
                  <a:lnTo>
                    <a:pt x="135" y="147"/>
                  </a:lnTo>
                  <a:lnTo>
                    <a:pt x="127" y="147"/>
                  </a:lnTo>
                  <a:lnTo>
                    <a:pt x="112" y="141"/>
                  </a:lnTo>
                  <a:lnTo>
                    <a:pt x="105" y="130"/>
                  </a:lnTo>
                  <a:lnTo>
                    <a:pt x="97" y="124"/>
                  </a:lnTo>
                  <a:lnTo>
                    <a:pt x="90" y="113"/>
                  </a:lnTo>
                  <a:lnTo>
                    <a:pt x="82" y="107"/>
                  </a:lnTo>
                  <a:lnTo>
                    <a:pt x="67" y="102"/>
                  </a:lnTo>
                  <a:lnTo>
                    <a:pt x="52" y="102"/>
                  </a:lnTo>
                  <a:lnTo>
                    <a:pt x="52" y="107"/>
                  </a:lnTo>
                  <a:lnTo>
                    <a:pt x="45" y="107"/>
                  </a:lnTo>
                  <a:lnTo>
                    <a:pt x="30" y="119"/>
                  </a:lnTo>
                  <a:lnTo>
                    <a:pt x="30" y="124"/>
                  </a:lnTo>
                  <a:lnTo>
                    <a:pt x="7" y="124"/>
                  </a:lnTo>
                  <a:lnTo>
                    <a:pt x="0" y="113"/>
                  </a:lnTo>
                  <a:lnTo>
                    <a:pt x="0" y="107"/>
                  </a:lnTo>
                  <a:lnTo>
                    <a:pt x="7" y="102"/>
                  </a:lnTo>
                  <a:lnTo>
                    <a:pt x="7" y="90"/>
                  </a:lnTo>
                  <a:lnTo>
                    <a:pt x="15" y="85"/>
                  </a:lnTo>
                  <a:lnTo>
                    <a:pt x="22" y="73"/>
                  </a:lnTo>
                  <a:lnTo>
                    <a:pt x="30" y="68"/>
                  </a:lnTo>
                  <a:lnTo>
                    <a:pt x="30" y="56"/>
                  </a:lnTo>
                  <a:lnTo>
                    <a:pt x="22" y="51"/>
                  </a:lnTo>
                  <a:lnTo>
                    <a:pt x="7" y="51"/>
                  </a:lnTo>
                  <a:lnTo>
                    <a:pt x="7" y="45"/>
                  </a:lnTo>
                  <a:lnTo>
                    <a:pt x="0" y="34"/>
                  </a:lnTo>
                  <a:lnTo>
                    <a:pt x="37" y="34"/>
                  </a:lnTo>
                  <a:lnTo>
                    <a:pt x="45" y="28"/>
                  </a:lnTo>
                  <a:lnTo>
                    <a:pt x="52" y="28"/>
                  </a:lnTo>
                  <a:lnTo>
                    <a:pt x="52" y="23"/>
                  </a:lnTo>
                  <a:lnTo>
                    <a:pt x="60" y="17"/>
                  </a:lnTo>
                  <a:lnTo>
                    <a:pt x="60" y="11"/>
                  </a:lnTo>
                  <a:lnTo>
                    <a:pt x="67" y="11"/>
                  </a:lnTo>
                  <a:lnTo>
                    <a:pt x="82" y="0"/>
                  </a:lnTo>
                  <a:lnTo>
                    <a:pt x="90" y="11"/>
                  </a:lnTo>
                  <a:lnTo>
                    <a:pt x="90" y="17"/>
                  </a:lnTo>
                  <a:lnTo>
                    <a:pt x="97" y="23"/>
                  </a:lnTo>
                  <a:lnTo>
                    <a:pt x="97" y="28"/>
                  </a:lnTo>
                  <a:close/>
                </a:path>
              </a:pathLst>
            </a:custGeom>
            <a:solidFill>
              <a:srgbClr val="FF00FF"/>
            </a:solidFill>
            <a:ln w="9525">
              <a:noFill/>
              <a:round/>
              <a:headEnd/>
              <a:tailEnd/>
            </a:ln>
          </p:spPr>
          <p:txBody>
            <a:bodyPr/>
            <a:lstStyle/>
            <a:p>
              <a:endParaRPr lang="en-US"/>
            </a:p>
          </p:txBody>
        </p:sp>
        <p:sp>
          <p:nvSpPr>
            <p:cNvPr id="20544" name="Freeform 62"/>
            <p:cNvSpPr>
              <a:spLocks/>
            </p:cNvSpPr>
            <p:nvPr/>
          </p:nvSpPr>
          <p:spPr bwMode="auto">
            <a:xfrm>
              <a:off x="1038" y="761"/>
              <a:ext cx="504" cy="311"/>
            </a:xfrm>
            <a:custGeom>
              <a:avLst/>
              <a:gdLst>
                <a:gd name="T0" fmla="*/ 225 w 504"/>
                <a:gd name="T1" fmla="*/ 57 h 311"/>
                <a:gd name="T2" fmla="*/ 270 w 504"/>
                <a:gd name="T3" fmla="*/ 96 h 311"/>
                <a:gd name="T4" fmla="*/ 300 w 504"/>
                <a:gd name="T5" fmla="*/ 119 h 311"/>
                <a:gd name="T6" fmla="*/ 353 w 504"/>
                <a:gd name="T7" fmla="*/ 153 h 311"/>
                <a:gd name="T8" fmla="*/ 428 w 504"/>
                <a:gd name="T9" fmla="*/ 215 h 311"/>
                <a:gd name="T10" fmla="*/ 466 w 504"/>
                <a:gd name="T11" fmla="*/ 237 h 311"/>
                <a:gd name="T12" fmla="*/ 481 w 504"/>
                <a:gd name="T13" fmla="*/ 243 h 311"/>
                <a:gd name="T14" fmla="*/ 488 w 504"/>
                <a:gd name="T15" fmla="*/ 249 h 311"/>
                <a:gd name="T16" fmla="*/ 481 w 504"/>
                <a:gd name="T17" fmla="*/ 277 h 311"/>
                <a:gd name="T18" fmla="*/ 458 w 504"/>
                <a:gd name="T19" fmla="*/ 299 h 311"/>
                <a:gd name="T20" fmla="*/ 466 w 504"/>
                <a:gd name="T21" fmla="*/ 305 h 311"/>
                <a:gd name="T22" fmla="*/ 406 w 504"/>
                <a:gd name="T23" fmla="*/ 311 h 311"/>
                <a:gd name="T24" fmla="*/ 376 w 504"/>
                <a:gd name="T25" fmla="*/ 305 h 311"/>
                <a:gd name="T26" fmla="*/ 346 w 504"/>
                <a:gd name="T27" fmla="*/ 299 h 311"/>
                <a:gd name="T28" fmla="*/ 308 w 504"/>
                <a:gd name="T29" fmla="*/ 288 h 311"/>
                <a:gd name="T30" fmla="*/ 278 w 504"/>
                <a:gd name="T31" fmla="*/ 282 h 311"/>
                <a:gd name="T32" fmla="*/ 248 w 504"/>
                <a:gd name="T33" fmla="*/ 271 h 311"/>
                <a:gd name="T34" fmla="*/ 218 w 504"/>
                <a:gd name="T35" fmla="*/ 265 h 311"/>
                <a:gd name="T36" fmla="*/ 188 w 504"/>
                <a:gd name="T37" fmla="*/ 254 h 311"/>
                <a:gd name="T38" fmla="*/ 165 w 504"/>
                <a:gd name="T39" fmla="*/ 249 h 311"/>
                <a:gd name="T40" fmla="*/ 135 w 504"/>
                <a:gd name="T41" fmla="*/ 243 h 311"/>
                <a:gd name="T42" fmla="*/ 112 w 504"/>
                <a:gd name="T43" fmla="*/ 237 h 311"/>
                <a:gd name="T44" fmla="*/ 82 w 504"/>
                <a:gd name="T45" fmla="*/ 232 h 311"/>
                <a:gd name="T46" fmla="*/ 60 w 504"/>
                <a:gd name="T47" fmla="*/ 226 h 311"/>
                <a:gd name="T48" fmla="*/ 37 w 504"/>
                <a:gd name="T49" fmla="*/ 220 h 311"/>
                <a:gd name="T50" fmla="*/ 15 w 504"/>
                <a:gd name="T51" fmla="*/ 209 h 311"/>
                <a:gd name="T52" fmla="*/ 0 w 504"/>
                <a:gd name="T53" fmla="*/ 186 h 311"/>
                <a:gd name="T54" fmla="*/ 22 w 504"/>
                <a:gd name="T55" fmla="*/ 170 h 311"/>
                <a:gd name="T56" fmla="*/ 75 w 504"/>
                <a:gd name="T57" fmla="*/ 186 h 311"/>
                <a:gd name="T58" fmla="*/ 135 w 504"/>
                <a:gd name="T59" fmla="*/ 198 h 311"/>
                <a:gd name="T60" fmla="*/ 188 w 504"/>
                <a:gd name="T61" fmla="*/ 215 h 311"/>
                <a:gd name="T62" fmla="*/ 240 w 504"/>
                <a:gd name="T63" fmla="*/ 226 h 311"/>
                <a:gd name="T64" fmla="*/ 293 w 504"/>
                <a:gd name="T65" fmla="*/ 243 h 311"/>
                <a:gd name="T66" fmla="*/ 353 w 504"/>
                <a:gd name="T67" fmla="*/ 260 h 311"/>
                <a:gd name="T68" fmla="*/ 406 w 504"/>
                <a:gd name="T69" fmla="*/ 277 h 311"/>
                <a:gd name="T70" fmla="*/ 458 w 504"/>
                <a:gd name="T71" fmla="*/ 294 h 311"/>
                <a:gd name="T72" fmla="*/ 421 w 504"/>
                <a:gd name="T73" fmla="*/ 254 h 311"/>
                <a:gd name="T74" fmla="*/ 150 w 504"/>
                <a:gd name="T75" fmla="*/ 57 h 311"/>
                <a:gd name="T76" fmla="*/ 112 w 504"/>
                <a:gd name="T77" fmla="*/ 17 h 311"/>
                <a:gd name="T78" fmla="*/ 120 w 504"/>
                <a:gd name="T79" fmla="*/ 6 h 311"/>
                <a:gd name="T80" fmla="*/ 143 w 504"/>
                <a:gd name="T81" fmla="*/ 0 h 311"/>
                <a:gd name="T82" fmla="*/ 210 w 504"/>
                <a:gd name="T83" fmla="*/ 40 h 31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04"/>
                <a:gd name="T127" fmla="*/ 0 h 311"/>
                <a:gd name="T128" fmla="*/ 504 w 504"/>
                <a:gd name="T129" fmla="*/ 311 h 31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04" h="311">
                  <a:moveTo>
                    <a:pt x="210" y="40"/>
                  </a:moveTo>
                  <a:lnTo>
                    <a:pt x="225" y="57"/>
                  </a:lnTo>
                  <a:lnTo>
                    <a:pt x="255" y="79"/>
                  </a:lnTo>
                  <a:lnTo>
                    <a:pt x="270" y="96"/>
                  </a:lnTo>
                  <a:lnTo>
                    <a:pt x="285" y="102"/>
                  </a:lnTo>
                  <a:lnTo>
                    <a:pt x="300" y="119"/>
                  </a:lnTo>
                  <a:lnTo>
                    <a:pt x="331" y="141"/>
                  </a:lnTo>
                  <a:lnTo>
                    <a:pt x="353" y="153"/>
                  </a:lnTo>
                  <a:lnTo>
                    <a:pt x="413" y="198"/>
                  </a:lnTo>
                  <a:lnTo>
                    <a:pt x="428" y="215"/>
                  </a:lnTo>
                  <a:lnTo>
                    <a:pt x="443" y="226"/>
                  </a:lnTo>
                  <a:lnTo>
                    <a:pt x="466" y="237"/>
                  </a:lnTo>
                  <a:lnTo>
                    <a:pt x="466" y="243"/>
                  </a:lnTo>
                  <a:lnTo>
                    <a:pt x="481" y="243"/>
                  </a:lnTo>
                  <a:lnTo>
                    <a:pt x="481" y="249"/>
                  </a:lnTo>
                  <a:lnTo>
                    <a:pt x="488" y="249"/>
                  </a:lnTo>
                  <a:lnTo>
                    <a:pt x="504" y="260"/>
                  </a:lnTo>
                  <a:lnTo>
                    <a:pt x="481" y="277"/>
                  </a:lnTo>
                  <a:lnTo>
                    <a:pt x="481" y="282"/>
                  </a:lnTo>
                  <a:lnTo>
                    <a:pt x="458" y="299"/>
                  </a:lnTo>
                  <a:lnTo>
                    <a:pt x="466" y="299"/>
                  </a:lnTo>
                  <a:lnTo>
                    <a:pt x="466" y="305"/>
                  </a:lnTo>
                  <a:lnTo>
                    <a:pt x="443" y="311"/>
                  </a:lnTo>
                  <a:lnTo>
                    <a:pt x="406" y="311"/>
                  </a:lnTo>
                  <a:lnTo>
                    <a:pt x="391" y="305"/>
                  </a:lnTo>
                  <a:lnTo>
                    <a:pt x="376" y="305"/>
                  </a:lnTo>
                  <a:lnTo>
                    <a:pt x="361" y="299"/>
                  </a:lnTo>
                  <a:lnTo>
                    <a:pt x="346" y="299"/>
                  </a:lnTo>
                  <a:lnTo>
                    <a:pt x="323" y="294"/>
                  </a:lnTo>
                  <a:lnTo>
                    <a:pt x="308" y="288"/>
                  </a:lnTo>
                  <a:lnTo>
                    <a:pt x="293" y="288"/>
                  </a:lnTo>
                  <a:lnTo>
                    <a:pt x="278" y="282"/>
                  </a:lnTo>
                  <a:lnTo>
                    <a:pt x="263" y="277"/>
                  </a:lnTo>
                  <a:lnTo>
                    <a:pt x="248" y="271"/>
                  </a:lnTo>
                  <a:lnTo>
                    <a:pt x="233" y="265"/>
                  </a:lnTo>
                  <a:lnTo>
                    <a:pt x="218" y="265"/>
                  </a:lnTo>
                  <a:lnTo>
                    <a:pt x="203" y="260"/>
                  </a:lnTo>
                  <a:lnTo>
                    <a:pt x="188" y="254"/>
                  </a:lnTo>
                  <a:lnTo>
                    <a:pt x="173" y="254"/>
                  </a:lnTo>
                  <a:lnTo>
                    <a:pt x="165" y="249"/>
                  </a:lnTo>
                  <a:lnTo>
                    <a:pt x="150" y="243"/>
                  </a:lnTo>
                  <a:lnTo>
                    <a:pt x="135" y="243"/>
                  </a:lnTo>
                  <a:lnTo>
                    <a:pt x="128" y="237"/>
                  </a:lnTo>
                  <a:lnTo>
                    <a:pt x="112" y="237"/>
                  </a:lnTo>
                  <a:lnTo>
                    <a:pt x="97" y="232"/>
                  </a:lnTo>
                  <a:lnTo>
                    <a:pt x="82" y="232"/>
                  </a:lnTo>
                  <a:lnTo>
                    <a:pt x="75" y="226"/>
                  </a:lnTo>
                  <a:lnTo>
                    <a:pt x="60" y="226"/>
                  </a:lnTo>
                  <a:lnTo>
                    <a:pt x="52" y="220"/>
                  </a:lnTo>
                  <a:lnTo>
                    <a:pt x="37" y="220"/>
                  </a:lnTo>
                  <a:lnTo>
                    <a:pt x="22" y="215"/>
                  </a:lnTo>
                  <a:lnTo>
                    <a:pt x="15" y="209"/>
                  </a:lnTo>
                  <a:lnTo>
                    <a:pt x="0" y="203"/>
                  </a:lnTo>
                  <a:lnTo>
                    <a:pt x="0" y="186"/>
                  </a:lnTo>
                  <a:lnTo>
                    <a:pt x="7" y="175"/>
                  </a:lnTo>
                  <a:lnTo>
                    <a:pt x="22" y="170"/>
                  </a:lnTo>
                  <a:lnTo>
                    <a:pt x="52" y="175"/>
                  </a:lnTo>
                  <a:lnTo>
                    <a:pt x="75" y="186"/>
                  </a:lnTo>
                  <a:lnTo>
                    <a:pt x="105" y="192"/>
                  </a:lnTo>
                  <a:lnTo>
                    <a:pt x="135" y="198"/>
                  </a:lnTo>
                  <a:lnTo>
                    <a:pt x="158" y="203"/>
                  </a:lnTo>
                  <a:lnTo>
                    <a:pt x="188" y="215"/>
                  </a:lnTo>
                  <a:lnTo>
                    <a:pt x="218" y="220"/>
                  </a:lnTo>
                  <a:lnTo>
                    <a:pt x="240" y="226"/>
                  </a:lnTo>
                  <a:lnTo>
                    <a:pt x="270" y="237"/>
                  </a:lnTo>
                  <a:lnTo>
                    <a:pt x="293" y="243"/>
                  </a:lnTo>
                  <a:lnTo>
                    <a:pt x="323" y="254"/>
                  </a:lnTo>
                  <a:lnTo>
                    <a:pt x="353" y="260"/>
                  </a:lnTo>
                  <a:lnTo>
                    <a:pt x="376" y="271"/>
                  </a:lnTo>
                  <a:lnTo>
                    <a:pt x="406" y="277"/>
                  </a:lnTo>
                  <a:lnTo>
                    <a:pt x="436" y="282"/>
                  </a:lnTo>
                  <a:lnTo>
                    <a:pt x="458" y="294"/>
                  </a:lnTo>
                  <a:lnTo>
                    <a:pt x="466" y="288"/>
                  </a:lnTo>
                  <a:lnTo>
                    <a:pt x="421" y="254"/>
                  </a:lnTo>
                  <a:lnTo>
                    <a:pt x="398" y="243"/>
                  </a:lnTo>
                  <a:lnTo>
                    <a:pt x="150" y="57"/>
                  </a:lnTo>
                  <a:lnTo>
                    <a:pt x="135" y="40"/>
                  </a:lnTo>
                  <a:lnTo>
                    <a:pt x="112" y="17"/>
                  </a:lnTo>
                  <a:lnTo>
                    <a:pt x="120" y="12"/>
                  </a:lnTo>
                  <a:lnTo>
                    <a:pt x="120" y="6"/>
                  </a:lnTo>
                  <a:lnTo>
                    <a:pt x="135" y="6"/>
                  </a:lnTo>
                  <a:lnTo>
                    <a:pt x="143" y="0"/>
                  </a:lnTo>
                  <a:lnTo>
                    <a:pt x="165" y="0"/>
                  </a:lnTo>
                  <a:lnTo>
                    <a:pt x="210" y="40"/>
                  </a:lnTo>
                  <a:close/>
                </a:path>
              </a:pathLst>
            </a:custGeom>
            <a:solidFill>
              <a:srgbClr val="FF0000"/>
            </a:solidFill>
            <a:ln w="9525">
              <a:noFill/>
              <a:round/>
              <a:headEnd/>
              <a:tailEnd/>
            </a:ln>
          </p:spPr>
          <p:txBody>
            <a:bodyPr/>
            <a:lstStyle/>
            <a:p>
              <a:endParaRPr lang="en-US"/>
            </a:p>
          </p:txBody>
        </p:sp>
        <p:sp>
          <p:nvSpPr>
            <p:cNvPr id="20545" name="Freeform 63"/>
            <p:cNvSpPr>
              <a:spLocks/>
            </p:cNvSpPr>
            <p:nvPr/>
          </p:nvSpPr>
          <p:spPr bwMode="auto">
            <a:xfrm>
              <a:off x="4391" y="795"/>
              <a:ext cx="166" cy="136"/>
            </a:xfrm>
            <a:custGeom>
              <a:avLst/>
              <a:gdLst>
                <a:gd name="T0" fmla="*/ 158 w 166"/>
                <a:gd name="T1" fmla="*/ 23 h 136"/>
                <a:gd name="T2" fmla="*/ 166 w 166"/>
                <a:gd name="T3" fmla="*/ 28 h 136"/>
                <a:gd name="T4" fmla="*/ 158 w 166"/>
                <a:gd name="T5" fmla="*/ 34 h 136"/>
                <a:gd name="T6" fmla="*/ 158 w 166"/>
                <a:gd name="T7" fmla="*/ 40 h 136"/>
                <a:gd name="T8" fmla="*/ 151 w 166"/>
                <a:gd name="T9" fmla="*/ 45 h 136"/>
                <a:gd name="T10" fmla="*/ 143 w 166"/>
                <a:gd name="T11" fmla="*/ 45 h 136"/>
                <a:gd name="T12" fmla="*/ 128 w 166"/>
                <a:gd name="T13" fmla="*/ 51 h 136"/>
                <a:gd name="T14" fmla="*/ 113 w 166"/>
                <a:gd name="T15" fmla="*/ 62 h 136"/>
                <a:gd name="T16" fmla="*/ 98 w 166"/>
                <a:gd name="T17" fmla="*/ 68 h 136"/>
                <a:gd name="T18" fmla="*/ 91 w 166"/>
                <a:gd name="T19" fmla="*/ 79 h 136"/>
                <a:gd name="T20" fmla="*/ 23 w 166"/>
                <a:gd name="T21" fmla="*/ 130 h 136"/>
                <a:gd name="T22" fmla="*/ 8 w 166"/>
                <a:gd name="T23" fmla="*/ 136 h 136"/>
                <a:gd name="T24" fmla="*/ 8 w 166"/>
                <a:gd name="T25" fmla="*/ 124 h 136"/>
                <a:gd name="T26" fmla="*/ 0 w 166"/>
                <a:gd name="T27" fmla="*/ 102 h 136"/>
                <a:gd name="T28" fmla="*/ 0 w 166"/>
                <a:gd name="T29" fmla="*/ 68 h 136"/>
                <a:gd name="T30" fmla="*/ 15 w 166"/>
                <a:gd name="T31" fmla="*/ 62 h 136"/>
                <a:gd name="T32" fmla="*/ 23 w 166"/>
                <a:gd name="T33" fmla="*/ 45 h 136"/>
                <a:gd name="T34" fmla="*/ 31 w 166"/>
                <a:gd name="T35" fmla="*/ 34 h 136"/>
                <a:gd name="T36" fmla="*/ 53 w 166"/>
                <a:gd name="T37" fmla="*/ 17 h 136"/>
                <a:gd name="T38" fmla="*/ 68 w 166"/>
                <a:gd name="T39" fmla="*/ 11 h 136"/>
                <a:gd name="T40" fmla="*/ 76 w 166"/>
                <a:gd name="T41" fmla="*/ 6 h 136"/>
                <a:gd name="T42" fmla="*/ 98 w 166"/>
                <a:gd name="T43" fmla="*/ 6 h 136"/>
                <a:gd name="T44" fmla="*/ 106 w 166"/>
                <a:gd name="T45" fmla="*/ 0 h 136"/>
                <a:gd name="T46" fmla="*/ 113 w 166"/>
                <a:gd name="T47" fmla="*/ 6 h 136"/>
                <a:gd name="T48" fmla="*/ 136 w 166"/>
                <a:gd name="T49" fmla="*/ 6 h 136"/>
                <a:gd name="T50" fmla="*/ 158 w 166"/>
                <a:gd name="T51" fmla="*/ 23 h 1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6"/>
                <a:gd name="T79" fmla="*/ 0 h 136"/>
                <a:gd name="T80" fmla="*/ 166 w 166"/>
                <a:gd name="T81" fmla="*/ 136 h 1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6" h="136">
                  <a:moveTo>
                    <a:pt x="158" y="23"/>
                  </a:moveTo>
                  <a:lnTo>
                    <a:pt x="166" y="28"/>
                  </a:lnTo>
                  <a:lnTo>
                    <a:pt x="158" y="34"/>
                  </a:lnTo>
                  <a:lnTo>
                    <a:pt x="158" y="40"/>
                  </a:lnTo>
                  <a:lnTo>
                    <a:pt x="151" y="45"/>
                  </a:lnTo>
                  <a:lnTo>
                    <a:pt x="143" y="45"/>
                  </a:lnTo>
                  <a:lnTo>
                    <a:pt x="128" y="51"/>
                  </a:lnTo>
                  <a:lnTo>
                    <a:pt x="113" y="62"/>
                  </a:lnTo>
                  <a:lnTo>
                    <a:pt x="98" y="68"/>
                  </a:lnTo>
                  <a:lnTo>
                    <a:pt x="91" y="79"/>
                  </a:lnTo>
                  <a:lnTo>
                    <a:pt x="23" y="130"/>
                  </a:lnTo>
                  <a:lnTo>
                    <a:pt x="8" y="136"/>
                  </a:lnTo>
                  <a:lnTo>
                    <a:pt x="8" y="124"/>
                  </a:lnTo>
                  <a:lnTo>
                    <a:pt x="0" y="102"/>
                  </a:lnTo>
                  <a:lnTo>
                    <a:pt x="0" y="68"/>
                  </a:lnTo>
                  <a:lnTo>
                    <a:pt x="15" y="62"/>
                  </a:lnTo>
                  <a:lnTo>
                    <a:pt x="23" y="45"/>
                  </a:lnTo>
                  <a:lnTo>
                    <a:pt x="31" y="34"/>
                  </a:lnTo>
                  <a:lnTo>
                    <a:pt x="53" y="17"/>
                  </a:lnTo>
                  <a:lnTo>
                    <a:pt x="68" y="11"/>
                  </a:lnTo>
                  <a:lnTo>
                    <a:pt x="76" y="6"/>
                  </a:lnTo>
                  <a:lnTo>
                    <a:pt x="98" y="6"/>
                  </a:lnTo>
                  <a:lnTo>
                    <a:pt x="106" y="0"/>
                  </a:lnTo>
                  <a:lnTo>
                    <a:pt x="113" y="6"/>
                  </a:lnTo>
                  <a:lnTo>
                    <a:pt x="136" y="6"/>
                  </a:lnTo>
                  <a:lnTo>
                    <a:pt x="158" y="23"/>
                  </a:lnTo>
                  <a:close/>
                </a:path>
              </a:pathLst>
            </a:custGeom>
            <a:solidFill>
              <a:srgbClr val="FF3FFF"/>
            </a:solidFill>
            <a:ln w="9525">
              <a:noFill/>
              <a:round/>
              <a:headEnd/>
              <a:tailEnd/>
            </a:ln>
          </p:spPr>
          <p:txBody>
            <a:bodyPr/>
            <a:lstStyle/>
            <a:p>
              <a:endParaRPr lang="en-US"/>
            </a:p>
          </p:txBody>
        </p:sp>
        <p:sp>
          <p:nvSpPr>
            <p:cNvPr id="20546" name="Freeform 64"/>
            <p:cNvSpPr>
              <a:spLocks/>
            </p:cNvSpPr>
            <p:nvPr/>
          </p:nvSpPr>
          <p:spPr bwMode="auto">
            <a:xfrm>
              <a:off x="4173" y="818"/>
              <a:ext cx="166" cy="107"/>
            </a:xfrm>
            <a:custGeom>
              <a:avLst/>
              <a:gdLst>
                <a:gd name="T0" fmla="*/ 158 w 166"/>
                <a:gd name="T1" fmla="*/ 45 h 107"/>
                <a:gd name="T2" fmla="*/ 158 w 166"/>
                <a:gd name="T3" fmla="*/ 62 h 107"/>
                <a:gd name="T4" fmla="*/ 166 w 166"/>
                <a:gd name="T5" fmla="*/ 73 h 107"/>
                <a:gd name="T6" fmla="*/ 166 w 166"/>
                <a:gd name="T7" fmla="*/ 90 h 107"/>
                <a:gd name="T8" fmla="*/ 151 w 166"/>
                <a:gd name="T9" fmla="*/ 107 h 107"/>
                <a:gd name="T10" fmla="*/ 136 w 166"/>
                <a:gd name="T11" fmla="*/ 90 h 107"/>
                <a:gd name="T12" fmla="*/ 113 w 166"/>
                <a:gd name="T13" fmla="*/ 79 h 107"/>
                <a:gd name="T14" fmla="*/ 98 w 166"/>
                <a:gd name="T15" fmla="*/ 73 h 107"/>
                <a:gd name="T16" fmla="*/ 83 w 166"/>
                <a:gd name="T17" fmla="*/ 62 h 107"/>
                <a:gd name="T18" fmla="*/ 61 w 166"/>
                <a:gd name="T19" fmla="*/ 56 h 107"/>
                <a:gd name="T20" fmla="*/ 45 w 166"/>
                <a:gd name="T21" fmla="*/ 51 h 107"/>
                <a:gd name="T22" fmla="*/ 23 w 166"/>
                <a:gd name="T23" fmla="*/ 51 h 107"/>
                <a:gd name="T24" fmla="*/ 0 w 166"/>
                <a:gd name="T25" fmla="*/ 45 h 107"/>
                <a:gd name="T26" fmla="*/ 0 w 166"/>
                <a:gd name="T27" fmla="*/ 28 h 107"/>
                <a:gd name="T28" fmla="*/ 8 w 166"/>
                <a:gd name="T29" fmla="*/ 17 h 107"/>
                <a:gd name="T30" fmla="*/ 15 w 166"/>
                <a:gd name="T31" fmla="*/ 5 h 107"/>
                <a:gd name="T32" fmla="*/ 30 w 166"/>
                <a:gd name="T33" fmla="*/ 5 h 107"/>
                <a:gd name="T34" fmla="*/ 53 w 166"/>
                <a:gd name="T35" fmla="*/ 0 h 107"/>
                <a:gd name="T36" fmla="*/ 76 w 166"/>
                <a:gd name="T37" fmla="*/ 0 h 107"/>
                <a:gd name="T38" fmla="*/ 91 w 166"/>
                <a:gd name="T39" fmla="*/ 5 h 107"/>
                <a:gd name="T40" fmla="*/ 113 w 166"/>
                <a:gd name="T41" fmla="*/ 11 h 107"/>
                <a:gd name="T42" fmla="*/ 128 w 166"/>
                <a:gd name="T43" fmla="*/ 17 h 107"/>
                <a:gd name="T44" fmla="*/ 143 w 166"/>
                <a:gd name="T45" fmla="*/ 28 h 107"/>
                <a:gd name="T46" fmla="*/ 158 w 166"/>
                <a:gd name="T47" fmla="*/ 45 h 1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6"/>
                <a:gd name="T73" fmla="*/ 0 h 107"/>
                <a:gd name="T74" fmla="*/ 166 w 166"/>
                <a:gd name="T75" fmla="*/ 107 h 10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6" h="107">
                  <a:moveTo>
                    <a:pt x="158" y="45"/>
                  </a:moveTo>
                  <a:lnTo>
                    <a:pt x="158" y="62"/>
                  </a:lnTo>
                  <a:lnTo>
                    <a:pt x="166" y="73"/>
                  </a:lnTo>
                  <a:lnTo>
                    <a:pt x="166" y="90"/>
                  </a:lnTo>
                  <a:lnTo>
                    <a:pt x="151" y="107"/>
                  </a:lnTo>
                  <a:lnTo>
                    <a:pt x="136" y="90"/>
                  </a:lnTo>
                  <a:lnTo>
                    <a:pt x="113" y="79"/>
                  </a:lnTo>
                  <a:lnTo>
                    <a:pt x="98" y="73"/>
                  </a:lnTo>
                  <a:lnTo>
                    <a:pt x="83" y="62"/>
                  </a:lnTo>
                  <a:lnTo>
                    <a:pt x="61" y="56"/>
                  </a:lnTo>
                  <a:lnTo>
                    <a:pt x="45" y="51"/>
                  </a:lnTo>
                  <a:lnTo>
                    <a:pt x="23" y="51"/>
                  </a:lnTo>
                  <a:lnTo>
                    <a:pt x="0" y="45"/>
                  </a:lnTo>
                  <a:lnTo>
                    <a:pt x="0" y="28"/>
                  </a:lnTo>
                  <a:lnTo>
                    <a:pt x="8" y="17"/>
                  </a:lnTo>
                  <a:lnTo>
                    <a:pt x="15" y="5"/>
                  </a:lnTo>
                  <a:lnTo>
                    <a:pt x="30" y="5"/>
                  </a:lnTo>
                  <a:lnTo>
                    <a:pt x="53" y="0"/>
                  </a:lnTo>
                  <a:lnTo>
                    <a:pt x="76" y="0"/>
                  </a:lnTo>
                  <a:lnTo>
                    <a:pt x="91" y="5"/>
                  </a:lnTo>
                  <a:lnTo>
                    <a:pt x="113" y="11"/>
                  </a:lnTo>
                  <a:lnTo>
                    <a:pt x="128" y="17"/>
                  </a:lnTo>
                  <a:lnTo>
                    <a:pt x="143" y="28"/>
                  </a:lnTo>
                  <a:lnTo>
                    <a:pt x="158" y="45"/>
                  </a:lnTo>
                  <a:close/>
                </a:path>
              </a:pathLst>
            </a:custGeom>
            <a:solidFill>
              <a:srgbClr val="FF3FFF"/>
            </a:solidFill>
            <a:ln w="9525">
              <a:noFill/>
              <a:round/>
              <a:headEnd/>
              <a:tailEnd/>
            </a:ln>
          </p:spPr>
          <p:txBody>
            <a:bodyPr/>
            <a:lstStyle/>
            <a:p>
              <a:endParaRPr lang="en-US"/>
            </a:p>
          </p:txBody>
        </p:sp>
        <p:sp>
          <p:nvSpPr>
            <p:cNvPr id="20547" name="Freeform 65"/>
            <p:cNvSpPr>
              <a:spLocks/>
            </p:cNvSpPr>
            <p:nvPr/>
          </p:nvSpPr>
          <p:spPr bwMode="auto">
            <a:xfrm>
              <a:off x="2151" y="829"/>
              <a:ext cx="60" cy="34"/>
            </a:xfrm>
            <a:custGeom>
              <a:avLst/>
              <a:gdLst>
                <a:gd name="T0" fmla="*/ 60 w 60"/>
                <a:gd name="T1" fmla="*/ 11 h 34"/>
                <a:gd name="T2" fmla="*/ 60 w 60"/>
                <a:gd name="T3" fmla="*/ 23 h 34"/>
                <a:gd name="T4" fmla="*/ 45 w 60"/>
                <a:gd name="T5" fmla="*/ 34 h 34"/>
                <a:gd name="T6" fmla="*/ 15 w 60"/>
                <a:gd name="T7" fmla="*/ 34 h 34"/>
                <a:gd name="T8" fmla="*/ 0 w 60"/>
                <a:gd name="T9" fmla="*/ 23 h 34"/>
                <a:gd name="T10" fmla="*/ 0 w 60"/>
                <a:gd name="T11" fmla="*/ 11 h 34"/>
                <a:gd name="T12" fmla="*/ 15 w 60"/>
                <a:gd name="T13" fmla="*/ 0 h 34"/>
                <a:gd name="T14" fmla="*/ 52 w 60"/>
                <a:gd name="T15" fmla="*/ 0 h 34"/>
                <a:gd name="T16" fmla="*/ 60 w 60"/>
                <a:gd name="T17" fmla="*/ 6 h 34"/>
                <a:gd name="T18" fmla="*/ 60 w 60"/>
                <a:gd name="T19" fmla="*/ 11 h 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34"/>
                <a:gd name="T32" fmla="*/ 60 w 60"/>
                <a:gd name="T33" fmla="*/ 34 h 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34">
                  <a:moveTo>
                    <a:pt x="60" y="11"/>
                  </a:moveTo>
                  <a:lnTo>
                    <a:pt x="60" y="23"/>
                  </a:lnTo>
                  <a:lnTo>
                    <a:pt x="45" y="34"/>
                  </a:lnTo>
                  <a:lnTo>
                    <a:pt x="15" y="34"/>
                  </a:lnTo>
                  <a:lnTo>
                    <a:pt x="0" y="23"/>
                  </a:lnTo>
                  <a:lnTo>
                    <a:pt x="0" y="11"/>
                  </a:lnTo>
                  <a:lnTo>
                    <a:pt x="15" y="0"/>
                  </a:lnTo>
                  <a:lnTo>
                    <a:pt x="52" y="0"/>
                  </a:lnTo>
                  <a:lnTo>
                    <a:pt x="60" y="6"/>
                  </a:lnTo>
                  <a:lnTo>
                    <a:pt x="60" y="11"/>
                  </a:lnTo>
                  <a:close/>
                </a:path>
              </a:pathLst>
            </a:custGeom>
            <a:solidFill>
              <a:srgbClr val="3FFFFF"/>
            </a:solidFill>
            <a:ln w="9525">
              <a:noFill/>
              <a:round/>
              <a:headEnd/>
              <a:tailEnd/>
            </a:ln>
          </p:spPr>
          <p:txBody>
            <a:bodyPr/>
            <a:lstStyle/>
            <a:p>
              <a:endParaRPr lang="en-US"/>
            </a:p>
          </p:txBody>
        </p:sp>
        <p:sp>
          <p:nvSpPr>
            <p:cNvPr id="20548" name="Freeform 66"/>
            <p:cNvSpPr>
              <a:spLocks/>
            </p:cNvSpPr>
            <p:nvPr/>
          </p:nvSpPr>
          <p:spPr bwMode="auto">
            <a:xfrm>
              <a:off x="3534" y="829"/>
              <a:ext cx="166" cy="124"/>
            </a:xfrm>
            <a:custGeom>
              <a:avLst/>
              <a:gdLst>
                <a:gd name="T0" fmla="*/ 90 w 166"/>
                <a:gd name="T1" fmla="*/ 34 h 124"/>
                <a:gd name="T2" fmla="*/ 151 w 166"/>
                <a:gd name="T3" fmla="*/ 34 h 124"/>
                <a:gd name="T4" fmla="*/ 143 w 166"/>
                <a:gd name="T5" fmla="*/ 40 h 124"/>
                <a:gd name="T6" fmla="*/ 166 w 166"/>
                <a:gd name="T7" fmla="*/ 45 h 124"/>
                <a:gd name="T8" fmla="*/ 158 w 166"/>
                <a:gd name="T9" fmla="*/ 51 h 124"/>
                <a:gd name="T10" fmla="*/ 151 w 166"/>
                <a:gd name="T11" fmla="*/ 51 h 124"/>
                <a:gd name="T12" fmla="*/ 143 w 166"/>
                <a:gd name="T13" fmla="*/ 56 h 124"/>
                <a:gd name="T14" fmla="*/ 128 w 166"/>
                <a:gd name="T15" fmla="*/ 56 h 124"/>
                <a:gd name="T16" fmla="*/ 121 w 166"/>
                <a:gd name="T17" fmla="*/ 62 h 124"/>
                <a:gd name="T18" fmla="*/ 121 w 166"/>
                <a:gd name="T19" fmla="*/ 85 h 124"/>
                <a:gd name="T20" fmla="*/ 136 w 166"/>
                <a:gd name="T21" fmla="*/ 96 h 124"/>
                <a:gd name="T22" fmla="*/ 143 w 166"/>
                <a:gd name="T23" fmla="*/ 107 h 124"/>
                <a:gd name="T24" fmla="*/ 143 w 166"/>
                <a:gd name="T25" fmla="*/ 113 h 124"/>
                <a:gd name="T26" fmla="*/ 136 w 166"/>
                <a:gd name="T27" fmla="*/ 118 h 124"/>
                <a:gd name="T28" fmla="*/ 121 w 166"/>
                <a:gd name="T29" fmla="*/ 124 h 124"/>
                <a:gd name="T30" fmla="*/ 121 w 166"/>
                <a:gd name="T31" fmla="*/ 113 h 124"/>
                <a:gd name="T32" fmla="*/ 113 w 166"/>
                <a:gd name="T33" fmla="*/ 113 h 124"/>
                <a:gd name="T34" fmla="*/ 98 w 166"/>
                <a:gd name="T35" fmla="*/ 102 h 124"/>
                <a:gd name="T36" fmla="*/ 90 w 166"/>
                <a:gd name="T37" fmla="*/ 102 h 124"/>
                <a:gd name="T38" fmla="*/ 83 w 166"/>
                <a:gd name="T39" fmla="*/ 96 h 124"/>
                <a:gd name="T40" fmla="*/ 53 w 166"/>
                <a:gd name="T41" fmla="*/ 96 h 124"/>
                <a:gd name="T42" fmla="*/ 30 w 166"/>
                <a:gd name="T43" fmla="*/ 113 h 124"/>
                <a:gd name="T44" fmla="*/ 15 w 166"/>
                <a:gd name="T45" fmla="*/ 113 h 124"/>
                <a:gd name="T46" fmla="*/ 15 w 166"/>
                <a:gd name="T47" fmla="*/ 90 h 124"/>
                <a:gd name="T48" fmla="*/ 23 w 166"/>
                <a:gd name="T49" fmla="*/ 79 h 124"/>
                <a:gd name="T50" fmla="*/ 23 w 166"/>
                <a:gd name="T51" fmla="*/ 51 h 124"/>
                <a:gd name="T52" fmla="*/ 15 w 166"/>
                <a:gd name="T53" fmla="*/ 40 h 124"/>
                <a:gd name="T54" fmla="*/ 0 w 166"/>
                <a:gd name="T55" fmla="*/ 34 h 124"/>
                <a:gd name="T56" fmla="*/ 0 w 166"/>
                <a:gd name="T57" fmla="*/ 28 h 124"/>
                <a:gd name="T58" fmla="*/ 8 w 166"/>
                <a:gd name="T59" fmla="*/ 23 h 124"/>
                <a:gd name="T60" fmla="*/ 23 w 166"/>
                <a:gd name="T61" fmla="*/ 23 h 124"/>
                <a:gd name="T62" fmla="*/ 30 w 166"/>
                <a:gd name="T63" fmla="*/ 28 h 124"/>
                <a:gd name="T64" fmla="*/ 30 w 166"/>
                <a:gd name="T65" fmla="*/ 23 h 124"/>
                <a:gd name="T66" fmla="*/ 38 w 166"/>
                <a:gd name="T67" fmla="*/ 23 h 124"/>
                <a:gd name="T68" fmla="*/ 45 w 166"/>
                <a:gd name="T69" fmla="*/ 17 h 124"/>
                <a:gd name="T70" fmla="*/ 45 w 166"/>
                <a:gd name="T71" fmla="*/ 0 h 124"/>
                <a:gd name="T72" fmla="*/ 60 w 166"/>
                <a:gd name="T73" fmla="*/ 0 h 124"/>
                <a:gd name="T74" fmla="*/ 68 w 166"/>
                <a:gd name="T75" fmla="*/ 6 h 124"/>
                <a:gd name="T76" fmla="*/ 75 w 166"/>
                <a:gd name="T77" fmla="*/ 6 h 124"/>
                <a:gd name="T78" fmla="*/ 75 w 166"/>
                <a:gd name="T79" fmla="*/ 11 h 124"/>
                <a:gd name="T80" fmla="*/ 90 w 166"/>
                <a:gd name="T81" fmla="*/ 23 h 124"/>
                <a:gd name="T82" fmla="*/ 90 w 166"/>
                <a:gd name="T83" fmla="*/ 34 h 12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6"/>
                <a:gd name="T127" fmla="*/ 0 h 124"/>
                <a:gd name="T128" fmla="*/ 166 w 166"/>
                <a:gd name="T129" fmla="*/ 124 h 12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6" h="124">
                  <a:moveTo>
                    <a:pt x="90" y="34"/>
                  </a:moveTo>
                  <a:lnTo>
                    <a:pt x="151" y="34"/>
                  </a:lnTo>
                  <a:lnTo>
                    <a:pt x="143" y="40"/>
                  </a:lnTo>
                  <a:lnTo>
                    <a:pt x="166" y="45"/>
                  </a:lnTo>
                  <a:lnTo>
                    <a:pt x="158" y="51"/>
                  </a:lnTo>
                  <a:lnTo>
                    <a:pt x="151" y="51"/>
                  </a:lnTo>
                  <a:lnTo>
                    <a:pt x="143" y="56"/>
                  </a:lnTo>
                  <a:lnTo>
                    <a:pt x="128" y="56"/>
                  </a:lnTo>
                  <a:lnTo>
                    <a:pt x="121" y="62"/>
                  </a:lnTo>
                  <a:lnTo>
                    <a:pt x="121" y="85"/>
                  </a:lnTo>
                  <a:lnTo>
                    <a:pt x="136" y="96"/>
                  </a:lnTo>
                  <a:lnTo>
                    <a:pt x="143" y="107"/>
                  </a:lnTo>
                  <a:lnTo>
                    <a:pt x="143" y="113"/>
                  </a:lnTo>
                  <a:lnTo>
                    <a:pt x="136" y="118"/>
                  </a:lnTo>
                  <a:lnTo>
                    <a:pt x="121" y="124"/>
                  </a:lnTo>
                  <a:lnTo>
                    <a:pt x="121" y="113"/>
                  </a:lnTo>
                  <a:lnTo>
                    <a:pt x="113" y="113"/>
                  </a:lnTo>
                  <a:lnTo>
                    <a:pt x="98" y="102"/>
                  </a:lnTo>
                  <a:lnTo>
                    <a:pt x="90" y="102"/>
                  </a:lnTo>
                  <a:lnTo>
                    <a:pt x="83" y="96"/>
                  </a:lnTo>
                  <a:lnTo>
                    <a:pt x="53" y="96"/>
                  </a:lnTo>
                  <a:lnTo>
                    <a:pt x="30" y="113"/>
                  </a:lnTo>
                  <a:lnTo>
                    <a:pt x="15" y="113"/>
                  </a:lnTo>
                  <a:lnTo>
                    <a:pt x="15" y="90"/>
                  </a:lnTo>
                  <a:lnTo>
                    <a:pt x="23" y="79"/>
                  </a:lnTo>
                  <a:lnTo>
                    <a:pt x="23" y="51"/>
                  </a:lnTo>
                  <a:lnTo>
                    <a:pt x="15" y="40"/>
                  </a:lnTo>
                  <a:lnTo>
                    <a:pt x="0" y="34"/>
                  </a:lnTo>
                  <a:lnTo>
                    <a:pt x="0" y="28"/>
                  </a:lnTo>
                  <a:lnTo>
                    <a:pt x="8" y="23"/>
                  </a:lnTo>
                  <a:lnTo>
                    <a:pt x="23" y="23"/>
                  </a:lnTo>
                  <a:lnTo>
                    <a:pt x="30" y="28"/>
                  </a:lnTo>
                  <a:lnTo>
                    <a:pt x="30" y="23"/>
                  </a:lnTo>
                  <a:lnTo>
                    <a:pt x="38" y="23"/>
                  </a:lnTo>
                  <a:lnTo>
                    <a:pt x="45" y="17"/>
                  </a:lnTo>
                  <a:lnTo>
                    <a:pt x="45" y="0"/>
                  </a:lnTo>
                  <a:lnTo>
                    <a:pt x="60" y="0"/>
                  </a:lnTo>
                  <a:lnTo>
                    <a:pt x="68" y="6"/>
                  </a:lnTo>
                  <a:lnTo>
                    <a:pt x="75" y="6"/>
                  </a:lnTo>
                  <a:lnTo>
                    <a:pt x="75" y="11"/>
                  </a:lnTo>
                  <a:lnTo>
                    <a:pt x="90" y="23"/>
                  </a:lnTo>
                  <a:lnTo>
                    <a:pt x="90" y="34"/>
                  </a:lnTo>
                  <a:close/>
                </a:path>
              </a:pathLst>
            </a:custGeom>
            <a:solidFill>
              <a:srgbClr val="FF00FF"/>
            </a:solidFill>
            <a:ln w="9525">
              <a:noFill/>
              <a:round/>
              <a:headEnd/>
              <a:tailEnd/>
            </a:ln>
          </p:spPr>
          <p:txBody>
            <a:bodyPr/>
            <a:lstStyle/>
            <a:p>
              <a:endParaRPr lang="en-US"/>
            </a:p>
          </p:txBody>
        </p:sp>
        <p:sp>
          <p:nvSpPr>
            <p:cNvPr id="20549" name="Freeform 67"/>
            <p:cNvSpPr>
              <a:spLocks/>
            </p:cNvSpPr>
            <p:nvPr/>
          </p:nvSpPr>
          <p:spPr bwMode="auto">
            <a:xfrm>
              <a:off x="2376" y="857"/>
              <a:ext cx="83" cy="57"/>
            </a:xfrm>
            <a:custGeom>
              <a:avLst/>
              <a:gdLst>
                <a:gd name="T0" fmla="*/ 83 w 83"/>
                <a:gd name="T1" fmla="*/ 23 h 57"/>
                <a:gd name="T2" fmla="*/ 83 w 83"/>
                <a:gd name="T3" fmla="*/ 34 h 57"/>
                <a:gd name="T4" fmla="*/ 53 w 83"/>
                <a:gd name="T5" fmla="*/ 57 h 57"/>
                <a:gd name="T6" fmla="*/ 23 w 83"/>
                <a:gd name="T7" fmla="*/ 57 h 57"/>
                <a:gd name="T8" fmla="*/ 15 w 83"/>
                <a:gd name="T9" fmla="*/ 51 h 57"/>
                <a:gd name="T10" fmla="*/ 15 w 83"/>
                <a:gd name="T11" fmla="*/ 45 h 57"/>
                <a:gd name="T12" fmla="*/ 8 w 83"/>
                <a:gd name="T13" fmla="*/ 45 h 57"/>
                <a:gd name="T14" fmla="*/ 0 w 83"/>
                <a:gd name="T15" fmla="*/ 40 h 57"/>
                <a:gd name="T16" fmla="*/ 0 w 83"/>
                <a:gd name="T17" fmla="*/ 17 h 57"/>
                <a:gd name="T18" fmla="*/ 23 w 83"/>
                <a:gd name="T19" fmla="*/ 0 h 57"/>
                <a:gd name="T20" fmla="*/ 45 w 83"/>
                <a:gd name="T21" fmla="*/ 0 h 57"/>
                <a:gd name="T22" fmla="*/ 53 w 83"/>
                <a:gd name="T23" fmla="*/ 6 h 57"/>
                <a:gd name="T24" fmla="*/ 60 w 83"/>
                <a:gd name="T25" fmla="*/ 6 h 57"/>
                <a:gd name="T26" fmla="*/ 83 w 83"/>
                <a:gd name="T27" fmla="*/ 23 h 5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
                <a:gd name="T43" fmla="*/ 0 h 57"/>
                <a:gd name="T44" fmla="*/ 83 w 83"/>
                <a:gd name="T45" fmla="*/ 57 h 5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 h="57">
                  <a:moveTo>
                    <a:pt x="83" y="23"/>
                  </a:moveTo>
                  <a:lnTo>
                    <a:pt x="83" y="34"/>
                  </a:lnTo>
                  <a:lnTo>
                    <a:pt x="53" y="57"/>
                  </a:lnTo>
                  <a:lnTo>
                    <a:pt x="23" y="57"/>
                  </a:lnTo>
                  <a:lnTo>
                    <a:pt x="15" y="51"/>
                  </a:lnTo>
                  <a:lnTo>
                    <a:pt x="15" y="45"/>
                  </a:lnTo>
                  <a:lnTo>
                    <a:pt x="8" y="45"/>
                  </a:lnTo>
                  <a:lnTo>
                    <a:pt x="0" y="40"/>
                  </a:lnTo>
                  <a:lnTo>
                    <a:pt x="0" y="17"/>
                  </a:lnTo>
                  <a:lnTo>
                    <a:pt x="23" y="0"/>
                  </a:lnTo>
                  <a:lnTo>
                    <a:pt x="45" y="0"/>
                  </a:lnTo>
                  <a:lnTo>
                    <a:pt x="53" y="6"/>
                  </a:lnTo>
                  <a:lnTo>
                    <a:pt x="60" y="6"/>
                  </a:lnTo>
                  <a:lnTo>
                    <a:pt x="83" y="23"/>
                  </a:lnTo>
                  <a:close/>
                </a:path>
              </a:pathLst>
            </a:custGeom>
            <a:solidFill>
              <a:srgbClr val="FF0000"/>
            </a:solidFill>
            <a:ln w="9525">
              <a:noFill/>
              <a:round/>
              <a:headEnd/>
              <a:tailEnd/>
            </a:ln>
          </p:spPr>
          <p:txBody>
            <a:bodyPr/>
            <a:lstStyle/>
            <a:p>
              <a:endParaRPr lang="en-US"/>
            </a:p>
          </p:txBody>
        </p:sp>
        <p:sp>
          <p:nvSpPr>
            <p:cNvPr id="20550" name="Freeform 68"/>
            <p:cNvSpPr>
              <a:spLocks/>
            </p:cNvSpPr>
            <p:nvPr/>
          </p:nvSpPr>
          <p:spPr bwMode="auto">
            <a:xfrm>
              <a:off x="226" y="863"/>
              <a:ext cx="90" cy="62"/>
            </a:xfrm>
            <a:custGeom>
              <a:avLst/>
              <a:gdLst>
                <a:gd name="T0" fmla="*/ 82 w 90"/>
                <a:gd name="T1" fmla="*/ 17 h 62"/>
                <a:gd name="T2" fmla="*/ 90 w 90"/>
                <a:gd name="T3" fmla="*/ 22 h 62"/>
                <a:gd name="T4" fmla="*/ 90 w 90"/>
                <a:gd name="T5" fmla="*/ 34 h 62"/>
                <a:gd name="T6" fmla="*/ 82 w 90"/>
                <a:gd name="T7" fmla="*/ 39 h 62"/>
                <a:gd name="T8" fmla="*/ 82 w 90"/>
                <a:gd name="T9" fmla="*/ 51 h 62"/>
                <a:gd name="T10" fmla="*/ 75 w 90"/>
                <a:gd name="T11" fmla="*/ 51 h 62"/>
                <a:gd name="T12" fmla="*/ 60 w 90"/>
                <a:gd name="T13" fmla="*/ 62 h 62"/>
                <a:gd name="T14" fmla="*/ 22 w 90"/>
                <a:gd name="T15" fmla="*/ 62 h 62"/>
                <a:gd name="T16" fmla="*/ 0 w 90"/>
                <a:gd name="T17" fmla="*/ 45 h 62"/>
                <a:gd name="T18" fmla="*/ 0 w 90"/>
                <a:gd name="T19" fmla="*/ 39 h 62"/>
                <a:gd name="T20" fmla="*/ 7 w 90"/>
                <a:gd name="T21" fmla="*/ 34 h 62"/>
                <a:gd name="T22" fmla="*/ 7 w 90"/>
                <a:gd name="T23" fmla="*/ 22 h 62"/>
                <a:gd name="T24" fmla="*/ 0 w 90"/>
                <a:gd name="T25" fmla="*/ 17 h 62"/>
                <a:gd name="T26" fmla="*/ 7 w 90"/>
                <a:gd name="T27" fmla="*/ 17 h 62"/>
                <a:gd name="T28" fmla="*/ 22 w 90"/>
                <a:gd name="T29" fmla="*/ 6 h 62"/>
                <a:gd name="T30" fmla="*/ 30 w 90"/>
                <a:gd name="T31" fmla="*/ 6 h 62"/>
                <a:gd name="T32" fmla="*/ 37 w 90"/>
                <a:gd name="T33" fmla="*/ 0 h 62"/>
                <a:gd name="T34" fmla="*/ 60 w 90"/>
                <a:gd name="T35" fmla="*/ 0 h 62"/>
                <a:gd name="T36" fmla="*/ 82 w 90"/>
                <a:gd name="T37" fmla="*/ 17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0"/>
                <a:gd name="T58" fmla="*/ 0 h 62"/>
                <a:gd name="T59" fmla="*/ 90 w 90"/>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0" h="62">
                  <a:moveTo>
                    <a:pt x="82" y="17"/>
                  </a:moveTo>
                  <a:lnTo>
                    <a:pt x="90" y="22"/>
                  </a:lnTo>
                  <a:lnTo>
                    <a:pt x="90" y="34"/>
                  </a:lnTo>
                  <a:lnTo>
                    <a:pt x="82" y="39"/>
                  </a:lnTo>
                  <a:lnTo>
                    <a:pt x="82" y="51"/>
                  </a:lnTo>
                  <a:lnTo>
                    <a:pt x="75" y="51"/>
                  </a:lnTo>
                  <a:lnTo>
                    <a:pt x="60" y="62"/>
                  </a:lnTo>
                  <a:lnTo>
                    <a:pt x="22" y="62"/>
                  </a:lnTo>
                  <a:lnTo>
                    <a:pt x="0" y="45"/>
                  </a:lnTo>
                  <a:lnTo>
                    <a:pt x="0" y="39"/>
                  </a:lnTo>
                  <a:lnTo>
                    <a:pt x="7" y="34"/>
                  </a:lnTo>
                  <a:lnTo>
                    <a:pt x="7" y="22"/>
                  </a:lnTo>
                  <a:lnTo>
                    <a:pt x="0" y="17"/>
                  </a:lnTo>
                  <a:lnTo>
                    <a:pt x="7" y="17"/>
                  </a:lnTo>
                  <a:lnTo>
                    <a:pt x="22" y="6"/>
                  </a:lnTo>
                  <a:lnTo>
                    <a:pt x="30" y="6"/>
                  </a:lnTo>
                  <a:lnTo>
                    <a:pt x="37" y="0"/>
                  </a:lnTo>
                  <a:lnTo>
                    <a:pt x="60" y="0"/>
                  </a:lnTo>
                  <a:lnTo>
                    <a:pt x="82" y="17"/>
                  </a:lnTo>
                  <a:close/>
                </a:path>
              </a:pathLst>
            </a:custGeom>
            <a:solidFill>
              <a:srgbClr val="3FFF3F"/>
            </a:solidFill>
            <a:ln w="9525">
              <a:noFill/>
              <a:round/>
              <a:headEnd/>
              <a:tailEnd/>
            </a:ln>
          </p:spPr>
          <p:txBody>
            <a:bodyPr/>
            <a:lstStyle/>
            <a:p>
              <a:endParaRPr lang="en-US"/>
            </a:p>
          </p:txBody>
        </p:sp>
        <p:sp>
          <p:nvSpPr>
            <p:cNvPr id="20551" name="Freeform 69"/>
            <p:cNvSpPr>
              <a:spLocks/>
            </p:cNvSpPr>
            <p:nvPr/>
          </p:nvSpPr>
          <p:spPr bwMode="auto">
            <a:xfrm>
              <a:off x="1128" y="863"/>
              <a:ext cx="68" cy="45"/>
            </a:xfrm>
            <a:custGeom>
              <a:avLst/>
              <a:gdLst>
                <a:gd name="T0" fmla="*/ 68 w 68"/>
                <a:gd name="T1" fmla="*/ 17 h 45"/>
                <a:gd name="T2" fmla="*/ 68 w 68"/>
                <a:gd name="T3" fmla="*/ 22 h 45"/>
                <a:gd name="T4" fmla="*/ 53 w 68"/>
                <a:gd name="T5" fmla="*/ 34 h 45"/>
                <a:gd name="T6" fmla="*/ 53 w 68"/>
                <a:gd name="T7" fmla="*/ 39 h 45"/>
                <a:gd name="T8" fmla="*/ 45 w 68"/>
                <a:gd name="T9" fmla="*/ 39 h 45"/>
                <a:gd name="T10" fmla="*/ 38 w 68"/>
                <a:gd name="T11" fmla="*/ 45 h 45"/>
                <a:gd name="T12" fmla="*/ 30 w 68"/>
                <a:gd name="T13" fmla="*/ 39 h 45"/>
                <a:gd name="T14" fmla="*/ 15 w 68"/>
                <a:gd name="T15" fmla="*/ 39 h 45"/>
                <a:gd name="T16" fmla="*/ 0 w 68"/>
                <a:gd name="T17" fmla="*/ 28 h 45"/>
                <a:gd name="T18" fmla="*/ 0 w 68"/>
                <a:gd name="T19" fmla="*/ 11 h 45"/>
                <a:gd name="T20" fmla="*/ 15 w 68"/>
                <a:gd name="T21" fmla="*/ 0 h 45"/>
                <a:gd name="T22" fmla="*/ 38 w 68"/>
                <a:gd name="T23" fmla="*/ 0 h 45"/>
                <a:gd name="T24" fmla="*/ 45 w 68"/>
                <a:gd name="T25" fmla="*/ 6 h 45"/>
                <a:gd name="T26" fmla="*/ 53 w 68"/>
                <a:gd name="T27" fmla="*/ 6 h 45"/>
                <a:gd name="T28" fmla="*/ 68 w 68"/>
                <a:gd name="T29" fmla="*/ 17 h 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
                <a:gd name="T46" fmla="*/ 0 h 45"/>
                <a:gd name="T47" fmla="*/ 68 w 68"/>
                <a:gd name="T48" fmla="*/ 45 h 4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 h="45">
                  <a:moveTo>
                    <a:pt x="68" y="17"/>
                  </a:moveTo>
                  <a:lnTo>
                    <a:pt x="68" y="22"/>
                  </a:lnTo>
                  <a:lnTo>
                    <a:pt x="53" y="34"/>
                  </a:lnTo>
                  <a:lnTo>
                    <a:pt x="53" y="39"/>
                  </a:lnTo>
                  <a:lnTo>
                    <a:pt x="45" y="39"/>
                  </a:lnTo>
                  <a:lnTo>
                    <a:pt x="38" y="45"/>
                  </a:lnTo>
                  <a:lnTo>
                    <a:pt x="30" y="39"/>
                  </a:lnTo>
                  <a:lnTo>
                    <a:pt x="15" y="39"/>
                  </a:lnTo>
                  <a:lnTo>
                    <a:pt x="0" y="28"/>
                  </a:lnTo>
                  <a:lnTo>
                    <a:pt x="0" y="11"/>
                  </a:lnTo>
                  <a:lnTo>
                    <a:pt x="15" y="0"/>
                  </a:lnTo>
                  <a:lnTo>
                    <a:pt x="38" y="0"/>
                  </a:lnTo>
                  <a:lnTo>
                    <a:pt x="45" y="6"/>
                  </a:lnTo>
                  <a:lnTo>
                    <a:pt x="53" y="6"/>
                  </a:lnTo>
                  <a:lnTo>
                    <a:pt x="68" y="17"/>
                  </a:lnTo>
                  <a:close/>
                </a:path>
              </a:pathLst>
            </a:custGeom>
            <a:solidFill>
              <a:srgbClr val="3FFFFF"/>
            </a:solidFill>
            <a:ln w="9525">
              <a:noFill/>
              <a:round/>
              <a:headEnd/>
              <a:tailEnd/>
            </a:ln>
          </p:spPr>
          <p:txBody>
            <a:bodyPr/>
            <a:lstStyle/>
            <a:p>
              <a:endParaRPr lang="en-US"/>
            </a:p>
          </p:txBody>
        </p:sp>
        <p:sp>
          <p:nvSpPr>
            <p:cNvPr id="20552" name="Freeform 70"/>
            <p:cNvSpPr>
              <a:spLocks/>
            </p:cNvSpPr>
            <p:nvPr/>
          </p:nvSpPr>
          <p:spPr bwMode="auto">
            <a:xfrm>
              <a:off x="3121" y="869"/>
              <a:ext cx="90" cy="50"/>
            </a:xfrm>
            <a:custGeom>
              <a:avLst/>
              <a:gdLst>
                <a:gd name="T0" fmla="*/ 90 w 90"/>
                <a:gd name="T1" fmla="*/ 16 h 50"/>
                <a:gd name="T2" fmla="*/ 90 w 90"/>
                <a:gd name="T3" fmla="*/ 22 h 50"/>
                <a:gd name="T4" fmla="*/ 82 w 90"/>
                <a:gd name="T5" fmla="*/ 28 h 50"/>
                <a:gd name="T6" fmla="*/ 82 w 90"/>
                <a:gd name="T7" fmla="*/ 39 h 50"/>
                <a:gd name="T8" fmla="*/ 75 w 90"/>
                <a:gd name="T9" fmla="*/ 45 h 50"/>
                <a:gd name="T10" fmla="*/ 60 w 90"/>
                <a:gd name="T11" fmla="*/ 45 h 50"/>
                <a:gd name="T12" fmla="*/ 52 w 90"/>
                <a:gd name="T13" fmla="*/ 50 h 50"/>
                <a:gd name="T14" fmla="*/ 45 w 90"/>
                <a:gd name="T15" fmla="*/ 45 h 50"/>
                <a:gd name="T16" fmla="*/ 30 w 90"/>
                <a:gd name="T17" fmla="*/ 45 h 50"/>
                <a:gd name="T18" fmla="*/ 22 w 90"/>
                <a:gd name="T19" fmla="*/ 39 h 50"/>
                <a:gd name="T20" fmla="*/ 15 w 90"/>
                <a:gd name="T21" fmla="*/ 39 h 50"/>
                <a:gd name="T22" fmla="*/ 0 w 90"/>
                <a:gd name="T23" fmla="*/ 28 h 50"/>
                <a:gd name="T24" fmla="*/ 0 w 90"/>
                <a:gd name="T25" fmla="*/ 22 h 50"/>
                <a:gd name="T26" fmla="*/ 15 w 90"/>
                <a:gd name="T27" fmla="*/ 11 h 50"/>
                <a:gd name="T28" fmla="*/ 22 w 90"/>
                <a:gd name="T29" fmla="*/ 11 h 50"/>
                <a:gd name="T30" fmla="*/ 37 w 90"/>
                <a:gd name="T31" fmla="*/ 0 h 50"/>
                <a:gd name="T32" fmla="*/ 67 w 90"/>
                <a:gd name="T33" fmla="*/ 0 h 50"/>
                <a:gd name="T34" fmla="*/ 90 w 90"/>
                <a:gd name="T35" fmla="*/ 16 h 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0"/>
                <a:gd name="T55" fmla="*/ 0 h 50"/>
                <a:gd name="T56" fmla="*/ 90 w 90"/>
                <a:gd name="T57" fmla="*/ 50 h 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0" h="50">
                  <a:moveTo>
                    <a:pt x="90" y="16"/>
                  </a:moveTo>
                  <a:lnTo>
                    <a:pt x="90" y="22"/>
                  </a:lnTo>
                  <a:lnTo>
                    <a:pt x="82" y="28"/>
                  </a:lnTo>
                  <a:lnTo>
                    <a:pt x="82" y="39"/>
                  </a:lnTo>
                  <a:lnTo>
                    <a:pt x="75" y="45"/>
                  </a:lnTo>
                  <a:lnTo>
                    <a:pt x="60" y="45"/>
                  </a:lnTo>
                  <a:lnTo>
                    <a:pt x="52" y="50"/>
                  </a:lnTo>
                  <a:lnTo>
                    <a:pt x="45" y="45"/>
                  </a:lnTo>
                  <a:lnTo>
                    <a:pt x="30" y="45"/>
                  </a:lnTo>
                  <a:lnTo>
                    <a:pt x="22" y="39"/>
                  </a:lnTo>
                  <a:lnTo>
                    <a:pt x="15" y="39"/>
                  </a:lnTo>
                  <a:lnTo>
                    <a:pt x="0" y="28"/>
                  </a:lnTo>
                  <a:lnTo>
                    <a:pt x="0" y="22"/>
                  </a:lnTo>
                  <a:lnTo>
                    <a:pt x="15" y="11"/>
                  </a:lnTo>
                  <a:lnTo>
                    <a:pt x="22" y="11"/>
                  </a:lnTo>
                  <a:lnTo>
                    <a:pt x="37" y="0"/>
                  </a:lnTo>
                  <a:lnTo>
                    <a:pt x="67" y="0"/>
                  </a:lnTo>
                  <a:lnTo>
                    <a:pt x="90" y="16"/>
                  </a:lnTo>
                  <a:close/>
                </a:path>
              </a:pathLst>
            </a:custGeom>
            <a:solidFill>
              <a:srgbClr val="3FFF3F"/>
            </a:solidFill>
            <a:ln w="9525">
              <a:noFill/>
              <a:round/>
              <a:headEnd/>
              <a:tailEnd/>
            </a:ln>
          </p:spPr>
          <p:txBody>
            <a:bodyPr/>
            <a:lstStyle/>
            <a:p>
              <a:endParaRPr lang="en-US"/>
            </a:p>
          </p:txBody>
        </p:sp>
        <p:sp>
          <p:nvSpPr>
            <p:cNvPr id="20553" name="Freeform 71"/>
            <p:cNvSpPr>
              <a:spLocks/>
            </p:cNvSpPr>
            <p:nvPr/>
          </p:nvSpPr>
          <p:spPr bwMode="auto">
            <a:xfrm>
              <a:off x="4467" y="874"/>
              <a:ext cx="278" cy="107"/>
            </a:xfrm>
            <a:custGeom>
              <a:avLst/>
              <a:gdLst>
                <a:gd name="T0" fmla="*/ 278 w 278"/>
                <a:gd name="T1" fmla="*/ 51 h 107"/>
                <a:gd name="T2" fmla="*/ 278 w 278"/>
                <a:gd name="T3" fmla="*/ 57 h 107"/>
                <a:gd name="T4" fmla="*/ 270 w 278"/>
                <a:gd name="T5" fmla="*/ 68 h 107"/>
                <a:gd name="T6" fmla="*/ 263 w 278"/>
                <a:gd name="T7" fmla="*/ 73 h 107"/>
                <a:gd name="T8" fmla="*/ 248 w 278"/>
                <a:gd name="T9" fmla="*/ 79 h 107"/>
                <a:gd name="T10" fmla="*/ 233 w 278"/>
                <a:gd name="T11" fmla="*/ 85 h 107"/>
                <a:gd name="T12" fmla="*/ 218 w 278"/>
                <a:gd name="T13" fmla="*/ 85 h 107"/>
                <a:gd name="T14" fmla="*/ 203 w 278"/>
                <a:gd name="T15" fmla="*/ 79 h 107"/>
                <a:gd name="T16" fmla="*/ 188 w 278"/>
                <a:gd name="T17" fmla="*/ 79 h 107"/>
                <a:gd name="T18" fmla="*/ 165 w 278"/>
                <a:gd name="T19" fmla="*/ 73 h 107"/>
                <a:gd name="T20" fmla="*/ 143 w 278"/>
                <a:gd name="T21" fmla="*/ 73 h 107"/>
                <a:gd name="T22" fmla="*/ 120 w 278"/>
                <a:gd name="T23" fmla="*/ 79 h 107"/>
                <a:gd name="T24" fmla="*/ 90 w 278"/>
                <a:gd name="T25" fmla="*/ 79 h 107"/>
                <a:gd name="T26" fmla="*/ 75 w 278"/>
                <a:gd name="T27" fmla="*/ 85 h 107"/>
                <a:gd name="T28" fmla="*/ 60 w 278"/>
                <a:gd name="T29" fmla="*/ 90 h 107"/>
                <a:gd name="T30" fmla="*/ 45 w 278"/>
                <a:gd name="T31" fmla="*/ 96 h 107"/>
                <a:gd name="T32" fmla="*/ 37 w 278"/>
                <a:gd name="T33" fmla="*/ 102 h 107"/>
                <a:gd name="T34" fmla="*/ 15 w 278"/>
                <a:gd name="T35" fmla="*/ 107 h 107"/>
                <a:gd name="T36" fmla="*/ 0 w 278"/>
                <a:gd name="T37" fmla="*/ 107 h 107"/>
                <a:gd name="T38" fmla="*/ 7 w 278"/>
                <a:gd name="T39" fmla="*/ 90 h 107"/>
                <a:gd name="T40" fmla="*/ 7 w 278"/>
                <a:gd name="T41" fmla="*/ 79 h 107"/>
                <a:gd name="T42" fmla="*/ 22 w 278"/>
                <a:gd name="T43" fmla="*/ 62 h 107"/>
                <a:gd name="T44" fmla="*/ 30 w 278"/>
                <a:gd name="T45" fmla="*/ 51 h 107"/>
                <a:gd name="T46" fmla="*/ 45 w 278"/>
                <a:gd name="T47" fmla="*/ 34 h 107"/>
                <a:gd name="T48" fmla="*/ 75 w 278"/>
                <a:gd name="T49" fmla="*/ 11 h 107"/>
                <a:gd name="T50" fmla="*/ 90 w 278"/>
                <a:gd name="T51" fmla="*/ 6 h 107"/>
                <a:gd name="T52" fmla="*/ 112 w 278"/>
                <a:gd name="T53" fmla="*/ 0 h 107"/>
                <a:gd name="T54" fmla="*/ 173 w 278"/>
                <a:gd name="T55" fmla="*/ 0 h 107"/>
                <a:gd name="T56" fmla="*/ 203 w 278"/>
                <a:gd name="T57" fmla="*/ 6 h 107"/>
                <a:gd name="T58" fmla="*/ 225 w 278"/>
                <a:gd name="T59" fmla="*/ 11 h 107"/>
                <a:gd name="T60" fmla="*/ 248 w 278"/>
                <a:gd name="T61" fmla="*/ 17 h 107"/>
                <a:gd name="T62" fmla="*/ 263 w 278"/>
                <a:gd name="T63" fmla="*/ 34 h 107"/>
                <a:gd name="T64" fmla="*/ 278 w 278"/>
                <a:gd name="T65" fmla="*/ 51 h 1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8"/>
                <a:gd name="T100" fmla="*/ 0 h 107"/>
                <a:gd name="T101" fmla="*/ 278 w 278"/>
                <a:gd name="T102" fmla="*/ 107 h 1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8" h="107">
                  <a:moveTo>
                    <a:pt x="278" y="51"/>
                  </a:moveTo>
                  <a:lnTo>
                    <a:pt x="278" y="57"/>
                  </a:lnTo>
                  <a:lnTo>
                    <a:pt x="270" y="68"/>
                  </a:lnTo>
                  <a:lnTo>
                    <a:pt x="263" y="73"/>
                  </a:lnTo>
                  <a:lnTo>
                    <a:pt x="248" y="79"/>
                  </a:lnTo>
                  <a:lnTo>
                    <a:pt x="233" y="85"/>
                  </a:lnTo>
                  <a:lnTo>
                    <a:pt x="218" y="85"/>
                  </a:lnTo>
                  <a:lnTo>
                    <a:pt x="203" y="79"/>
                  </a:lnTo>
                  <a:lnTo>
                    <a:pt x="188" y="79"/>
                  </a:lnTo>
                  <a:lnTo>
                    <a:pt x="165" y="73"/>
                  </a:lnTo>
                  <a:lnTo>
                    <a:pt x="143" y="73"/>
                  </a:lnTo>
                  <a:lnTo>
                    <a:pt x="120" y="79"/>
                  </a:lnTo>
                  <a:lnTo>
                    <a:pt x="90" y="79"/>
                  </a:lnTo>
                  <a:lnTo>
                    <a:pt x="75" y="85"/>
                  </a:lnTo>
                  <a:lnTo>
                    <a:pt x="60" y="90"/>
                  </a:lnTo>
                  <a:lnTo>
                    <a:pt x="45" y="96"/>
                  </a:lnTo>
                  <a:lnTo>
                    <a:pt x="37" y="102"/>
                  </a:lnTo>
                  <a:lnTo>
                    <a:pt x="15" y="107"/>
                  </a:lnTo>
                  <a:lnTo>
                    <a:pt x="0" y="107"/>
                  </a:lnTo>
                  <a:lnTo>
                    <a:pt x="7" y="90"/>
                  </a:lnTo>
                  <a:lnTo>
                    <a:pt x="7" y="79"/>
                  </a:lnTo>
                  <a:lnTo>
                    <a:pt x="22" y="62"/>
                  </a:lnTo>
                  <a:lnTo>
                    <a:pt x="30" y="51"/>
                  </a:lnTo>
                  <a:lnTo>
                    <a:pt x="45" y="34"/>
                  </a:lnTo>
                  <a:lnTo>
                    <a:pt x="75" y="11"/>
                  </a:lnTo>
                  <a:lnTo>
                    <a:pt x="90" y="6"/>
                  </a:lnTo>
                  <a:lnTo>
                    <a:pt x="112" y="0"/>
                  </a:lnTo>
                  <a:lnTo>
                    <a:pt x="173" y="0"/>
                  </a:lnTo>
                  <a:lnTo>
                    <a:pt x="203" y="6"/>
                  </a:lnTo>
                  <a:lnTo>
                    <a:pt x="225" y="11"/>
                  </a:lnTo>
                  <a:lnTo>
                    <a:pt x="248" y="17"/>
                  </a:lnTo>
                  <a:lnTo>
                    <a:pt x="263" y="34"/>
                  </a:lnTo>
                  <a:lnTo>
                    <a:pt x="278" y="51"/>
                  </a:lnTo>
                  <a:close/>
                </a:path>
              </a:pathLst>
            </a:custGeom>
            <a:solidFill>
              <a:srgbClr val="FF3FFF"/>
            </a:solidFill>
            <a:ln w="9525">
              <a:noFill/>
              <a:round/>
              <a:headEnd/>
              <a:tailEnd/>
            </a:ln>
          </p:spPr>
          <p:txBody>
            <a:bodyPr/>
            <a:lstStyle/>
            <a:p>
              <a:endParaRPr lang="en-US"/>
            </a:p>
          </p:txBody>
        </p:sp>
        <p:sp>
          <p:nvSpPr>
            <p:cNvPr id="20554" name="Freeform 72"/>
            <p:cNvSpPr>
              <a:spLocks/>
            </p:cNvSpPr>
            <p:nvPr/>
          </p:nvSpPr>
          <p:spPr bwMode="auto">
            <a:xfrm>
              <a:off x="932" y="891"/>
              <a:ext cx="83" cy="62"/>
            </a:xfrm>
            <a:custGeom>
              <a:avLst/>
              <a:gdLst>
                <a:gd name="T0" fmla="*/ 76 w 83"/>
                <a:gd name="T1" fmla="*/ 17 h 62"/>
                <a:gd name="T2" fmla="*/ 83 w 83"/>
                <a:gd name="T3" fmla="*/ 28 h 62"/>
                <a:gd name="T4" fmla="*/ 76 w 83"/>
                <a:gd name="T5" fmla="*/ 40 h 62"/>
                <a:gd name="T6" fmla="*/ 76 w 83"/>
                <a:gd name="T7" fmla="*/ 45 h 62"/>
                <a:gd name="T8" fmla="*/ 68 w 83"/>
                <a:gd name="T9" fmla="*/ 56 h 62"/>
                <a:gd name="T10" fmla="*/ 61 w 83"/>
                <a:gd name="T11" fmla="*/ 62 h 62"/>
                <a:gd name="T12" fmla="*/ 15 w 83"/>
                <a:gd name="T13" fmla="*/ 62 h 62"/>
                <a:gd name="T14" fmla="*/ 8 w 83"/>
                <a:gd name="T15" fmla="*/ 56 h 62"/>
                <a:gd name="T16" fmla="*/ 0 w 83"/>
                <a:gd name="T17" fmla="*/ 45 h 62"/>
                <a:gd name="T18" fmla="*/ 0 w 83"/>
                <a:gd name="T19" fmla="*/ 34 h 62"/>
                <a:gd name="T20" fmla="*/ 8 w 83"/>
                <a:gd name="T21" fmla="*/ 28 h 62"/>
                <a:gd name="T22" fmla="*/ 8 w 83"/>
                <a:gd name="T23" fmla="*/ 17 h 62"/>
                <a:gd name="T24" fmla="*/ 23 w 83"/>
                <a:gd name="T25" fmla="*/ 6 h 62"/>
                <a:gd name="T26" fmla="*/ 23 w 83"/>
                <a:gd name="T27" fmla="*/ 0 h 62"/>
                <a:gd name="T28" fmla="*/ 46 w 83"/>
                <a:gd name="T29" fmla="*/ 0 h 62"/>
                <a:gd name="T30" fmla="*/ 53 w 83"/>
                <a:gd name="T31" fmla="*/ 6 h 62"/>
                <a:gd name="T32" fmla="*/ 61 w 83"/>
                <a:gd name="T33" fmla="*/ 6 h 62"/>
                <a:gd name="T34" fmla="*/ 68 w 83"/>
                <a:gd name="T35" fmla="*/ 11 h 62"/>
                <a:gd name="T36" fmla="*/ 76 w 83"/>
                <a:gd name="T37" fmla="*/ 11 h 62"/>
                <a:gd name="T38" fmla="*/ 76 w 83"/>
                <a:gd name="T39" fmla="*/ 17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3"/>
                <a:gd name="T61" fmla="*/ 0 h 62"/>
                <a:gd name="T62" fmla="*/ 83 w 83"/>
                <a:gd name="T63" fmla="*/ 62 h 6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3" h="62">
                  <a:moveTo>
                    <a:pt x="76" y="17"/>
                  </a:moveTo>
                  <a:lnTo>
                    <a:pt x="83" y="28"/>
                  </a:lnTo>
                  <a:lnTo>
                    <a:pt x="76" y="40"/>
                  </a:lnTo>
                  <a:lnTo>
                    <a:pt x="76" y="45"/>
                  </a:lnTo>
                  <a:lnTo>
                    <a:pt x="68" y="56"/>
                  </a:lnTo>
                  <a:lnTo>
                    <a:pt x="61" y="62"/>
                  </a:lnTo>
                  <a:lnTo>
                    <a:pt x="15" y="62"/>
                  </a:lnTo>
                  <a:lnTo>
                    <a:pt x="8" y="56"/>
                  </a:lnTo>
                  <a:lnTo>
                    <a:pt x="0" y="45"/>
                  </a:lnTo>
                  <a:lnTo>
                    <a:pt x="0" y="34"/>
                  </a:lnTo>
                  <a:lnTo>
                    <a:pt x="8" y="28"/>
                  </a:lnTo>
                  <a:lnTo>
                    <a:pt x="8" y="17"/>
                  </a:lnTo>
                  <a:lnTo>
                    <a:pt x="23" y="6"/>
                  </a:lnTo>
                  <a:lnTo>
                    <a:pt x="23" y="0"/>
                  </a:lnTo>
                  <a:lnTo>
                    <a:pt x="46" y="0"/>
                  </a:lnTo>
                  <a:lnTo>
                    <a:pt x="53" y="6"/>
                  </a:lnTo>
                  <a:lnTo>
                    <a:pt x="61" y="6"/>
                  </a:lnTo>
                  <a:lnTo>
                    <a:pt x="68" y="11"/>
                  </a:lnTo>
                  <a:lnTo>
                    <a:pt x="76" y="11"/>
                  </a:lnTo>
                  <a:lnTo>
                    <a:pt x="76" y="17"/>
                  </a:lnTo>
                  <a:close/>
                </a:path>
              </a:pathLst>
            </a:custGeom>
            <a:solidFill>
              <a:srgbClr val="FF0000"/>
            </a:solidFill>
            <a:ln w="9525">
              <a:noFill/>
              <a:round/>
              <a:headEnd/>
              <a:tailEnd/>
            </a:ln>
          </p:spPr>
          <p:txBody>
            <a:bodyPr/>
            <a:lstStyle/>
            <a:p>
              <a:endParaRPr lang="en-US"/>
            </a:p>
          </p:txBody>
        </p:sp>
        <p:sp>
          <p:nvSpPr>
            <p:cNvPr id="20555" name="Freeform 73"/>
            <p:cNvSpPr>
              <a:spLocks/>
            </p:cNvSpPr>
            <p:nvPr/>
          </p:nvSpPr>
          <p:spPr bwMode="auto">
            <a:xfrm>
              <a:off x="1827" y="891"/>
              <a:ext cx="497" cy="175"/>
            </a:xfrm>
            <a:custGeom>
              <a:avLst/>
              <a:gdLst>
                <a:gd name="T0" fmla="*/ 497 w 497"/>
                <a:gd name="T1" fmla="*/ 23 h 175"/>
                <a:gd name="T2" fmla="*/ 497 w 497"/>
                <a:gd name="T3" fmla="*/ 34 h 175"/>
                <a:gd name="T4" fmla="*/ 489 w 497"/>
                <a:gd name="T5" fmla="*/ 34 h 175"/>
                <a:gd name="T6" fmla="*/ 474 w 497"/>
                <a:gd name="T7" fmla="*/ 45 h 175"/>
                <a:gd name="T8" fmla="*/ 466 w 497"/>
                <a:gd name="T9" fmla="*/ 45 h 175"/>
                <a:gd name="T10" fmla="*/ 451 w 497"/>
                <a:gd name="T11" fmla="*/ 51 h 175"/>
                <a:gd name="T12" fmla="*/ 444 w 497"/>
                <a:gd name="T13" fmla="*/ 51 h 175"/>
                <a:gd name="T14" fmla="*/ 436 w 497"/>
                <a:gd name="T15" fmla="*/ 56 h 175"/>
                <a:gd name="T16" fmla="*/ 406 w 497"/>
                <a:gd name="T17" fmla="*/ 62 h 175"/>
                <a:gd name="T18" fmla="*/ 384 w 497"/>
                <a:gd name="T19" fmla="*/ 68 h 175"/>
                <a:gd name="T20" fmla="*/ 361 w 497"/>
                <a:gd name="T21" fmla="*/ 73 h 175"/>
                <a:gd name="T22" fmla="*/ 331 w 497"/>
                <a:gd name="T23" fmla="*/ 79 h 175"/>
                <a:gd name="T24" fmla="*/ 309 w 497"/>
                <a:gd name="T25" fmla="*/ 90 h 175"/>
                <a:gd name="T26" fmla="*/ 286 w 497"/>
                <a:gd name="T27" fmla="*/ 96 h 175"/>
                <a:gd name="T28" fmla="*/ 263 w 497"/>
                <a:gd name="T29" fmla="*/ 102 h 175"/>
                <a:gd name="T30" fmla="*/ 233 w 497"/>
                <a:gd name="T31" fmla="*/ 113 h 175"/>
                <a:gd name="T32" fmla="*/ 211 w 497"/>
                <a:gd name="T33" fmla="*/ 119 h 175"/>
                <a:gd name="T34" fmla="*/ 188 w 497"/>
                <a:gd name="T35" fmla="*/ 124 h 175"/>
                <a:gd name="T36" fmla="*/ 166 w 497"/>
                <a:gd name="T37" fmla="*/ 135 h 175"/>
                <a:gd name="T38" fmla="*/ 143 w 497"/>
                <a:gd name="T39" fmla="*/ 141 h 175"/>
                <a:gd name="T40" fmla="*/ 113 w 497"/>
                <a:gd name="T41" fmla="*/ 152 h 175"/>
                <a:gd name="T42" fmla="*/ 90 w 497"/>
                <a:gd name="T43" fmla="*/ 158 h 175"/>
                <a:gd name="T44" fmla="*/ 68 w 497"/>
                <a:gd name="T45" fmla="*/ 164 h 175"/>
                <a:gd name="T46" fmla="*/ 45 w 497"/>
                <a:gd name="T47" fmla="*/ 175 h 175"/>
                <a:gd name="T48" fmla="*/ 23 w 497"/>
                <a:gd name="T49" fmla="*/ 175 h 175"/>
                <a:gd name="T50" fmla="*/ 23 w 497"/>
                <a:gd name="T51" fmla="*/ 169 h 175"/>
                <a:gd name="T52" fmla="*/ 15 w 497"/>
                <a:gd name="T53" fmla="*/ 169 h 175"/>
                <a:gd name="T54" fmla="*/ 15 w 497"/>
                <a:gd name="T55" fmla="*/ 164 h 175"/>
                <a:gd name="T56" fmla="*/ 0 w 497"/>
                <a:gd name="T57" fmla="*/ 164 h 175"/>
                <a:gd name="T58" fmla="*/ 8 w 497"/>
                <a:gd name="T59" fmla="*/ 152 h 175"/>
                <a:gd name="T60" fmla="*/ 30 w 497"/>
                <a:gd name="T61" fmla="*/ 135 h 175"/>
                <a:gd name="T62" fmla="*/ 45 w 497"/>
                <a:gd name="T63" fmla="*/ 135 h 175"/>
                <a:gd name="T64" fmla="*/ 60 w 497"/>
                <a:gd name="T65" fmla="*/ 130 h 175"/>
                <a:gd name="T66" fmla="*/ 75 w 497"/>
                <a:gd name="T67" fmla="*/ 124 h 175"/>
                <a:gd name="T68" fmla="*/ 90 w 497"/>
                <a:gd name="T69" fmla="*/ 119 h 175"/>
                <a:gd name="T70" fmla="*/ 106 w 497"/>
                <a:gd name="T71" fmla="*/ 113 h 175"/>
                <a:gd name="T72" fmla="*/ 128 w 497"/>
                <a:gd name="T73" fmla="*/ 107 h 175"/>
                <a:gd name="T74" fmla="*/ 151 w 497"/>
                <a:gd name="T75" fmla="*/ 102 h 175"/>
                <a:gd name="T76" fmla="*/ 173 w 497"/>
                <a:gd name="T77" fmla="*/ 96 h 175"/>
                <a:gd name="T78" fmla="*/ 196 w 497"/>
                <a:gd name="T79" fmla="*/ 85 h 175"/>
                <a:gd name="T80" fmla="*/ 218 w 497"/>
                <a:gd name="T81" fmla="*/ 79 h 175"/>
                <a:gd name="T82" fmla="*/ 233 w 497"/>
                <a:gd name="T83" fmla="*/ 68 h 175"/>
                <a:gd name="T84" fmla="*/ 263 w 497"/>
                <a:gd name="T85" fmla="*/ 62 h 175"/>
                <a:gd name="T86" fmla="*/ 278 w 497"/>
                <a:gd name="T87" fmla="*/ 56 h 175"/>
                <a:gd name="T88" fmla="*/ 301 w 497"/>
                <a:gd name="T89" fmla="*/ 45 h 175"/>
                <a:gd name="T90" fmla="*/ 324 w 497"/>
                <a:gd name="T91" fmla="*/ 40 h 175"/>
                <a:gd name="T92" fmla="*/ 346 w 497"/>
                <a:gd name="T93" fmla="*/ 34 h 175"/>
                <a:gd name="T94" fmla="*/ 369 w 497"/>
                <a:gd name="T95" fmla="*/ 28 h 175"/>
                <a:gd name="T96" fmla="*/ 391 w 497"/>
                <a:gd name="T97" fmla="*/ 23 h 175"/>
                <a:gd name="T98" fmla="*/ 414 w 497"/>
                <a:gd name="T99" fmla="*/ 11 h 175"/>
                <a:gd name="T100" fmla="*/ 436 w 497"/>
                <a:gd name="T101" fmla="*/ 6 h 175"/>
                <a:gd name="T102" fmla="*/ 459 w 497"/>
                <a:gd name="T103" fmla="*/ 0 h 175"/>
                <a:gd name="T104" fmla="*/ 466 w 497"/>
                <a:gd name="T105" fmla="*/ 0 h 175"/>
                <a:gd name="T106" fmla="*/ 474 w 497"/>
                <a:gd name="T107" fmla="*/ 6 h 175"/>
                <a:gd name="T108" fmla="*/ 482 w 497"/>
                <a:gd name="T109" fmla="*/ 6 h 175"/>
                <a:gd name="T110" fmla="*/ 497 w 497"/>
                <a:gd name="T111" fmla="*/ 17 h 175"/>
                <a:gd name="T112" fmla="*/ 497 w 497"/>
                <a:gd name="T113" fmla="*/ 23 h 17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97"/>
                <a:gd name="T172" fmla="*/ 0 h 175"/>
                <a:gd name="T173" fmla="*/ 497 w 497"/>
                <a:gd name="T174" fmla="*/ 175 h 17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97" h="175">
                  <a:moveTo>
                    <a:pt x="497" y="23"/>
                  </a:moveTo>
                  <a:lnTo>
                    <a:pt x="497" y="34"/>
                  </a:lnTo>
                  <a:lnTo>
                    <a:pt x="489" y="34"/>
                  </a:lnTo>
                  <a:lnTo>
                    <a:pt x="474" y="45"/>
                  </a:lnTo>
                  <a:lnTo>
                    <a:pt x="466" y="45"/>
                  </a:lnTo>
                  <a:lnTo>
                    <a:pt x="451" y="51"/>
                  </a:lnTo>
                  <a:lnTo>
                    <a:pt x="444" y="51"/>
                  </a:lnTo>
                  <a:lnTo>
                    <a:pt x="436" y="56"/>
                  </a:lnTo>
                  <a:lnTo>
                    <a:pt x="406" y="62"/>
                  </a:lnTo>
                  <a:lnTo>
                    <a:pt x="384" y="68"/>
                  </a:lnTo>
                  <a:lnTo>
                    <a:pt x="361" y="73"/>
                  </a:lnTo>
                  <a:lnTo>
                    <a:pt x="331" y="79"/>
                  </a:lnTo>
                  <a:lnTo>
                    <a:pt x="309" y="90"/>
                  </a:lnTo>
                  <a:lnTo>
                    <a:pt x="286" y="96"/>
                  </a:lnTo>
                  <a:lnTo>
                    <a:pt x="263" y="102"/>
                  </a:lnTo>
                  <a:lnTo>
                    <a:pt x="233" y="113"/>
                  </a:lnTo>
                  <a:lnTo>
                    <a:pt x="211" y="119"/>
                  </a:lnTo>
                  <a:lnTo>
                    <a:pt x="188" y="124"/>
                  </a:lnTo>
                  <a:lnTo>
                    <a:pt x="166" y="135"/>
                  </a:lnTo>
                  <a:lnTo>
                    <a:pt x="143" y="141"/>
                  </a:lnTo>
                  <a:lnTo>
                    <a:pt x="113" y="152"/>
                  </a:lnTo>
                  <a:lnTo>
                    <a:pt x="90" y="158"/>
                  </a:lnTo>
                  <a:lnTo>
                    <a:pt x="68" y="164"/>
                  </a:lnTo>
                  <a:lnTo>
                    <a:pt x="45" y="175"/>
                  </a:lnTo>
                  <a:lnTo>
                    <a:pt x="23" y="175"/>
                  </a:lnTo>
                  <a:lnTo>
                    <a:pt x="23" y="169"/>
                  </a:lnTo>
                  <a:lnTo>
                    <a:pt x="15" y="169"/>
                  </a:lnTo>
                  <a:lnTo>
                    <a:pt x="15" y="164"/>
                  </a:lnTo>
                  <a:lnTo>
                    <a:pt x="0" y="164"/>
                  </a:lnTo>
                  <a:lnTo>
                    <a:pt x="8" y="152"/>
                  </a:lnTo>
                  <a:lnTo>
                    <a:pt x="30" y="135"/>
                  </a:lnTo>
                  <a:lnTo>
                    <a:pt x="45" y="135"/>
                  </a:lnTo>
                  <a:lnTo>
                    <a:pt x="60" y="130"/>
                  </a:lnTo>
                  <a:lnTo>
                    <a:pt x="75" y="124"/>
                  </a:lnTo>
                  <a:lnTo>
                    <a:pt x="90" y="119"/>
                  </a:lnTo>
                  <a:lnTo>
                    <a:pt x="106" y="113"/>
                  </a:lnTo>
                  <a:lnTo>
                    <a:pt x="128" y="107"/>
                  </a:lnTo>
                  <a:lnTo>
                    <a:pt x="151" y="102"/>
                  </a:lnTo>
                  <a:lnTo>
                    <a:pt x="173" y="96"/>
                  </a:lnTo>
                  <a:lnTo>
                    <a:pt x="196" y="85"/>
                  </a:lnTo>
                  <a:lnTo>
                    <a:pt x="218" y="79"/>
                  </a:lnTo>
                  <a:lnTo>
                    <a:pt x="233" y="68"/>
                  </a:lnTo>
                  <a:lnTo>
                    <a:pt x="263" y="62"/>
                  </a:lnTo>
                  <a:lnTo>
                    <a:pt x="278" y="56"/>
                  </a:lnTo>
                  <a:lnTo>
                    <a:pt x="301" y="45"/>
                  </a:lnTo>
                  <a:lnTo>
                    <a:pt x="324" y="40"/>
                  </a:lnTo>
                  <a:lnTo>
                    <a:pt x="346" y="34"/>
                  </a:lnTo>
                  <a:lnTo>
                    <a:pt x="369" y="28"/>
                  </a:lnTo>
                  <a:lnTo>
                    <a:pt x="391" y="23"/>
                  </a:lnTo>
                  <a:lnTo>
                    <a:pt x="414" y="11"/>
                  </a:lnTo>
                  <a:lnTo>
                    <a:pt x="436" y="6"/>
                  </a:lnTo>
                  <a:lnTo>
                    <a:pt x="459" y="0"/>
                  </a:lnTo>
                  <a:lnTo>
                    <a:pt x="466" y="0"/>
                  </a:lnTo>
                  <a:lnTo>
                    <a:pt x="474" y="6"/>
                  </a:lnTo>
                  <a:lnTo>
                    <a:pt x="482" y="6"/>
                  </a:lnTo>
                  <a:lnTo>
                    <a:pt x="497" y="17"/>
                  </a:lnTo>
                  <a:lnTo>
                    <a:pt x="497" y="23"/>
                  </a:lnTo>
                  <a:close/>
                </a:path>
              </a:pathLst>
            </a:custGeom>
            <a:solidFill>
              <a:srgbClr val="FF0000"/>
            </a:solidFill>
            <a:ln w="9525">
              <a:noFill/>
              <a:round/>
              <a:headEnd/>
              <a:tailEnd/>
            </a:ln>
          </p:spPr>
          <p:txBody>
            <a:bodyPr/>
            <a:lstStyle/>
            <a:p>
              <a:endParaRPr lang="en-US"/>
            </a:p>
          </p:txBody>
        </p:sp>
        <p:sp>
          <p:nvSpPr>
            <p:cNvPr id="20556" name="Freeform 74"/>
            <p:cNvSpPr>
              <a:spLocks/>
            </p:cNvSpPr>
            <p:nvPr/>
          </p:nvSpPr>
          <p:spPr bwMode="auto">
            <a:xfrm>
              <a:off x="2376" y="897"/>
              <a:ext cx="677" cy="124"/>
            </a:xfrm>
            <a:custGeom>
              <a:avLst/>
              <a:gdLst>
                <a:gd name="T0" fmla="*/ 677 w 677"/>
                <a:gd name="T1" fmla="*/ 11 h 124"/>
                <a:gd name="T2" fmla="*/ 677 w 677"/>
                <a:gd name="T3" fmla="*/ 28 h 124"/>
                <a:gd name="T4" fmla="*/ 669 w 677"/>
                <a:gd name="T5" fmla="*/ 28 h 124"/>
                <a:gd name="T6" fmla="*/ 662 w 677"/>
                <a:gd name="T7" fmla="*/ 34 h 124"/>
                <a:gd name="T8" fmla="*/ 647 w 677"/>
                <a:gd name="T9" fmla="*/ 34 h 124"/>
                <a:gd name="T10" fmla="*/ 639 w 677"/>
                <a:gd name="T11" fmla="*/ 39 h 124"/>
                <a:gd name="T12" fmla="*/ 632 w 677"/>
                <a:gd name="T13" fmla="*/ 39 h 124"/>
                <a:gd name="T14" fmla="*/ 594 w 677"/>
                <a:gd name="T15" fmla="*/ 45 h 124"/>
                <a:gd name="T16" fmla="*/ 572 w 677"/>
                <a:gd name="T17" fmla="*/ 45 h 124"/>
                <a:gd name="T18" fmla="*/ 542 w 677"/>
                <a:gd name="T19" fmla="*/ 50 h 124"/>
                <a:gd name="T20" fmla="*/ 512 w 677"/>
                <a:gd name="T21" fmla="*/ 50 h 124"/>
                <a:gd name="T22" fmla="*/ 481 w 677"/>
                <a:gd name="T23" fmla="*/ 56 h 124"/>
                <a:gd name="T24" fmla="*/ 451 w 677"/>
                <a:gd name="T25" fmla="*/ 56 h 124"/>
                <a:gd name="T26" fmla="*/ 421 w 677"/>
                <a:gd name="T27" fmla="*/ 62 h 124"/>
                <a:gd name="T28" fmla="*/ 391 w 677"/>
                <a:gd name="T29" fmla="*/ 67 h 124"/>
                <a:gd name="T30" fmla="*/ 361 w 677"/>
                <a:gd name="T31" fmla="*/ 73 h 124"/>
                <a:gd name="T32" fmla="*/ 331 w 677"/>
                <a:gd name="T33" fmla="*/ 79 h 124"/>
                <a:gd name="T34" fmla="*/ 301 w 677"/>
                <a:gd name="T35" fmla="*/ 84 h 124"/>
                <a:gd name="T36" fmla="*/ 271 w 677"/>
                <a:gd name="T37" fmla="*/ 90 h 124"/>
                <a:gd name="T38" fmla="*/ 241 w 677"/>
                <a:gd name="T39" fmla="*/ 90 h 124"/>
                <a:gd name="T40" fmla="*/ 211 w 677"/>
                <a:gd name="T41" fmla="*/ 96 h 124"/>
                <a:gd name="T42" fmla="*/ 181 w 677"/>
                <a:gd name="T43" fmla="*/ 101 h 124"/>
                <a:gd name="T44" fmla="*/ 151 w 677"/>
                <a:gd name="T45" fmla="*/ 107 h 124"/>
                <a:gd name="T46" fmla="*/ 23 w 677"/>
                <a:gd name="T47" fmla="*/ 124 h 124"/>
                <a:gd name="T48" fmla="*/ 15 w 677"/>
                <a:gd name="T49" fmla="*/ 118 h 124"/>
                <a:gd name="T50" fmla="*/ 15 w 677"/>
                <a:gd name="T51" fmla="*/ 113 h 124"/>
                <a:gd name="T52" fmla="*/ 0 w 677"/>
                <a:gd name="T53" fmla="*/ 101 h 124"/>
                <a:gd name="T54" fmla="*/ 8 w 677"/>
                <a:gd name="T55" fmla="*/ 90 h 124"/>
                <a:gd name="T56" fmla="*/ 15 w 677"/>
                <a:gd name="T57" fmla="*/ 90 h 124"/>
                <a:gd name="T58" fmla="*/ 30 w 677"/>
                <a:gd name="T59" fmla="*/ 79 h 124"/>
                <a:gd name="T60" fmla="*/ 60 w 677"/>
                <a:gd name="T61" fmla="*/ 79 h 124"/>
                <a:gd name="T62" fmla="*/ 75 w 677"/>
                <a:gd name="T63" fmla="*/ 73 h 124"/>
                <a:gd name="T64" fmla="*/ 98 w 677"/>
                <a:gd name="T65" fmla="*/ 73 h 124"/>
                <a:gd name="T66" fmla="*/ 113 w 677"/>
                <a:gd name="T67" fmla="*/ 67 h 124"/>
                <a:gd name="T68" fmla="*/ 136 w 677"/>
                <a:gd name="T69" fmla="*/ 67 h 124"/>
                <a:gd name="T70" fmla="*/ 151 w 677"/>
                <a:gd name="T71" fmla="*/ 62 h 124"/>
                <a:gd name="T72" fmla="*/ 181 w 677"/>
                <a:gd name="T73" fmla="*/ 62 h 124"/>
                <a:gd name="T74" fmla="*/ 196 w 677"/>
                <a:gd name="T75" fmla="*/ 56 h 124"/>
                <a:gd name="T76" fmla="*/ 233 w 677"/>
                <a:gd name="T77" fmla="*/ 56 h 124"/>
                <a:gd name="T78" fmla="*/ 248 w 677"/>
                <a:gd name="T79" fmla="*/ 50 h 124"/>
                <a:gd name="T80" fmla="*/ 263 w 677"/>
                <a:gd name="T81" fmla="*/ 50 h 124"/>
                <a:gd name="T82" fmla="*/ 271 w 677"/>
                <a:gd name="T83" fmla="*/ 45 h 124"/>
                <a:gd name="T84" fmla="*/ 286 w 677"/>
                <a:gd name="T85" fmla="*/ 39 h 124"/>
                <a:gd name="T86" fmla="*/ 354 w 677"/>
                <a:gd name="T87" fmla="*/ 39 h 124"/>
                <a:gd name="T88" fmla="*/ 376 w 677"/>
                <a:gd name="T89" fmla="*/ 34 h 124"/>
                <a:gd name="T90" fmla="*/ 406 w 677"/>
                <a:gd name="T91" fmla="*/ 28 h 124"/>
                <a:gd name="T92" fmla="*/ 429 w 677"/>
                <a:gd name="T93" fmla="*/ 28 h 124"/>
                <a:gd name="T94" fmla="*/ 451 w 677"/>
                <a:gd name="T95" fmla="*/ 22 h 124"/>
                <a:gd name="T96" fmla="*/ 474 w 677"/>
                <a:gd name="T97" fmla="*/ 22 h 124"/>
                <a:gd name="T98" fmla="*/ 496 w 677"/>
                <a:gd name="T99" fmla="*/ 17 h 124"/>
                <a:gd name="T100" fmla="*/ 519 w 677"/>
                <a:gd name="T101" fmla="*/ 11 h 124"/>
                <a:gd name="T102" fmla="*/ 549 w 677"/>
                <a:gd name="T103" fmla="*/ 5 h 124"/>
                <a:gd name="T104" fmla="*/ 572 w 677"/>
                <a:gd name="T105" fmla="*/ 5 h 124"/>
                <a:gd name="T106" fmla="*/ 594 w 677"/>
                <a:gd name="T107" fmla="*/ 0 h 124"/>
                <a:gd name="T108" fmla="*/ 669 w 677"/>
                <a:gd name="T109" fmla="*/ 0 h 124"/>
                <a:gd name="T110" fmla="*/ 677 w 677"/>
                <a:gd name="T111" fmla="*/ 11 h 12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77"/>
                <a:gd name="T169" fmla="*/ 0 h 124"/>
                <a:gd name="T170" fmla="*/ 677 w 677"/>
                <a:gd name="T171" fmla="*/ 124 h 12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77" h="124">
                  <a:moveTo>
                    <a:pt x="677" y="11"/>
                  </a:moveTo>
                  <a:lnTo>
                    <a:pt x="677" y="28"/>
                  </a:lnTo>
                  <a:lnTo>
                    <a:pt x="669" y="28"/>
                  </a:lnTo>
                  <a:lnTo>
                    <a:pt x="662" y="34"/>
                  </a:lnTo>
                  <a:lnTo>
                    <a:pt x="647" y="34"/>
                  </a:lnTo>
                  <a:lnTo>
                    <a:pt x="639" y="39"/>
                  </a:lnTo>
                  <a:lnTo>
                    <a:pt x="632" y="39"/>
                  </a:lnTo>
                  <a:lnTo>
                    <a:pt x="594" y="45"/>
                  </a:lnTo>
                  <a:lnTo>
                    <a:pt x="572" y="45"/>
                  </a:lnTo>
                  <a:lnTo>
                    <a:pt x="542" y="50"/>
                  </a:lnTo>
                  <a:lnTo>
                    <a:pt x="512" y="50"/>
                  </a:lnTo>
                  <a:lnTo>
                    <a:pt x="481" y="56"/>
                  </a:lnTo>
                  <a:lnTo>
                    <a:pt x="451" y="56"/>
                  </a:lnTo>
                  <a:lnTo>
                    <a:pt x="421" y="62"/>
                  </a:lnTo>
                  <a:lnTo>
                    <a:pt x="391" y="67"/>
                  </a:lnTo>
                  <a:lnTo>
                    <a:pt x="361" y="73"/>
                  </a:lnTo>
                  <a:lnTo>
                    <a:pt x="331" y="79"/>
                  </a:lnTo>
                  <a:lnTo>
                    <a:pt x="301" y="84"/>
                  </a:lnTo>
                  <a:lnTo>
                    <a:pt x="271" y="90"/>
                  </a:lnTo>
                  <a:lnTo>
                    <a:pt x="241" y="90"/>
                  </a:lnTo>
                  <a:lnTo>
                    <a:pt x="211" y="96"/>
                  </a:lnTo>
                  <a:lnTo>
                    <a:pt x="181" y="101"/>
                  </a:lnTo>
                  <a:lnTo>
                    <a:pt x="151" y="107"/>
                  </a:lnTo>
                  <a:lnTo>
                    <a:pt x="23" y="124"/>
                  </a:lnTo>
                  <a:lnTo>
                    <a:pt x="15" y="118"/>
                  </a:lnTo>
                  <a:lnTo>
                    <a:pt x="15" y="113"/>
                  </a:lnTo>
                  <a:lnTo>
                    <a:pt x="0" y="101"/>
                  </a:lnTo>
                  <a:lnTo>
                    <a:pt x="8" y="90"/>
                  </a:lnTo>
                  <a:lnTo>
                    <a:pt x="15" y="90"/>
                  </a:lnTo>
                  <a:lnTo>
                    <a:pt x="30" y="79"/>
                  </a:lnTo>
                  <a:lnTo>
                    <a:pt x="60" y="79"/>
                  </a:lnTo>
                  <a:lnTo>
                    <a:pt x="75" y="73"/>
                  </a:lnTo>
                  <a:lnTo>
                    <a:pt x="98" y="73"/>
                  </a:lnTo>
                  <a:lnTo>
                    <a:pt x="113" y="67"/>
                  </a:lnTo>
                  <a:lnTo>
                    <a:pt x="136" y="67"/>
                  </a:lnTo>
                  <a:lnTo>
                    <a:pt x="151" y="62"/>
                  </a:lnTo>
                  <a:lnTo>
                    <a:pt x="181" y="62"/>
                  </a:lnTo>
                  <a:lnTo>
                    <a:pt x="196" y="56"/>
                  </a:lnTo>
                  <a:lnTo>
                    <a:pt x="233" y="56"/>
                  </a:lnTo>
                  <a:lnTo>
                    <a:pt x="248" y="50"/>
                  </a:lnTo>
                  <a:lnTo>
                    <a:pt x="263" y="50"/>
                  </a:lnTo>
                  <a:lnTo>
                    <a:pt x="271" y="45"/>
                  </a:lnTo>
                  <a:lnTo>
                    <a:pt x="286" y="39"/>
                  </a:lnTo>
                  <a:lnTo>
                    <a:pt x="354" y="39"/>
                  </a:lnTo>
                  <a:lnTo>
                    <a:pt x="376" y="34"/>
                  </a:lnTo>
                  <a:lnTo>
                    <a:pt x="406" y="28"/>
                  </a:lnTo>
                  <a:lnTo>
                    <a:pt x="429" y="28"/>
                  </a:lnTo>
                  <a:lnTo>
                    <a:pt x="451" y="22"/>
                  </a:lnTo>
                  <a:lnTo>
                    <a:pt x="474" y="22"/>
                  </a:lnTo>
                  <a:lnTo>
                    <a:pt x="496" y="17"/>
                  </a:lnTo>
                  <a:lnTo>
                    <a:pt x="519" y="11"/>
                  </a:lnTo>
                  <a:lnTo>
                    <a:pt x="549" y="5"/>
                  </a:lnTo>
                  <a:lnTo>
                    <a:pt x="572" y="5"/>
                  </a:lnTo>
                  <a:lnTo>
                    <a:pt x="594" y="0"/>
                  </a:lnTo>
                  <a:lnTo>
                    <a:pt x="669" y="0"/>
                  </a:lnTo>
                  <a:lnTo>
                    <a:pt x="677" y="11"/>
                  </a:lnTo>
                  <a:close/>
                </a:path>
              </a:pathLst>
            </a:custGeom>
            <a:solidFill>
              <a:srgbClr val="FF00FF"/>
            </a:solidFill>
            <a:ln w="9525">
              <a:noFill/>
              <a:round/>
              <a:headEnd/>
              <a:tailEnd/>
            </a:ln>
          </p:spPr>
          <p:txBody>
            <a:bodyPr/>
            <a:lstStyle/>
            <a:p>
              <a:endParaRPr lang="en-US"/>
            </a:p>
          </p:txBody>
        </p:sp>
        <p:sp>
          <p:nvSpPr>
            <p:cNvPr id="20557" name="Freeform 75"/>
            <p:cNvSpPr>
              <a:spLocks/>
            </p:cNvSpPr>
            <p:nvPr/>
          </p:nvSpPr>
          <p:spPr bwMode="auto">
            <a:xfrm>
              <a:off x="3993" y="897"/>
              <a:ext cx="301" cy="118"/>
            </a:xfrm>
            <a:custGeom>
              <a:avLst/>
              <a:gdLst>
                <a:gd name="T0" fmla="*/ 301 w 301"/>
                <a:gd name="T1" fmla="*/ 79 h 118"/>
                <a:gd name="T2" fmla="*/ 278 w 301"/>
                <a:gd name="T3" fmla="*/ 79 h 118"/>
                <a:gd name="T4" fmla="*/ 263 w 301"/>
                <a:gd name="T5" fmla="*/ 67 h 118"/>
                <a:gd name="T6" fmla="*/ 248 w 301"/>
                <a:gd name="T7" fmla="*/ 62 h 118"/>
                <a:gd name="T8" fmla="*/ 218 w 301"/>
                <a:gd name="T9" fmla="*/ 62 h 118"/>
                <a:gd name="T10" fmla="*/ 195 w 301"/>
                <a:gd name="T11" fmla="*/ 56 h 118"/>
                <a:gd name="T12" fmla="*/ 150 w 301"/>
                <a:gd name="T13" fmla="*/ 56 h 118"/>
                <a:gd name="T14" fmla="*/ 128 w 301"/>
                <a:gd name="T15" fmla="*/ 67 h 118"/>
                <a:gd name="T16" fmla="*/ 105 w 301"/>
                <a:gd name="T17" fmla="*/ 79 h 118"/>
                <a:gd name="T18" fmla="*/ 83 w 301"/>
                <a:gd name="T19" fmla="*/ 90 h 118"/>
                <a:gd name="T20" fmla="*/ 45 w 301"/>
                <a:gd name="T21" fmla="*/ 118 h 118"/>
                <a:gd name="T22" fmla="*/ 22 w 301"/>
                <a:gd name="T23" fmla="*/ 118 h 118"/>
                <a:gd name="T24" fmla="*/ 22 w 301"/>
                <a:gd name="T25" fmla="*/ 113 h 118"/>
                <a:gd name="T26" fmla="*/ 15 w 301"/>
                <a:gd name="T27" fmla="*/ 113 h 118"/>
                <a:gd name="T28" fmla="*/ 15 w 301"/>
                <a:gd name="T29" fmla="*/ 107 h 118"/>
                <a:gd name="T30" fmla="*/ 7 w 301"/>
                <a:gd name="T31" fmla="*/ 107 h 118"/>
                <a:gd name="T32" fmla="*/ 0 w 301"/>
                <a:gd name="T33" fmla="*/ 90 h 118"/>
                <a:gd name="T34" fmla="*/ 7 w 301"/>
                <a:gd name="T35" fmla="*/ 79 h 118"/>
                <a:gd name="T36" fmla="*/ 15 w 301"/>
                <a:gd name="T37" fmla="*/ 67 h 118"/>
                <a:gd name="T38" fmla="*/ 22 w 301"/>
                <a:gd name="T39" fmla="*/ 56 h 118"/>
                <a:gd name="T40" fmla="*/ 30 w 301"/>
                <a:gd name="T41" fmla="*/ 45 h 118"/>
                <a:gd name="T42" fmla="*/ 45 w 301"/>
                <a:gd name="T43" fmla="*/ 39 h 118"/>
                <a:gd name="T44" fmla="*/ 75 w 301"/>
                <a:gd name="T45" fmla="*/ 17 h 118"/>
                <a:gd name="T46" fmla="*/ 98 w 301"/>
                <a:gd name="T47" fmla="*/ 11 h 118"/>
                <a:gd name="T48" fmla="*/ 120 w 301"/>
                <a:gd name="T49" fmla="*/ 5 h 118"/>
                <a:gd name="T50" fmla="*/ 143 w 301"/>
                <a:gd name="T51" fmla="*/ 0 h 118"/>
                <a:gd name="T52" fmla="*/ 188 w 301"/>
                <a:gd name="T53" fmla="*/ 0 h 118"/>
                <a:gd name="T54" fmla="*/ 218 w 301"/>
                <a:gd name="T55" fmla="*/ 5 h 118"/>
                <a:gd name="T56" fmla="*/ 233 w 301"/>
                <a:gd name="T57" fmla="*/ 17 h 118"/>
                <a:gd name="T58" fmla="*/ 256 w 301"/>
                <a:gd name="T59" fmla="*/ 28 h 118"/>
                <a:gd name="T60" fmla="*/ 286 w 301"/>
                <a:gd name="T61" fmla="*/ 50 h 118"/>
                <a:gd name="T62" fmla="*/ 286 w 301"/>
                <a:gd name="T63" fmla="*/ 56 h 118"/>
                <a:gd name="T64" fmla="*/ 293 w 301"/>
                <a:gd name="T65" fmla="*/ 62 h 118"/>
                <a:gd name="T66" fmla="*/ 301 w 301"/>
                <a:gd name="T67" fmla="*/ 73 h 118"/>
                <a:gd name="T68" fmla="*/ 301 w 301"/>
                <a:gd name="T69" fmla="*/ 79 h 1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1"/>
                <a:gd name="T106" fmla="*/ 0 h 118"/>
                <a:gd name="T107" fmla="*/ 301 w 301"/>
                <a:gd name="T108" fmla="*/ 118 h 1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1" h="118">
                  <a:moveTo>
                    <a:pt x="301" y="79"/>
                  </a:moveTo>
                  <a:lnTo>
                    <a:pt x="278" y="79"/>
                  </a:lnTo>
                  <a:lnTo>
                    <a:pt x="263" y="67"/>
                  </a:lnTo>
                  <a:lnTo>
                    <a:pt x="248" y="62"/>
                  </a:lnTo>
                  <a:lnTo>
                    <a:pt x="218" y="62"/>
                  </a:lnTo>
                  <a:lnTo>
                    <a:pt x="195" y="56"/>
                  </a:lnTo>
                  <a:lnTo>
                    <a:pt x="150" y="56"/>
                  </a:lnTo>
                  <a:lnTo>
                    <a:pt x="128" y="67"/>
                  </a:lnTo>
                  <a:lnTo>
                    <a:pt x="105" y="79"/>
                  </a:lnTo>
                  <a:lnTo>
                    <a:pt x="83" y="90"/>
                  </a:lnTo>
                  <a:lnTo>
                    <a:pt x="45" y="118"/>
                  </a:lnTo>
                  <a:lnTo>
                    <a:pt x="22" y="118"/>
                  </a:lnTo>
                  <a:lnTo>
                    <a:pt x="22" y="113"/>
                  </a:lnTo>
                  <a:lnTo>
                    <a:pt x="15" y="113"/>
                  </a:lnTo>
                  <a:lnTo>
                    <a:pt x="15" y="107"/>
                  </a:lnTo>
                  <a:lnTo>
                    <a:pt x="7" y="107"/>
                  </a:lnTo>
                  <a:lnTo>
                    <a:pt x="0" y="90"/>
                  </a:lnTo>
                  <a:lnTo>
                    <a:pt x="7" y="79"/>
                  </a:lnTo>
                  <a:lnTo>
                    <a:pt x="15" y="67"/>
                  </a:lnTo>
                  <a:lnTo>
                    <a:pt x="22" y="56"/>
                  </a:lnTo>
                  <a:lnTo>
                    <a:pt x="30" y="45"/>
                  </a:lnTo>
                  <a:lnTo>
                    <a:pt x="45" y="39"/>
                  </a:lnTo>
                  <a:lnTo>
                    <a:pt x="75" y="17"/>
                  </a:lnTo>
                  <a:lnTo>
                    <a:pt x="98" y="11"/>
                  </a:lnTo>
                  <a:lnTo>
                    <a:pt x="120" y="5"/>
                  </a:lnTo>
                  <a:lnTo>
                    <a:pt x="143" y="0"/>
                  </a:lnTo>
                  <a:lnTo>
                    <a:pt x="188" y="0"/>
                  </a:lnTo>
                  <a:lnTo>
                    <a:pt x="218" y="5"/>
                  </a:lnTo>
                  <a:lnTo>
                    <a:pt x="233" y="17"/>
                  </a:lnTo>
                  <a:lnTo>
                    <a:pt x="256" y="28"/>
                  </a:lnTo>
                  <a:lnTo>
                    <a:pt x="286" y="50"/>
                  </a:lnTo>
                  <a:lnTo>
                    <a:pt x="286" y="56"/>
                  </a:lnTo>
                  <a:lnTo>
                    <a:pt x="293" y="62"/>
                  </a:lnTo>
                  <a:lnTo>
                    <a:pt x="301" y="73"/>
                  </a:lnTo>
                  <a:lnTo>
                    <a:pt x="301" y="79"/>
                  </a:lnTo>
                  <a:close/>
                </a:path>
              </a:pathLst>
            </a:custGeom>
            <a:solidFill>
              <a:srgbClr val="FF3FFF"/>
            </a:solidFill>
            <a:ln w="9525">
              <a:noFill/>
              <a:round/>
              <a:headEnd/>
              <a:tailEnd/>
            </a:ln>
          </p:spPr>
          <p:txBody>
            <a:bodyPr/>
            <a:lstStyle/>
            <a:p>
              <a:endParaRPr lang="en-US"/>
            </a:p>
          </p:txBody>
        </p:sp>
        <p:sp>
          <p:nvSpPr>
            <p:cNvPr id="20558" name="Freeform 76"/>
            <p:cNvSpPr>
              <a:spLocks/>
            </p:cNvSpPr>
            <p:nvPr/>
          </p:nvSpPr>
          <p:spPr bwMode="auto">
            <a:xfrm>
              <a:off x="353" y="897"/>
              <a:ext cx="655" cy="141"/>
            </a:xfrm>
            <a:custGeom>
              <a:avLst/>
              <a:gdLst>
                <a:gd name="T0" fmla="*/ 602 w 655"/>
                <a:gd name="T1" fmla="*/ 101 h 141"/>
                <a:gd name="T2" fmla="*/ 610 w 655"/>
                <a:gd name="T3" fmla="*/ 101 h 141"/>
                <a:gd name="T4" fmla="*/ 617 w 655"/>
                <a:gd name="T5" fmla="*/ 96 h 141"/>
                <a:gd name="T6" fmla="*/ 625 w 655"/>
                <a:gd name="T7" fmla="*/ 101 h 141"/>
                <a:gd name="T8" fmla="*/ 640 w 655"/>
                <a:gd name="T9" fmla="*/ 101 h 141"/>
                <a:gd name="T10" fmla="*/ 655 w 655"/>
                <a:gd name="T11" fmla="*/ 113 h 141"/>
                <a:gd name="T12" fmla="*/ 647 w 655"/>
                <a:gd name="T13" fmla="*/ 135 h 141"/>
                <a:gd name="T14" fmla="*/ 640 w 655"/>
                <a:gd name="T15" fmla="*/ 135 h 141"/>
                <a:gd name="T16" fmla="*/ 640 w 655"/>
                <a:gd name="T17" fmla="*/ 141 h 141"/>
                <a:gd name="T18" fmla="*/ 632 w 655"/>
                <a:gd name="T19" fmla="*/ 141 h 141"/>
                <a:gd name="T20" fmla="*/ 594 w 655"/>
                <a:gd name="T21" fmla="*/ 135 h 141"/>
                <a:gd name="T22" fmla="*/ 557 w 655"/>
                <a:gd name="T23" fmla="*/ 124 h 141"/>
                <a:gd name="T24" fmla="*/ 519 w 655"/>
                <a:gd name="T25" fmla="*/ 118 h 141"/>
                <a:gd name="T26" fmla="*/ 482 w 655"/>
                <a:gd name="T27" fmla="*/ 113 h 141"/>
                <a:gd name="T28" fmla="*/ 444 w 655"/>
                <a:gd name="T29" fmla="*/ 107 h 141"/>
                <a:gd name="T30" fmla="*/ 399 w 655"/>
                <a:gd name="T31" fmla="*/ 96 h 141"/>
                <a:gd name="T32" fmla="*/ 361 w 655"/>
                <a:gd name="T33" fmla="*/ 90 h 141"/>
                <a:gd name="T34" fmla="*/ 316 w 655"/>
                <a:gd name="T35" fmla="*/ 84 h 141"/>
                <a:gd name="T36" fmla="*/ 279 w 655"/>
                <a:gd name="T37" fmla="*/ 79 h 141"/>
                <a:gd name="T38" fmla="*/ 241 w 655"/>
                <a:gd name="T39" fmla="*/ 73 h 141"/>
                <a:gd name="T40" fmla="*/ 196 w 655"/>
                <a:gd name="T41" fmla="*/ 67 h 141"/>
                <a:gd name="T42" fmla="*/ 158 w 655"/>
                <a:gd name="T43" fmla="*/ 56 h 141"/>
                <a:gd name="T44" fmla="*/ 121 w 655"/>
                <a:gd name="T45" fmla="*/ 50 h 141"/>
                <a:gd name="T46" fmla="*/ 83 w 655"/>
                <a:gd name="T47" fmla="*/ 45 h 141"/>
                <a:gd name="T48" fmla="*/ 46 w 655"/>
                <a:gd name="T49" fmla="*/ 39 h 141"/>
                <a:gd name="T50" fmla="*/ 8 w 655"/>
                <a:gd name="T51" fmla="*/ 28 h 141"/>
                <a:gd name="T52" fmla="*/ 0 w 655"/>
                <a:gd name="T53" fmla="*/ 22 h 141"/>
                <a:gd name="T54" fmla="*/ 0 w 655"/>
                <a:gd name="T55" fmla="*/ 17 h 141"/>
                <a:gd name="T56" fmla="*/ 8 w 655"/>
                <a:gd name="T57" fmla="*/ 5 h 141"/>
                <a:gd name="T58" fmla="*/ 8 w 655"/>
                <a:gd name="T59" fmla="*/ 0 h 141"/>
                <a:gd name="T60" fmla="*/ 46 w 655"/>
                <a:gd name="T61" fmla="*/ 5 h 141"/>
                <a:gd name="T62" fmla="*/ 83 w 655"/>
                <a:gd name="T63" fmla="*/ 11 h 141"/>
                <a:gd name="T64" fmla="*/ 121 w 655"/>
                <a:gd name="T65" fmla="*/ 17 h 141"/>
                <a:gd name="T66" fmla="*/ 158 w 655"/>
                <a:gd name="T67" fmla="*/ 22 h 141"/>
                <a:gd name="T68" fmla="*/ 196 w 655"/>
                <a:gd name="T69" fmla="*/ 28 h 141"/>
                <a:gd name="T70" fmla="*/ 234 w 655"/>
                <a:gd name="T71" fmla="*/ 34 h 141"/>
                <a:gd name="T72" fmla="*/ 271 w 655"/>
                <a:gd name="T73" fmla="*/ 39 h 141"/>
                <a:gd name="T74" fmla="*/ 309 w 655"/>
                <a:gd name="T75" fmla="*/ 45 h 141"/>
                <a:gd name="T76" fmla="*/ 346 w 655"/>
                <a:gd name="T77" fmla="*/ 50 h 141"/>
                <a:gd name="T78" fmla="*/ 384 w 655"/>
                <a:gd name="T79" fmla="*/ 56 h 141"/>
                <a:gd name="T80" fmla="*/ 422 w 655"/>
                <a:gd name="T81" fmla="*/ 62 h 141"/>
                <a:gd name="T82" fmla="*/ 459 w 655"/>
                <a:gd name="T83" fmla="*/ 67 h 141"/>
                <a:gd name="T84" fmla="*/ 497 w 655"/>
                <a:gd name="T85" fmla="*/ 73 h 141"/>
                <a:gd name="T86" fmla="*/ 534 w 655"/>
                <a:gd name="T87" fmla="*/ 84 h 141"/>
                <a:gd name="T88" fmla="*/ 572 w 655"/>
                <a:gd name="T89" fmla="*/ 90 h 141"/>
                <a:gd name="T90" fmla="*/ 602 w 655"/>
                <a:gd name="T91" fmla="*/ 101 h 14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55"/>
                <a:gd name="T139" fmla="*/ 0 h 141"/>
                <a:gd name="T140" fmla="*/ 655 w 655"/>
                <a:gd name="T141" fmla="*/ 141 h 14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55" h="141">
                  <a:moveTo>
                    <a:pt x="602" y="101"/>
                  </a:moveTo>
                  <a:lnTo>
                    <a:pt x="610" y="101"/>
                  </a:lnTo>
                  <a:lnTo>
                    <a:pt x="617" y="96"/>
                  </a:lnTo>
                  <a:lnTo>
                    <a:pt x="625" y="101"/>
                  </a:lnTo>
                  <a:lnTo>
                    <a:pt x="640" y="101"/>
                  </a:lnTo>
                  <a:lnTo>
                    <a:pt x="655" y="113"/>
                  </a:lnTo>
                  <a:lnTo>
                    <a:pt x="647" y="135"/>
                  </a:lnTo>
                  <a:lnTo>
                    <a:pt x="640" y="135"/>
                  </a:lnTo>
                  <a:lnTo>
                    <a:pt x="640" y="141"/>
                  </a:lnTo>
                  <a:lnTo>
                    <a:pt x="632" y="141"/>
                  </a:lnTo>
                  <a:lnTo>
                    <a:pt x="594" y="135"/>
                  </a:lnTo>
                  <a:lnTo>
                    <a:pt x="557" y="124"/>
                  </a:lnTo>
                  <a:lnTo>
                    <a:pt x="519" y="118"/>
                  </a:lnTo>
                  <a:lnTo>
                    <a:pt x="482" y="113"/>
                  </a:lnTo>
                  <a:lnTo>
                    <a:pt x="444" y="107"/>
                  </a:lnTo>
                  <a:lnTo>
                    <a:pt x="399" y="96"/>
                  </a:lnTo>
                  <a:lnTo>
                    <a:pt x="361" y="90"/>
                  </a:lnTo>
                  <a:lnTo>
                    <a:pt x="316" y="84"/>
                  </a:lnTo>
                  <a:lnTo>
                    <a:pt x="279" y="79"/>
                  </a:lnTo>
                  <a:lnTo>
                    <a:pt x="241" y="73"/>
                  </a:lnTo>
                  <a:lnTo>
                    <a:pt x="196" y="67"/>
                  </a:lnTo>
                  <a:lnTo>
                    <a:pt x="158" y="56"/>
                  </a:lnTo>
                  <a:lnTo>
                    <a:pt x="121" y="50"/>
                  </a:lnTo>
                  <a:lnTo>
                    <a:pt x="83" y="45"/>
                  </a:lnTo>
                  <a:lnTo>
                    <a:pt x="46" y="39"/>
                  </a:lnTo>
                  <a:lnTo>
                    <a:pt x="8" y="28"/>
                  </a:lnTo>
                  <a:lnTo>
                    <a:pt x="0" y="22"/>
                  </a:lnTo>
                  <a:lnTo>
                    <a:pt x="0" y="17"/>
                  </a:lnTo>
                  <a:lnTo>
                    <a:pt x="8" y="5"/>
                  </a:lnTo>
                  <a:lnTo>
                    <a:pt x="8" y="0"/>
                  </a:lnTo>
                  <a:lnTo>
                    <a:pt x="46" y="5"/>
                  </a:lnTo>
                  <a:lnTo>
                    <a:pt x="83" y="11"/>
                  </a:lnTo>
                  <a:lnTo>
                    <a:pt x="121" y="17"/>
                  </a:lnTo>
                  <a:lnTo>
                    <a:pt x="158" y="22"/>
                  </a:lnTo>
                  <a:lnTo>
                    <a:pt x="196" y="28"/>
                  </a:lnTo>
                  <a:lnTo>
                    <a:pt x="234" y="34"/>
                  </a:lnTo>
                  <a:lnTo>
                    <a:pt x="271" y="39"/>
                  </a:lnTo>
                  <a:lnTo>
                    <a:pt x="309" y="45"/>
                  </a:lnTo>
                  <a:lnTo>
                    <a:pt x="346" y="50"/>
                  </a:lnTo>
                  <a:lnTo>
                    <a:pt x="384" y="56"/>
                  </a:lnTo>
                  <a:lnTo>
                    <a:pt x="422" y="62"/>
                  </a:lnTo>
                  <a:lnTo>
                    <a:pt x="459" y="67"/>
                  </a:lnTo>
                  <a:lnTo>
                    <a:pt x="497" y="73"/>
                  </a:lnTo>
                  <a:lnTo>
                    <a:pt x="534" y="84"/>
                  </a:lnTo>
                  <a:lnTo>
                    <a:pt x="572" y="90"/>
                  </a:lnTo>
                  <a:lnTo>
                    <a:pt x="602" y="101"/>
                  </a:lnTo>
                  <a:close/>
                </a:path>
              </a:pathLst>
            </a:custGeom>
            <a:solidFill>
              <a:srgbClr val="FF00FF"/>
            </a:solidFill>
            <a:ln w="9525">
              <a:noFill/>
              <a:round/>
              <a:headEnd/>
              <a:tailEnd/>
            </a:ln>
          </p:spPr>
          <p:txBody>
            <a:bodyPr/>
            <a:lstStyle/>
            <a:p>
              <a:endParaRPr lang="en-US"/>
            </a:p>
          </p:txBody>
        </p:sp>
        <p:sp>
          <p:nvSpPr>
            <p:cNvPr id="20559" name="Freeform 77"/>
            <p:cNvSpPr>
              <a:spLocks/>
            </p:cNvSpPr>
            <p:nvPr/>
          </p:nvSpPr>
          <p:spPr bwMode="auto">
            <a:xfrm>
              <a:off x="3534" y="931"/>
              <a:ext cx="436" cy="360"/>
            </a:xfrm>
            <a:custGeom>
              <a:avLst/>
              <a:gdLst>
                <a:gd name="T0" fmla="*/ 436 w 436"/>
                <a:gd name="T1" fmla="*/ 28 h 360"/>
                <a:gd name="T2" fmla="*/ 421 w 436"/>
                <a:gd name="T3" fmla="*/ 39 h 360"/>
                <a:gd name="T4" fmla="*/ 361 w 436"/>
                <a:gd name="T5" fmla="*/ 45 h 360"/>
                <a:gd name="T6" fmla="*/ 324 w 436"/>
                <a:gd name="T7" fmla="*/ 56 h 360"/>
                <a:gd name="T8" fmla="*/ 286 w 436"/>
                <a:gd name="T9" fmla="*/ 67 h 360"/>
                <a:gd name="T10" fmla="*/ 256 w 436"/>
                <a:gd name="T11" fmla="*/ 84 h 360"/>
                <a:gd name="T12" fmla="*/ 196 w 436"/>
                <a:gd name="T13" fmla="*/ 124 h 360"/>
                <a:gd name="T14" fmla="*/ 173 w 436"/>
                <a:gd name="T15" fmla="*/ 146 h 360"/>
                <a:gd name="T16" fmla="*/ 158 w 436"/>
                <a:gd name="T17" fmla="*/ 174 h 360"/>
                <a:gd name="T18" fmla="*/ 143 w 436"/>
                <a:gd name="T19" fmla="*/ 203 h 360"/>
                <a:gd name="T20" fmla="*/ 128 w 436"/>
                <a:gd name="T21" fmla="*/ 236 h 360"/>
                <a:gd name="T22" fmla="*/ 113 w 436"/>
                <a:gd name="T23" fmla="*/ 270 h 360"/>
                <a:gd name="T24" fmla="*/ 105 w 436"/>
                <a:gd name="T25" fmla="*/ 321 h 360"/>
                <a:gd name="T26" fmla="*/ 90 w 436"/>
                <a:gd name="T27" fmla="*/ 355 h 360"/>
                <a:gd name="T28" fmla="*/ 68 w 436"/>
                <a:gd name="T29" fmla="*/ 360 h 360"/>
                <a:gd name="T30" fmla="*/ 45 w 436"/>
                <a:gd name="T31" fmla="*/ 355 h 360"/>
                <a:gd name="T32" fmla="*/ 23 w 436"/>
                <a:gd name="T33" fmla="*/ 349 h 360"/>
                <a:gd name="T34" fmla="*/ 8 w 436"/>
                <a:gd name="T35" fmla="*/ 332 h 360"/>
                <a:gd name="T36" fmla="*/ 0 w 436"/>
                <a:gd name="T37" fmla="*/ 315 h 360"/>
                <a:gd name="T38" fmla="*/ 8 w 436"/>
                <a:gd name="T39" fmla="*/ 276 h 360"/>
                <a:gd name="T40" fmla="*/ 15 w 436"/>
                <a:gd name="T41" fmla="*/ 242 h 360"/>
                <a:gd name="T42" fmla="*/ 30 w 436"/>
                <a:gd name="T43" fmla="*/ 208 h 360"/>
                <a:gd name="T44" fmla="*/ 45 w 436"/>
                <a:gd name="T45" fmla="*/ 174 h 360"/>
                <a:gd name="T46" fmla="*/ 68 w 436"/>
                <a:gd name="T47" fmla="*/ 141 h 360"/>
                <a:gd name="T48" fmla="*/ 90 w 436"/>
                <a:gd name="T49" fmla="*/ 112 h 360"/>
                <a:gd name="T50" fmla="*/ 196 w 436"/>
                <a:gd name="T51" fmla="*/ 28 h 360"/>
                <a:gd name="T52" fmla="*/ 233 w 436"/>
                <a:gd name="T53" fmla="*/ 16 h 360"/>
                <a:gd name="T54" fmla="*/ 271 w 436"/>
                <a:gd name="T55" fmla="*/ 5 h 360"/>
                <a:gd name="T56" fmla="*/ 354 w 436"/>
                <a:gd name="T57" fmla="*/ 0 h 360"/>
                <a:gd name="T58" fmla="*/ 376 w 436"/>
                <a:gd name="T59" fmla="*/ 5 h 360"/>
                <a:gd name="T60" fmla="*/ 406 w 436"/>
                <a:gd name="T61" fmla="*/ 11 h 360"/>
                <a:gd name="T62" fmla="*/ 436 w 436"/>
                <a:gd name="T63" fmla="*/ 16 h 3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36"/>
                <a:gd name="T97" fmla="*/ 0 h 360"/>
                <a:gd name="T98" fmla="*/ 436 w 436"/>
                <a:gd name="T99" fmla="*/ 360 h 3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36" h="360">
                  <a:moveTo>
                    <a:pt x="436" y="16"/>
                  </a:moveTo>
                  <a:lnTo>
                    <a:pt x="436" y="28"/>
                  </a:lnTo>
                  <a:lnTo>
                    <a:pt x="429" y="39"/>
                  </a:lnTo>
                  <a:lnTo>
                    <a:pt x="421" y="39"/>
                  </a:lnTo>
                  <a:lnTo>
                    <a:pt x="414" y="45"/>
                  </a:lnTo>
                  <a:lnTo>
                    <a:pt x="361" y="45"/>
                  </a:lnTo>
                  <a:lnTo>
                    <a:pt x="346" y="50"/>
                  </a:lnTo>
                  <a:lnTo>
                    <a:pt x="324" y="56"/>
                  </a:lnTo>
                  <a:lnTo>
                    <a:pt x="309" y="62"/>
                  </a:lnTo>
                  <a:lnTo>
                    <a:pt x="286" y="67"/>
                  </a:lnTo>
                  <a:lnTo>
                    <a:pt x="271" y="73"/>
                  </a:lnTo>
                  <a:lnTo>
                    <a:pt x="256" y="84"/>
                  </a:lnTo>
                  <a:lnTo>
                    <a:pt x="241" y="90"/>
                  </a:lnTo>
                  <a:lnTo>
                    <a:pt x="196" y="124"/>
                  </a:lnTo>
                  <a:lnTo>
                    <a:pt x="188" y="135"/>
                  </a:lnTo>
                  <a:lnTo>
                    <a:pt x="173" y="146"/>
                  </a:lnTo>
                  <a:lnTo>
                    <a:pt x="166" y="157"/>
                  </a:lnTo>
                  <a:lnTo>
                    <a:pt x="158" y="174"/>
                  </a:lnTo>
                  <a:lnTo>
                    <a:pt x="143" y="186"/>
                  </a:lnTo>
                  <a:lnTo>
                    <a:pt x="143" y="203"/>
                  </a:lnTo>
                  <a:lnTo>
                    <a:pt x="136" y="219"/>
                  </a:lnTo>
                  <a:lnTo>
                    <a:pt x="128" y="236"/>
                  </a:lnTo>
                  <a:lnTo>
                    <a:pt x="121" y="253"/>
                  </a:lnTo>
                  <a:lnTo>
                    <a:pt x="113" y="270"/>
                  </a:lnTo>
                  <a:lnTo>
                    <a:pt x="105" y="287"/>
                  </a:lnTo>
                  <a:lnTo>
                    <a:pt x="105" y="321"/>
                  </a:lnTo>
                  <a:lnTo>
                    <a:pt x="113" y="338"/>
                  </a:lnTo>
                  <a:lnTo>
                    <a:pt x="90" y="355"/>
                  </a:lnTo>
                  <a:lnTo>
                    <a:pt x="75" y="355"/>
                  </a:lnTo>
                  <a:lnTo>
                    <a:pt x="68" y="360"/>
                  </a:lnTo>
                  <a:lnTo>
                    <a:pt x="53" y="360"/>
                  </a:lnTo>
                  <a:lnTo>
                    <a:pt x="45" y="355"/>
                  </a:lnTo>
                  <a:lnTo>
                    <a:pt x="38" y="355"/>
                  </a:lnTo>
                  <a:lnTo>
                    <a:pt x="23" y="349"/>
                  </a:lnTo>
                  <a:lnTo>
                    <a:pt x="8" y="338"/>
                  </a:lnTo>
                  <a:lnTo>
                    <a:pt x="8" y="332"/>
                  </a:lnTo>
                  <a:lnTo>
                    <a:pt x="0" y="327"/>
                  </a:lnTo>
                  <a:lnTo>
                    <a:pt x="0" y="315"/>
                  </a:lnTo>
                  <a:lnTo>
                    <a:pt x="8" y="304"/>
                  </a:lnTo>
                  <a:lnTo>
                    <a:pt x="8" y="276"/>
                  </a:lnTo>
                  <a:lnTo>
                    <a:pt x="15" y="259"/>
                  </a:lnTo>
                  <a:lnTo>
                    <a:pt x="15" y="242"/>
                  </a:lnTo>
                  <a:lnTo>
                    <a:pt x="23" y="225"/>
                  </a:lnTo>
                  <a:lnTo>
                    <a:pt x="30" y="208"/>
                  </a:lnTo>
                  <a:lnTo>
                    <a:pt x="38" y="191"/>
                  </a:lnTo>
                  <a:lnTo>
                    <a:pt x="45" y="174"/>
                  </a:lnTo>
                  <a:lnTo>
                    <a:pt x="60" y="157"/>
                  </a:lnTo>
                  <a:lnTo>
                    <a:pt x="68" y="141"/>
                  </a:lnTo>
                  <a:lnTo>
                    <a:pt x="83" y="124"/>
                  </a:lnTo>
                  <a:lnTo>
                    <a:pt x="90" y="112"/>
                  </a:lnTo>
                  <a:lnTo>
                    <a:pt x="105" y="95"/>
                  </a:lnTo>
                  <a:lnTo>
                    <a:pt x="196" y="28"/>
                  </a:lnTo>
                  <a:lnTo>
                    <a:pt x="218" y="22"/>
                  </a:lnTo>
                  <a:lnTo>
                    <a:pt x="233" y="16"/>
                  </a:lnTo>
                  <a:lnTo>
                    <a:pt x="256" y="11"/>
                  </a:lnTo>
                  <a:lnTo>
                    <a:pt x="271" y="5"/>
                  </a:lnTo>
                  <a:lnTo>
                    <a:pt x="293" y="0"/>
                  </a:lnTo>
                  <a:lnTo>
                    <a:pt x="354" y="0"/>
                  </a:lnTo>
                  <a:lnTo>
                    <a:pt x="361" y="5"/>
                  </a:lnTo>
                  <a:lnTo>
                    <a:pt x="376" y="5"/>
                  </a:lnTo>
                  <a:lnTo>
                    <a:pt x="384" y="11"/>
                  </a:lnTo>
                  <a:lnTo>
                    <a:pt x="406" y="11"/>
                  </a:lnTo>
                  <a:lnTo>
                    <a:pt x="414" y="16"/>
                  </a:lnTo>
                  <a:lnTo>
                    <a:pt x="436" y="16"/>
                  </a:lnTo>
                  <a:close/>
                </a:path>
              </a:pathLst>
            </a:custGeom>
            <a:solidFill>
              <a:srgbClr val="FFBC00"/>
            </a:solidFill>
            <a:ln w="9525">
              <a:noFill/>
              <a:round/>
              <a:headEnd/>
              <a:tailEnd/>
            </a:ln>
          </p:spPr>
          <p:txBody>
            <a:bodyPr/>
            <a:lstStyle/>
            <a:p>
              <a:endParaRPr lang="en-US"/>
            </a:p>
          </p:txBody>
        </p:sp>
        <p:sp>
          <p:nvSpPr>
            <p:cNvPr id="20560" name="Freeform 78"/>
            <p:cNvSpPr>
              <a:spLocks/>
            </p:cNvSpPr>
            <p:nvPr/>
          </p:nvSpPr>
          <p:spPr bwMode="auto">
            <a:xfrm>
              <a:off x="4813" y="936"/>
              <a:ext cx="511" cy="265"/>
            </a:xfrm>
            <a:custGeom>
              <a:avLst/>
              <a:gdLst>
                <a:gd name="T0" fmla="*/ 458 w 511"/>
                <a:gd name="T1" fmla="*/ 119 h 265"/>
                <a:gd name="T2" fmla="*/ 466 w 511"/>
                <a:gd name="T3" fmla="*/ 136 h 265"/>
                <a:gd name="T4" fmla="*/ 481 w 511"/>
                <a:gd name="T5" fmla="*/ 147 h 265"/>
                <a:gd name="T6" fmla="*/ 488 w 511"/>
                <a:gd name="T7" fmla="*/ 164 h 265"/>
                <a:gd name="T8" fmla="*/ 496 w 511"/>
                <a:gd name="T9" fmla="*/ 181 h 265"/>
                <a:gd name="T10" fmla="*/ 503 w 511"/>
                <a:gd name="T11" fmla="*/ 198 h 265"/>
                <a:gd name="T12" fmla="*/ 511 w 511"/>
                <a:gd name="T13" fmla="*/ 214 h 265"/>
                <a:gd name="T14" fmla="*/ 511 w 511"/>
                <a:gd name="T15" fmla="*/ 248 h 265"/>
                <a:gd name="T16" fmla="*/ 503 w 511"/>
                <a:gd name="T17" fmla="*/ 254 h 265"/>
                <a:gd name="T18" fmla="*/ 496 w 511"/>
                <a:gd name="T19" fmla="*/ 254 h 265"/>
                <a:gd name="T20" fmla="*/ 496 w 511"/>
                <a:gd name="T21" fmla="*/ 260 h 265"/>
                <a:gd name="T22" fmla="*/ 481 w 511"/>
                <a:gd name="T23" fmla="*/ 260 h 265"/>
                <a:gd name="T24" fmla="*/ 473 w 511"/>
                <a:gd name="T25" fmla="*/ 265 h 265"/>
                <a:gd name="T26" fmla="*/ 451 w 511"/>
                <a:gd name="T27" fmla="*/ 265 h 265"/>
                <a:gd name="T28" fmla="*/ 443 w 511"/>
                <a:gd name="T29" fmla="*/ 260 h 265"/>
                <a:gd name="T30" fmla="*/ 436 w 511"/>
                <a:gd name="T31" fmla="*/ 260 h 265"/>
                <a:gd name="T32" fmla="*/ 406 w 511"/>
                <a:gd name="T33" fmla="*/ 237 h 265"/>
                <a:gd name="T34" fmla="*/ 413 w 511"/>
                <a:gd name="T35" fmla="*/ 237 h 265"/>
                <a:gd name="T36" fmla="*/ 406 w 511"/>
                <a:gd name="T37" fmla="*/ 231 h 265"/>
                <a:gd name="T38" fmla="*/ 406 w 511"/>
                <a:gd name="T39" fmla="*/ 220 h 265"/>
                <a:gd name="T40" fmla="*/ 398 w 511"/>
                <a:gd name="T41" fmla="*/ 209 h 265"/>
                <a:gd name="T42" fmla="*/ 398 w 511"/>
                <a:gd name="T43" fmla="*/ 203 h 265"/>
                <a:gd name="T44" fmla="*/ 383 w 511"/>
                <a:gd name="T45" fmla="*/ 181 h 265"/>
                <a:gd name="T46" fmla="*/ 360 w 511"/>
                <a:gd name="T47" fmla="*/ 158 h 265"/>
                <a:gd name="T48" fmla="*/ 345 w 511"/>
                <a:gd name="T49" fmla="*/ 136 h 265"/>
                <a:gd name="T50" fmla="*/ 300 w 511"/>
                <a:gd name="T51" fmla="*/ 102 h 265"/>
                <a:gd name="T52" fmla="*/ 270 w 511"/>
                <a:gd name="T53" fmla="*/ 90 h 265"/>
                <a:gd name="T54" fmla="*/ 240 w 511"/>
                <a:gd name="T55" fmla="*/ 79 h 265"/>
                <a:gd name="T56" fmla="*/ 203 w 511"/>
                <a:gd name="T57" fmla="*/ 74 h 265"/>
                <a:gd name="T58" fmla="*/ 188 w 511"/>
                <a:gd name="T59" fmla="*/ 74 h 265"/>
                <a:gd name="T60" fmla="*/ 165 w 511"/>
                <a:gd name="T61" fmla="*/ 68 h 265"/>
                <a:gd name="T62" fmla="*/ 105 w 511"/>
                <a:gd name="T63" fmla="*/ 68 h 265"/>
                <a:gd name="T64" fmla="*/ 82 w 511"/>
                <a:gd name="T65" fmla="*/ 62 h 265"/>
                <a:gd name="T66" fmla="*/ 22 w 511"/>
                <a:gd name="T67" fmla="*/ 62 h 265"/>
                <a:gd name="T68" fmla="*/ 15 w 511"/>
                <a:gd name="T69" fmla="*/ 68 h 265"/>
                <a:gd name="T70" fmla="*/ 7 w 511"/>
                <a:gd name="T71" fmla="*/ 68 h 265"/>
                <a:gd name="T72" fmla="*/ 7 w 511"/>
                <a:gd name="T73" fmla="*/ 62 h 265"/>
                <a:gd name="T74" fmla="*/ 0 w 511"/>
                <a:gd name="T75" fmla="*/ 62 h 265"/>
                <a:gd name="T76" fmla="*/ 0 w 511"/>
                <a:gd name="T77" fmla="*/ 45 h 265"/>
                <a:gd name="T78" fmla="*/ 7 w 511"/>
                <a:gd name="T79" fmla="*/ 40 h 265"/>
                <a:gd name="T80" fmla="*/ 15 w 511"/>
                <a:gd name="T81" fmla="*/ 40 h 265"/>
                <a:gd name="T82" fmla="*/ 22 w 511"/>
                <a:gd name="T83" fmla="*/ 34 h 265"/>
                <a:gd name="T84" fmla="*/ 37 w 511"/>
                <a:gd name="T85" fmla="*/ 28 h 265"/>
                <a:gd name="T86" fmla="*/ 52 w 511"/>
                <a:gd name="T87" fmla="*/ 17 h 265"/>
                <a:gd name="T88" fmla="*/ 82 w 511"/>
                <a:gd name="T89" fmla="*/ 17 h 265"/>
                <a:gd name="T90" fmla="*/ 105 w 511"/>
                <a:gd name="T91" fmla="*/ 11 h 265"/>
                <a:gd name="T92" fmla="*/ 120 w 511"/>
                <a:gd name="T93" fmla="*/ 11 h 265"/>
                <a:gd name="T94" fmla="*/ 142 w 511"/>
                <a:gd name="T95" fmla="*/ 6 h 265"/>
                <a:gd name="T96" fmla="*/ 180 w 511"/>
                <a:gd name="T97" fmla="*/ 6 h 265"/>
                <a:gd name="T98" fmla="*/ 195 w 511"/>
                <a:gd name="T99" fmla="*/ 0 h 265"/>
                <a:gd name="T100" fmla="*/ 233 w 511"/>
                <a:gd name="T101" fmla="*/ 0 h 265"/>
                <a:gd name="T102" fmla="*/ 248 w 511"/>
                <a:gd name="T103" fmla="*/ 6 h 265"/>
                <a:gd name="T104" fmla="*/ 270 w 511"/>
                <a:gd name="T105" fmla="*/ 6 h 265"/>
                <a:gd name="T106" fmla="*/ 285 w 511"/>
                <a:gd name="T107" fmla="*/ 11 h 265"/>
                <a:gd name="T108" fmla="*/ 300 w 511"/>
                <a:gd name="T109" fmla="*/ 17 h 265"/>
                <a:gd name="T110" fmla="*/ 315 w 511"/>
                <a:gd name="T111" fmla="*/ 17 h 265"/>
                <a:gd name="T112" fmla="*/ 338 w 511"/>
                <a:gd name="T113" fmla="*/ 28 h 265"/>
                <a:gd name="T114" fmla="*/ 353 w 511"/>
                <a:gd name="T115" fmla="*/ 34 h 265"/>
                <a:gd name="T116" fmla="*/ 368 w 511"/>
                <a:gd name="T117" fmla="*/ 45 h 265"/>
                <a:gd name="T118" fmla="*/ 391 w 511"/>
                <a:gd name="T119" fmla="*/ 57 h 265"/>
                <a:gd name="T120" fmla="*/ 436 w 511"/>
                <a:gd name="T121" fmla="*/ 90 h 265"/>
                <a:gd name="T122" fmla="*/ 443 w 511"/>
                <a:gd name="T123" fmla="*/ 102 h 265"/>
                <a:gd name="T124" fmla="*/ 458 w 511"/>
                <a:gd name="T125" fmla="*/ 119 h 26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1"/>
                <a:gd name="T190" fmla="*/ 0 h 265"/>
                <a:gd name="T191" fmla="*/ 511 w 511"/>
                <a:gd name="T192" fmla="*/ 265 h 26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1" h="265">
                  <a:moveTo>
                    <a:pt x="458" y="119"/>
                  </a:moveTo>
                  <a:lnTo>
                    <a:pt x="466" y="136"/>
                  </a:lnTo>
                  <a:lnTo>
                    <a:pt x="481" y="147"/>
                  </a:lnTo>
                  <a:lnTo>
                    <a:pt x="488" y="164"/>
                  </a:lnTo>
                  <a:lnTo>
                    <a:pt x="496" y="181"/>
                  </a:lnTo>
                  <a:lnTo>
                    <a:pt x="503" y="198"/>
                  </a:lnTo>
                  <a:lnTo>
                    <a:pt x="511" y="214"/>
                  </a:lnTo>
                  <a:lnTo>
                    <a:pt x="511" y="248"/>
                  </a:lnTo>
                  <a:lnTo>
                    <a:pt x="503" y="254"/>
                  </a:lnTo>
                  <a:lnTo>
                    <a:pt x="496" y="254"/>
                  </a:lnTo>
                  <a:lnTo>
                    <a:pt x="496" y="260"/>
                  </a:lnTo>
                  <a:lnTo>
                    <a:pt x="481" y="260"/>
                  </a:lnTo>
                  <a:lnTo>
                    <a:pt x="473" y="265"/>
                  </a:lnTo>
                  <a:lnTo>
                    <a:pt x="451" y="265"/>
                  </a:lnTo>
                  <a:lnTo>
                    <a:pt x="443" y="260"/>
                  </a:lnTo>
                  <a:lnTo>
                    <a:pt x="436" y="260"/>
                  </a:lnTo>
                  <a:lnTo>
                    <a:pt x="406" y="237"/>
                  </a:lnTo>
                  <a:lnTo>
                    <a:pt x="413" y="237"/>
                  </a:lnTo>
                  <a:lnTo>
                    <a:pt x="406" y="231"/>
                  </a:lnTo>
                  <a:lnTo>
                    <a:pt x="406" y="220"/>
                  </a:lnTo>
                  <a:lnTo>
                    <a:pt x="398" y="209"/>
                  </a:lnTo>
                  <a:lnTo>
                    <a:pt x="398" y="203"/>
                  </a:lnTo>
                  <a:lnTo>
                    <a:pt x="383" y="181"/>
                  </a:lnTo>
                  <a:lnTo>
                    <a:pt x="360" y="158"/>
                  </a:lnTo>
                  <a:lnTo>
                    <a:pt x="345" y="136"/>
                  </a:lnTo>
                  <a:lnTo>
                    <a:pt x="300" y="102"/>
                  </a:lnTo>
                  <a:lnTo>
                    <a:pt x="270" y="90"/>
                  </a:lnTo>
                  <a:lnTo>
                    <a:pt x="240" y="79"/>
                  </a:lnTo>
                  <a:lnTo>
                    <a:pt x="203" y="74"/>
                  </a:lnTo>
                  <a:lnTo>
                    <a:pt x="188" y="74"/>
                  </a:lnTo>
                  <a:lnTo>
                    <a:pt x="165" y="68"/>
                  </a:lnTo>
                  <a:lnTo>
                    <a:pt x="105" y="68"/>
                  </a:lnTo>
                  <a:lnTo>
                    <a:pt x="82" y="62"/>
                  </a:lnTo>
                  <a:lnTo>
                    <a:pt x="22" y="62"/>
                  </a:lnTo>
                  <a:lnTo>
                    <a:pt x="15" y="68"/>
                  </a:lnTo>
                  <a:lnTo>
                    <a:pt x="7" y="68"/>
                  </a:lnTo>
                  <a:lnTo>
                    <a:pt x="7" y="62"/>
                  </a:lnTo>
                  <a:lnTo>
                    <a:pt x="0" y="62"/>
                  </a:lnTo>
                  <a:lnTo>
                    <a:pt x="0" y="45"/>
                  </a:lnTo>
                  <a:lnTo>
                    <a:pt x="7" y="40"/>
                  </a:lnTo>
                  <a:lnTo>
                    <a:pt x="15" y="40"/>
                  </a:lnTo>
                  <a:lnTo>
                    <a:pt x="22" y="34"/>
                  </a:lnTo>
                  <a:lnTo>
                    <a:pt x="37" y="28"/>
                  </a:lnTo>
                  <a:lnTo>
                    <a:pt x="52" y="17"/>
                  </a:lnTo>
                  <a:lnTo>
                    <a:pt x="82" y="17"/>
                  </a:lnTo>
                  <a:lnTo>
                    <a:pt x="105" y="11"/>
                  </a:lnTo>
                  <a:lnTo>
                    <a:pt x="120" y="11"/>
                  </a:lnTo>
                  <a:lnTo>
                    <a:pt x="142" y="6"/>
                  </a:lnTo>
                  <a:lnTo>
                    <a:pt x="180" y="6"/>
                  </a:lnTo>
                  <a:lnTo>
                    <a:pt x="195" y="0"/>
                  </a:lnTo>
                  <a:lnTo>
                    <a:pt x="233" y="0"/>
                  </a:lnTo>
                  <a:lnTo>
                    <a:pt x="248" y="6"/>
                  </a:lnTo>
                  <a:lnTo>
                    <a:pt x="270" y="6"/>
                  </a:lnTo>
                  <a:lnTo>
                    <a:pt x="285" y="11"/>
                  </a:lnTo>
                  <a:lnTo>
                    <a:pt x="300" y="17"/>
                  </a:lnTo>
                  <a:lnTo>
                    <a:pt x="315" y="17"/>
                  </a:lnTo>
                  <a:lnTo>
                    <a:pt x="338" y="28"/>
                  </a:lnTo>
                  <a:lnTo>
                    <a:pt x="353" y="34"/>
                  </a:lnTo>
                  <a:lnTo>
                    <a:pt x="368" y="45"/>
                  </a:lnTo>
                  <a:lnTo>
                    <a:pt x="391" y="57"/>
                  </a:lnTo>
                  <a:lnTo>
                    <a:pt x="436" y="90"/>
                  </a:lnTo>
                  <a:lnTo>
                    <a:pt x="443" y="102"/>
                  </a:lnTo>
                  <a:lnTo>
                    <a:pt x="458" y="119"/>
                  </a:lnTo>
                  <a:close/>
                </a:path>
              </a:pathLst>
            </a:custGeom>
            <a:solidFill>
              <a:srgbClr val="FFBC00"/>
            </a:solidFill>
            <a:ln w="9525">
              <a:noFill/>
              <a:round/>
              <a:headEnd/>
              <a:tailEnd/>
            </a:ln>
          </p:spPr>
          <p:txBody>
            <a:bodyPr/>
            <a:lstStyle/>
            <a:p>
              <a:endParaRPr lang="en-US"/>
            </a:p>
          </p:txBody>
        </p:sp>
        <p:sp>
          <p:nvSpPr>
            <p:cNvPr id="20561" name="Freeform 79"/>
            <p:cNvSpPr>
              <a:spLocks/>
            </p:cNvSpPr>
            <p:nvPr/>
          </p:nvSpPr>
          <p:spPr bwMode="auto">
            <a:xfrm>
              <a:off x="4256" y="936"/>
              <a:ext cx="196" cy="175"/>
            </a:xfrm>
            <a:custGeom>
              <a:avLst/>
              <a:gdLst>
                <a:gd name="T0" fmla="*/ 166 w 196"/>
                <a:gd name="T1" fmla="*/ 57 h 175"/>
                <a:gd name="T2" fmla="*/ 181 w 196"/>
                <a:gd name="T3" fmla="*/ 68 h 175"/>
                <a:gd name="T4" fmla="*/ 196 w 196"/>
                <a:gd name="T5" fmla="*/ 68 h 175"/>
                <a:gd name="T6" fmla="*/ 196 w 196"/>
                <a:gd name="T7" fmla="*/ 79 h 175"/>
                <a:gd name="T8" fmla="*/ 181 w 196"/>
                <a:gd name="T9" fmla="*/ 85 h 175"/>
                <a:gd name="T10" fmla="*/ 173 w 196"/>
                <a:gd name="T11" fmla="*/ 90 h 175"/>
                <a:gd name="T12" fmla="*/ 166 w 196"/>
                <a:gd name="T13" fmla="*/ 102 h 175"/>
                <a:gd name="T14" fmla="*/ 158 w 196"/>
                <a:gd name="T15" fmla="*/ 107 h 175"/>
                <a:gd name="T16" fmla="*/ 166 w 196"/>
                <a:gd name="T17" fmla="*/ 113 h 175"/>
                <a:gd name="T18" fmla="*/ 166 w 196"/>
                <a:gd name="T19" fmla="*/ 130 h 175"/>
                <a:gd name="T20" fmla="*/ 173 w 196"/>
                <a:gd name="T21" fmla="*/ 136 h 175"/>
                <a:gd name="T22" fmla="*/ 173 w 196"/>
                <a:gd name="T23" fmla="*/ 147 h 175"/>
                <a:gd name="T24" fmla="*/ 158 w 196"/>
                <a:gd name="T25" fmla="*/ 158 h 175"/>
                <a:gd name="T26" fmla="*/ 135 w 196"/>
                <a:gd name="T27" fmla="*/ 141 h 175"/>
                <a:gd name="T28" fmla="*/ 128 w 196"/>
                <a:gd name="T29" fmla="*/ 141 h 175"/>
                <a:gd name="T30" fmla="*/ 128 w 196"/>
                <a:gd name="T31" fmla="*/ 136 h 175"/>
                <a:gd name="T32" fmla="*/ 113 w 196"/>
                <a:gd name="T33" fmla="*/ 124 h 175"/>
                <a:gd name="T34" fmla="*/ 105 w 196"/>
                <a:gd name="T35" fmla="*/ 124 h 175"/>
                <a:gd name="T36" fmla="*/ 90 w 196"/>
                <a:gd name="T37" fmla="*/ 136 h 175"/>
                <a:gd name="T38" fmla="*/ 83 w 196"/>
                <a:gd name="T39" fmla="*/ 147 h 175"/>
                <a:gd name="T40" fmla="*/ 68 w 196"/>
                <a:gd name="T41" fmla="*/ 158 h 175"/>
                <a:gd name="T42" fmla="*/ 60 w 196"/>
                <a:gd name="T43" fmla="*/ 169 h 175"/>
                <a:gd name="T44" fmla="*/ 45 w 196"/>
                <a:gd name="T45" fmla="*/ 175 h 175"/>
                <a:gd name="T46" fmla="*/ 38 w 196"/>
                <a:gd name="T47" fmla="*/ 175 h 175"/>
                <a:gd name="T48" fmla="*/ 30 w 196"/>
                <a:gd name="T49" fmla="*/ 164 h 175"/>
                <a:gd name="T50" fmla="*/ 38 w 196"/>
                <a:gd name="T51" fmla="*/ 152 h 175"/>
                <a:gd name="T52" fmla="*/ 38 w 196"/>
                <a:gd name="T53" fmla="*/ 147 h 175"/>
                <a:gd name="T54" fmla="*/ 45 w 196"/>
                <a:gd name="T55" fmla="*/ 136 h 175"/>
                <a:gd name="T56" fmla="*/ 53 w 196"/>
                <a:gd name="T57" fmla="*/ 130 h 175"/>
                <a:gd name="T58" fmla="*/ 53 w 196"/>
                <a:gd name="T59" fmla="*/ 113 h 175"/>
                <a:gd name="T60" fmla="*/ 45 w 196"/>
                <a:gd name="T61" fmla="*/ 107 h 175"/>
                <a:gd name="T62" fmla="*/ 38 w 196"/>
                <a:gd name="T63" fmla="*/ 107 h 175"/>
                <a:gd name="T64" fmla="*/ 30 w 196"/>
                <a:gd name="T65" fmla="*/ 102 h 175"/>
                <a:gd name="T66" fmla="*/ 23 w 196"/>
                <a:gd name="T67" fmla="*/ 102 h 175"/>
                <a:gd name="T68" fmla="*/ 15 w 196"/>
                <a:gd name="T69" fmla="*/ 96 h 175"/>
                <a:gd name="T70" fmla="*/ 8 w 196"/>
                <a:gd name="T71" fmla="*/ 96 h 175"/>
                <a:gd name="T72" fmla="*/ 0 w 196"/>
                <a:gd name="T73" fmla="*/ 90 h 175"/>
                <a:gd name="T74" fmla="*/ 8 w 196"/>
                <a:gd name="T75" fmla="*/ 79 h 175"/>
                <a:gd name="T76" fmla="*/ 15 w 196"/>
                <a:gd name="T77" fmla="*/ 74 h 175"/>
                <a:gd name="T78" fmla="*/ 23 w 196"/>
                <a:gd name="T79" fmla="*/ 74 h 175"/>
                <a:gd name="T80" fmla="*/ 38 w 196"/>
                <a:gd name="T81" fmla="*/ 68 h 175"/>
                <a:gd name="T82" fmla="*/ 53 w 196"/>
                <a:gd name="T83" fmla="*/ 68 h 175"/>
                <a:gd name="T84" fmla="*/ 60 w 196"/>
                <a:gd name="T85" fmla="*/ 62 h 175"/>
                <a:gd name="T86" fmla="*/ 75 w 196"/>
                <a:gd name="T87" fmla="*/ 57 h 175"/>
                <a:gd name="T88" fmla="*/ 83 w 196"/>
                <a:gd name="T89" fmla="*/ 51 h 175"/>
                <a:gd name="T90" fmla="*/ 83 w 196"/>
                <a:gd name="T91" fmla="*/ 40 h 175"/>
                <a:gd name="T92" fmla="*/ 90 w 196"/>
                <a:gd name="T93" fmla="*/ 23 h 175"/>
                <a:gd name="T94" fmla="*/ 98 w 196"/>
                <a:gd name="T95" fmla="*/ 11 h 175"/>
                <a:gd name="T96" fmla="*/ 113 w 196"/>
                <a:gd name="T97" fmla="*/ 0 h 175"/>
                <a:gd name="T98" fmla="*/ 120 w 196"/>
                <a:gd name="T99" fmla="*/ 11 h 175"/>
                <a:gd name="T100" fmla="*/ 120 w 196"/>
                <a:gd name="T101" fmla="*/ 17 h 175"/>
                <a:gd name="T102" fmla="*/ 128 w 196"/>
                <a:gd name="T103" fmla="*/ 34 h 175"/>
                <a:gd name="T104" fmla="*/ 128 w 196"/>
                <a:gd name="T105" fmla="*/ 57 h 175"/>
                <a:gd name="T106" fmla="*/ 143 w 196"/>
                <a:gd name="T107" fmla="*/ 62 h 175"/>
                <a:gd name="T108" fmla="*/ 166 w 196"/>
                <a:gd name="T109" fmla="*/ 57 h 17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6"/>
                <a:gd name="T166" fmla="*/ 0 h 175"/>
                <a:gd name="T167" fmla="*/ 196 w 196"/>
                <a:gd name="T168" fmla="*/ 175 h 17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6" h="175">
                  <a:moveTo>
                    <a:pt x="166" y="57"/>
                  </a:moveTo>
                  <a:lnTo>
                    <a:pt x="181" y="68"/>
                  </a:lnTo>
                  <a:lnTo>
                    <a:pt x="196" y="68"/>
                  </a:lnTo>
                  <a:lnTo>
                    <a:pt x="196" y="79"/>
                  </a:lnTo>
                  <a:lnTo>
                    <a:pt x="181" y="85"/>
                  </a:lnTo>
                  <a:lnTo>
                    <a:pt x="173" y="90"/>
                  </a:lnTo>
                  <a:lnTo>
                    <a:pt x="166" y="102"/>
                  </a:lnTo>
                  <a:lnTo>
                    <a:pt x="158" y="107"/>
                  </a:lnTo>
                  <a:lnTo>
                    <a:pt x="166" y="113"/>
                  </a:lnTo>
                  <a:lnTo>
                    <a:pt x="166" y="130"/>
                  </a:lnTo>
                  <a:lnTo>
                    <a:pt x="173" y="136"/>
                  </a:lnTo>
                  <a:lnTo>
                    <a:pt x="173" y="147"/>
                  </a:lnTo>
                  <a:lnTo>
                    <a:pt x="158" y="158"/>
                  </a:lnTo>
                  <a:lnTo>
                    <a:pt x="135" y="141"/>
                  </a:lnTo>
                  <a:lnTo>
                    <a:pt x="128" y="141"/>
                  </a:lnTo>
                  <a:lnTo>
                    <a:pt x="128" y="136"/>
                  </a:lnTo>
                  <a:lnTo>
                    <a:pt x="113" y="124"/>
                  </a:lnTo>
                  <a:lnTo>
                    <a:pt x="105" y="124"/>
                  </a:lnTo>
                  <a:lnTo>
                    <a:pt x="90" y="136"/>
                  </a:lnTo>
                  <a:lnTo>
                    <a:pt x="83" y="147"/>
                  </a:lnTo>
                  <a:lnTo>
                    <a:pt x="68" y="158"/>
                  </a:lnTo>
                  <a:lnTo>
                    <a:pt x="60" y="169"/>
                  </a:lnTo>
                  <a:lnTo>
                    <a:pt x="45" y="175"/>
                  </a:lnTo>
                  <a:lnTo>
                    <a:pt x="38" y="175"/>
                  </a:lnTo>
                  <a:lnTo>
                    <a:pt x="30" y="164"/>
                  </a:lnTo>
                  <a:lnTo>
                    <a:pt x="38" y="152"/>
                  </a:lnTo>
                  <a:lnTo>
                    <a:pt x="38" y="147"/>
                  </a:lnTo>
                  <a:lnTo>
                    <a:pt x="45" y="136"/>
                  </a:lnTo>
                  <a:lnTo>
                    <a:pt x="53" y="130"/>
                  </a:lnTo>
                  <a:lnTo>
                    <a:pt x="53" y="113"/>
                  </a:lnTo>
                  <a:lnTo>
                    <a:pt x="45" y="107"/>
                  </a:lnTo>
                  <a:lnTo>
                    <a:pt x="38" y="107"/>
                  </a:lnTo>
                  <a:lnTo>
                    <a:pt x="30" y="102"/>
                  </a:lnTo>
                  <a:lnTo>
                    <a:pt x="23" y="102"/>
                  </a:lnTo>
                  <a:lnTo>
                    <a:pt x="15" y="96"/>
                  </a:lnTo>
                  <a:lnTo>
                    <a:pt x="8" y="96"/>
                  </a:lnTo>
                  <a:lnTo>
                    <a:pt x="0" y="90"/>
                  </a:lnTo>
                  <a:lnTo>
                    <a:pt x="8" y="79"/>
                  </a:lnTo>
                  <a:lnTo>
                    <a:pt x="15" y="74"/>
                  </a:lnTo>
                  <a:lnTo>
                    <a:pt x="23" y="74"/>
                  </a:lnTo>
                  <a:lnTo>
                    <a:pt x="38" y="68"/>
                  </a:lnTo>
                  <a:lnTo>
                    <a:pt x="53" y="68"/>
                  </a:lnTo>
                  <a:lnTo>
                    <a:pt x="60" y="62"/>
                  </a:lnTo>
                  <a:lnTo>
                    <a:pt x="75" y="57"/>
                  </a:lnTo>
                  <a:lnTo>
                    <a:pt x="83" y="51"/>
                  </a:lnTo>
                  <a:lnTo>
                    <a:pt x="83" y="40"/>
                  </a:lnTo>
                  <a:lnTo>
                    <a:pt x="90" y="23"/>
                  </a:lnTo>
                  <a:lnTo>
                    <a:pt x="98" y="11"/>
                  </a:lnTo>
                  <a:lnTo>
                    <a:pt x="113" y="0"/>
                  </a:lnTo>
                  <a:lnTo>
                    <a:pt x="120" y="11"/>
                  </a:lnTo>
                  <a:lnTo>
                    <a:pt x="120" y="17"/>
                  </a:lnTo>
                  <a:lnTo>
                    <a:pt x="128" y="34"/>
                  </a:lnTo>
                  <a:lnTo>
                    <a:pt x="128" y="57"/>
                  </a:lnTo>
                  <a:lnTo>
                    <a:pt x="143" y="62"/>
                  </a:lnTo>
                  <a:lnTo>
                    <a:pt x="166" y="57"/>
                  </a:lnTo>
                  <a:close/>
                </a:path>
              </a:pathLst>
            </a:custGeom>
            <a:solidFill>
              <a:srgbClr val="3F3FFF"/>
            </a:solidFill>
            <a:ln w="9525">
              <a:noFill/>
              <a:round/>
              <a:headEnd/>
              <a:tailEnd/>
            </a:ln>
          </p:spPr>
          <p:txBody>
            <a:bodyPr/>
            <a:lstStyle/>
            <a:p>
              <a:endParaRPr lang="en-US"/>
            </a:p>
          </p:txBody>
        </p:sp>
        <p:sp>
          <p:nvSpPr>
            <p:cNvPr id="20562" name="Freeform 80"/>
            <p:cNvSpPr>
              <a:spLocks/>
            </p:cNvSpPr>
            <p:nvPr/>
          </p:nvSpPr>
          <p:spPr bwMode="auto">
            <a:xfrm>
              <a:off x="2256" y="987"/>
              <a:ext cx="68" cy="39"/>
            </a:xfrm>
            <a:custGeom>
              <a:avLst/>
              <a:gdLst>
                <a:gd name="T0" fmla="*/ 60 w 68"/>
                <a:gd name="T1" fmla="*/ 28 h 39"/>
                <a:gd name="T2" fmla="*/ 60 w 68"/>
                <a:gd name="T3" fmla="*/ 34 h 39"/>
                <a:gd name="T4" fmla="*/ 53 w 68"/>
                <a:gd name="T5" fmla="*/ 39 h 39"/>
                <a:gd name="T6" fmla="*/ 7 w 68"/>
                <a:gd name="T7" fmla="*/ 39 h 39"/>
                <a:gd name="T8" fmla="*/ 7 w 68"/>
                <a:gd name="T9" fmla="*/ 34 h 39"/>
                <a:gd name="T10" fmla="*/ 0 w 68"/>
                <a:gd name="T11" fmla="*/ 28 h 39"/>
                <a:gd name="T12" fmla="*/ 0 w 68"/>
                <a:gd name="T13" fmla="*/ 11 h 39"/>
                <a:gd name="T14" fmla="*/ 15 w 68"/>
                <a:gd name="T15" fmla="*/ 0 h 39"/>
                <a:gd name="T16" fmla="*/ 45 w 68"/>
                <a:gd name="T17" fmla="*/ 0 h 39"/>
                <a:gd name="T18" fmla="*/ 60 w 68"/>
                <a:gd name="T19" fmla="*/ 6 h 39"/>
                <a:gd name="T20" fmla="*/ 68 w 68"/>
                <a:gd name="T21" fmla="*/ 11 h 39"/>
                <a:gd name="T22" fmla="*/ 68 w 68"/>
                <a:gd name="T23" fmla="*/ 17 h 39"/>
                <a:gd name="T24" fmla="*/ 60 w 68"/>
                <a:gd name="T25" fmla="*/ 28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39"/>
                <a:gd name="T41" fmla="*/ 68 w 68"/>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39">
                  <a:moveTo>
                    <a:pt x="60" y="28"/>
                  </a:moveTo>
                  <a:lnTo>
                    <a:pt x="60" y="34"/>
                  </a:lnTo>
                  <a:lnTo>
                    <a:pt x="53" y="39"/>
                  </a:lnTo>
                  <a:lnTo>
                    <a:pt x="7" y="39"/>
                  </a:lnTo>
                  <a:lnTo>
                    <a:pt x="7" y="34"/>
                  </a:lnTo>
                  <a:lnTo>
                    <a:pt x="0" y="28"/>
                  </a:lnTo>
                  <a:lnTo>
                    <a:pt x="0" y="11"/>
                  </a:lnTo>
                  <a:lnTo>
                    <a:pt x="15" y="0"/>
                  </a:lnTo>
                  <a:lnTo>
                    <a:pt x="45" y="0"/>
                  </a:lnTo>
                  <a:lnTo>
                    <a:pt x="60" y="6"/>
                  </a:lnTo>
                  <a:lnTo>
                    <a:pt x="68" y="11"/>
                  </a:lnTo>
                  <a:lnTo>
                    <a:pt x="68" y="17"/>
                  </a:lnTo>
                  <a:lnTo>
                    <a:pt x="60" y="28"/>
                  </a:lnTo>
                  <a:close/>
                </a:path>
              </a:pathLst>
            </a:custGeom>
            <a:solidFill>
              <a:srgbClr val="3FFFFF"/>
            </a:solidFill>
            <a:ln w="9525">
              <a:noFill/>
              <a:round/>
              <a:headEnd/>
              <a:tailEnd/>
            </a:ln>
          </p:spPr>
          <p:txBody>
            <a:bodyPr/>
            <a:lstStyle/>
            <a:p>
              <a:endParaRPr lang="en-US"/>
            </a:p>
          </p:txBody>
        </p:sp>
        <p:sp>
          <p:nvSpPr>
            <p:cNvPr id="20563" name="Freeform 81"/>
            <p:cNvSpPr>
              <a:spLocks/>
            </p:cNvSpPr>
            <p:nvPr/>
          </p:nvSpPr>
          <p:spPr bwMode="auto">
            <a:xfrm>
              <a:off x="4527" y="993"/>
              <a:ext cx="338" cy="169"/>
            </a:xfrm>
            <a:custGeom>
              <a:avLst/>
              <a:gdLst>
                <a:gd name="T0" fmla="*/ 323 w 338"/>
                <a:gd name="T1" fmla="*/ 79 h 169"/>
                <a:gd name="T2" fmla="*/ 331 w 338"/>
                <a:gd name="T3" fmla="*/ 101 h 169"/>
                <a:gd name="T4" fmla="*/ 338 w 338"/>
                <a:gd name="T5" fmla="*/ 118 h 169"/>
                <a:gd name="T6" fmla="*/ 338 w 338"/>
                <a:gd name="T7" fmla="*/ 141 h 169"/>
                <a:gd name="T8" fmla="*/ 323 w 338"/>
                <a:gd name="T9" fmla="*/ 157 h 169"/>
                <a:gd name="T10" fmla="*/ 323 w 338"/>
                <a:gd name="T11" fmla="*/ 163 h 169"/>
                <a:gd name="T12" fmla="*/ 316 w 338"/>
                <a:gd name="T13" fmla="*/ 163 h 169"/>
                <a:gd name="T14" fmla="*/ 308 w 338"/>
                <a:gd name="T15" fmla="*/ 169 h 169"/>
                <a:gd name="T16" fmla="*/ 278 w 338"/>
                <a:gd name="T17" fmla="*/ 169 h 169"/>
                <a:gd name="T18" fmla="*/ 270 w 338"/>
                <a:gd name="T19" fmla="*/ 163 h 169"/>
                <a:gd name="T20" fmla="*/ 263 w 338"/>
                <a:gd name="T21" fmla="*/ 152 h 169"/>
                <a:gd name="T22" fmla="*/ 255 w 338"/>
                <a:gd name="T23" fmla="*/ 146 h 169"/>
                <a:gd name="T24" fmla="*/ 248 w 338"/>
                <a:gd name="T25" fmla="*/ 135 h 169"/>
                <a:gd name="T26" fmla="*/ 240 w 338"/>
                <a:gd name="T27" fmla="*/ 124 h 169"/>
                <a:gd name="T28" fmla="*/ 225 w 338"/>
                <a:gd name="T29" fmla="*/ 112 h 169"/>
                <a:gd name="T30" fmla="*/ 210 w 338"/>
                <a:gd name="T31" fmla="*/ 107 h 169"/>
                <a:gd name="T32" fmla="*/ 203 w 338"/>
                <a:gd name="T33" fmla="*/ 95 h 169"/>
                <a:gd name="T34" fmla="*/ 188 w 338"/>
                <a:gd name="T35" fmla="*/ 84 h 169"/>
                <a:gd name="T36" fmla="*/ 173 w 338"/>
                <a:gd name="T37" fmla="*/ 79 h 169"/>
                <a:gd name="T38" fmla="*/ 158 w 338"/>
                <a:gd name="T39" fmla="*/ 73 h 169"/>
                <a:gd name="T40" fmla="*/ 143 w 338"/>
                <a:gd name="T41" fmla="*/ 62 h 169"/>
                <a:gd name="T42" fmla="*/ 128 w 338"/>
                <a:gd name="T43" fmla="*/ 56 h 169"/>
                <a:gd name="T44" fmla="*/ 113 w 338"/>
                <a:gd name="T45" fmla="*/ 56 h 169"/>
                <a:gd name="T46" fmla="*/ 98 w 338"/>
                <a:gd name="T47" fmla="*/ 50 h 169"/>
                <a:gd name="T48" fmla="*/ 83 w 338"/>
                <a:gd name="T49" fmla="*/ 45 h 169"/>
                <a:gd name="T50" fmla="*/ 60 w 338"/>
                <a:gd name="T51" fmla="*/ 45 h 169"/>
                <a:gd name="T52" fmla="*/ 0 w 338"/>
                <a:gd name="T53" fmla="*/ 50 h 169"/>
                <a:gd name="T54" fmla="*/ 0 w 338"/>
                <a:gd name="T55" fmla="*/ 28 h 169"/>
                <a:gd name="T56" fmla="*/ 7 w 338"/>
                <a:gd name="T57" fmla="*/ 22 h 169"/>
                <a:gd name="T58" fmla="*/ 15 w 338"/>
                <a:gd name="T59" fmla="*/ 22 h 169"/>
                <a:gd name="T60" fmla="*/ 22 w 338"/>
                <a:gd name="T61" fmla="*/ 17 h 169"/>
                <a:gd name="T62" fmla="*/ 22 w 338"/>
                <a:gd name="T63" fmla="*/ 11 h 169"/>
                <a:gd name="T64" fmla="*/ 30 w 338"/>
                <a:gd name="T65" fmla="*/ 11 h 169"/>
                <a:gd name="T66" fmla="*/ 52 w 338"/>
                <a:gd name="T67" fmla="*/ 5 h 169"/>
                <a:gd name="T68" fmla="*/ 67 w 338"/>
                <a:gd name="T69" fmla="*/ 0 h 169"/>
                <a:gd name="T70" fmla="*/ 150 w 338"/>
                <a:gd name="T71" fmla="*/ 0 h 169"/>
                <a:gd name="T72" fmla="*/ 173 w 338"/>
                <a:gd name="T73" fmla="*/ 5 h 169"/>
                <a:gd name="T74" fmla="*/ 188 w 338"/>
                <a:gd name="T75" fmla="*/ 11 h 169"/>
                <a:gd name="T76" fmla="*/ 203 w 338"/>
                <a:gd name="T77" fmla="*/ 17 h 169"/>
                <a:gd name="T78" fmla="*/ 225 w 338"/>
                <a:gd name="T79" fmla="*/ 22 h 169"/>
                <a:gd name="T80" fmla="*/ 240 w 338"/>
                <a:gd name="T81" fmla="*/ 33 h 169"/>
                <a:gd name="T82" fmla="*/ 263 w 338"/>
                <a:gd name="T83" fmla="*/ 39 h 169"/>
                <a:gd name="T84" fmla="*/ 270 w 338"/>
                <a:gd name="T85" fmla="*/ 50 h 169"/>
                <a:gd name="T86" fmla="*/ 293 w 338"/>
                <a:gd name="T87" fmla="*/ 62 h 169"/>
                <a:gd name="T88" fmla="*/ 308 w 338"/>
                <a:gd name="T89" fmla="*/ 67 h 169"/>
                <a:gd name="T90" fmla="*/ 323 w 338"/>
                <a:gd name="T91" fmla="*/ 79 h 16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38"/>
                <a:gd name="T139" fmla="*/ 0 h 169"/>
                <a:gd name="T140" fmla="*/ 338 w 338"/>
                <a:gd name="T141" fmla="*/ 169 h 16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38" h="169">
                  <a:moveTo>
                    <a:pt x="323" y="79"/>
                  </a:moveTo>
                  <a:lnTo>
                    <a:pt x="331" y="101"/>
                  </a:lnTo>
                  <a:lnTo>
                    <a:pt x="338" y="118"/>
                  </a:lnTo>
                  <a:lnTo>
                    <a:pt x="338" y="141"/>
                  </a:lnTo>
                  <a:lnTo>
                    <a:pt x="323" y="157"/>
                  </a:lnTo>
                  <a:lnTo>
                    <a:pt x="323" y="163"/>
                  </a:lnTo>
                  <a:lnTo>
                    <a:pt x="316" y="163"/>
                  </a:lnTo>
                  <a:lnTo>
                    <a:pt x="308" y="169"/>
                  </a:lnTo>
                  <a:lnTo>
                    <a:pt x="278" y="169"/>
                  </a:lnTo>
                  <a:lnTo>
                    <a:pt x="270" y="163"/>
                  </a:lnTo>
                  <a:lnTo>
                    <a:pt x="263" y="152"/>
                  </a:lnTo>
                  <a:lnTo>
                    <a:pt x="255" y="146"/>
                  </a:lnTo>
                  <a:lnTo>
                    <a:pt x="248" y="135"/>
                  </a:lnTo>
                  <a:lnTo>
                    <a:pt x="240" y="124"/>
                  </a:lnTo>
                  <a:lnTo>
                    <a:pt x="225" y="112"/>
                  </a:lnTo>
                  <a:lnTo>
                    <a:pt x="210" y="107"/>
                  </a:lnTo>
                  <a:lnTo>
                    <a:pt x="203" y="95"/>
                  </a:lnTo>
                  <a:lnTo>
                    <a:pt x="188" y="84"/>
                  </a:lnTo>
                  <a:lnTo>
                    <a:pt x="173" y="79"/>
                  </a:lnTo>
                  <a:lnTo>
                    <a:pt x="158" y="73"/>
                  </a:lnTo>
                  <a:lnTo>
                    <a:pt x="143" y="62"/>
                  </a:lnTo>
                  <a:lnTo>
                    <a:pt x="128" y="56"/>
                  </a:lnTo>
                  <a:lnTo>
                    <a:pt x="113" y="56"/>
                  </a:lnTo>
                  <a:lnTo>
                    <a:pt x="98" y="50"/>
                  </a:lnTo>
                  <a:lnTo>
                    <a:pt x="83" y="45"/>
                  </a:lnTo>
                  <a:lnTo>
                    <a:pt x="60" y="45"/>
                  </a:lnTo>
                  <a:lnTo>
                    <a:pt x="0" y="50"/>
                  </a:lnTo>
                  <a:lnTo>
                    <a:pt x="0" y="28"/>
                  </a:lnTo>
                  <a:lnTo>
                    <a:pt x="7" y="22"/>
                  </a:lnTo>
                  <a:lnTo>
                    <a:pt x="15" y="22"/>
                  </a:lnTo>
                  <a:lnTo>
                    <a:pt x="22" y="17"/>
                  </a:lnTo>
                  <a:lnTo>
                    <a:pt x="22" y="11"/>
                  </a:lnTo>
                  <a:lnTo>
                    <a:pt x="30" y="11"/>
                  </a:lnTo>
                  <a:lnTo>
                    <a:pt x="52" y="5"/>
                  </a:lnTo>
                  <a:lnTo>
                    <a:pt x="67" y="0"/>
                  </a:lnTo>
                  <a:lnTo>
                    <a:pt x="150" y="0"/>
                  </a:lnTo>
                  <a:lnTo>
                    <a:pt x="173" y="5"/>
                  </a:lnTo>
                  <a:lnTo>
                    <a:pt x="188" y="11"/>
                  </a:lnTo>
                  <a:lnTo>
                    <a:pt x="203" y="17"/>
                  </a:lnTo>
                  <a:lnTo>
                    <a:pt x="225" y="22"/>
                  </a:lnTo>
                  <a:lnTo>
                    <a:pt x="240" y="33"/>
                  </a:lnTo>
                  <a:lnTo>
                    <a:pt x="263" y="39"/>
                  </a:lnTo>
                  <a:lnTo>
                    <a:pt x="270" y="50"/>
                  </a:lnTo>
                  <a:lnTo>
                    <a:pt x="293" y="62"/>
                  </a:lnTo>
                  <a:lnTo>
                    <a:pt x="308" y="67"/>
                  </a:lnTo>
                  <a:lnTo>
                    <a:pt x="323" y="79"/>
                  </a:lnTo>
                  <a:close/>
                </a:path>
              </a:pathLst>
            </a:custGeom>
            <a:solidFill>
              <a:srgbClr val="FF3FFF"/>
            </a:solidFill>
            <a:ln w="9525">
              <a:noFill/>
              <a:round/>
              <a:headEnd/>
              <a:tailEnd/>
            </a:ln>
          </p:spPr>
          <p:txBody>
            <a:bodyPr/>
            <a:lstStyle/>
            <a:p>
              <a:endParaRPr lang="en-US"/>
            </a:p>
          </p:txBody>
        </p:sp>
        <p:sp>
          <p:nvSpPr>
            <p:cNvPr id="20564" name="Freeform 82"/>
            <p:cNvSpPr>
              <a:spLocks/>
            </p:cNvSpPr>
            <p:nvPr/>
          </p:nvSpPr>
          <p:spPr bwMode="auto">
            <a:xfrm>
              <a:off x="3970" y="1004"/>
              <a:ext cx="256" cy="175"/>
            </a:xfrm>
            <a:custGeom>
              <a:avLst/>
              <a:gdLst>
                <a:gd name="T0" fmla="*/ 256 w 256"/>
                <a:gd name="T1" fmla="*/ 39 h 175"/>
                <a:gd name="T2" fmla="*/ 233 w 256"/>
                <a:gd name="T3" fmla="*/ 45 h 175"/>
                <a:gd name="T4" fmla="*/ 211 w 256"/>
                <a:gd name="T5" fmla="*/ 51 h 175"/>
                <a:gd name="T6" fmla="*/ 196 w 256"/>
                <a:gd name="T7" fmla="*/ 56 h 175"/>
                <a:gd name="T8" fmla="*/ 181 w 256"/>
                <a:gd name="T9" fmla="*/ 68 h 175"/>
                <a:gd name="T10" fmla="*/ 158 w 256"/>
                <a:gd name="T11" fmla="*/ 79 h 175"/>
                <a:gd name="T12" fmla="*/ 151 w 256"/>
                <a:gd name="T13" fmla="*/ 96 h 175"/>
                <a:gd name="T14" fmla="*/ 136 w 256"/>
                <a:gd name="T15" fmla="*/ 107 h 175"/>
                <a:gd name="T16" fmla="*/ 128 w 256"/>
                <a:gd name="T17" fmla="*/ 124 h 175"/>
                <a:gd name="T18" fmla="*/ 121 w 256"/>
                <a:gd name="T19" fmla="*/ 135 h 175"/>
                <a:gd name="T20" fmla="*/ 113 w 256"/>
                <a:gd name="T21" fmla="*/ 141 h 175"/>
                <a:gd name="T22" fmla="*/ 106 w 256"/>
                <a:gd name="T23" fmla="*/ 152 h 175"/>
                <a:gd name="T24" fmla="*/ 98 w 256"/>
                <a:gd name="T25" fmla="*/ 163 h 175"/>
                <a:gd name="T26" fmla="*/ 83 w 256"/>
                <a:gd name="T27" fmla="*/ 169 h 175"/>
                <a:gd name="T28" fmla="*/ 76 w 256"/>
                <a:gd name="T29" fmla="*/ 175 h 175"/>
                <a:gd name="T30" fmla="*/ 38 w 256"/>
                <a:gd name="T31" fmla="*/ 175 h 175"/>
                <a:gd name="T32" fmla="*/ 38 w 256"/>
                <a:gd name="T33" fmla="*/ 169 h 175"/>
                <a:gd name="T34" fmla="*/ 30 w 256"/>
                <a:gd name="T35" fmla="*/ 169 h 175"/>
                <a:gd name="T36" fmla="*/ 8 w 256"/>
                <a:gd name="T37" fmla="*/ 152 h 175"/>
                <a:gd name="T38" fmla="*/ 8 w 256"/>
                <a:gd name="T39" fmla="*/ 146 h 175"/>
                <a:gd name="T40" fmla="*/ 0 w 256"/>
                <a:gd name="T41" fmla="*/ 141 h 175"/>
                <a:gd name="T42" fmla="*/ 0 w 256"/>
                <a:gd name="T43" fmla="*/ 135 h 175"/>
                <a:gd name="T44" fmla="*/ 15 w 256"/>
                <a:gd name="T45" fmla="*/ 113 h 175"/>
                <a:gd name="T46" fmla="*/ 30 w 256"/>
                <a:gd name="T47" fmla="*/ 96 h 175"/>
                <a:gd name="T48" fmla="*/ 45 w 256"/>
                <a:gd name="T49" fmla="*/ 73 h 175"/>
                <a:gd name="T50" fmla="*/ 68 w 256"/>
                <a:gd name="T51" fmla="*/ 56 h 175"/>
                <a:gd name="T52" fmla="*/ 83 w 256"/>
                <a:gd name="T53" fmla="*/ 39 h 175"/>
                <a:gd name="T54" fmla="*/ 106 w 256"/>
                <a:gd name="T55" fmla="*/ 22 h 175"/>
                <a:gd name="T56" fmla="*/ 128 w 256"/>
                <a:gd name="T57" fmla="*/ 11 h 175"/>
                <a:gd name="T58" fmla="*/ 158 w 256"/>
                <a:gd name="T59" fmla="*/ 0 h 175"/>
                <a:gd name="T60" fmla="*/ 173 w 256"/>
                <a:gd name="T61" fmla="*/ 0 h 175"/>
                <a:gd name="T62" fmla="*/ 188 w 256"/>
                <a:gd name="T63" fmla="*/ 6 h 175"/>
                <a:gd name="T64" fmla="*/ 196 w 256"/>
                <a:gd name="T65" fmla="*/ 6 h 175"/>
                <a:gd name="T66" fmla="*/ 211 w 256"/>
                <a:gd name="T67" fmla="*/ 11 h 175"/>
                <a:gd name="T68" fmla="*/ 241 w 256"/>
                <a:gd name="T69" fmla="*/ 34 h 175"/>
                <a:gd name="T70" fmla="*/ 256 w 256"/>
                <a:gd name="T71" fmla="*/ 39 h 17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56"/>
                <a:gd name="T109" fmla="*/ 0 h 175"/>
                <a:gd name="T110" fmla="*/ 256 w 256"/>
                <a:gd name="T111" fmla="*/ 175 h 17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56" h="175">
                  <a:moveTo>
                    <a:pt x="256" y="39"/>
                  </a:moveTo>
                  <a:lnTo>
                    <a:pt x="233" y="45"/>
                  </a:lnTo>
                  <a:lnTo>
                    <a:pt x="211" y="51"/>
                  </a:lnTo>
                  <a:lnTo>
                    <a:pt x="196" y="56"/>
                  </a:lnTo>
                  <a:lnTo>
                    <a:pt x="181" y="68"/>
                  </a:lnTo>
                  <a:lnTo>
                    <a:pt x="158" y="79"/>
                  </a:lnTo>
                  <a:lnTo>
                    <a:pt x="151" y="96"/>
                  </a:lnTo>
                  <a:lnTo>
                    <a:pt x="136" y="107"/>
                  </a:lnTo>
                  <a:lnTo>
                    <a:pt x="128" y="124"/>
                  </a:lnTo>
                  <a:lnTo>
                    <a:pt x="121" y="135"/>
                  </a:lnTo>
                  <a:lnTo>
                    <a:pt x="113" y="141"/>
                  </a:lnTo>
                  <a:lnTo>
                    <a:pt x="106" y="152"/>
                  </a:lnTo>
                  <a:lnTo>
                    <a:pt x="98" y="163"/>
                  </a:lnTo>
                  <a:lnTo>
                    <a:pt x="83" y="169"/>
                  </a:lnTo>
                  <a:lnTo>
                    <a:pt x="76" y="175"/>
                  </a:lnTo>
                  <a:lnTo>
                    <a:pt x="38" y="175"/>
                  </a:lnTo>
                  <a:lnTo>
                    <a:pt x="38" y="169"/>
                  </a:lnTo>
                  <a:lnTo>
                    <a:pt x="30" y="169"/>
                  </a:lnTo>
                  <a:lnTo>
                    <a:pt x="8" y="152"/>
                  </a:lnTo>
                  <a:lnTo>
                    <a:pt x="8" y="146"/>
                  </a:lnTo>
                  <a:lnTo>
                    <a:pt x="0" y="141"/>
                  </a:lnTo>
                  <a:lnTo>
                    <a:pt x="0" y="135"/>
                  </a:lnTo>
                  <a:lnTo>
                    <a:pt x="15" y="113"/>
                  </a:lnTo>
                  <a:lnTo>
                    <a:pt x="30" y="96"/>
                  </a:lnTo>
                  <a:lnTo>
                    <a:pt x="45" y="73"/>
                  </a:lnTo>
                  <a:lnTo>
                    <a:pt x="68" y="56"/>
                  </a:lnTo>
                  <a:lnTo>
                    <a:pt x="83" y="39"/>
                  </a:lnTo>
                  <a:lnTo>
                    <a:pt x="106" y="22"/>
                  </a:lnTo>
                  <a:lnTo>
                    <a:pt x="128" y="11"/>
                  </a:lnTo>
                  <a:lnTo>
                    <a:pt x="158" y="0"/>
                  </a:lnTo>
                  <a:lnTo>
                    <a:pt x="173" y="0"/>
                  </a:lnTo>
                  <a:lnTo>
                    <a:pt x="188" y="6"/>
                  </a:lnTo>
                  <a:lnTo>
                    <a:pt x="196" y="6"/>
                  </a:lnTo>
                  <a:lnTo>
                    <a:pt x="211" y="11"/>
                  </a:lnTo>
                  <a:lnTo>
                    <a:pt x="241" y="34"/>
                  </a:lnTo>
                  <a:lnTo>
                    <a:pt x="256" y="39"/>
                  </a:lnTo>
                  <a:close/>
                </a:path>
              </a:pathLst>
            </a:custGeom>
            <a:solidFill>
              <a:srgbClr val="FF3FFF"/>
            </a:solidFill>
            <a:ln w="9525">
              <a:noFill/>
              <a:round/>
              <a:headEnd/>
              <a:tailEnd/>
            </a:ln>
          </p:spPr>
          <p:txBody>
            <a:bodyPr/>
            <a:lstStyle/>
            <a:p>
              <a:endParaRPr lang="en-US"/>
            </a:p>
          </p:txBody>
        </p:sp>
        <p:sp>
          <p:nvSpPr>
            <p:cNvPr id="20565" name="Freeform 83"/>
            <p:cNvSpPr>
              <a:spLocks/>
            </p:cNvSpPr>
            <p:nvPr/>
          </p:nvSpPr>
          <p:spPr bwMode="auto">
            <a:xfrm>
              <a:off x="1068" y="1026"/>
              <a:ext cx="60" cy="29"/>
            </a:xfrm>
            <a:custGeom>
              <a:avLst/>
              <a:gdLst>
                <a:gd name="T0" fmla="*/ 60 w 60"/>
                <a:gd name="T1" fmla="*/ 6 h 29"/>
                <a:gd name="T2" fmla="*/ 60 w 60"/>
                <a:gd name="T3" fmla="*/ 23 h 29"/>
                <a:gd name="T4" fmla="*/ 52 w 60"/>
                <a:gd name="T5" fmla="*/ 23 h 29"/>
                <a:gd name="T6" fmla="*/ 45 w 60"/>
                <a:gd name="T7" fmla="*/ 29 h 29"/>
                <a:gd name="T8" fmla="*/ 0 w 60"/>
                <a:gd name="T9" fmla="*/ 29 h 29"/>
                <a:gd name="T10" fmla="*/ 7 w 60"/>
                <a:gd name="T11" fmla="*/ 23 h 29"/>
                <a:gd name="T12" fmla="*/ 0 w 60"/>
                <a:gd name="T13" fmla="*/ 12 h 29"/>
                <a:gd name="T14" fmla="*/ 0 w 60"/>
                <a:gd name="T15" fmla="*/ 0 h 29"/>
                <a:gd name="T16" fmla="*/ 52 w 60"/>
                <a:gd name="T17" fmla="*/ 0 h 29"/>
                <a:gd name="T18" fmla="*/ 60 w 60"/>
                <a:gd name="T19" fmla="*/ 6 h 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29"/>
                <a:gd name="T32" fmla="*/ 60 w 60"/>
                <a:gd name="T33" fmla="*/ 29 h 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29">
                  <a:moveTo>
                    <a:pt x="60" y="6"/>
                  </a:moveTo>
                  <a:lnTo>
                    <a:pt x="60" y="23"/>
                  </a:lnTo>
                  <a:lnTo>
                    <a:pt x="52" y="23"/>
                  </a:lnTo>
                  <a:lnTo>
                    <a:pt x="45" y="29"/>
                  </a:lnTo>
                  <a:lnTo>
                    <a:pt x="0" y="29"/>
                  </a:lnTo>
                  <a:lnTo>
                    <a:pt x="7" y="23"/>
                  </a:lnTo>
                  <a:lnTo>
                    <a:pt x="0" y="12"/>
                  </a:lnTo>
                  <a:lnTo>
                    <a:pt x="0" y="0"/>
                  </a:lnTo>
                  <a:lnTo>
                    <a:pt x="52" y="0"/>
                  </a:lnTo>
                  <a:lnTo>
                    <a:pt x="60" y="6"/>
                  </a:lnTo>
                  <a:close/>
                </a:path>
              </a:pathLst>
            </a:custGeom>
            <a:solidFill>
              <a:srgbClr val="3FFFFF"/>
            </a:solidFill>
            <a:ln w="9525">
              <a:noFill/>
              <a:round/>
              <a:headEnd/>
              <a:tailEnd/>
            </a:ln>
          </p:spPr>
          <p:txBody>
            <a:bodyPr/>
            <a:lstStyle/>
            <a:p>
              <a:endParaRPr lang="en-US"/>
            </a:p>
          </p:txBody>
        </p:sp>
        <p:sp>
          <p:nvSpPr>
            <p:cNvPr id="20566" name="Freeform 84"/>
            <p:cNvSpPr>
              <a:spLocks/>
            </p:cNvSpPr>
            <p:nvPr/>
          </p:nvSpPr>
          <p:spPr bwMode="auto">
            <a:xfrm>
              <a:off x="1579" y="1021"/>
              <a:ext cx="196" cy="135"/>
            </a:xfrm>
            <a:custGeom>
              <a:avLst/>
              <a:gdLst>
                <a:gd name="T0" fmla="*/ 143 w 196"/>
                <a:gd name="T1" fmla="*/ 11 h 135"/>
                <a:gd name="T2" fmla="*/ 135 w 196"/>
                <a:gd name="T3" fmla="*/ 22 h 135"/>
                <a:gd name="T4" fmla="*/ 143 w 196"/>
                <a:gd name="T5" fmla="*/ 28 h 135"/>
                <a:gd name="T6" fmla="*/ 158 w 196"/>
                <a:gd name="T7" fmla="*/ 34 h 135"/>
                <a:gd name="T8" fmla="*/ 173 w 196"/>
                <a:gd name="T9" fmla="*/ 39 h 135"/>
                <a:gd name="T10" fmla="*/ 188 w 196"/>
                <a:gd name="T11" fmla="*/ 45 h 135"/>
                <a:gd name="T12" fmla="*/ 196 w 196"/>
                <a:gd name="T13" fmla="*/ 51 h 135"/>
                <a:gd name="T14" fmla="*/ 196 w 196"/>
                <a:gd name="T15" fmla="*/ 56 h 135"/>
                <a:gd name="T16" fmla="*/ 173 w 196"/>
                <a:gd name="T17" fmla="*/ 67 h 135"/>
                <a:gd name="T18" fmla="*/ 158 w 196"/>
                <a:gd name="T19" fmla="*/ 79 h 135"/>
                <a:gd name="T20" fmla="*/ 158 w 196"/>
                <a:gd name="T21" fmla="*/ 124 h 135"/>
                <a:gd name="T22" fmla="*/ 151 w 196"/>
                <a:gd name="T23" fmla="*/ 129 h 135"/>
                <a:gd name="T24" fmla="*/ 143 w 196"/>
                <a:gd name="T25" fmla="*/ 129 h 135"/>
                <a:gd name="T26" fmla="*/ 120 w 196"/>
                <a:gd name="T27" fmla="*/ 124 h 135"/>
                <a:gd name="T28" fmla="*/ 113 w 196"/>
                <a:gd name="T29" fmla="*/ 118 h 135"/>
                <a:gd name="T30" fmla="*/ 105 w 196"/>
                <a:gd name="T31" fmla="*/ 118 h 135"/>
                <a:gd name="T32" fmla="*/ 105 w 196"/>
                <a:gd name="T33" fmla="*/ 113 h 135"/>
                <a:gd name="T34" fmla="*/ 98 w 196"/>
                <a:gd name="T35" fmla="*/ 107 h 135"/>
                <a:gd name="T36" fmla="*/ 83 w 196"/>
                <a:gd name="T37" fmla="*/ 107 h 135"/>
                <a:gd name="T38" fmla="*/ 68 w 196"/>
                <a:gd name="T39" fmla="*/ 118 h 135"/>
                <a:gd name="T40" fmla="*/ 68 w 196"/>
                <a:gd name="T41" fmla="*/ 124 h 135"/>
                <a:gd name="T42" fmla="*/ 53 w 196"/>
                <a:gd name="T43" fmla="*/ 135 h 135"/>
                <a:gd name="T44" fmla="*/ 23 w 196"/>
                <a:gd name="T45" fmla="*/ 135 h 135"/>
                <a:gd name="T46" fmla="*/ 15 w 196"/>
                <a:gd name="T47" fmla="*/ 129 h 135"/>
                <a:gd name="T48" fmla="*/ 8 w 196"/>
                <a:gd name="T49" fmla="*/ 129 h 135"/>
                <a:gd name="T50" fmla="*/ 0 w 196"/>
                <a:gd name="T51" fmla="*/ 124 h 135"/>
                <a:gd name="T52" fmla="*/ 8 w 196"/>
                <a:gd name="T53" fmla="*/ 118 h 135"/>
                <a:gd name="T54" fmla="*/ 15 w 196"/>
                <a:gd name="T55" fmla="*/ 101 h 135"/>
                <a:gd name="T56" fmla="*/ 23 w 196"/>
                <a:gd name="T57" fmla="*/ 90 h 135"/>
                <a:gd name="T58" fmla="*/ 30 w 196"/>
                <a:gd name="T59" fmla="*/ 79 h 135"/>
                <a:gd name="T60" fmla="*/ 38 w 196"/>
                <a:gd name="T61" fmla="*/ 73 h 135"/>
                <a:gd name="T62" fmla="*/ 38 w 196"/>
                <a:gd name="T63" fmla="*/ 62 h 135"/>
                <a:gd name="T64" fmla="*/ 23 w 196"/>
                <a:gd name="T65" fmla="*/ 51 h 135"/>
                <a:gd name="T66" fmla="*/ 8 w 196"/>
                <a:gd name="T67" fmla="*/ 45 h 135"/>
                <a:gd name="T68" fmla="*/ 15 w 196"/>
                <a:gd name="T69" fmla="*/ 34 h 135"/>
                <a:gd name="T70" fmla="*/ 23 w 196"/>
                <a:gd name="T71" fmla="*/ 28 h 135"/>
                <a:gd name="T72" fmla="*/ 45 w 196"/>
                <a:gd name="T73" fmla="*/ 28 h 135"/>
                <a:gd name="T74" fmla="*/ 60 w 196"/>
                <a:gd name="T75" fmla="*/ 34 h 135"/>
                <a:gd name="T76" fmla="*/ 75 w 196"/>
                <a:gd name="T77" fmla="*/ 22 h 135"/>
                <a:gd name="T78" fmla="*/ 83 w 196"/>
                <a:gd name="T79" fmla="*/ 11 h 135"/>
                <a:gd name="T80" fmla="*/ 90 w 196"/>
                <a:gd name="T81" fmla="*/ 5 h 135"/>
                <a:gd name="T82" fmla="*/ 105 w 196"/>
                <a:gd name="T83" fmla="*/ 0 h 135"/>
                <a:gd name="T84" fmla="*/ 120 w 196"/>
                <a:gd name="T85" fmla="*/ 0 h 135"/>
                <a:gd name="T86" fmla="*/ 128 w 196"/>
                <a:gd name="T87" fmla="*/ 5 h 135"/>
                <a:gd name="T88" fmla="*/ 135 w 196"/>
                <a:gd name="T89" fmla="*/ 5 h 135"/>
                <a:gd name="T90" fmla="*/ 143 w 196"/>
                <a:gd name="T91" fmla="*/ 11 h 13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96"/>
                <a:gd name="T139" fmla="*/ 0 h 135"/>
                <a:gd name="T140" fmla="*/ 196 w 196"/>
                <a:gd name="T141" fmla="*/ 135 h 13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96" h="135">
                  <a:moveTo>
                    <a:pt x="143" y="11"/>
                  </a:moveTo>
                  <a:lnTo>
                    <a:pt x="135" y="22"/>
                  </a:lnTo>
                  <a:lnTo>
                    <a:pt x="143" y="28"/>
                  </a:lnTo>
                  <a:lnTo>
                    <a:pt x="158" y="34"/>
                  </a:lnTo>
                  <a:lnTo>
                    <a:pt x="173" y="39"/>
                  </a:lnTo>
                  <a:lnTo>
                    <a:pt x="188" y="45"/>
                  </a:lnTo>
                  <a:lnTo>
                    <a:pt x="196" y="51"/>
                  </a:lnTo>
                  <a:lnTo>
                    <a:pt x="196" y="56"/>
                  </a:lnTo>
                  <a:lnTo>
                    <a:pt x="173" y="67"/>
                  </a:lnTo>
                  <a:lnTo>
                    <a:pt x="158" y="79"/>
                  </a:lnTo>
                  <a:lnTo>
                    <a:pt x="158" y="124"/>
                  </a:lnTo>
                  <a:lnTo>
                    <a:pt x="151" y="129"/>
                  </a:lnTo>
                  <a:lnTo>
                    <a:pt x="143" y="129"/>
                  </a:lnTo>
                  <a:lnTo>
                    <a:pt x="120" y="124"/>
                  </a:lnTo>
                  <a:lnTo>
                    <a:pt x="113" y="118"/>
                  </a:lnTo>
                  <a:lnTo>
                    <a:pt x="105" y="118"/>
                  </a:lnTo>
                  <a:lnTo>
                    <a:pt x="105" y="113"/>
                  </a:lnTo>
                  <a:lnTo>
                    <a:pt x="98" y="107"/>
                  </a:lnTo>
                  <a:lnTo>
                    <a:pt x="83" y="107"/>
                  </a:lnTo>
                  <a:lnTo>
                    <a:pt x="68" y="118"/>
                  </a:lnTo>
                  <a:lnTo>
                    <a:pt x="68" y="124"/>
                  </a:lnTo>
                  <a:lnTo>
                    <a:pt x="53" y="135"/>
                  </a:lnTo>
                  <a:lnTo>
                    <a:pt x="23" y="135"/>
                  </a:lnTo>
                  <a:lnTo>
                    <a:pt x="15" y="129"/>
                  </a:lnTo>
                  <a:lnTo>
                    <a:pt x="8" y="129"/>
                  </a:lnTo>
                  <a:lnTo>
                    <a:pt x="0" y="124"/>
                  </a:lnTo>
                  <a:lnTo>
                    <a:pt x="8" y="118"/>
                  </a:lnTo>
                  <a:lnTo>
                    <a:pt x="15" y="101"/>
                  </a:lnTo>
                  <a:lnTo>
                    <a:pt x="23" y="90"/>
                  </a:lnTo>
                  <a:lnTo>
                    <a:pt x="30" y="79"/>
                  </a:lnTo>
                  <a:lnTo>
                    <a:pt x="38" y="73"/>
                  </a:lnTo>
                  <a:lnTo>
                    <a:pt x="38" y="62"/>
                  </a:lnTo>
                  <a:lnTo>
                    <a:pt x="23" y="51"/>
                  </a:lnTo>
                  <a:lnTo>
                    <a:pt x="8" y="45"/>
                  </a:lnTo>
                  <a:lnTo>
                    <a:pt x="15" y="34"/>
                  </a:lnTo>
                  <a:lnTo>
                    <a:pt x="23" y="28"/>
                  </a:lnTo>
                  <a:lnTo>
                    <a:pt x="45" y="28"/>
                  </a:lnTo>
                  <a:lnTo>
                    <a:pt x="60" y="34"/>
                  </a:lnTo>
                  <a:lnTo>
                    <a:pt x="75" y="22"/>
                  </a:lnTo>
                  <a:lnTo>
                    <a:pt x="83" y="11"/>
                  </a:lnTo>
                  <a:lnTo>
                    <a:pt x="90" y="5"/>
                  </a:lnTo>
                  <a:lnTo>
                    <a:pt x="105" y="0"/>
                  </a:lnTo>
                  <a:lnTo>
                    <a:pt x="120" y="0"/>
                  </a:lnTo>
                  <a:lnTo>
                    <a:pt x="128" y="5"/>
                  </a:lnTo>
                  <a:lnTo>
                    <a:pt x="135" y="5"/>
                  </a:lnTo>
                  <a:lnTo>
                    <a:pt x="143" y="11"/>
                  </a:lnTo>
                  <a:close/>
                </a:path>
              </a:pathLst>
            </a:custGeom>
            <a:solidFill>
              <a:srgbClr val="FF0000"/>
            </a:solidFill>
            <a:ln w="9525">
              <a:noFill/>
              <a:round/>
              <a:headEnd/>
              <a:tailEnd/>
            </a:ln>
          </p:spPr>
          <p:txBody>
            <a:bodyPr/>
            <a:lstStyle/>
            <a:p>
              <a:endParaRPr lang="en-US"/>
            </a:p>
          </p:txBody>
        </p:sp>
        <p:sp>
          <p:nvSpPr>
            <p:cNvPr id="20567" name="Freeform 85"/>
            <p:cNvSpPr>
              <a:spLocks/>
            </p:cNvSpPr>
            <p:nvPr/>
          </p:nvSpPr>
          <p:spPr bwMode="auto">
            <a:xfrm>
              <a:off x="4113" y="1072"/>
              <a:ext cx="166" cy="293"/>
            </a:xfrm>
            <a:custGeom>
              <a:avLst/>
              <a:gdLst>
                <a:gd name="T0" fmla="*/ 158 w 166"/>
                <a:gd name="T1" fmla="*/ 0 h 293"/>
                <a:gd name="T2" fmla="*/ 166 w 166"/>
                <a:gd name="T3" fmla="*/ 11 h 293"/>
                <a:gd name="T4" fmla="*/ 166 w 166"/>
                <a:gd name="T5" fmla="*/ 16 h 293"/>
                <a:gd name="T6" fmla="*/ 158 w 166"/>
                <a:gd name="T7" fmla="*/ 28 h 293"/>
                <a:gd name="T8" fmla="*/ 143 w 166"/>
                <a:gd name="T9" fmla="*/ 33 h 293"/>
                <a:gd name="T10" fmla="*/ 136 w 166"/>
                <a:gd name="T11" fmla="*/ 62 h 293"/>
                <a:gd name="T12" fmla="*/ 128 w 166"/>
                <a:gd name="T13" fmla="*/ 84 h 293"/>
                <a:gd name="T14" fmla="*/ 121 w 166"/>
                <a:gd name="T15" fmla="*/ 112 h 293"/>
                <a:gd name="T16" fmla="*/ 113 w 166"/>
                <a:gd name="T17" fmla="*/ 135 h 293"/>
                <a:gd name="T18" fmla="*/ 105 w 166"/>
                <a:gd name="T19" fmla="*/ 163 h 293"/>
                <a:gd name="T20" fmla="*/ 98 w 166"/>
                <a:gd name="T21" fmla="*/ 191 h 293"/>
                <a:gd name="T22" fmla="*/ 98 w 166"/>
                <a:gd name="T23" fmla="*/ 214 h 293"/>
                <a:gd name="T24" fmla="*/ 105 w 166"/>
                <a:gd name="T25" fmla="*/ 242 h 293"/>
                <a:gd name="T26" fmla="*/ 105 w 166"/>
                <a:gd name="T27" fmla="*/ 253 h 293"/>
                <a:gd name="T28" fmla="*/ 98 w 166"/>
                <a:gd name="T29" fmla="*/ 265 h 293"/>
                <a:gd name="T30" fmla="*/ 90 w 166"/>
                <a:gd name="T31" fmla="*/ 276 h 293"/>
                <a:gd name="T32" fmla="*/ 83 w 166"/>
                <a:gd name="T33" fmla="*/ 287 h 293"/>
                <a:gd name="T34" fmla="*/ 75 w 166"/>
                <a:gd name="T35" fmla="*/ 287 h 293"/>
                <a:gd name="T36" fmla="*/ 75 w 166"/>
                <a:gd name="T37" fmla="*/ 293 h 293"/>
                <a:gd name="T38" fmla="*/ 45 w 166"/>
                <a:gd name="T39" fmla="*/ 293 h 293"/>
                <a:gd name="T40" fmla="*/ 38 w 166"/>
                <a:gd name="T41" fmla="*/ 287 h 293"/>
                <a:gd name="T42" fmla="*/ 23 w 166"/>
                <a:gd name="T43" fmla="*/ 282 h 293"/>
                <a:gd name="T44" fmla="*/ 15 w 166"/>
                <a:gd name="T45" fmla="*/ 270 h 293"/>
                <a:gd name="T46" fmla="*/ 8 w 166"/>
                <a:gd name="T47" fmla="*/ 253 h 293"/>
                <a:gd name="T48" fmla="*/ 0 w 166"/>
                <a:gd name="T49" fmla="*/ 236 h 293"/>
                <a:gd name="T50" fmla="*/ 0 w 166"/>
                <a:gd name="T51" fmla="*/ 219 h 293"/>
                <a:gd name="T52" fmla="*/ 8 w 166"/>
                <a:gd name="T53" fmla="*/ 203 h 293"/>
                <a:gd name="T54" fmla="*/ 8 w 166"/>
                <a:gd name="T55" fmla="*/ 146 h 293"/>
                <a:gd name="T56" fmla="*/ 15 w 166"/>
                <a:gd name="T57" fmla="*/ 124 h 293"/>
                <a:gd name="T58" fmla="*/ 23 w 166"/>
                <a:gd name="T59" fmla="*/ 95 h 293"/>
                <a:gd name="T60" fmla="*/ 45 w 166"/>
                <a:gd name="T61" fmla="*/ 73 h 293"/>
                <a:gd name="T62" fmla="*/ 60 w 166"/>
                <a:gd name="T63" fmla="*/ 50 h 293"/>
                <a:gd name="T64" fmla="*/ 83 w 166"/>
                <a:gd name="T65" fmla="*/ 33 h 293"/>
                <a:gd name="T66" fmla="*/ 113 w 166"/>
                <a:gd name="T67" fmla="*/ 16 h 293"/>
                <a:gd name="T68" fmla="*/ 143 w 166"/>
                <a:gd name="T69" fmla="*/ 0 h 293"/>
                <a:gd name="T70" fmla="*/ 158 w 166"/>
                <a:gd name="T71" fmla="*/ 0 h 2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66"/>
                <a:gd name="T109" fmla="*/ 0 h 293"/>
                <a:gd name="T110" fmla="*/ 166 w 166"/>
                <a:gd name="T111" fmla="*/ 293 h 2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66" h="293">
                  <a:moveTo>
                    <a:pt x="158" y="0"/>
                  </a:moveTo>
                  <a:lnTo>
                    <a:pt x="166" y="11"/>
                  </a:lnTo>
                  <a:lnTo>
                    <a:pt x="166" y="16"/>
                  </a:lnTo>
                  <a:lnTo>
                    <a:pt x="158" y="28"/>
                  </a:lnTo>
                  <a:lnTo>
                    <a:pt x="143" y="33"/>
                  </a:lnTo>
                  <a:lnTo>
                    <a:pt x="136" y="62"/>
                  </a:lnTo>
                  <a:lnTo>
                    <a:pt x="128" y="84"/>
                  </a:lnTo>
                  <a:lnTo>
                    <a:pt x="121" y="112"/>
                  </a:lnTo>
                  <a:lnTo>
                    <a:pt x="113" y="135"/>
                  </a:lnTo>
                  <a:lnTo>
                    <a:pt x="105" y="163"/>
                  </a:lnTo>
                  <a:lnTo>
                    <a:pt x="98" y="191"/>
                  </a:lnTo>
                  <a:lnTo>
                    <a:pt x="98" y="214"/>
                  </a:lnTo>
                  <a:lnTo>
                    <a:pt x="105" y="242"/>
                  </a:lnTo>
                  <a:lnTo>
                    <a:pt x="105" y="253"/>
                  </a:lnTo>
                  <a:lnTo>
                    <a:pt x="98" y="265"/>
                  </a:lnTo>
                  <a:lnTo>
                    <a:pt x="90" y="276"/>
                  </a:lnTo>
                  <a:lnTo>
                    <a:pt x="83" y="287"/>
                  </a:lnTo>
                  <a:lnTo>
                    <a:pt x="75" y="287"/>
                  </a:lnTo>
                  <a:lnTo>
                    <a:pt x="75" y="293"/>
                  </a:lnTo>
                  <a:lnTo>
                    <a:pt x="45" y="293"/>
                  </a:lnTo>
                  <a:lnTo>
                    <a:pt x="38" y="287"/>
                  </a:lnTo>
                  <a:lnTo>
                    <a:pt x="23" y="282"/>
                  </a:lnTo>
                  <a:lnTo>
                    <a:pt x="15" y="270"/>
                  </a:lnTo>
                  <a:lnTo>
                    <a:pt x="8" y="253"/>
                  </a:lnTo>
                  <a:lnTo>
                    <a:pt x="0" y="236"/>
                  </a:lnTo>
                  <a:lnTo>
                    <a:pt x="0" y="219"/>
                  </a:lnTo>
                  <a:lnTo>
                    <a:pt x="8" y="203"/>
                  </a:lnTo>
                  <a:lnTo>
                    <a:pt x="8" y="146"/>
                  </a:lnTo>
                  <a:lnTo>
                    <a:pt x="15" y="124"/>
                  </a:lnTo>
                  <a:lnTo>
                    <a:pt x="23" y="95"/>
                  </a:lnTo>
                  <a:lnTo>
                    <a:pt x="45" y="73"/>
                  </a:lnTo>
                  <a:lnTo>
                    <a:pt x="60" y="50"/>
                  </a:lnTo>
                  <a:lnTo>
                    <a:pt x="83" y="33"/>
                  </a:lnTo>
                  <a:lnTo>
                    <a:pt x="113" y="16"/>
                  </a:lnTo>
                  <a:lnTo>
                    <a:pt x="143" y="0"/>
                  </a:lnTo>
                  <a:lnTo>
                    <a:pt x="158" y="0"/>
                  </a:lnTo>
                  <a:close/>
                </a:path>
              </a:pathLst>
            </a:custGeom>
            <a:solidFill>
              <a:srgbClr val="FF3FFF"/>
            </a:solidFill>
            <a:ln w="9525">
              <a:noFill/>
              <a:round/>
              <a:headEnd/>
              <a:tailEnd/>
            </a:ln>
          </p:spPr>
          <p:txBody>
            <a:bodyPr/>
            <a:lstStyle/>
            <a:p>
              <a:endParaRPr lang="en-US"/>
            </a:p>
          </p:txBody>
        </p:sp>
        <p:sp>
          <p:nvSpPr>
            <p:cNvPr id="20568" name="Freeform 86"/>
            <p:cNvSpPr>
              <a:spLocks/>
            </p:cNvSpPr>
            <p:nvPr/>
          </p:nvSpPr>
          <p:spPr bwMode="auto">
            <a:xfrm>
              <a:off x="880" y="1077"/>
              <a:ext cx="83" cy="62"/>
            </a:xfrm>
            <a:custGeom>
              <a:avLst/>
              <a:gdLst>
                <a:gd name="T0" fmla="*/ 83 w 83"/>
                <a:gd name="T1" fmla="*/ 23 h 62"/>
                <a:gd name="T2" fmla="*/ 83 w 83"/>
                <a:gd name="T3" fmla="*/ 45 h 62"/>
                <a:gd name="T4" fmla="*/ 75 w 83"/>
                <a:gd name="T5" fmla="*/ 51 h 62"/>
                <a:gd name="T6" fmla="*/ 67 w 83"/>
                <a:gd name="T7" fmla="*/ 62 h 62"/>
                <a:gd name="T8" fmla="*/ 45 w 83"/>
                <a:gd name="T9" fmla="*/ 62 h 62"/>
                <a:gd name="T10" fmla="*/ 30 w 83"/>
                <a:gd name="T11" fmla="*/ 57 h 62"/>
                <a:gd name="T12" fmla="*/ 0 w 83"/>
                <a:gd name="T13" fmla="*/ 34 h 62"/>
                <a:gd name="T14" fmla="*/ 7 w 83"/>
                <a:gd name="T15" fmla="*/ 28 h 62"/>
                <a:gd name="T16" fmla="*/ 7 w 83"/>
                <a:gd name="T17" fmla="*/ 17 h 62"/>
                <a:gd name="T18" fmla="*/ 15 w 83"/>
                <a:gd name="T19" fmla="*/ 11 h 62"/>
                <a:gd name="T20" fmla="*/ 22 w 83"/>
                <a:gd name="T21" fmla="*/ 0 h 62"/>
                <a:gd name="T22" fmla="*/ 30 w 83"/>
                <a:gd name="T23" fmla="*/ 0 h 62"/>
                <a:gd name="T24" fmla="*/ 45 w 83"/>
                <a:gd name="T25" fmla="*/ 6 h 62"/>
                <a:gd name="T26" fmla="*/ 60 w 83"/>
                <a:gd name="T27" fmla="*/ 6 h 62"/>
                <a:gd name="T28" fmla="*/ 67 w 83"/>
                <a:gd name="T29" fmla="*/ 11 h 62"/>
                <a:gd name="T30" fmla="*/ 67 w 83"/>
                <a:gd name="T31" fmla="*/ 17 h 62"/>
                <a:gd name="T32" fmla="*/ 75 w 83"/>
                <a:gd name="T33" fmla="*/ 17 h 62"/>
                <a:gd name="T34" fmla="*/ 83 w 83"/>
                <a:gd name="T35" fmla="*/ 23 h 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62"/>
                <a:gd name="T56" fmla="*/ 83 w 83"/>
                <a:gd name="T57" fmla="*/ 62 h 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62">
                  <a:moveTo>
                    <a:pt x="83" y="23"/>
                  </a:moveTo>
                  <a:lnTo>
                    <a:pt x="83" y="45"/>
                  </a:lnTo>
                  <a:lnTo>
                    <a:pt x="75" y="51"/>
                  </a:lnTo>
                  <a:lnTo>
                    <a:pt x="67" y="62"/>
                  </a:lnTo>
                  <a:lnTo>
                    <a:pt x="45" y="62"/>
                  </a:lnTo>
                  <a:lnTo>
                    <a:pt x="30" y="57"/>
                  </a:lnTo>
                  <a:lnTo>
                    <a:pt x="0" y="34"/>
                  </a:lnTo>
                  <a:lnTo>
                    <a:pt x="7" y="28"/>
                  </a:lnTo>
                  <a:lnTo>
                    <a:pt x="7" y="17"/>
                  </a:lnTo>
                  <a:lnTo>
                    <a:pt x="15" y="11"/>
                  </a:lnTo>
                  <a:lnTo>
                    <a:pt x="22" y="0"/>
                  </a:lnTo>
                  <a:lnTo>
                    <a:pt x="30" y="0"/>
                  </a:lnTo>
                  <a:lnTo>
                    <a:pt x="45" y="6"/>
                  </a:lnTo>
                  <a:lnTo>
                    <a:pt x="60" y="6"/>
                  </a:lnTo>
                  <a:lnTo>
                    <a:pt x="67" y="11"/>
                  </a:lnTo>
                  <a:lnTo>
                    <a:pt x="67" y="17"/>
                  </a:lnTo>
                  <a:lnTo>
                    <a:pt x="75" y="17"/>
                  </a:lnTo>
                  <a:lnTo>
                    <a:pt x="83" y="23"/>
                  </a:lnTo>
                  <a:close/>
                </a:path>
              </a:pathLst>
            </a:custGeom>
            <a:solidFill>
              <a:srgbClr val="FF0000"/>
            </a:solidFill>
            <a:ln w="9525">
              <a:noFill/>
              <a:round/>
              <a:headEnd/>
              <a:tailEnd/>
            </a:ln>
          </p:spPr>
          <p:txBody>
            <a:bodyPr/>
            <a:lstStyle/>
            <a:p>
              <a:endParaRPr lang="en-US"/>
            </a:p>
          </p:txBody>
        </p:sp>
        <p:sp>
          <p:nvSpPr>
            <p:cNvPr id="20569" name="Freeform 87"/>
            <p:cNvSpPr>
              <a:spLocks/>
            </p:cNvSpPr>
            <p:nvPr/>
          </p:nvSpPr>
          <p:spPr bwMode="auto">
            <a:xfrm>
              <a:off x="4467" y="1077"/>
              <a:ext cx="225" cy="237"/>
            </a:xfrm>
            <a:custGeom>
              <a:avLst/>
              <a:gdLst>
                <a:gd name="T0" fmla="*/ 188 w 225"/>
                <a:gd name="T1" fmla="*/ 79 h 237"/>
                <a:gd name="T2" fmla="*/ 195 w 225"/>
                <a:gd name="T3" fmla="*/ 96 h 237"/>
                <a:gd name="T4" fmla="*/ 203 w 225"/>
                <a:gd name="T5" fmla="*/ 113 h 237"/>
                <a:gd name="T6" fmla="*/ 210 w 225"/>
                <a:gd name="T7" fmla="*/ 130 h 237"/>
                <a:gd name="T8" fmla="*/ 218 w 225"/>
                <a:gd name="T9" fmla="*/ 152 h 237"/>
                <a:gd name="T10" fmla="*/ 218 w 225"/>
                <a:gd name="T11" fmla="*/ 164 h 237"/>
                <a:gd name="T12" fmla="*/ 225 w 225"/>
                <a:gd name="T13" fmla="*/ 186 h 237"/>
                <a:gd name="T14" fmla="*/ 218 w 225"/>
                <a:gd name="T15" fmla="*/ 203 h 237"/>
                <a:gd name="T16" fmla="*/ 203 w 225"/>
                <a:gd name="T17" fmla="*/ 220 h 237"/>
                <a:gd name="T18" fmla="*/ 188 w 225"/>
                <a:gd name="T19" fmla="*/ 231 h 237"/>
                <a:gd name="T20" fmla="*/ 173 w 225"/>
                <a:gd name="T21" fmla="*/ 231 h 237"/>
                <a:gd name="T22" fmla="*/ 165 w 225"/>
                <a:gd name="T23" fmla="*/ 237 h 237"/>
                <a:gd name="T24" fmla="*/ 165 w 225"/>
                <a:gd name="T25" fmla="*/ 231 h 237"/>
                <a:gd name="T26" fmla="*/ 158 w 225"/>
                <a:gd name="T27" fmla="*/ 231 h 237"/>
                <a:gd name="T28" fmla="*/ 143 w 225"/>
                <a:gd name="T29" fmla="*/ 198 h 237"/>
                <a:gd name="T30" fmla="*/ 135 w 225"/>
                <a:gd name="T31" fmla="*/ 169 h 237"/>
                <a:gd name="T32" fmla="*/ 120 w 225"/>
                <a:gd name="T33" fmla="*/ 141 h 237"/>
                <a:gd name="T34" fmla="*/ 105 w 225"/>
                <a:gd name="T35" fmla="*/ 107 h 237"/>
                <a:gd name="T36" fmla="*/ 82 w 225"/>
                <a:gd name="T37" fmla="*/ 85 h 237"/>
                <a:gd name="T38" fmla="*/ 60 w 225"/>
                <a:gd name="T39" fmla="*/ 57 h 237"/>
                <a:gd name="T40" fmla="*/ 30 w 225"/>
                <a:gd name="T41" fmla="*/ 34 h 237"/>
                <a:gd name="T42" fmla="*/ 0 w 225"/>
                <a:gd name="T43" fmla="*/ 17 h 237"/>
                <a:gd name="T44" fmla="*/ 0 w 225"/>
                <a:gd name="T45" fmla="*/ 6 h 237"/>
                <a:gd name="T46" fmla="*/ 7 w 225"/>
                <a:gd name="T47" fmla="*/ 0 h 237"/>
                <a:gd name="T48" fmla="*/ 60 w 225"/>
                <a:gd name="T49" fmla="*/ 0 h 237"/>
                <a:gd name="T50" fmla="*/ 82 w 225"/>
                <a:gd name="T51" fmla="*/ 6 h 237"/>
                <a:gd name="T52" fmla="*/ 112 w 225"/>
                <a:gd name="T53" fmla="*/ 17 h 237"/>
                <a:gd name="T54" fmla="*/ 127 w 225"/>
                <a:gd name="T55" fmla="*/ 34 h 237"/>
                <a:gd name="T56" fmla="*/ 188 w 225"/>
                <a:gd name="T57" fmla="*/ 79 h 2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25"/>
                <a:gd name="T88" fmla="*/ 0 h 237"/>
                <a:gd name="T89" fmla="*/ 225 w 225"/>
                <a:gd name="T90" fmla="*/ 237 h 2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25" h="237">
                  <a:moveTo>
                    <a:pt x="188" y="79"/>
                  </a:moveTo>
                  <a:lnTo>
                    <a:pt x="195" y="96"/>
                  </a:lnTo>
                  <a:lnTo>
                    <a:pt x="203" y="113"/>
                  </a:lnTo>
                  <a:lnTo>
                    <a:pt x="210" y="130"/>
                  </a:lnTo>
                  <a:lnTo>
                    <a:pt x="218" y="152"/>
                  </a:lnTo>
                  <a:lnTo>
                    <a:pt x="218" y="164"/>
                  </a:lnTo>
                  <a:lnTo>
                    <a:pt x="225" y="186"/>
                  </a:lnTo>
                  <a:lnTo>
                    <a:pt x="218" y="203"/>
                  </a:lnTo>
                  <a:lnTo>
                    <a:pt x="203" y="220"/>
                  </a:lnTo>
                  <a:lnTo>
                    <a:pt x="188" y="231"/>
                  </a:lnTo>
                  <a:lnTo>
                    <a:pt x="173" y="231"/>
                  </a:lnTo>
                  <a:lnTo>
                    <a:pt x="165" y="237"/>
                  </a:lnTo>
                  <a:lnTo>
                    <a:pt x="165" y="231"/>
                  </a:lnTo>
                  <a:lnTo>
                    <a:pt x="158" y="231"/>
                  </a:lnTo>
                  <a:lnTo>
                    <a:pt x="143" y="198"/>
                  </a:lnTo>
                  <a:lnTo>
                    <a:pt x="135" y="169"/>
                  </a:lnTo>
                  <a:lnTo>
                    <a:pt x="120" y="141"/>
                  </a:lnTo>
                  <a:lnTo>
                    <a:pt x="105" y="107"/>
                  </a:lnTo>
                  <a:lnTo>
                    <a:pt x="82" y="85"/>
                  </a:lnTo>
                  <a:lnTo>
                    <a:pt x="60" y="57"/>
                  </a:lnTo>
                  <a:lnTo>
                    <a:pt x="30" y="34"/>
                  </a:lnTo>
                  <a:lnTo>
                    <a:pt x="0" y="17"/>
                  </a:lnTo>
                  <a:lnTo>
                    <a:pt x="0" y="6"/>
                  </a:lnTo>
                  <a:lnTo>
                    <a:pt x="7" y="0"/>
                  </a:lnTo>
                  <a:lnTo>
                    <a:pt x="60" y="0"/>
                  </a:lnTo>
                  <a:lnTo>
                    <a:pt x="82" y="6"/>
                  </a:lnTo>
                  <a:lnTo>
                    <a:pt x="112" y="17"/>
                  </a:lnTo>
                  <a:lnTo>
                    <a:pt x="127" y="34"/>
                  </a:lnTo>
                  <a:lnTo>
                    <a:pt x="188" y="79"/>
                  </a:lnTo>
                  <a:close/>
                </a:path>
              </a:pathLst>
            </a:custGeom>
            <a:solidFill>
              <a:srgbClr val="FF3FFF"/>
            </a:solidFill>
            <a:ln w="9525">
              <a:noFill/>
              <a:round/>
              <a:headEnd/>
              <a:tailEnd/>
            </a:ln>
          </p:spPr>
          <p:txBody>
            <a:bodyPr/>
            <a:lstStyle/>
            <a:p>
              <a:endParaRPr lang="en-US"/>
            </a:p>
          </p:txBody>
        </p:sp>
        <p:sp>
          <p:nvSpPr>
            <p:cNvPr id="20570" name="Freeform 88"/>
            <p:cNvSpPr>
              <a:spLocks/>
            </p:cNvSpPr>
            <p:nvPr/>
          </p:nvSpPr>
          <p:spPr bwMode="auto">
            <a:xfrm>
              <a:off x="985" y="1088"/>
              <a:ext cx="511" cy="51"/>
            </a:xfrm>
            <a:custGeom>
              <a:avLst/>
              <a:gdLst>
                <a:gd name="T0" fmla="*/ 511 w 511"/>
                <a:gd name="T1" fmla="*/ 0 h 51"/>
                <a:gd name="T2" fmla="*/ 511 w 511"/>
                <a:gd name="T3" fmla="*/ 23 h 51"/>
                <a:gd name="T4" fmla="*/ 504 w 511"/>
                <a:gd name="T5" fmla="*/ 29 h 51"/>
                <a:gd name="T6" fmla="*/ 489 w 511"/>
                <a:gd name="T7" fmla="*/ 34 h 51"/>
                <a:gd name="T8" fmla="*/ 226 w 511"/>
                <a:gd name="T9" fmla="*/ 34 h 51"/>
                <a:gd name="T10" fmla="*/ 203 w 511"/>
                <a:gd name="T11" fmla="*/ 40 h 51"/>
                <a:gd name="T12" fmla="*/ 165 w 511"/>
                <a:gd name="T13" fmla="*/ 40 h 51"/>
                <a:gd name="T14" fmla="*/ 23 w 511"/>
                <a:gd name="T15" fmla="*/ 51 h 51"/>
                <a:gd name="T16" fmla="*/ 15 w 511"/>
                <a:gd name="T17" fmla="*/ 51 h 51"/>
                <a:gd name="T18" fmla="*/ 0 w 511"/>
                <a:gd name="T19" fmla="*/ 40 h 51"/>
                <a:gd name="T20" fmla="*/ 0 w 511"/>
                <a:gd name="T21" fmla="*/ 12 h 51"/>
                <a:gd name="T22" fmla="*/ 30 w 511"/>
                <a:gd name="T23" fmla="*/ 12 h 51"/>
                <a:gd name="T24" fmla="*/ 60 w 511"/>
                <a:gd name="T25" fmla="*/ 6 h 51"/>
                <a:gd name="T26" fmla="*/ 120 w 511"/>
                <a:gd name="T27" fmla="*/ 6 h 51"/>
                <a:gd name="T28" fmla="*/ 158 w 511"/>
                <a:gd name="T29" fmla="*/ 0 h 51"/>
                <a:gd name="T30" fmla="*/ 511 w 511"/>
                <a:gd name="T31" fmla="*/ 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1"/>
                <a:gd name="T49" fmla="*/ 0 h 51"/>
                <a:gd name="T50" fmla="*/ 511 w 511"/>
                <a:gd name="T51" fmla="*/ 51 h 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1" h="51">
                  <a:moveTo>
                    <a:pt x="511" y="0"/>
                  </a:moveTo>
                  <a:lnTo>
                    <a:pt x="511" y="23"/>
                  </a:lnTo>
                  <a:lnTo>
                    <a:pt x="504" y="29"/>
                  </a:lnTo>
                  <a:lnTo>
                    <a:pt x="489" y="34"/>
                  </a:lnTo>
                  <a:lnTo>
                    <a:pt x="226" y="34"/>
                  </a:lnTo>
                  <a:lnTo>
                    <a:pt x="203" y="40"/>
                  </a:lnTo>
                  <a:lnTo>
                    <a:pt x="165" y="40"/>
                  </a:lnTo>
                  <a:lnTo>
                    <a:pt x="23" y="51"/>
                  </a:lnTo>
                  <a:lnTo>
                    <a:pt x="15" y="51"/>
                  </a:lnTo>
                  <a:lnTo>
                    <a:pt x="0" y="40"/>
                  </a:lnTo>
                  <a:lnTo>
                    <a:pt x="0" y="12"/>
                  </a:lnTo>
                  <a:lnTo>
                    <a:pt x="30" y="12"/>
                  </a:lnTo>
                  <a:lnTo>
                    <a:pt x="60" y="6"/>
                  </a:lnTo>
                  <a:lnTo>
                    <a:pt x="120" y="6"/>
                  </a:lnTo>
                  <a:lnTo>
                    <a:pt x="158" y="0"/>
                  </a:lnTo>
                  <a:lnTo>
                    <a:pt x="511" y="0"/>
                  </a:lnTo>
                  <a:close/>
                </a:path>
              </a:pathLst>
            </a:custGeom>
            <a:solidFill>
              <a:srgbClr val="FF0000"/>
            </a:solidFill>
            <a:ln w="9525">
              <a:noFill/>
              <a:round/>
              <a:headEnd/>
              <a:tailEnd/>
            </a:ln>
          </p:spPr>
          <p:txBody>
            <a:bodyPr/>
            <a:lstStyle/>
            <a:p>
              <a:endParaRPr lang="en-US"/>
            </a:p>
          </p:txBody>
        </p:sp>
        <p:sp>
          <p:nvSpPr>
            <p:cNvPr id="20571" name="Freeform 89"/>
            <p:cNvSpPr>
              <a:spLocks/>
            </p:cNvSpPr>
            <p:nvPr/>
          </p:nvSpPr>
          <p:spPr bwMode="auto">
            <a:xfrm>
              <a:off x="1850" y="1083"/>
              <a:ext cx="534" cy="45"/>
            </a:xfrm>
            <a:custGeom>
              <a:avLst/>
              <a:gdLst>
                <a:gd name="T0" fmla="*/ 526 w 534"/>
                <a:gd name="T1" fmla="*/ 11 h 45"/>
                <a:gd name="T2" fmla="*/ 534 w 534"/>
                <a:gd name="T3" fmla="*/ 17 h 45"/>
                <a:gd name="T4" fmla="*/ 534 w 534"/>
                <a:gd name="T5" fmla="*/ 39 h 45"/>
                <a:gd name="T6" fmla="*/ 511 w 534"/>
                <a:gd name="T7" fmla="*/ 45 h 45"/>
                <a:gd name="T8" fmla="*/ 406 w 534"/>
                <a:gd name="T9" fmla="*/ 45 h 45"/>
                <a:gd name="T10" fmla="*/ 383 w 534"/>
                <a:gd name="T11" fmla="*/ 39 h 45"/>
                <a:gd name="T12" fmla="*/ 75 w 534"/>
                <a:gd name="T13" fmla="*/ 39 h 45"/>
                <a:gd name="T14" fmla="*/ 52 w 534"/>
                <a:gd name="T15" fmla="*/ 45 h 45"/>
                <a:gd name="T16" fmla="*/ 0 w 534"/>
                <a:gd name="T17" fmla="*/ 45 h 45"/>
                <a:gd name="T18" fmla="*/ 0 w 534"/>
                <a:gd name="T19" fmla="*/ 11 h 45"/>
                <a:gd name="T20" fmla="*/ 22 w 534"/>
                <a:gd name="T21" fmla="*/ 5 h 45"/>
                <a:gd name="T22" fmla="*/ 83 w 534"/>
                <a:gd name="T23" fmla="*/ 5 h 45"/>
                <a:gd name="T24" fmla="*/ 120 w 534"/>
                <a:gd name="T25" fmla="*/ 0 h 45"/>
                <a:gd name="T26" fmla="*/ 150 w 534"/>
                <a:gd name="T27" fmla="*/ 5 h 45"/>
                <a:gd name="T28" fmla="*/ 406 w 534"/>
                <a:gd name="T29" fmla="*/ 5 h 45"/>
                <a:gd name="T30" fmla="*/ 436 w 534"/>
                <a:gd name="T31" fmla="*/ 11 h 45"/>
                <a:gd name="T32" fmla="*/ 526 w 534"/>
                <a:gd name="T33" fmla="*/ 11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4"/>
                <a:gd name="T52" fmla="*/ 0 h 45"/>
                <a:gd name="T53" fmla="*/ 534 w 534"/>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4" h="45">
                  <a:moveTo>
                    <a:pt x="526" y="11"/>
                  </a:moveTo>
                  <a:lnTo>
                    <a:pt x="534" y="17"/>
                  </a:lnTo>
                  <a:lnTo>
                    <a:pt x="534" y="39"/>
                  </a:lnTo>
                  <a:lnTo>
                    <a:pt x="511" y="45"/>
                  </a:lnTo>
                  <a:lnTo>
                    <a:pt x="406" y="45"/>
                  </a:lnTo>
                  <a:lnTo>
                    <a:pt x="383" y="39"/>
                  </a:lnTo>
                  <a:lnTo>
                    <a:pt x="75" y="39"/>
                  </a:lnTo>
                  <a:lnTo>
                    <a:pt x="52" y="45"/>
                  </a:lnTo>
                  <a:lnTo>
                    <a:pt x="0" y="45"/>
                  </a:lnTo>
                  <a:lnTo>
                    <a:pt x="0" y="11"/>
                  </a:lnTo>
                  <a:lnTo>
                    <a:pt x="22" y="5"/>
                  </a:lnTo>
                  <a:lnTo>
                    <a:pt x="83" y="5"/>
                  </a:lnTo>
                  <a:lnTo>
                    <a:pt x="120" y="0"/>
                  </a:lnTo>
                  <a:lnTo>
                    <a:pt x="150" y="5"/>
                  </a:lnTo>
                  <a:lnTo>
                    <a:pt x="406" y="5"/>
                  </a:lnTo>
                  <a:lnTo>
                    <a:pt x="436" y="11"/>
                  </a:lnTo>
                  <a:lnTo>
                    <a:pt x="526" y="11"/>
                  </a:lnTo>
                  <a:close/>
                </a:path>
              </a:pathLst>
            </a:custGeom>
            <a:solidFill>
              <a:srgbClr val="FF0000"/>
            </a:solidFill>
            <a:ln w="9525">
              <a:noFill/>
              <a:round/>
              <a:headEnd/>
              <a:tailEnd/>
            </a:ln>
          </p:spPr>
          <p:txBody>
            <a:bodyPr/>
            <a:lstStyle/>
            <a:p>
              <a:endParaRPr lang="en-US"/>
            </a:p>
          </p:txBody>
        </p:sp>
        <p:sp>
          <p:nvSpPr>
            <p:cNvPr id="20572" name="Freeform 90"/>
            <p:cNvSpPr>
              <a:spLocks/>
            </p:cNvSpPr>
            <p:nvPr/>
          </p:nvSpPr>
          <p:spPr bwMode="auto">
            <a:xfrm>
              <a:off x="2421" y="1088"/>
              <a:ext cx="83" cy="57"/>
            </a:xfrm>
            <a:custGeom>
              <a:avLst/>
              <a:gdLst>
                <a:gd name="T0" fmla="*/ 83 w 83"/>
                <a:gd name="T1" fmla="*/ 29 h 57"/>
                <a:gd name="T2" fmla="*/ 83 w 83"/>
                <a:gd name="T3" fmla="*/ 46 h 57"/>
                <a:gd name="T4" fmla="*/ 68 w 83"/>
                <a:gd name="T5" fmla="*/ 51 h 57"/>
                <a:gd name="T6" fmla="*/ 60 w 83"/>
                <a:gd name="T7" fmla="*/ 57 h 57"/>
                <a:gd name="T8" fmla="*/ 45 w 83"/>
                <a:gd name="T9" fmla="*/ 57 h 57"/>
                <a:gd name="T10" fmla="*/ 38 w 83"/>
                <a:gd name="T11" fmla="*/ 51 h 57"/>
                <a:gd name="T12" fmla="*/ 23 w 83"/>
                <a:gd name="T13" fmla="*/ 51 h 57"/>
                <a:gd name="T14" fmla="*/ 23 w 83"/>
                <a:gd name="T15" fmla="*/ 46 h 57"/>
                <a:gd name="T16" fmla="*/ 8 w 83"/>
                <a:gd name="T17" fmla="*/ 46 h 57"/>
                <a:gd name="T18" fmla="*/ 0 w 83"/>
                <a:gd name="T19" fmla="*/ 34 h 57"/>
                <a:gd name="T20" fmla="*/ 8 w 83"/>
                <a:gd name="T21" fmla="*/ 23 h 57"/>
                <a:gd name="T22" fmla="*/ 8 w 83"/>
                <a:gd name="T23" fmla="*/ 17 h 57"/>
                <a:gd name="T24" fmla="*/ 15 w 83"/>
                <a:gd name="T25" fmla="*/ 12 h 57"/>
                <a:gd name="T26" fmla="*/ 23 w 83"/>
                <a:gd name="T27" fmla="*/ 0 h 57"/>
                <a:gd name="T28" fmla="*/ 53 w 83"/>
                <a:gd name="T29" fmla="*/ 0 h 57"/>
                <a:gd name="T30" fmla="*/ 83 w 83"/>
                <a:gd name="T31" fmla="*/ 23 h 57"/>
                <a:gd name="T32" fmla="*/ 83 w 83"/>
                <a:gd name="T33" fmla="*/ 29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57"/>
                <a:gd name="T53" fmla="*/ 83 w 83"/>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57">
                  <a:moveTo>
                    <a:pt x="83" y="29"/>
                  </a:moveTo>
                  <a:lnTo>
                    <a:pt x="83" y="46"/>
                  </a:lnTo>
                  <a:lnTo>
                    <a:pt x="68" y="51"/>
                  </a:lnTo>
                  <a:lnTo>
                    <a:pt x="60" y="57"/>
                  </a:lnTo>
                  <a:lnTo>
                    <a:pt x="45" y="57"/>
                  </a:lnTo>
                  <a:lnTo>
                    <a:pt x="38" y="51"/>
                  </a:lnTo>
                  <a:lnTo>
                    <a:pt x="23" y="51"/>
                  </a:lnTo>
                  <a:lnTo>
                    <a:pt x="23" y="46"/>
                  </a:lnTo>
                  <a:lnTo>
                    <a:pt x="8" y="46"/>
                  </a:lnTo>
                  <a:lnTo>
                    <a:pt x="0" y="34"/>
                  </a:lnTo>
                  <a:lnTo>
                    <a:pt x="8" y="23"/>
                  </a:lnTo>
                  <a:lnTo>
                    <a:pt x="8" y="17"/>
                  </a:lnTo>
                  <a:lnTo>
                    <a:pt x="15" y="12"/>
                  </a:lnTo>
                  <a:lnTo>
                    <a:pt x="23" y="0"/>
                  </a:lnTo>
                  <a:lnTo>
                    <a:pt x="53" y="0"/>
                  </a:lnTo>
                  <a:lnTo>
                    <a:pt x="83" y="23"/>
                  </a:lnTo>
                  <a:lnTo>
                    <a:pt x="83" y="29"/>
                  </a:lnTo>
                  <a:close/>
                </a:path>
              </a:pathLst>
            </a:custGeom>
            <a:solidFill>
              <a:srgbClr val="FF0000"/>
            </a:solidFill>
            <a:ln w="9525">
              <a:noFill/>
              <a:round/>
              <a:headEnd/>
              <a:tailEnd/>
            </a:ln>
          </p:spPr>
          <p:txBody>
            <a:bodyPr/>
            <a:lstStyle/>
            <a:p>
              <a:endParaRPr lang="en-US"/>
            </a:p>
          </p:txBody>
        </p:sp>
        <p:sp>
          <p:nvSpPr>
            <p:cNvPr id="20573" name="Freeform 91"/>
            <p:cNvSpPr>
              <a:spLocks/>
            </p:cNvSpPr>
            <p:nvPr/>
          </p:nvSpPr>
          <p:spPr bwMode="auto">
            <a:xfrm>
              <a:off x="173" y="1088"/>
              <a:ext cx="83" cy="62"/>
            </a:xfrm>
            <a:custGeom>
              <a:avLst/>
              <a:gdLst>
                <a:gd name="T0" fmla="*/ 83 w 83"/>
                <a:gd name="T1" fmla="*/ 17 h 62"/>
                <a:gd name="T2" fmla="*/ 83 w 83"/>
                <a:gd name="T3" fmla="*/ 29 h 62"/>
                <a:gd name="T4" fmla="*/ 75 w 83"/>
                <a:gd name="T5" fmla="*/ 40 h 62"/>
                <a:gd name="T6" fmla="*/ 75 w 83"/>
                <a:gd name="T7" fmla="*/ 46 h 62"/>
                <a:gd name="T8" fmla="*/ 68 w 83"/>
                <a:gd name="T9" fmla="*/ 51 h 62"/>
                <a:gd name="T10" fmla="*/ 60 w 83"/>
                <a:gd name="T11" fmla="*/ 51 h 62"/>
                <a:gd name="T12" fmla="*/ 45 w 83"/>
                <a:gd name="T13" fmla="*/ 62 h 62"/>
                <a:gd name="T14" fmla="*/ 38 w 83"/>
                <a:gd name="T15" fmla="*/ 62 h 62"/>
                <a:gd name="T16" fmla="*/ 30 w 83"/>
                <a:gd name="T17" fmla="*/ 57 h 62"/>
                <a:gd name="T18" fmla="*/ 15 w 83"/>
                <a:gd name="T19" fmla="*/ 57 h 62"/>
                <a:gd name="T20" fmla="*/ 0 w 83"/>
                <a:gd name="T21" fmla="*/ 46 h 62"/>
                <a:gd name="T22" fmla="*/ 0 w 83"/>
                <a:gd name="T23" fmla="*/ 12 h 62"/>
                <a:gd name="T24" fmla="*/ 7 w 83"/>
                <a:gd name="T25" fmla="*/ 6 h 62"/>
                <a:gd name="T26" fmla="*/ 23 w 83"/>
                <a:gd name="T27" fmla="*/ 0 h 62"/>
                <a:gd name="T28" fmla="*/ 60 w 83"/>
                <a:gd name="T29" fmla="*/ 0 h 62"/>
                <a:gd name="T30" fmla="*/ 60 w 83"/>
                <a:gd name="T31" fmla="*/ 6 h 62"/>
                <a:gd name="T32" fmla="*/ 68 w 83"/>
                <a:gd name="T33" fmla="*/ 6 h 62"/>
                <a:gd name="T34" fmla="*/ 83 w 83"/>
                <a:gd name="T35" fmla="*/ 17 h 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62"/>
                <a:gd name="T56" fmla="*/ 83 w 83"/>
                <a:gd name="T57" fmla="*/ 62 h 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62">
                  <a:moveTo>
                    <a:pt x="83" y="17"/>
                  </a:moveTo>
                  <a:lnTo>
                    <a:pt x="83" y="29"/>
                  </a:lnTo>
                  <a:lnTo>
                    <a:pt x="75" y="40"/>
                  </a:lnTo>
                  <a:lnTo>
                    <a:pt x="75" y="46"/>
                  </a:lnTo>
                  <a:lnTo>
                    <a:pt x="68" y="51"/>
                  </a:lnTo>
                  <a:lnTo>
                    <a:pt x="60" y="51"/>
                  </a:lnTo>
                  <a:lnTo>
                    <a:pt x="45" y="62"/>
                  </a:lnTo>
                  <a:lnTo>
                    <a:pt x="38" y="62"/>
                  </a:lnTo>
                  <a:lnTo>
                    <a:pt x="30" y="57"/>
                  </a:lnTo>
                  <a:lnTo>
                    <a:pt x="15" y="57"/>
                  </a:lnTo>
                  <a:lnTo>
                    <a:pt x="0" y="46"/>
                  </a:lnTo>
                  <a:lnTo>
                    <a:pt x="0" y="12"/>
                  </a:lnTo>
                  <a:lnTo>
                    <a:pt x="7" y="6"/>
                  </a:lnTo>
                  <a:lnTo>
                    <a:pt x="23" y="0"/>
                  </a:lnTo>
                  <a:lnTo>
                    <a:pt x="60" y="0"/>
                  </a:lnTo>
                  <a:lnTo>
                    <a:pt x="60" y="6"/>
                  </a:lnTo>
                  <a:lnTo>
                    <a:pt x="68" y="6"/>
                  </a:lnTo>
                  <a:lnTo>
                    <a:pt x="83" y="17"/>
                  </a:lnTo>
                  <a:close/>
                </a:path>
              </a:pathLst>
            </a:custGeom>
            <a:solidFill>
              <a:srgbClr val="3FFF3F"/>
            </a:solidFill>
            <a:ln w="9525">
              <a:noFill/>
              <a:round/>
              <a:headEnd/>
              <a:tailEnd/>
            </a:ln>
          </p:spPr>
          <p:txBody>
            <a:bodyPr/>
            <a:lstStyle/>
            <a:p>
              <a:endParaRPr lang="en-US"/>
            </a:p>
          </p:txBody>
        </p:sp>
        <p:sp>
          <p:nvSpPr>
            <p:cNvPr id="20574" name="Freeform 92"/>
            <p:cNvSpPr>
              <a:spLocks/>
            </p:cNvSpPr>
            <p:nvPr/>
          </p:nvSpPr>
          <p:spPr bwMode="auto">
            <a:xfrm>
              <a:off x="301" y="1094"/>
              <a:ext cx="451" cy="40"/>
            </a:xfrm>
            <a:custGeom>
              <a:avLst/>
              <a:gdLst>
                <a:gd name="T0" fmla="*/ 436 w 451"/>
                <a:gd name="T1" fmla="*/ 0 h 40"/>
                <a:gd name="T2" fmla="*/ 443 w 451"/>
                <a:gd name="T3" fmla="*/ 6 h 40"/>
                <a:gd name="T4" fmla="*/ 443 w 451"/>
                <a:gd name="T5" fmla="*/ 17 h 40"/>
                <a:gd name="T6" fmla="*/ 451 w 451"/>
                <a:gd name="T7" fmla="*/ 17 h 40"/>
                <a:gd name="T8" fmla="*/ 451 w 451"/>
                <a:gd name="T9" fmla="*/ 28 h 40"/>
                <a:gd name="T10" fmla="*/ 436 w 451"/>
                <a:gd name="T11" fmla="*/ 40 h 40"/>
                <a:gd name="T12" fmla="*/ 15 w 451"/>
                <a:gd name="T13" fmla="*/ 40 h 40"/>
                <a:gd name="T14" fmla="*/ 15 w 451"/>
                <a:gd name="T15" fmla="*/ 34 h 40"/>
                <a:gd name="T16" fmla="*/ 0 w 451"/>
                <a:gd name="T17" fmla="*/ 23 h 40"/>
                <a:gd name="T18" fmla="*/ 15 w 451"/>
                <a:gd name="T19" fmla="*/ 11 h 40"/>
                <a:gd name="T20" fmla="*/ 30 w 451"/>
                <a:gd name="T21" fmla="*/ 6 h 40"/>
                <a:gd name="T22" fmla="*/ 45 w 451"/>
                <a:gd name="T23" fmla="*/ 6 h 40"/>
                <a:gd name="T24" fmla="*/ 52 w 451"/>
                <a:gd name="T25" fmla="*/ 0 h 40"/>
                <a:gd name="T26" fmla="*/ 120 w 451"/>
                <a:gd name="T27" fmla="*/ 0 h 40"/>
                <a:gd name="T28" fmla="*/ 135 w 451"/>
                <a:gd name="T29" fmla="*/ 6 h 40"/>
                <a:gd name="T30" fmla="*/ 188 w 451"/>
                <a:gd name="T31" fmla="*/ 6 h 40"/>
                <a:gd name="T32" fmla="*/ 203 w 451"/>
                <a:gd name="T33" fmla="*/ 0 h 40"/>
                <a:gd name="T34" fmla="*/ 436 w 451"/>
                <a:gd name="T35" fmla="*/ 0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51"/>
                <a:gd name="T55" fmla="*/ 0 h 40"/>
                <a:gd name="T56" fmla="*/ 451 w 451"/>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51" h="40">
                  <a:moveTo>
                    <a:pt x="436" y="0"/>
                  </a:moveTo>
                  <a:lnTo>
                    <a:pt x="443" y="6"/>
                  </a:lnTo>
                  <a:lnTo>
                    <a:pt x="443" y="17"/>
                  </a:lnTo>
                  <a:lnTo>
                    <a:pt x="451" y="17"/>
                  </a:lnTo>
                  <a:lnTo>
                    <a:pt x="451" y="28"/>
                  </a:lnTo>
                  <a:lnTo>
                    <a:pt x="436" y="40"/>
                  </a:lnTo>
                  <a:lnTo>
                    <a:pt x="15" y="40"/>
                  </a:lnTo>
                  <a:lnTo>
                    <a:pt x="15" y="34"/>
                  </a:lnTo>
                  <a:lnTo>
                    <a:pt x="0" y="23"/>
                  </a:lnTo>
                  <a:lnTo>
                    <a:pt x="15" y="11"/>
                  </a:lnTo>
                  <a:lnTo>
                    <a:pt x="30" y="6"/>
                  </a:lnTo>
                  <a:lnTo>
                    <a:pt x="45" y="6"/>
                  </a:lnTo>
                  <a:lnTo>
                    <a:pt x="52" y="0"/>
                  </a:lnTo>
                  <a:lnTo>
                    <a:pt x="120" y="0"/>
                  </a:lnTo>
                  <a:lnTo>
                    <a:pt x="135" y="6"/>
                  </a:lnTo>
                  <a:lnTo>
                    <a:pt x="188" y="6"/>
                  </a:lnTo>
                  <a:lnTo>
                    <a:pt x="203" y="0"/>
                  </a:lnTo>
                  <a:lnTo>
                    <a:pt x="436" y="0"/>
                  </a:lnTo>
                  <a:close/>
                </a:path>
              </a:pathLst>
            </a:custGeom>
            <a:solidFill>
              <a:srgbClr val="FF3F3F"/>
            </a:solidFill>
            <a:ln w="9525">
              <a:noFill/>
              <a:round/>
              <a:headEnd/>
              <a:tailEnd/>
            </a:ln>
          </p:spPr>
          <p:txBody>
            <a:bodyPr/>
            <a:lstStyle/>
            <a:p>
              <a:endParaRPr lang="en-US"/>
            </a:p>
          </p:txBody>
        </p:sp>
        <p:sp>
          <p:nvSpPr>
            <p:cNvPr id="20575" name="Freeform 93"/>
            <p:cNvSpPr>
              <a:spLocks/>
            </p:cNvSpPr>
            <p:nvPr/>
          </p:nvSpPr>
          <p:spPr bwMode="auto">
            <a:xfrm>
              <a:off x="2602" y="1105"/>
              <a:ext cx="451" cy="45"/>
            </a:xfrm>
            <a:custGeom>
              <a:avLst/>
              <a:gdLst>
                <a:gd name="T0" fmla="*/ 436 w 451"/>
                <a:gd name="T1" fmla="*/ 6 h 45"/>
                <a:gd name="T2" fmla="*/ 451 w 451"/>
                <a:gd name="T3" fmla="*/ 17 h 45"/>
                <a:gd name="T4" fmla="*/ 451 w 451"/>
                <a:gd name="T5" fmla="*/ 34 h 45"/>
                <a:gd name="T6" fmla="*/ 428 w 451"/>
                <a:gd name="T7" fmla="*/ 45 h 45"/>
                <a:gd name="T8" fmla="*/ 15 w 451"/>
                <a:gd name="T9" fmla="*/ 45 h 45"/>
                <a:gd name="T10" fmla="*/ 0 w 451"/>
                <a:gd name="T11" fmla="*/ 40 h 45"/>
                <a:gd name="T12" fmla="*/ 0 w 451"/>
                <a:gd name="T13" fmla="*/ 6 h 45"/>
                <a:gd name="T14" fmla="*/ 7 w 451"/>
                <a:gd name="T15" fmla="*/ 0 h 45"/>
                <a:gd name="T16" fmla="*/ 37 w 451"/>
                <a:gd name="T17" fmla="*/ 6 h 45"/>
                <a:gd name="T18" fmla="*/ 436 w 451"/>
                <a:gd name="T19" fmla="*/ 6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1"/>
                <a:gd name="T31" fmla="*/ 0 h 45"/>
                <a:gd name="T32" fmla="*/ 451 w 451"/>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1" h="45">
                  <a:moveTo>
                    <a:pt x="436" y="6"/>
                  </a:moveTo>
                  <a:lnTo>
                    <a:pt x="451" y="17"/>
                  </a:lnTo>
                  <a:lnTo>
                    <a:pt x="451" y="34"/>
                  </a:lnTo>
                  <a:lnTo>
                    <a:pt x="428" y="45"/>
                  </a:lnTo>
                  <a:lnTo>
                    <a:pt x="15" y="45"/>
                  </a:lnTo>
                  <a:lnTo>
                    <a:pt x="0" y="40"/>
                  </a:lnTo>
                  <a:lnTo>
                    <a:pt x="0" y="6"/>
                  </a:lnTo>
                  <a:lnTo>
                    <a:pt x="7" y="0"/>
                  </a:lnTo>
                  <a:lnTo>
                    <a:pt x="37" y="6"/>
                  </a:lnTo>
                  <a:lnTo>
                    <a:pt x="436" y="6"/>
                  </a:lnTo>
                  <a:close/>
                </a:path>
              </a:pathLst>
            </a:custGeom>
            <a:solidFill>
              <a:srgbClr val="FF3F3F"/>
            </a:solidFill>
            <a:ln w="9525">
              <a:noFill/>
              <a:round/>
              <a:headEnd/>
              <a:tailEnd/>
            </a:ln>
          </p:spPr>
          <p:txBody>
            <a:bodyPr/>
            <a:lstStyle/>
            <a:p>
              <a:endParaRPr lang="en-US"/>
            </a:p>
          </p:txBody>
        </p:sp>
        <p:sp>
          <p:nvSpPr>
            <p:cNvPr id="20576" name="Freeform 94"/>
            <p:cNvSpPr>
              <a:spLocks/>
            </p:cNvSpPr>
            <p:nvPr/>
          </p:nvSpPr>
          <p:spPr bwMode="auto">
            <a:xfrm>
              <a:off x="4331" y="1105"/>
              <a:ext cx="91" cy="322"/>
            </a:xfrm>
            <a:custGeom>
              <a:avLst/>
              <a:gdLst>
                <a:gd name="T0" fmla="*/ 53 w 91"/>
                <a:gd name="T1" fmla="*/ 12 h 322"/>
                <a:gd name="T2" fmla="*/ 60 w 91"/>
                <a:gd name="T3" fmla="*/ 23 h 322"/>
                <a:gd name="T4" fmla="*/ 68 w 91"/>
                <a:gd name="T5" fmla="*/ 40 h 322"/>
                <a:gd name="T6" fmla="*/ 75 w 91"/>
                <a:gd name="T7" fmla="*/ 51 h 322"/>
                <a:gd name="T8" fmla="*/ 83 w 91"/>
                <a:gd name="T9" fmla="*/ 68 h 322"/>
                <a:gd name="T10" fmla="*/ 83 w 91"/>
                <a:gd name="T11" fmla="*/ 102 h 322"/>
                <a:gd name="T12" fmla="*/ 91 w 91"/>
                <a:gd name="T13" fmla="*/ 130 h 322"/>
                <a:gd name="T14" fmla="*/ 91 w 91"/>
                <a:gd name="T15" fmla="*/ 192 h 322"/>
                <a:gd name="T16" fmla="*/ 83 w 91"/>
                <a:gd name="T17" fmla="*/ 209 h 322"/>
                <a:gd name="T18" fmla="*/ 83 w 91"/>
                <a:gd name="T19" fmla="*/ 226 h 322"/>
                <a:gd name="T20" fmla="*/ 91 w 91"/>
                <a:gd name="T21" fmla="*/ 249 h 322"/>
                <a:gd name="T22" fmla="*/ 91 w 91"/>
                <a:gd name="T23" fmla="*/ 265 h 322"/>
                <a:gd name="T24" fmla="*/ 83 w 91"/>
                <a:gd name="T25" fmla="*/ 282 h 322"/>
                <a:gd name="T26" fmla="*/ 83 w 91"/>
                <a:gd name="T27" fmla="*/ 299 h 322"/>
                <a:gd name="T28" fmla="*/ 68 w 91"/>
                <a:gd name="T29" fmla="*/ 311 h 322"/>
                <a:gd name="T30" fmla="*/ 45 w 91"/>
                <a:gd name="T31" fmla="*/ 322 h 322"/>
                <a:gd name="T32" fmla="*/ 30 w 91"/>
                <a:gd name="T33" fmla="*/ 322 h 322"/>
                <a:gd name="T34" fmla="*/ 23 w 91"/>
                <a:gd name="T35" fmla="*/ 316 h 322"/>
                <a:gd name="T36" fmla="*/ 15 w 91"/>
                <a:gd name="T37" fmla="*/ 316 h 322"/>
                <a:gd name="T38" fmla="*/ 8 w 91"/>
                <a:gd name="T39" fmla="*/ 311 h 322"/>
                <a:gd name="T40" fmla="*/ 8 w 91"/>
                <a:gd name="T41" fmla="*/ 305 h 322"/>
                <a:gd name="T42" fmla="*/ 0 w 91"/>
                <a:gd name="T43" fmla="*/ 299 h 322"/>
                <a:gd name="T44" fmla="*/ 0 w 91"/>
                <a:gd name="T45" fmla="*/ 164 h 322"/>
                <a:gd name="T46" fmla="*/ 8 w 91"/>
                <a:gd name="T47" fmla="*/ 96 h 322"/>
                <a:gd name="T48" fmla="*/ 23 w 91"/>
                <a:gd name="T49" fmla="*/ 29 h 322"/>
                <a:gd name="T50" fmla="*/ 23 w 91"/>
                <a:gd name="T51" fmla="*/ 12 h 322"/>
                <a:gd name="T52" fmla="*/ 30 w 91"/>
                <a:gd name="T53" fmla="*/ 6 h 322"/>
                <a:gd name="T54" fmla="*/ 38 w 91"/>
                <a:gd name="T55" fmla="*/ 6 h 322"/>
                <a:gd name="T56" fmla="*/ 45 w 91"/>
                <a:gd name="T57" fmla="*/ 0 h 322"/>
                <a:gd name="T58" fmla="*/ 53 w 91"/>
                <a:gd name="T59" fmla="*/ 6 h 322"/>
                <a:gd name="T60" fmla="*/ 53 w 91"/>
                <a:gd name="T61" fmla="*/ 12 h 32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91"/>
                <a:gd name="T94" fmla="*/ 0 h 322"/>
                <a:gd name="T95" fmla="*/ 91 w 91"/>
                <a:gd name="T96" fmla="*/ 322 h 32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91" h="322">
                  <a:moveTo>
                    <a:pt x="53" y="12"/>
                  </a:moveTo>
                  <a:lnTo>
                    <a:pt x="60" y="23"/>
                  </a:lnTo>
                  <a:lnTo>
                    <a:pt x="68" y="40"/>
                  </a:lnTo>
                  <a:lnTo>
                    <a:pt x="75" y="51"/>
                  </a:lnTo>
                  <a:lnTo>
                    <a:pt x="83" y="68"/>
                  </a:lnTo>
                  <a:lnTo>
                    <a:pt x="83" y="102"/>
                  </a:lnTo>
                  <a:lnTo>
                    <a:pt x="91" y="130"/>
                  </a:lnTo>
                  <a:lnTo>
                    <a:pt x="91" y="192"/>
                  </a:lnTo>
                  <a:lnTo>
                    <a:pt x="83" y="209"/>
                  </a:lnTo>
                  <a:lnTo>
                    <a:pt x="83" y="226"/>
                  </a:lnTo>
                  <a:lnTo>
                    <a:pt x="91" y="249"/>
                  </a:lnTo>
                  <a:lnTo>
                    <a:pt x="91" y="265"/>
                  </a:lnTo>
                  <a:lnTo>
                    <a:pt x="83" y="282"/>
                  </a:lnTo>
                  <a:lnTo>
                    <a:pt x="83" y="299"/>
                  </a:lnTo>
                  <a:lnTo>
                    <a:pt x="68" y="311"/>
                  </a:lnTo>
                  <a:lnTo>
                    <a:pt x="45" y="322"/>
                  </a:lnTo>
                  <a:lnTo>
                    <a:pt x="30" y="322"/>
                  </a:lnTo>
                  <a:lnTo>
                    <a:pt x="23" y="316"/>
                  </a:lnTo>
                  <a:lnTo>
                    <a:pt x="15" y="316"/>
                  </a:lnTo>
                  <a:lnTo>
                    <a:pt x="8" y="311"/>
                  </a:lnTo>
                  <a:lnTo>
                    <a:pt x="8" y="305"/>
                  </a:lnTo>
                  <a:lnTo>
                    <a:pt x="0" y="299"/>
                  </a:lnTo>
                  <a:lnTo>
                    <a:pt x="0" y="164"/>
                  </a:lnTo>
                  <a:lnTo>
                    <a:pt x="8" y="96"/>
                  </a:lnTo>
                  <a:lnTo>
                    <a:pt x="23" y="29"/>
                  </a:lnTo>
                  <a:lnTo>
                    <a:pt x="23" y="12"/>
                  </a:lnTo>
                  <a:lnTo>
                    <a:pt x="30" y="6"/>
                  </a:lnTo>
                  <a:lnTo>
                    <a:pt x="38" y="6"/>
                  </a:lnTo>
                  <a:lnTo>
                    <a:pt x="45" y="0"/>
                  </a:lnTo>
                  <a:lnTo>
                    <a:pt x="53" y="6"/>
                  </a:lnTo>
                  <a:lnTo>
                    <a:pt x="53" y="12"/>
                  </a:lnTo>
                  <a:close/>
                </a:path>
              </a:pathLst>
            </a:custGeom>
            <a:solidFill>
              <a:srgbClr val="FF3FFF"/>
            </a:solidFill>
            <a:ln w="9525">
              <a:noFill/>
              <a:round/>
              <a:headEnd/>
              <a:tailEnd/>
            </a:ln>
          </p:spPr>
          <p:txBody>
            <a:bodyPr/>
            <a:lstStyle/>
            <a:p>
              <a:endParaRPr lang="en-US"/>
            </a:p>
          </p:txBody>
        </p:sp>
        <p:sp>
          <p:nvSpPr>
            <p:cNvPr id="20577" name="Freeform 95"/>
            <p:cNvSpPr>
              <a:spLocks/>
            </p:cNvSpPr>
            <p:nvPr/>
          </p:nvSpPr>
          <p:spPr bwMode="auto">
            <a:xfrm>
              <a:off x="3128" y="1111"/>
              <a:ext cx="75" cy="56"/>
            </a:xfrm>
            <a:custGeom>
              <a:avLst/>
              <a:gdLst>
                <a:gd name="T0" fmla="*/ 68 w 75"/>
                <a:gd name="T1" fmla="*/ 6 h 56"/>
                <a:gd name="T2" fmla="*/ 68 w 75"/>
                <a:gd name="T3" fmla="*/ 17 h 56"/>
                <a:gd name="T4" fmla="*/ 75 w 75"/>
                <a:gd name="T5" fmla="*/ 28 h 56"/>
                <a:gd name="T6" fmla="*/ 75 w 75"/>
                <a:gd name="T7" fmla="*/ 39 h 56"/>
                <a:gd name="T8" fmla="*/ 53 w 75"/>
                <a:gd name="T9" fmla="*/ 56 h 56"/>
                <a:gd name="T10" fmla="*/ 38 w 75"/>
                <a:gd name="T11" fmla="*/ 56 h 56"/>
                <a:gd name="T12" fmla="*/ 38 w 75"/>
                <a:gd name="T13" fmla="*/ 51 h 56"/>
                <a:gd name="T14" fmla="*/ 23 w 75"/>
                <a:gd name="T15" fmla="*/ 51 h 56"/>
                <a:gd name="T16" fmla="*/ 8 w 75"/>
                <a:gd name="T17" fmla="*/ 45 h 56"/>
                <a:gd name="T18" fmla="*/ 0 w 75"/>
                <a:gd name="T19" fmla="*/ 34 h 56"/>
                <a:gd name="T20" fmla="*/ 0 w 75"/>
                <a:gd name="T21" fmla="*/ 11 h 56"/>
                <a:gd name="T22" fmla="*/ 8 w 75"/>
                <a:gd name="T23" fmla="*/ 11 h 56"/>
                <a:gd name="T24" fmla="*/ 23 w 75"/>
                <a:gd name="T25" fmla="*/ 0 h 56"/>
                <a:gd name="T26" fmla="*/ 53 w 75"/>
                <a:gd name="T27" fmla="*/ 0 h 56"/>
                <a:gd name="T28" fmla="*/ 60 w 75"/>
                <a:gd name="T29" fmla="*/ 6 h 56"/>
                <a:gd name="T30" fmla="*/ 68 w 75"/>
                <a:gd name="T31" fmla="*/ 6 h 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56"/>
                <a:gd name="T50" fmla="*/ 75 w 75"/>
                <a:gd name="T51" fmla="*/ 56 h 5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56">
                  <a:moveTo>
                    <a:pt x="68" y="6"/>
                  </a:moveTo>
                  <a:lnTo>
                    <a:pt x="68" y="17"/>
                  </a:lnTo>
                  <a:lnTo>
                    <a:pt x="75" y="28"/>
                  </a:lnTo>
                  <a:lnTo>
                    <a:pt x="75" y="39"/>
                  </a:lnTo>
                  <a:lnTo>
                    <a:pt x="53" y="56"/>
                  </a:lnTo>
                  <a:lnTo>
                    <a:pt x="38" y="56"/>
                  </a:lnTo>
                  <a:lnTo>
                    <a:pt x="38" y="51"/>
                  </a:lnTo>
                  <a:lnTo>
                    <a:pt x="23" y="51"/>
                  </a:lnTo>
                  <a:lnTo>
                    <a:pt x="8" y="45"/>
                  </a:lnTo>
                  <a:lnTo>
                    <a:pt x="0" y="34"/>
                  </a:lnTo>
                  <a:lnTo>
                    <a:pt x="0" y="11"/>
                  </a:lnTo>
                  <a:lnTo>
                    <a:pt x="8" y="11"/>
                  </a:lnTo>
                  <a:lnTo>
                    <a:pt x="23" y="0"/>
                  </a:lnTo>
                  <a:lnTo>
                    <a:pt x="53" y="0"/>
                  </a:lnTo>
                  <a:lnTo>
                    <a:pt x="60" y="6"/>
                  </a:lnTo>
                  <a:lnTo>
                    <a:pt x="68" y="6"/>
                  </a:lnTo>
                  <a:close/>
                </a:path>
              </a:pathLst>
            </a:custGeom>
            <a:solidFill>
              <a:srgbClr val="3FFF3F"/>
            </a:solidFill>
            <a:ln w="9525">
              <a:noFill/>
              <a:round/>
              <a:headEnd/>
              <a:tailEnd/>
            </a:ln>
          </p:spPr>
          <p:txBody>
            <a:bodyPr/>
            <a:lstStyle/>
            <a:p>
              <a:endParaRPr lang="en-US"/>
            </a:p>
          </p:txBody>
        </p:sp>
        <p:sp>
          <p:nvSpPr>
            <p:cNvPr id="20578" name="Freeform 96"/>
            <p:cNvSpPr>
              <a:spLocks/>
            </p:cNvSpPr>
            <p:nvPr/>
          </p:nvSpPr>
          <p:spPr bwMode="auto">
            <a:xfrm>
              <a:off x="3647" y="1117"/>
              <a:ext cx="293" cy="490"/>
            </a:xfrm>
            <a:custGeom>
              <a:avLst/>
              <a:gdLst>
                <a:gd name="T0" fmla="*/ 293 w 293"/>
                <a:gd name="T1" fmla="*/ 0 h 490"/>
                <a:gd name="T2" fmla="*/ 293 w 293"/>
                <a:gd name="T3" fmla="*/ 17 h 490"/>
                <a:gd name="T4" fmla="*/ 278 w 293"/>
                <a:gd name="T5" fmla="*/ 33 h 490"/>
                <a:gd name="T6" fmla="*/ 271 w 293"/>
                <a:gd name="T7" fmla="*/ 45 h 490"/>
                <a:gd name="T8" fmla="*/ 256 w 293"/>
                <a:gd name="T9" fmla="*/ 62 h 490"/>
                <a:gd name="T10" fmla="*/ 233 w 293"/>
                <a:gd name="T11" fmla="*/ 73 h 490"/>
                <a:gd name="T12" fmla="*/ 218 w 293"/>
                <a:gd name="T13" fmla="*/ 90 h 490"/>
                <a:gd name="T14" fmla="*/ 203 w 293"/>
                <a:gd name="T15" fmla="*/ 101 h 490"/>
                <a:gd name="T16" fmla="*/ 196 w 293"/>
                <a:gd name="T17" fmla="*/ 118 h 490"/>
                <a:gd name="T18" fmla="*/ 173 w 293"/>
                <a:gd name="T19" fmla="*/ 158 h 490"/>
                <a:gd name="T20" fmla="*/ 158 w 293"/>
                <a:gd name="T21" fmla="*/ 203 h 490"/>
                <a:gd name="T22" fmla="*/ 143 w 293"/>
                <a:gd name="T23" fmla="*/ 242 h 490"/>
                <a:gd name="T24" fmla="*/ 128 w 293"/>
                <a:gd name="T25" fmla="*/ 287 h 490"/>
                <a:gd name="T26" fmla="*/ 113 w 293"/>
                <a:gd name="T27" fmla="*/ 332 h 490"/>
                <a:gd name="T28" fmla="*/ 113 w 293"/>
                <a:gd name="T29" fmla="*/ 372 h 490"/>
                <a:gd name="T30" fmla="*/ 105 w 293"/>
                <a:gd name="T31" fmla="*/ 417 h 490"/>
                <a:gd name="T32" fmla="*/ 105 w 293"/>
                <a:gd name="T33" fmla="*/ 479 h 490"/>
                <a:gd name="T34" fmla="*/ 83 w 293"/>
                <a:gd name="T35" fmla="*/ 479 h 490"/>
                <a:gd name="T36" fmla="*/ 68 w 293"/>
                <a:gd name="T37" fmla="*/ 490 h 490"/>
                <a:gd name="T38" fmla="*/ 45 w 293"/>
                <a:gd name="T39" fmla="*/ 490 h 490"/>
                <a:gd name="T40" fmla="*/ 45 w 293"/>
                <a:gd name="T41" fmla="*/ 485 h 490"/>
                <a:gd name="T42" fmla="*/ 30 w 293"/>
                <a:gd name="T43" fmla="*/ 485 h 490"/>
                <a:gd name="T44" fmla="*/ 30 w 293"/>
                <a:gd name="T45" fmla="*/ 479 h 490"/>
                <a:gd name="T46" fmla="*/ 15 w 293"/>
                <a:gd name="T47" fmla="*/ 468 h 490"/>
                <a:gd name="T48" fmla="*/ 8 w 293"/>
                <a:gd name="T49" fmla="*/ 456 h 490"/>
                <a:gd name="T50" fmla="*/ 8 w 293"/>
                <a:gd name="T51" fmla="*/ 440 h 490"/>
                <a:gd name="T52" fmla="*/ 0 w 293"/>
                <a:gd name="T53" fmla="*/ 428 h 490"/>
                <a:gd name="T54" fmla="*/ 8 w 293"/>
                <a:gd name="T55" fmla="*/ 389 h 490"/>
                <a:gd name="T56" fmla="*/ 15 w 293"/>
                <a:gd name="T57" fmla="*/ 349 h 490"/>
                <a:gd name="T58" fmla="*/ 15 w 293"/>
                <a:gd name="T59" fmla="*/ 315 h 490"/>
                <a:gd name="T60" fmla="*/ 30 w 293"/>
                <a:gd name="T61" fmla="*/ 276 h 490"/>
                <a:gd name="T62" fmla="*/ 30 w 293"/>
                <a:gd name="T63" fmla="*/ 253 h 490"/>
                <a:gd name="T64" fmla="*/ 38 w 293"/>
                <a:gd name="T65" fmla="*/ 231 h 490"/>
                <a:gd name="T66" fmla="*/ 45 w 293"/>
                <a:gd name="T67" fmla="*/ 208 h 490"/>
                <a:gd name="T68" fmla="*/ 60 w 293"/>
                <a:gd name="T69" fmla="*/ 191 h 490"/>
                <a:gd name="T70" fmla="*/ 68 w 293"/>
                <a:gd name="T71" fmla="*/ 169 h 490"/>
                <a:gd name="T72" fmla="*/ 75 w 293"/>
                <a:gd name="T73" fmla="*/ 146 h 490"/>
                <a:gd name="T74" fmla="*/ 90 w 293"/>
                <a:gd name="T75" fmla="*/ 129 h 490"/>
                <a:gd name="T76" fmla="*/ 105 w 293"/>
                <a:gd name="T77" fmla="*/ 107 h 490"/>
                <a:gd name="T78" fmla="*/ 128 w 293"/>
                <a:gd name="T79" fmla="*/ 90 h 490"/>
                <a:gd name="T80" fmla="*/ 143 w 293"/>
                <a:gd name="T81" fmla="*/ 73 h 490"/>
                <a:gd name="T82" fmla="*/ 188 w 293"/>
                <a:gd name="T83" fmla="*/ 39 h 490"/>
                <a:gd name="T84" fmla="*/ 211 w 293"/>
                <a:gd name="T85" fmla="*/ 28 h 490"/>
                <a:gd name="T86" fmla="*/ 233 w 293"/>
                <a:gd name="T87" fmla="*/ 17 h 490"/>
                <a:gd name="T88" fmla="*/ 263 w 293"/>
                <a:gd name="T89" fmla="*/ 5 h 490"/>
                <a:gd name="T90" fmla="*/ 293 w 293"/>
                <a:gd name="T91" fmla="*/ 0 h 49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93"/>
                <a:gd name="T139" fmla="*/ 0 h 490"/>
                <a:gd name="T140" fmla="*/ 293 w 293"/>
                <a:gd name="T141" fmla="*/ 490 h 49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93" h="490">
                  <a:moveTo>
                    <a:pt x="293" y="0"/>
                  </a:moveTo>
                  <a:lnTo>
                    <a:pt x="293" y="17"/>
                  </a:lnTo>
                  <a:lnTo>
                    <a:pt x="278" y="33"/>
                  </a:lnTo>
                  <a:lnTo>
                    <a:pt x="271" y="45"/>
                  </a:lnTo>
                  <a:lnTo>
                    <a:pt x="256" y="62"/>
                  </a:lnTo>
                  <a:lnTo>
                    <a:pt x="233" y="73"/>
                  </a:lnTo>
                  <a:lnTo>
                    <a:pt x="218" y="90"/>
                  </a:lnTo>
                  <a:lnTo>
                    <a:pt x="203" y="101"/>
                  </a:lnTo>
                  <a:lnTo>
                    <a:pt x="196" y="118"/>
                  </a:lnTo>
                  <a:lnTo>
                    <a:pt x="173" y="158"/>
                  </a:lnTo>
                  <a:lnTo>
                    <a:pt x="158" y="203"/>
                  </a:lnTo>
                  <a:lnTo>
                    <a:pt x="143" y="242"/>
                  </a:lnTo>
                  <a:lnTo>
                    <a:pt x="128" y="287"/>
                  </a:lnTo>
                  <a:lnTo>
                    <a:pt x="113" y="332"/>
                  </a:lnTo>
                  <a:lnTo>
                    <a:pt x="113" y="372"/>
                  </a:lnTo>
                  <a:lnTo>
                    <a:pt x="105" y="417"/>
                  </a:lnTo>
                  <a:lnTo>
                    <a:pt x="105" y="479"/>
                  </a:lnTo>
                  <a:lnTo>
                    <a:pt x="83" y="479"/>
                  </a:lnTo>
                  <a:lnTo>
                    <a:pt x="68" y="490"/>
                  </a:lnTo>
                  <a:lnTo>
                    <a:pt x="45" y="490"/>
                  </a:lnTo>
                  <a:lnTo>
                    <a:pt x="45" y="485"/>
                  </a:lnTo>
                  <a:lnTo>
                    <a:pt x="30" y="485"/>
                  </a:lnTo>
                  <a:lnTo>
                    <a:pt x="30" y="479"/>
                  </a:lnTo>
                  <a:lnTo>
                    <a:pt x="15" y="468"/>
                  </a:lnTo>
                  <a:lnTo>
                    <a:pt x="8" y="456"/>
                  </a:lnTo>
                  <a:lnTo>
                    <a:pt x="8" y="440"/>
                  </a:lnTo>
                  <a:lnTo>
                    <a:pt x="0" y="428"/>
                  </a:lnTo>
                  <a:lnTo>
                    <a:pt x="8" y="389"/>
                  </a:lnTo>
                  <a:lnTo>
                    <a:pt x="15" y="349"/>
                  </a:lnTo>
                  <a:lnTo>
                    <a:pt x="15" y="315"/>
                  </a:lnTo>
                  <a:lnTo>
                    <a:pt x="30" y="276"/>
                  </a:lnTo>
                  <a:lnTo>
                    <a:pt x="30" y="253"/>
                  </a:lnTo>
                  <a:lnTo>
                    <a:pt x="38" y="231"/>
                  </a:lnTo>
                  <a:lnTo>
                    <a:pt x="45" y="208"/>
                  </a:lnTo>
                  <a:lnTo>
                    <a:pt x="60" y="191"/>
                  </a:lnTo>
                  <a:lnTo>
                    <a:pt x="68" y="169"/>
                  </a:lnTo>
                  <a:lnTo>
                    <a:pt x="75" y="146"/>
                  </a:lnTo>
                  <a:lnTo>
                    <a:pt x="90" y="129"/>
                  </a:lnTo>
                  <a:lnTo>
                    <a:pt x="105" y="107"/>
                  </a:lnTo>
                  <a:lnTo>
                    <a:pt x="128" y="90"/>
                  </a:lnTo>
                  <a:lnTo>
                    <a:pt x="143" y="73"/>
                  </a:lnTo>
                  <a:lnTo>
                    <a:pt x="188" y="39"/>
                  </a:lnTo>
                  <a:lnTo>
                    <a:pt x="211" y="28"/>
                  </a:lnTo>
                  <a:lnTo>
                    <a:pt x="233" y="17"/>
                  </a:lnTo>
                  <a:lnTo>
                    <a:pt x="263" y="5"/>
                  </a:lnTo>
                  <a:lnTo>
                    <a:pt x="293" y="0"/>
                  </a:lnTo>
                  <a:close/>
                </a:path>
              </a:pathLst>
            </a:custGeom>
            <a:solidFill>
              <a:srgbClr val="FFBC00"/>
            </a:solidFill>
            <a:ln w="9525">
              <a:noFill/>
              <a:round/>
              <a:headEnd/>
              <a:tailEnd/>
            </a:ln>
          </p:spPr>
          <p:txBody>
            <a:bodyPr/>
            <a:lstStyle/>
            <a:p>
              <a:endParaRPr lang="en-US"/>
            </a:p>
          </p:txBody>
        </p:sp>
        <p:sp>
          <p:nvSpPr>
            <p:cNvPr id="20579" name="Freeform 97"/>
            <p:cNvSpPr>
              <a:spLocks/>
            </p:cNvSpPr>
            <p:nvPr/>
          </p:nvSpPr>
          <p:spPr bwMode="auto">
            <a:xfrm>
              <a:off x="4940" y="1134"/>
              <a:ext cx="309" cy="456"/>
            </a:xfrm>
            <a:custGeom>
              <a:avLst/>
              <a:gdLst>
                <a:gd name="T0" fmla="*/ 256 w 309"/>
                <a:gd name="T1" fmla="*/ 101 h 456"/>
                <a:gd name="T2" fmla="*/ 271 w 309"/>
                <a:gd name="T3" fmla="*/ 124 h 456"/>
                <a:gd name="T4" fmla="*/ 279 w 309"/>
                <a:gd name="T5" fmla="*/ 141 h 456"/>
                <a:gd name="T6" fmla="*/ 286 w 309"/>
                <a:gd name="T7" fmla="*/ 157 h 456"/>
                <a:gd name="T8" fmla="*/ 294 w 309"/>
                <a:gd name="T9" fmla="*/ 180 h 456"/>
                <a:gd name="T10" fmla="*/ 301 w 309"/>
                <a:gd name="T11" fmla="*/ 197 h 456"/>
                <a:gd name="T12" fmla="*/ 301 w 309"/>
                <a:gd name="T13" fmla="*/ 242 h 456"/>
                <a:gd name="T14" fmla="*/ 309 w 309"/>
                <a:gd name="T15" fmla="*/ 259 h 456"/>
                <a:gd name="T16" fmla="*/ 301 w 309"/>
                <a:gd name="T17" fmla="*/ 287 h 456"/>
                <a:gd name="T18" fmla="*/ 301 w 309"/>
                <a:gd name="T19" fmla="*/ 332 h 456"/>
                <a:gd name="T20" fmla="*/ 294 w 309"/>
                <a:gd name="T21" fmla="*/ 355 h 456"/>
                <a:gd name="T22" fmla="*/ 286 w 309"/>
                <a:gd name="T23" fmla="*/ 377 h 456"/>
                <a:gd name="T24" fmla="*/ 271 w 309"/>
                <a:gd name="T25" fmla="*/ 406 h 456"/>
                <a:gd name="T26" fmla="*/ 264 w 309"/>
                <a:gd name="T27" fmla="*/ 428 h 456"/>
                <a:gd name="T28" fmla="*/ 249 w 309"/>
                <a:gd name="T29" fmla="*/ 451 h 456"/>
                <a:gd name="T30" fmla="*/ 241 w 309"/>
                <a:gd name="T31" fmla="*/ 451 h 456"/>
                <a:gd name="T32" fmla="*/ 226 w 309"/>
                <a:gd name="T33" fmla="*/ 456 h 456"/>
                <a:gd name="T34" fmla="*/ 181 w 309"/>
                <a:gd name="T35" fmla="*/ 456 h 456"/>
                <a:gd name="T36" fmla="*/ 166 w 309"/>
                <a:gd name="T37" fmla="*/ 445 h 456"/>
                <a:gd name="T38" fmla="*/ 173 w 309"/>
                <a:gd name="T39" fmla="*/ 411 h 456"/>
                <a:gd name="T40" fmla="*/ 181 w 309"/>
                <a:gd name="T41" fmla="*/ 377 h 456"/>
                <a:gd name="T42" fmla="*/ 188 w 309"/>
                <a:gd name="T43" fmla="*/ 344 h 456"/>
                <a:gd name="T44" fmla="*/ 196 w 309"/>
                <a:gd name="T45" fmla="*/ 304 h 456"/>
                <a:gd name="T46" fmla="*/ 203 w 309"/>
                <a:gd name="T47" fmla="*/ 270 h 456"/>
                <a:gd name="T48" fmla="*/ 203 w 309"/>
                <a:gd name="T49" fmla="*/ 236 h 456"/>
                <a:gd name="T50" fmla="*/ 196 w 309"/>
                <a:gd name="T51" fmla="*/ 197 h 456"/>
                <a:gd name="T52" fmla="*/ 181 w 309"/>
                <a:gd name="T53" fmla="*/ 163 h 456"/>
                <a:gd name="T54" fmla="*/ 158 w 309"/>
                <a:gd name="T55" fmla="*/ 146 h 456"/>
                <a:gd name="T56" fmla="*/ 143 w 309"/>
                <a:gd name="T57" fmla="*/ 129 h 456"/>
                <a:gd name="T58" fmla="*/ 121 w 309"/>
                <a:gd name="T59" fmla="*/ 107 h 456"/>
                <a:gd name="T60" fmla="*/ 98 w 309"/>
                <a:gd name="T61" fmla="*/ 90 h 456"/>
                <a:gd name="T62" fmla="*/ 76 w 309"/>
                <a:gd name="T63" fmla="*/ 67 h 456"/>
                <a:gd name="T64" fmla="*/ 53 w 309"/>
                <a:gd name="T65" fmla="*/ 56 h 456"/>
                <a:gd name="T66" fmla="*/ 30 w 309"/>
                <a:gd name="T67" fmla="*/ 39 h 456"/>
                <a:gd name="T68" fmla="*/ 0 w 309"/>
                <a:gd name="T69" fmla="*/ 28 h 456"/>
                <a:gd name="T70" fmla="*/ 0 w 309"/>
                <a:gd name="T71" fmla="*/ 16 h 456"/>
                <a:gd name="T72" fmla="*/ 15 w 309"/>
                <a:gd name="T73" fmla="*/ 11 h 456"/>
                <a:gd name="T74" fmla="*/ 38 w 309"/>
                <a:gd name="T75" fmla="*/ 5 h 456"/>
                <a:gd name="T76" fmla="*/ 61 w 309"/>
                <a:gd name="T77" fmla="*/ 5 h 456"/>
                <a:gd name="T78" fmla="*/ 76 w 309"/>
                <a:gd name="T79" fmla="*/ 0 h 456"/>
                <a:gd name="T80" fmla="*/ 98 w 309"/>
                <a:gd name="T81" fmla="*/ 0 h 456"/>
                <a:gd name="T82" fmla="*/ 121 w 309"/>
                <a:gd name="T83" fmla="*/ 5 h 456"/>
                <a:gd name="T84" fmla="*/ 143 w 309"/>
                <a:gd name="T85" fmla="*/ 5 h 456"/>
                <a:gd name="T86" fmla="*/ 173 w 309"/>
                <a:gd name="T87" fmla="*/ 28 h 456"/>
                <a:gd name="T88" fmla="*/ 188 w 309"/>
                <a:gd name="T89" fmla="*/ 33 h 456"/>
                <a:gd name="T90" fmla="*/ 249 w 309"/>
                <a:gd name="T91" fmla="*/ 79 h 456"/>
                <a:gd name="T92" fmla="*/ 256 w 309"/>
                <a:gd name="T93" fmla="*/ 90 h 456"/>
                <a:gd name="T94" fmla="*/ 256 w 309"/>
                <a:gd name="T95" fmla="*/ 101 h 45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09"/>
                <a:gd name="T145" fmla="*/ 0 h 456"/>
                <a:gd name="T146" fmla="*/ 309 w 309"/>
                <a:gd name="T147" fmla="*/ 456 h 45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09" h="456">
                  <a:moveTo>
                    <a:pt x="256" y="101"/>
                  </a:moveTo>
                  <a:lnTo>
                    <a:pt x="271" y="124"/>
                  </a:lnTo>
                  <a:lnTo>
                    <a:pt x="279" y="141"/>
                  </a:lnTo>
                  <a:lnTo>
                    <a:pt x="286" y="157"/>
                  </a:lnTo>
                  <a:lnTo>
                    <a:pt x="294" y="180"/>
                  </a:lnTo>
                  <a:lnTo>
                    <a:pt x="301" y="197"/>
                  </a:lnTo>
                  <a:lnTo>
                    <a:pt x="301" y="242"/>
                  </a:lnTo>
                  <a:lnTo>
                    <a:pt x="309" y="259"/>
                  </a:lnTo>
                  <a:lnTo>
                    <a:pt x="301" y="287"/>
                  </a:lnTo>
                  <a:lnTo>
                    <a:pt x="301" y="332"/>
                  </a:lnTo>
                  <a:lnTo>
                    <a:pt x="294" y="355"/>
                  </a:lnTo>
                  <a:lnTo>
                    <a:pt x="286" y="377"/>
                  </a:lnTo>
                  <a:lnTo>
                    <a:pt x="271" y="406"/>
                  </a:lnTo>
                  <a:lnTo>
                    <a:pt x="264" y="428"/>
                  </a:lnTo>
                  <a:lnTo>
                    <a:pt x="249" y="451"/>
                  </a:lnTo>
                  <a:lnTo>
                    <a:pt x="241" y="451"/>
                  </a:lnTo>
                  <a:lnTo>
                    <a:pt x="226" y="456"/>
                  </a:lnTo>
                  <a:lnTo>
                    <a:pt x="181" y="456"/>
                  </a:lnTo>
                  <a:lnTo>
                    <a:pt x="166" y="445"/>
                  </a:lnTo>
                  <a:lnTo>
                    <a:pt x="173" y="411"/>
                  </a:lnTo>
                  <a:lnTo>
                    <a:pt x="181" y="377"/>
                  </a:lnTo>
                  <a:lnTo>
                    <a:pt x="188" y="344"/>
                  </a:lnTo>
                  <a:lnTo>
                    <a:pt x="196" y="304"/>
                  </a:lnTo>
                  <a:lnTo>
                    <a:pt x="203" y="270"/>
                  </a:lnTo>
                  <a:lnTo>
                    <a:pt x="203" y="236"/>
                  </a:lnTo>
                  <a:lnTo>
                    <a:pt x="196" y="197"/>
                  </a:lnTo>
                  <a:lnTo>
                    <a:pt x="181" y="163"/>
                  </a:lnTo>
                  <a:lnTo>
                    <a:pt x="158" y="146"/>
                  </a:lnTo>
                  <a:lnTo>
                    <a:pt x="143" y="129"/>
                  </a:lnTo>
                  <a:lnTo>
                    <a:pt x="121" y="107"/>
                  </a:lnTo>
                  <a:lnTo>
                    <a:pt x="98" y="90"/>
                  </a:lnTo>
                  <a:lnTo>
                    <a:pt x="76" y="67"/>
                  </a:lnTo>
                  <a:lnTo>
                    <a:pt x="53" y="56"/>
                  </a:lnTo>
                  <a:lnTo>
                    <a:pt x="30" y="39"/>
                  </a:lnTo>
                  <a:lnTo>
                    <a:pt x="0" y="28"/>
                  </a:lnTo>
                  <a:lnTo>
                    <a:pt x="0" y="16"/>
                  </a:lnTo>
                  <a:lnTo>
                    <a:pt x="15" y="11"/>
                  </a:lnTo>
                  <a:lnTo>
                    <a:pt x="38" y="5"/>
                  </a:lnTo>
                  <a:lnTo>
                    <a:pt x="61" y="5"/>
                  </a:lnTo>
                  <a:lnTo>
                    <a:pt x="76" y="0"/>
                  </a:lnTo>
                  <a:lnTo>
                    <a:pt x="98" y="0"/>
                  </a:lnTo>
                  <a:lnTo>
                    <a:pt x="121" y="5"/>
                  </a:lnTo>
                  <a:lnTo>
                    <a:pt x="143" y="5"/>
                  </a:lnTo>
                  <a:lnTo>
                    <a:pt x="173" y="28"/>
                  </a:lnTo>
                  <a:lnTo>
                    <a:pt x="188" y="33"/>
                  </a:lnTo>
                  <a:lnTo>
                    <a:pt x="249" y="79"/>
                  </a:lnTo>
                  <a:lnTo>
                    <a:pt x="256" y="90"/>
                  </a:lnTo>
                  <a:lnTo>
                    <a:pt x="256" y="101"/>
                  </a:lnTo>
                  <a:close/>
                </a:path>
              </a:pathLst>
            </a:custGeom>
            <a:solidFill>
              <a:srgbClr val="FFBC00"/>
            </a:solidFill>
            <a:ln w="9525">
              <a:noFill/>
              <a:round/>
              <a:headEnd/>
              <a:tailEnd/>
            </a:ln>
          </p:spPr>
          <p:txBody>
            <a:bodyPr/>
            <a:lstStyle/>
            <a:p>
              <a:endParaRPr lang="en-US"/>
            </a:p>
          </p:txBody>
        </p:sp>
        <p:sp>
          <p:nvSpPr>
            <p:cNvPr id="20580" name="Freeform 98"/>
            <p:cNvSpPr>
              <a:spLocks/>
            </p:cNvSpPr>
            <p:nvPr/>
          </p:nvSpPr>
          <p:spPr bwMode="auto">
            <a:xfrm>
              <a:off x="932" y="1139"/>
              <a:ext cx="587" cy="226"/>
            </a:xfrm>
            <a:custGeom>
              <a:avLst/>
              <a:gdLst>
                <a:gd name="T0" fmla="*/ 564 w 587"/>
                <a:gd name="T1" fmla="*/ 40 h 226"/>
                <a:gd name="T2" fmla="*/ 527 w 587"/>
                <a:gd name="T3" fmla="*/ 57 h 226"/>
                <a:gd name="T4" fmla="*/ 482 w 587"/>
                <a:gd name="T5" fmla="*/ 74 h 226"/>
                <a:gd name="T6" fmla="*/ 437 w 587"/>
                <a:gd name="T7" fmla="*/ 85 h 226"/>
                <a:gd name="T8" fmla="*/ 391 w 587"/>
                <a:gd name="T9" fmla="*/ 96 h 226"/>
                <a:gd name="T10" fmla="*/ 346 w 587"/>
                <a:gd name="T11" fmla="*/ 107 h 226"/>
                <a:gd name="T12" fmla="*/ 301 w 587"/>
                <a:gd name="T13" fmla="*/ 124 h 226"/>
                <a:gd name="T14" fmla="*/ 256 w 587"/>
                <a:gd name="T15" fmla="*/ 141 h 226"/>
                <a:gd name="T16" fmla="*/ 218 w 587"/>
                <a:gd name="T17" fmla="*/ 158 h 226"/>
                <a:gd name="T18" fmla="*/ 188 w 587"/>
                <a:gd name="T19" fmla="*/ 164 h 226"/>
                <a:gd name="T20" fmla="*/ 166 w 587"/>
                <a:gd name="T21" fmla="*/ 175 h 226"/>
                <a:gd name="T22" fmla="*/ 136 w 587"/>
                <a:gd name="T23" fmla="*/ 186 h 226"/>
                <a:gd name="T24" fmla="*/ 113 w 587"/>
                <a:gd name="T25" fmla="*/ 192 h 226"/>
                <a:gd name="T26" fmla="*/ 98 w 587"/>
                <a:gd name="T27" fmla="*/ 186 h 226"/>
                <a:gd name="T28" fmla="*/ 91 w 587"/>
                <a:gd name="T29" fmla="*/ 192 h 226"/>
                <a:gd name="T30" fmla="*/ 76 w 587"/>
                <a:gd name="T31" fmla="*/ 220 h 226"/>
                <a:gd name="T32" fmla="*/ 53 w 587"/>
                <a:gd name="T33" fmla="*/ 226 h 226"/>
                <a:gd name="T34" fmla="*/ 31 w 587"/>
                <a:gd name="T35" fmla="*/ 220 h 226"/>
                <a:gd name="T36" fmla="*/ 8 w 587"/>
                <a:gd name="T37" fmla="*/ 209 h 226"/>
                <a:gd name="T38" fmla="*/ 0 w 587"/>
                <a:gd name="T39" fmla="*/ 198 h 226"/>
                <a:gd name="T40" fmla="*/ 8 w 587"/>
                <a:gd name="T41" fmla="*/ 169 h 226"/>
                <a:gd name="T42" fmla="*/ 31 w 587"/>
                <a:gd name="T43" fmla="*/ 158 h 226"/>
                <a:gd name="T44" fmla="*/ 53 w 587"/>
                <a:gd name="T45" fmla="*/ 164 h 226"/>
                <a:gd name="T46" fmla="*/ 68 w 587"/>
                <a:gd name="T47" fmla="*/ 169 h 226"/>
                <a:gd name="T48" fmla="*/ 83 w 587"/>
                <a:gd name="T49" fmla="*/ 175 h 226"/>
                <a:gd name="T50" fmla="*/ 121 w 587"/>
                <a:gd name="T51" fmla="*/ 147 h 226"/>
                <a:gd name="T52" fmla="*/ 166 w 587"/>
                <a:gd name="T53" fmla="*/ 130 h 226"/>
                <a:gd name="T54" fmla="*/ 211 w 587"/>
                <a:gd name="T55" fmla="*/ 119 h 226"/>
                <a:gd name="T56" fmla="*/ 256 w 587"/>
                <a:gd name="T57" fmla="*/ 96 h 226"/>
                <a:gd name="T58" fmla="*/ 294 w 587"/>
                <a:gd name="T59" fmla="*/ 85 h 226"/>
                <a:gd name="T60" fmla="*/ 324 w 587"/>
                <a:gd name="T61" fmla="*/ 74 h 226"/>
                <a:gd name="T62" fmla="*/ 361 w 587"/>
                <a:gd name="T63" fmla="*/ 62 h 226"/>
                <a:gd name="T64" fmla="*/ 399 w 587"/>
                <a:gd name="T65" fmla="*/ 57 h 226"/>
                <a:gd name="T66" fmla="*/ 429 w 587"/>
                <a:gd name="T67" fmla="*/ 45 h 226"/>
                <a:gd name="T68" fmla="*/ 467 w 587"/>
                <a:gd name="T69" fmla="*/ 34 h 226"/>
                <a:gd name="T70" fmla="*/ 504 w 587"/>
                <a:gd name="T71" fmla="*/ 17 h 226"/>
                <a:gd name="T72" fmla="*/ 534 w 587"/>
                <a:gd name="T73" fmla="*/ 6 h 226"/>
                <a:gd name="T74" fmla="*/ 549 w 587"/>
                <a:gd name="T75" fmla="*/ 0 h 226"/>
                <a:gd name="T76" fmla="*/ 572 w 587"/>
                <a:gd name="T77" fmla="*/ 6 h 226"/>
                <a:gd name="T78" fmla="*/ 579 w 587"/>
                <a:gd name="T79" fmla="*/ 23 h 2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87"/>
                <a:gd name="T121" fmla="*/ 0 h 226"/>
                <a:gd name="T122" fmla="*/ 587 w 587"/>
                <a:gd name="T123" fmla="*/ 226 h 2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87" h="226">
                  <a:moveTo>
                    <a:pt x="587" y="34"/>
                  </a:moveTo>
                  <a:lnTo>
                    <a:pt x="564" y="40"/>
                  </a:lnTo>
                  <a:lnTo>
                    <a:pt x="549" y="51"/>
                  </a:lnTo>
                  <a:lnTo>
                    <a:pt x="527" y="57"/>
                  </a:lnTo>
                  <a:lnTo>
                    <a:pt x="504" y="62"/>
                  </a:lnTo>
                  <a:lnTo>
                    <a:pt x="482" y="74"/>
                  </a:lnTo>
                  <a:lnTo>
                    <a:pt x="459" y="79"/>
                  </a:lnTo>
                  <a:lnTo>
                    <a:pt x="437" y="85"/>
                  </a:lnTo>
                  <a:lnTo>
                    <a:pt x="414" y="90"/>
                  </a:lnTo>
                  <a:lnTo>
                    <a:pt x="391" y="96"/>
                  </a:lnTo>
                  <a:lnTo>
                    <a:pt x="369" y="102"/>
                  </a:lnTo>
                  <a:lnTo>
                    <a:pt x="346" y="107"/>
                  </a:lnTo>
                  <a:lnTo>
                    <a:pt x="324" y="119"/>
                  </a:lnTo>
                  <a:lnTo>
                    <a:pt x="301" y="124"/>
                  </a:lnTo>
                  <a:lnTo>
                    <a:pt x="279" y="130"/>
                  </a:lnTo>
                  <a:lnTo>
                    <a:pt x="256" y="141"/>
                  </a:lnTo>
                  <a:lnTo>
                    <a:pt x="234" y="152"/>
                  </a:lnTo>
                  <a:lnTo>
                    <a:pt x="218" y="158"/>
                  </a:lnTo>
                  <a:lnTo>
                    <a:pt x="203" y="158"/>
                  </a:lnTo>
                  <a:lnTo>
                    <a:pt x="188" y="164"/>
                  </a:lnTo>
                  <a:lnTo>
                    <a:pt x="173" y="169"/>
                  </a:lnTo>
                  <a:lnTo>
                    <a:pt x="166" y="175"/>
                  </a:lnTo>
                  <a:lnTo>
                    <a:pt x="151" y="181"/>
                  </a:lnTo>
                  <a:lnTo>
                    <a:pt x="136" y="186"/>
                  </a:lnTo>
                  <a:lnTo>
                    <a:pt x="121" y="192"/>
                  </a:lnTo>
                  <a:lnTo>
                    <a:pt x="113" y="192"/>
                  </a:lnTo>
                  <a:lnTo>
                    <a:pt x="106" y="186"/>
                  </a:lnTo>
                  <a:lnTo>
                    <a:pt x="98" y="186"/>
                  </a:lnTo>
                  <a:lnTo>
                    <a:pt x="91" y="181"/>
                  </a:lnTo>
                  <a:lnTo>
                    <a:pt x="91" y="192"/>
                  </a:lnTo>
                  <a:lnTo>
                    <a:pt x="83" y="203"/>
                  </a:lnTo>
                  <a:lnTo>
                    <a:pt x="76" y="220"/>
                  </a:lnTo>
                  <a:lnTo>
                    <a:pt x="61" y="226"/>
                  </a:lnTo>
                  <a:lnTo>
                    <a:pt x="53" y="226"/>
                  </a:lnTo>
                  <a:lnTo>
                    <a:pt x="46" y="220"/>
                  </a:lnTo>
                  <a:lnTo>
                    <a:pt x="31" y="220"/>
                  </a:lnTo>
                  <a:lnTo>
                    <a:pt x="15" y="209"/>
                  </a:lnTo>
                  <a:lnTo>
                    <a:pt x="8" y="209"/>
                  </a:lnTo>
                  <a:lnTo>
                    <a:pt x="8" y="203"/>
                  </a:lnTo>
                  <a:lnTo>
                    <a:pt x="0" y="198"/>
                  </a:lnTo>
                  <a:lnTo>
                    <a:pt x="0" y="181"/>
                  </a:lnTo>
                  <a:lnTo>
                    <a:pt x="8" y="169"/>
                  </a:lnTo>
                  <a:lnTo>
                    <a:pt x="23" y="164"/>
                  </a:lnTo>
                  <a:lnTo>
                    <a:pt x="31" y="158"/>
                  </a:lnTo>
                  <a:lnTo>
                    <a:pt x="46" y="158"/>
                  </a:lnTo>
                  <a:lnTo>
                    <a:pt x="53" y="164"/>
                  </a:lnTo>
                  <a:lnTo>
                    <a:pt x="61" y="164"/>
                  </a:lnTo>
                  <a:lnTo>
                    <a:pt x="68" y="169"/>
                  </a:lnTo>
                  <a:lnTo>
                    <a:pt x="76" y="169"/>
                  </a:lnTo>
                  <a:lnTo>
                    <a:pt x="83" y="175"/>
                  </a:lnTo>
                  <a:lnTo>
                    <a:pt x="98" y="158"/>
                  </a:lnTo>
                  <a:lnTo>
                    <a:pt x="121" y="147"/>
                  </a:lnTo>
                  <a:lnTo>
                    <a:pt x="143" y="141"/>
                  </a:lnTo>
                  <a:lnTo>
                    <a:pt x="166" y="130"/>
                  </a:lnTo>
                  <a:lnTo>
                    <a:pt x="188" y="124"/>
                  </a:lnTo>
                  <a:lnTo>
                    <a:pt x="211" y="119"/>
                  </a:lnTo>
                  <a:lnTo>
                    <a:pt x="234" y="107"/>
                  </a:lnTo>
                  <a:lnTo>
                    <a:pt x="256" y="96"/>
                  </a:lnTo>
                  <a:lnTo>
                    <a:pt x="271" y="90"/>
                  </a:lnTo>
                  <a:lnTo>
                    <a:pt x="294" y="85"/>
                  </a:lnTo>
                  <a:lnTo>
                    <a:pt x="309" y="79"/>
                  </a:lnTo>
                  <a:lnTo>
                    <a:pt x="324" y="74"/>
                  </a:lnTo>
                  <a:lnTo>
                    <a:pt x="346" y="68"/>
                  </a:lnTo>
                  <a:lnTo>
                    <a:pt x="361" y="62"/>
                  </a:lnTo>
                  <a:lnTo>
                    <a:pt x="384" y="62"/>
                  </a:lnTo>
                  <a:lnTo>
                    <a:pt x="399" y="57"/>
                  </a:lnTo>
                  <a:lnTo>
                    <a:pt x="414" y="51"/>
                  </a:lnTo>
                  <a:lnTo>
                    <a:pt x="429" y="45"/>
                  </a:lnTo>
                  <a:lnTo>
                    <a:pt x="452" y="40"/>
                  </a:lnTo>
                  <a:lnTo>
                    <a:pt x="467" y="34"/>
                  </a:lnTo>
                  <a:lnTo>
                    <a:pt x="482" y="28"/>
                  </a:lnTo>
                  <a:lnTo>
                    <a:pt x="504" y="17"/>
                  </a:lnTo>
                  <a:lnTo>
                    <a:pt x="519" y="11"/>
                  </a:lnTo>
                  <a:lnTo>
                    <a:pt x="534" y="6"/>
                  </a:lnTo>
                  <a:lnTo>
                    <a:pt x="542" y="6"/>
                  </a:lnTo>
                  <a:lnTo>
                    <a:pt x="549" y="0"/>
                  </a:lnTo>
                  <a:lnTo>
                    <a:pt x="572" y="0"/>
                  </a:lnTo>
                  <a:lnTo>
                    <a:pt x="572" y="6"/>
                  </a:lnTo>
                  <a:lnTo>
                    <a:pt x="579" y="17"/>
                  </a:lnTo>
                  <a:lnTo>
                    <a:pt x="579" y="23"/>
                  </a:lnTo>
                  <a:lnTo>
                    <a:pt x="587" y="34"/>
                  </a:lnTo>
                  <a:close/>
                </a:path>
              </a:pathLst>
            </a:custGeom>
            <a:solidFill>
              <a:srgbClr val="FF0000"/>
            </a:solidFill>
            <a:ln w="9525">
              <a:noFill/>
              <a:round/>
              <a:headEnd/>
              <a:tailEnd/>
            </a:ln>
          </p:spPr>
          <p:txBody>
            <a:bodyPr/>
            <a:lstStyle/>
            <a:p>
              <a:endParaRPr lang="en-US"/>
            </a:p>
          </p:txBody>
        </p:sp>
        <p:sp>
          <p:nvSpPr>
            <p:cNvPr id="20581" name="Freeform 99"/>
            <p:cNvSpPr>
              <a:spLocks/>
            </p:cNvSpPr>
            <p:nvPr/>
          </p:nvSpPr>
          <p:spPr bwMode="auto">
            <a:xfrm>
              <a:off x="1812" y="1139"/>
              <a:ext cx="489" cy="181"/>
            </a:xfrm>
            <a:custGeom>
              <a:avLst/>
              <a:gdLst>
                <a:gd name="T0" fmla="*/ 143 w 489"/>
                <a:gd name="T1" fmla="*/ 40 h 181"/>
                <a:gd name="T2" fmla="*/ 188 w 489"/>
                <a:gd name="T3" fmla="*/ 51 h 181"/>
                <a:gd name="T4" fmla="*/ 233 w 489"/>
                <a:gd name="T5" fmla="*/ 62 h 181"/>
                <a:gd name="T6" fmla="*/ 278 w 489"/>
                <a:gd name="T7" fmla="*/ 79 h 181"/>
                <a:gd name="T8" fmla="*/ 331 w 489"/>
                <a:gd name="T9" fmla="*/ 96 h 181"/>
                <a:gd name="T10" fmla="*/ 376 w 489"/>
                <a:gd name="T11" fmla="*/ 107 h 181"/>
                <a:gd name="T12" fmla="*/ 421 w 489"/>
                <a:gd name="T13" fmla="*/ 124 h 181"/>
                <a:gd name="T14" fmla="*/ 466 w 489"/>
                <a:gd name="T15" fmla="*/ 141 h 181"/>
                <a:gd name="T16" fmla="*/ 489 w 489"/>
                <a:gd name="T17" fmla="*/ 158 h 181"/>
                <a:gd name="T18" fmla="*/ 474 w 489"/>
                <a:gd name="T19" fmla="*/ 175 h 181"/>
                <a:gd name="T20" fmla="*/ 451 w 489"/>
                <a:gd name="T21" fmla="*/ 175 h 181"/>
                <a:gd name="T22" fmla="*/ 421 w 489"/>
                <a:gd name="T23" fmla="*/ 169 h 181"/>
                <a:gd name="T24" fmla="*/ 399 w 489"/>
                <a:gd name="T25" fmla="*/ 158 h 181"/>
                <a:gd name="T26" fmla="*/ 369 w 489"/>
                <a:gd name="T27" fmla="*/ 152 h 181"/>
                <a:gd name="T28" fmla="*/ 346 w 489"/>
                <a:gd name="T29" fmla="*/ 141 h 181"/>
                <a:gd name="T30" fmla="*/ 316 w 489"/>
                <a:gd name="T31" fmla="*/ 130 h 181"/>
                <a:gd name="T32" fmla="*/ 286 w 489"/>
                <a:gd name="T33" fmla="*/ 119 h 181"/>
                <a:gd name="T34" fmla="*/ 263 w 489"/>
                <a:gd name="T35" fmla="*/ 113 h 181"/>
                <a:gd name="T36" fmla="*/ 233 w 489"/>
                <a:gd name="T37" fmla="*/ 102 h 181"/>
                <a:gd name="T38" fmla="*/ 203 w 489"/>
                <a:gd name="T39" fmla="*/ 96 h 181"/>
                <a:gd name="T40" fmla="*/ 166 w 489"/>
                <a:gd name="T41" fmla="*/ 85 h 181"/>
                <a:gd name="T42" fmla="*/ 136 w 489"/>
                <a:gd name="T43" fmla="*/ 74 h 181"/>
                <a:gd name="T44" fmla="*/ 105 w 489"/>
                <a:gd name="T45" fmla="*/ 62 h 181"/>
                <a:gd name="T46" fmla="*/ 75 w 489"/>
                <a:gd name="T47" fmla="*/ 57 h 181"/>
                <a:gd name="T48" fmla="*/ 45 w 489"/>
                <a:gd name="T49" fmla="*/ 45 h 181"/>
                <a:gd name="T50" fmla="*/ 15 w 489"/>
                <a:gd name="T51" fmla="*/ 28 h 181"/>
                <a:gd name="T52" fmla="*/ 0 w 489"/>
                <a:gd name="T53" fmla="*/ 6 h 181"/>
                <a:gd name="T54" fmla="*/ 23 w 489"/>
                <a:gd name="T55" fmla="*/ 0 h 181"/>
                <a:gd name="T56" fmla="*/ 60 w 489"/>
                <a:gd name="T57" fmla="*/ 6 h 181"/>
                <a:gd name="T58" fmla="*/ 75 w 489"/>
                <a:gd name="T59" fmla="*/ 11 h 181"/>
                <a:gd name="T60" fmla="*/ 98 w 489"/>
                <a:gd name="T61" fmla="*/ 23 h 181"/>
                <a:gd name="T62" fmla="*/ 121 w 489"/>
                <a:gd name="T63" fmla="*/ 34 h 18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181"/>
                <a:gd name="T98" fmla="*/ 489 w 489"/>
                <a:gd name="T99" fmla="*/ 181 h 18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181">
                  <a:moveTo>
                    <a:pt x="121" y="34"/>
                  </a:moveTo>
                  <a:lnTo>
                    <a:pt x="143" y="40"/>
                  </a:lnTo>
                  <a:lnTo>
                    <a:pt x="166" y="45"/>
                  </a:lnTo>
                  <a:lnTo>
                    <a:pt x="188" y="51"/>
                  </a:lnTo>
                  <a:lnTo>
                    <a:pt x="211" y="57"/>
                  </a:lnTo>
                  <a:lnTo>
                    <a:pt x="233" y="62"/>
                  </a:lnTo>
                  <a:lnTo>
                    <a:pt x="256" y="74"/>
                  </a:lnTo>
                  <a:lnTo>
                    <a:pt x="278" y="79"/>
                  </a:lnTo>
                  <a:lnTo>
                    <a:pt x="301" y="85"/>
                  </a:lnTo>
                  <a:lnTo>
                    <a:pt x="331" y="96"/>
                  </a:lnTo>
                  <a:lnTo>
                    <a:pt x="354" y="102"/>
                  </a:lnTo>
                  <a:lnTo>
                    <a:pt x="376" y="107"/>
                  </a:lnTo>
                  <a:lnTo>
                    <a:pt x="399" y="119"/>
                  </a:lnTo>
                  <a:lnTo>
                    <a:pt x="421" y="124"/>
                  </a:lnTo>
                  <a:lnTo>
                    <a:pt x="444" y="136"/>
                  </a:lnTo>
                  <a:lnTo>
                    <a:pt x="466" y="141"/>
                  </a:lnTo>
                  <a:lnTo>
                    <a:pt x="489" y="152"/>
                  </a:lnTo>
                  <a:lnTo>
                    <a:pt x="489" y="158"/>
                  </a:lnTo>
                  <a:lnTo>
                    <a:pt x="481" y="164"/>
                  </a:lnTo>
                  <a:lnTo>
                    <a:pt x="474" y="175"/>
                  </a:lnTo>
                  <a:lnTo>
                    <a:pt x="466" y="181"/>
                  </a:lnTo>
                  <a:lnTo>
                    <a:pt x="451" y="175"/>
                  </a:lnTo>
                  <a:lnTo>
                    <a:pt x="436" y="175"/>
                  </a:lnTo>
                  <a:lnTo>
                    <a:pt x="421" y="169"/>
                  </a:lnTo>
                  <a:lnTo>
                    <a:pt x="414" y="164"/>
                  </a:lnTo>
                  <a:lnTo>
                    <a:pt x="399" y="158"/>
                  </a:lnTo>
                  <a:lnTo>
                    <a:pt x="384" y="158"/>
                  </a:lnTo>
                  <a:lnTo>
                    <a:pt x="369" y="152"/>
                  </a:lnTo>
                  <a:lnTo>
                    <a:pt x="354" y="147"/>
                  </a:lnTo>
                  <a:lnTo>
                    <a:pt x="346" y="141"/>
                  </a:lnTo>
                  <a:lnTo>
                    <a:pt x="331" y="136"/>
                  </a:lnTo>
                  <a:lnTo>
                    <a:pt x="316" y="130"/>
                  </a:lnTo>
                  <a:lnTo>
                    <a:pt x="301" y="124"/>
                  </a:lnTo>
                  <a:lnTo>
                    <a:pt x="286" y="119"/>
                  </a:lnTo>
                  <a:lnTo>
                    <a:pt x="278" y="119"/>
                  </a:lnTo>
                  <a:lnTo>
                    <a:pt x="263" y="113"/>
                  </a:lnTo>
                  <a:lnTo>
                    <a:pt x="248" y="107"/>
                  </a:lnTo>
                  <a:lnTo>
                    <a:pt x="233" y="102"/>
                  </a:lnTo>
                  <a:lnTo>
                    <a:pt x="218" y="96"/>
                  </a:lnTo>
                  <a:lnTo>
                    <a:pt x="203" y="96"/>
                  </a:lnTo>
                  <a:lnTo>
                    <a:pt x="188" y="90"/>
                  </a:lnTo>
                  <a:lnTo>
                    <a:pt x="166" y="85"/>
                  </a:lnTo>
                  <a:lnTo>
                    <a:pt x="151" y="79"/>
                  </a:lnTo>
                  <a:lnTo>
                    <a:pt x="136" y="74"/>
                  </a:lnTo>
                  <a:lnTo>
                    <a:pt x="121" y="68"/>
                  </a:lnTo>
                  <a:lnTo>
                    <a:pt x="105" y="62"/>
                  </a:lnTo>
                  <a:lnTo>
                    <a:pt x="90" y="62"/>
                  </a:lnTo>
                  <a:lnTo>
                    <a:pt x="75" y="57"/>
                  </a:lnTo>
                  <a:lnTo>
                    <a:pt x="60" y="51"/>
                  </a:lnTo>
                  <a:lnTo>
                    <a:pt x="45" y="45"/>
                  </a:lnTo>
                  <a:lnTo>
                    <a:pt x="30" y="34"/>
                  </a:lnTo>
                  <a:lnTo>
                    <a:pt x="15" y="28"/>
                  </a:lnTo>
                  <a:lnTo>
                    <a:pt x="0" y="23"/>
                  </a:lnTo>
                  <a:lnTo>
                    <a:pt x="0" y="6"/>
                  </a:lnTo>
                  <a:lnTo>
                    <a:pt x="15" y="6"/>
                  </a:lnTo>
                  <a:lnTo>
                    <a:pt x="23" y="0"/>
                  </a:lnTo>
                  <a:lnTo>
                    <a:pt x="45" y="0"/>
                  </a:lnTo>
                  <a:lnTo>
                    <a:pt x="60" y="6"/>
                  </a:lnTo>
                  <a:lnTo>
                    <a:pt x="68" y="11"/>
                  </a:lnTo>
                  <a:lnTo>
                    <a:pt x="75" y="11"/>
                  </a:lnTo>
                  <a:lnTo>
                    <a:pt x="83" y="17"/>
                  </a:lnTo>
                  <a:lnTo>
                    <a:pt x="98" y="23"/>
                  </a:lnTo>
                  <a:lnTo>
                    <a:pt x="105" y="28"/>
                  </a:lnTo>
                  <a:lnTo>
                    <a:pt x="121" y="34"/>
                  </a:lnTo>
                  <a:close/>
                </a:path>
              </a:pathLst>
            </a:custGeom>
            <a:solidFill>
              <a:srgbClr val="FF0000"/>
            </a:solidFill>
            <a:ln w="9525">
              <a:noFill/>
              <a:round/>
              <a:headEnd/>
              <a:tailEnd/>
            </a:ln>
          </p:spPr>
          <p:txBody>
            <a:bodyPr/>
            <a:lstStyle/>
            <a:p>
              <a:endParaRPr lang="en-US"/>
            </a:p>
          </p:txBody>
        </p:sp>
        <p:sp>
          <p:nvSpPr>
            <p:cNvPr id="20582" name="Freeform 100"/>
            <p:cNvSpPr>
              <a:spLocks/>
            </p:cNvSpPr>
            <p:nvPr/>
          </p:nvSpPr>
          <p:spPr bwMode="auto">
            <a:xfrm>
              <a:off x="1023" y="1173"/>
              <a:ext cx="60" cy="34"/>
            </a:xfrm>
            <a:custGeom>
              <a:avLst/>
              <a:gdLst>
                <a:gd name="T0" fmla="*/ 60 w 60"/>
                <a:gd name="T1" fmla="*/ 6 h 34"/>
                <a:gd name="T2" fmla="*/ 60 w 60"/>
                <a:gd name="T3" fmla="*/ 28 h 34"/>
                <a:gd name="T4" fmla="*/ 52 w 60"/>
                <a:gd name="T5" fmla="*/ 34 h 34"/>
                <a:gd name="T6" fmla="*/ 7 w 60"/>
                <a:gd name="T7" fmla="*/ 34 h 34"/>
                <a:gd name="T8" fmla="*/ 7 w 60"/>
                <a:gd name="T9" fmla="*/ 28 h 34"/>
                <a:gd name="T10" fmla="*/ 0 w 60"/>
                <a:gd name="T11" fmla="*/ 23 h 34"/>
                <a:gd name="T12" fmla="*/ 0 w 60"/>
                <a:gd name="T13" fmla="*/ 11 h 34"/>
                <a:gd name="T14" fmla="*/ 15 w 60"/>
                <a:gd name="T15" fmla="*/ 0 h 34"/>
                <a:gd name="T16" fmla="*/ 45 w 60"/>
                <a:gd name="T17" fmla="*/ 0 h 34"/>
                <a:gd name="T18" fmla="*/ 52 w 60"/>
                <a:gd name="T19" fmla="*/ 6 h 34"/>
                <a:gd name="T20" fmla="*/ 60 w 60"/>
                <a:gd name="T21" fmla="*/ 6 h 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0"/>
                <a:gd name="T34" fmla="*/ 0 h 34"/>
                <a:gd name="T35" fmla="*/ 60 w 60"/>
                <a:gd name="T36" fmla="*/ 34 h 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0" h="34">
                  <a:moveTo>
                    <a:pt x="60" y="6"/>
                  </a:moveTo>
                  <a:lnTo>
                    <a:pt x="60" y="28"/>
                  </a:lnTo>
                  <a:lnTo>
                    <a:pt x="52" y="34"/>
                  </a:lnTo>
                  <a:lnTo>
                    <a:pt x="7" y="34"/>
                  </a:lnTo>
                  <a:lnTo>
                    <a:pt x="7" y="28"/>
                  </a:lnTo>
                  <a:lnTo>
                    <a:pt x="0" y="23"/>
                  </a:lnTo>
                  <a:lnTo>
                    <a:pt x="0" y="11"/>
                  </a:lnTo>
                  <a:lnTo>
                    <a:pt x="15" y="0"/>
                  </a:lnTo>
                  <a:lnTo>
                    <a:pt x="45" y="0"/>
                  </a:lnTo>
                  <a:lnTo>
                    <a:pt x="52" y="6"/>
                  </a:lnTo>
                  <a:lnTo>
                    <a:pt x="60" y="6"/>
                  </a:lnTo>
                  <a:close/>
                </a:path>
              </a:pathLst>
            </a:custGeom>
            <a:solidFill>
              <a:srgbClr val="3FFFFF"/>
            </a:solidFill>
            <a:ln w="9525">
              <a:noFill/>
              <a:round/>
              <a:headEnd/>
              <a:tailEnd/>
            </a:ln>
          </p:spPr>
          <p:txBody>
            <a:bodyPr/>
            <a:lstStyle/>
            <a:p>
              <a:endParaRPr lang="en-US"/>
            </a:p>
          </p:txBody>
        </p:sp>
        <p:sp>
          <p:nvSpPr>
            <p:cNvPr id="20583" name="Freeform 101"/>
            <p:cNvSpPr>
              <a:spLocks/>
            </p:cNvSpPr>
            <p:nvPr/>
          </p:nvSpPr>
          <p:spPr bwMode="auto">
            <a:xfrm>
              <a:off x="1767" y="1173"/>
              <a:ext cx="376" cy="276"/>
            </a:xfrm>
            <a:custGeom>
              <a:avLst/>
              <a:gdLst>
                <a:gd name="T0" fmla="*/ 369 w 376"/>
                <a:gd name="T1" fmla="*/ 248 h 276"/>
                <a:gd name="T2" fmla="*/ 369 w 376"/>
                <a:gd name="T3" fmla="*/ 259 h 276"/>
                <a:gd name="T4" fmla="*/ 376 w 376"/>
                <a:gd name="T5" fmla="*/ 259 h 276"/>
                <a:gd name="T6" fmla="*/ 354 w 376"/>
                <a:gd name="T7" fmla="*/ 276 h 276"/>
                <a:gd name="T8" fmla="*/ 323 w 376"/>
                <a:gd name="T9" fmla="*/ 276 h 276"/>
                <a:gd name="T10" fmla="*/ 301 w 376"/>
                <a:gd name="T11" fmla="*/ 259 h 276"/>
                <a:gd name="T12" fmla="*/ 286 w 376"/>
                <a:gd name="T13" fmla="*/ 243 h 276"/>
                <a:gd name="T14" fmla="*/ 15 w 376"/>
                <a:gd name="T15" fmla="*/ 40 h 276"/>
                <a:gd name="T16" fmla="*/ 0 w 376"/>
                <a:gd name="T17" fmla="*/ 23 h 276"/>
                <a:gd name="T18" fmla="*/ 38 w 376"/>
                <a:gd name="T19" fmla="*/ 0 h 276"/>
                <a:gd name="T20" fmla="*/ 60 w 376"/>
                <a:gd name="T21" fmla="*/ 11 h 276"/>
                <a:gd name="T22" fmla="*/ 75 w 376"/>
                <a:gd name="T23" fmla="*/ 28 h 276"/>
                <a:gd name="T24" fmla="*/ 98 w 376"/>
                <a:gd name="T25" fmla="*/ 45 h 276"/>
                <a:gd name="T26" fmla="*/ 120 w 376"/>
                <a:gd name="T27" fmla="*/ 56 h 276"/>
                <a:gd name="T28" fmla="*/ 135 w 376"/>
                <a:gd name="T29" fmla="*/ 73 h 276"/>
                <a:gd name="T30" fmla="*/ 218 w 376"/>
                <a:gd name="T31" fmla="*/ 135 h 276"/>
                <a:gd name="T32" fmla="*/ 248 w 376"/>
                <a:gd name="T33" fmla="*/ 152 h 276"/>
                <a:gd name="T34" fmla="*/ 263 w 376"/>
                <a:gd name="T35" fmla="*/ 169 h 276"/>
                <a:gd name="T36" fmla="*/ 308 w 376"/>
                <a:gd name="T37" fmla="*/ 203 h 276"/>
                <a:gd name="T38" fmla="*/ 331 w 376"/>
                <a:gd name="T39" fmla="*/ 214 h 276"/>
                <a:gd name="T40" fmla="*/ 354 w 376"/>
                <a:gd name="T41" fmla="*/ 231 h 276"/>
                <a:gd name="T42" fmla="*/ 369 w 376"/>
                <a:gd name="T43" fmla="*/ 248 h 2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76"/>
                <a:gd name="T67" fmla="*/ 0 h 276"/>
                <a:gd name="T68" fmla="*/ 376 w 376"/>
                <a:gd name="T69" fmla="*/ 276 h 27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76" h="276">
                  <a:moveTo>
                    <a:pt x="369" y="248"/>
                  </a:moveTo>
                  <a:lnTo>
                    <a:pt x="369" y="259"/>
                  </a:lnTo>
                  <a:lnTo>
                    <a:pt x="376" y="259"/>
                  </a:lnTo>
                  <a:lnTo>
                    <a:pt x="354" y="276"/>
                  </a:lnTo>
                  <a:lnTo>
                    <a:pt x="323" y="276"/>
                  </a:lnTo>
                  <a:lnTo>
                    <a:pt x="301" y="259"/>
                  </a:lnTo>
                  <a:lnTo>
                    <a:pt x="286" y="243"/>
                  </a:lnTo>
                  <a:lnTo>
                    <a:pt x="15" y="40"/>
                  </a:lnTo>
                  <a:lnTo>
                    <a:pt x="0" y="23"/>
                  </a:lnTo>
                  <a:lnTo>
                    <a:pt x="38" y="0"/>
                  </a:lnTo>
                  <a:lnTo>
                    <a:pt x="60" y="11"/>
                  </a:lnTo>
                  <a:lnTo>
                    <a:pt x="75" y="28"/>
                  </a:lnTo>
                  <a:lnTo>
                    <a:pt x="98" y="45"/>
                  </a:lnTo>
                  <a:lnTo>
                    <a:pt x="120" y="56"/>
                  </a:lnTo>
                  <a:lnTo>
                    <a:pt x="135" y="73"/>
                  </a:lnTo>
                  <a:lnTo>
                    <a:pt x="218" y="135"/>
                  </a:lnTo>
                  <a:lnTo>
                    <a:pt x="248" y="152"/>
                  </a:lnTo>
                  <a:lnTo>
                    <a:pt x="263" y="169"/>
                  </a:lnTo>
                  <a:lnTo>
                    <a:pt x="308" y="203"/>
                  </a:lnTo>
                  <a:lnTo>
                    <a:pt x="331" y="214"/>
                  </a:lnTo>
                  <a:lnTo>
                    <a:pt x="354" y="231"/>
                  </a:lnTo>
                  <a:lnTo>
                    <a:pt x="369" y="248"/>
                  </a:lnTo>
                  <a:close/>
                </a:path>
              </a:pathLst>
            </a:custGeom>
            <a:solidFill>
              <a:srgbClr val="FF0000"/>
            </a:solidFill>
            <a:ln w="9525">
              <a:noFill/>
              <a:round/>
              <a:headEnd/>
              <a:tailEnd/>
            </a:ln>
          </p:spPr>
          <p:txBody>
            <a:bodyPr/>
            <a:lstStyle/>
            <a:p>
              <a:endParaRPr lang="en-US"/>
            </a:p>
          </p:txBody>
        </p:sp>
        <p:sp>
          <p:nvSpPr>
            <p:cNvPr id="20584" name="Freeform 102"/>
            <p:cNvSpPr>
              <a:spLocks/>
            </p:cNvSpPr>
            <p:nvPr/>
          </p:nvSpPr>
          <p:spPr bwMode="auto">
            <a:xfrm>
              <a:off x="2256" y="1173"/>
              <a:ext cx="60" cy="45"/>
            </a:xfrm>
            <a:custGeom>
              <a:avLst/>
              <a:gdLst>
                <a:gd name="T0" fmla="*/ 60 w 60"/>
                <a:gd name="T1" fmla="*/ 11 h 45"/>
                <a:gd name="T2" fmla="*/ 60 w 60"/>
                <a:gd name="T3" fmla="*/ 23 h 45"/>
                <a:gd name="T4" fmla="*/ 53 w 60"/>
                <a:gd name="T5" fmla="*/ 28 h 45"/>
                <a:gd name="T6" fmla="*/ 53 w 60"/>
                <a:gd name="T7" fmla="*/ 40 h 45"/>
                <a:gd name="T8" fmla="*/ 45 w 60"/>
                <a:gd name="T9" fmla="*/ 45 h 45"/>
                <a:gd name="T10" fmla="*/ 7 w 60"/>
                <a:gd name="T11" fmla="*/ 45 h 45"/>
                <a:gd name="T12" fmla="*/ 7 w 60"/>
                <a:gd name="T13" fmla="*/ 40 h 45"/>
                <a:gd name="T14" fmla="*/ 0 w 60"/>
                <a:gd name="T15" fmla="*/ 40 h 45"/>
                <a:gd name="T16" fmla="*/ 0 w 60"/>
                <a:gd name="T17" fmla="*/ 17 h 45"/>
                <a:gd name="T18" fmla="*/ 7 w 60"/>
                <a:gd name="T19" fmla="*/ 6 h 45"/>
                <a:gd name="T20" fmla="*/ 7 w 60"/>
                <a:gd name="T21" fmla="*/ 0 h 45"/>
                <a:gd name="T22" fmla="*/ 37 w 60"/>
                <a:gd name="T23" fmla="*/ 0 h 45"/>
                <a:gd name="T24" fmla="*/ 45 w 60"/>
                <a:gd name="T25" fmla="*/ 6 h 45"/>
                <a:gd name="T26" fmla="*/ 53 w 60"/>
                <a:gd name="T27" fmla="*/ 6 h 45"/>
                <a:gd name="T28" fmla="*/ 60 w 60"/>
                <a:gd name="T29" fmla="*/ 11 h 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
                <a:gd name="T46" fmla="*/ 0 h 45"/>
                <a:gd name="T47" fmla="*/ 60 w 60"/>
                <a:gd name="T48" fmla="*/ 45 h 4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 h="45">
                  <a:moveTo>
                    <a:pt x="60" y="11"/>
                  </a:moveTo>
                  <a:lnTo>
                    <a:pt x="60" y="23"/>
                  </a:lnTo>
                  <a:lnTo>
                    <a:pt x="53" y="28"/>
                  </a:lnTo>
                  <a:lnTo>
                    <a:pt x="53" y="40"/>
                  </a:lnTo>
                  <a:lnTo>
                    <a:pt x="45" y="45"/>
                  </a:lnTo>
                  <a:lnTo>
                    <a:pt x="7" y="45"/>
                  </a:lnTo>
                  <a:lnTo>
                    <a:pt x="7" y="40"/>
                  </a:lnTo>
                  <a:lnTo>
                    <a:pt x="0" y="40"/>
                  </a:lnTo>
                  <a:lnTo>
                    <a:pt x="0" y="17"/>
                  </a:lnTo>
                  <a:lnTo>
                    <a:pt x="7" y="6"/>
                  </a:lnTo>
                  <a:lnTo>
                    <a:pt x="7" y="0"/>
                  </a:lnTo>
                  <a:lnTo>
                    <a:pt x="37" y="0"/>
                  </a:lnTo>
                  <a:lnTo>
                    <a:pt x="45" y="6"/>
                  </a:lnTo>
                  <a:lnTo>
                    <a:pt x="53" y="6"/>
                  </a:lnTo>
                  <a:lnTo>
                    <a:pt x="60" y="11"/>
                  </a:lnTo>
                  <a:close/>
                </a:path>
              </a:pathLst>
            </a:custGeom>
            <a:solidFill>
              <a:srgbClr val="3FFFFF"/>
            </a:solidFill>
            <a:ln w="9525">
              <a:noFill/>
              <a:round/>
              <a:headEnd/>
              <a:tailEnd/>
            </a:ln>
          </p:spPr>
          <p:txBody>
            <a:bodyPr/>
            <a:lstStyle/>
            <a:p>
              <a:endParaRPr lang="en-US"/>
            </a:p>
          </p:txBody>
        </p:sp>
        <p:sp>
          <p:nvSpPr>
            <p:cNvPr id="20585" name="Freeform 103"/>
            <p:cNvSpPr>
              <a:spLocks/>
            </p:cNvSpPr>
            <p:nvPr/>
          </p:nvSpPr>
          <p:spPr bwMode="auto">
            <a:xfrm>
              <a:off x="1203" y="1179"/>
              <a:ext cx="436" cy="366"/>
            </a:xfrm>
            <a:custGeom>
              <a:avLst/>
              <a:gdLst>
                <a:gd name="T0" fmla="*/ 436 w 436"/>
                <a:gd name="T1" fmla="*/ 34 h 366"/>
                <a:gd name="T2" fmla="*/ 414 w 436"/>
                <a:gd name="T3" fmla="*/ 79 h 366"/>
                <a:gd name="T4" fmla="*/ 391 w 436"/>
                <a:gd name="T5" fmla="*/ 118 h 366"/>
                <a:gd name="T6" fmla="*/ 369 w 436"/>
                <a:gd name="T7" fmla="*/ 163 h 366"/>
                <a:gd name="T8" fmla="*/ 346 w 436"/>
                <a:gd name="T9" fmla="*/ 203 h 366"/>
                <a:gd name="T10" fmla="*/ 316 w 436"/>
                <a:gd name="T11" fmla="*/ 242 h 366"/>
                <a:gd name="T12" fmla="*/ 293 w 436"/>
                <a:gd name="T13" fmla="*/ 287 h 366"/>
                <a:gd name="T14" fmla="*/ 271 w 436"/>
                <a:gd name="T15" fmla="*/ 327 h 366"/>
                <a:gd name="T16" fmla="*/ 248 w 436"/>
                <a:gd name="T17" fmla="*/ 366 h 366"/>
                <a:gd name="T18" fmla="*/ 211 w 436"/>
                <a:gd name="T19" fmla="*/ 366 h 366"/>
                <a:gd name="T20" fmla="*/ 211 w 436"/>
                <a:gd name="T21" fmla="*/ 361 h 366"/>
                <a:gd name="T22" fmla="*/ 203 w 436"/>
                <a:gd name="T23" fmla="*/ 361 h 366"/>
                <a:gd name="T24" fmla="*/ 203 w 436"/>
                <a:gd name="T25" fmla="*/ 349 h 366"/>
                <a:gd name="T26" fmla="*/ 211 w 436"/>
                <a:gd name="T27" fmla="*/ 344 h 366"/>
                <a:gd name="T28" fmla="*/ 211 w 436"/>
                <a:gd name="T29" fmla="*/ 332 h 366"/>
                <a:gd name="T30" fmla="*/ 218 w 436"/>
                <a:gd name="T31" fmla="*/ 327 h 366"/>
                <a:gd name="T32" fmla="*/ 233 w 436"/>
                <a:gd name="T33" fmla="*/ 287 h 366"/>
                <a:gd name="T34" fmla="*/ 256 w 436"/>
                <a:gd name="T35" fmla="*/ 248 h 366"/>
                <a:gd name="T36" fmla="*/ 278 w 436"/>
                <a:gd name="T37" fmla="*/ 214 h 366"/>
                <a:gd name="T38" fmla="*/ 301 w 436"/>
                <a:gd name="T39" fmla="*/ 180 h 366"/>
                <a:gd name="T40" fmla="*/ 323 w 436"/>
                <a:gd name="T41" fmla="*/ 141 h 366"/>
                <a:gd name="T42" fmla="*/ 346 w 436"/>
                <a:gd name="T43" fmla="*/ 101 h 366"/>
                <a:gd name="T44" fmla="*/ 369 w 436"/>
                <a:gd name="T45" fmla="*/ 67 h 366"/>
                <a:gd name="T46" fmla="*/ 376 w 436"/>
                <a:gd name="T47" fmla="*/ 28 h 366"/>
                <a:gd name="T48" fmla="*/ 331 w 436"/>
                <a:gd name="T49" fmla="*/ 62 h 366"/>
                <a:gd name="T50" fmla="*/ 316 w 436"/>
                <a:gd name="T51" fmla="*/ 79 h 366"/>
                <a:gd name="T52" fmla="*/ 248 w 436"/>
                <a:gd name="T53" fmla="*/ 129 h 366"/>
                <a:gd name="T54" fmla="*/ 233 w 436"/>
                <a:gd name="T55" fmla="*/ 146 h 366"/>
                <a:gd name="T56" fmla="*/ 211 w 436"/>
                <a:gd name="T57" fmla="*/ 169 h 366"/>
                <a:gd name="T58" fmla="*/ 196 w 436"/>
                <a:gd name="T59" fmla="*/ 186 h 366"/>
                <a:gd name="T60" fmla="*/ 151 w 436"/>
                <a:gd name="T61" fmla="*/ 220 h 366"/>
                <a:gd name="T62" fmla="*/ 135 w 436"/>
                <a:gd name="T63" fmla="*/ 237 h 366"/>
                <a:gd name="T64" fmla="*/ 68 w 436"/>
                <a:gd name="T65" fmla="*/ 287 h 366"/>
                <a:gd name="T66" fmla="*/ 53 w 436"/>
                <a:gd name="T67" fmla="*/ 304 h 366"/>
                <a:gd name="T68" fmla="*/ 8 w 436"/>
                <a:gd name="T69" fmla="*/ 304 h 366"/>
                <a:gd name="T70" fmla="*/ 8 w 436"/>
                <a:gd name="T71" fmla="*/ 299 h 366"/>
                <a:gd name="T72" fmla="*/ 0 w 436"/>
                <a:gd name="T73" fmla="*/ 293 h 366"/>
                <a:gd name="T74" fmla="*/ 23 w 436"/>
                <a:gd name="T75" fmla="*/ 270 h 366"/>
                <a:gd name="T76" fmla="*/ 45 w 436"/>
                <a:gd name="T77" fmla="*/ 253 h 366"/>
                <a:gd name="T78" fmla="*/ 68 w 436"/>
                <a:gd name="T79" fmla="*/ 242 h 366"/>
                <a:gd name="T80" fmla="*/ 83 w 436"/>
                <a:gd name="T81" fmla="*/ 220 h 366"/>
                <a:gd name="T82" fmla="*/ 128 w 436"/>
                <a:gd name="T83" fmla="*/ 186 h 366"/>
                <a:gd name="T84" fmla="*/ 143 w 436"/>
                <a:gd name="T85" fmla="*/ 169 h 366"/>
                <a:gd name="T86" fmla="*/ 158 w 436"/>
                <a:gd name="T87" fmla="*/ 146 h 366"/>
                <a:gd name="T88" fmla="*/ 331 w 436"/>
                <a:gd name="T89" fmla="*/ 0 h 366"/>
                <a:gd name="T90" fmla="*/ 354 w 436"/>
                <a:gd name="T91" fmla="*/ 17 h 366"/>
                <a:gd name="T92" fmla="*/ 369 w 436"/>
                <a:gd name="T93" fmla="*/ 22 h 366"/>
                <a:gd name="T94" fmla="*/ 384 w 436"/>
                <a:gd name="T95" fmla="*/ 22 h 366"/>
                <a:gd name="T96" fmla="*/ 391 w 436"/>
                <a:gd name="T97" fmla="*/ 28 h 366"/>
                <a:gd name="T98" fmla="*/ 406 w 436"/>
                <a:gd name="T99" fmla="*/ 34 h 366"/>
                <a:gd name="T100" fmla="*/ 436 w 436"/>
                <a:gd name="T101" fmla="*/ 34 h 36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36"/>
                <a:gd name="T154" fmla="*/ 0 h 366"/>
                <a:gd name="T155" fmla="*/ 436 w 436"/>
                <a:gd name="T156" fmla="*/ 366 h 36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36" h="366">
                  <a:moveTo>
                    <a:pt x="436" y="34"/>
                  </a:moveTo>
                  <a:lnTo>
                    <a:pt x="414" y="79"/>
                  </a:lnTo>
                  <a:lnTo>
                    <a:pt x="391" y="118"/>
                  </a:lnTo>
                  <a:lnTo>
                    <a:pt x="369" y="163"/>
                  </a:lnTo>
                  <a:lnTo>
                    <a:pt x="346" y="203"/>
                  </a:lnTo>
                  <a:lnTo>
                    <a:pt x="316" y="242"/>
                  </a:lnTo>
                  <a:lnTo>
                    <a:pt x="293" y="287"/>
                  </a:lnTo>
                  <a:lnTo>
                    <a:pt x="271" y="327"/>
                  </a:lnTo>
                  <a:lnTo>
                    <a:pt x="248" y="366"/>
                  </a:lnTo>
                  <a:lnTo>
                    <a:pt x="211" y="366"/>
                  </a:lnTo>
                  <a:lnTo>
                    <a:pt x="211" y="361"/>
                  </a:lnTo>
                  <a:lnTo>
                    <a:pt x="203" y="361"/>
                  </a:lnTo>
                  <a:lnTo>
                    <a:pt x="203" y="349"/>
                  </a:lnTo>
                  <a:lnTo>
                    <a:pt x="211" y="344"/>
                  </a:lnTo>
                  <a:lnTo>
                    <a:pt x="211" y="332"/>
                  </a:lnTo>
                  <a:lnTo>
                    <a:pt x="218" y="327"/>
                  </a:lnTo>
                  <a:lnTo>
                    <a:pt x="233" y="287"/>
                  </a:lnTo>
                  <a:lnTo>
                    <a:pt x="256" y="248"/>
                  </a:lnTo>
                  <a:lnTo>
                    <a:pt x="278" y="214"/>
                  </a:lnTo>
                  <a:lnTo>
                    <a:pt x="301" y="180"/>
                  </a:lnTo>
                  <a:lnTo>
                    <a:pt x="323" y="141"/>
                  </a:lnTo>
                  <a:lnTo>
                    <a:pt x="346" y="101"/>
                  </a:lnTo>
                  <a:lnTo>
                    <a:pt x="369" y="67"/>
                  </a:lnTo>
                  <a:lnTo>
                    <a:pt x="376" y="28"/>
                  </a:lnTo>
                  <a:lnTo>
                    <a:pt x="331" y="62"/>
                  </a:lnTo>
                  <a:lnTo>
                    <a:pt x="316" y="79"/>
                  </a:lnTo>
                  <a:lnTo>
                    <a:pt x="248" y="129"/>
                  </a:lnTo>
                  <a:lnTo>
                    <a:pt x="233" y="146"/>
                  </a:lnTo>
                  <a:lnTo>
                    <a:pt x="211" y="169"/>
                  </a:lnTo>
                  <a:lnTo>
                    <a:pt x="196" y="186"/>
                  </a:lnTo>
                  <a:lnTo>
                    <a:pt x="151" y="220"/>
                  </a:lnTo>
                  <a:lnTo>
                    <a:pt x="135" y="237"/>
                  </a:lnTo>
                  <a:lnTo>
                    <a:pt x="68" y="287"/>
                  </a:lnTo>
                  <a:lnTo>
                    <a:pt x="53" y="304"/>
                  </a:lnTo>
                  <a:lnTo>
                    <a:pt x="8" y="304"/>
                  </a:lnTo>
                  <a:lnTo>
                    <a:pt x="8" y="299"/>
                  </a:lnTo>
                  <a:lnTo>
                    <a:pt x="0" y="293"/>
                  </a:lnTo>
                  <a:lnTo>
                    <a:pt x="23" y="270"/>
                  </a:lnTo>
                  <a:lnTo>
                    <a:pt x="45" y="253"/>
                  </a:lnTo>
                  <a:lnTo>
                    <a:pt x="68" y="242"/>
                  </a:lnTo>
                  <a:lnTo>
                    <a:pt x="83" y="220"/>
                  </a:lnTo>
                  <a:lnTo>
                    <a:pt x="128" y="186"/>
                  </a:lnTo>
                  <a:lnTo>
                    <a:pt x="143" y="169"/>
                  </a:lnTo>
                  <a:lnTo>
                    <a:pt x="158" y="146"/>
                  </a:lnTo>
                  <a:lnTo>
                    <a:pt x="331" y="0"/>
                  </a:lnTo>
                  <a:lnTo>
                    <a:pt x="354" y="17"/>
                  </a:lnTo>
                  <a:lnTo>
                    <a:pt x="369" y="22"/>
                  </a:lnTo>
                  <a:lnTo>
                    <a:pt x="384" y="22"/>
                  </a:lnTo>
                  <a:lnTo>
                    <a:pt x="391" y="28"/>
                  </a:lnTo>
                  <a:lnTo>
                    <a:pt x="406" y="34"/>
                  </a:lnTo>
                  <a:lnTo>
                    <a:pt x="436" y="34"/>
                  </a:lnTo>
                  <a:close/>
                </a:path>
              </a:pathLst>
            </a:custGeom>
            <a:solidFill>
              <a:srgbClr val="FF0000"/>
            </a:solidFill>
            <a:ln w="9525">
              <a:noFill/>
              <a:round/>
              <a:headEnd/>
              <a:tailEnd/>
            </a:ln>
          </p:spPr>
          <p:txBody>
            <a:bodyPr/>
            <a:lstStyle/>
            <a:p>
              <a:endParaRPr lang="en-US"/>
            </a:p>
          </p:txBody>
        </p:sp>
        <p:sp>
          <p:nvSpPr>
            <p:cNvPr id="20586" name="Freeform 104"/>
            <p:cNvSpPr>
              <a:spLocks/>
            </p:cNvSpPr>
            <p:nvPr/>
          </p:nvSpPr>
          <p:spPr bwMode="auto">
            <a:xfrm>
              <a:off x="338" y="1190"/>
              <a:ext cx="647" cy="124"/>
            </a:xfrm>
            <a:custGeom>
              <a:avLst/>
              <a:gdLst>
                <a:gd name="T0" fmla="*/ 647 w 647"/>
                <a:gd name="T1" fmla="*/ 11 h 124"/>
                <a:gd name="T2" fmla="*/ 647 w 647"/>
                <a:gd name="T3" fmla="*/ 17 h 124"/>
                <a:gd name="T4" fmla="*/ 625 w 647"/>
                <a:gd name="T5" fmla="*/ 34 h 124"/>
                <a:gd name="T6" fmla="*/ 587 w 647"/>
                <a:gd name="T7" fmla="*/ 39 h 124"/>
                <a:gd name="T8" fmla="*/ 549 w 647"/>
                <a:gd name="T9" fmla="*/ 39 h 124"/>
                <a:gd name="T10" fmla="*/ 512 w 647"/>
                <a:gd name="T11" fmla="*/ 45 h 124"/>
                <a:gd name="T12" fmla="*/ 474 w 647"/>
                <a:gd name="T13" fmla="*/ 51 h 124"/>
                <a:gd name="T14" fmla="*/ 437 w 647"/>
                <a:gd name="T15" fmla="*/ 56 h 124"/>
                <a:gd name="T16" fmla="*/ 399 w 647"/>
                <a:gd name="T17" fmla="*/ 62 h 124"/>
                <a:gd name="T18" fmla="*/ 361 w 647"/>
                <a:gd name="T19" fmla="*/ 68 h 124"/>
                <a:gd name="T20" fmla="*/ 324 w 647"/>
                <a:gd name="T21" fmla="*/ 73 h 124"/>
                <a:gd name="T22" fmla="*/ 286 w 647"/>
                <a:gd name="T23" fmla="*/ 79 h 124"/>
                <a:gd name="T24" fmla="*/ 249 w 647"/>
                <a:gd name="T25" fmla="*/ 85 h 124"/>
                <a:gd name="T26" fmla="*/ 211 w 647"/>
                <a:gd name="T27" fmla="*/ 96 h 124"/>
                <a:gd name="T28" fmla="*/ 173 w 647"/>
                <a:gd name="T29" fmla="*/ 101 h 124"/>
                <a:gd name="T30" fmla="*/ 136 w 647"/>
                <a:gd name="T31" fmla="*/ 107 h 124"/>
                <a:gd name="T32" fmla="*/ 98 w 647"/>
                <a:gd name="T33" fmla="*/ 113 h 124"/>
                <a:gd name="T34" fmla="*/ 61 w 647"/>
                <a:gd name="T35" fmla="*/ 118 h 124"/>
                <a:gd name="T36" fmla="*/ 23 w 647"/>
                <a:gd name="T37" fmla="*/ 124 h 124"/>
                <a:gd name="T38" fmla="*/ 8 w 647"/>
                <a:gd name="T39" fmla="*/ 118 h 124"/>
                <a:gd name="T40" fmla="*/ 0 w 647"/>
                <a:gd name="T41" fmla="*/ 107 h 124"/>
                <a:gd name="T42" fmla="*/ 0 w 647"/>
                <a:gd name="T43" fmla="*/ 90 h 124"/>
                <a:gd name="T44" fmla="*/ 15 w 647"/>
                <a:gd name="T45" fmla="*/ 85 h 124"/>
                <a:gd name="T46" fmla="*/ 30 w 647"/>
                <a:gd name="T47" fmla="*/ 79 h 124"/>
                <a:gd name="T48" fmla="*/ 45 w 647"/>
                <a:gd name="T49" fmla="*/ 79 h 124"/>
                <a:gd name="T50" fmla="*/ 61 w 647"/>
                <a:gd name="T51" fmla="*/ 73 h 124"/>
                <a:gd name="T52" fmla="*/ 91 w 647"/>
                <a:gd name="T53" fmla="*/ 73 h 124"/>
                <a:gd name="T54" fmla="*/ 106 w 647"/>
                <a:gd name="T55" fmla="*/ 68 h 124"/>
                <a:gd name="T56" fmla="*/ 121 w 647"/>
                <a:gd name="T57" fmla="*/ 68 h 124"/>
                <a:gd name="T58" fmla="*/ 136 w 647"/>
                <a:gd name="T59" fmla="*/ 62 h 124"/>
                <a:gd name="T60" fmla="*/ 173 w 647"/>
                <a:gd name="T61" fmla="*/ 62 h 124"/>
                <a:gd name="T62" fmla="*/ 188 w 647"/>
                <a:gd name="T63" fmla="*/ 56 h 124"/>
                <a:gd name="T64" fmla="*/ 203 w 647"/>
                <a:gd name="T65" fmla="*/ 51 h 124"/>
                <a:gd name="T66" fmla="*/ 218 w 647"/>
                <a:gd name="T67" fmla="*/ 51 h 124"/>
                <a:gd name="T68" fmla="*/ 233 w 647"/>
                <a:gd name="T69" fmla="*/ 45 h 124"/>
                <a:gd name="T70" fmla="*/ 249 w 647"/>
                <a:gd name="T71" fmla="*/ 45 h 124"/>
                <a:gd name="T72" fmla="*/ 271 w 647"/>
                <a:gd name="T73" fmla="*/ 39 h 124"/>
                <a:gd name="T74" fmla="*/ 294 w 647"/>
                <a:gd name="T75" fmla="*/ 39 h 124"/>
                <a:gd name="T76" fmla="*/ 316 w 647"/>
                <a:gd name="T77" fmla="*/ 34 h 124"/>
                <a:gd name="T78" fmla="*/ 339 w 647"/>
                <a:gd name="T79" fmla="*/ 28 h 124"/>
                <a:gd name="T80" fmla="*/ 369 w 647"/>
                <a:gd name="T81" fmla="*/ 28 h 124"/>
                <a:gd name="T82" fmla="*/ 391 w 647"/>
                <a:gd name="T83" fmla="*/ 23 h 124"/>
                <a:gd name="T84" fmla="*/ 414 w 647"/>
                <a:gd name="T85" fmla="*/ 17 h 124"/>
                <a:gd name="T86" fmla="*/ 437 w 647"/>
                <a:gd name="T87" fmla="*/ 17 h 124"/>
                <a:gd name="T88" fmla="*/ 459 w 647"/>
                <a:gd name="T89" fmla="*/ 11 h 124"/>
                <a:gd name="T90" fmla="*/ 482 w 647"/>
                <a:gd name="T91" fmla="*/ 11 h 124"/>
                <a:gd name="T92" fmla="*/ 512 w 647"/>
                <a:gd name="T93" fmla="*/ 6 h 124"/>
                <a:gd name="T94" fmla="*/ 534 w 647"/>
                <a:gd name="T95" fmla="*/ 6 h 124"/>
                <a:gd name="T96" fmla="*/ 557 w 647"/>
                <a:gd name="T97" fmla="*/ 0 h 124"/>
                <a:gd name="T98" fmla="*/ 625 w 647"/>
                <a:gd name="T99" fmla="*/ 0 h 124"/>
                <a:gd name="T100" fmla="*/ 647 w 647"/>
                <a:gd name="T101" fmla="*/ 11 h 12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47"/>
                <a:gd name="T154" fmla="*/ 0 h 124"/>
                <a:gd name="T155" fmla="*/ 647 w 647"/>
                <a:gd name="T156" fmla="*/ 124 h 12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47" h="124">
                  <a:moveTo>
                    <a:pt x="647" y="11"/>
                  </a:moveTo>
                  <a:lnTo>
                    <a:pt x="647" y="17"/>
                  </a:lnTo>
                  <a:lnTo>
                    <a:pt x="625" y="34"/>
                  </a:lnTo>
                  <a:lnTo>
                    <a:pt x="587" y="39"/>
                  </a:lnTo>
                  <a:lnTo>
                    <a:pt x="549" y="39"/>
                  </a:lnTo>
                  <a:lnTo>
                    <a:pt x="512" y="45"/>
                  </a:lnTo>
                  <a:lnTo>
                    <a:pt x="474" y="51"/>
                  </a:lnTo>
                  <a:lnTo>
                    <a:pt x="437" y="56"/>
                  </a:lnTo>
                  <a:lnTo>
                    <a:pt x="399" y="62"/>
                  </a:lnTo>
                  <a:lnTo>
                    <a:pt x="361" y="68"/>
                  </a:lnTo>
                  <a:lnTo>
                    <a:pt x="324" y="73"/>
                  </a:lnTo>
                  <a:lnTo>
                    <a:pt x="286" y="79"/>
                  </a:lnTo>
                  <a:lnTo>
                    <a:pt x="249" y="85"/>
                  </a:lnTo>
                  <a:lnTo>
                    <a:pt x="211" y="96"/>
                  </a:lnTo>
                  <a:lnTo>
                    <a:pt x="173" y="101"/>
                  </a:lnTo>
                  <a:lnTo>
                    <a:pt x="136" y="107"/>
                  </a:lnTo>
                  <a:lnTo>
                    <a:pt x="98" y="113"/>
                  </a:lnTo>
                  <a:lnTo>
                    <a:pt x="61" y="118"/>
                  </a:lnTo>
                  <a:lnTo>
                    <a:pt x="23" y="124"/>
                  </a:lnTo>
                  <a:lnTo>
                    <a:pt x="8" y="118"/>
                  </a:lnTo>
                  <a:lnTo>
                    <a:pt x="0" y="107"/>
                  </a:lnTo>
                  <a:lnTo>
                    <a:pt x="0" y="90"/>
                  </a:lnTo>
                  <a:lnTo>
                    <a:pt x="15" y="85"/>
                  </a:lnTo>
                  <a:lnTo>
                    <a:pt x="30" y="79"/>
                  </a:lnTo>
                  <a:lnTo>
                    <a:pt x="45" y="79"/>
                  </a:lnTo>
                  <a:lnTo>
                    <a:pt x="61" y="73"/>
                  </a:lnTo>
                  <a:lnTo>
                    <a:pt x="91" y="73"/>
                  </a:lnTo>
                  <a:lnTo>
                    <a:pt x="106" y="68"/>
                  </a:lnTo>
                  <a:lnTo>
                    <a:pt x="121" y="68"/>
                  </a:lnTo>
                  <a:lnTo>
                    <a:pt x="136" y="62"/>
                  </a:lnTo>
                  <a:lnTo>
                    <a:pt x="173" y="62"/>
                  </a:lnTo>
                  <a:lnTo>
                    <a:pt x="188" y="56"/>
                  </a:lnTo>
                  <a:lnTo>
                    <a:pt x="203" y="51"/>
                  </a:lnTo>
                  <a:lnTo>
                    <a:pt x="218" y="51"/>
                  </a:lnTo>
                  <a:lnTo>
                    <a:pt x="233" y="45"/>
                  </a:lnTo>
                  <a:lnTo>
                    <a:pt x="249" y="45"/>
                  </a:lnTo>
                  <a:lnTo>
                    <a:pt x="271" y="39"/>
                  </a:lnTo>
                  <a:lnTo>
                    <a:pt x="294" y="39"/>
                  </a:lnTo>
                  <a:lnTo>
                    <a:pt x="316" y="34"/>
                  </a:lnTo>
                  <a:lnTo>
                    <a:pt x="339" y="28"/>
                  </a:lnTo>
                  <a:lnTo>
                    <a:pt x="369" y="28"/>
                  </a:lnTo>
                  <a:lnTo>
                    <a:pt x="391" y="23"/>
                  </a:lnTo>
                  <a:lnTo>
                    <a:pt x="414" y="17"/>
                  </a:lnTo>
                  <a:lnTo>
                    <a:pt x="437" y="17"/>
                  </a:lnTo>
                  <a:lnTo>
                    <a:pt x="459" y="11"/>
                  </a:lnTo>
                  <a:lnTo>
                    <a:pt x="482" y="11"/>
                  </a:lnTo>
                  <a:lnTo>
                    <a:pt x="512" y="6"/>
                  </a:lnTo>
                  <a:lnTo>
                    <a:pt x="534" y="6"/>
                  </a:lnTo>
                  <a:lnTo>
                    <a:pt x="557" y="0"/>
                  </a:lnTo>
                  <a:lnTo>
                    <a:pt x="625" y="0"/>
                  </a:lnTo>
                  <a:lnTo>
                    <a:pt x="647" y="11"/>
                  </a:lnTo>
                  <a:close/>
                </a:path>
              </a:pathLst>
            </a:custGeom>
            <a:solidFill>
              <a:srgbClr val="FF00FF"/>
            </a:solidFill>
            <a:ln w="9525">
              <a:noFill/>
              <a:round/>
              <a:headEnd/>
              <a:tailEnd/>
            </a:ln>
          </p:spPr>
          <p:txBody>
            <a:bodyPr/>
            <a:lstStyle/>
            <a:p>
              <a:endParaRPr lang="en-US"/>
            </a:p>
          </p:txBody>
        </p:sp>
        <p:sp>
          <p:nvSpPr>
            <p:cNvPr id="20587" name="Freeform 105"/>
            <p:cNvSpPr>
              <a:spLocks/>
            </p:cNvSpPr>
            <p:nvPr/>
          </p:nvSpPr>
          <p:spPr bwMode="auto">
            <a:xfrm>
              <a:off x="2376" y="1207"/>
              <a:ext cx="594" cy="135"/>
            </a:xfrm>
            <a:custGeom>
              <a:avLst/>
              <a:gdLst>
                <a:gd name="T0" fmla="*/ 376 w 594"/>
                <a:gd name="T1" fmla="*/ 62 h 135"/>
                <a:gd name="T2" fmla="*/ 391 w 594"/>
                <a:gd name="T3" fmla="*/ 62 h 135"/>
                <a:gd name="T4" fmla="*/ 406 w 594"/>
                <a:gd name="T5" fmla="*/ 68 h 135"/>
                <a:gd name="T6" fmla="*/ 414 w 594"/>
                <a:gd name="T7" fmla="*/ 68 h 135"/>
                <a:gd name="T8" fmla="*/ 429 w 594"/>
                <a:gd name="T9" fmla="*/ 73 h 135"/>
                <a:gd name="T10" fmla="*/ 444 w 594"/>
                <a:gd name="T11" fmla="*/ 73 h 135"/>
                <a:gd name="T12" fmla="*/ 451 w 594"/>
                <a:gd name="T13" fmla="*/ 79 h 135"/>
                <a:gd name="T14" fmla="*/ 481 w 594"/>
                <a:gd name="T15" fmla="*/ 79 h 135"/>
                <a:gd name="T16" fmla="*/ 489 w 594"/>
                <a:gd name="T17" fmla="*/ 84 h 135"/>
                <a:gd name="T18" fmla="*/ 504 w 594"/>
                <a:gd name="T19" fmla="*/ 84 h 135"/>
                <a:gd name="T20" fmla="*/ 512 w 594"/>
                <a:gd name="T21" fmla="*/ 90 h 135"/>
                <a:gd name="T22" fmla="*/ 557 w 594"/>
                <a:gd name="T23" fmla="*/ 90 h 135"/>
                <a:gd name="T24" fmla="*/ 572 w 594"/>
                <a:gd name="T25" fmla="*/ 96 h 135"/>
                <a:gd name="T26" fmla="*/ 579 w 594"/>
                <a:gd name="T27" fmla="*/ 96 h 135"/>
                <a:gd name="T28" fmla="*/ 594 w 594"/>
                <a:gd name="T29" fmla="*/ 101 h 135"/>
                <a:gd name="T30" fmla="*/ 594 w 594"/>
                <a:gd name="T31" fmla="*/ 130 h 135"/>
                <a:gd name="T32" fmla="*/ 587 w 594"/>
                <a:gd name="T33" fmla="*/ 135 h 135"/>
                <a:gd name="T34" fmla="*/ 557 w 594"/>
                <a:gd name="T35" fmla="*/ 135 h 135"/>
                <a:gd name="T36" fmla="*/ 542 w 594"/>
                <a:gd name="T37" fmla="*/ 130 h 135"/>
                <a:gd name="T38" fmla="*/ 519 w 594"/>
                <a:gd name="T39" fmla="*/ 130 h 135"/>
                <a:gd name="T40" fmla="*/ 512 w 594"/>
                <a:gd name="T41" fmla="*/ 124 h 135"/>
                <a:gd name="T42" fmla="*/ 496 w 594"/>
                <a:gd name="T43" fmla="*/ 118 h 135"/>
                <a:gd name="T44" fmla="*/ 474 w 594"/>
                <a:gd name="T45" fmla="*/ 118 h 135"/>
                <a:gd name="T46" fmla="*/ 451 w 594"/>
                <a:gd name="T47" fmla="*/ 113 h 135"/>
                <a:gd name="T48" fmla="*/ 429 w 594"/>
                <a:gd name="T49" fmla="*/ 113 h 135"/>
                <a:gd name="T50" fmla="*/ 399 w 594"/>
                <a:gd name="T51" fmla="*/ 107 h 135"/>
                <a:gd name="T52" fmla="*/ 376 w 594"/>
                <a:gd name="T53" fmla="*/ 101 h 135"/>
                <a:gd name="T54" fmla="*/ 346 w 594"/>
                <a:gd name="T55" fmla="*/ 96 h 135"/>
                <a:gd name="T56" fmla="*/ 324 w 594"/>
                <a:gd name="T57" fmla="*/ 90 h 135"/>
                <a:gd name="T58" fmla="*/ 293 w 594"/>
                <a:gd name="T59" fmla="*/ 90 h 135"/>
                <a:gd name="T60" fmla="*/ 263 w 594"/>
                <a:gd name="T61" fmla="*/ 84 h 135"/>
                <a:gd name="T62" fmla="*/ 241 w 594"/>
                <a:gd name="T63" fmla="*/ 79 h 135"/>
                <a:gd name="T64" fmla="*/ 218 w 594"/>
                <a:gd name="T65" fmla="*/ 79 h 135"/>
                <a:gd name="T66" fmla="*/ 188 w 594"/>
                <a:gd name="T67" fmla="*/ 73 h 135"/>
                <a:gd name="T68" fmla="*/ 166 w 594"/>
                <a:gd name="T69" fmla="*/ 68 h 135"/>
                <a:gd name="T70" fmla="*/ 136 w 594"/>
                <a:gd name="T71" fmla="*/ 62 h 135"/>
                <a:gd name="T72" fmla="*/ 113 w 594"/>
                <a:gd name="T73" fmla="*/ 56 h 135"/>
                <a:gd name="T74" fmla="*/ 90 w 594"/>
                <a:gd name="T75" fmla="*/ 51 h 135"/>
                <a:gd name="T76" fmla="*/ 60 w 594"/>
                <a:gd name="T77" fmla="*/ 45 h 135"/>
                <a:gd name="T78" fmla="*/ 23 w 594"/>
                <a:gd name="T79" fmla="*/ 45 h 135"/>
                <a:gd name="T80" fmla="*/ 15 w 594"/>
                <a:gd name="T81" fmla="*/ 39 h 135"/>
                <a:gd name="T82" fmla="*/ 8 w 594"/>
                <a:gd name="T83" fmla="*/ 39 h 135"/>
                <a:gd name="T84" fmla="*/ 8 w 594"/>
                <a:gd name="T85" fmla="*/ 34 h 135"/>
                <a:gd name="T86" fmla="*/ 0 w 594"/>
                <a:gd name="T87" fmla="*/ 28 h 135"/>
                <a:gd name="T88" fmla="*/ 0 w 594"/>
                <a:gd name="T89" fmla="*/ 11 h 135"/>
                <a:gd name="T90" fmla="*/ 15 w 594"/>
                <a:gd name="T91" fmla="*/ 0 h 135"/>
                <a:gd name="T92" fmla="*/ 38 w 594"/>
                <a:gd name="T93" fmla="*/ 6 h 135"/>
                <a:gd name="T94" fmla="*/ 60 w 594"/>
                <a:gd name="T95" fmla="*/ 6 h 135"/>
                <a:gd name="T96" fmla="*/ 83 w 594"/>
                <a:gd name="T97" fmla="*/ 11 h 135"/>
                <a:gd name="T98" fmla="*/ 105 w 594"/>
                <a:gd name="T99" fmla="*/ 17 h 135"/>
                <a:gd name="T100" fmla="*/ 128 w 594"/>
                <a:gd name="T101" fmla="*/ 17 h 135"/>
                <a:gd name="T102" fmla="*/ 151 w 594"/>
                <a:gd name="T103" fmla="*/ 22 h 135"/>
                <a:gd name="T104" fmla="*/ 173 w 594"/>
                <a:gd name="T105" fmla="*/ 28 h 135"/>
                <a:gd name="T106" fmla="*/ 196 w 594"/>
                <a:gd name="T107" fmla="*/ 28 h 135"/>
                <a:gd name="T108" fmla="*/ 218 w 594"/>
                <a:gd name="T109" fmla="*/ 34 h 135"/>
                <a:gd name="T110" fmla="*/ 241 w 594"/>
                <a:gd name="T111" fmla="*/ 39 h 135"/>
                <a:gd name="T112" fmla="*/ 263 w 594"/>
                <a:gd name="T113" fmla="*/ 45 h 135"/>
                <a:gd name="T114" fmla="*/ 286 w 594"/>
                <a:gd name="T115" fmla="*/ 45 h 135"/>
                <a:gd name="T116" fmla="*/ 308 w 594"/>
                <a:gd name="T117" fmla="*/ 51 h 135"/>
                <a:gd name="T118" fmla="*/ 331 w 594"/>
                <a:gd name="T119" fmla="*/ 56 h 135"/>
                <a:gd name="T120" fmla="*/ 354 w 594"/>
                <a:gd name="T121" fmla="*/ 56 h 135"/>
                <a:gd name="T122" fmla="*/ 376 w 594"/>
                <a:gd name="T123" fmla="*/ 62 h 1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94"/>
                <a:gd name="T187" fmla="*/ 0 h 135"/>
                <a:gd name="T188" fmla="*/ 594 w 594"/>
                <a:gd name="T189" fmla="*/ 135 h 1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94" h="135">
                  <a:moveTo>
                    <a:pt x="376" y="62"/>
                  </a:moveTo>
                  <a:lnTo>
                    <a:pt x="391" y="62"/>
                  </a:lnTo>
                  <a:lnTo>
                    <a:pt x="406" y="68"/>
                  </a:lnTo>
                  <a:lnTo>
                    <a:pt x="414" y="68"/>
                  </a:lnTo>
                  <a:lnTo>
                    <a:pt x="429" y="73"/>
                  </a:lnTo>
                  <a:lnTo>
                    <a:pt x="444" y="73"/>
                  </a:lnTo>
                  <a:lnTo>
                    <a:pt x="451" y="79"/>
                  </a:lnTo>
                  <a:lnTo>
                    <a:pt x="481" y="79"/>
                  </a:lnTo>
                  <a:lnTo>
                    <a:pt x="489" y="84"/>
                  </a:lnTo>
                  <a:lnTo>
                    <a:pt x="504" y="84"/>
                  </a:lnTo>
                  <a:lnTo>
                    <a:pt x="512" y="90"/>
                  </a:lnTo>
                  <a:lnTo>
                    <a:pt x="557" y="90"/>
                  </a:lnTo>
                  <a:lnTo>
                    <a:pt x="572" y="96"/>
                  </a:lnTo>
                  <a:lnTo>
                    <a:pt x="579" y="96"/>
                  </a:lnTo>
                  <a:lnTo>
                    <a:pt x="594" y="101"/>
                  </a:lnTo>
                  <a:lnTo>
                    <a:pt x="594" y="130"/>
                  </a:lnTo>
                  <a:lnTo>
                    <a:pt x="587" y="135"/>
                  </a:lnTo>
                  <a:lnTo>
                    <a:pt x="557" y="135"/>
                  </a:lnTo>
                  <a:lnTo>
                    <a:pt x="542" y="130"/>
                  </a:lnTo>
                  <a:lnTo>
                    <a:pt x="519" y="130"/>
                  </a:lnTo>
                  <a:lnTo>
                    <a:pt x="512" y="124"/>
                  </a:lnTo>
                  <a:lnTo>
                    <a:pt x="496" y="118"/>
                  </a:lnTo>
                  <a:lnTo>
                    <a:pt x="474" y="118"/>
                  </a:lnTo>
                  <a:lnTo>
                    <a:pt x="451" y="113"/>
                  </a:lnTo>
                  <a:lnTo>
                    <a:pt x="429" y="113"/>
                  </a:lnTo>
                  <a:lnTo>
                    <a:pt x="399" y="107"/>
                  </a:lnTo>
                  <a:lnTo>
                    <a:pt x="376" y="101"/>
                  </a:lnTo>
                  <a:lnTo>
                    <a:pt x="346" y="96"/>
                  </a:lnTo>
                  <a:lnTo>
                    <a:pt x="324" y="90"/>
                  </a:lnTo>
                  <a:lnTo>
                    <a:pt x="293" y="90"/>
                  </a:lnTo>
                  <a:lnTo>
                    <a:pt x="263" y="84"/>
                  </a:lnTo>
                  <a:lnTo>
                    <a:pt x="241" y="79"/>
                  </a:lnTo>
                  <a:lnTo>
                    <a:pt x="218" y="79"/>
                  </a:lnTo>
                  <a:lnTo>
                    <a:pt x="188" y="73"/>
                  </a:lnTo>
                  <a:lnTo>
                    <a:pt x="166" y="68"/>
                  </a:lnTo>
                  <a:lnTo>
                    <a:pt x="136" y="62"/>
                  </a:lnTo>
                  <a:lnTo>
                    <a:pt x="113" y="56"/>
                  </a:lnTo>
                  <a:lnTo>
                    <a:pt x="90" y="51"/>
                  </a:lnTo>
                  <a:lnTo>
                    <a:pt x="60" y="45"/>
                  </a:lnTo>
                  <a:lnTo>
                    <a:pt x="23" y="45"/>
                  </a:lnTo>
                  <a:lnTo>
                    <a:pt x="15" y="39"/>
                  </a:lnTo>
                  <a:lnTo>
                    <a:pt x="8" y="39"/>
                  </a:lnTo>
                  <a:lnTo>
                    <a:pt x="8" y="34"/>
                  </a:lnTo>
                  <a:lnTo>
                    <a:pt x="0" y="28"/>
                  </a:lnTo>
                  <a:lnTo>
                    <a:pt x="0" y="11"/>
                  </a:lnTo>
                  <a:lnTo>
                    <a:pt x="15" y="0"/>
                  </a:lnTo>
                  <a:lnTo>
                    <a:pt x="38" y="6"/>
                  </a:lnTo>
                  <a:lnTo>
                    <a:pt x="60" y="6"/>
                  </a:lnTo>
                  <a:lnTo>
                    <a:pt x="83" y="11"/>
                  </a:lnTo>
                  <a:lnTo>
                    <a:pt x="105" y="17"/>
                  </a:lnTo>
                  <a:lnTo>
                    <a:pt x="128" y="17"/>
                  </a:lnTo>
                  <a:lnTo>
                    <a:pt x="151" y="22"/>
                  </a:lnTo>
                  <a:lnTo>
                    <a:pt x="173" y="28"/>
                  </a:lnTo>
                  <a:lnTo>
                    <a:pt x="196" y="28"/>
                  </a:lnTo>
                  <a:lnTo>
                    <a:pt x="218" y="34"/>
                  </a:lnTo>
                  <a:lnTo>
                    <a:pt x="241" y="39"/>
                  </a:lnTo>
                  <a:lnTo>
                    <a:pt x="263" y="45"/>
                  </a:lnTo>
                  <a:lnTo>
                    <a:pt x="286" y="45"/>
                  </a:lnTo>
                  <a:lnTo>
                    <a:pt x="308" y="51"/>
                  </a:lnTo>
                  <a:lnTo>
                    <a:pt x="331" y="56"/>
                  </a:lnTo>
                  <a:lnTo>
                    <a:pt x="354" y="56"/>
                  </a:lnTo>
                  <a:lnTo>
                    <a:pt x="376" y="62"/>
                  </a:lnTo>
                  <a:close/>
                </a:path>
              </a:pathLst>
            </a:custGeom>
            <a:solidFill>
              <a:srgbClr val="FF00FF"/>
            </a:solidFill>
            <a:ln w="9525">
              <a:noFill/>
              <a:round/>
              <a:headEnd/>
              <a:tailEnd/>
            </a:ln>
          </p:spPr>
          <p:txBody>
            <a:bodyPr/>
            <a:lstStyle/>
            <a:p>
              <a:endParaRPr lang="en-US"/>
            </a:p>
          </p:txBody>
        </p:sp>
        <p:sp>
          <p:nvSpPr>
            <p:cNvPr id="20588" name="Freeform 106"/>
            <p:cNvSpPr>
              <a:spLocks/>
            </p:cNvSpPr>
            <p:nvPr/>
          </p:nvSpPr>
          <p:spPr bwMode="auto">
            <a:xfrm>
              <a:off x="1647" y="1213"/>
              <a:ext cx="286" cy="372"/>
            </a:xfrm>
            <a:custGeom>
              <a:avLst/>
              <a:gdLst>
                <a:gd name="T0" fmla="*/ 60 w 286"/>
                <a:gd name="T1" fmla="*/ 16 h 372"/>
                <a:gd name="T2" fmla="*/ 67 w 286"/>
                <a:gd name="T3" fmla="*/ 16 h 372"/>
                <a:gd name="T4" fmla="*/ 67 w 286"/>
                <a:gd name="T5" fmla="*/ 11 h 372"/>
                <a:gd name="T6" fmla="*/ 75 w 286"/>
                <a:gd name="T7" fmla="*/ 11 h 372"/>
                <a:gd name="T8" fmla="*/ 75 w 286"/>
                <a:gd name="T9" fmla="*/ 5 h 372"/>
                <a:gd name="T10" fmla="*/ 90 w 286"/>
                <a:gd name="T11" fmla="*/ 5 h 372"/>
                <a:gd name="T12" fmla="*/ 98 w 286"/>
                <a:gd name="T13" fmla="*/ 0 h 372"/>
                <a:gd name="T14" fmla="*/ 113 w 286"/>
                <a:gd name="T15" fmla="*/ 5 h 372"/>
                <a:gd name="T16" fmla="*/ 120 w 286"/>
                <a:gd name="T17" fmla="*/ 11 h 372"/>
                <a:gd name="T18" fmla="*/ 120 w 286"/>
                <a:gd name="T19" fmla="*/ 22 h 372"/>
                <a:gd name="T20" fmla="*/ 128 w 286"/>
                <a:gd name="T21" fmla="*/ 28 h 372"/>
                <a:gd name="T22" fmla="*/ 135 w 286"/>
                <a:gd name="T23" fmla="*/ 39 h 372"/>
                <a:gd name="T24" fmla="*/ 135 w 286"/>
                <a:gd name="T25" fmla="*/ 50 h 372"/>
                <a:gd name="T26" fmla="*/ 143 w 286"/>
                <a:gd name="T27" fmla="*/ 62 h 372"/>
                <a:gd name="T28" fmla="*/ 143 w 286"/>
                <a:gd name="T29" fmla="*/ 67 h 372"/>
                <a:gd name="T30" fmla="*/ 165 w 286"/>
                <a:gd name="T31" fmla="*/ 107 h 372"/>
                <a:gd name="T32" fmla="*/ 180 w 286"/>
                <a:gd name="T33" fmla="*/ 141 h 372"/>
                <a:gd name="T34" fmla="*/ 203 w 286"/>
                <a:gd name="T35" fmla="*/ 174 h 372"/>
                <a:gd name="T36" fmla="*/ 218 w 286"/>
                <a:gd name="T37" fmla="*/ 208 h 372"/>
                <a:gd name="T38" fmla="*/ 240 w 286"/>
                <a:gd name="T39" fmla="*/ 242 h 372"/>
                <a:gd name="T40" fmla="*/ 255 w 286"/>
                <a:gd name="T41" fmla="*/ 276 h 372"/>
                <a:gd name="T42" fmla="*/ 270 w 286"/>
                <a:gd name="T43" fmla="*/ 310 h 372"/>
                <a:gd name="T44" fmla="*/ 286 w 286"/>
                <a:gd name="T45" fmla="*/ 349 h 372"/>
                <a:gd name="T46" fmla="*/ 278 w 286"/>
                <a:gd name="T47" fmla="*/ 355 h 372"/>
                <a:gd name="T48" fmla="*/ 270 w 286"/>
                <a:gd name="T49" fmla="*/ 355 h 372"/>
                <a:gd name="T50" fmla="*/ 263 w 286"/>
                <a:gd name="T51" fmla="*/ 360 h 372"/>
                <a:gd name="T52" fmla="*/ 240 w 286"/>
                <a:gd name="T53" fmla="*/ 360 h 372"/>
                <a:gd name="T54" fmla="*/ 218 w 286"/>
                <a:gd name="T55" fmla="*/ 315 h 372"/>
                <a:gd name="T56" fmla="*/ 195 w 286"/>
                <a:gd name="T57" fmla="*/ 276 h 372"/>
                <a:gd name="T58" fmla="*/ 173 w 286"/>
                <a:gd name="T59" fmla="*/ 236 h 372"/>
                <a:gd name="T60" fmla="*/ 158 w 286"/>
                <a:gd name="T61" fmla="*/ 191 h 372"/>
                <a:gd name="T62" fmla="*/ 135 w 286"/>
                <a:gd name="T63" fmla="*/ 152 h 372"/>
                <a:gd name="T64" fmla="*/ 113 w 286"/>
                <a:gd name="T65" fmla="*/ 112 h 372"/>
                <a:gd name="T66" fmla="*/ 90 w 286"/>
                <a:gd name="T67" fmla="*/ 67 h 372"/>
                <a:gd name="T68" fmla="*/ 60 w 286"/>
                <a:gd name="T69" fmla="*/ 28 h 372"/>
                <a:gd name="T70" fmla="*/ 60 w 286"/>
                <a:gd name="T71" fmla="*/ 191 h 372"/>
                <a:gd name="T72" fmla="*/ 52 w 286"/>
                <a:gd name="T73" fmla="*/ 276 h 372"/>
                <a:gd name="T74" fmla="*/ 60 w 286"/>
                <a:gd name="T75" fmla="*/ 355 h 372"/>
                <a:gd name="T76" fmla="*/ 60 w 286"/>
                <a:gd name="T77" fmla="*/ 360 h 372"/>
                <a:gd name="T78" fmla="*/ 52 w 286"/>
                <a:gd name="T79" fmla="*/ 366 h 372"/>
                <a:gd name="T80" fmla="*/ 45 w 286"/>
                <a:gd name="T81" fmla="*/ 366 h 372"/>
                <a:gd name="T82" fmla="*/ 37 w 286"/>
                <a:gd name="T83" fmla="*/ 372 h 372"/>
                <a:gd name="T84" fmla="*/ 30 w 286"/>
                <a:gd name="T85" fmla="*/ 366 h 372"/>
                <a:gd name="T86" fmla="*/ 15 w 286"/>
                <a:gd name="T87" fmla="*/ 366 h 372"/>
                <a:gd name="T88" fmla="*/ 7 w 286"/>
                <a:gd name="T89" fmla="*/ 360 h 372"/>
                <a:gd name="T90" fmla="*/ 7 w 286"/>
                <a:gd name="T91" fmla="*/ 95 h 372"/>
                <a:gd name="T92" fmla="*/ 0 w 286"/>
                <a:gd name="T93" fmla="*/ 5 h 372"/>
                <a:gd name="T94" fmla="*/ 15 w 286"/>
                <a:gd name="T95" fmla="*/ 5 h 372"/>
                <a:gd name="T96" fmla="*/ 30 w 286"/>
                <a:gd name="T97" fmla="*/ 0 h 372"/>
                <a:gd name="T98" fmla="*/ 45 w 286"/>
                <a:gd name="T99" fmla="*/ 0 h 372"/>
                <a:gd name="T100" fmla="*/ 60 w 286"/>
                <a:gd name="T101" fmla="*/ 11 h 372"/>
                <a:gd name="T102" fmla="*/ 60 w 286"/>
                <a:gd name="T103" fmla="*/ 16 h 3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86"/>
                <a:gd name="T157" fmla="*/ 0 h 372"/>
                <a:gd name="T158" fmla="*/ 286 w 286"/>
                <a:gd name="T159" fmla="*/ 372 h 37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86" h="372">
                  <a:moveTo>
                    <a:pt x="60" y="16"/>
                  </a:moveTo>
                  <a:lnTo>
                    <a:pt x="67" y="16"/>
                  </a:lnTo>
                  <a:lnTo>
                    <a:pt x="67" y="11"/>
                  </a:lnTo>
                  <a:lnTo>
                    <a:pt x="75" y="11"/>
                  </a:lnTo>
                  <a:lnTo>
                    <a:pt x="75" y="5"/>
                  </a:lnTo>
                  <a:lnTo>
                    <a:pt x="90" y="5"/>
                  </a:lnTo>
                  <a:lnTo>
                    <a:pt x="98" y="0"/>
                  </a:lnTo>
                  <a:lnTo>
                    <a:pt x="113" y="5"/>
                  </a:lnTo>
                  <a:lnTo>
                    <a:pt x="120" y="11"/>
                  </a:lnTo>
                  <a:lnTo>
                    <a:pt x="120" y="22"/>
                  </a:lnTo>
                  <a:lnTo>
                    <a:pt x="128" y="28"/>
                  </a:lnTo>
                  <a:lnTo>
                    <a:pt x="135" y="39"/>
                  </a:lnTo>
                  <a:lnTo>
                    <a:pt x="135" y="50"/>
                  </a:lnTo>
                  <a:lnTo>
                    <a:pt x="143" y="62"/>
                  </a:lnTo>
                  <a:lnTo>
                    <a:pt x="143" y="67"/>
                  </a:lnTo>
                  <a:lnTo>
                    <a:pt x="165" y="107"/>
                  </a:lnTo>
                  <a:lnTo>
                    <a:pt x="180" y="141"/>
                  </a:lnTo>
                  <a:lnTo>
                    <a:pt x="203" y="174"/>
                  </a:lnTo>
                  <a:lnTo>
                    <a:pt x="218" y="208"/>
                  </a:lnTo>
                  <a:lnTo>
                    <a:pt x="240" y="242"/>
                  </a:lnTo>
                  <a:lnTo>
                    <a:pt x="255" y="276"/>
                  </a:lnTo>
                  <a:lnTo>
                    <a:pt x="270" y="310"/>
                  </a:lnTo>
                  <a:lnTo>
                    <a:pt x="286" y="349"/>
                  </a:lnTo>
                  <a:lnTo>
                    <a:pt x="278" y="355"/>
                  </a:lnTo>
                  <a:lnTo>
                    <a:pt x="270" y="355"/>
                  </a:lnTo>
                  <a:lnTo>
                    <a:pt x="263" y="360"/>
                  </a:lnTo>
                  <a:lnTo>
                    <a:pt x="240" y="360"/>
                  </a:lnTo>
                  <a:lnTo>
                    <a:pt x="218" y="315"/>
                  </a:lnTo>
                  <a:lnTo>
                    <a:pt x="195" y="276"/>
                  </a:lnTo>
                  <a:lnTo>
                    <a:pt x="173" y="236"/>
                  </a:lnTo>
                  <a:lnTo>
                    <a:pt x="158" y="191"/>
                  </a:lnTo>
                  <a:lnTo>
                    <a:pt x="135" y="152"/>
                  </a:lnTo>
                  <a:lnTo>
                    <a:pt x="113" y="112"/>
                  </a:lnTo>
                  <a:lnTo>
                    <a:pt x="90" y="67"/>
                  </a:lnTo>
                  <a:lnTo>
                    <a:pt x="60" y="28"/>
                  </a:lnTo>
                  <a:lnTo>
                    <a:pt x="60" y="191"/>
                  </a:lnTo>
                  <a:lnTo>
                    <a:pt x="52" y="276"/>
                  </a:lnTo>
                  <a:lnTo>
                    <a:pt x="60" y="355"/>
                  </a:lnTo>
                  <a:lnTo>
                    <a:pt x="60" y="360"/>
                  </a:lnTo>
                  <a:lnTo>
                    <a:pt x="52" y="366"/>
                  </a:lnTo>
                  <a:lnTo>
                    <a:pt x="45" y="366"/>
                  </a:lnTo>
                  <a:lnTo>
                    <a:pt x="37" y="372"/>
                  </a:lnTo>
                  <a:lnTo>
                    <a:pt x="30" y="366"/>
                  </a:lnTo>
                  <a:lnTo>
                    <a:pt x="15" y="366"/>
                  </a:lnTo>
                  <a:lnTo>
                    <a:pt x="7" y="360"/>
                  </a:lnTo>
                  <a:lnTo>
                    <a:pt x="7" y="95"/>
                  </a:lnTo>
                  <a:lnTo>
                    <a:pt x="0" y="5"/>
                  </a:lnTo>
                  <a:lnTo>
                    <a:pt x="15" y="5"/>
                  </a:lnTo>
                  <a:lnTo>
                    <a:pt x="30" y="0"/>
                  </a:lnTo>
                  <a:lnTo>
                    <a:pt x="45" y="0"/>
                  </a:lnTo>
                  <a:lnTo>
                    <a:pt x="60" y="11"/>
                  </a:lnTo>
                  <a:lnTo>
                    <a:pt x="60" y="16"/>
                  </a:lnTo>
                  <a:close/>
                </a:path>
              </a:pathLst>
            </a:custGeom>
            <a:solidFill>
              <a:srgbClr val="FF0000"/>
            </a:solidFill>
            <a:ln w="9525">
              <a:noFill/>
              <a:round/>
              <a:headEnd/>
              <a:tailEnd/>
            </a:ln>
          </p:spPr>
          <p:txBody>
            <a:bodyPr/>
            <a:lstStyle/>
            <a:p>
              <a:endParaRPr lang="en-US"/>
            </a:p>
          </p:txBody>
        </p:sp>
        <p:sp>
          <p:nvSpPr>
            <p:cNvPr id="20589" name="Freeform 107"/>
            <p:cNvSpPr>
              <a:spLocks/>
            </p:cNvSpPr>
            <p:nvPr/>
          </p:nvSpPr>
          <p:spPr bwMode="auto">
            <a:xfrm>
              <a:off x="5271" y="1246"/>
              <a:ext cx="151" cy="108"/>
            </a:xfrm>
            <a:custGeom>
              <a:avLst/>
              <a:gdLst>
                <a:gd name="T0" fmla="*/ 106 w 151"/>
                <a:gd name="T1" fmla="*/ 34 h 108"/>
                <a:gd name="T2" fmla="*/ 143 w 151"/>
                <a:gd name="T3" fmla="*/ 34 h 108"/>
                <a:gd name="T4" fmla="*/ 151 w 151"/>
                <a:gd name="T5" fmla="*/ 40 h 108"/>
                <a:gd name="T6" fmla="*/ 143 w 151"/>
                <a:gd name="T7" fmla="*/ 45 h 108"/>
                <a:gd name="T8" fmla="*/ 136 w 151"/>
                <a:gd name="T9" fmla="*/ 57 h 108"/>
                <a:gd name="T10" fmla="*/ 128 w 151"/>
                <a:gd name="T11" fmla="*/ 62 h 108"/>
                <a:gd name="T12" fmla="*/ 113 w 151"/>
                <a:gd name="T13" fmla="*/ 62 h 108"/>
                <a:gd name="T14" fmla="*/ 113 w 151"/>
                <a:gd name="T15" fmla="*/ 74 h 108"/>
                <a:gd name="T16" fmla="*/ 121 w 151"/>
                <a:gd name="T17" fmla="*/ 85 h 108"/>
                <a:gd name="T18" fmla="*/ 121 w 151"/>
                <a:gd name="T19" fmla="*/ 96 h 108"/>
                <a:gd name="T20" fmla="*/ 106 w 151"/>
                <a:gd name="T21" fmla="*/ 108 h 108"/>
                <a:gd name="T22" fmla="*/ 98 w 151"/>
                <a:gd name="T23" fmla="*/ 108 h 108"/>
                <a:gd name="T24" fmla="*/ 90 w 151"/>
                <a:gd name="T25" fmla="*/ 102 h 108"/>
                <a:gd name="T26" fmla="*/ 83 w 151"/>
                <a:gd name="T27" fmla="*/ 102 h 108"/>
                <a:gd name="T28" fmla="*/ 83 w 151"/>
                <a:gd name="T29" fmla="*/ 96 h 108"/>
                <a:gd name="T30" fmla="*/ 60 w 151"/>
                <a:gd name="T31" fmla="*/ 79 h 108"/>
                <a:gd name="T32" fmla="*/ 30 w 151"/>
                <a:gd name="T33" fmla="*/ 79 h 108"/>
                <a:gd name="T34" fmla="*/ 23 w 151"/>
                <a:gd name="T35" fmla="*/ 85 h 108"/>
                <a:gd name="T36" fmla="*/ 23 w 151"/>
                <a:gd name="T37" fmla="*/ 91 h 108"/>
                <a:gd name="T38" fmla="*/ 8 w 151"/>
                <a:gd name="T39" fmla="*/ 91 h 108"/>
                <a:gd name="T40" fmla="*/ 0 w 151"/>
                <a:gd name="T41" fmla="*/ 85 h 108"/>
                <a:gd name="T42" fmla="*/ 8 w 151"/>
                <a:gd name="T43" fmla="*/ 79 h 108"/>
                <a:gd name="T44" fmla="*/ 8 w 151"/>
                <a:gd name="T45" fmla="*/ 51 h 108"/>
                <a:gd name="T46" fmla="*/ 15 w 151"/>
                <a:gd name="T47" fmla="*/ 40 h 108"/>
                <a:gd name="T48" fmla="*/ 30 w 151"/>
                <a:gd name="T49" fmla="*/ 29 h 108"/>
                <a:gd name="T50" fmla="*/ 45 w 151"/>
                <a:gd name="T51" fmla="*/ 34 h 108"/>
                <a:gd name="T52" fmla="*/ 60 w 151"/>
                <a:gd name="T53" fmla="*/ 23 h 108"/>
                <a:gd name="T54" fmla="*/ 60 w 151"/>
                <a:gd name="T55" fmla="*/ 17 h 108"/>
                <a:gd name="T56" fmla="*/ 68 w 151"/>
                <a:gd name="T57" fmla="*/ 12 h 108"/>
                <a:gd name="T58" fmla="*/ 68 w 151"/>
                <a:gd name="T59" fmla="*/ 6 h 108"/>
                <a:gd name="T60" fmla="*/ 75 w 151"/>
                <a:gd name="T61" fmla="*/ 0 h 108"/>
                <a:gd name="T62" fmla="*/ 83 w 151"/>
                <a:gd name="T63" fmla="*/ 0 h 108"/>
                <a:gd name="T64" fmla="*/ 90 w 151"/>
                <a:gd name="T65" fmla="*/ 6 h 108"/>
                <a:gd name="T66" fmla="*/ 90 w 151"/>
                <a:gd name="T67" fmla="*/ 23 h 108"/>
                <a:gd name="T68" fmla="*/ 106 w 151"/>
                <a:gd name="T69" fmla="*/ 34 h 10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1"/>
                <a:gd name="T106" fmla="*/ 0 h 108"/>
                <a:gd name="T107" fmla="*/ 151 w 151"/>
                <a:gd name="T108" fmla="*/ 108 h 10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1" h="108">
                  <a:moveTo>
                    <a:pt x="106" y="34"/>
                  </a:moveTo>
                  <a:lnTo>
                    <a:pt x="143" y="34"/>
                  </a:lnTo>
                  <a:lnTo>
                    <a:pt x="151" y="40"/>
                  </a:lnTo>
                  <a:lnTo>
                    <a:pt x="143" y="45"/>
                  </a:lnTo>
                  <a:lnTo>
                    <a:pt x="136" y="57"/>
                  </a:lnTo>
                  <a:lnTo>
                    <a:pt x="128" y="62"/>
                  </a:lnTo>
                  <a:lnTo>
                    <a:pt x="113" y="62"/>
                  </a:lnTo>
                  <a:lnTo>
                    <a:pt x="113" y="74"/>
                  </a:lnTo>
                  <a:lnTo>
                    <a:pt x="121" y="85"/>
                  </a:lnTo>
                  <a:lnTo>
                    <a:pt x="121" y="96"/>
                  </a:lnTo>
                  <a:lnTo>
                    <a:pt x="106" y="108"/>
                  </a:lnTo>
                  <a:lnTo>
                    <a:pt x="98" y="108"/>
                  </a:lnTo>
                  <a:lnTo>
                    <a:pt x="90" y="102"/>
                  </a:lnTo>
                  <a:lnTo>
                    <a:pt x="83" y="102"/>
                  </a:lnTo>
                  <a:lnTo>
                    <a:pt x="83" y="96"/>
                  </a:lnTo>
                  <a:lnTo>
                    <a:pt x="60" y="79"/>
                  </a:lnTo>
                  <a:lnTo>
                    <a:pt x="30" y="79"/>
                  </a:lnTo>
                  <a:lnTo>
                    <a:pt x="23" y="85"/>
                  </a:lnTo>
                  <a:lnTo>
                    <a:pt x="23" y="91"/>
                  </a:lnTo>
                  <a:lnTo>
                    <a:pt x="8" y="91"/>
                  </a:lnTo>
                  <a:lnTo>
                    <a:pt x="0" y="85"/>
                  </a:lnTo>
                  <a:lnTo>
                    <a:pt x="8" y="79"/>
                  </a:lnTo>
                  <a:lnTo>
                    <a:pt x="8" y="51"/>
                  </a:lnTo>
                  <a:lnTo>
                    <a:pt x="15" y="40"/>
                  </a:lnTo>
                  <a:lnTo>
                    <a:pt x="30" y="29"/>
                  </a:lnTo>
                  <a:lnTo>
                    <a:pt x="45" y="34"/>
                  </a:lnTo>
                  <a:lnTo>
                    <a:pt x="60" y="23"/>
                  </a:lnTo>
                  <a:lnTo>
                    <a:pt x="60" y="17"/>
                  </a:lnTo>
                  <a:lnTo>
                    <a:pt x="68" y="12"/>
                  </a:lnTo>
                  <a:lnTo>
                    <a:pt x="68" y="6"/>
                  </a:lnTo>
                  <a:lnTo>
                    <a:pt x="75" y="0"/>
                  </a:lnTo>
                  <a:lnTo>
                    <a:pt x="83" y="0"/>
                  </a:lnTo>
                  <a:lnTo>
                    <a:pt x="90" y="6"/>
                  </a:lnTo>
                  <a:lnTo>
                    <a:pt x="90" y="23"/>
                  </a:lnTo>
                  <a:lnTo>
                    <a:pt x="106" y="34"/>
                  </a:lnTo>
                  <a:close/>
                </a:path>
              </a:pathLst>
            </a:custGeom>
            <a:solidFill>
              <a:srgbClr val="FF00FF"/>
            </a:solidFill>
            <a:ln w="9525">
              <a:noFill/>
              <a:round/>
              <a:headEnd/>
              <a:tailEnd/>
            </a:ln>
          </p:spPr>
          <p:txBody>
            <a:bodyPr/>
            <a:lstStyle/>
            <a:p>
              <a:endParaRPr lang="en-US"/>
            </a:p>
          </p:txBody>
        </p:sp>
        <p:sp>
          <p:nvSpPr>
            <p:cNvPr id="20590" name="Freeform 108"/>
            <p:cNvSpPr>
              <a:spLocks/>
            </p:cNvSpPr>
            <p:nvPr/>
          </p:nvSpPr>
          <p:spPr bwMode="auto">
            <a:xfrm>
              <a:off x="4873" y="1263"/>
              <a:ext cx="173" cy="113"/>
            </a:xfrm>
            <a:custGeom>
              <a:avLst/>
              <a:gdLst>
                <a:gd name="T0" fmla="*/ 120 w 173"/>
                <a:gd name="T1" fmla="*/ 6 h 113"/>
                <a:gd name="T2" fmla="*/ 173 w 173"/>
                <a:gd name="T3" fmla="*/ 12 h 113"/>
                <a:gd name="T4" fmla="*/ 165 w 173"/>
                <a:gd name="T5" fmla="*/ 17 h 113"/>
                <a:gd name="T6" fmla="*/ 165 w 173"/>
                <a:gd name="T7" fmla="*/ 28 h 113"/>
                <a:gd name="T8" fmla="*/ 158 w 173"/>
                <a:gd name="T9" fmla="*/ 34 h 113"/>
                <a:gd name="T10" fmla="*/ 150 w 173"/>
                <a:gd name="T11" fmla="*/ 34 h 113"/>
                <a:gd name="T12" fmla="*/ 143 w 173"/>
                <a:gd name="T13" fmla="*/ 45 h 113"/>
                <a:gd name="T14" fmla="*/ 143 w 173"/>
                <a:gd name="T15" fmla="*/ 74 h 113"/>
                <a:gd name="T16" fmla="*/ 150 w 173"/>
                <a:gd name="T17" fmla="*/ 79 h 113"/>
                <a:gd name="T18" fmla="*/ 150 w 173"/>
                <a:gd name="T19" fmla="*/ 85 h 113"/>
                <a:gd name="T20" fmla="*/ 143 w 173"/>
                <a:gd name="T21" fmla="*/ 91 h 113"/>
                <a:gd name="T22" fmla="*/ 143 w 173"/>
                <a:gd name="T23" fmla="*/ 96 h 113"/>
                <a:gd name="T24" fmla="*/ 135 w 173"/>
                <a:gd name="T25" fmla="*/ 91 h 113"/>
                <a:gd name="T26" fmla="*/ 128 w 173"/>
                <a:gd name="T27" fmla="*/ 91 h 113"/>
                <a:gd name="T28" fmla="*/ 112 w 173"/>
                <a:gd name="T29" fmla="*/ 79 h 113"/>
                <a:gd name="T30" fmla="*/ 105 w 173"/>
                <a:gd name="T31" fmla="*/ 79 h 113"/>
                <a:gd name="T32" fmla="*/ 97 w 173"/>
                <a:gd name="T33" fmla="*/ 74 h 113"/>
                <a:gd name="T34" fmla="*/ 90 w 173"/>
                <a:gd name="T35" fmla="*/ 74 h 113"/>
                <a:gd name="T36" fmla="*/ 82 w 173"/>
                <a:gd name="T37" fmla="*/ 79 h 113"/>
                <a:gd name="T38" fmla="*/ 75 w 173"/>
                <a:gd name="T39" fmla="*/ 79 h 113"/>
                <a:gd name="T40" fmla="*/ 67 w 173"/>
                <a:gd name="T41" fmla="*/ 85 h 113"/>
                <a:gd name="T42" fmla="*/ 67 w 173"/>
                <a:gd name="T43" fmla="*/ 91 h 113"/>
                <a:gd name="T44" fmla="*/ 60 w 173"/>
                <a:gd name="T45" fmla="*/ 96 h 113"/>
                <a:gd name="T46" fmla="*/ 60 w 173"/>
                <a:gd name="T47" fmla="*/ 102 h 113"/>
                <a:gd name="T48" fmla="*/ 45 w 173"/>
                <a:gd name="T49" fmla="*/ 113 h 113"/>
                <a:gd name="T50" fmla="*/ 45 w 173"/>
                <a:gd name="T51" fmla="*/ 102 h 113"/>
                <a:gd name="T52" fmla="*/ 30 w 173"/>
                <a:gd name="T53" fmla="*/ 102 h 113"/>
                <a:gd name="T54" fmla="*/ 22 w 173"/>
                <a:gd name="T55" fmla="*/ 96 h 113"/>
                <a:gd name="T56" fmla="*/ 15 w 173"/>
                <a:gd name="T57" fmla="*/ 96 h 113"/>
                <a:gd name="T58" fmla="*/ 60 w 173"/>
                <a:gd name="T59" fmla="*/ 57 h 113"/>
                <a:gd name="T60" fmla="*/ 52 w 173"/>
                <a:gd name="T61" fmla="*/ 57 h 113"/>
                <a:gd name="T62" fmla="*/ 45 w 173"/>
                <a:gd name="T63" fmla="*/ 51 h 113"/>
                <a:gd name="T64" fmla="*/ 45 w 173"/>
                <a:gd name="T65" fmla="*/ 45 h 113"/>
                <a:gd name="T66" fmla="*/ 37 w 173"/>
                <a:gd name="T67" fmla="*/ 45 h 113"/>
                <a:gd name="T68" fmla="*/ 22 w 173"/>
                <a:gd name="T69" fmla="*/ 34 h 113"/>
                <a:gd name="T70" fmla="*/ 7 w 173"/>
                <a:gd name="T71" fmla="*/ 34 h 113"/>
                <a:gd name="T72" fmla="*/ 0 w 173"/>
                <a:gd name="T73" fmla="*/ 28 h 113"/>
                <a:gd name="T74" fmla="*/ 0 w 173"/>
                <a:gd name="T75" fmla="*/ 23 h 113"/>
                <a:gd name="T76" fmla="*/ 15 w 173"/>
                <a:gd name="T77" fmla="*/ 12 h 113"/>
                <a:gd name="T78" fmla="*/ 90 w 173"/>
                <a:gd name="T79" fmla="*/ 12 h 113"/>
                <a:gd name="T80" fmla="*/ 105 w 173"/>
                <a:gd name="T81" fmla="*/ 0 h 113"/>
                <a:gd name="T82" fmla="*/ 120 w 173"/>
                <a:gd name="T83" fmla="*/ 0 h 113"/>
                <a:gd name="T84" fmla="*/ 120 w 173"/>
                <a:gd name="T85" fmla="*/ 6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3"/>
                <a:gd name="T130" fmla="*/ 0 h 113"/>
                <a:gd name="T131" fmla="*/ 173 w 173"/>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3" h="113">
                  <a:moveTo>
                    <a:pt x="120" y="6"/>
                  </a:moveTo>
                  <a:lnTo>
                    <a:pt x="173" y="12"/>
                  </a:lnTo>
                  <a:lnTo>
                    <a:pt x="165" y="17"/>
                  </a:lnTo>
                  <a:lnTo>
                    <a:pt x="165" y="28"/>
                  </a:lnTo>
                  <a:lnTo>
                    <a:pt x="158" y="34"/>
                  </a:lnTo>
                  <a:lnTo>
                    <a:pt x="150" y="34"/>
                  </a:lnTo>
                  <a:lnTo>
                    <a:pt x="143" y="45"/>
                  </a:lnTo>
                  <a:lnTo>
                    <a:pt x="143" y="74"/>
                  </a:lnTo>
                  <a:lnTo>
                    <a:pt x="150" y="79"/>
                  </a:lnTo>
                  <a:lnTo>
                    <a:pt x="150" y="85"/>
                  </a:lnTo>
                  <a:lnTo>
                    <a:pt x="143" y="91"/>
                  </a:lnTo>
                  <a:lnTo>
                    <a:pt x="143" y="96"/>
                  </a:lnTo>
                  <a:lnTo>
                    <a:pt x="135" y="91"/>
                  </a:lnTo>
                  <a:lnTo>
                    <a:pt x="128" y="91"/>
                  </a:lnTo>
                  <a:lnTo>
                    <a:pt x="112" y="79"/>
                  </a:lnTo>
                  <a:lnTo>
                    <a:pt x="105" y="79"/>
                  </a:lnTo>
                  <a:lnTo>
                    <a:pt x="97" y="74"/>
                  </a:lnTo>
                  <a:lnTo>
                    <a:pt x="90" y="74"/>
                  </a:lnTo>
                  <a:lnTo>
                    <a:pt x="82" y="79"/>
                  </a:lnTo>
                  <a:lnTo>
                    <a:pt x="75" y="79"/>
                  </a:lnTo>
                  <a:lnTo>
                    <a:pt x="67" y="85"/>
                  </a:lnTo>
                  <a:lnTo>
                    <a:pt x="67" y="91"/>
                  </a:lnTo>
                  <a:lnTo>
                    <a:pt x="60" y="96"/>
                  </a:lnTo>
                  <a:lnTo>
                    <a:pt x="60" y="102"/>
                  </a:lnTo>
                  <a:lnTo>
                    <a:pt x="45" y="113"/>
                  </a:lnTo>
                  <a:lnTo>
                    <a:pt x="45" y="102"/>
                  </a:lnTo>
                  <a:lnTo>
                    <a:pt x="30" y="102"/>
                  </a:lnTo>
                  <a:lnTo>
                    <a:pt x="22" y="96"/>
                  </a:lnTo>
                  <a:lnTo>
                    <a:pt x="15" y="96"/>
                  </a:lnTo>
                  <a:lnTo>
                    <a:pt x="60" y="57"/>
                  </a:lnTo>
                  <a:lnTo>
                    <a:pt x="52" y="57"/>
                  </a:lnTo>
                  <a:lnTo>
                    <a:pt x="45" y="51"/>
                  </a:lnTo>
                  <a:lnTo>
                    <a:pt x="45" y="45"/>
                  </a:lnTo>
                  <a:lnTo>
                    <a:pt x="37" y="45"/>
                  </a:lnTo>
                  <a:lnTo>
                    <a:pt x="22" y="34"/>
                  </a:lnTo>
                  <a:lnTo>
                    <a:pt x="7" y="34"/>
                  </a:lnTo>
                  <a:lnTo>
                    <a:pt x="0" y="28"/>
                  </a:lnTo>
                  <a:lnTo>
                    <a:pt x="0" y="23"/>
                  </a:lnTo>
                  <a:lnTo>
                    <a:pt x="15" y="12"/>
                  </a:lnTo>
                  <a:lnTo>
                    <a:pt x="90" y="12"/>
                  </a:lnTo>
                  <a:lnTo>
                    <a:pt x="105" y="0"/>
                  </a:lnTo>
                  <a:lnTo>
                    <a:pt x="120" y="0"/>
                  </a:lnTo>
                  <a:lnTo>
                    <a:pt x="120" y="6"/>
                  </a:lnTo>
                  <a:close/>
                </a:path>
              </a:pathLst>
            </a:custGeom>
            <a:solidFill>
              <a:srgbClr val="FF00FF"/>
            </a:solidFill>
            <a:ln w="9525">
              <a:noFill/>
              <a:round/>
              <a:headEnd/>
              <a:tailEnd/>
            </a:ln>
          </p:spPr>
          <p:txBody>
            <a:bodyPr/>
            <a:lstStyle/>
            <a:p>
              <a:endParaRPr lang="en-US"/>
            </a:p>
          </p:txBody>
        </p:sp>
        <p:sp>
          <p:nvSpPr>
            <p:cNvPr id="20591" name="Freeform 109"/>
            <p:cNvSpPr>
              <a:spLocks/>
            </p:cNvSpPr>
            <p:nvPr/>
          </p:nvSpPr>
          <p:spPr bwMode="auto">
            <a:xfrm>
              <a:off x="203" y="1291"/>
              <a:ext cx="83" cy="57"/>
            </a:xfrm>
            <a:custGeom>
              <a:avLst/>
              <a:gdLst>
                <a:gd name="T0" fmla="*/ 83 w 83"/>
                <a:gd name="T1" fmla="*/ 17 h 57"/>
                <a:gd name="T2" fmla="*/ 83 w 83"/>
                <a:gd name="T3" fmla="*/ 29 h 57"/>
                <a:gd name="T4" fmla="*/ 75 w 83"/>
                <a:gd name="T5" fmla="*/ 40 h 57"/>
                <a:gd name="T6" fmla="*/ 75 w 83"/>
                <a:gd name="T7" fmla="*/ 46 h 57"/>
                <a:gd name="T8" fmla="*/ 60 w 83"/>
                <a:gd name="T9" fmla="*/ 57 h 57"/>
                <a:gd name="T10" fmla="*/ 38 w 83"/>
                <a:gd name="T11" fmla="*/ 57 h 57"/>
                <a:gd name="T12" fmla="*/ 38 w 83"/>
                <a:gd name="T13" fmla="*/ 51 h 57"/>
                <a:gd name="T14" fmla="*/ 30 w 83"/>
                <a:gd name="T15" fmla="*/ 51 h 57"/>
                <a:gd name="T16" fmla="*/ 23 w 83"/>
                <a:gd name="T17" fmla="*/ 46 h 57"/>
                <a:gd name="T18" fmla="*/ 8 w 83"/>
                <a:gd name="T19" fmla="*/ 46 h 57"/>
                <a:gd name="T20" fmla="*/ 0 w 83"/>
                <a:gd name="T21" fmla="*/ 34 h 57"/>
                <a:gd name="T22" fmla="*/ 0 w 83"/>
                <a:gd name="T23" fmla="*/ 17 h 57"/>
                <a:gd name="T24" fmla="*/ 8 w 83"/>
                <a:gd name="T25" fmla="*/ 6 h 57"/>
                <a:gd name="T26" fmla="*/ 23 w 83"/>
                <a:gd name="T27" fmla="*/ 6 h 57"/>
                <a:gd name="T28" fmla="*/ 38 w 83"/>
                <a:gd name="T29" fmla="*/ 0 h 57"/>
                <a:gd name="T30" fmla="*/ 45 w 83"/>
                <a:gd name="T31" fmla="*/ 0 h 57"/>
                <a:gd name="T32" fmla="*/ 60 w 83"/>
                <a:gd name="T33" fmla="*/ 6 h 57"/>
                <a:gd name="T34" fmla="*/ 68 w 83"/>
                <a:gd name="T35" fmla="*/ 6 h 57"/>
                <a:gd name="T36" fmla="*/ 83 w 83"/>
                <a:gd name="T37" fmla="*/ 1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3"/>
                <a:gd name="T58" fmla="*/ 0 h 57"/>
                <a:gd name="T59" fmla="*/ 83 w 83"/>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3" h="57">
                  <a:moveTo>
                    <a:pt x="83" y="17"/>
                  </a:moveTo>
                  <a:lnTo>
                    <a:pt x="83" y="29"/>
                  </a:lnTo>
                  <a:lnTo>
                    <a:pt x="75" y="40"/>
                  </a:lnTo>
                  <a:lnTo>
                    <a:pt x="75" y="46"/>
                  </a:lnTo>
                  <a:lnTo>
                    <a:pt x="60" y="57"/>
                  </a:lnTo>
                  <a:lnTo>
                    <a:pt x="38" y="57"/>
                  </a:lnTo>
                  <a:lnTo>
                    <a:pt x="38" y="51"/>
                  </a:lnTo>
                  <a:lnTo>
                    <a:pt x="30" y="51"/>
                  </a:lnTo>
                  <a:lnTo>
                    <a:pt x="23" y="46"/>
                  </a:lnTo>
                  <a:lnTo>
                    <a:pt x="8" y="46"/>
                  </a:lnTo>
                  <a:lnTo>
                    <a:pt x="0" y="34"/>
                  </a:lnTo>
                  <a:lnTo>
                    <a:pt x="0" y="17"/>
                  </a:lnTo>
                  <a:lnTo>
                    <a:pt x="8" y="6"/>
                  </a:lnTo>
                  <a:lnTo>
                    <a:pt x="23" y="6"/>
                  </a:lnTo>
                  <a:lnTo>
                    <a:pt x="38" y="0"/>
                  </a:lnTo>
                  <a:lnTo>
                    <a:pt x="45" y="0"/>
                  </a:lnTo>
                  <a:lnTo>
                    <a:pt x="60" y="6"/>
                  </a:lnTo>
                  <a:lnTo>
                    <a:pt x="68" y="6"/>
                  </a:lnTo>
                  <a:lnTo>
                    <a:pt x="83" y="17"/>
                  </a:lnTo>
                  <a:close/>
                </a:path>
              </a:pathLst>
            </a:custGeom>
            <a:solidFill>
              <a:srgbClr val="3FFF3F"/>
            </a:solidFill>
            <a:ln w="9525">
              <a:noFill/>
              <a:round/>
              <a:headEnd/>
              <a:tailEnd/>
            </a:ln>
          </p:spPr>
          <p:txBody>
            <a:bodyPr/>
            <a:lstStyle/>
            <a:p>
              <a:endParaRPr lang="en-US"/>
            </a:p>
          </p:txBody>
        </p:sp>
        <p:sp>
          <p:nvSpPr>
            <p:cNvPr id="20592" name="Freeform 110"/>
            <p:cNvSpPr>
              <a:spLocks/>
            </p:cNvSpPr>
            <p:nvPr/>
          </p:nvSpPr>
          <p:spPr bwMode="auto">
            <a:xfrm>
              <a:off x="3865" y="1297"/>
              <a:ext cx="143" cy="124"/>
            </a:xfrm>
            <a:custGeom>
              <a:avLst/>
              <a:gdLst>
                <a:gd name="T0" fmla="*/ 105 w 143"/>
                <a:gd name="T1" fmla="*/ 23 h 124"/>
                <a:gd name="T2" fmla="*/ 105 w 143"/>
                <a:gd name="T3" fmla="*/ 28 h 124"/>
                <a:gd name="T4" fmla="*/ 143 w 143"/>
                <a:gd name="T5" fmla="*/ 28 h 124"/>
                <a:gd name="T6" fmla="*/ 143 w 143"/>
                <a:gd name="T7" fmla="*/ 40 h 124"/>
                <a:gd name="T8" fmla="*/ 135 w 143"/>
                <a:gd name="T9" fmla="*/ 51 h 124"/>
                <a:gd name="T10" fmla="*/ 105 w 143"/>
                <a:gd name="T11" fmla="*/ 73 h 124"/>
                <a:gd name="T12" fmla="*/ 105 w 143"/>
                <a:gd name="T13" fmla="*/ 90 h 124"/>
                <a:gd name="T14" fmla="*/ 113 w 143"/>
                <a:gd name="T15" fmla="*/ 102 h 124"/>
                <a:gd name="T16" fmla="*/ 113 w 143"/>
                <a:gd name="T17" fmla="*/ 113 h 124"/>
                <a:gd name="T18" fmla="*/ 105 w 143"/>
                <a:gd name="T19" fmla="*/ 119 h 124"/>
                <a:gd name="T20" fmla="*/ 75 w 143"/>
                <a:gd name="T21" fmla="*/ 96 h 124"/>
                <a:gd name="T22" fmla="*/ 60 w 143"/>
                <a:gd name="T23" fmla="*/ 96 h 124"/>
                <a:gd name="T24" fmla="*/ 60 w 143"/>
                <a:gd name="T25" fmla="*/ 102 h 124"/>
                <a:gd name="T26" fmla="*/ 30 w 143"/>
                <a:gd name="T27" fmla="*/ 124 h 124"/>
                <a:gd name="T28" fmla="*/ 15 w 143"/>
                <a:gd name="T29" fmla="*/ 124 h 124"/>
                <a:gd name="T30" fmla="*/ 8 w 143"/>
                <a:gd name="T31" fmla="*/ 113 h 124"/>
                <a:gd name="T32" fmla="*/ 8 w 143"/>
                <a:gd name="T33" fmla="*/ 102 h 124"/>
                <a:gd name="T34" fmla="*/ 15 w 143"/>
                <a:gd name="T35" fmla="*/ 90 h 124"/>
                <a:gd name="T36" fmla="*/ 23 w 143"/>
                <a:gd name="T37" fmla="*/ 79 h 124"/>
                <a:gd name="T38" fmla="*/ 23 w 143"/>
                <a:gd name="T39" fmla="*/ 73 h 124"/>
                <a:gd name="T40" fmla="*/ 30 w 143"/>
                <a:gd name="T41" fmla="*/ 62 h 124"/>
                <a:gd name="T42" fmla="*/ 15 w 143"/>
                <a:gd name="T43" fmla="*/ 57 h 124"/>
                <a:gd name="T44" fmla="*/ 0 w 143"/>
                <a:gd name="T45" fmla="*/ 51 h 124"/>
                <a:gd name="T46" fmla="*/ 0 w 143"/>
                <a:gd name="T47" fmla="*/ 34 h 124"/>
                <a:gd name="T48" fmla="*/ 23 w 143"/>
                <a:gd name="T49" fmla="*/ 34 h 124"/>
                <a:gd name="T50" fmla="*/ 38 w 143"/>
                <a:gd name="T51" fmla="*/ 28 h 124"/>
                <a:gd name="T52" fmla="*/ 53 w 143"/>
                <a:gd name="T53" fmla="*/ 28 h 124"/>
                <a:gd name="T54" fmla="*/ 75 w 143"/>
                <a:gd name="T55" fmla="*/ 11 h 124"/>
                <a:gd name="T56" fmla="*/ 83 w 143"/>
                <a:gd name="T57" fmla="*/ 0 h 124"/>
                <a:gd name="T58" fmla="*/ 90 w 143"/>
                <a:gd name="T59" fmla="*/ 0 h 124"/>
                <a:gd name="T60" fmla="*/ 98 w 143"/>
                <a:gd name="T61" fmla="*/ 6 h 124"/>
                <a:gd name="T62" fmla="*/ 98 w 143"/>
                <a:gd name="T63" fmla="*/ 11 h 124"/>
                <a:gd name="T64" fmla="*/ 105 w 143"/>
                <a:gd name="T65" fmla="*/ 23 h 1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3"/>
                <a:gd name="T100" fmla="*/ 0 h 124"/>
                <a:gd name="T101" fmla="*/ 143 w 143"/>
                <a:gd name="T102" fmla="*/ 124 h 1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3" h="124">
                  <a:moveTo>
                    <a:pt x="105" y="23"/>
                  </a:moveTo>
                  <a:lnTo>
                    <a:pt x="105" y="28"/>
                  </a:lnTo>
                  <a:lnTo>
                    <a:pt x="143" y="28"/>
                  </a:lnTo>
                  <a:lnTo>
                    <a:pt x="143" y="40"/>
                  </a:lnTo>
                  <a:lnTo>
                    <a:pt x="135" y="51"/>
                  </a:lnTo>
                  <a:lnTo>
                    <a:pt x="105" y="73"/>
                  </a:lnTo>
                  <a:lnTo>
                    <a:pt x="105" y="90"/>
                  </a:lnTo>
                  <a:lnTo>
                    <a:pt x="113" y="102"/>
                  </a:lnTo>
                  <a:lnTo>
                    <a:pt x="113" y="113"/>
                  </a:lnTo>
                  <a:lnTo>
                    <a:pt x="105" y="119"/>
                  </a:lnTo>
                  <a:lnTo>
                    <a:pt x="75" y="96"/>
                  </a:lnTo>
                  <a:lnTo>
                    <a:pt x="60" y="96"/>
                  </a:lnTo>
                  <a:lnTo>
                    <a:pt x="60" y="102"/>
                  </a:lnTo>
                  <a:lnTo>
                    <a:pt x="30" y="124"/>
                  </a:lnTo>
                  <a:lnTo>
                    <a:pt x="15" y="124"/>
                  </a:lnTo>
                  <a:lnTo>
                    <a:pt x="8" y="113"/>
                  </a:lnTo>
                  <a:lnTo>
                    <a:pt x="8" y="102"/>
                  </a:lnTo>
                  <a:lnTo>
                    <a:pt x="15" y="90"/>
                  </a:lnTo>
                  <a:lnTo>
                    <a:pt x="23" y="79"/>
                  </a:lnTo>
                  <a:lnTo>
                    <a:pt x="23" y="73"/>
                  </a:lnTo>
                  <a:lnTo>
                    <a:pt x="30" y="62"/>
                  </a:lnTo>
                  <a:lnTo>
                    <a:pt x="15" y="57"/>
                  </a:lnTo>
                  <a:lnTo>
                    <a:pt x="0" y="51"/>
                  </a:lnTo>
                  <a:lnTo>
                    <a:pt x="0" y="34"/>
                  </a:lnTo>
                  <a:lnTo>
                    <a:pt x="23" y="34"/>
                  </a:lnTo>
                  <a:lnTo>
                    <a:pt x="38" y="28"/>
                  </a:lnTo>
                  <a:lnTo>
                    <a:pt x="53" y="28"/>
                  </a:lnTo>
                  <a:lnTo>
                    <a:pt x="75" y="11"/>
                  </a:lnTo>
                  <a:lnTo>
                    <a:pt x="83" y="0"/>
                  </a:lnTo>
                  <a:lnTo>
                    <a:pt x="90" y="0"/>
                  </a:lnTo>
                  <a:lnTo>
                    <a:pt x="98" y="6"/>
                  </a:lnTo>
                  <a:lnTo>
                    <a:pt x="98" y="11"/>
                  </a:lnTo>
                  <a:lnTo>
                    <a:pt x="105" y="23"/>
                  </a:lnTo>
                  <a:close/>
                </a:path>
              </a:pathLst>
            </a:custGeom>
            <a:solidFill>
              <a:srgbClr val="FF00FF"/>
            </a:solidFill>
            <a:ln w="9525">
              <a:noFill/>
              <a:round/>
              <a:headEnd/>
              <a:tailEnd/>
            </a:ln>
          </p:spPr>
          <p:txBody>
            <a:bodyPr/>
            <a:lstStyle/>
            <a:p>
              <a:endParaRPr lang="en-US"/>
            </a:p>
          </p:txBody>
        </p:sp>
        <p:sp>
          <p:nvSpPr>
            <p:cNvPr id="20593" name="Freeform 111"/>
            <p:cNvSpPr>
              <a:spLocks/>
            </p:cNvSpPr>
            <p:nvPr/>
          </p:nvSpPr>
          <p:spPr bwMode="auto">
            <a:xfrm>
              <a:off x="2309" y="1303"/>
              <a:ext cx="97" cy="67"/>
            </a:xfrm>
            <a:custGeom>
              <a:avLst/>
              <a:gdLst>
                <a:gd name="T0" fmla="*/ 97 w 97"/>
                <a:gd name="T1" fmla="*/ 28 h 67"/>
                <a:gd name="T2" fmla="*/ 97 w 97"/>
                <a:gd name="T3" fmla="*/ 45 h 67"/>
                <a:gd name="T4" fmla="*/ 82 w 97"/>
                <a:gd name="T5" fmla="*/ 56 h 67"/>
                <a:gd name="T6" fmla="*/ 75 w 97"/>
                <a:gd name="T7" fmla="*/ 56 h 67"/>
                <a:gd name="T8" fmla="*/ 60 w 97"/>
                <a:gd name="T9" fmla="*/ 67 h 67"/>
                <a:gd name="T10" fmla="*/ 37 w 97"/>
                <a:gd name="T11" fmla="*/ 67 h 67"/>
                <a:gd name="T12" fmla="*/ 22 w 97"/>
                <a:gd name="T13" fmla="*/ 56 h 67"/>
                <a:gd name="T14" fmla="*/ 15 w 97"/>
                <a:gd name="T15" fmla="*/ 56 h 67"/>
                <a:gd name="T16" fmla="*/ 7 w 97"/>
                <a:gd name="T17" fmla="*/ 51 h 67"/>
                <a:gd name="T18" fmla="*/ 7 w 97"/>
                <a:gd name="T19" fmla="*/ 45 h 67"/>
                <a:gd name="T20" fmla="*/ 0 w 97"/>
                <a:gd name="T21" fmla="*/ 28 h 67"/>
                <a:gd name="T22" fmla="*/ 7 w 97"/>
                <a:gd name="T23" fmla="*/ 22 h 67"/>
                <a:gd name="T24" fmla="*/ 15 w 97"/>
                <a:gd name="T25" fmla="*/ 11 h 67"/>
                <a:gd name="T26" fmla="*/ 30 w 97"/>
                <a:gd name="T27" fmla="*/ 0 h 67"/>
                <a:gd name="T28" fmla="*/ 37 w 97"/>
                <a:gd name="T29" fmla="*/ 5 h 67"/>
                <a:gd name="T30" fmla="*/ 75 w 97"/>
                <a:gd name="T31" fmla="*/ 5 h 67"/>
                <a:gd name="T32" fmla="*/ 82 w 97"/>
                <a:gd name="T33" fmla="*/ 11 h 67"/>
                <a:gd name="T34" fmla="*/ 90 w 97"/>
                <a:gd name="T35" fmla="*/ 11 h 67"/>
                <a:gd name="T36" fmla="*/ 90 w 97"/>
                <a:gd name="T37" fmla="*/ 17 h 67"/>
                <a:gd name="T38" fmla="*/ 97 w 97"/>
                <a:gd name="T39" fmla="*/ 28 h 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7"/>
                <a:gd name="T61" fmla="*/ 0 h 67"/>
                <a:gd name="T62" fmla="*/ 97 w 97"/>
                <a:gd name="T63" fmla="*/ 67 h 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7" h="67">
                  <a:moveTo>
                    <a:pt x="97" y="28"/>
                  </a:moveTo>
                  <a:lnTo>
                    <a:pt x="97" y="45"/>
                  </a:lnTo>
                  <a:lnTo>
                    <a:pt x="82" y="56"/>
                  </a:lnTo>
                  <a:lnTo>
                    <a:pt x="75" y="56"/>
                  </a:lnTo>
                  <a:lnTo>
                    <a:pt x="60" y="67"/>
                  </a:lnTo>
                  <a:lnTo>
                    <a:pt x="37" y="67"/>
                  </a:lnTo>
                  <a:lnTo>
                    <a:pt x="22" y="56"/>
                  </a:lnTo>
                  <a:lnTo>
                    <a:pt x="15" y="56"/>
                  </a:lnTo>
                  <a:lnTo>
                    <a:pt x="7" y="51"/>
                  </a:lnTo>
                  <a:lnTo>
                    <a:pt x="7" y="45"/>
                  </a:lnTo>
                  <a:lnTo>
                    <a:pt x="0" y="28"/>
                  </a:lnTo>
                  <a:lnTo>
                    <a:pt x="7" y="22"/>
                  </a:lnTo>
                  <a:lnTo>
                    <a:pt x="15" y="11"/>
                  </a:lnTo>
                  <a:lnTo>
                    <a:pt x="30" y="0"/>
                  </a:lnTo>
                  <a:lnTo>
                    <a:pt x="37" y="5"/>
                  </a:lnTo>
                  <a:lnTo>
                    <a:pt x="75" y="5"/>
                  </a:lnTo>
                  <a:lnTo>
                    <a:pt x="82" y="11"/>
                  </a:lnTo>
                  <a:lnTo>
                    <a:pt x="90" y="11"/>
                  </a:lnTo>
                  <a:lnTo>
                    <a:pt x="90" y="17"/>
                  </a:lnTo>
                  <a:lnTo>
                    <a:pt x="97" y="28"/>
                  </a:lnTo>
                  <a:close/>
                </a:path>
              </a:pathLst>
            </a:custGeom>
            <a:solidFill>
              <a:srgbClr val="FF0000"/>
            </a:solidFill>
            <a:ln w="9525">
              <a:noFill/>
              <a:round/>
              <a:headEnd/>
              <a:tailEnd/>
            </a:ln>
          </p:spPr>
          <p:txBody>
            <a:bodyPr/>
            <a:lstStyle/>
            <a:p>
              <a:endParaRPr lang="en-US"/>
            </a:p>
          </p:txBody>
        </p:sp>
        <p:sp>
          <p:nvSpPr>
            <p:cNvPr id="20594" name="Freeform 112"/>
            <p:cNvSpPr>
              <a:spLocks/>
            </p:cNvSpPr>
            <p:nvPr/>
          </p:nvSpPr>
          <p:spPr bwMode="auto">
            <a:xfrm>
              <a:off x="1188" y="1331"/>
              <a:ext cx="60" cy="34"/>
            </a:xfrm>
            <a:custGeom>
              <a:avLst/>
              <a:gdLst>
                <a:gd name="T0" fmla="*/ 60 w 60"/>
                <a:gd name="T1" fmla="*/ 28 h 34"/>
                <a:gd name="T2" fmla="*/ 45 w 60"/>
                <a:gd name="T3" fmla="*/ 28 h 34"/>
                <a:gd name="T4" fmla="*/ 45 w 60"/>
                <a:gd name="T5" fmla="*/ 34 h 34"/>
                <a:gd name="T6" fmla="*/ 23 w 60"/>
                <a:gd name="T7" fmla="*/ 34 h 34"/>
                <a:gd name="T8" fmla="*/ 0 w 60"/>
                <a:gd name="T9" fmla="*/ 17 h 34"/>
                <a:gd name="T10" fmla="*/ 0 w 60"/>
                <a:gd name="T11" fmla="*/ 11 h 34"/>
                <a:gd name="T12" fmla="*/ 8 w 60"/>
                <a:gd name="T13" fmla="*/ 6 h 34"/>
                <a:gd name="T14" fmla="*/ 23 w 60"/>
                <a:gd name="T15" fmla="*/ 0 h 34"/>
                <a:gd name="T16" fmla="*/ 45 w 60"/>
                <a:gd name="T17" fmla="*/ 0 h 34"/>
                <a:gd name="T18" fmla="*/ 60 w 60"/>
                <a:gd name="T19" fmla="*/ 11 h 34"/>
                <a:gd name="T20" fmla="*/ 60 w 60"/>
                <a:gd name="T21" fmla="*/ 28 h 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0"/>
                <a:gd name="T34" fmla="*/ 0 h 34"/>
                <a:gd name="T35" fmla="*/ 60 w 60"/>
                <a:gd name="T36" fmla="*/ 34 h 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0" h="34">
                  <a:moveTo>
                    <a:pt x="60" y="28"/>
                  </a:moveTo>
                  <a:lnTo>
                    <a:pt x="45" y="28"/>
                  </a:lnTo>
                  <a:lnTo>
                    <a:pt x="45" y="34"/>
                  </a:lnTo>
                  <a:lnTo>
                    <a:pt x="23" y="34"/>
                  </a:lnTo>
                  <a:lnTo>
                    <a:pt x="0" y="17"/>
                  </a:lnTo>
                  <a:lnTo>
                    <a:pt x="0" y="11"/>
                  </a:lnTo>
                  <a:lnTo>
                    <a:pt x="8" y="6"/>
                  </a:lnTo>
                  <a:lnTo>
                    <a:pt x="23" y="0"/>
                  </a:lnTo>
                  <a:lnTo>
                    <a:pt x="45" y="0"/>
                  </a:lnTo>
                  <a:lnTo>
                    <a:pt x="60" y="11"/>
                  </a:lnTo>
                  <a:lnTo>
                    <a:pt x="60" y="28"/>
                  </a:lnTo>
                  <a:close/>
                </a:path>
              </a:pathLst>
            </a:custGeom>
            <a:solidFill>
              <a:srgbClr val="3FFFFF"/>
            </a:solidFill>
            <a:ln w="9525">
              <a:noFill/>
              <a:round/>
              <a:headEnd/>
              <a:tailEnd/>
            </a:ln>
          </p:spPr>
          <p:txBody>
            <a:bodyPr/>
            <a:lstStyle/>
            <a:p>
              <a:endParaRPr lang="en-US"/>
            </a:p>
          </p:txBody>
        </p:sp>
        <p:sp>
          <p:nvSpPr>
            <p:cNvPr id="20595" name="Freeform 113"/>
            <p:cNvSpPr>
              <a:spLocks/>
            </p:cNvSpPr>
            <p:nvPr/>
          </p:nvSpPr>
          <p:spPr bwMode="auto">
            <a:xfrm>
              <a:off x="3068" y="1325"/>
              <a:ext cx="75" cy="51"/>
            </a:xfrm>
            <a:custGeom>
              <a:avLst/>
              <a:gdLst>
                <a:gd name="T0" fmla="*/ 75 w 75"/>
                <a:gd name="T1" fmla="*/ 12 h 51"/>
                <a:gd name="T2" fmla="*/ 75 w 75"/>
                <a:gd name="T3" fmla="*/ 34 h 51"/>
                <a:gd name="T4" fmla="*/ 68 w 75"/>
                <a:gd name="T5" fmla="*/ 45 h 51"/>
                <a:gd name="T6" fmla="*/ 60 w 75"/>
                <a:gd name="T7" fmla="*/ 51 h 51"/>
                <a:gd name="T8" fmla="*/ 23 w 75"/>
                <a:gd name="T9" fmla="*/ 51 h 51"/>
                <a:gd name="T10" fmla="*/ 15 w 75"/>
                <a:gd name="T11" fmla="*/ 45 h 51"/>
                <a:gd name="T12" fmla="*/ 15 w 75"/>
                <a:gd name="T13" fmla="*/ 40 h 51"/>
                <a:gd name="T14" fmla="*/ 8 w 75"/>
                <a:gd name="T15" fmla="*/ 40 h 51"/>
                <a:gd name="T16" fmla="*/ 0 w 75"/>
                <a:gd name="T17" fmla="*/ 34 h 51"/>
                <a:gd name="T18" fmla="*/ 0 w 75"/>
                <a:gd name="T19" fmla="*/ 23 h 51"/>
                <a:gd name="T20" fmla="*/ 8 w 75"/>
                <a:gd name="T21" fmla="*/ 12 h 51"/>
                <a:gd name="T22" fmla="*/ 15 w 75"/>
                <a:gd name="T23" fmla="*/ 6 h 51"/>
                <a:gd name="T24" fmla="*/ 30 w 75"/>
                <a:gd name="T25" fmla="*/ 0 h 51"/>
                <a:gd name="T26" fmla="*/ 60 w 75"/>
                <a:gd name="T27" fmla="*/ 0 h 51"/>
                <a:gd name="T28" fmla="*/ 68 w 75"/>
                <a:gd name="T29" fmla="*/ 6 h 51"/>
                <a:gd name="T30" fmla="*/ 75 w 75"/>
                <a:gd name="T31" fmla="*/ 6 h 51"/>
                <a:gd name="T32" fmla="*/ 75 w 75"/>
                <a:gd name="T33" fmla="*/ 12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5"/>
                <a:gd name="T52" fmla="*/ 0 h 51"/>
                <a:gd name="T53" fmla="*/ 75 w 75"/>
                <a:gd name="T54" fmla="*/ 51 h 5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5" h="51">
                  <a:moveTo>
                    <a:pt x="75" y="12"/>
                  </a:moveTo>
                  <a:lnTo>
                    <a:pt x="75" y="34"/>
                  </a:lnTo>
                  <a:lnTo>
                    <a:pt x="68" y="45"/>
                  </a:lnTo>
                  <a:lnTo>
                    <a:pt x="60" y="51"/>
                  </a:lnTo>
                  <a:lnTo>
                    <a:pt x="23" y="51"/>
                  </a:lnTo>
                  <a:lnTo>
                    <a:pt x="15" y="45"/>
                  </a:lnTo>
                  <a:lnTo>
                    <a:pt x="15" y="40"/>
                  </a:lnTo>
                  <a:lnTo>
                    <a:pt x="8" y="40"/>
                  </a:lnTo>
                  <a:lnTo>
                    <a:pt x="0" y="34"/>
                  </a:lnTo>
                  <a:lnTo>
                    <a:pt x="0" y="23"/>
                  </a:lnTo>
                  <a:lnTo>
                    <a:pt x="8" y="12"/>
                  </a:lnTo>
                  <a:lnTo>
                    <a:pt x="15" y="6"/>
                  </a:lnTo>
                  <a:lnTo>
                    <a:pt x="30" y="0"/>
                  </a:lnTo>
                  <a:lnTo>
                    <a:pt x="60" y="0"/>
                  </a:lnTo>
                  <a:lnTo>
                    <a:pt x="68" y="6"/>
                  </a:lnTo>
                  <a:lnTo>
                    <a:pt x="75" y="6"/>
                  </a:lnTo>
                  <a:lnTo>
                    <a:pt x="75" y="12"/>
                  </a:lnTo>
                  <a:close/>
                </a:path>
              </a:pathLst>
            </a:custGeom>
            <a:solidFill>
              <a:srgbClr val="3FFF3F"/>
            </a:solidFill>
            <a:ln w="9525">
              <a:noFill/>
              <a:round/>
              <a:headEnd/>
              <a:tailEnd/>
            </a:ln>
          </p:spPr>
          <p:txBody>
            <a:bodyPr/>
            <a:lstStyle/>
            <a:p>
              <a:endParaRPr lang="en-US"/>
            </a:p>
          </p:txBody>
        </p:sp>
        <p:sp>
          <p:nvSpPr>
            <p:cNvPr id="20596" name="Freeform 114"/>
            <p:cNvSpPr>
              <a:spLocks/>
            </p:cNvSpPr>
            <p:nvPr/>
          </p:nvSpPr>
          <p:spPr bwMode="auto">
            <a:xfrm>
              <a:off x="3504" y="1325"/>
              <a:ext cx="143" cy="119"/>
            </a:xfrm>
            <a:custGeom>
              <a:avLst/>
              <a:gdLst>
                <a:gd name="T0" fmla="*/ 105 w 143"/>
                <a:gd name="T1" fmla="*/ 34 h 119"/>
                <a:gd name="T2" fmla="*/ 128 w 143"/>
                <a:gd name="T3" fmla="*/ 34 h 119"/>
                <a:gd name="T4" fmla="*/ 128 w 143"/>
                <a:gd name="T5" fmla="*/ 29 h 119"/>
                <a:gd name="T6" fmla="*/ 135 w 143"/>
                <a:gd name="T7" fmla="*/ 29 h 119"/>
                <a:gd name="T8" fmla="*/ 143 w 143"/>
                <a:gd name="T9" fmla="*/ 34 h 119"/>
                <a:gd name="T10" fmla="*/ 143 w 143"/>
                <a:gd name="T11" fmla="*/ 40 h 119"/>
                <a:gd name="T12" fmla="*/ 135 w 143"/>
                <a:gd name="T13" fmla="*/ 45 h 119"/>
                <a:gd name="T14" fmla="*/ 128 w 143"/>
                <a:gd name="T15" fmla="*/ 57 h 119"/>
                <a:gd name="T16" fmla="*/ 113 w 143"/>
                <a:gd name="T17" fmla="*/ 68 h 119"/>
                <a:gd name="T18" fmla="*/ 113 w 143"/>
                <a:gd name="T19" fmla="*/ 85 h 119"/>
                <a:gd name="T20" fmla="*/ 120 w 143"/>
                <a:gd name="T21" fmla="*/ 96 h 119"/>
                <a:gd name="T22" fmla="*/ 120 w 143"/>
                <a:gd name="T23" fmla="*/ 107 h 119"/>
                <a:gd name="T24" fmla="*/ 105 w 143"/>
                <a:gd name="T25" fmla="*/ 119 h 119"/>
                <a:gd name="T26" fmla="*/ 98 w 143"/>
                <a:gd name="T27" fmla="*/ 113 h 119"/>
                <a:gd name="T28" fmla="*/ 90 w 143"/>
                <a:gd name="T29" fmla="*/ 102 h 119"/>
                <a:gd name="T30" fmla="*/ 83 w 143"/>
                <a:gd name="T31" fmla="*/ 96 h 119"/>
                <a:gd name="T32" fmla="*/ 75 w 143"/>
                <a:gd name="T33" fmla="*/ 85 h 119"/>
                <a:gd name="T34" fmla="*/ 68 w 143"/>
                <a:gd name="T35" fmla="*/ 91 h 119"/>
                <a:gd name="T36" fmla="*/ 53 w 143"/>
                <a:gd name="T37" fmla="*/ 96 h 119"/>
                <a:gd name="T38" fmla="*/ 23 w 143"/>
                <a:gd name="T39" fmla="*/ 119 h 119"/>
                <a:gd name="T40" fmla="*/ 0 w 143"/>
                <a:gd name="T41" fmla="*/ 119 h 119"/>
                <a:gd name="T42" fmla="*/ 8 w 143"/>
                <a:gd name="T43" fmla="*/ 113 h 119"/>
                <a:gd name="T44" fmla="*/ 8 w 143"/>
                <a:gd name="T45" fmla="*/ 107 h 119"/>
                <a:gd name="T46" fmla="*/ 15 w 143"/>
                <a:gd name="T47" fmla="*/ 102 h 119"/>
                <a:gd name="T48" fmla="*/ 15 w 143"/>
                <a:gd name="T49" fmla="*/ 96 h 119"/>
                <a:gd name="T50" fmla="*/ 45 w 143"/>
                <a:gd name="T51" fmla="*/ 74 h 119"/>
                <a:gd name="T52" fmla="*/ 38 w 143"/>
                <a:gd name="T53" fmla="*/ 68 h 119"/>
                <a:gd name="T54" fmla="*/ 38 w 143"/>
                <a:gd name="T55" fmla="*/ 62 h 119"/>
                <a:gd name="T56" fmla="*/ 15 w 143"/>
                <a:gd name="T57" fmla="*/ 62 h 119"/>
                <a:gd name="T58" fmla="*/ 8 w 143"/>
                <a:gd name="T59" fmla="*/ 57 h 119"/>
                <a:gd name="T60" fmla="*/ 8 w 143"/>
                <a:gd name="T61" fmla="*/ 51 h 119"/>
                <a:gd name="T62" fmla="*/ 15 w 143"/>
                <a:gd name="T63" fmla="*/ 45 h 119"/>
                <a:gd name="T64" fmla="*/ 45 w 143"/>
                <a:gd name="T65" fmla="*/ 45 h 119"/>
                <a:gd name="T66" fmla="*/ 53 w 143"/>
                <a:gd name="T67" fmla="*/ 40 h 119"/>
                <a:gd name="T68" fmla="*/ 68 w 143"/>
                <a:gd name="T69" fmla="*/ 40 h 119"/>
                <a:gd name="T70" fmla="*/ 75 w 143"/>
                <a:gd name="T71" fmla="*/ 34 h 119"/>
                <a:gd name="T72" fmla="*/ 75 w 143"/>
                <a:gd name="T73" fmla="*/ 17 h 119"/>
                <a:gd name="T74" fmla="*/ 83 w 143"/>
                <a:gd name="T75" fmla="*/ 12 h 119"/>
                <a:gd name="T76" fmla="*/ 83 w 143"/>
                <a:gd name="T77" fmla="*/ 0 h 119"/>
                <a:gd name="T78" fmla="*/ 105 w 143"/>
                <a:gd name="T79" fmla="*/ 0 h 119"/>
                <a:gd name="T80" fmla="*/ 105 w 143"/>
                <a:gd name="T81" fmla="*/ 34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3"/>
                <a:gd name="T124" fmla="*/ 0 h 119"/>
                <a:gd name="T125" fmla="*/ 143 w 143"/>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3" h="119">
                  <a:moveTo>
                    <a:pt x="105" y="34"/>
                  </a:moveTo>
                  <a:lnTo>
                    <a:pt x="128" y="34"/>
                  </a:lnTo>
                  <a:lnTo>
                    <a:pt x="128" y="29"/>
                  </a:lnTo>
                  <a:lnTo>
                    <a:pt x="135" y="29"/>
                  </a:lnTo>
                  <a:lnTo>
                    <a:pt x="143" y="34"/>
                  </a:lnTo>
                  <a:lnTo>
                    <a:pt x="143" y="40"/>
                  </a:lnTo>
                  <a:lnTo>
                    <a:pt x="135" y="45"/>
                  </a:lnTo>
                  <a:lnTo>
                    <a:pt x="128" y="57"/>
                  </a:lnTo>
                  <a:lnTo>
                    <a:pt x="113" y="68"/>
                  </a:lnTo>
                  <a:lnTo>
                    <a:pt x="113" y="85"/>
                  </a:lnTo>
                  <a:lnTo>
                    <a:pt x="120" y="96"/>
                  </a:lnTo>
                  <a:lnTo>
                    <a:pt x="120" y="107"/>
                  </a:lnTo>
                  <a:lnTo>
                    <a:pt x="105" y="119"/>
                  </a:lnTo>
                  <a:lnTo>
                    <a:pt x="98" y="113"/>
                  </a:lnTo>
                  <a:lnTo>
                    <a:pt x="90" y="102"/>
                  </a:lnTo>
                  <a:lnTo>
                    <a:pt x="83" y="96"/>
                  </a:lnTo>
                  <a:lnTo>
                    <a:pt x="75" y="85"/>
                  </a:lnTo>
                  <a:lnTo>
                    <a:pt x="68" y="91"/>
                  </a:lnTo>
                  <a:lnTo>
                    <a:pt x="53" y="96"/>
                  </a:lnTo>
                  <a:lnTo>
                    <a:pt x="23" y="119"/>
                  </a:lnTo>
                  <a:lnTo>
                    <a:pt x="0" y="119"/>
                  </a:lnTo>
                  <a:lnTo>
                    <a:pt x="8" y="113"/>
                  </a:lnTo>
                  <a:lnTo>
                    <a:pt x="8" y="107"/>
                  </a:lnTo>
                  <a:lnTo>
                    <a:pt x="15" y="102"/>
                  </a:lnTo>
                  <a:lnTo>
                    <a:pt x="15" y="96"/>
                  </a:lnTo>
                  <a:lnTo>
                    <a:pt x="45" y="74"/>
                  </a:lnTo>
                  <a:lnTo>
                    <a:pt x="38" y="68"/>
                  </a:lnTo>
                  <a:lnTo>
                    <a:pt x="38" y="62"/>
                  </a:lnTo>
                  <a:lnTo>
                    <a:pt x="15" y="62"/>
                  </a:lnTo>
                  <a:lnTo>
                    <a:pt x="8" y="57"/>
                  </a:lnTo>
                  <a:lnTo>
                    <a:pt x="8" y="51"/>
                  </a:lnTo>
                  <a:lnTo>
                    <a:pt x="15" y="45"/>
                  </a:lnTo>
                  <a:lnTo>
                    <a:pt x="45" y="45"/>
                  </a:lnTo>
                  <a:lnTo>
                    <a:pt x="53" y="40"/>
                  </a:lnTo>
                  <a:lnTo>
                    <a:pt x="68" y="40"/>
                  </a:lnTo>
                  <a:lnTo>
                    <a:pt x="75" y="34"/>
                  </a:lnTo>
                  <a:lnTo>
                    <a:pt x="75" y="17"/>
                  </a:lnTo>
                  <a:lnTo>
                    <a:pt x="83" y="12"/>
                  </a:lnTo>
                  <a:lnTo>
                    <a:pt x="83" y="0"/>
                  </a:lnTo>
                  <a:lnTo>
                    <a:pt x="105" y="0"/>
                  </a:lnTo>
                  <a:lnTo>
                    <a:pt x="105" y="34"/>
                  </a:lnTo>
                  <a:close/>
                </a:path>
              </a:pathLst>
            </a:custGeom>
            <a:solidFill>
              <a:srgbClr val="FF00FF"/>
            </a:solidFill>
            <a:ln w="9525">
              <a:noFill/>
              <a:round/>
              <a:headEnd/>
              <a:tailEnd/>
            </a:ln>
          </p:spPr>
          <p:txBody>
            <a:bodyPr/>
            <a:lstStyle/>
            <a:p>
              <a:endParaRPr lang="en-US"/>
            </a:p>
          </p:txBody>
        </p:sp>
        <p:sp>
          <p:nvSpPr>
            <p:cNvPr id="20597" name="Freeform 115"/>
            <p:cNvSpPr>
              <a:spLocks/>
            </p:cNvSpPr>
            <p:nvPr/>
          </p:nvSpPr>
          <p:spPr bwMode="auto">
            <a:xfrm>
              <a:off x="2121" y="1325"/>
              <a:ext cx="60" cy="40"/>
            </a:xfrm>
            <a:custGeom>
              <a:avLst/>
              <a:gdLst>
                <a:gd name="T0" fmla="*/ 60 w 60"/>
                <a:gd name="T1" fmla="*/ 12 h 40"/>
                <a:gd name="T2" fmla="*/ 60 w 60"/>
                <a:gd name="T3" fmla="*/ 29 h 40"/>
                <a:gd name="T4" fmla="*/ 52 w 60"/>
                <a:gd name="T5" fmla="*/ 34 h 40"/>
                <a:gd name="T6" fmla="*/ 37 w 60"/>
                <a:gd name="T7" fmla="*/ 34 h 40"/>
                <a:gd name="T8" fmla="*/ 37 w 60"/>
                <a:gd name="T9" fmla="*/ 40 h 40"/>
                <a:gd name="T10" fmla="*/ 15 w 60"/>
                <a:gd name="T11" fmla="*/ 40 h 40"/>
                <a:gd name="T12" fmla="*/ 7 w 60"/>
                <a:gd name="T13" fmla="*/ 34 h 40"/>
                <a:gd name="T14" fmla="*/ 0 w 60"/>
                <a:gd name="T15" fmla="*/ 34 h 40"/>
                <a:gd name="T16" fmla="*/ 0 w 60"/>
                <a:gd name="T17" fmla="*/ 23 h 40"/>
                <a:gd name="T18" fmla="*/ 22 w 60"/>
                <a:gd name="T19" fmla="*/ 6 h 40"/>
                <a:gd name="T20" fmla="*/ 22 w 60"/>
                <a:gd name="T21" fmla="*/ 0 h 40"/>
                <a:gd name="T22" fmla="*/ 30 w 60"/>
                <a:gd name="T23" fmla="*/ 0 h 40"/>
                <a:gd name="T24" fmla="*/ 37 w 60"/>
                <a:gd name="T25" fmla="*/ 6 h 40"/>
                <a:gd name="T26" fmla="*/ 52 w 60"/>
                <a:gd name="T27" fmla="*/ 6 h 40"/>
                <a:gd name="T28" fmla="*/ 60 w 60"/>
                <a:gd name="T29" fmla="*/ 12 h 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
                <a:gd name="T46" fmla="*/ 0 h 40"/>
                <a:gd name="T47" fmla="*/ 60 w 60"/>
                <a:gd name="T48" fmla="*/ 40 h 4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 h="40">
                  <a:moveTo>
                    <a:pt x="60" y="12"/>
                  </a:moveTo>
                  <a:lnTo>
                    <a:pt x="60" y="29"/>
                  </a:lnTo>
                  <a:lnTo>
                    <a:pt x="52" y="34"/>
                  </a:lnTo>
                  <a:lnTo>
                    <a:pt x="37" y="34"/>
                  </a:lnTo>
                  <a:lnTo>
                    <a:pt x="37" y="40"/>
                  </a:lnTo>
                  <a:lnTo>
                    <a:pt x="15" y="40"/>
                  </a:lnTo>
                  <a:lnTo>
                    <a:pt x="7" y="34"/>
                  </a:lnTo>
                  <a:lnTo>
                    <a:pt x="0" y="34"/>
                  </a:lnTo>
                  <a:lnTo>
                    <a:pt x="0" y="23"/>
                  </a:lnTo>
                  <a:lnTo>
                    <a:pt x="22" y="6"/>
                  </a:lnTo>
                  <a:lnTo>
                    <a:pt x="22" y="0"/>
                  </a:lnTo>
                  <a:lnTo>
                    <a:pt x="30" y="0"/>
                  </a:lnTo>
                  <a:lnTo>
                    <a:pt x="37" y="6"/>
                  </a:lnTo>
                  <a:lnTo>
                    <a:pt x="52" y="6"/>
                  </a:lnTo>
                  <a:lnTo>
                    <a:pt x="60" y="12"/>
                  </a:lnTo>
                  <a:close/>
                </a:path>
              </a:pathLst>
            </a:custGeom>
            <a:solidFill>
              <a:srgbClr val="3FFFFF"/>
            </a:solidFill>
            <a:ln w="9525">
              <a:noFill/>
              <a:round/>
              <a:headEnd/>
              <a:tailEnd/>
            </a:ln>
          </p:spPr>
          <p:txBody>
            <a:bodyPr/>
            <a:lstStyle/>
            <a:p>
              <a:endParaRPr lang="en-US"/>
            </a:p>
          </p:txBody>
        </p:sp>
        <p:sp>
          <p:nvSpPr>
            <p:cNvPr id="20598" name="Freeform 116"/>
            <p:cNvSpPr>
              <a:spLocks/>
            </p:cNvSpPr>
            <p:nvPr/>
          </p:nvSpPr>
          <p:spPr bwMode="auto">
            <a:xfrm>
              <a:off x="4737" y="1331"/>
              <a:ext cx="196" cy="496"/>
            </a:xfrm>
            <a:custGeom>
              <a:avLst/>
              <a:gdLst>
                <a:gd name="T0" fmla="*/ 196 w 196"/>
                <a:gd name="T1" fmla="*/ 316 h 496"/>
                <a:gd name="T2" fmla="*/ 181 w 196"/>
                <a:gd name="T3" fmla="*/ 338 h 496"/>
                <a:gd name="T4" fmla="*/ 181 w 196"/>
                <a:gd name="T5" fmla="*/ 367 h 496"/>
                <a:gd name="T6" fmla="*/ 173 w 196"/>
                <a:gd name="T7" fmla="*/ 389 h 496"/>
                <a:gd name="T8" fmla="*/ 166 w 196"/>
                <a:gd name="T9" fmla="*/ 417 h 496"/>
                <a:gd name="T10" fmla="*/ 151 w 196"/>
                <a:gd name="T11" fmla="*/ 440 h 496"/>
                <a:gd name="T12" fmla="*/ 136 w 196"/>
                <a:gd name="T13" fmla="*/ 462 h 496"/>
                <a:gd name="T14" fmla="*/ 121 w 196"/>
                <a:gd name="T15" fmla="*/ 479 h 496"/>
                <a:gd name="T16" fmla="*/ 91 w 196"/>
                <a:gd name="T17" fmla="*/ 496 h 496"/>
                <a:gd name="T18" fmla="*/ 60 w 196"/>
                <a:gd name="T19" fmla="*/ 496 h 496"/>
                <a:gd name="T20" fmla="*/ 53 w 196"/>
                <a:gd name="T21" fmla="*/ 491 h 496"/>
                <a:gd name="T22" fmla="*/ 38 w 196"/>
                <a:gd name="T23" fmla="*/ 491 h 496"/>
                <a:gd name="T24" fmla="*/ 23 w 196"/>
                <a:gd name="T25" fmla="*/ 479 h 496"/>
                <a:gd name="T26" fmla="*/ 15 w 196"/>
                <a:gd name="T27" fmla="*/ 468 h 496"/>
                <a:gd name="T28" fmla="*/ 38 w 196"/>
                <a:gd name="T29" fmla="*/ 440 h 496"/>
                <a:gd name="T30" fmla="*/ 60 w 196"/>
                <a:gd name="T31" fmla="*/ 406 h 496"/>
                <a:gd name="T32" fmla="*/ 76 w 196"/>
                <a:gd name="T33" fmla="*/ 378 h 496"/>
                <a:gd name="T34" fmla="*/ 91 w 196"/>
                <a:gd name="T35" fmla="*/ 344 h 496"/>
                <a:gd name="T36" fmla="*/ 98 w 196"/>
                <a:gd name="T37" fmla="*/ 310 h 496"/>
                <a:gd name="T38" fmla="*/ 98 w 196"/>
                <a:gd name="T39" fmla="*/ 242 h 496"/>
                <a:gd name="T40" fmla="*/ 83 w 196"/>
                <a:gd name="T41" fmla="*/ 209 h 496"/>
                <a:gd name="T42" fmla="*/ 83 w 196"/>
                <a:gd name="T43" fmla="*/ 180 h 496"/>
                <a:gd name="T44" fmla="*/ 76 w 196"/>
                <a:gd name="T45" fmla="*/ 158 h 496"/>
                <a:gd name="T46" fmla="*/ 76 w 196"/>
                <a:gd name="T47" fmla="*/ 130 h 496"/>
                <a:gd name="T48" fmla="*/ 68 w 196"/>
                <a:gd name="T49" fmla="*/ 107 h 496"/>
                <a:gd name="T50" fmla="*/ 60 w 196"/>
                <a:gd name="T51" fmla="*/ 85 h 496"/>
                <a:gd name="T52" fmla="*/ 45 w 196"/>
                <a:gd name="T53" fmla="*/ 56 h 496"/>
                <a:gd name="T54" fmla="*/ 30 w 196"/>
                <a:gd name="T55" fmla="*/ 34 h 496"/>
                <a:gd name="T56" fmla="*/ 8 w 196"/>
                <a:gd name="T57" fmla="*/ 11 h 496"/>
                <a:gd name="T58" fmla="*/ 0 w 196"/>
                <a:gd name="T59" fmla="*/ 0 h 496"/>
                <a:gd name="T60" fmla="*/ 30 w 196"/>
                <a:gd name="T61" fmla="*/ 11 h 496"/>
                <a:gd name="T62" fmla="*/ 60 w 196"/>
                <a:gd name="T63" fmla="*/ 23 h 496"/>
                <a:gd name="T64" fmla="*/ 128 w 196"/>
                <a:gd name="T65" fmla="*/ 73 h 496"/>
                <a:gd name="T66" fmla="*/ 143 w 196"/>
                <a:gd name="T67" fmla="*/ 96 h 496"/>
                <a:gd name="T68" fmla="*/ 151 w 196"/>
                <a:gd name="T69" fmla="*/ 113 h 496"/>
                <a:gd name="T70" fmla="*/ 166 w 196"/>
                <a:gd name="T71" fmla="*/ 135 h 496"/>
                <a:gd name="T72" fmla="*/ 181 w 196"/>
                <a:gd name="T73" fmla="*/ 158 h 496"/>
                <a:gd name="T74" fmla="*/ 181 w 196"/>
                <a:gd name="T75" fmla="*/ 180 h 496"/>
                <a:gd name="T76" fmla="*/ 188 w 196"/>
                <a:gd name="T77" fmla="*/ 203 h 496"/>
                <a:gd name="T78" fmla="*/ 196 w 196"/>
                <a:gd name="T79" fmla="*/ 226 h 496"/>
                <a:gd name="T80" fmla="*/ 196 w 196"/>
                <a:gd name="T81" fmla="*/ 316 h 4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6"/>
                <a:gd name="T124" fmla="*/ 0 h 496"/>
                <a:gd name="T125" fmla="*/ 196 w 196"/>
                <a:gd name="T126" fmla="*/ 496 h 4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6" h="496">
                  <a:moveTo>
                    <a:pt x="196" y="316"/>
                  </a:moveTo>
                  <a:lnTo>
                    <a:pt x="181" y="338"/>
                  </a:lnTo>
                  <a:lnTo>
                    <a:pt x="181" y="367"/>
                  </a:lnTo>
                  <a:lnTo>
                    <a:pt x="173" y="389"/>
                  </a:lnTo>
                  <a:lnTo>
                    <a:pt x="166" y="417"/>
                  </a:lnTo>
                  <a:lnTo>
                    <a:pt x="151" y="440"/>
                  </a:lnTo>
                  <a:lnTo>
                    <a:pt x="136" y="462"/>
                  </a:lnTo>
                  <a:lnTo>
                    <a:pt x="121" y="479"/>
                  </a:lnTo>
                  <a:lnTo>
                    <a:pt x="91" y="496"/>
                  </a:lnTo>
                  <a:lnTo>
                    <a:pt x="60" y="496"/>
                  </a:lnTo>
                  <a:lnTo>
                    <a:pt x="53" y="491"/>
                  </a:lnTo>
                  <a:lnTo>
                    <a:pt x="38" y="491"/>
                  </a:lnTo>
                  <a:lnTo>
                    <a:pt x="23" y="479"/>
                  </a:lnTo>
                  <a:lnTo>
                    <a:pt x="15" y="468"/>
                  </a:lnTo>
                  <a:lnTo>
                    <a:pt x="38" y="440"/>
                  </a:lnTo>
                  <a:lnTo>
                    <a:pt x="60" y="406"/>
                  </a:lnTo>
                  <a:lnTo>
                    <a:pt x="76" y="378"/>
                  </a:lnTo>
                  <a:lnTo>
                    <a:pt x="91" y="344"/>
                  </a:lnTo>
                  <a:lnTo>
                    <a:pt x="98" y="310"/>
                  </a:lnTo>
                  <a:lnTo>
                    <a:pt x="98" y="242"/>
                  </a:lnTo>
                  <a:lnTo>
                    <a:pt x="83" y="209"/>
                  </a:lnTo>
                  <a:lnTo>
                    <a:pt x="83" y="180"/>
                  </a:lnTo>
                  <a:lnTo>
                    <a:pt x="76" y="158"/>
                  </a:lnTo>
                  <a:lnTo>
                    <a:pt x="76" y="130"/>
                  </a:lnTo>
                  <a:lnTo>
                    <a:pt x="68" y="107"/>
                  </a:lnTo>
                  <a:lnTo>
                    <a:pt x="60" y="85"/>
                  </a:lnTo>
                  <a:lnTo>
                    <a:pt x="45" y="56"/>
                  </a:lnTo>
                  <a:lnTo>
                    <a:pt x="30" y="34"/>
                  </a:lnTo>
                  <a:lnTo>
                    <a:pt x="8" y="11"/>
                  </a:lnTo>
                  <a:lnTo>
                    <a:pt x="0" y="0"/>
                  </a:lnTo>
                  <a:lnTo>
                    <a:pt x="30" y="11"/>
                  </a:lnTo>
                  <a:lnTo>
                    <a:pt x="60" y="23"/>
                  </a:lnTo>
                  <a:lnTo>
                    <a:pt x="128" y="73"/>
                  </a:lnTo>
                  <a:lnTo>
                    <a:pt x="143" y="96"/>
                  </a:lnTo>
                  <a:lnTo>
                    <a:pt x="151" y="113"/>
                  </a:lnTo>
                  <a:lnTo>
                    <a:pt x="166" y="135"/>
                  </a:lnTo>
                  <a:lnTo>
                    <a:pt x="181" y="158"/>
                  </a:lnTo>
                  <a:lnTo>
                    <a:pt x="181" y="180"/>
                  </a:lnTo>
                  <a:lnTo>
                    <a:pt x="188" y="203"/>
                  </a:lnTo>
                  <a:lnTo>
                    <a:pt x="196" y="226"/>
                  </a:lnTo>
                  <a:lnTo>
                    <a:pt x="196" y="316"/>
                  </a:lnTo>
                  <a:close/>
                </a:path>
              </a:pathLst>
            </a:custGeom>
            <a:solidFill>
              <a:srgbClr val="FFBC00"/>
            </a:solidFill>
            <a:ln w="9525">
              <a:noFill/>
              <a:round/>
              <a:headEnd/>
              <a:tailEnd/>
            </a:ln>
          </p:spPr>
          <p:txBody>
            <a:bodyPr/>
            <a:lstStyle/>
            <a:p>
              <a:endParaRPr lang="en-US"/>
            </a:p>
          </p:txBody>
        </p:sp>
        <p:sp>
          <p:nvSpPr>
            <p:cNvPr id="20599" name="Freeform 117"/>
            <p:cNvSpPr>
              <a:spLocks/>
            </p:cNvSpPr>
            <p:nvPr/>
          </p:nvSpPr>
          <p:spPr bwMode="auto">
            <a:xfrm>
              <a:off x="414" y="1348"/>
              <a:ext cx="436" cy="175"/>
            </a:xfrm>
            <a:custGeom>
              <a:avLst/>
              <a:gdLst>
                <a:gd name="T0" fmla="*/ 436 w 436"/>
                <a:gd name="T1" fmla="*/ 22 h 175"/>
                <a:gd name="T2" fmla="*/ 436 w 436"/>
                <a:gd name="T3" fmla="*/ 28 h 175"/>
                <a:gd name="T4" fmla="*/ 421 w 436"/>
                <a:gd name="T5" fmla="*/ 39 h 175"/>
                <a:gd name="T6" fmla="*/ 413 w 436"/>
                <a:gd name="T7" fmla="*/ 39 h 175"/>
                <a:gd name="T8" fmla="*/ 391 w 436"/>
                <a:gd name="T9" fmla="*/ 51 h 175"/>
                <a:gd name="T10" fmla="*/ 368 w 436"/>
                <a:gd name="T11" fmla="*/ 56 h 175"/>
                <a:gd name="T12" fmla="*/ 338 w 436"/>
                <a:gd name="T13" fmla="*/ 68 h 175"/>
                <a:gd name="T14" fmla="*/ 315 w 436"/>
                <a:gd name="T15" fmla="*/ 73 h 175"/>
                <a:gd name="T16" fmla="*/ 293 w 436"/>
                <a:gd name="T17" fmla="*/ 84 h 175"/>
                <a:gd name="T18" fmla="*/ 270 w 436"/>
                <a:gd name="T19" fmla="*/ 90 h 175"/>
                <a:gd name="T20" fmla="*/ 248 w 436"/>
                <a:gd name="T21" fmla="*/ 101 h 175"/>
                <a:gd name="T22" fmla="*/ 225 w 436"/>
                <a:gd name="T23" fmla="*/ 107 h 175"/>
                <a:gd name="T24" fmla="*/ 203 w 436"/>
                <a:gd name="T25" fmla="*/ 118 h 175"/>
                <a:gd name="T26" fmla="*/ 180 w 436"/>
                <a:gd name="T27" fmla="*/ 124 h 175"/>
                <a:gd name="T28" fmla="*/ 157 w 436"/>
                <a:gd name="T29" fmla="*/ 135 h 175"/>
                <a:gd name="T30" fmla="*/ 135 w 436"/>
                <a:gd name="T31" fmla="*/ 141 h 175"/>
                <a:gd name="T32" fmla="*/ 112 w 436"/>
                <a:gd name="T33" fmla="*/ 152 h 175"/>
                <a:gd name="T34" fmla="*/ 82 w 436"/>
                <a:gd name="T35" fmla="*/ 158 h 175"/>
                <a:gd name="T36" fmla="*/ 60 w 436"/>
                <a:gd name="T37" fmla="*/ 169 h 175"/>
                <a:gd name="T38" fmla="*/ 37 w 436"/>
                <a:gd name="T39" fmla="*/ 175 h 175"/>
                <a:gd name="T40" fmla="*/ 15 w 436"/>
                <a:gd name="T41" fmla="*/ 175 h 175"/>
                <a:gd name="T42" fmla="*/ 15 w 436"/>
                <a:gd name="T43" fmla="*/ 169 h 175"/>
                <a:gd name="T44" fmla="*/ 7 w 436"/>
                <a:gd name="T45" fmla="*/ 169 h 175"/>
                <a:gd name="T46" fmla="*/ 7 w 436"/>
                <a:gd name="T47" fmla="*/ 163 h 175"/>
                <a:gd name="T48" fmla="*/ 0 w 436"/>
                <a:gd name="T49" fmla="*/ 163 h 175"/>
                <a:gd name="T50" fmla="*/ 7 w 436"/>
                <a:gd name="T51" fmla="*/ 152 h 175"/>
                <a:gd name="T52" fmla="*/ 30 w 436"/>
                <a:gd name="T53" fmla="*/ 135 h 175"/>
                <a:gd name="T54" fmla="*/ 37 w 436"/>
                <a:gd name="T55" fmla="*/ 135 h 175"/>
                <a:gd name="T56" fmla="*/ 52 w 436"/>
                <a:gd name="T57" fmla="*/ 130 h 175"/>
                <a:gd name="T58" fmla="*/ 67 w 436"/>
                <a:gd name="T59" fmla="*/ 118 h 175"/>
                <a:gd name="T60" fmla="*/ 90 w 436"/>
                <a:gd name="T61" fmla="*/ 113 h 175"/>
                <a:gd name="T62" fmla="*/ 112 w 436"/>
                <a:gd name="T63" fmla="*/ 101 h 175"/>
                <a:gd name="T64" fmla="*/ 135 w 436"/>
                <a:gd name="T65" fmla="*/ 96 h 175"/>
                <a:gd name="T66" fmla="*/ 150 w 436"/>
                <a:gd name="T67" fmla="*/ 90 h 175"/>
                <a:gd name="T68" fmla="*/ 173 w 436"/>
                <a:gd name="T69" fmla="*/ 84 h 175"/>
                <a:gd name="T70" fmla="*/ 195 w 436"/>
                <a:gd name="T71" fmla="*/ 73 h 175"/>
                <a:gd name="T72" fmla="*/ 218 w 436"/>
                <a:gd name="T73" fmla="*/ 68 h 175"/>
                <a:gd name="T74" fmla="*/ 240 w 436"/>
                <a:gd name="T75" fmla="*/ 62 h 175"/>
                <a:gd name="T76" fmla="*/ 255 w 436"/>
                <a:gd name="T77" fmla="*/ 51 h 175"/>
                <a:gd name="T78" fmla="*/ 278 w 436"/>
                <a:gd name="T79" fmla="*/ 45 h 175"/>
                <a:gd name="T80" fmla="*/ 300 w 436"/>
                <a:gd name="T81" fmla="*/ 39 h 175"/>
                <a:gd name="T82" fmla="*/ 323 w 436"/>
                <a:gd name="T83" fmla="*/ 34 h 175"/>
                <a:gd name="T84" fmla="*/ 338 w 436"/>
                <a:gd name="T85" fmla="*/ 22 h 175"/>
                <a:gd name="T86" fmla="*/ 361 w 436"/>
                <a:gd name="T87" fmla="*/ 17 h 175"/>
                <a:gd name="T88" fmla="*/ 383 w 436"/>
                <a:gd name="T89" fmla="*/ 11 h 175"/>
                <a:gd name="T90" fmla="*/ 406 w 436"/>
                <a:gd name="T91" fmla="*/ 0 h 175"/>
                <a:gd name="T92" fmla="*/ 436 w 436"/>
                <a:gd name="T93" fmla="*/ 22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36"/>
                <a:gd name="T142" fmla="*/ 0 h 175"/>
                <a:gd name="T143" fmla="*/ 436 w 436"/>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36" h="175">
                  <a:moveTo>
                    <a:pt x="436" y="22"/>
                  </a:moveTo>
                  <a:lnTo>
                    <a:pt x="436" y="28"/>
                  </a:lnTo>
                  <a:lnTo>
                    <a:pt x="421" y="39"/>
                  </a:lnTo>
                  <a:lnTo>
                    <a:pt x="413" y="39"/>
                  </a:lnTo>
                  <a:lnTo>
                    <a:pt x="391" y="51"/>
                  </a:lnTo>
                  <a:lnTo>
                    <a:pt x="368" y="56"/>
                  </a:lnTo>
                  <a:lnTo>
                    <a:pt x="338" y="68"/>
                  </a:lnTo>
                  <a:lnTo>
                    <a:pt x="315" y="73"/>
                  </a:lnTo>
                  <a:lnTo>
                    <a:pt x="293" y="84"/>
                  </a:lnTo>
                  <a:lnTo>
                    <a:pt x="270" y="90"/>
                  </a:lnTo>
                  <a:lnTo>
                    <a:pt x="248" y="101"/>
                  </a:lnTo>
                  <a:lnTo>
                    <a:pt x="225" y="107"/>
                  </a:lnTo>
                  <a:lnTo>
                    <a:pt x="203" y="118"/>
                  </a:lnTo>
                  <a:lnTo>
                    <a:pt x="180" y="124"/>
                  </a:lnTo>
                  <a:lnTo>
                    <a:pt x="157" y="135"/>
                  </a:lnTo>
                  <a:lnTo>
                    <a:pt x="135" y="141"/>
                  </a:lnTo>
                  <a:lnTo>
                    <a:pt x="112" y="152"/>
                  </a:lnTo>
                  <a:lnTo>
                    <a:pt x="82" y="158"/>
                  </a:lnTo>
                  <a:lnTo>
                    <a:pt x="60" y="169"/>
                  </a:lnTo>
                  <a:lnTo>
                    <a:pt x="37" y="175"/>
                  </a:lnTo>
                  <a:lnTo>
                    <a:pt x="15" y="175"/>
                  </a:lnTo>
                  <a:lnTo>
                    <a:pt x="15" y="169"/>
                  </a:lnTo>
                  <a:lnTo>
                    <a:pt x="7" y="169"/>
                  </a:lnTo>
                  <a:lnTo>
                    <a:pt x="7" y="163"/>
                  </a:lnTo>
                  <a:lnTo>
                    <a:pt x="0" y="163"/>
                  </a:lnTo>
                  <a:lnTo>
                    <a:pt x="7" y="152"/>
                  </a:lnTo>
                  <a:lnTo>
                    <a:pt x="30" y="135"/>
                  </a:lnTo>
                  <a:lnTo>
                    <a:pt x="37" y="135"/>
                  </a:lnTo>
                  <a:lnTo>
                    <a:pt x="52" y="130"/>
                  </a:lnTo>
                  <a:lnTo>
                    <a:pt x="67" y="118"/>
                  </a:lnTo>
                  <a:lnTo>
                    <a:pt x="90" y="113"/>
                  </a:lnTo>
                  <a:lnTo>
                    <a:pt x="112" y="101"/>
                  </a:lnTo>
                  <a:lnTo>
                    <a:pt x="135" y="96"/>
                  </a:lnTo>
                  <a:lnTo>
                    <a:pt x="150" y="90"/>
                  </a:lnTo>
                  <a:lnTo>
                    <a:pt x="173" y="84"/>
                  </a:lnTo>
                  <a:lnTo>
                    <a:pt x="195" y="73"/>
                  </a:lnTo>
                  <a:lnTo>
                    <a:pt x="218" y="68"/>
                  </a:lnTo>
                  <a:lnTo>
                    <a:pt x="240" y="62"/>
                  </a:lnTo>
                  <a:lnTo>
                    <a:pt x="255" y="51"/>
                  </a:lnTo>
                  <a:lnTo>
                    <a:pt x="278" y="45"/>
                  </a:lnTo>
                  <a:lnTo>
                    <a:pt x="300" y="39"/>
                  </a:lnTo>
                  <a:lnTo>
                    <a:pt x="323" y="34"/>
                  </a:lnTo>
                  <a:lnTo>
                    <a:pt x="338" y="22"/>
                  </a:lnTo>
                  <a:lnTo>
                    <a:pt x="361" y="17"/>
                  </a:lnTo>
                  <a:lnTo>
                    <a:pt x="383" y="11"/>
                  </a:lnTo>
                  <a:lnTo>
                    <a:pt x="406" y="0"/>
                  </a:lnTo>
                  <a:lnTo>
                    <a:pt x="436" y="22"/>
                  </a:lnTo>
                  <a:close/>
                </a:path>
              </a:pathLst>
            </a:custGeom>
            <a:solidFill>
              <a:srgbClr val="FF3F3F"/>
            </a:solidFill>
            <a:ln w="9525">
              <a:noFill/>
              <a:round/>
              <a:headEnd/>
              <a:tailEnd/>
            </a:ln>
          </p:spPr>
          <p:txBody>
            <a:bodyPr/>
            <a:lstStyle/>
            <a:p>
              <a:endParaRPr lang="en-US"/>
            </a:p>
          </p:txBody>
        </p:sp>
        <p:sp>
          <p:nvSpPr>
            <p:cNvPr id="20600" name="Freeform 118"/>
            <p:cNvSpPr>
              <a:spLocks/>
            </p:cNvSpPr>
            <p:nvPr/>
          </p:nvSpPr>
          <p:spPr bwMode="auto">
            <a:xfrm>
              <a:off x="3888" y="1354"/>
              <a:ext cx="203" cy="490"/>
            </a:xfrm>
            <a:custGeom>
              <a:avLst/>
              <a:gdLst>
                <a:gd name="T0" fmla="*/ 188 w 203"/>
                <a:gd name="T1" fmla="*/ 84 h 490"/>
                <a:gd name="T2" fmla="*/ 165 w 203"/>
                <a:gd name="T3" fmla="*/ 129 h 490"/>
                <a:gd name="T4" fmla="*/ 142 w 203"/>
                <a:gd name="T5" fmla="*/ 180 h 490"/>
                <a:gd name="T6" fmla="*/ 127 w 203"/>
                <a:gd name="T7" fmla="*/ 225 h 490"/>
                <a:gd name="T8" fmla="*/ 120 w 203"/>
                <a:gd name="T9" fmla="*/ 276 h 490"/>
                <a:gd name="T10" fmla="*/ 112 w 203"/>
                <a:gd name="T11" fmla="*/ 327 h 490"/>
                <a:gd name="T12" fmla="*/ 112 w 203"/>
                <a:gd name="T13" fmla="*/ 372 h 490"/>
                <a:gd name="T14" fmla="*/ 120 w 203"/>
                <a:gd name="T15" fmla="*/ 423 h 490"/>
                <a:gd name="T16" fmla="*/ 142 w 203"/>
                <a:gd name="T17" fmla="*/ 468 h 490"/>
                <a:gd name="T18" fmla="*/ 127 w 203"/>
                <a:gd name="T19" fmla="*/ 479 h 490"/>
                <a:gd name="T20" fmla="*/ 120 w 203"/>
                <a:gd name="T21" fmla="*/ 479 h 490"/>
                <a:gd name="T22" fmla="*/ 120 w 203"/>
                <a:gd name="T23" fmla="*/ 485 h 490"/>
                <a:gd name="T24" fmla="*/ 112 w 203"/>
                <a:gd name="T25" fmla="*/ 485 h 490"/>
                <a:gd name="T26" fmla="*/ 105 w 203"/>
                <a:gd name="T27" fmla="*/ 490 h 490"/>
                <a:gd name="T28" fmla="*/ 75 w 203"/>
                <a:gd name="T29" fmla="*/ 490 h 490"/>
                <a:gd name="T30" fmla="*/ 75 w 203"/>
                <a:gd name="T31" fmla="*/ 485 h 490"/>
                <a:gd name="T32" fmla="*/ 52 w 203"/>
                <a:gd name="T33" fmla="*/ 485 h 490"/>
                <a:gd name="T34" fmla="*/ 52 w 203"/>
                <a:gd name="T35" fmla="*/ 479 h 490"/>
                <a:gd name="T36" fmla="*/ 45 w 203"/>
                <a:gd name="T37" fmla="*/ 479 h 490"/>
                <a:gd name="T38" fmla="*/ 37 w 203"/>
                <a:gd name="T39" fmla="*/ 473 h 490"/>
                <a:gd name="T40" fmla="*/ 37 w 203"/>
                <a:gd name="T41" fmla="*/ 462 h 490"/>
                <a:gd name="T42" fmla="*/ 30 w 203"/>
                <a:gd name="T43" fmla="*/ 451 h 490"/>
                <a:gd name="T44" fmla="*/ 22 w 203"/>
                <a:gd name="T45" fmla="*/ 439 h 490"/>
                <a:gd name="T46" fmla="*/ 15 w 203"/>
                <a:gd name="T47" fmla="*/ 428 h 490"/>
                <a:gd name="T48" fmla="*/ 15 w 203"/>
                <a:gd name="T49" fmla="*/ 411 h 490"/>
                <a:gd name="T50" fmla="*/ 7 w 203"/>
                <a:gd name="T51" fmla="*/ 400 h 490"/>
                <a:gd name="T52" fmla="*/ 7 w 203"/>
                <a:gd name="T53" fmla="*/ 377 h 490"/>
                <a:gd name="T54" fmla="*/ 0 w 203"/>
                <a:gd name="T55" fmla="*/ 360 h 490"/>
                <a:gd name="T56" fmla="*/ 0 w 203"/>
                <a:gd name="T57" fmla="*/ 315 h 490"/>
                <a:gd name="T58" fmla="*/ 15 w 203"/>
                <a:gd name="T59" fmla="*/ 270 h 490"/>
                <a:gd name="T60" fmla="*/ 22 w 203"/>
                <a:gd name="T61" fmla="*/ 231 h 490"/>
                <a:gd name="T62" fmla="*/ 37 w 203"/>
                <a:gd name="T63" fmla="*/ 191 h 490"/>
                <a:gd name="T64" fmla="*/ 45 w 203"/>
                <a:gd name="T65" fmla="*/ 146 h 490"/>
                <a:gd name="T66" fmla="*/ 67 w 203"/>
                <a:gd name="T67" fmla="*/ 107 h 490"/>
                <a:gd name="T68" fmla="*/ 97 w 203"/>
                <a:gd name="T69" fmla="*/ 73 h 490"/>
                <a:gd name="T70" fmla="*/ 127 w 203"/>
                <a:gd name="T71" fmla="*/ 33 h 490"/>
                <a:gd name="T72" fmla="*/ 173 w 203"/>
                <a:gd name="T73" fmla="*/ 5 h 490"/>
                <a:gd name="T74" fmla="*/ 180 w 203"/>
                <a:gd name="T75" fmla="*/ 5 h 490"/>
                <a:gd name="T76" fmla="*/ 195 w 203"/>
                <a:gd name="T77" fmla="*/ 0 h 490"/>
                <a:gd name="T78" fmla="*/ 203 w 203"/>
                <a:gd name="T79" fmla="*/ 0 h 490"/>
                <a:gd name="T80" fmla="*/ 203 w 203"/>
                <a:gd name="T81" fmla="*/ 45 h 490"/>
                <a:gd name="T82" fmla="*/ 195 w 203"/>
                <a:gd name="T83" fmla="*/ 67 h 490"/>
                <a:gd name="T84" fmla="*/ 188 w 203"/>
                <a:gd name="T85" fmla="*/ 84 h 4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03"/>
                <a:gd name="T130" fmla="*/ 0 h 490"/>
                <a:gd name="T131" fmla="*/ 203 w 203"/>
                <a:gd name="T132" fmla="*/ 490 h 4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03" h="490">
                  <a:moveTo>
                    <a:pt x="188" y="84"/>
                  </a:moveTo>
                  <a:lnTo>
                    <a:pt x="165" y="129"/>
                  </a:lnTo>
                  <a:lnTo>
                    <a:pt x="142" y="180"/>
                  </a:lnTo>
                  <a:lnTo>
                    <a:pt x="127" y="225"/>
                  </a:lnTo>
                  <a:lnTo>
                    <a:pt x="120" y="276"/>
                  </a:lnTo>
                  <a:lnTo>
                    <a:pt x="112" y="327"/>
                  </a:lnTo>
                  <a:lnTo>
                    <a:pt x="112" y="372"/>
                  </a:lnTo>
                  <a:lnTo>
                    <a:pt x="120" y="423"/>
                  </a:lnTo>
                  <a:lnTo>
                    <a:pt x="142" y="468"/>
                  </a:lnTo>
                  <a:lnTo>
                    <a:pt x="127" y="479"/>
                  </a:lnTo>
                  <a:lnTo>
                    <a:pt x="120" y="479"/>
                  </a:lnTo>
                  <a:lnTo>
                    <a:pt x="120" y="485"/>
                  </a:lnTo>
                  <a:lnTo>
                    <a:pt x="112" y="485"/>
                  </a:lnTo>
                  <a:lnTo>
                    <a:pt x="105" y="490"/>
                  </a:lnTo>
                  <a:lnTo>
                    <a:pt x="75" y="490"/>
                  </a:lnTo>
                  <a:lnTo>
                    <a:pt x="75" y="485"/>
                  </a:lnTo>
                  <a:lnTo>
                    <a:pt x="52" y="485"/>
                  </a:lnTo>
                  <a:lnTo>
                    <a:pt x="52" y="479"/>
                  </a:lnTo>
                  <a:lnTo>
                    <a:pt x="45" y="479"/>
                  </a:lnTo>
                  <a:lnTo>
                    <a:pt x="37" y="473"/>
                  </a:lnTo>
                  <a:lnTo>
                    <a:pt x="37" y="462"/>
                  </a:lnTo>
                  <a:lnTo>
                    <a:pt x="30" y="451"/>
                  </a:lnTo>
                  <a:lnTo>
                    <a:pt x="22" y="439"/>
                  </a:lnTo>
                  <a:lnTo>
                    <a:pt x="15" y="428"/>
                  </a:lnTo>
                  <a:lnTo>
                    <a:pt x="15" y="411"/>
                  </a:lnTo>
                  <a:lnTo>
                    <a:pt x="7" y="400"/>
                  </a:lnTo>
                  <a:lnTo>
                    <a:pt x="7" y="377"/>
                  </a:lnTo>
                  <a:lnTo>
                    <a:pt x="0" y="360"/>
                  </a:lnTo>
                  <a:lnTo>
                    <a:pt x="0" y="315"/>
                  </a:lnTo>
                  <a:lnTo>
                    <a:pt x="15" y="270"/>
                  </a:lnTo>
                  <a:lnTo>
                    <a:pt x="22" y="231"/>
                  </a:lnTo>
                  <a:lnTo>
                    <a:pt x="37" y="191"/>
                  </a:lnTo>
                  <a:lnTo>
                    <a:pt x="45" y="146"/>
                  </a:lnTo>
                  <a:lnTo>
                    <a:pt x="67" y="107"/>
                  </a:lnTo>
                  <a:lnTo>
                    <a:pt x="97" y="73"/>
                  </a:lnTo>
                  <a:lnTo>
                    <a:pt x="127" y="33"/>
                  </a:lnTo>
                  <a:lnTo>
                    <a:pt x="173" y="5"/>
                  </a:lnTo>
                  <a:lnTo>
                    <a:pt x="180" y="5"/>
                  </a:lnTo>
                  <a:lnTo>
                    <a:pt x="195" y="0"/>
                  </a:lnTo>
                  <a:lnTo>
                    <a:pt x="203" y="0"/>
                  </a:lnTo>
                  <a:lnTo>
                    <a:pt x="203" y="45"/>
                  </a:lnTo>
                  <a:lnTo>
                    <a:pt x="195" y="67"/>
                  </a:lnTo>
                  <a:lnTo>
                    <a:pt x="188" y="84"/>
                  </a:lnTo>
                  <a:close/>
                </a:path>
              </a:pathLst>
            </a:custGeom>
            <a:solidFill>
              <a:srgbClr val="FFBC00"/>
            </a:solidFill>
            <a:ln w="9525">
              <a:noFill/>
              <a:round/>
              <a:headEnd/>
              <a:tailEnd/>
            </a:ln>
          </p:spPr>
          <p:txBody>
            <a:bodyPr/>
            <a:lstStyle/>
            <a:p>
              <a:endParaRPr lang="en-US"/>
            </a:p>
          </p:txBody>
        </p:sp>
        <p:sp>
          <p:nvSpPr>
            <p:cNvPr id="20601" name="Freeform 119"/>
            <p:cNvSpPr>
              <a:spLocks/>
            </p:cNvSpPr>
            <p:nvPr/>
          </p:nvSpPr>
          <p:spPr bwMode="auto">
            <a:xfrm>
              <a:off x="2474" y="1370"/>
              <a:ext cx="376" cy="153"/>
            </a:xfrm>
            <a:custGeom>
              <a:avLst/>
              <a:gdLst>
                <a:gd name="T0" fmla="*/ 368 w 376"/>
                <a:gd name="T1" fmla="*/ 113 h 153"/>
                <a:gd name="T2" fmla="*/ 376 w 376"/>
                <a:gd name="T3" fmla="*/ 119 h 153"/>
                <a:gd name="T4" fmla="*/ 376 w 376"/>
                <a:gd name="T5" fmla="*/ 141 h 153"/>
                <a:gd name="T6" fmla="*/ 361 w 376"/>
                <a:gd name="T7" fmla="*/ 153 h 153"/>
                <a:gd name="T8" fmla="*/ 353 w 376"/>
                <a:gd name="T9" fmla="*/ 153 h 153"/>
                <a:gd name="T10" fmla="*/ 346 w 376"/>
                <a:gd name="T11" fmla="*/ 147 h 153"/>
                <a:gd name="T12" fmla="*/ 338 w 376"/>
                <a:gd name="T13" fmla="*/ 147 h 153"/>
                <a:gd name="T14" fmla="*/ 316 w 376"/>
                <a:gd name="T15" fmla="*/ 141 h 153"/>
                <a:gd name="T16" fmla="*/ 293 w 376"/>
                <a:gd name="T17" fmla="*/ 136 h 153"/>
                <a:gd name="T18" fmla="*/ 278 w 376"/>
                <a:gd name="T19" fmla="*/ 130 h 153"/>
                <a:gd name="T20" fmla="*/ 256 w 376"/>
                <a:gd name="T21" fmla="*/ 119 h 153"/>
                <a:gd name="T22" fmla="*/ 241 w 376"/>
                <a:gd name="T23" fmla="*/ 113 h 153"/>
                <a:gd name="T24" fmla="*/ 218 w 376"/>
                <a:gd name="T25" fmla="*/ 108 h 153"/>
                <a:gd name="T26" fmla="*/ 195 w 376"/>
                <a:gd name="T27" fmla="*/ 102 h 153"/>
                <a:gd name="T28" fmla="*/ 173 w 376"/>
                <a:gd name="T29" fmla="*/ 91 h 153"/>
                <a:gd name="T30" fmla="*/ 158 w 376"/>
                <a:gd name="T31" fmla="*/ 85 h 153"/>
                <a:gd name="T32" fmla="*/ 135 w 376"/>
                <a:gd name="T33" fmla="*/ 79 h 153"/>
                <a:gd name="T34" fmla="*/ 113 w 376"/>
                <a:gd name="T35" fmla="*/ 74 h 153"/>
                <a:gd name="T36" fmla="*/ 98 w 376"/>
                <a:gd name="T37" fmla="*/ 62 h 153"/>
                <a:gd name="T38" fmla="*/ 75 w 376"/>
                <a:gd name="T39" fmla="*/ 57 h 153"/>
                <a:gd name="T40" fmla="*/ 53 w 376"/>
                <a:gd name="T41" fmla="*/ 51 h 153"/>
                <a:gd name="T42" fmla="*/ 38 w 376"/>
                <a:gd name="T43" fmla="*/ 46 h 153"/>
                <a:gd name="T44" fmla="*/ 15 w 376"/>
                <a:gd name="T45" fmla="*/ 40 h 153"/>
                <a:gd name="T46" fmla="*/ 0 w 376"/>
                <a:gd name="T47" fmla="*/ 29 h 153"/>
                <a:gd name="T48" fmla="*/ 0 w 376"/>
                <a:gd name="T49" fmla="*/ 0 h 153"/>
                <a:gd name="T50" fmla="*/ 30 w 376"/>
                <a:gd name="T51" fmla="*/ 0 h 153"/>
                <a:gd name="T52" fmla="*/ 45 w 376"/>
                <a:gd name="T53" fmla="*/ 6 h 153"/>
                <a:gd name="T54" fmla="*/ 60 w 376"/>
                <a:gd name="T55" fmla="*/ 12 h 153"/>
                <a:gd name="T56" fmla="*/ 83 w 376"/>
                <a:gd name="T57" fmla="*/ 17 h 153"/>
                <a:gd name="T58" fmla="*/ 98 w 376"/>
                <a:gd name="T59" fmla="*/ 23 h 153"/>
                <a:gd name="T60" fmla="*/ 113 w 376"/>
                <a:gd name="T61" fmla="*/ 29 h 153"/>
                <a:gd name="T62" fmla="*/ 128 w 376"/>
                <a:gd name="T63" fmla="*/ 34 h 153"/>
                <a:gd name="T64" fmla="*/ 143 w 376"/>
                <a:gd name="T65" fmla="*/ 40 h 153"/>
                <a:gd name="T66" fmla="*/ 158 w 376"/>
                <a:gd name="T67" fmla="*/ 46 h 153"/>
                <a:gd name="T68" fmla="*/ 173 w 376"/>
                <a:gd name="T69" fmla="*/ 51 h 153"/>
                <a:gd name="T70" fmla="*/ 188 w 376"/>
                <a:gd name="T71" fmla="*/ 51 h 153"/>
                <a:gd name="T72" fmla="*/ 203 w 376"/>
                <a:gd name="T73" fmla="*/ 57 h 153"/>
                <a:gd name="T74" fmla="*/ 218 w 376"/>
                <a:gd name="T75" fmla="*/ 62 h 153"/>
                <a:gd name="T76" fmla="*/ 233 w 376"/>
                <a:gd name="T77" fmla="*/ 68 h 153"/>
                <a:gd name="T78" fmla="*/ 248 w 376"/>
                <a:gd name="T79" fmla="*/ 74 h 153"/>
                <a:gd name="T80" fmla="*/ 256 w 376"/>
                <a:gd name="T81" fmla="*/ 79 h 153"/>
                <a:gd name="T82" fmla="*/ 271 w 376"/>
                <a:gd name="T83" fmla="*/ 85 h 153"/>
                <a:gd name="T84" fmla="*/ 293 w 376"/>
                <a:gd name="T85" fmla="*/ 91 h 153"/>
                <a:gd name="T86" fmla="*/ 301 w 376"/>
                <a:gd name="T87" fmla="*/ 96 h 153"/>
                <a:gd name="T88" fmla="*/ 316 w 376"/>
                <a:gd name="T89" fmla="*/ 96 h 153"/>
                <a:gd name="T90" fmla="*/ 331 w 376"/>
                <a:gd name="T91" fmla="*/ 102 h 153"/>
                <a:gd name="T92" fmla="*/ 346 w 376"/>
                <a:gd name="T93" fmla="*/ 108 h 153"/>
                <a:gd name="T94" fmla="*/ 368 w 376"/>
                <a:gd name="T95" fmla="*/ 113 h 1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76"/>
                <a:gd name="T145" fmla="*/ 0 h 153"/>
                <a:gd name="T146" fmla="*/ 376 w 376"/>
                <a:gd name="T147" fmla="*/ 153 h 1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76" h="153">
                  <a:moveTo>
                    <a:pt x="368" y="113"/>
                  </a:moveTo>
                  <a:lnTo>
                    <a:pt x="376" y="119"/>
                  </a:lnTo>
                  <a:lnTo>
                    <a:pt x="376" y="141"/>
                  </a:lnTo>
                  <a:lnTo>
                    <a:pt x="361" y="153"/>
                  </a:lnTo>
                  <a:lnTo>
                    <a:pt x="353" y="153"/>
                  </a:lnTo>
                  <a:lnTo>
                    <a:pt x="346" y="147"/>
                  </a:lnTo>
                  <a:lnTo>
                    <a:pt x="338" y="147"/>
                  </a:lnTo>
                  <a:lnTo>
                    <a:pt x="316" y="141"/>
                  </a:lnTo>
                  <a:lnTo>
                    <a:pt x="293" y="136"/>
                  </a:lnTo>
                  <a:lnTo>
                    <a:pt x="278" y="130"/>
                  </a:lnTo>
                  <a:lnTo>
                    <a:pt x="256" y="119"/>
                  </a:lnTo>
                  <a:lnTo>
                    <a:pt x="241" y="113"/>
                  </a:lnTo>
                  <a:lnTo>
                    <a:pt x="218" y="108"/>
                  </a:lnTo>
                  <a:lnTo>
                    <a:pt x="195" y="102"/>
                  </a:lnTo>
                  <a:lnTo>
                    <a:pt x="173" y="91"/>
                  </a:lnTo>
                  <a:lnTo>
                    <a:pt x="158" y="85"/>
                  </a:lnTo>
                  <a:lnTo>
                    <a:pt x="135" y="79"/>
                  </a:lnTo>
                  <a:lnTo>
                    <a:pt x="113" y="74"/>
                  </a:lnTo>
                  <a:lnTo>
                    <a:pt x="98" y="62"/>
                  </a:lnTo>
                  <a:lnTo>
                    <a:pt x="75" y="57"/>
                  </a:lnTo>
                  <a:lnTo>
                    <a:pt x="53" y="51"/>
                  </a:lnTo>
                  <a:lnTo>
                    <a:pt x="38" y="46"/>
                  </a:lnTo>
                  <a:lnTo>
                    <a:pt x="15" y="40"/>
                  </a:lnTo>
                  <a:lnTo>
                    <a:pt x="0" y="29"/>
                  </a:lnTo>
                  <a:lnTo>
                    <a:pt x="0" y="0"/>
                  </a:lnTo>
                  <a:lnTo>
                    <a:pt x="30" y="0"/>
                  </a:lnTo>
                  <a:lnTo>
                    <a:pt x="45" y="6"/>
                  </a:lnTo>
                  <a:lnTo>
                    <a:pt x="60" y="12"/>
                  </a:lnTo>
                  <a:lnTo>
                    <a:pt x="83" y="17"/>
                  </a:lnTo>
                  <a:lnTo>
                    <a:pt x="98" y="23"/>
                  </a:lnTo>
                  <a:lnTo>
                    <a:pt x="113" y="29"/>
                  </a:lnTo>
                  <a:lnTo>
                    <a:pt x="128" y="34"/>
                  </a:lnTo>
                  <a:lnTo>
                    <a:pt x="143" y="40"/>
                  </a:lnTo>
                  <a:lnTo>
                    <a:pt x="158" y="46"/>
                  </a:lnTo>
                  <a:lnTo>
                    <a:pt x="173" y="51"/>
                  </a:lnTo>
                  <a:lnTo>
                    <a:pt x="188" y="51"/>
                  </a:lnTo>
                  <a:lnTo>
                    <a:pt x="203" y="57"/>
                  </a:lnTo>
                  <a:lnTo>
                    <a:pt x="218" y="62"/>
                  </a:lnTo>
                  <a:lnTo>
                    <a:pt x="233" y="68"/>
                  </a:lnTo>
                  <a:lnTo>
                    <a:pt x="248" y="74"/>
                  </a:lnTo>
                  <a:lnTo>
                    <a:pt x="256" y="79"/>
                  </a:lnTo>
                  <a:lnTo>
                    <a:pt x="271" y="85"/>
                  </a:lnTo>
                  <a:lnTo>
                    <a:pt x="293" y="91"/>
                  </a:lnTo>
                  <a:lnTo>
                    <a:pt x="301" y="96"/>
                  </a:lnTo>
                  <a:lnTo>
                    <a:pt x="316" y="96"/>
                  </a:lnTo>
                  <a:lnTo>
                    <a:pt x="331" y="102"/>
                  </a:lnTo>
                  <a:lnTo>
                    <a:pt x="346" y="108"/>
                  </a:lnTo>
                  <a:lnTo>
                    <a:pt x="368" y="113"/>
                  </a:lnTo>
                  <a:close/>
                </a:path>
              </a:pathLst>
            </a:custGeom>
            <a:solidFill>
              <a:srgbClr val="FF3F3F"/>
            </a:solidFill>
            <a:ln w="9525">
              <a:noFill/>
              <a:round/>
              <a:headEnd/>
              <a:tailEnd/>
            </a:ln>
          </p:spPr>
          <p:txBody>
            <a:bodyPr/>
            <a:lstStyle/>
            <a:p>
              <a:endParaRPr lang="en-US"/>
            </a:p>
          </p:txBody>
        </p:sp>
        <p:sp>
          <p:nvSpPr>
            <p:cNvPr id="20602" name="Freeform 120"/>
            <p:cNvSpPr>
              <a:spLocks/>
            </p:cNvSpPr>
            <p:nvPr/>
          </p:nvSpPr>
          <p:spPr bwMode="auto">
            <a:xfrm>
              <a:off x="2196" y="1376"/>
              <a:ext cx="526" cy="299"/>
            </a:xfrm>
            <a:custGeom>
              <a:avLst/>
              <a:gdLst>
                <a:gd name="T0" fmla="*/ 128 w 526"/>
                <a:gd name="T1" fmla="*/ 56 h 299"/>
                <a:gd name="T2" fmla="*/ 158 w 526"/>
                <a:gd name="T3" fmla="*/ 79 h 299"/>
                <a:gd name="T4" fmla="*/ 173 w 526"/>
                <a:gd name="T5" fmla="*/ 85 h 299"/>
                <a:gd name="T6" fmla="*/ 188 w 526"/>
                <a:gd name="T7" fmla="*/ 90 h 299"/>
                <a:gd name="T8" fmla="*/ 195 w 526"/>
                <a:gd name="T9" fmla="*/ 102 h 299"/>
                <a:gd name="T10" fmla="*/ 210 w 526"/>
                <a:gd name="T11" fmla="*/ 107 h 299"/>
                <a:gd name="T12" fmla="*/ 218 w 526"/>
                <a:gd name="T13" fmla="*/ 113 h 299"/>
                <a:gd name="T14" fmla="*/ 233 w 526"/>
                <a:gd name="T15" fmla="*/ 119 h 299"/>
                <a:gd name="T16" fmla="*/ 255 w 526"/>
                <a:gd name="T17" fmla="*/ 135 h 299"/>
                <a:gd name="T18" fmla="*/ 270 w 526"/>
                <a:gd name="T19" fmla="*/ 135 h 299"/>
                <a:gd name="T20" fmla="*/ 278 w 526"/>
                <a:gd name="T21" fmla="*/ 147 h 299"/>
                <a:gd name="T22" fmla="*/ 293 w 526"/>
                <a:gd name="T23" fmla="*/ 152 h 299"/>
                <a:gd name="T24" fmla="*/ 308 w 526"/>
                <a:gd name="T25" fmla="*/ 158 h 299"/>
                <a:gd name="T26" fmla="*/ 316 w 526"/>
                <a:gd name="T27" fmla="*/ 164 h 299"/>
                <a:gd name="T28" fmla="*/ 323 w 526"/>
                <a:gd name="T29" fmla="*/ 164 h 299"/>
                <a:gd name="T30" fmla="*/ 338 w 526"/>
                <a:gd name="T31" fmla="*/ 169 h 299"/>
                <a:gd name="T32" fmla="*/ 353 w 526"/>
                <a:gd name="T33" fmla="*/ 175 h 299"/>
                <a:gd name="T34" fmla="*/ 368 w 526"/>
                <a:gd name="T35" fmla="*/ 181 h 299"/>
                <a:gd name="T36" fmla="*/ 383 w 526"/>
                <a:gd name="T37" fmla="*/ 186 h 299"/>
                <a:gd name="T38" fmla="*/ 398 w 526"/>
                <a:gd name="T39" fmla="*/ 192 h 299"/>
                <a:gd name="T40" fmla="*/ 413 w 526"/>
                <a:gd name="T41" fmla="*/ 197 h 299"/>
                <a:gd name="T42" fmla="*/ 443 w 526"/>
                <a:gd name="T43" fmla="*/ 220 h 299"/>
                <a:gd name="T44" fmla="*/ 458 w 526"/>
                <a:gd name="T45" fmla="*/ 226 h 299"/>
                <a:gd name="T46" fmla="*/ 473 w 526"/>
                <a:gd name="T47" fmla="*/ 231 h 299"/>
                <a:gd name="T48" fmla="*/ 488 w 526"/>
                <a:gd name="T49" fmla="*/ 243 h 299"/>
                <a:gd name="T50" fmla="*/ 504 w 526"/>
                <a:gd name="T51" fmla="*/ 248 h 299"/>
                <a:gd name="T52" fmla="*/ 526 w 526"/>
                <a:gd name="T53" fmla="*/ 265 h 299"/>
                <a:gd name="T54" fmla="*/ 526 w 526"/>
                <a:gd name="T55" fmla="*/ 293 h 299"/>
                <a:gd name="T56" fmla="*/ 519 w 526"/>
                <a:gd name="T57" fmla="*/ 299 h 299"/>
                <a:gd name="T58" fmla="*/ 504 w 526"/>
                <a:gd name="T59" fmla="*/ 293 h 299"/>
                <a:gd name="T60" fmla="*/ 488 w 526"/>
                <a:gd name="T61" fmla="*/ 288 h 299"/>
                <a:gd name="T62" fmla="*/ 466 w 526"/>
                <a:gd name="T63" fmla="*/ 271 h 299"/>
                <a:gd name="T64" fmla="*/ 451 w 526"/>
                <a:gd name="T65" fmla="*/ 265 h 299"/>
                <a:gd name="T66" fmla="*/ 443 w 526"/>
                <a:gd name="T67" fmla="*/ 260 h 299"/>
                <a:gd name="T68" fmla="*/ 428 w 526"/>
                <a:gd name="T69" fmla="*/ 254 h 299"/>
                <a:gd name="T70" fmla="*/ 406 w 526"/>
                <a:gd name="T71" fmla="*/ 243 h 299"/>
                <a:gd name="T72" fmla="*/ 391 w 526"/>
                <a:gd name="T73" fmla="*/ 237 h 299"/>
                <a:gd name="T74" fmla="*/ 376 w 526"/>
                <a:gd name="T75" fmla="*/ 226 h 299"/>
                <a:gd name="T76" fmla="*/ 361 w 526"/>
                <a:gd name="T77" fmla="*/ 220 h 299"/>
                <a:gd name="T78" fmla="*/ 338 w 526"/>
                <a:gd name="T79" fmla="*/ 209 h 299"/>
                <a:gd name="T80" fmla="*/ 323 w 526"/>
                <a:gd name="T81" fmla="*/ 203 h 299"/>
                <a:gd name="T82" fmla="*/ 301 w 526"/>
                <a:gd name="T83" fmla="*/ 197 h 299"/>
                <a:gd name="T84" fmla="*/ 285 w 526"/>
                <a:gd name="T85" fmla="*/ 186 h 299"/>
                <a:gd name="T86" fmla="*/ 270 w 526"/>
                <a:gd name="T87" fmla="*/ 181 h 299"/>
                <a:gd name="T88" fmla="*/ 248 w 526"/>
                <a:gd name="T89" fmla="*/ 175 h 299"/>
                <a:gd name="T90" fmla="*/ 233 w 526"/>
                <a:gd name="T91" fmla="*/ 169 h 299"/>
                <a:gd name="T92" fmla="*/ 218 w 526"/>
                <a:gd name="T93" fmla="*/ 158 h 299"/>
                <a:gd name="T94" fmla="*/ 195 w 526"/>
                <a:gd name="T95" fmla="*/ 147 h 299"/>
                <a:gd name="T96" fmla="*/ 180 w 526"/>
                <a:gd name="T97" fmla="*/ 141 h 299"/>
                <a:gd name="T98" fmla="*/ 150 w 526"/>
                <a:gd name="T99" fmla="*/ 119 h 299"/>
                <a:gd name="T100" fmla="*/ 7 w 526"/>
                <a:gd name="T101" fmla="*/ 34 h 299"/>
                <a:gd name="T102" fmla="*/ 0 w 526"/>
                <a:gd name="T103" fmla="*/ 28 h 299"/>
                <a:gd name="T104" fmla="*/ 0 w 526"/>
                <a:gd name="T105" fmla="*/ 6 h 299"/>
                <a:gd name="T106" fmla="*/ 15 w 526"/>
                <a:gd name="T107" fmla="*/ 0 h 299"/>
                <a:gd name="T108" fmla="*/ 30 w 526"/>
                <a:gd name="T109" fmla="*/ 0 h 299"/>
                <a:gd name="T110" fmla="*/ 37 w 526"/>
                <a:gd name="T111" fmla="*/ 6 h 299"/>
                <a:gd name="T112" fmla="*/ 52 w 526"/>
                <a:gd name="T113" fmla="*/ 11 h 299"/>
                <a:gd name="T114" fmla="*/ 60 w 526"/>
                <a:gd name="T115" fmla="*/ 11 h 299"/>
                <a:gd name="T116" fmla="*/ 75 w 526"/>
                <a:gd name="T117" fmla="*/ 23 h 299"/>
                <a:gd name="T118" fmla="*/ 128 w 526"/>
                <a:gd name="T119" fmla="*/ 56 h 2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26"/>
                <a:gd name="T181" fmla="*/ 0 h 299"/>
                <a:gd name="T182" fmla="*/ 526 w 526"/>
                <a:gd name="T183" fmla="*/ 299 h 29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26" h="299">
                  <a:moveTo>
                    <a:pt x="128" y="56"/>
                  </a:moveTo>
                  <a:lnTo>
                    <a:pt x="158" y="79"/>
                  </a:lnTo>
                  <a:lnTo>
                    <a:pt x="173" y="85"/>
                  </a:lnTo>
                  <a:lnTo>
                    <a:pt x="188" y="90"/>
                  </a:lnTo>
                  <a:lnTo>
                    <a:pt x="195" y="102"/>
                  </a:lnTo>
                  <a:lnTo>
                    <a:pt x="210" y="107"/>
                  </a:lnTo>
                  <a:lnTo>
                    <a:pt x="218" y="113"/>
                  </a:lnTo>
                  <a:lnTo>
                    <a:pt x="233" y="119"/>
                  </a:lnTo>
                  <a:lnTo>
                    <a:pt x="255" y="135"/>
                  </a:lnTo>
                  <a:lnTo>
                    <a:pt x="270" y="135"/>
                  </a:lnTo>
                  <a:lnTo>
                    <a:pt x="278" y="147"/>
                  </a:lnTo>
                  <a:lnTo>
                    <a:pt x="293" y="152"/>
                  </a:lnTo>
                  <a:lnTo>
                    <a:pt x="308" y="158"/>
                  </a:lnTo>
                  <a:lnTo>
                    <a:pt x="316" y="164"/>
                  </a:lnTo>
                  <a:lnTo>
                    <a:pt x="323" y="164"/>
                  </a:lnTo>
                  <a:lnTo>
                    <a:pt x="338" y="169"/>
                  </a:lnTo>
                  <a:lnTo>
                    <a:pt x="353" y="175"/>
                  </a:lnTo>
                  <a:lnTo>
                    <a:pt x="368" y="181"/>
                  </a:lnTo>
                  <a:lnTo>
                    <a:pt x="383" y="186"/>
                  </a:lnTo>
                  <a:lnTo>
                    <a:pt x="398" y="192"/>
                  </a:lnTo>
                  <a:lnTo>
                    <a:pt x="413" y="197"/>
                  </a:lnTo>
                  <a:lnTo>
                    <a:pt x="443" y="220"/>
                  </a:lnTo>
                  <a:lnTo>
                    <a:pt x="458" y="226"/>
                  </a:lnTo>
                  <a:lnTo>
                    <a:pt x="473" y="231"/>
                  </a:lnTo>
                  <a:lnTo>
                    <a:pt x="488" y="243"/>
                  </a:lnTo>
                  <a:lnTo>
                    <a:pt x="504" y="248"/>
                  </a:lnTo>
                  <a:lnTo>
                    <a:pt x="526" y="265"/>
                  </a:lnTo>
                  <a:lnTo>
                    <a:pt x="526" y="293"/>
                  </a:lnTo>
                  <a:lnTo>
                    <a:pt x="519" y="299"/>
                  </a:lnTo>
                  <a:lnTo>
                    <a:pt x="504" y="293"/>
                  </a:lnTo>
                  <a:lnTo>
                    <a:pt x="488" y="288"/>
                  </a:lnTo>
                  <a:lnTo>
                    <a:pt x="466" y="271"/>
                  </a:lnTo>
                  <a:lnTo>
                    <a:pt x="451" y="265"/>
                  </a:lnTo>
                  <a:lnTo>
                    <a:pt x="443" y="260"/>
                  </a:lnTo>
                  <a:lnTo>
                    <a:pt x="428" y="254"/>
                  </a:lnTo>
                  <a:lnTo>
                    <a:pt x="406" y="243"/>
                  </a:lnTo>
                  <a:lnTo>
                    <a:pt x="391" y="237"/>
                  </a:lnTo>
                  <a:lnTo>
                    <a:pt x="376" y="226"/>
                  </a:lnTo>
                  <a:lnTo>
                    <a:pt x="361" y="220"/>
                  </a:lnTo>
                  <a:lnTo>
                    <a:pt x="338" y="209"/>
                  </a:lnTo>
                  <a:lnTo>
                    <a:pt x="323" y="203"/>
                  </a:lnTo>
                  <a:lnTo>
                    <a:pt x="301" y="197"/>
                  </a:lnTo>
                  <a:lnTo>
                    <a:pt x="285" y="186"/>
                  </a:lnTo>
                  <a:lnTo>
                    <a:pt x="270" y="181"/>
                  </a:lnTo>
                  <a:lnTo>
                    <a:pt x="248" y="175"/>
                  </a:lnTo>
                  <a:lnTo>
                    <a:pt x="233" y="169"/>
                  </a:lnTo>
                  <a:lnTo>
                    <a:pt x="218" y="158"/>
                  </a:lnTo>
                  <a:lnTo>
                    <a:pt x="195" y="147"/>
                  </a:lnTo>
                  <a:lnTo>
                    <a:pt x="180" y="141"/>
                  </a:lnTo>
                  <a:lnTo>
                    <a:pt x="150" y="119"/>
                  </a:lnTo>
                  <a:lnTo>
                    <a:pt x="7" y="34"/>
                  </a:lnTo>
                  <a:lnTo>
                    <a:pt x="0" y="28"/>
                  </a:lnTo>
                  <a:lnTo>
                    <a:pt x="0" y="6"/>
                  </a:lnTo>
                  <a:lnTo>
                    <a:pt x="15" y="0"/>
                  </a:lnTo>
                  <a:lnTo>
                    <a:pt x="30" y="0"/>
                  </a:lnTo>
                  <a:lnTo>
                    <a:pt x="37" y="6"/>
                  </a:lnTo>
                  <a:lnTo>
                    <a:pt x="52" y="11"/>
                  </a:lnTo>
                  <a:lnTo>
                    <a:pt x="60" y="11"/>
                  </a:lnTo>
                  <a:lnTo>
                    <a:pt x="75" y="23"/>
                  </a:lnTo>
                  <a:lnTo>
                    <a:pt x="128" y="56"/>
                  </a:lnTo>
                  <a:close/>
                </a:path>
              </a:pathLst>
            </a:custGeom>
            <a:solidFill>
              <a:srgbClr val="FF00FF"/>
            </a:solidFill>
            <a:ln w="9525">
              <a:noFill/>
              <a:round/>
              <a:headEnd/>
              <a:tailEnd/>
            </a:ln>
          </p:spPr>
          <p:txBody>
            <a:bodyPr/>
            <a:lstStyle/>
            <a:p>
              <a:endParaRPr lang="en-US"/>
            </a:p>
          </p:txBody>
        </p:sp>
        <p:sp>
          <p:nvSpPr>
            <p:cNvPr id="20603" name="Freeform 121"/>
            <p:cNvSpPr>
              <a:spLocks/>
            </p:cNvSpPr>
            <p:nvPr/>
          </p:nvSpPr>
          <p:spPr bwMode="auto">
            <a:xfrm>
              <a:off x="571" y="1382"/>
              <a:ext cx="587" cy="349"/>
            </a:xfrm>
            <a:custGeom>
              <a:avLst/>
              <a:gdLst>
                <a:gd name="T0" fmla="*/ 587 w 587"/>
                <a:gd name="T1" fmla="*/ 17 h 349"/>
                <a:gd name="T2" fmla="*/ 587 w 587"/>
                <a:gd name="T3" fmla="*/ 22 h 349"/>
                <a:gd name="T4" fmla="*/ 557 w 587"/>
                <a:gd name="T5" fmla="*/ 45 h 349"/>
                <a:gd name="T6" fmla="*/ 534 w 587"/>
                <a:gd name="T7" fmla="*/ 56 h 349"/>
                <a:gd name="T8" fmla="*/ 519 w 587"/>
                <a:gd name="T9" fmla="*/ 62 h 349"/>
                <a:gd name="T10" fmla="*/ 489 w 587"/>
                <a:gd name="T11" fmla="*/ 84 h 349"/>
                <a:gd name="T12" fmla="*/ 467 w 587"/>
                <a:gd name="T13" fmla="*/ 96 h 349"/>
                <a:gd name="T14" fmla="*/ 437 w 587"/>
                <a:gd name="T15" fmla="*/ 118 h 349"/>
                <a:gd name="T16" fmla="*/ 414 w 587"/>
                <a:gd name="T17" fmla="*/ 129 h 349"/>
                <a:gd name="T18" fmla="*/ 399 w 587"/>
                <a:gd name="T19" fmla="*/ 135 h 349"/>
                <a:gd name="T20" fmla="*/ 384 w 587"/>
                <a:gd name="T21" fmla="*/ 152 h 349"/>
                <a:gd name="T22" fmla="*/ 369 w 587"/>
                <a:gd name="T23" fmla="*/ 158 h 349"/>
                <a:gd name="T24" fmla="*/ 346 w 587"/>
                <a:gd name="T25" fmla="*/ 169 h 349"/>
                <a:gd name="T26" fmla="*/ 316 w 587"/>
                <a:gd name="T27" fmla="*/ 191 h 349"/>
                <a:gd name="T28" fmla="*/ 301 w 587"/>
                <a:gd name="T29" fmla="*/ 191 h 349"/>
                <a:gd name="T30" fmla="*/ 286 w 587"/>
                <a:gd name="T31" fmla="*/ 197 h 349"/>
                <a:gd name="T32" fmla="*/ 271 w 587"/>
                <a:gd name="T33" fmla="*/ 208 h 349"/>
                <a:gd name="T34" fmla="*/ 256 w 587"/>
                <a:gd name="T35" fmla="*/ 214 h 349"/>
                <a:gd name="T36" fmla="*/ 241 w 587"/>
                <a:gd name="T37" fmla="*/ 225 h 349"/>
                <a:gd name="T38" fmla="*/ 226 w 587"/>
                <a:gd name="T39" fmla="*/ 231 h 349"/>
                <a:gd name="T40" fmla="*/ 211 w 587"/>
                <a:gd name="T41" fmla="*/ 237 h 349"/>
                <a:gd name="T42" fmla="*/ 204 w 587"/>
                <a:gd name="T43" fmla="*/ 242 h 349"/>
                <a:gd name="T44" fmla="*/ 188 w 587"/>
                <a:gd name="T45" fmla="*/ 248 h 349"/>
                <a:gd name="T46" fmla="*/ 158 w 587"/>
                <a:gd name="T47" fmla="*/ 270 h 349"/>
                <a:gd name="T48" fmla="*/ 143 w 587"/>
                <a:gd name="T49" fmla="*/ 276 h 349"/>
                <a:gd name="T50" fmla="*/ 121 w 587"/>
                <a:gd name="T51" fmla="*/ 293 h 349"/>
                <a:gd name="T52" fmla="*/ 106 w 587"/>
                <a:gd name="T53" fmla="*/ 299 h 349"/>
                <a:gd name="T54" fmla="*/ 61 w 587"/>
                <a:gd name="T55" fmla="*/ 332 h 349"/>
                <a:gd name="T56" fmla="*/ 46 w 587"/>
                <a:gd name="T57" fmla="*/ 338 h 349"/>
                <a:gd name="T58" fmla="*/ 38 w 587"/>
                <a:gd name="T59" fmla="*/ 349 h 349"/>
                <a:gd name="T60" fmla="*/ 31 w 587"/>
                <a:gd name="T61" fmla="*/ 344 h 349"/>
                <a:gd name="T62" fmla="*/ 16 w 587"/>
                <a:gd name="T63" fmla="*/ 344 h 349"/>
                <a:gd name="T64" fmla="*/ 8 w 587"/>
                <a:gd name="T65" fmla="*/ 338 h 349"/>
                <a:gd name="T66" fmla="*/ 0 w 587"/>
                <a:gd name="T67" fmla="*/ 338 h 349"/>
                <a:gd name="T68" fmla="*/ 0 w 587"/>
                <a:gd name="T69" fmla="*/ 316 h 349"/>
                <a:gd name="T70" fmla="*/ 8 w 587"/>
                <a:gd name="T71" fmla="*/ 310 h 349"/>
                <a:gd name="T72" fmla="*/ 16 w 587"/>
                <a:gd name="T73" fmla="*/ 310 h 349"/>
                <a:gd name="T74" fmla="*/ 31 w 587"/>
                <a:gd name="T75" fmla="*/ 299 h 349"/>
                <a:gd name="T76" fmla="*/ 38 w 587"/>
                <a:gd name="T77" fmla="*/ 299 h 349"/>
                <a:gd name="T78" fmla="*/ 98 w 587"/>
                <a:gd name="T79" fmla="*/ 254 h 349"/>
                <a:gd name="T80" fmla="*/ 128 w 587"/>
                <a:gd name="T81" fmla="*/ 237 h 349"/>
                <a:gd name="T82" fmla="*/ 158 w 587"/>
                <a:gd name="T83" fmla="*/ 220 h 349"/>
                <a:gd name="T84" fmla="*/ 181 w 587"/>
                <a:gd name="T85" fmla="*/ 203 h 349"/>
                <a:gd name="T86" fmla="*/ 211 w 587"/>
                <a:gd name="T87" fmla="*/ 191 h 349"/>
                <a:gd name="T88" fmla="*/ 241 w 587"/>
                <a:gd name="T89" fmla="*/ 175 h 349"/>
                <a:gd name="T90" fmla="*/ 271 w 587"/>
                <a:gd name="T91" fmla="*/ 163 h 349"/>
                <a:gd name="T92" fmla="*/ 301 w 587"/>
                <a:gd name="T93" fmla="*/ 146 h 349"/>
                <a:gd name="T94" fmla="*/ 331 w 587"/>
                <a:gd name="T95" fmla="*/ 129 h 349"/>
                <a:gd name="T96" fmla="*/ 361 w 587"/>
                <a:gd name="T97" fmla="*/ 118 h 349"/>
                <a:gd name="T98" fmla="*/ 384 w 587"/>
                <a:gd name="T99" fmla="*/ 101 h 349"/>
                <a:gd name="T100" fmla="*/ 414 w 587"/>
                <a:gd name="T101" fmla="*/ 84 h 349"/>
                <a:gd name="T102" fmla="*/ 444 w 587"/>
                <a:gd name="T103" fmla="*/ 67 h 349"/>
                <a:gd name="T104" fmla="*/ 504 w 587"/>
                <a:gd name="T105" fmla="*/ 22 h 349"/>
                <a:gd name="T106" fmla="*/ 519 w 587"/>
                <a:gd name="T107" fmla="*/ 17 h 349"/>
                <a:gd name="T108" fmla="*/ 534 w 587"/>
                <a:gd name="T109" fmla="*/ 5 h 349"/>
                <a:gd name="T110" fmla="*/ 542 w 587"/>
                <a:gd name="T111" fmla="*/ 5 h 349"/>
                <a:gd name="T112" fmla="*/ 557 w 587"/>
                <a:gd name="T113" fmla="*/ 0 h 349"/>
                <a:gd name="T114" fmla="*/ 572 w 587"/>
                <a:gd name="T115" fmla="*/ 0 h 349"/>
                <a:gd name="T116" fmla="*/ 579 w 587"/>
                <a:gd name="T117" fmla="*/ 5 h 349"/>
                <a:gd name="T118" fmla="*/ 587 w 587"/>
                <a:gd name="T119" fmla="*/ 17 h 3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7"/>
                <a:gd name="T181" fmla="*/ 0 h 349"/>
                <a:gd name="T182" fmla="*/ 587 w 587"/>
                <a:gd name="T183" fmla="*/ 349 h 3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7" h="349">
                  <a:moveTo>
                    <a:pt x="587" y="17"/>
                  </a:moveTo>
                  <a:lnTo>
                    <a:pt x="587" y="22"/>
                  </a:lnTo>
                  <a:lnTo>
                    <a:pt x="557" y="45"/>
                  </a:lnTo>
                  <a:lnTo>
                    <a:pt x="534" y="56"/>
                  </a:lnTo>
                  <a:lnTo>
                    <a:pt x="519" y="62"/>
                  </a:lnTo>
                  <a:lnTo>
                    <a:pt x="489" y="84"/>
                  </a:lnTo>
                  <a:lnTo>
                    <a:pt x="467" y="96"/>
                  </a:lnTo>
                  <a:lnTo>
                    <a:pt x="437" y="118"/>
                  </a:lnTo>
                  <a:lnTo>
                    <a:pt x="414" y="129"/>
                  </a:lnTo>
                  <a:lnTo>
                    <a:pt x="399" y="135"/>
                  </a:lnTo>
                  <a:lnTo>
                    <a:pt x="384" y="152"/>
                  </a:lnTo>
                  <a:lnTo>
                    <a:pt x="369" y="158"/>
                  </a:lnTo>
                  <a:lnTo>
                    <a:pt x="346" y="169"/>
                  </a:lnTo>
                  <a:lnTo>
                    <a:pt x="316" y="191"/>
                  </a:lnTo>
                  <a:lnTo>
                    <a:pt x="301" y="191"/>
                  </a:lnTo>
                  <a:lnTo>
                    <a:pt x="286" y="197"/>
                  </a:lnTo>
                  <a:lnTo>
                    <a:pt x="271" y="208"/>
                  </a:lnTo>
                  <a:lnTo>
                    <a:pt x="256" y="214"/>
                  </a:lnTo>
                  <a:lnTo>
                    <a:pt x="241" y="225"/>
                  </a:lnTo>
                  <a:lnTo>
                    <a:pt x="226" y="231"/>
                  </a:lnTo>
                  <a:lnTo>
                    <a:pt x="211" y="237"/>
                  </a:lnTo>
                  <a:lnTo>
                    <a:pt x="204" y="242"/>
                  </a:lnTo>
                  <a:lnTo>
                    <a:pt x="188" y="248"/>
                  </a:lnTo>
                  <a:lnTo>
                    <a:pt x="158" y="270"/>
                  </a:lnTo>
                  <a:lnTo>
                    <a:pt x="143" y="276"/>
                  </a:lnTo>
                  <a:lnTo>
                    <a:pt x="121" y="293"/>
                  </a:lnTo>
                  <a:lnTo>
                    <a:pt x="106" y="299"/>
                  </a:lnTo>
                  <a:lnTo>
                    <a:pt x="61" y="332"/>
                  </a:lnTo>
                  <a:lnTo>
                    <a:pt x="46" y="338"/>
                  </a:lnTo>
                  <a:lnTo>
                    <a:pt x="38" y="349"/>
                  </a:lnTo>
                  <a:lnTo>
                    <a:pt x="31" y="344"/>
                  </a:lnTo>
                  <a:lnTo>
                    <a:pt x="16" y="344"/>
                  </a:lnTo>
                  <a:lnTo>
                    <a:pt x="8" y="338"/>
                  </a:lnTo>
                  <a:lnTo>
                    <a:pt x="0" y="338"/>
                  </a:lnTo>
                  <a:lnTo>
                    <a:pt x="0" y="316"/>
                  </a:lnTo>
                  <a:lnTo>
                    <a:pt x="8" y="310"/>
                  </a:lnTo>
                  <a:lnTo>
                    <a:pt x="16" y="310"/>
                  </a:lnTo>
                  <a:lnTo>
                    <a:pt x="31" y="299"/>
                  </a:lnTo>
                  <a:lnTo>
                    <a:pt x="38" y="299"/>
                  </a:lnTo>
                  <a:lnTo>
                    <a:pt x="98" y="254"/>
                  </a:lnTo>
                  <a:lnTo>
                    <a:pt x="128" y="237"/>
                  </a:lnTo>
                  <a:lnTo>
                    <a:pt x="158" y="220"/>
                  </a:lnTo>
                  <a:lnTo>
                    <a:pt x="181" y="203"/>
                  </a:lnTo>
                  <a:lnTo>
                    <a:pt x="211" y="191"/>
                  </a:lnTo>
                  <a:lnTo>
                    <a:pt x="241" y="175"/>
                  </a:lnTo>
                  <a:lnTo>
                    <a:pt x="271" y="163"/>
                  </a:lnTo>
                  <a:lnTo>
                    <a:pt x="301" y="146"/>
                  </a:lnTo>
                  <a:lnTo>
                    <a:pt x="331" y="129"/>
                  </a:lnTo>
                  <a:lnTo>
                    <a:pt x="361" y="118"/>
                  </a:lnTo>
                  <a:lnTo>
                    <a:pt x="384" y="101"/>
                  </a:lnTo>
                  <a:lnTo>
                    <a:pt x="414" y="84"/>
                  </a:lnTo>
                  <a:lnTo>
                    <a:pt x="444" y="67"/>
                  </a:lnTo>
                  <a:lnTo>
                    <a:pt x="504" y="22"/>
                  </a:lnTo>
                  <a:lnTo>
                    <a:pt x="519" y="17"/>
                  </a:lnTo>
                  <a:lnTo>
                    <a:pt x="534" y="5"/>
                  </a:lnTo>
                  <a:lnTo>
                    <a:pt x="542" y="5"/>
                  </a:lnTo>
                  <a:lnTo>
                    <a:pt x="557" y="0"/>
                  </a:lnTo>
                  <a:lnTo>
                    <a:pt x="572" y="0"/>
                  </a:lnTo>
                  <a:lnTo>
                    <a:pt x="579" y="5"/>
                  </a:lnTo>
                  <a:lnTo>
                    <a:pt x="587" y="17"/>
                  </a:lnTo>
                  <a:close/>
                </a:path>
              </a:pathLst>
            </a:custGeom>
            <a:solidFill>
              <a:srgbClr val="FF00FF"/>
            </a:solidFill>
            <a:ln w="9525">
              <a:noFill/>
              <a:round/>
              <a:headEnd/>
              <a:tailEnd/>
            </a:ln>
          </p:spPr>
          <p:txBody>
            <a:bodyPr/>
            <a:lstStyle/>
            <a:p>
              <a:endParaRPr lang="en-US"/>
            </a:p>
          </p:txBody>
        </p:sp>
        <p:sp>
          <p:nvSpPr>
            <p:cNvPr id="20604" name="Freeform 122"/>
            <p:cNvSpPr>
              <a:spLocks/>
            </p:cNvSpPr>
            <p:nvPr/>
          </p:nvSpPr>
          <p:spPr bwMode="auto">
            <a:xfrm>
              <a:off x="1354" y="1427"/>
              <a:ext cx="75" cy="39"/>
            </a:xfrm>
            <a:custGeom>
              <a:avLst/>
              <a:gdLst>
                <a:gd name="T0" fmla="*/ 75 w 75"/>
                <a:gd name="T1" fmla="*/ 22 h 39"/>
                <a:gd name="T2" fmla="*/ 75 w 75"/>
                <a:gd name="T3" fmla="*/ 28 h 39"/>
                <a:gd name="T4" fmla="*/ 60 w 75"/>
                <a:gd name="T5" fmla="*/ 39 h 39"/>
                <a:gd name="T6" fmla="*/ 30 w 75"/>
                <a:gd name="T7" fmla="*/ 39 h 39"/>
                <a:gd name="T8" fmla="*/ 22 w 75"/>
                <a:gd name="T9" fmla="*/ 34 h 39"/>
                <a:gd name="T10" fmla="*/ 7 w 75"/>
                <a:gd name="T11" fmla="*/ 28 h 39"/>
                <a:gd name="T12" fmla="*/ 0 w 75"/>
                <a:gd name="T13" fmla="*/ 22 h 39"/>
                <a:gd name="T14" fmla="*/ 0 w 75"/>
                <a:gd name="T15" fmla="*/ 11 h 39"/>
                <a:gd name="T16" fmla="*/ 15 w 75"/>
                <a:gd name="T17" fmla="*/ 5 h 39"/>
                <a:gd name="T18" fmla="*/ 22 w 75"/>
                <a:gd name="T19" fmla="*/ 0 h 39"/>
                <a:gd name="T20" fmla="*/ 60 w 75"/>
                <a:gd name="T21" fmla="*/ 0 h 39"/>
                <a:gd name="T22" fmla="*/ 75 w 75"/>
                <a:gd name="T23" fmla="*/ 11 h 39"/>
                <a:gd name="T24" fmla="*/ 75 w 75"/>
                <a:gd name="T25" fmla="*/ 22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5"/>
                <a:gd name="T40" fmla="*/ 0 h 39"/>
                <a:gd name="T41" fmla="*/ 75 w 75"/>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5" h="39">
                  <a:moveTo>
                    <a:pt x="75" y="22"/>
                  </a:moveTo>
                  <a:lnTo>
                    <a:pt x="75" y="28"/>
                  </a:lnTo>
                  <a:lnTo>
                    <a:pt x="60" y="39"/>
                  </a:lnTo>
                  <a:lnTo>
                    <a:pt x="30" y="39"/>
                  </a:lnTo>
                  <a:lnTo>
                    <a:pt x="22" y="34"/>
                  </a:lnTo>
                  <a:lnTo>
                    <a:pt x="7" y="28"/>
                  </a:lnTo>
                  <a:lnTo>
                    <a:pt x="0" y="22"/>
                  </a:lnTo>
                  <a:lnTo>
                    <a:pt x="0" y="11"/>
                  </a:lnTo>
                  <a:lnTo>
                    <a:pt x="15" y="5"/>
                  </a:lnTo>
                  <a:lnTo>
                    <a:pt x="22" y="0"/>
                  </a:lnTo>
                  <a:lnTo>
                    <a:pt x="60" y="0"/>
                  </a:lnTo>
                  <a:lnTo>
                    <a:pt x="75" y="11"/>
                  </a:lnTo>
                  <a:lnTo>
                    <a:pt x="75" y="22"/>
                  </a:lnTo>
                  <a:close/>
                </a:path>
              </a:pathLst>
            </a:custGeom>
            <a:solidFill>
              <a:srgbClr val="3FFFFF"/>
            </a:solidFill>
            <a:ln w="9525">
              <a:noFill/>
              <a:round/>
              <a:headEnd/>
              <a:tailEnd/>
            </a:ln>
          </p:spPr>
          <p:txBody>
            <a:bodyPr/>
            <a:lstStyle/>
            <a:p>
              <a:endParaRPr lang="en-US"/>
            </a:p>
          </p:txBody>
        </p:sp>
        <p:sp>
          <p:nvSpPr>
            <p:cNvPr id="20605" name="Freeform 123"/>
            <p:cNvSpPr>
              <a:spLocks/>
            </p:cNvSpPr>
            <p:nvPr/>
          </p:nvSpPr>
          <p:spPr bwMode="auto">
            <a:xfrm>
              <a:off x="1948" y="1432"/>
              <a:ext cx="52" cy="40"/>
            </a:xfrm>
            <a:custGeom>
              <a:avLst/>
              <a:gdLst>
                <a:gd name="T0" fmla="*/ 52 w 52"/>
                <a:gd name="T1" fmla="*/ 6 h 40"/>
                <a:gd name="T2" fmla="*/ 52 w 52"/>
                <a:gd name="T3" fmla="*/ 29 h 40"/>
                <a:gd name="T4" fmla="*/ 45 w 52"/>
                <a:gd name="T5" fmla="*/ 40 h 40"/>
                <a:gd name="T6" fmla="*/ 7 w 52"/>
                <a:gd name="T7" fmla="*/ 40 h 40"/>
                <a:gd name="T8" fmla="*/ 0 w 52"/>
                <a:gd name="T9" fmla="*/ 29 h 40"/>
                <a:gd name="T10" fmla="*/ 0 w 52"/>
                <a:gd name="T11" fmla="*/ 12 h 40"/>
                <a:gd name="T12" fmla="*/ 15 w 52"/>
                <a:gd name="T13" fmla="*/ 0 h 40"/>
                <a:gd name="T14" fmla="*/ 45 w 52"/>
                <a:gd name="T15" fmla="*/ 0 h 40"/>
                <a:gd name="T16" fmla="*/ 52 w 52"/>
                <a:gd name="T17" fmla="*/ 6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40"/>
                <a:gd name="T29" fmla="*/ 52 w 52"/>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40">
                  <a:moveTo>
                    <a:pt x="52" y="6"/>
                  </a:moveTo>
                  <a:lnTo>
                    <a:pt x="52" y="29"/>
                  </a:lnTo>
                  <a:lnTo>
                    <a:pt x="45" y="40"/>
                  </a:lnTo>
                  <a:lnTo>
                    <a:pt x="7" y="40"/>
                  </a:lnTo>
                  <a:lnTo>
                    <a:pt x="0" y="29"/>
                  </a:lnTo>
                  <a:lnTo>
                    <a:pt x="0" y="12"/>
                  </a:lnTo>
                  <a:lnTo>
                    <a:pt x="15" y="0"/>
                  </a:lnTo>
                  <a:lnTo>
                    <a:pt x="45" y="0"/>
                  </a:lnTo>
                  <a:lnTo>
                    <a:pt x="52" y="6"/>
                  </a:lnTo>
                  <a:close/>
                </a:path>
              </a:pathLst>
            </a:custGeom>
            <a:solidFill>
              <a:srgbClr val="3FFFFF"/>
            </a:solidFill>
            <a:ln w="9525">
              <a:noFill/>
              <a:round/>
              <a:headEnd/>
              <a:tailEnd/>
            </a:ln>
          </p:spPr>
          <p:txBody>
            <a:bodyPr/>
            <a:lstStyle/>
            <a:p>
              <a:endParaRPr lang="en-US"/>
            </a:p>
          </p:txBody>
        </p:sp>
        <p:sp>
          <p:nvSpPr>
            <p:cNvPr id="20606" name="Freeform 124"/>
            <p:cNvSpPr>
              <a:spLocks/>
            </p:cNvSpPr>
            <p:nvPr/>
          </p:nvSpPr>
          <p:spPr bwMode="auto">
            <a:xfrm>
              <a:off x="4557" y="1438"/>
              <a:ext cx="165" cy="130"/>
            </a:xfrm>
            <a:custGeom>
              <a:avLst/>
              <a:gdLst>
                <a:gd name="T0" fmla="*/ 128 w 165"/>
                <a:gd name="T1" fmla="*/ 40 h 130"/>
                <a:gd name="T2" fmla="*/ 135 w 165"/>
                <a:gd name="T3" fmla="*/ 45 h 130"/>
                <a:gd name="T4" fmla="*/ 150 w 165"/>
                <a:gd name="T5" fmla="*/ 40 h 130"/>
                <a:gd name="T6" fmla="*/ 158 w 165"/>
                <a:gd name="T7" fmla="*/ 45 h 130"/>
                <a:gd name="T8" fmla="*/ 165 w 165"/>
                <a:gd name="T9" fmla="*/ 45 h 130"/>
                <a:gd name="T10" fmla="*/ 165 w 165"/>
                <a:gd name="T11" fmla="*/ 51 h 130"/>
                <a:gd name="T12" fmla="*/ 158 w 165"/>
                <a:gd name="T13" fmla="*/ 51 h 130"/>
                <a:gd name="T14" fmla="*/ 150 w 165"/>
                <a:gd name="T15" fmla="*/ 57 h 130"/>
                <a:gd name="T16" fmla="*/ 158 w 165"/>
                <a:gd name="T17" fmla="*/ 57 h 130"/>
                <a:gd name="T18" fmla="*/ 143 w 165"/>
                <a:gd name="T19" fmla="*/ 62 h 130"/>
                <a:gd name="T20" fmla="*/ 135 w 165"/>
                <a:gd name="T21" fmla="*/ 68 h 130"/>
                <a:gd name="T22" fmla="*/ 135 w 165"/>
                <a:gd name="T23" fmla="*/ 113 h 130"/>
                <a:gd name="T24" fmla="*/ 128 w 165"/>
                <a:gd name="T25" fmla="*/ 113 h 130"/>
                <a:gd name="T26" fmla="*/ 120 w 165"/>
                <a:gd name="T27" fmla="*/ 119 h 130"/>
                <a:gd name="T28" fmla="*/ 120 w 165"/>
                <a:gd name="T29" fmla="*/ 124 h 130"/>
                <a:gd name="T30" fmla="*/ 113 w 165"/>
                <a:gd name="T31" fmla="*/ 124 h 130"/>
                <a:gd name="T32" fmla="*/ 98 w 165"/>
                <a:gd name="T33" fmla="*/ 113 h 130"/>
                <a:gd name="T34" fmla="*/ 90 w 165"/>
                <a:gd name="T35" fmla="*/ 113 h 130"/>
                <a:gd name="T36" fmla="*/ 83 w 165"/>
                <a:gd name="T37" fmla="*/ 107 h 130"/>
                <a:gd name="T38" fmla="*/ 45 w 165"/>
                <a:gd name="T39" fmla="*/ 107 h 130"/>
                <a:gd name="T40" fmla="*/ 15 w 165"/>
                <a:gd name="T41" fmla="*/ 130 h 130"/>
                <a:gd name="T42" fmla="*/ 0 w 165"/>
                <a:gd name="T43" fmla="*/ 130 h 130"/>
                <a:gd name="T44" fmla="*/ 0 w 165"/>
                <a:gd name="T45" fmla="*/ 119 h 130"/>
                <a:gd name="T46" fmla="*/ 7 w 165"/>
                <a:gd name="T47" fmla="*/ 107 h 130"/>
                <a:gd name="T48" fmla="*/ 22 w 165"/>
                <a:gd name="T49" fmla="*/ 96 h 130"/>
                <a:gd name="T50" fmla="*/ 30 w 165"/>
                <a:gd name="T51" fmla="*/ 85 h 130"/>
                <a:gd name="T52" fmla="*/ 30 w 165"/>
                <a:gd name="T53" fmla="*/ 79 h 130"/>
                <a:gd name="T54" fmla="*/ 22 w 165"/>
                <a:gd name="T55" fmla="*/ 73 h 130"/>
                <a:gd name="T56" fmla="*/ 15 w 165"/>
                <a:gd name="T57" fmla="*/ 73 h 130"/>
                <a:gd name="T58" fmla="*/ 7 w 165"/>
                <a:gd name="T59" fmla="*/ 62 h 130"/>
                <a:gd name="T60" fmla="*/ 30 w 165"/>
                <a:gd name="T61" fmla="*/ 45 h 130"/>
                <a:gd name="T62" fmla="*/ 45 w 165"/>
                <a:gd name="T63" fmla="*/ 51 h 130"/>
                <a:gd name="T64" fmla="*/ 60 w 165"/>
                <a:gd name="T65" fmla="*/ 45 h 130"/>
                <a:gd name="T66" fmla="*/ 75 w 165"/>
                <a:gd name="T67" fmla="*/ 34 h 130"/>
                <a:gd name="T68" fmla="*/ 83 w 165"/>
                <a:gd name="T69" fmla="*/ 23 h 130"/>
                <a:gd name="T70" fmla="*/ 90 w 165"/>
                <a:gd name="T71" fmla="*/ 11 h 130"/>
                <a:gd name="T72" fmla="*/ 98 w 165"/>
                <a:gd name="T73" fmla="*/ 6 h 130"/>
                <a:gd name="T74" fmla="*/ 113 w 165"/>
                <a:gd name="T75" fmla="*/ 0 h 130"/>
                <a:gd name="T76" fmla="*/ 113 w 165"/>
                <a:gd name="T77" fmla="*/ 34 h 130"/>
                <a:gd name="T78" fmla="*/ 128 w 165"/>
                <a:gd name="T79" fmla="*/ 40 h 13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65"/>
                <a:gd name="T121" fmla="*/ 0 h 130"/>
                <a:gd name="T122" fmla="*/ 165 w 165"/>
                <a:gd name="T123" fmla="*/ 130 h 13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65" h="130">
                  <a:moveTo>
                    <a:pt x="128" y="40"/>
                  </a:moveTo>
                  <a:lnTo>
                    <a:pt x="135" y="45"/>
                  </a:lnTo>
                  <a:lnTo>
                    <a:pt x="150" y="40"/>
                  </a:lnTo>
                  <a:lnTo>
                    <a:pt x="158" y="45"/>
                  </a:lnTo>
                  <a:lnTo>
                    <a:pt x="165" y="45"/>
                  </a:lnTo>
                  <a:lnTo>
                    <a:pt x="165" y="51"/>
                  </a:lnTo>
                  <a:lnTo>
                    <a:pt x="158" y="51"/>
                  </a:lnTo>
                  <a:lnTo>
                    <a:pt x="150" y="57"/>
                  </a:lnTo>
                  <a:lnTo>
                    <a:pt x="158" y="57"/>
                  </a:lnTo>
                  <a:lnTo>
                    <a:pt x="143" y="62"/>
                  </a:lnTo>
                  <a:lnTo>
                    <a:pt x="135" y="68"/>
                  </a:lnTo>
                  <a:lnTo>
                    <a:pt x="135" y="113"/>
                  </a:lnTo>
                  <a:lnTo>
                    <a:pt x="128" y="113"/>
                  </a:lnTo>
                  <a:lnTo>
                    <a:pt x="120" y="119"/>
                  </a:lnTo>
                  <a:lnTo>
                    <a:pt x="120" y="124"/>
                  </a:lnTo>
                  <a:lnTo>
                    <a:pt x="113" y="124"/>
                  </a:lnTo>
                  <a:lnTo>
                    <a:pt x="98" y="113"/>
                  </a:lnTo>
                  <a:lnTo>
                    <a:pt x="90" y="113"/>
                  </a:lnTo>
                  <a:lnTo>
                    <a:pt x="83" y="107"/>
                  </a:lnTo>
                  <a:lnTo>
                    <a:pt x="45" y="107"/>
                  </a:lnTo>
                  <a:lnTo>
                    <a:pt x="15" y="130"/>
                  </a:lnTo>
                  <a:lnTo>
                    <a:pt x="0" y="130"/>
                  </a:lnTo>
                  <a:lnTo>
                    <a:pt x="0" y="119"/>
                  </a:lnTo>
                  <a:lnTo>
                    <a:pt x="7" y="107"/>
                  </a:lnTo>
                  <a:lnTo>
                    <a:pt x="22" y="96"/>
                  </a:lnTo>
                  <a:lnTo>
                    <a:pt x="30" y="85"/>
                  </a:lnTo>
                  <a:lnTo>
                    <a:pt x="30" y="79"/>
                  </a:lnTo>
                  <a:lnTo>
                    <a:pt x="22" y="73"/>
                  </a:lnTo>
                  <a:lnTo>
                    <a:pt x="15" y="73"/>
                  </a:lnTo>
                  <a:lnTo>
                    <a:pt x="7" y="62"/>
                  </a:lnTo>
                  <a:lnTo>
                    <a:pt x="30" y="45"/>
                  </a:lnTo>
                  <a:lnTo>
                    <a:pt x="45" y="51"/>
                  </a:lnTo>
                  <a:lnTo>
                    <a:pt x="60" y="45"/>
                  </a:lnTo>
                  <a:lnTo>
                    <a:pt x="75" y="34"/>
                  </a:lnTo>
                  <a:lnTo>
                    <a:pt x="83" y="23"/>
                  </a:lnTo>
                  <a:lnTo>
                    <a:pt x="90" y="11"/>
                  </a:lnTo>
                  <a:lnTo>
                    <a:pt x="98" y="6"/>
                  </a:lnTo>
                  <a:lnTo>
                    <a:pt x="113" y="0"/>
                  </a:lnTo>
                  <a:lnTo>
                    <a:pt x="113" y="34"/>
                  </a:lnTo>
                  <a:lnTo>
                    <a:pt x="128" y="40"/>
                  </a:lnTo>
                  <a:close/>
                </a:path>
              </a:pathLst>
            </a:custGeom>
            <a:solidFill>
              <a:srgbClr val="FF00FF"/>
            </a:solidFill>
            <a:ln w="9525">
              <a:noFill/>
              <a:round/>
              <a:headEnd/>
              <a:tailEnd/>
            </a:ln>
          </p:spPr>
          <p:txBody>
            <a:bodyPr/>
            <a:lstStyle/>
            <a:p>
              <a:endParaRPr lang="en-US"/>
            </a:p>
          </p:txBody>
        </p:sp>
        <p:sp>
          <p:nvSpPr>
            <p:cNvPr id="20607" name="Freeform 125"/>
            <p:cNvSpPr>
              <a:spLocks/>
            </p:cNvSpPr>
            <p:nvPr/>
          </p:nvSpPr>
          <p:spPr bwMode="auto">
            <a:xfrm>
              <a:off x="2143" y="1444"/>
              <a:ext cx="83" cy="67"/>
            </a:xfrm>
            <a:custGeom>
              <a:avLst/>
              <a:gdLst>
                <a:gd name="T0" fmla="*/ 83 w 83"/>
                <a:gd name="T1" fmla="*/ 28 h 67"/>
                <a:gd name="T2" fmla="*/ 83 w 83"/>
                <a:gd name="T3" fmla="*/ 39 h 67"/>
                <a:gd name="T4" fmla="*/ 75 w 83"/>
                <a:gd name="T5" fmla="*/ 51 h 67"/>
                <a:gd name="T6" fmla="*/ 68 w 83"/>
                <a:gd name="T7" fmla="*/ 62 h 67"/>
                <a:gd name="T8" fmla="*/ 53 w 83"/>
                <a:gd name="T9" fmla="*/ 67 h 67"/>
                <a:gd name="T10" fmla="*/ 45 w 83"/>
                <a:gd name="T11" fmla="*/ 67 h 67"/>
                <a:gd name="T12" fmla="*/ 38 w 83"/>
                <a:gd name="T13" fmla="*/ 62 h 67"/>
                <a:gd name="T14" fmla="*/ 30 w 83"/>
                <a:gd name="T15" fmla="*/ 62 h 67"/>
                <a:gd name="T16" fmla="*/ 23 w 83"/>
                <a:gd name="T17" fmla="*/ 56 h 67"/>
                <a:gd name="T18" fmla="*/ 15 w 83"/>
                <a:gd name="T19" fmla="*/ 56 h 67"/>
                <a:gd name="T20" fmla="*/ 0 w 83"/>
                <a:gd name="T21" fmla="*/ 45 h 67"/>
                <a:gd name="T22" fmla="*/ 0 w 83"/>
                <a:gd name="T23" fmla="*/ 17 h 67"/>
                <a:gd name="T24" fmla="*/ 15 w 83"/>
                <a:gd name="T25" fmla="*/ 5 h 67"/>
                <a:gd name="T26" fmla="*/ 30 w 83"/>
                <a:gd name="T27" fmla="*/ 5 h 67"/>
                <a:gd name="T28" fmla="*/ 38 w 83"/>
                <a:gd name="T29" fmla="*/ 0 h 67"/>
                <a:gd name="T30" fmla="*/ 45 w 83"/>
                <a:gd name="T31" fmla="*/ 0 h 67"/>
                <a:gd name="T32" fmla="*/ 60 w 83"/>
                <a:gd name="T33" fmla="*/ 5 h 67"/>
                <a:gd name="T34" fmla="*/ 68 w 83"/>
                <a:gd name="T35" fmla="*/ 5 h 67"/>
                <a:gd name="T36" fmla="*/ 83 w 83"/>
                <a:gd name="T37" fmla="*/ 17 h 67"/>
                <a:gd name="T38" fmla="*/ 83 w 83"/>
                <a:gd name="T39" fmla="*/ 28 h 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3"/>
                <a:gd name="T61" fmla="*/ 0 h 67"/>
                <a:gd name="T62" fmla="*/ 83 w 83"/>
                <a:gd name="T63" fmla="*/ 67 h 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3" h="67">
                  <a:moveTo>
                    <a:pt x="83" y="28"/>
                  </a:moveTo>
                  <a:lnTo>
                    <a:pt x="83" y="39"/>
                  </a:lnTo>
                  <a:lnTo>
                    <a:pt x="75" y="51"/>
                  </a:lnTo>
                  <a:lnTo>
                    <a:pt x="68" y="62"/>
                  </a:lnTo>
                  <a:lnTo>
                    <a:pt x="53" y="67"/>
                  </a:lnTo>
                  <a:lnTo>
                    <a:pt x="45" y="67"/>
                  </a:lnTo>
                  <a:lnTo>
                    <a:pt x="38" y="62"/>
                  </a:lnTo>
                  <a:lnTo>
                    <a:pt x="30" y="62"/>
                  </a:lnTo>
                  <a:lnTo>
                    <a:pt x="23" y="56"/>
                  </a:lnTo>
                  <a:lnTo>
                    <a:pt x="15" y="56"/>
                  </a:lnTo>
                  <a:lnTo>
                    <a:pt x="0" y="45"/>
                  </a:lnTo>
                  <a:lnTo>
                    <a:pt x="0" y="17"/>
                  </a:lnTo>
                  <a:lnTo>
                    <a:pt x="15" y="5"/>
                  </a:lnTo>
                  <a:lnTo>
                    <a:pt x="30" y="5"/>
                  </a:lnTo>
                  <a:lnTo>
                    <a:pt x="38" y="0"/>
                  </a:lnTo>
                  <a:lnTo>
                    <a:pt x="45" y="0"/>
                  </a:lnTo>
                  <a:lnTo>
                    <a:pt x="60" y="5"/>
                  </a:lnTo>
                  <a:lnTo>
                    <a:pt x="68" y="5"/>
                  </a:lnTo>
                  <a:lnTo>
                    <a:pt x="83" y="17"/>
                  </a:lnTo>
                  <a:lnTo>
                    <a:pt x="83" y="28"/>
                  </a:lnTo>
                  <a:close/>
                </a:path>
              </a:pathLst>
            </a:custGeom>
            <a:solidFill>
              <a:srgbClr val="FF0000"/>
            </a:solidFill>
            <a:ln w="9525">
              <a:noFill/>
              <a:round/>
              <a:headEnd/>
              <a:tailEnd/>
            </a:ln>
          </p:spPr>
          <p:txBody>
            <a:bodyPr/>
            <a:lstStyle/>
            <a:p>
              <a:endParaRPr lang="en-US"/>
            </a:p>
          </p:txBody>
        </p:sp>
        <p:sp>
          <p:nvSpPr>
            <p:cNvPr id="20608" name="Freeform 126"/>
            <p:cNvSpPr>
              <a:spLocks/>
            </p:cNvSpPr>
            <p:nvPr/>
          </p:nvSpPr>
          <p:spPr bwMode="auto">
            <a:xfrm>
              <a:off x="4346" y="1472"/>
              <a:ext cx="113" cy="434"/>
            </a:xfrm>
            <a:custGeom>
              <a:avLst/>
              <a:gdLst>
                <a:gd name="T0" fmla="*/ 91 w 113"/>
                <a:gd name="T1" fmla="*/ 321 h 434"/>
                <a:gd name="T2" fmla="*/ 106 w 113"/>
                <a:gd name="T3" fmla="*/ 338 h 434"/>
                <a:gd name="T4" fmla="*/ 106 w 113"/>
                <a:gd name="T5" fmla="*/ 350 h 434"/>
                <a:gd name="T6" fmla="*/ 113 w 113"/>
                <a:gd name="T7" fmla="*/ 367 h 434"/>
                <a:gd name="T8" fmla="*/ 113 w 113"/>
                <a:gd name="T9" fmla="*/ 389 h 434"/>
                <a:gd name="T10" fmla="*/ 106 w 113"/>
                <a:gd name="T11" fmla="*/ 406 h 434"/>
                <a:gd name="T12" fmla="*/ 98 w 113"/>
                <a:gd name="T13" fmla="*/ 417 h 434"/>
                <a:gd name="T14" fmla="*/ 76 w 113"/>
                <a:gd name="T15" fmla="*/ 434 h 434"/>
                <a:gd name="T16" fmla="*/ 68 w 113"/>
                <a:gd name="T17" fmla="*/ 434 h 434"/>
                <a:gd name="T18" fmla="*/ 60 w 113"/>
                <a:gd name="T19" fmla="*/ 429 h 434"/>
                <a:gd name="T20" fmla="*/ 53 w 113"/>
                <a:gd name="T21" fmla="*/ 429 h 434"/>
                <a:gd name="T22" fmla="*/ 45 w 113"/>
                <a:gd name="T23" fmla="*/ 423 h 434"/>
                <a:gd name="T24" fmla="*/ 38 w 113"/>
                <a:gd name="T25" fmla="*/ 423 h 434"/>
                <a:gd name="T26" fmla="*/ 38 w 113"/>
                <a:gd name="T27" fmla="*/ 417 h 434"/>
                <a:gd name="T28" fmla="*/ 15 w 113"/>
                <a:gd name="T29" fmla="*/ 406 h 434"/>
                <a:gd name="T30" fmla="*/ 0 w 113"/>
                <a:gd name="T31" fmla="*/ 389 h 434"/>
                <a:gd name="T32" fmla="*/ 0 w 113"/>
                <a:gd name="T33" fmla="*/ 344 h 434"/>
                <a:gd name="T34" fmla="*/ 8 w 113"/>
                <a:gd name="T35" fmla="*/ 321 h 434"/>
                <a:gd name="T36" fmla="*/ 8 w 113"/>
                <a:gd name="T37" fmla="*/ 305 h 434"/>
                <a:gd name="T38" fmla="*/ 0 w 113"/>
                <a:gd name="T39" fmla="*/ 288 h 434"/>
                <a:gd name="T40" fmla="*/ 0 w 113"/>
                <a:gd name="T41" fmla="*/ 141 h 434"/>
                <a:gd name="T42" fmla="*/ 8 w 113"/>
                <a:gd name="T43" fmla="*/ 107 h 434"/>
                <a:gd name="T44" fmla="*/ 15 w 113"/>
                <a:gd name="T45" fmla="*/ 73 h 434"/>
                <a:gd name="T46" fmla="*/ 30 w 113"/>
                <a:gd name="T47" fmla="*/ 34 h 434"/>
                <a:gd name="T48" fmla="*/ 45 w 113"/>
                <a:gd name="T49" fmla="*/ 0 h 434"/>
                <a:gd name="T50" fmla="*/ 60 w 113"/>
                <a:gd name="T51" fmla="*/ 39 h 434"/>
                <a:gd name="T52" fmla="*/ 76 w 113"/>
                <a:gd name="T53" fmla="*/ 79 h 434"/>
                <a:gd name="T54" fmla="*/ 83 w 113"/>
                <a:gd name="T55" fmla="*/ 118 h 434"/>
                <a:gd name="T56" fmla="*/ 91 w 113"/>
                <a:gd name="T57" fmla="*/ 158 h 434"/>
                <a:gd name="T58" fmla="*/ 91 w 113"/>
                <a:gd name="T59" fmla="*/ 321 h 43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13"/>
                <a:gd name="T91" fmla="*/ 0 h 434"/>
                <a:gd name="T92" fmla="*/ 113 w 113"/>
                <a:gd name="T93" fmla="*/ 434 h 43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13" h="434">
                  <a:moveTo>
                    <a:pt x="91" y="321"/>
                  </a:moveTo>
                  <a:lnTo>
                    <a:pt x="106" y="338"/>
                  </a:lnTo>
                  <a:lnTo>
                    <a:pt x="106" y="350"/>
                  </a:lnTo>
                  <a:lnTo>
                    <a:pt x="113" y="367"/>
                  </a:lnTo>
                  <a:lnTo>
                    <a:pt x="113" y="389"/>
                  </a:lnTo>
                  <a:lnTo>
                    <a:pt x="106" y="406"/>
                  </a:lnTo>
                  <a:lnTo>
                    <a:pt x="98" y="417"/>
                  </a:lnTo>
                  <a:lnTo>
                    <a:pt x="76" y="434"/>
                  </a:lnTo>
                  <a:lnTo>
                    <a:pt x="68" y="434"/>
                  </a:lnTo>
                  <a:lnTo>
                    <a:pt x="60" y="429"/>
                  </a:lnTo>
                  <a:lnTo>
                    <a:pt x="53" y="429"/>
                  </a:lnTo>
                  <a:lnTo>
                    <a:pt x="45" y="423"/>
                  </a:lnTo>
                  <a:lnTo>
                    <a:pt x="38" y="423"/>
                  </a:lnTo>
                  <a:lnTo>
                    <a:pt x="38" y="417"/>
                  </a:lnTo>
                  <a:lnTo>
                    <a:pt x="15" y="406"/>
                  </a:lnTo>
                  <a:lnTo>
                    <a:pt x="0" y="389"/>
                  </a:lnTo>
                  <a:lnTo>
                    <a:pt x="0" y="344"/>
                  </a:lnTo>
                  <a:lnTo>
                    <a:pt x="8" y="321"/>
                  </a:lnTo>
                  <a:lnTo>
                    <a:pt x="8" y="305"/>
                  </a:lnTo>
                  <a:lnTo>
                    <a:pt x="0" y="288"/>
                  </a:lnTo>
                  <a:lnTo>
                    <a:pt x="0" y="141"/>
                  </a:lnTo>
                  <a:lnTo>
                    <a:pt x="8" y="107"/>
                  </a:lnTo>
                  <a:lnTo>
                    <a:pt x="15" y="73"/>
                  </a:lnTo>
                  <a:lnTo>
                    <a:pt x="30" y="34"/>
                  </a:lnTo>
                  <a:lnTo>
                    <a:pt x="45" y="0"/>
                  </a:lnTo>
                  <a:lnTo>
                    <a:pt x="60" y="39"/>
                  </a:lnTo>
                  <a:lnTo>
                    <a:pt x="76" y="79"/>
                  </a:lnTo>
                  <a:lnTo>
                    <a:pt x="83" y="118"/>
                  </a:lnTo>
                  <a:lnTo>
                    <a:pt x="91" y="158"/>
                  </a:lnTo>
                  <a:lnTo>
                    <a:pt x="91" y="321"/>
                  </a:lnTo>
                  <a:close/>
                </a:path>
              </a:pathLst>
            </a:custGeom>
            <a:solidFill>
              <a:srgbClr val="FFBC00"/>
            </a:solidFill>
            <a:ln w="9525">
              <a:noFill/>
              <a:round/>
              <a:headEnd/>
              <a:tailEnd/>
            </a:ln>
          </p:spPr>
          <p:txBody>
            <a:bodyPr/>
            <a:lstStyle/>
            <a:p>
              <a:endParaRPr lang="en-US"/>
            </a:p>
          </p:txBody>
        </p:sp>
        <p:sp>
          <p:nvSpPr>
            <p:cNvPr id="20609" name="Freeform 127"/>
            <p:cNvSpPr>
              <a:spLocks/>
            </p:cNvSpPr>
            <p:nvPr/>
          </p:nvSpPr>
          <p:spPr bwMode="auto">
            <a:xfrm>
              <a:off x="1542" y="1483"/>
              <a:ext cx="75" cy="45"/>
            </a:xfrm>
            <a:custGeom>
              <a:avLst/>
              <a:gdLst>
                <a:gd name="T0" fmla="*/ 60 w 75"/>
                <a:gd name="T1" fmla="*/ 6 h 45"/>
                <a:gd name="T2" fmla="*/ 75 w 75"/>
                <a:gd name="T3" fmla="*/ 12 h 45"/>
                <a:gd name="T4" fmla="*/ 67 w 75"/>
                <a:gd name="T5" fmla="*/ 23 h 45"/>
                <a:gd name="T6" fmla="*/ 60 w 75"/>
                <a:gd name="T7" fmla="*/ 28 h 45"/>
                <a:gd name="T8" fmla="*/ 60 w 75"/>
                <a:gd name="T9" fmla="*/ 40 h 45"/>
                <a:gd name="T10" fmla="*/ 52 w 75"/>
                <a:gd name="T11" fmla="*/ 40 h 45"/>
                <a:gd name="T12" fmla="*/ 45 w 75"/>
                <a:gd name="T13" fmla="*/ 45 h 45"/>
                <a:gd name="T14" fmla="*/ 7 w 75"/>
                <a:gd name="T15" fmla="*/ 45 h 45"/>
                <a:gd name="T16" fmla="*/ 7 w 75"/>
                <a:gd name="T17" fmla="*/ 34 h 45"/>
                <a:gd name="T18" fmla="*/ 0 w 75"/>
                <a:gd name="T19" fmla="*/ 28 h 45"/>
                <a:gd name="T20" fmla="*/ 0 w 75"/>
                <a:gd name="T21" fmla="*/ 12 h 45"/>
                <a:gd name="T22" fmla="*/ 15 w 75"/>
                <a:gd name="T23" fmla="*/ 0 h 45"/>
                <a:gd name="T24" fmla="*/ 60 w 75"/>
                <a:gd name="T25" fmla="*/ 0 h 45"/>
                <a:gd name="T26" fmla="*/ 60 w 75"/>
                <a:gd name="T27" fmla="*/ 6 h 4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
                <a:gd name="T43" fmla="*/ 0 h 45"/>
                <a:gd name="T44" fmla="*/ 75 w 75"/>
                <a:gd name="T45" fmla="*/ 45 h 4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 h="45">
                  <a:moveTo>
                    <a:pt x="60" y="6"/>
                  </a:moveTo>
                  <a:lnTo>
                    <a:pt x="75" y="12"/>
                  </a:lnTo>
                  <a:lnTo>
                    <a:pt x="67" y="23"/>
                  </a:lnTo>
                  <a:lnTo>
                    <a:pt x="60" y="28"/>
                  </a:lnTo>
                  <a:lnTo>
                    <a:pt x="60" y="40"/>
                  </a:lnTo>
                  <a:lnTo>
                    <a:pt x="52" y="40"/>
                  </a:lnTo>
                  <a:lnTo>
                    <a:pt x="45" y="45"/>
                  </a:lnTo>
                  <a:lnTo>
                    <a:pt x="7" y="45"/>
                  </a:lnTo>
                  <a:lnTo>
                    <a:pt x="7" y="34"/>
                  </a:lnTo>
                  <a:lnTo>
                    <a:pt x="0" y="28"/>
                  </a:lnTo>
                  <a:lnTo>
                    <a:pt x="0" y="12"/>
                  </a:lnTo>
                  <a:lnTo>
                    <a:pt x="15" y="0"/>
                  </a:lnTo>
                  <a:lnTo>
                    <a:pt x="60" y="0"/>
                  </a:lnTo>
                  <a:lnTo>
                    <a:pt x="60" y="6"/>
                  </a:lnTo>
                  <a:close/>
                </a:path>
              </a:pathLst>
            </a:custGeom>
            <a:solidFill>
              <a:srgbClr val="3FFFFF"/>
            </a:solidFill>
            <a:ln w="9525">
              <a:noFill/>
              <a:round/>
              <a:headEnd/>
              <a:tailEnd/>
            </a:ln>
          </p:spPr>
          <p:txBody>
            <a:bodyPr/>
            <a:lstStyle/>
            <a:p>
              <a:endParaRPr lang="en-US"/>
            </a:p>
          </p:txBody>
        </p:sp>
        <p:sp>
          <p:nvSpPr>
            <p:cNvPr id="20610" name="Freeform 128"/>
            <p:cNvSpPr>
              <a:spLocks/>
            </p:cNvSpPr>
            <p:nvPr/>
          </p:nvSpPr>
          <p:spPr bwMode="auto">
            <a:xfrm>
              <a:off x="4106" y="1483"/>
              <a:ext cx="165" cy="130"/>
            </a:xfrm>
            <a:custGeom>
              <a:avLst/>
              <a:gdLst>
                <a:gd name="T0" fmla="*/ 112 w 165"/>
                <a:gd name="T1" fmla="*/ 34 h 130"/>
                <a:gd name="T2" fmla="*/ 165 w 165"/>
                <a:gd name="T3" fmla="*/ 34 h 130"/>
                <a:gd name="T4" fmla="*/ 158 w 165"/>
                <a:gd name="T5" fmla="*/ 40 h 130"/>
                <a:gd name="T6" fmla="*/ 158 w 165"/>
                <a:gd name="T7" fmla="*/ 57 h 130"/>
                <a:gd name="T8" fmla="*/ 150 w 165"/>
                <a:gd name="T9" fmla="*/ 57 h 130"/>
                <a:gd name="T10" fmla="*/ 143 w 165"/>
                <a:gd name="T11" fmla="*/ 62 h 130"/>
                <a:gd name="T12" fmla="*/ 135 w 165"/>
                <a:gd name="T13" fmla="*/ 62 h 130"/>
                <a:gd name="T14" fmla="*/ 120 w 165"/>
                <a:gd name="T15" fmla="*/ 74 h 130"/>
                <a:gd name="T16" fmla="*/ 120 w 165"/>
                <a:gd name="T17" fmla="*/ 90 h 130"/>
                <a:gd name="T18" fmla="*/ 135 w 165"/>
                <a:gd name="T19" fmla="*/ 102 h 130"/>
                <a:gd name="T20" fmla="*/ 135 w 165"/>
                <a:gd name="T21" fmla="*/ 113 h 130"/>
                <a:gd name="T22" fmla="*/ 128 w 165"/>
                <a:gd name="T23" fmla="*/ 119 h 130"/>
                <a:gd name="T24" fmla="*/ 120 w 165"/>
                <a:gd name="T25" fmla="*/ 130 h 130"/>
                <a:gd name="T26" fmla="*/ 112 w 165"/>
                <a:gd name="T27" fmla="*/ 124 h 130"/>
                <a:gd name="T28" fmla="*/ 105 w 165"/>
                <a:gd name="T29" fmla="*/ 124 h 130"/>
                <a:gd name="T30" fmla="*/ 67 w 165"/>
                <a:gd name="T31" fmla="*/ 96 h 130"/>
                <a:gd name="T32" fmla="*/ 52 w 165"/>
                <a:gd name="T33" fmla="*/ 96 h 130"/>
                <a:gd name="T34" fmla="*/ 37 w 165"/>
                <a:gd name="T35" fmla="*/ 107 h 130"/>
                <a:gd name="T36" fmla="*/ 30 w 165"/>
                <a:gd name="T37" fmla="*/ 107 h 130"/>
                <a:gd name="T38" fmla="*/ 22 w 165"/>
                <a:gd name="T39" fmla="*/ 113 h 130"/>
                <a:gd name="T40" fmla="*/ 15 w 165"/>
                <a:gd name="T41" fmla="*/ 113 h 130"/>
                <a:gd name="T42" fmla="*/ 7 w 165"/>
                <a:gd name="T43" fmla="*/ 107 h 130"/>
                <a:gd name="T44" fmla="*/ 15 w 165"/>
                <a:gd name="T45" fmla="*/ 102 h 130"/>
                <a:gd name="T46" fmla="*/ 15 w 165"/>
                <a:gd name="T47" fmla="*/ 90 h 130"/>
                <a:gd name="T48" fmla="*/ 22 w 165"/>
                <a:gd name="T49" fmla="*/ 90 h 130"/>
                <a:gd name="T50" fmla="*/ 22 w 165"/>
                <a:gd name="T51" fmla="*/ 85 h 130"/>
                <a:gd name="T52" fmla="*/ 30 w 165"/>
                <a:gd name="T53" fmla="*/ 79 h 130"/>
                <a:gd name="T54" fmla="*/ 22 w 165"/>
                <a:gd name="T55" fmla="*/ 74 h 130"/>
                <a:gd name="T56" fmla="*/ 22 w 165"/>
                <a:gd name="T57" fmla="*/ 62 h 130"/>
                <a:gd name="T58" fmla="*/ 15 w 165"/>
                <a:gd name="T59" fmla="*/ 62 h 130"/>
                <a:gd name="T60" fmla="*/ 0 w 165"/>
                <a:gd name="T61" fmla="*/ 51 h 130"/>
                <a:gd name="T62" fmla="*/ 7 w 165"/>
                <a:gd name="T63" fmla="*/ 40 h 130"/>
                <a:gd name="T64" fmla="*/ 22 w 165"/>
                <a:gd name="T65" fmla="*/ 40 h 130"/>
                <a:gd name="T66" fmla="*/ 30 w 165"/>
                <a:gd name="T67" fmla="*/ 34 h 130"/>
                <a:gd name="T68" fmla="*/ 45 w 165"/>
                <a:gd name="T69" fmla="*/ 34 h 130"/>
                <a:gd name="T70" fmla="*/ 60 w 165"/>
                <a:gd name="T71" fmla="*/ 28 h 130"/>
                <a:gd name="T72" fmla="*/ 67 w 165"/>
                <a:gd name="T73" fmla="*/ 28 h 130"/>
                <a:gd name="T74" fmla="*/ 75 w 165"/>
                <a:gd name="T75" fmla="*/ 23 h 130"/>
                <a:gd name="T76" fmla="*/ 82 w 165"/>
                <a:gd name="T77" fmla="*/ 12 h 130"/>
                <a:gd name="T78" fmla="*/ 90 w 165"/>
                <a:gd name="T79" fmla="*/ 0 h 130"/>
                <a:gd name="T80" fmla="*/ 105 w 165"/>
                <a:gd name="T81" fmla="*/ 6 h 130"/>
                <a:gd name="T82" fmla="*/ 105 w 165"/>
                <a:gd name="T83" fmla="*/ 12 h 130"/>
                <a:gd name="T84" fmla="*/ 112 w 165"/>
                <a:gd name="T85" fmla="*/ 23 h 130"/>
                <a:gd name="T86" fmla="*/ 112 w 165"/>
                <a:gd name="T87" fmla="*/ 34 h 13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5"/>
                <a:gd name="T133" fmla="*/ 0 h 130"/>
                <a:gd name="T134" fmla="*/ 165 w 165"/>
                <a:gd name="T135" fmla="*/ 130 h 13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5" h="130">
                  <a:moveTo>
                    <a:pt x="112" y="34"/>
                  </a:moveTo>
                  <a:lnTo>
                    <a:pt x="165" y="34"/>
                  </a:lnTo>
                  <a:lnTo>
                    <a:pt x="158" y="40"/>
                  </a:lnTo>
                  <a:lnTo>
                    <a:pt x="158" y="57"/>
                  </a:lnTo>
                  <a:lnTo>
                    <a:pt x="150" y="57"/>
                  </a:lnTo>
                  <a:lnTo>
                    <a:pt x="143" y="62"/>
                  </a:lnTo>
                  <a:lnTo>
                    <a:pt x="135" y="62"/>
                  </a:lnTo>
                  <a:lnTo>
                    <a:pt x="120" y="74"/>
                  </a:lnTo>
                  <a:lnTo>
                    <a:pt x="120" y="90"/>
                  </a:lnTo>
                  <a:lnTo>
                    <a:pt x="135" y="102"/>
                  </a:lnTo>
                  <a:lnTo>
                    <a:pt x="135" y="113"/>
                  </a:lnTo>
                  <a:lnTo>
                    <a:pt x="128" y="119"/>
                  </a:lnTo>
                  <a:lnTo>
                    <a:pt x="120" y="130"/>
                  </a:lnTo>
                  <a:lnTo>
                    <a:pt x="112" y="124"/>
                  </a:lnTo>
                  <a:lnTo>
                    <a:pt x="105" y="124"/>
                  </a:lnTo>
                  <a:lnTo>
                    <a:pt x="67" y="96"/>
                  </a:lnTo>
                  <a:lnTo>
                    <a:pt x="52" y="96"/>
                  </a:lnTo>
                  <a:lnTo>
                    <a:pt x="37" y="107"/>
                  </a:lnTo>
                  <a:lnTo>
                    <a:pt x="30" y="107"/>
                  </a:lnTo>
                  <a:lnTo>
                    <a:pt x="22" y="113"/>
                  </a:lnTo>
                  <a:lnTo>
                    <a:pt x="15" y="113"/>
                  </a:lnTo>
                  <a:lnTo>
                    <a:pt x="7" y="107"/>
                  </a:lnTo>
                  <a:lnTo>
                    <a:pt x="15" y="102"/>
                  </a:lnTo>
                  <a:lnTo>
                    <a:pt x="15" y="90"/>
                  </a:lnTo>
                  <a:lnTo>
                    <a:pt x="22" y="90"/>
                  </a:lnTo>
                  <a:lnTo>
                    <a:pt x="22" y="85"/>
                  </a:lnTo>
                  <a:lnTo>
                    <a:pt x="30" y="79"/>
                  </a:lnTo>
                  <a:lnTo>
                    <a:pt x="22" y="74"/>
                  </a:lnTo>
                  <a:lnTo>
                    <a:pt x="22" y="62"/>
                  </a:lnTo>
                  <a:lnTo>
                    <a:pt x="15" y="62"/>
                  </a:lnTo>
                  <a:lnTo>
                    <a:pt x="0" y="51"/>
                  </a:lnTo>
                  <a:lnTo>
                    <a:pt x="7" y="40"/>
                  </a:lnTo>
                  <a:lnTo>
                    <a:pt x="22" y="40"/>
                  </a:lnTo>
                  <a:lnTo>
                    <a:pt x="30" y="34"/>
                  </a:lnTo>
                  <a:lnTo>
                    <a:pt x="45" y="34"/>
                  </a:lnTo>
                  <a:lnTo>
                    <a:pt x="60" y="28"/>
                  </a:lnTo>
                  <a:lnTo>
                    <a:pt x="67" y="28"/>
                  </a:lnTo>
                  <a:lnTo>
                    <a:pt x="75" y="23"/>
                  </a:lnTo>
                  <a:lnTo>
                    <a:pt x="82" y="12"/>
                  </a:lnTo>
                  <a:lnTo>
                    <a:pt x="90" y="0"/>
                  </a:lnTo>
                  <a:lnTo>
                    <a:pt x="105" y="6"/>
                  </a:lnTo>
                  <a:lnTo>
                    <a:pt x="105" y="12"/>
                  </a:lnTo>
                  <a:lnTo>
                    <a:pt x="112" y="23"/>
                  </a:lnTo>
                  <a:lnTo>
                    <a:pt x="112" y="34"/>
                  </a:lnTo>
                  <a:close/>
                </a:path>
              </a:pathLst>
            </a:custGeom>
            <a:solidFill>
              <a:srgbClr val="FF00FF"/>
            </a:solidFill>
            <a:ln w="9525">
              <a:noFill/>
              <a:round/>
              <a:headEnd/>
              <a:tailEnd/>
            </a:ln>
          </p:spPr>
          <p:txBody>
            <a:bodyPr/>
            <a:lstStyle/>
            <a:p>
              <a:endParaRPr lang="en-US"/>
            </a:p>
          </p:txBody>
        </p:sp>
        <p:sp>
          <p:nvSpPr>
            <p:cNvPr id="20611" name="Freeform 129"/>
            <p:cNvSpPr>
              <a:spLocks/>
            </p:cNvSpPr>
            <p:nvPr/>
          </p:nvSpPr>
          <p:spPr bwMode="auto">
            <a:xfrm>
              <a:off x="1135" y="1495"/>
              <a:ext cx="83" cy="56"/>
            </a:xfrm>
            <a:custGeom>
              <a:avLst/>
              <a:gdLst>
                <a:gd name="T0" fmla="*/ 83 w 83"/>
                <a:gd name="T1" fmla="*/ 28 h 56"/>
                <a:gd name="T2" fmla="*/ 76 w 83"/>
                <a:gd name="T3" fmla="*/ 39 h 56"/>
                <a:gd name="T4" fmla="*/ 76 w 83"/>
                <a:gd name="T5" fmla="*/ 45 h 56"/>
                <a:gd name="T6" fmla="*/ 68 w 83"/>
                <a:gd name="T7" fmla="*/ 50 h 56"/>
                <a:gd name="T8" fmla="*/ 53 w 83"/>
                <a:gd name="T9" fmla="*/ 56 h 56"/>
                <a:gd name="T10" fmla="*/ 38 w 83"/>
                <a:gd name="T11" fmla="*/ 56 h 56"/>
                <a:gd name="T12" fmla="*/ 31 w 83"/>
                <a:gd name="T13" fmla="*/ 50 h 56"/>
                <a:gd name="T14" fmla="*/ 23 w 83"/>
                <a:gd name="T15" fmla="*/ 50 h 56"/>
                <a:gd name="T16" fmla="*/ 15 w 83"/>
                <a:gd name="T17" fmla="*/ 45 h 56"/>
                <a:gd name="T18" fmla="*/ 8 w 83"/>
                <a:gd name="T19" fmla="*/ 45 h 56"/>
                <a:gd name="T20" fmla="*/ 0 w 83"/>
                <a:gd name="T21" fmla="*/ 39 h 56"/>
                <a:gd name="T22" fmla="*/ 0 w 83"/>
                <a:gd name="T23" fmla="*/ 28 h 56"/>
                <a:gd name="T24" fmla="*/ 8 w 83"/>
                <a:gd name="T25" fmla="*/ 16 h 56"/>
                <a:gd name="T26" fmla="*/ 15 w 83"/>
                <a:gd name="T27" fmla="*/ 11 h 56"/>
                <a:gd name="T28" fmla="*/ 23 w 83"/>
                <a:gd name="T29" fmla="*/ 0 h 56"/>
                <a:gd name="T30" fmla="*/ 46 w 83"/>
                <a:gd name="T31" fmla="*/ 0 h 56"/>
                <a:gd name="T32" fmla="*/ 53 w 83"/>
                <a:gd name="T33" fmla="*/ 5 h 56"/>
                <a:gd name="T34" fmla="*/ 61 w 83"/>
                <a:gd name="T35" fmla="*/ 5 h 56"/>
                <a:gd name="T36" fmla="*/ 76 w 83"/>
                <a:gd name="T37" fmla="*/ 16 h 56"/>
                <a:gd name="T38" fmla="*/ 83 w 83"/>
                <a:gd name="T39" fmla="*/ 16 h 56"/>
                <a:gd name="T40" fmla="*/ 83 w 83"/>
                <a:gd name="T41" fmla="*/ 28 h 5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3"/>
                <a:gd name="T64" fmla="*/ 0 h 56"/>
                <a:gd name="T65" fmla="*/ 83 w 83"/>
                <a:gd name="T66" fmla="*/ 56 h 5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3" h="56">
                  <a:moveTo>
                    <a:pt x="83" y="28"/>
                  </a:moveTo>
                  <a:lnTo>
                    <a:pt x="76" y="39"/>
                  </a:lnTo>
                  <a:lnTo>
                    <a:pt x="76" y="45"/>
                  </a:lnTo>
                  <a:lnTo>
                    <a:pt x="68" y="50"/>
                  </a:lnTo>
                  <a:lnTo>
                    <a:pt x="53" y="56"/>
                  </a:lnTo>
                  <a:lnTo>
                    <a:pt x="38" y="56"/>
                  </a:lnTo>
                  <a:lnTo>
                    <a:pt x="31" y="50"/>
                  </a:lnTo>
                  <a:lnTo>
                    <a:pt x="23" y="50"/>
                  </a:lnTo>
                  <a:lnTo>
                    <a:pt x="15" y="45"/>
                  </a:lnTo>
                  <a:lnTo>
                    <a:pt x="8" y="45"/>
                  </a:lnTo>
                  <a:lnTo>
                    <a:pt x="0" y="39"/>
                  </a:lnTo>
                  <a:lnTo>
                    <a:pt x="0" y="28"/>
                  </a:lnTo>
                  <a:lnTo>
                    <a:pt x="8" y="16"/>
                  </a:lnTo>
                  <a:lnTo>
                    <a:pt x="15" y="11"/>
                  </a:lnTo>
                  <a:lnTo>
                    <a:pt x="23" y="0"/>
                  </a:lnTo>
                  <a:lnTo>
                    <a:pt x="46" y="0"/>
                  </a:lnTo>
                  <a:lnTo>
                    <a:pt x="53" y="5"/>
                  </a:lnTo>
                  <a:lnTo>
                    <a:pt x="61" y="5"/>
                  </a:lnTo>
                  <a:lnTo>
                    <a:pt x="76" y="16"/>
                  </a:lnTo>
                  <a:lnTo>
                    <a:pt x="83" y="16"/>
                  </a:lnTo>
                  <a:lnTo>
                    <a:pt x="83" y="28"/>
                  </a:lnTo>
                  <a:close/>
                </a:path>
              </a:pathLst>
            </a:custGeom>
            <a:solidFill>
              <a:srgbClr val="FF0000"/>
            </a:solidFill>
            <a:ln w="9525">
              <a:noFill/>
              <a:round/>
              <a:headEnd/>
              <a:tailEnd/>
            </a:ln>
          </p:spPr>
          <p:txBody>
            <a:bodyPr/>
            <a:lstStyle/>
            <a:p>
              <a:endParaRPr lang="en-US"/>
            </a:p>
          </p:txBody>
        </p:sp>
        <p:sp>
          <p:nvSpPr>
            <p:cNvPr id="20612" name="Freeform 130"/>
            <p:cNvSpPr>
              <a:spLocks/>
            </p:cNvSpPr>
            <p:nvPr/>
          </p:nvSpPr>
          <p:spPr bwMode="auto">
            <a:xfrm>
              <a:off x="2008" y="1495"/>
              <a:ext cx="346" cy="417"/>
            </a:xfrm>
            <a:custGeom>
              <a:avLst/>
              <a:gdLst>
                <a:gd name="T0" fmla="*/ 90 w 346"/>
                <a:gd name="T1" fmla="*/ 50 h 417"/>
                <a:gd name="T2" fmla="*/ 105 w 346"/>
                <a:gd name="T3" fmla="*/ 73 h 417"/>
                <a:gd name="T4" fmla="*/ 120 w 346"/>
                <a:gd name="T5" fmla="*/ 90 h 417"/>
                <a:gd name="T6" fmla="*/ 143 w 346"/>
                <a:gd name="T7" fmla="*/ 112 h 417"/>
                <a:gd name="T8" fmla="*/ 158 w 346"/>
                <a:gd name="T9" fmla="*/ 129 h 417"/>
                <a:gd name="T10" fmla="*/ 173 w 346"/>
                <a:gd name="T11" fmla="*/ 146 h 417"/>
                <a:gd name="T12" fmla="*/ 188 w 346"/>
                <a:gd name="T13" fmla="*/ 169 h 417"/>
                <a:gd name="T14" fmla="*/ 203 w 346"/>
                <a:gd name="T15" fmla="*/ 186 h 417"/>
                <a:gd name="T16" fmla="*/ 218 w 346"/>
                <a:gd name="T17" fmla="*/ 208 h 417"/>
                <a:gd name="T18" fmla="*/ 233 w 346"/>
                <a:gd name="T19" fmla="*/ 225 h 417"/>
                <a:gd name="T20" fmla="*/ 248 w 346"/>
                <a:gd name="T21" fmla="*/ 248 h 417"/>
                <a:gd name="T22" fmla="*/ 263 w 346"/>
                <a:gd name="T23" fmla="*/ 265 h 417"/>
                <a:gd name="T24" fmla="*/ 278 w 346"/>
                <a:gd name="T25" fmla="*/ 287 h 417"/>
                <a:gd name="T26" fmla="*/ 293 w 346"/>
                <a:gd name="T27" fmla="*/ 304 h 417"/>
                <a:gd name="T28" fmla="*/ 308 w 346"/>
                <a:gd name="T29" fmla="*/ 327 h 417"/>
                <a:gd name="T30" fmla="*/ 323 w 346"/>
                <a:gd name="T31" fmla="*/ 344 h 417"/>
                <a:gd name="T32" fmla="*/ 338 w 346"/>
                <a:gd name="T33" fmla="*/ 360 h 417"/>
                <a:gd name="T34" fmla="*/ 338 w 346"/>
                <a:gd name="T35" fmla="*/ 372 h 417"/>
                <a:gd name="T36" fmla="*/ 346 w 346"/>
                <a:gd name="T37" fmla="*/ 383 h 417"/>
                <a:gd name="T38" fmla="*/ 346 w 346"/>
                <a:gd name="T39" fmla="*/ 389 h 417"/>
                <a:gd name="T40" fmla="*/ 338 w 346"/>
                <a:gd name="T41" fmla="*/ 400 h 417"/>
                <a:gd name="T42" fmla="*/ 338 w 346"/>
                <a:gd name="T43" fmla="*/ 406 h 417"/>
                <a:gd name="T44" fmla="*/ 323 w 346"/>
                <a:gd name="T45" fmla="*/ 417 h 417"/>
                <a:gd name="T46" fmla="*/ 308 w 346"/>
                <a:gd name="T47" fmla="*/ 411 h 417"/>
                <a:gd name="T48" fmla="*/ 293 w 346"/>
                <a:gd name="T49" fmla="*/ 389 h 417"/>
                <a:gd name="T50" fmla="*/ 278 w 346"/>
                <a:gd name="T51" fmla="*/ 360 h 417"/>
                <a:gd name="T52" fmla="*/ 255 w 346"/>
                <a:gd name="T53" fmla="*/ 338 h 417"/>
                <a:gd name="T54" fmla="*/ 240 w 346"/>
                <a:gd name="T55" fmla="*/ 315 h 417"/>
                <a:gd name="T56" fmla="*/ 225 w 346"/>
                <a:gd name="T57" fmla="*/ 293 h 417"/>
                <a:gd name="T58" fmla="*/ 203 w 346"/>
                <a:gd name="T59" fmla="*/ 265 h 417"/>
                <a:gd name="T60" fmla="*/ 188 w 346"/>
                <a:gd name="T61" fmla="*/ 242 h 417"/>
                <a:gd name="T62" fmla="*/ 173 w 346"/>
                <a:gd name="T63" fmla="*/ 219 h 417"/>
                <a:gd name="T64" fmla="*/ 150 w 346"/>
                <a:gd name="T65" fmla="*/ 191 h 417"/>
                <a:gd name="T66" fmla="*/ 135 w 346"/>
                <a:gd name="T67" fmla="*/ 169 h 417"/>
                <a:gd name="T68" fmla="*/ 113 w 346"/>
                <a:gd name="T69" fmla="*/ 146 h 417"/>
                <a:gd name="T70" fmla="*/ 90 w 346"/>
                <a:gd name="T71" fmla="*/ 124 h 417"/>
                <a:gd name="T72" fmla="*/ 67 w 346"/>
                <a:gd name="T73" fmla="*/ 101 h 417"/>
                <a:gd name="T74" fmla="*/ 52 w 346"/>
                <a:gd name="T75" fmla="*/ 78 h 417"/>
                <a:gd name="T76" fmla="*/ 30 w 346"/>
                <a:gd name="T77" fmla="*/ 56 h 417"/>
                <a:gd name="T78" fmla="*/ 0 w 346"/>
                <a:gd name="T79" fmla="*/ 33 h 417"/>
                <a:gd name="T80" fmla="*/ 0 w 346"/>
                <a:gd name="T81" fmla="*/ 16 h 417"/>
                <a:gd name="T82" fmla="*/ 15 w 346"/>
                <a:gd name="T83" fmla="*/ 5 h 417"/>
                <a:gd name="T84" fmla="*/ 30 w 346"/>
                <a:gd name="T85" fmla="*/ 0 h 417"/>
                <a:gd name="T86" fmla="*/ 37 w 346"/>
                <a:gd name="T87" fmla="*/ 5 h 417"/>
                <a:gd name="T88" fmla="*/ 52 w 346"/>
                <a:gd name="T89" fmla="*/ 11 h 417"/>
                <a:gd name="T90" fmla="*/ 60 w 346"/>
                <a:gd name="T91" fmla="*/ 22 h 417"/>
                <a:gd name="T92" fmla="*/ 75 w 346"/>
                <a:gd name="T93" fmla="*/ 33 h 417"/>
                <a:gd name="T94" fmla="*/ 82 w 346"/>
                <a:gd name="T95" fmla="*/ 45 h 417"/>
                <a:gd name="T96" fmla="*/ 90 w 346"/>
                <a:gd name="T97" fmla="*/ 50 h 4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46"/>
                <a:gd name="T148" fmla="*/ 0 h 417"/>
                <a:gd name="T149" fmla="*/ 346 w 346"/>
                <a:gd name="T150" fmla="*/ 417 h 4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46" h="417">
                  <a:moveTo>
                    <a:pt x="90" y="50"/>
                  </a:moveTo>
                  <a:lnTo>
                    <a:pt x="105" y="73"/>
                  </a:lnTo>
                  <a:lnTo>
                    <a:pt x="120" y="90"/>
                  </a:lnTo>
                  <a:lnTo>
                    <a:pt x="143" y="112"/>
                  </a:lnTo>
                  <a:lnTo>
                    <a:pt x="158" y="129"/>
                  </a:lnTo>
                  <a:lnTo>
                    <a:pt x="173" y="146"/>
                  </a:lnTo>
                  <a:lnTo>
                    <a:pt x="188" y="169"/>
                  </a:lnTo>
                  <a:lnTo>
                    <a:pt x="203" y="186"/>
                  </a:lnTo>
                  <a:lnTo>
                    <a:pt x="218" y="208"/>
                  </a:lnTo>
                  <a:lnTo>
                    <a:pt x="233" y="225"/>
                  </a:lnTo>
                  <a:lnTo>
                    <a:pt x="248" y="248"/>
                  </a:lnTo>
                  <a:lnTo>
                    <a:pt x="263" y="265"/>
                  </a:lnTo>
                  <a:lnTo>
                    <a:pt x="278" y="287"/>
                  </a:lnTo>
                  <a:lnTo>
                    <a:pt x="293" y="304"/>
                  </a:lnTo>
                  <a:lnTo>
                    <a:pt x="308" y="327"/>
                  </a:lnTo>
                  <a:lnTo>
                    <a:pt x="323" y="344"/>
                  </a:lnTo>
                  <a:lnTo>
                    <a:pt x="338" y="360"/>
                  </a:lnTo>
                  <a:lnTo>
                    <a:pt x="338" y="372"/>
                  </a:lnTo>
                  <a:lnTo>
                    <a:pt x="346" y="383"/>
                  </a:lnTo>
                  <a:lnTo>
                    <a:pt x="346" y="389"/>
                  </a:lnTo>
                  <a:lnTo>
                    <a:pt x="338" y="400"/>
                  </a:lnTo>
                  <a:lnTo>
                    <a:pt x="338" y="406"/>
                  </a:lnTo>
                  <a:lnTo>
                    <a:pt x="323" y="417"/>
                  </a:lnTo>
                  <a:lnTo>
                    <a:pt x="308" y="411"/>
                  </a:lnTo>
                  <a:lnTo>
                    <a:pt x="293" y="389"/>
                  </a:lnTo>
                  <a:lnTo>
                    <a:pt x="278" y="360"/>
                  </a:lnTo>
                  <a:lnTo>
                    <a:pt x="255" y="338"/>
                  </a:lnTo>
                  <a:lnTo>
                    <a:pt x="240" y="315"/>
                  </a:lnTo>
                  <a:lnTo>
                    <a:pt x="225" y="293"/>
                  </a:lnTo>
                  <a:lnTo>
                    <a:pt x="203" y="265"/>
                  </a:lnTo>
                  <a:lnTo>
                    <a:pt x="188" y="242"/>
                  </a:lnTo>
                  <a:lnTo>
                    <a:pt x="173" y="219"/>
                  </a:lnTo>
                  <a:lnTo>
                    <a:pt x="150" y="191"/>
                  </a:lnTo>
                  <a:lnTo>
                    <a:pt x="135" y="169"/>
                  </a:lnTo>
                  <a:lnTo>
                    <a:pt x="113" y="146"/>
                  </a:lnTo>
                  <a:lnTo>
                    <a:pt x="90" y="124"/>
                  </a:lnTo>
                  <a:lnTo>
                    <a:pt x="67" y="101"/>
                  </a:lnTo>
                  <a:lnTo>
                    <a:pt x="52" y="78"/>
                  </a:lnTo>
                  <a:lnTo>
                    <a:pt x="30" y="56"/>
                  </a:lnTo>
                  <a:lnTo>
                    <a:pt x="0" y="33"/>
                  </a:lnTo>
                  <a:lnTo>
                    <a:pt x="0" y="16"/>
                  </a:lnTo>
                  <a:lnTo>
                    <a:pt x="15" y="5"/>
                  </a:lnTo>
                  <a:lnTo>
                    <a:pt x="30" y="0"/>
                  </a:lnTo>
                  <a:lnTo>
                    <a:pt x="37" y="5"/>
                  </a:lnTo>
                  <a:lnTo>
                    <a:pt x="52" y="11"/>
                  </a:lnTo>
                  <a:lnTo>
                    <a:pt x="60" y="22"/>
                  </a:lnTo>
                  <a:lnTo>
                    <a:pt x="75" y="33"/>
                  </a:lnTo>
                  <a:lnTo>
                    <a:pt x="82" y="45"/>
                  </a:lnTo>
                  <a:lnTo>
                    <a:pt x="90" y="50"/>
                  </a:lnTo>
                  <a:close/>
                </a:path>
              </a:pathLst>
            </a:custGeom>
            <a:solidFill>
              <a:srgbClr val="FF00FF"/>
            </a:solidFill>
            <a:ln w="9525">
              <a:noFill/>
              <a:round/>
              <a:headEnd/>
              <a:tailEnd/>
            </a:ln>
          </p:spPr>
          <p:txBody>
            <a:bodyPr/>
            <a:lstStyle/>
            <a:p>
              <a:endParaRPr lang="en-US"/>
            </a:p>
          </p:txBody>
        </p:sp>
        <p:sp>
          <p:nvSpPr>
            <p:cNvPr id="20613" name="Freeform 131"/>
            <p:cNvSpPr>
              <a:spLocks/>
            </p:cNvSpPr>
            <p:nvPr/>
          </p:nvSpPr>
          <p:spPr bwMode="auto">
            <a:xfrm>
              <a:off x="1760" y="1506"/>
              <a:ext cx="60" cy="39"/>
            </a:xfrm>
            <a:custGeom>
              <a:avLst/>
              <a:gdLst>
                <a:gd name="T0" fmla="*/ 60 w 60"/>
                <a:gd name="T1" fmla="*/ 11 h 39"/>
                <a:gd name="T2" fmla="*/ 52 w 60"/>
                <a:gd name="T3" fmla="*/ 22 h 39"/>
                <a:gd name="T4" fmla="*/ 52 w 60"/>
                <a:gd name="T5" fmla="*/ 28 h 39"/>
                <a:gd name="T6" fmla="*/ 37 w 60"/>
                <a:gd name="T7" fmla="*/ 34 h 39"/>
                <a:gd name="T8" fmla="*/ 30 w 60"/>
                <a:gd name="T9" fmla="*/ 39 h 39"/>
                <a:gd name="T10" fmla="*/ 15 w 60"/>
                <a:gd name="T11" fmla="*/ 39 h 39"/>
                <a:gd name="T12" fmla="*/ 0 w 60"/>
                <a:gd name="T13" fmla="*/ 28 h 39"/>
                <a:gd name="T14" fmla="*/ 0 w 60"/>
                <a:gd name="T15" fmla="*/ 5 h 39"/>
                <a:gd name="T16" fmla="*/ 7 w 60"/>
                <a:gd name="T17" fmla="*/ 0 h 39"/>
                <a:gd name="T18" fmla="*/ 52 w 60"/>
                <a:gd name="T19" fmla="*/ 0 h 39"/>
                <a:gd name="T20" fmla="*/ 52 w 60"/>
                <a:gd name="T21" fmla="*/ 5 h 39"/>
                <a:gd name="T22" fmla="*/ 60 w 60"/>
                <a:gd name="T23" fmla="*/ 11 h 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39"/>
                <a:gd name="T38" fmla="*/ 60 w 60"/>
                <a:gd name="T39" fmla="*/ 39 h 3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39">
                  <a:moveTo>
                    <a:pt x="60" y="11"/>
                  </a:moveTo>
                  <a:lnTo>
                    <a:pt x="52" y="22"/>
                  </a:lnTo>
                  <a:lnTo>
                    <a:pt x="52" y="28"/>
                  </a:lnTo>
                  <a:lnTo>
                    <a:pt x="37" y="34"/>
                  </a:lnTo>
                  <a:lnTo>
                    <a:pt x="30" y="39"/>
                  </a:lnTo>
                  <a:lnTo>
                    <a:pt x="15" y="39"/>
                  </a:lnTo>
                  <a:lnTo>
                    <a:pt x="0" y="28"/>
                  </a:lnTo>
                  <a:lnTo>
                    <a:pt x="0" y="5"/>
                  </a:lnTo>
                  <a:lnTo>
                    <a:pt x="7" y="0"/>
                  </a:lnTo>
                  <a:lnTo>
                    <a:pt x="52" y="0"/>
                  </a:lnTo>
                  <a:lnTo>
                    <a:pt x="52" y="5"/>
                  </a:lnTo>
                  <a:lnTo>
                    <a:pt x="60" y="11"/>
                  </a:lnTo>
                  <a:close/>
                </a:path>
              </a:pathLst>
            </a:custGeom>
            <a:solidFill>
              <a:srgbClr val="3FFFFF"/>
            </a:solidFill>
            <a:ln w="9525">
              <a:noFill/>
              <a:round/>
              <a:headEnd/>
              <a:tailEnd/>
            </a:ln>
          </p:spPr>
          <p:txBody>
            <a:bodyPr/>
            <a:lstStyle/>
            <a:p>
              <a:endParaRPr lang="en-US"/>
            </a:p>
          </p:txBody>
        </p:sp>
        <p:sp>
          <p:nvSpPr>
            <p:cNvPr id="20614" name="Freeform 132"/>
            <p:cNvSpPr>
              <a:spLocks/>
            </p:cNvSpPr>
            <p:nvPr/>
          </p:nvSpPr>
          <p:spPr bwMode="auto">
            <a:xfrm>
              <a:off x="985" y="1511"/>
              <a:ext cx="369" cy="463"/>
            </a:xfrm>
            <a:custGeom>
              <a:avLst/>
              <a:gdLst>
                <a:gd name="T0" fmla="*/ 369 w 369"/>
                <a:gd name="T1" fmla="*/ 12 h 463"/>
                <a:gd name="T2" fmla="*/ 353 w 369"/>
                <a:gd name="T3" fmla="*/ 34 h 463"/>
                <a:gd name="T4" fmla="*/ 338 w 369"/>
                <a:gd name="T5" fmla="*/ 62 h 463"/>
                <a:gd name="T6" fmla="*/ 323 w 369"/>
                <a:gd name="T7" fmla="*/ 85 h 463"/>
                <a:gd name="T8" fmla="*/ 301 w 369"/>
                <a:gd name="T9" fmla="*/ 102 h 463"/>
                <a:gd name="T10" fmla="*/ 278 w 369"/>
                <a:gd name="T11" fmla="*/ 125 h 463"/>
                <a:gd name="T12" fmla="*/ 256 w 369"/>
                <a:gd name="T13" fmla="*/ 147 h 463"/>
                <a:gd name="T14" fmla="*/ 241 w 369"/>
                <a:gd name="T15" fmla="*/ 170 h 463"/>
                <a:gd name="T16" fmla="*/ 226 w 369"/>
                <a:gd name="T17" fmla="*/ 198 h 463"/>
                <a:gd name="T18" fmla="*/ 211 w 369"/>
                <a:gd name="T19" fmla="*/ 209 h 463"/>
                <a:gd name="T20" fmla="*/ 203 w 369"/>
                <a:gd name="T21" fmla="*/ 226 h 463"/>
                <a:gd name="T22" fmla="*/ 196 w 369"/>
                <a:gd name="T23" fmla="*/ 243 h 463"/>
                <a:gd name="T24" fmla="*/ 181 w 369"/>
                <a:gd name="T25" fmla="*/ 254 h 463"/>
                <a:gd name="T26" fmla="*/ 173 w 369"/>
                <a:gd name="T27" fmla="*/ 271 h 463"/>
                <a:gd name="T28" fmla="*/ 158 w 369"/>
                <a:gd name="T29" fmla="*/ 288 h 463"/>
                <a:gd name="T30" fmla="*/ 150 w 369"/>
                <a:gd name="T31" fmla="*/ 299 h 463"/>
                <a:gd name="T32" fmla="*/ 135 w 369"/>
                <a:gd name="T33" fmla="*/ 311 h 463"/>
                <a:gd name="T34" fmla="*/ 128 w 369"/>
                <a:gd name="T35" fmla="*/ 322 h 463"/>
                <a:gd name="T36" fmla="*/ 128 w 369"/>
                <a:gd name="T37" fmla="*/ 333 h 463"/>
                <a:gd name="T38" fmla="*/ 120 w 369"/>
                <a:gd name="T39" fmla="*/ 344 h 463"/>
                <a:gd name="T40" fmla="*/ 113 w 369"/>
                <a:gd name="T41" fmla="*/ 356 h 463"/>
                <a:gd name="T42" fmla="*/ 105 w 369"/>
                <a:gd name="T43" fmla="*/ 367 h 463"/>
                <a:gd name="T44" fmla="*/ 98 w 369"/>
                <a:gd name="T45" fmla="*/ 373 h 463"/>
                <a:gd name="T46" fmla="*/ 90 w 369"/>
                <a:gd name="T47" fmla="*/ 384 h 463"/>
                <a:gd name="T48" fmla="*/ 83 w 369"/>
                <a:gd name="T49" fmla="*/ 395 h 463"/>
                <a:gd name="T50" fmla="*/ 68 w 369"/>
                <a:gd name="T51" fmla="*/ 401 h 463"/>
                <a:gd name="T52" fmla="*/ 60 w 369"/>
                <a:gd name="T53" fmla="*/ 412 h 463"/>
                <a:gd name="T54" fmla="*/ 53 w 369"/>
                <a:gd name="T55" fmla="*/ 429 h 463"/>
                <a:gd name="T56" fmla="*/ 53 w 369"/>
                <a:gd name="T57" fmla="*/ 440 h 463"/>
                <a:gd name="T58" fmla="*/ 45 w 369"/>
                <a:gd name="T59" fmla="*/ 457 h 463"/>
                <a:gd name="T60" fmla="*/ 38 w 369"/>
                <a:gd name="T61" fmla="*/ 463 h 463"/>
                <a:gd name="T62" fmla="*/ 15 w 369"/>
                <a:gd name="T63" fmla="*/ 463 h 463"/>
                <a:gd name="T64" fmla="*/ 0 w 369"/>
                <a:gd name="T65" fmla="*/ 452 h 463"/>
                <a:gd name="T66" fmla="*/ 0 w 369"/>
                <a:gd name="T67" fmla="*/ 429 h 463"/>
                <a:gd name="T68" fmla="*/ 15 w 369"/>
                <a:gd name="T69" fmla="*/ 406 h 463"/>
                <a:gd name="T70" fmla="*/ 30 w 369"/>
                <a:gd name="T71" fmla="*/ 384 h 463"/>
                <a:gd name="T72" fmla="*/ 45 w 369"/>
                <a:gd name="T73" fmla="*/ 361 h 463"/>
                <a:gd name="T74" fmla="*/ 60 w 369"/>
                <a:gd name="T75" fmla="*/ 344 h 463"/>
                <a:gd name="T76" fmla="*/ 83 w 369"/>
                <a:gd name="T77" fmla="*/ 322 h 463"/>
                <a:gd name="T78" fmla="*/ 98 w 369"/>
                <a:gd name="T79" fmla="*/ 299 h 463"/>
                <a:gd name="T80" fmla="*/ 105 w 369"/>
                <a:gd name="T81" fmla="*/ 277 h 463"/>
                <a:gd name="T82" fmla="*/ 120 w 369"/>
                <a:gd name="T83" fmla="*/ 260 h 463"/>
                <a:gd name="T84" fmla="*/ 128 w 369"/>
                <a:gd name="T85" fmla="*/ 243 h 463"/>
                <a:gd name="T86" fmla="*/ 143 w 369"/>
                <a:gd name="T87" fmla="*/ 226 h 463"/>
                <a:gd name="T88" fmla="*/ 150 w 369"/>
                <a:gd name="T89" fmla="*/ 215 h 463"/>
                <a:gd name="T90" fmla="*/ 165 w 369"/>
                <a:gd name="T91" fmla="*/ 198 h 463"/>
                <a:gd name="T92" fmla="*/ 173 w 369"/>
                <a:gd name="T93" fmla="*/ 181 h 463"/>
                <a:gd name="T94" fmla="*/ 188 w 369"/>
                <a:gd name="T95" fmla="*/ 170 h 463"/>
                <a:gd name="T96" fmla="*/ 196 w 369"/>
                <a:gd name="T97" fmla="*/ 153 h 463"/>
                <a:gd name="T98" fmla="*/ 211 w 369"/>
                <a:gd name="T99" fmla="*/ 136 h 463"/>
                <a:gd name="T100" fmla="*/ 218 w 369"/>
                <a:gd name="T101" fmla="*/ 125 h 463"/>
                <a:gd name="T102" fmla="*/ 233 w 369"/>
                <a:gd name="T103" fmla="*/ 108 h 463"/>
                <a:gd name="T104" fmla="*/ 248 w 369"/>
                <a:gd name="T105" fmla="*/ 91 h 463"/>
                <a:gd name="T106" fmla="*/ 263 w 369"/>
                <a:gd name="T107" fmla="*/ 79 h 463"/>
                <a:gd name="T108" fmla="*/ 271 w 369"/>
                <a:gd name="T109" fmla="*/ 62 h 463"/>
                <a:gd name="T110" fmla="*/ 286 w 369"/>
                <a:gd name="T111" fmla="*/ 51 h 463"/>
                <a:gd name="T112" fmla="*/ 301 w 369"/>
                <a:gd name="T113" fmla="*/ 34 h 463"/>
                <a:gd name="T114" fmla="*/ 308 w 369"/>
                <a:gd name="T115" fmla="*/ 29 h 463"/>
                <a:gd name="T116" fmla="*/ 316 w 369"/>
                <a:gd name="T117" fmla="*/ 17 h 463"/>
                <a:gd name="T118" fmla="*/ 338 w 369"/>
                <a:gd name="T119" fmla="*/ 0 h 463"/>
                <a:gd name="T120" fmla="*/ 346 w 369"/>
                <a:gd name="T121" fmla="*/ 0 h 463"/>
                <a:gd name="T122" fmla="*/ 361 w 369"/>
                <a:gd name="T123" fmla="*/ 6 h 463"/>
                <a:gd name="T124" fmla="*/ 369 w 369"/>
                <a:gd name="T125" fmla="*/ 12 h 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69"/>
                <a:gd name="T190" fmla="*/ 0 h 463"/>
                <a:gd name="T191" fmla="*/ 369 w 369"/>
                <a:gd name="T192" fmla="*/ 463 h 4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69" h="463">
                  <a:moveTo>
                    <a:pt x="369" y="12"/>
                  </a:moveTo>
                  <a:lnTo>
                    <a:pt x="353" y="34"/>
                  </a:lnTo>
                  <a:lnTo>
                    <a:pt x="338" y="62"/>
                  </a:lnTo>
                  <a:lnTo>
                    <a:pt x="323" y="85"/>
                  </a:lnTo>
                  <a:lnTo>
                    <a:pt x="301" y="102"/>
                  </a:lnTo>
                  <a:lnTo>
                    <a:pt x="278" y="125"/>
                  </a:lnTo>
                  <a:lnTo>
                    <a:pt x="256" y="147"/>
                  </a:lnTo>
                  <a:lnTo>
                    <a:pt x="241" y="170"/>
                  </a:lnTo>
                  <a:lnTo>
                    <a:pt x="226" y="198"/>
                  </a:lnTo>
                  <a:lnTo>
                    <a:pt x="211" y="209"/>
                  </a:lnTo>
                  <a:lnTo>
                    <a:pt x="203" y="226"/>
                  </a:lnTo>
                  <a:lnTo>
                    <a:pt x="196" y="243"/>
                  </a:lnTo>
                  <a:lnTo>
                    <a:pt x="181" y="254"/>
                  </a:lnTo>
                  <a:lnTo>
                    <a:pt x="173" y="271"/>
                  </a:lnTo>
                  <a:lnTo>
                    <a:pt x="158" y="288"/>
                  </a:lnTo>
                  <a:lnTo>
                    <a:pt x="150" y="299"/>
                  </a:lnTo>
                  <a:lnTo>
                    <a:pt x="135" y="311"/>
                  </a:lnTo>
                  <a:lnTo>
                    <a:pt x="128" y="322"/>
                  </a:lnTo>
                  <a:lnTo>
                    <a:pt x="128" y="333"/>
                  </a:lnTo>
                  <a:lnTo>
                    <a:pt x="120" y="344"/>
                  </a:lnTo>
                  <a:lnTo>
                    <a:pt x="113" y="356"/>
                  </a:lnTo>
                  <a:lnTo>
                    <a:pt x="105" y="367"/>
                  </a:lnTo>
                  <a:lnTo>
                    <a:pt x="98" y="373"/>
                  </a:lnTo>
                  <a:lnTo>
                    <a:pt x="90" y="384"/>
                  </a:lnTo>
                  <a:lnTo>
                    <a:pt x="83" y="395"/>
                  </a:lnTo>
                  <a:lnTo>
                    <a:pt x="68" y="401"/>
                  </a:lnTo>
                  <a:lnTo>
                    <a:pt x="60" y="412"/>
                  </a:lnTo>
                  <a:lnTo>
                    <a:pt x="53" y="429"/>
                  </a:lnTo>
                  <a:lnTo>
                    <a:pt x="53" y="440"/>
                  </a:lnTo>
                  <a:lnTo>
                    <a:pt x="45" y="457"/>
                  </a:lnTo>
                  <a:lnTo>
                    <a:pt x="38" y="463"/>
                  </a:lnTo>
                  <a:lnTo>
                    <a:pt x="15" y="463"/>
                  </a:lnTo>
                  <a:lnTo>
                    <a:pt x="0" y="452"/>
                  </a:lnTo>
                  <a:lnTo>
                    <a:pt x="0" y="429"/>
                  </a:lnTo>
                  <a:lnTo>
                    <a:pt x="15" y="406"/>
                  </a:lnTo>
                  <a:lnTo>
                    <a:pt x="30" y="384"/>
                  </a:lnTo>
                  <a:lnTo>
                    <a:pt x="45" y="361"/>
                  </a:lnTo>
                  <a:lnTo>
                    <a:pt x="60" y="344"/>
                  </a:lnTo>
                  <a:lnTo>
                    <a:pt x="83" y="322"/>
                  </a:lnTo>
                  <a:lnTo>
                    <a:pt x="98" y="299"/>
                  </a:lnTo>
                  <a:lnTo>
                    <a:pt x="105" y="277"/>
                  </a:lnTo>
                  <a:lnTo>
                    <a:pt x="120" y="260"/>
                  </a:lnTo>
                  <a:lnTo>
                    <a:pt x="128" y="243"/>
                  </a:lnTo>
                  <a:lnTo>
                    <a:pt x="143" y="226"/>
                  </a:lnTo>
                  <a:lnTo>
                    <a:pt x="150" y="215"/>
                  </a:lnTo>
                  <a:lnTo>
                    <a:pt x="165" y="198"/>
                  </a:lnTo>
                  <a:lnTo>
                    <a:pt x="173" y="181"/>
                  </a:lnTo>
                  <a:lnTo>
                    <a:pt x="188" y="170"/>
                  </a:lnTo>
                  <a:lnTo>
                    <a:pt x="196" y="153"/>
                  </a:lnTo>
                  <a:lnTo>
                    <a:pt x="211" y="136"/>
                  </a:lnTo>
                  <a:lnTo>
                    <a:pt x="218" y="125"/>
                  </a:lnTo>
                  <a:lnTo>
                    <a:pt x="233" y="108"/>
                  </a:lnTo>
                  <a:lnTo>
                    <a:pt x="248" y="91"/>
                  </a:lnTo>
                  <a:lnTo>
                    <a:pt x="263" y="79"/>
                  </a:lnTo>
                  <a:lnTo>
                    <a:pt x="271" y="62"/>
                  </a:lnTo>
                  <a:lnTo>
                    <a:pt x="286" y="51"/>
                  </a:lnTo>
                  <a:lnTo>
                    <a:pt x="301" y="34"/>
                  </a:lnTo>
                  <a:lnTo>
                    <a:pt x="308" y="29"/>
                  </a:lnTo>
                  <a:lnTo>
                    <a:pt x="316" y="17"/>
                  </a:lnTo>
                  <a:lnTo>
                    <a:pt x="338" y="0"/>
                  </a:lnTo>
                  <a:lnTo>
                    <a:pt x="346" y="0"/>
                  </a:lnTo>
                  <a:lnTo>
                    <a:pt x="361" y="6"/>
                  </a:lnTo>
                  <a:lnTo>
                    <a:pt x="369" y="12"/>
                  </a:lnTo>
                  <a:close/>
                </a:path>
              </a:pathLst>
            </a:custGeom>
            <a:solidFill>
              <a:srgbClr val="FF00FF"/>
            </a:solidFill>
            <a:ln w="9525">
              <a:noFill/>
              <a:round/>
              <a:headEnd/>
              <a:tailEnd/>
            </a:ln>
          </p:spPr>
          <p:txBody>
            <a:bodyPr/>
            <a:lstStyle/>
            <a:p>
              <a:endParaRPr lang="en-US"/>
            </a:p>
          </p:txBody>
        </p:sp>
        <p:sp>
          <p:nvSpPr>
            <p:cNvPr id="20615" name="Freeform 133"/>
            <p:cNvSpPr>
              <a:spLocks/>
            </p:cNvSpPr>
            <p:nvPr/>
          </p:nvSpPr>
          <p:spPr bwMode="auto">
            <a:xfrm>
              <a:off x="316" y="1528"/>
              <a:ext cx="67" cy="51"/>
            </a:xfrm>
            <a:custGeom>
              <a:avLst/>
              <a:gdLst>
                <a:gd name="T0" fmla="*/ 67 w 67"/>
                <a:gd name="T1" fmla="*/ 12 h 51"/>
                <a:gd name="T2" fmla="*/ 67 w 67"/>
                <a:gd name="T3" fmla="*/ 34 h 51"/>
                <a:gd name="T4" fmla="*/ 60 w 67"/>
                <a:gd name="T5" fmla="*/ 45 h 51"/>
                <a:gd name="T6" fmla="*/ 45 w 67"/>
                <a:gd name="T7" fmla="*/ 51 h 51"/>
                <a:gd name="T8" fmla="*/ 30 w 67"/>
                <a:gd name="T9" fmla="*/ 51 h 51"/>
                <a:gd name="T10" fmla="*/ 22 w 67"/>
                <a:gd name="T11" fmla="*/ 45 h 51"/>
                <a:gd name="T12" fmla="*/ 0 w 67"/>
                <a:gd name="T13" fmla="*/ 45 h 51"/>
                <a:gd name="T14" fmla="*/ 0 w 67"/>
                <a:gd name="T15" fmla="*/ 12 h 51"/>
                <a:gd name="T16" fmla="*/ 15 w 67"/>
                <a:gd name="T17" fmla="*/ 6 h 51"/>
                <a:gd name="T18" fmla="*/ 22 w 67"/>
                <a:gd name="T19" fmla="*/ 0 h 51"/>
                <a:gd name="T20" fmla="*/ 45 w 67"/>
                <a:gd name="T21" fmla="*/ 0 h 51"/>
                <a:gd name="T22" fmla="*/ 60 w 67"/>
                <a:gd name="T23" fmla="*/ 6 h 51"/>
                <a:gd name="T24" fmla="*/ 67 w 67"/>
                <a:gd name="T25" fmla="*/ 12 h 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7"/>
                <a:gd name="T40" fmla="*/ 0 h 51"/>
                <a:gd name="T41" fmla="*/ 67 w 67"/>
                <a:gd name="T42" fmla="*/ 51 h 5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7" h="51">
                  <a:moveTo>
                    <a:pt x="67" y="12"/>
                  </a:moveTo>
                  <a:lnTo>
                    <a:pt x="67" y="34"/>
                  </a:lnTo>
                  <a:lnTo>
                    <a:pt x="60" y="45"/>
                  </a:lnTo>
                  <a:lnTo>
                    <a:pt x="45" y="51"/>
                  </a:lnTo>
                  <a:lnTo>
                    <a:pt x="30" y="51"/>
                  </a:lnTo>
                  <a:lnTo>
                    <a:pt x="22" y="45"/>
                  </a:lnTo>
                  <a:lnTo>
                    <a:pt x="0" y="45"/>
                  </a:lnTo>
                  <a:lnTo>
                    <a:pt x="0" y="12"/>
                  </a:lnTo>
                  <a:lnTo>
                    <a:pt x="15" y="6"/>
                  </a:lnTo>
                  <a:lnTo>
                    <a:pt x="22" y="0"/>
                  </a:lnTo>
                  <a:lnTo>
                    <a:pt x="45" y="0"/>
                  </a:lnTo>
                  <a:lnTo>
                    <a:pt x="60" y="6"/>
                  </a:lnTo>
                  <a:lnTo>
                    <a:pt x="67" y="12"/>
                  </a:lnTo>
                  <a:close/>
                </a:path>
              </a:pathLst>
            </a:custGeom>
            <a:solidFill>
              <a:srgbClr val="3FFF3F"/>
            </a:solidFill>
            <a:ln w="9525">
              <a:noFill/>
              <a:round/>
              <a:headEnd/>
              <a:tailEnd/>
            </a:ln>
          </p:spPr>
          <p:txBody>
            <a:bodyPr/>
            <a:lstStyle/>
            <a:p>
              <a:endParaRPr lang="en-US"/>
            </a:p>
          </p:txBody>
        </p:sp>
        <p:sp>
          <p:nvSpPr>
            <p:cNvPr id="20616" name="Freeform 134"/>
            <p:cNvSpPr>
              <a:spLocks/>
            </p:cNvSpPr>
            <p:nvPr/>
          </p:nvSpPr>
          <p:spPr bwMode="auto">
            <a:xfrm>
              <a:off x="2933" y="1528"/>
              <a:ext cx="82" cy="51"/>
            </a:xfrm>
            <a:custGeom>
              <a:avLst/>
              <a:gdLst>
                <a:gd name="T0" fmla="*/ 75 w 82"/>
                <a:gd name="T1" fmla="*/ 6 h 51"/>
                <a:gd name="T2" fmla="*/ 75 w 82"/>
                <a:gd name="T3" fmla="*/ 17 h 51"/>
                <a:gd name="T4" fmla="*/ 82 w 82"/>
                <a:gd name="T5" fmla="*/ 29 h 51"/>
                <a:gd name="T6" fmla="*/ 75 w 82"/>
                <a:gd name="T7" fmla="*/ 40 h 51"/>
                <a:gd name="T8" fmla="*/ 60 w 82"/>
                <a:gd name="T9" fmla="*/ 45 h 51"/>
                <a:gd name="T10" fmla="*/ 52 w 82"/>
                <a:gd name="T11" fmla="*/ 51 h 51"/>
                <a:gd name="T12" fmla="*/ 15 w 82"/>
                <a:gd name="T13" fmla="*/ 51 h 51"/>
                <a:gd name="T14" fmla="*/ 0 w 82"/>
                <a:gd name="T15" fmla="*/ 40 h 51"/>
                <a:gd name="T16" fmla="*/ 0 w 82"/>
                <a:gd name="T17" fmla="*/ 29 h 51"/>
                <a:gd name="T18" fmla="*/ 7 w 82"/>
                <a:gd name="T19" fmla="*/ 17 h 51"/>
                <a:gd name="T20" fmla="*/ 15 w 82"/>
                <a:gd name="T21" fmla="*/ 12 h 51"/>
                <a:gd name="T22" fmla="*/ 30 w 82"/>
                <a:gd name="T23" fmla="*/ 6 h 51"/>
                <a:gd name="T24" fmla="*/ 37 w 82"/>
                <a:gd name="T25" fmla="*/ 6 h 51"/>
                <a:gd name="T26" fmla="*/ 45 w 82"/>
                <a:gd name="T27" fmla="*/ 0 h 51"/>
                <a:gd name="T28" fmla="*/ 67 w 82"/>
                <a:gd name="T29" fmla="*/ 0 h 51"/>
                <a:gd name="T30" fmla="*/ 75 w 82"/>
                <a:gd name="T31" fmla="*/ 6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2"/>
                <a:gd name="T49" fmla="*/ 0 h 51"/>
                <a:gd name="T50" fmla="*/ 82 w 82"/>
                <a:gd name="T51" fmla="*/ 51 h 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2" h="51">
                  <a:moveTo>
                    <a:pt x="75" y="6"/>
                  </a:moveTo>
                  <a:lnTo>
                    <a:pt x="75" y="17"/>
                  </a:lnTo>
                  <a:lnTo>
                    <a:pt x="82" y="29"/>
                  </a:lnTo>
                  <a:lnTo>
                    <a:pt x="75" y="40"/>
                  </a:lnTo>
                  <a:lnTo>
                    <a:pt x="60" y="45"/>
                  </a:lnTo>
                  <a:lnTo>
                    <a:pt x="52" y="51"/>
                  </a:lnTo>
                  <a:lnTo>
                    <a:pt x="15" y="51"/>
                  </a:lnTo>
                  <a:lnTo>
                    <a:pt x="0" y="40"/>
                  </a:lnTo>
                  <a:lnTo>
                    <a:pt x="0" y="29"/>
                  </a:lnTo>
                  <a:lnTo>
                    <a:pt x="7" y="17"/>
                  </a:lnTo>
                  <a:lnTo>
                    <a:pt x="15" y="12"/>
                  </a:lnTo>
                  <a:lnTo>
                    <a:pt x="30" y="6"/>
                  </a:lnTo>
                  <a:lnTo>
                    <a:pt x="37" y="6"/>
                  </a:lnTo>
                  <a:lnTo>
                    <a:pt x="45" y="0"/>
                  </a:lnTo>
                  <a:lnTo>
                    <a:pt x="67" y="0"/>
                  </a:lnTo>
                  <a:lnTo>
                    <a:pt x="75" y="6"/>
                  </a:lnTo>
                  <a:close/>
                </a:path>
              </a:pathLst>
            </a:custGeom>
            <a:solidFill>
              <a:srgbClr val="3FFF3F"/>
            </a:solidFill>
            <a:ln w="9525">
              <a:noFill/>
              <a:round/>
              <a:headEnd/>
              <a:tailEnd/>
            </a:ln>
          </p:spPr>
          <p:txBody>
            <a:bodyPr/>
            <a:lstStyle/>
            <a:p>
              <a:endParaRPr lang="en-US"/>
            </a:p>
          </p:txBody>
        </p:sp>
        <p:sp>
          <p:nvSpPr>
            <p:cNvPr id="20617" name="Freeform 135"/>
            <p:cNvSpPr>
              <a:spLocks/>
            </p:cNvSpPr>
            <p:nvPr/>
          </p:nvSpPr>
          <p:spPr bwMode="auto">
            <a:xfrm>
              <a:off x="2241" y="1562"/>
              <a:ext cx="346" cy="260"/>
            </a:xfrm>
            <a:custGeom>
              <a:avLst/>
              <a:gdLst>
                <a:gd name="T0" fmla="*/ 346 w 346"/>
                <a:gd name="T1" fmla="*/ 231 h 260"/>
                <a:gd name="T2" fmla="*/ 346 w 346"/>
                <a:gd name="T3" fmla="*/ 243 h 260"/>
                <a:gd name="T4" fmla="*/ 323 w 346"/>
                <a:gd name="T5" fmla="*/ 260 h 260"/>
                <a:gd name="T6" fmla="*/ 316 w 346"/>
                <a:gd name="T7" fmla="*/ 260 h 260"/>
                <a:gd name="T8" fmla="*/ 271 w 346"/>
                <a:gd name="T9" fmla="*/ 226 h 260"/>
                <a:gd name="T10" fmla="*/ 248 w 346"/>
                <a:gd name="T11" fmla="*/ 215 h 260"/>
                <a:gd name="T12" fmla="*/ 233 w 346"/>
                <a:gd name="T13" fmla="*/ 198 h 260"/>
                <a:gd name="T14" fmla="*/ 218 w 346"/>
                <a:gd name="T15" fmla="*/ 186 h 260"/>
                <a:gd name="T16" fmla="*/ 195 w 346"/>
                <a:gd name="T17" fmla="*/ 175 h 260"/>
                <a:gd name="T18" fmla="*/ 75 w 346"/>
                <a:gd name="T19" fmla="*/ 85 h 260"/>
                <a:gd name="T20" fmla="*/ 60 w 346"/>
                <a:gd name="T21" fmla="*/ 68 h 260"/>
                <a:gd name="T22" fmla="*/ 45 w 346"/>
                <a:gd name="T23" fmla="*/ 57 h 260"/>
                <a:gd name="T24" fmla="*/ 22 w 346"/>
                <a:gd name="T25" fmla="*/ 45 h 260"/>
                <a:gd name="T26" fmla="*/ 15 w 346"/>
                <a:gd name="T27" fmla="*/ 45 h 260"/>
                <a:gd name="T28" fmla="*/ 7 w 346"/>
                <a:gd name="T29" fmla="*/ 34 h 260"/>
                <a:gd name="T30" fmla="*/ 7 w 346"/>
                <a:gd name="T31" fmla="*/ 28 h 260"/>
                <a:gd name="T32" fmla="*/ 0 w 346"/>
                <a:gd name="T33" fmla="*/ 23 h 260"/>
                <a:gd name="T34" fmla="*/ 0 w 346"/>
                <a:gd name="T35" fmla="*/ 11 h 260"/>
                <a:gd name="T36" fmla="*/ 7 w 346"/>
                <a:gd name="T37" fmla="*/ 6 h 260"/>
                <a:gd name="T38" fmla="*/ 15 w 346"/>
                <a:gd name="T39" fmla="*/ 6 h 260"/>
                <a:gd name="T40" fmla="*/ 22 w 346"/>
                <a:gd name="T41" fmla="*/ 0 h 260"/>
                <a:gd name="T42" fmla="*/ 45 w 346"/>
                <a:gd name="T43" fmla="*/ 0 h 260"/>
                <a:gd name="T44" fmla="*/ 346 w 346"/>
                <a:gd name="T45" fmla="*/ 231 h 2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260"/>
                <a:gd name="T71" fmla="*/ 346 w 346"/>
                <a:gd name="T72" fmla="*/ 260 h 26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260">
                  <a:moveTo>
                    <a:pt x="346" y="231"/>
                  </a:moveTo>
                  <a:lnTo>
                    <a:pt x="346" y="243"/>
                  </a:lnTo>
                  <a:lnTo>
                    <a:pt x="323" y="260"/>
                  </a:lnTo>
                  <a:lnTo>
                    <a:pt x="316" y="260"/>
                  </a:lnTo>
                  <a:lnTo>
                    <a:pt x="271" y="226"/>
                  </a:lnTo>
                  <a:lnTo>
                    <a:pt x="248" y="215"/>
                  </a:lnTo>
                  <a:lnTo>
                    <a:pt x="233" y="198"/>
                  </a:lnTo>
                  <a:lnTo>
                    <a:pt x="218" y="186"/>
                  </a:lnTo>
                  <a:lnTo>
                    <a:pt x="195" y="175"/>
                  </a:lnTo>
                  <a:lnTo>
                    <a:pt x="75" y="85"/>
                  </a:lnTo>
                  <a:lnTo>
                    <a:pt x="60" y="68"/>
                  </a:lnTo>
                  <a:lnTo>
                    <a:pt x="45" y="57"/>
                  </a:lnTo>
                  <a:lnTo>
                    <a:pt x="22" y="45"/>
                  </a:lnTo>
                  <a:lnTo>
                    <a:pt x="15" y="45"/>
                  </a:lnTo>
                  <a:lnTo>
                    <a:pt x="7" y="34"/>
                  </a:lnTo>
                  <a:lnTo>
                    <a:pt x="7" y="28"/>
                  </a:lnTo>
                  <a:lnTo>
                    <a:pt x="0" y="23"/>
                  </a:lnTo>
                  <a:lnTo>
                    <a:pt x="0" y="11"/>
                  </a:lnTo>
                  <a:lnTo>
                    <a:pt x="7" y="6"/>
                  </a:lnTo>
                  <a:lnTo>
                    <a:pt x="15" y="6"/>
                  </a:lnTo>
                  <a:lnTo>
                    <a:pt x="22" y="0"/>
                  </a:lnTo>
                  <a:lnTo>
                    <a:pt x="45" y="0"/>
                  </a:lnTo>
                  <a:lnTo>
                    <a:pt x="346" y="231"/>
                  </a:lnTo>
                  <a:close/>
                </a:path>
              </a:pathLst>
            </a:custGeom>
            <a:solidFill>
              <a:srgbClr val="FF3F3F"/>
            </a:solidFill>
            <a:ln w="9525">
              <a:noFill/>
              <a:round/>
              <a:headEnd/>
              <a:tailEnd/>
            </a:ln>
          </p:spPr>
          <p:txBody>
            <a:bodyPr/>
            <a:lstStyle/>
            <a:p>
              <a:endParaRPr lang="en-US"/>
            </a:p>
          </p:txBody>
        </p:sp>
        <p:sp>
          <p:nvSpPr>
            <p:cNvPr id="20618" name="Freeform 136"/>
            <p:cNvSpPr>
              <a:spLocks/>
            </p:cNvSpPr>
            <p:nvPr/>
          </p:nvSpPr>
          <p:spPr bwMode="auto">
            <a:xfrm>
              <a:off x="1354" y="1573"/>
              <a:ext cx="112" cy="63"/>
            </a:xfrm>
            <a:custGeom>
              <a:avLst/>
              <a:gdLst>
                <a:gd name="T0" fmla="*/ 112 w 112"/>
                <a:gd name="T1" fmla="*/ 23 h 63"/>
                <a:gd name="T2" fmla="*/ 112 w 112"/>
                <a:gd name="T3" fmla="*/ 29 h 63"/>
                <a:gd name="T4" fmla="*/ 105 w 112"/>
                <a:gd name="T5" fmla="*/ 34 h 63"/>
                <a:gd name="T6" fmla="*/ 105 w 112"/>
                <a:gd name="T7" fmla="*/ 40 h 63"/>
                <a:gd name="T8" fmla="*/ 97 w 112"/>
                <a:gd name="T9" fmla="*/ 46 h 63"/>
                <a:gd name="T10" fmla="*/ 97 w 112"/>
                <a:gd name="T11" fmla="*/ 51 h 63"/>
                <a:gd name="T12" fmla="*/ 82 w 112"/>
                <a:gd name="T13" fmla="*/ 63 h 63"/>
                <a:gd name="T14" fmla="*/ 52 w 112"/>
                <a:gd name="T15" fmla="*/ 63 h 63"/>
                <a:gd name="T16" fmla="*/ 45 w 112"/>
                <a:gd name="T17" fmla="*/ 57 h 63"/>
                <a:gd name="T18" fmla="*/ 37 w 112"/>
                <a:gd name="T19" fmla="*/ 57 h 63"/>
                <a:gd name="T20" fmla="*/ 22 w 112"/>
                <a:gd name="T21" fmla="*/ 51 h 63"/>
                <a:gd name="T22" fmla="*/ 0 w 112"/>
                <a:gd name="T23" fmla="*/ 34 h 63"/>
                <a:gd name="T24" fmla="*/ 0 w 112"/>
                <a:gd name="T25" fmla="*/ 23 h 63"/>
                <a:gd name="T26" fmla="*/ 15 w 112"/>
                <a:gd name="T27" fmla="*/ 12 h 63"/>
                <a:gd name="T28" fmla="*/ 22 w 112"/>
                <a:gd name="T29" fmla="*/ 17 h 63"/>
                <a:gd name="T30" fmla="*/ 45 w 112"/>
                <a:gd name="T31" fmla="*/ 0 h 63"/>
                <a:gd name="T32" fmla="*/ 82 w 112"/>
                <a:gd name="T33" fmla="*/ 0 h 63"/>
                <a:gd name="T34" fmla="*/ 112 w 112"/>
                <a:gd name="T35" fmla="*/ 23 h 6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63"/>
                <a:gd name="T56" fmla="*/ 112 w 112"/>
                <a:gd name="T57" fmla="*/ 63 h 6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63">
                  <a:moveTo>
                    <a:pt x="112" y="23"/>
                  </a:moveTo>
                  <a:lnTo>
                    <a:pt x="112" y="29"/>
                  </a:lnTo>
                  <a:lnTo>
                    <a:pt x="105" y="34"/>
                  </a:lnTo>
                  <a:lnTo>
                    <a:pt x="105" y="40"/>
                  </a:lnTo>
                  <a:lnTo>
                    <a:pt x="97" y="46"/>
                  </a:lnTo>
                  <a:lnTo>
                    <a:pt x="97" y="51"/>
                  </a:lnTo>
                  <a:lnTo>
                    <a:pt x="82" y="63"/>
                  </a:lnTo>
                  <a:lnTo>
                    <a:pt x="52" y="63"/>
                  </a:lnTo>
                  <a:lnTo>
                    <a:pt x="45" y="57"/>
                  </a:lnTo>
                  <a:lnTo>
                    <a:pt x="37" y="57"/>
                  </a:lnTo>
                  <a:lnTo>
                    <a:pt x="22" y="51"/>
                  </a:lnTo>
                  <a:lnTo>
                    <a:pt x="0" y="34"/>
                  </a:lnTo>
                  <a:lnTo>
                    <a:pt x="0" y="23"/>
                  </a:lnTo>
                  <a:lnTo>
                    <a:pt x="15" y="12"/>
                  </a:lnTo>
                  <a:lnTo>
                    <a:pt x="22" y="17"/>
                  </a:lnTo>
                  <a:lnTo>
                    <a:pt x="45" y="0"/>
                  </a:lnTo>
                  <a:lnTo>
                    <a:pt x="82" y="0"/>
                  </a:lnTo>
                  <a:lnTo>
                    <a:pt x="112" y="23"/>
                  </a:lnTo>
                  <a:close/>
                </a:path>
              </a:pathLst>
            </a:custGeom>
            <a:solidFill>
              <a:srgbClr val="FF0000"/>
            </a:solidFill>
            <a:ln w="9525">
              <a:noFill/>
              <a:round/>
              <a:headEnd/>
              <a:tailEnd/>
            </a:ln>
          </p:spPr>
          <p:txBody>
            <a:bodyPr/>
            <a:lstStyle/>
            <a:p>
              <a:endParaRPr lang="en-US"/>
            </a:p>
          </p:txBody>
        </p:sp>
        <p:sp>
          <p:nvSpPr>
            <p:cNvPr id="20619" name="Freeform 137"/>
            <p:cNvSpPr>
              <a:spLocks/>
            </p:cNvSpPr>
            <p:nvPr/>
          </p:nvSpPr>
          <p:spPr bwMode="auto">
            <a:xfrm>
              <a:off x="1436" y="1573"/>
              <a:ext cx="151" cy="514"/>
            </a:xfrm>
            <a:custGeom>
              <a:avLst/>
              <a:gdLst>
                <a:gd name="T0" fmla="*/ 151 w 151"/>
                <a:gd name="T1" fmla="*/ 17 h 514"/>
                <a:gd name="T2" fmla="*/ 128 w 151"/>
                <a:gd name="T3" fmla="*/ 79 h 514"/>
                <a:gd name="T4" fmla="*/ 113 w 151"/>
                <a:gd name="T5" fmla="*/ 136 h 514"/>
                <a:gd name="T6" fmla="*/ 98 w 151"/>
                <a:gd name="T7" fmla="*/ 198 h 514"/>
                <a:gd name="T8" fmla="*/ 83 w 151"/>
                <a:gd name="T9" fmla="*/ 260 h 514"/>
                <a:gd name="T10" fmla="*/ 75 w 151"/>
                <a:gd name="T11" fmla="*/ 316 h 514"/>
                <a:gd name="T12" fmla="*/ 60 w 151"/>
                <a:gd name="T13" fmla="*/ 378 h 514"/>
                <a:gd name="T14" fmla="*/ 53 w 151"/>
                <a:gd name="T15" fmla="*/ 440 h 514"/>
                <a:gd name="T16" fmla="*/ 45 w 151"/>
                <a:gd name="T17" fmla="*/ 502 h 514"/>
                <a:gd name="T18" fmla="*/ 45 w 151"/>
                <a:gd name="T19" fmla="*/ 508 h 514"/>
                <a:gd name="T20" fmla="*/ 38 w 151"/>
                <a:gd name="T21" fmla="*/ 508 h 514"/>
                <a:gd name="T22" fmla="*/ 30 w 151"/>
                <a:gd name="T23" fmla="*/ 514 h 514"/>
                <a:gd name="T24" fmla="*/ 0 w 151"/>
                <a:gd name="T25" fmla="*/ 514 h 514"/>
                <a:gd name="T26" fmla="*/ 0 w 151"/>
                <a:gd name="T27" fmla="*/ 457 h 514"/>
                <a:gd name="T28" fmla="*/ 8 w 151"/>
                <a:gd name="T29" fmla="*/ 401 h 514"/>
                <a:gd name="T30" fmla="*/ 15 w 151"/>
                <a:gd name="T31" fmla="*/ 344 h 514"/>
                <a:gd name="T32" fmla="*/ 23 w 151"/>
                <a:gd name="T33" fmla="*/ 294 h 514"/>
                <a:gd name="T34" fmla="*/ 38 w 151"/>
                <a:gd name="T35" fmla="*/ 237 h 514"/>
                <a:gd name="T36" fmla="*/ 53 w 151"/>
                <a:gd name="T37" fmla="*/ 181 h 514"/>
                <a:gd name="T38" fmla="*/ 68 w 151"/>
                <a:gd name="T39" fmla="*/ 130 h 514"/>
                <a:gd name="T40" fmla="*/ 83 w 151"/>
                <a:gd name="T41" fmla="*/ 79 h 514"/>
                <a:gd name="T42" fmla="*/ 83 w 151"/>
                <a:gd name="T43" fmla="*/ 57 h 514"/>
                <a:gd name="T44" fmla="*/ 90 w 151"/>
                <a:gd name="T45" fmla="*/ 46 h 514"/>
                <a:gd name="T46" fmla="*/ 90 w 151"/>
                <a:gd name="T47" fmla="*/ 23 h 514"/>
                <a:gd name="T48" fmla="*/ 98 w 151"/>
                <a:gd name="T49" fmla="*/ 12 h 514"/>
                <a:gd name="T50" fmla="*/ 106 w 151"/>
                <a:gd name="T51" fmla="*/ 6 h 514"/>
                <a:gd name="T52" fmla="*/ 121 w 151"/>
                <a:gd name="T53" fmla="*/ 0 h 514"/>
                <a:gd name="T54" fmla="*/ 128 w 151"/>
                <a:gd name="T55" fmla="*/ 0 h 514"/>
                <a:gd name="T56" fmla="*/ 151 w 151"/>
                <a:gd name="T57" fmla="*/ 17 h 51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1"/>
                <a:gd name="T88" fmla="*/ 0 h 514"/>
                <a:gd name="T89" fmla="*/ 151 w 151"/>
                <a:gd name="T90" fmla="*/ 514 h 51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1" h="514">
                  <a:moveTo>
                    <a:pt x="151" y="17"/>
                  </a:moveTo>
                  <a:lnTo>
                    <a:pt x="128" y="79"/>
                  </a:lnTo>
                  <a:lnTo>
                    <a:pt x="113" y="136"/>
                  </a:lnTo>
                  <a:lnTo>
                    <a:pt x="98" y="198"/>
                  </a:lnTo>
                  <a:lnTo>
                    <a:pt x="83" y="260"/>
                  </a:lnTo>
                  <a:lnTo>
                    <a:pt x="75" y="316"/>
                  </a:lnTo>
                  <a:lnTo>
                    <a:pt x="60" y="378"/>
                  </a:lnTo>
                  <a:lnTo>
                    <a:pt x="53" y="440"/>
                  </a:lnTo>
                  <a:lnTo>
                    <a:pt x="45" y="502"/>
                  </a:lnTo>
                  <a:lnTo>
                    <a:pt x="45" y="508"/>
                  </a:lnTo>
                  <a:lnTo>
                    <a:pt x="38" y="508"/>
                  </a:lnTo>
                  <a:lnTo>
                    <a:pt x="30" y="514"/>
                  </a:lnTo>
                  <a:lnTo>
                    <a:pt x="0" y="514"/>
                  </a:lnTo>
                  <a:lnTo>
                    <a:pt x="0" y="457"/>
                  </a:lnTo>
                  <a:lnTo>
                    <a:pt x="8" y="401"/>
                  </a:lnTo>
                  <a:lnTo>
                    <a:pt x="15" y="344"/>
                  </a:lnTo>
                  <a:lnTo>
                    <a:pt x="23" y="294"/>
                  </a:lnTo>
                  <a:lnTo>
                    <a:pt x="38" y="237"/>
                  </a:lnTo>
                  <a:lnTo>
                    <a:pt x="53" y="181"/>
                  </a:lnTo>
                  <a:lnTo>
                    <a:pt x="68" y="130"/>
                  </a:lnTo>
                  <a:lnTo>
                    <a:pt x="83" y="79"/>
                  </a:lnTo>
                  <a:lnTo>
                    <a:pt x="83" y="57"/>
                  </a:lnTo>
                  <a:lnTo>
                    <a:pt x="90" y="46"/>
                  </a:lnTo>
                  <a:lnTo>
                    <a:pt x="90" y="23"/>
                  </a:lnTo>
                  <a:lnTo>
                    <a:pt x="98" y="12"/>
                  </a:lnTo>
                  <a:lnTo>
                    <a:pt x="106" y="6"/>
                  </a:lnTo>
                  <a:lnTo>
                    <a:pt x="121" y="0"/>
                  </a:lnTo>
                  <a:lnTo>
                    <a:pt x="128" y="0"/>
                  </a:lnTo>
                  <a:lnTo>
                    <a:pt x="151" y="17"/>
                  </a:lnTo>
                  <a:close/>
                </a:path>
              </a:pathLst>
            </a:custGeom>
            <a:solidFill>
              <a:srgbClr val="FF00FF"/>
            </a:solidFill>
            <a:ln w="9525">
              <a:noFill/>
              <a:round/>
              <a:headEnd/>
              <a:tailEnd/>
            </a:ln>
          </p:spPr>
          <p:txBody>
            <a:bodyPr/>
            <a:lstStyle/>
            <a:p>
              <a:endParaRPr lang="en-US"/>
            </a:p>
          </p:txBody>
        </p:sp>
        <p:sp>
          <p:nvSpPr>
            <p:cNvPr id="20620" name="Freeform 138"/>
            <p:cNvSpPr>
              <a:spLocks/>
            </p:cNvSpPr>
            <p:nvPr/>
          </p:nvSpPr>
          <p:spPr bwMode="auto">
            <a:xfrm>
              <a:off x="1902" y="1579"/>
              <a:ext cx="98" cy="62"/>
            </a:xfrm>
            <a:custGeom>
              <a:avLst/>
              <a:gdLst>
                <a:gd name="T0" fmla="*/ 98 w 98"/>
                <a:gd name="T1" fmla="*/ 34 h 62"/>
                <a:gd name="T2" fmla="*/ 98 w 98"/>
                <a:gd name="T3" fmla="*/ 40 h 62"/>
                <a:gd name="T4" fmla="*/ 91 w 98"/>
                <a:gd name="T5" fmla="*/ 51 h 62"/>
                <a:gd name="T6" fmla="*/ 76 w 98"/>
                <a:gd name="T7" fmla="*/ 62 h 62"/>
                <a:gd name="T8" fmla="*/ 53 w 98"/>
                <a:gd name="T9" fmla="*/ 62 h 62"/>
                <a:gd name="T10" fmla="*/ 46 w 98"/>
                <a:gd name="T11" fmla="*/ 57 h 62"/>
                <a:gd name="T12" fmla="*/ 31 w 98"/>
                <a:gd name="T13" fmla="*/ 57 h 62"/>
                <a:gd name="T14" fmla="*/ 0 w 98"/>
                <a:gd name="T15" fmla="*/ 34 h 62"/>
                <a:gd name="T16" fmla="*/ 8 w 98"/>
                <a:gd name="T17" fmla="*/ 28 h 62"/>
                <a:gd name="T18" fmla="*/ 8 w 98"/>
                <a:gd name="T19" fmla="*/ 17 h 62"/>
                <a:gd name="T20" fmla="*/ 15 w 98"/>
                <a:gd name="T21" fmla="*/ 11 h 62"/>
                <a:gd name="T22" fmla="*/ 23 w 98"/>
                <a:gd name="T23" fmla="*/ 11 h 62"/>
                <a:gd name="T24" fmla="*/ 38 w 98"/>
                <a:gd name="T25" fmla="*/ 0 h 62"/>
                <a:gd name="T26" fmla="*/ 46 w 98"/>
                <a:gd name="T27" fmla="*/ 0 h 62"/>
                <a:gd name="T28" fmla="*/ 53 w 98"/>
                <a:gd name="T29" fmla="*/ 6 h 62"/>
                <a:gd name="T30" fmla="*/ 61 w 98"/>
                <a:gd name="T31" fmla="*/ 6 h 62"/>
                <a:gd name="T32" fmla="*/ 76 w 98"/>
                <a:gd name="T33" fmla="*/ 11 h 62"/>
                <a:gd name="T34" fmla="*/ 76 w 98"/>
                <a:gd name="T35" fmla="*/ 17 h 62"/>
                <a:gd name="T36" fmla="*/ 98 w 98"/>
                <a:gd name="T37" fmla="*/ 34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8"/>
                <a:gd name="T58" fmla="*/ 0 h 62"/>
                <a:gd name="T59" fmla="*/ 98 w 98"/>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8" h="62">
                  <a:moveTo>
                    <a:pt x="98" y="34"/>
                  </a:moveTo>
                  <a:lnTo>
                    <a:pt x="98" y="40"/>
                  </a:lnTo>
                  <a:lnTo>
                    <a:pt x="91" y="51"/>
                  </a:lnTo>
                  <a:lnTo>
                    <a:pt x="76" y="62"/>
                  </a:lnTo>
                  <a:lnTo>
                    <a:pt x="53" y="62"/>
                  </a:lnTo>
                  <a:lnTo>
                    <a:pt x="46" y="57"/>
                  </a:lnTo>
                  <a:lnTo>
                    <a:pt x="31" y="57"/>
                  </a:lnTo>
                  <a:lnTo>
                    <a:pt x="0" y="34"/>
                  </a:lnTo>
                  <a:lnTo>
                    <a:pt x="8" y="28"/>
                  </a:lnTo>
                  <a:lnTo>
                    <a:pt x="8" y="17"/>
                  </a:lnTo>
                  <a:lnTo>
                    <a:pt x="15" y="11"/>
                  </a:lnTo>
                  <a:lnTo>
                    <a:pt x="23" y="11"/>
                  </a:lnTo>
                  <a:lnTo>
                    <a:pt x="38" y="0"/>
                  </a:lnTo>
                  <a:lnTo>
                    <a:pt x="46" y="0"/>
                  </a:lnTo>
                  <a:lnTo>
                    <a:pt x="53" y="6"/>
                  </a:lnTo>
                  <a:lnTo>
                    <a:pt x="61" y="6"/>
                  </a:lnTo>
                  <a:lnTo>
                    <a:pt x="76" y="11"/>
                  </a:lnTo>
                  <a:lnTo>
                    <a:pt x="76" y="17"/>
                  </a:lnTo>
                  <a:lnTo>
                    <a:pt x="98" y="34"/>
                  </a:lnTo>
                  <a:close/>
                </a:path>
              </a:pathLst>
            </a:custGeom>
            <a:solidFill>
              <a:srgbClr val="FF0000"/>
            </a:solidFill>
            <a:ln w="9525">
              <a:noFill/>
              <a:round/>
              <a:headEnd/>
              <a:tailEnd/>
            </a:ln>
          </p:spPr>
          <p:txBody>
            <a:bodyPr/>
            <a:lstStyle/>
            <a:p>
              <a:endParaRPr lang="en-US"/>
            </a:p>
          </p:txBody>
        </p:sp>
        <p:sp>
          <p:nvSpPr>
            <p:cNvPr id="20621" name="Freeform 139"/>
            <p:cNvSpPr>
              <a:spLocks/>
            </p:cNvSpPr>
            <p:nvPr/>
          </p:nvSpPr>
          <p:spPr bwMode="auto">
            <a:xfrm>
              <a:off x="1790" y="1585"/>
              <a:ext cx="165" cy="462"/>
            </a:xfrm>
            <a:custGeom>
              <a:avLst/>
              <a:gdLst>
                <a:gd name="T0" fmla="*/ 60 w 165"/>
                <a:gd name="T1" fmla="*/ 62 h 462"/>
                <a:gd name="T2" fmla="*/ 75 w 165"/>
                <a:gd name="T3" fmla="*/ 107 h 462"/>
                <a:gd name="T4" fmla="*/ 90 w 165"/>
                <a:gd name="T5" fmla="*/ 158 h 462"/>
                <a:gd name="T6" fmla="*/ 97 w 165"/>
                <a:gd name="T7" fmla="*/ 203 h 462"/>
                <a:gd name="T8" fmla="*/ 112 w 165"/>
                <a:gd name="T9" fmla="*/ 254 h 462"/>
                <a:gd name="T10" fmla="*/ 127 w 165"/>
                <a:gd name="T11" fmla="*/ 299 h 462"/>
                <a:gd name="T12" fmla="*/ 143 w 165"/>
                <a:gd name="T13" fmla="*/ 349 h 462"/>
                <a:gd name="T14" fmla="*/ 150 w 165"/>
                <a:gd name="T15" fmla="*/ 400 h 462"/>
                <a:gd name="T16" fmla="*/ 165 w 165"/>
                <a:gd name="T17" fmla="*/ 445 h 462"/>
                <a:gd name="T18" fmla="*/ 165 w 165"/>
                <a:gd name="T19" fmla="*/ 457 h 462"/>
                <a:gd name="T20" fmla="*/ 158 w 165"/>
                <a:gd name="T21" fmla="*/ 462 h 462"/>
                <a:gd name="T22" fmla="*/ 112 w 165"/>
                <a:gd name="T23" fmla="*/ 462 h 462"/>
                <a:gd name="T24" fmla="*/ 105 w 165"/>
                <a:gd name="T25" fmla="*/ 406 h 462"/>
                <a:gd name="T26" fmla="*/ 90 w 165"/>
                <a:gd name="T27" fmla="*/ 349 h 462"/>
                <a:gd name="T28" fmla="*/ 67 w 165"/>
                <a:gd name="T29" fmla="*/ 293 h 462"/>
                <a:gd name="T30" fmla="*/ 60 w 165"/>
                <a:gd name="T31" fmla="*/ 237 h 462"/>
                <a:gd name="T32" fmla="*/ 37 w 165"/>
                <a:gd name="T33" fmla="*/ 180 h 462"/>
                <a:gd name="T34" fmla="*/ 22 w 165"/>
                <a:gd name="T35" fmla="*/ 129 h 462"/>
                <a:gd name="T36" fmla="*/ 15 w 165"/>
                <a:gd name="T37" fmla="*/ 73 h 462"/>
                <a:gd name="T38" fmla="*/ 0 w 165"/>
                <a:gd name="T39" fmla="*/ 17 h 462"/>
                <a:gd name="T40" fmla="*/ 0 w 165"/>
                <a:gd name="T41" fmla="*/ 11 h 462"/>
                <a:gd name="T42" fmla="*/ 7 w 165"/>
                <a:gd name="T43" fmla="*/ 5 h 462"/>
                <a:gd name="T44" fmla="*/ 15 w 165"/>
                <a:gd name="T45" fmla="*/ 5 h 462"/>
                <a:gd name="T46" fmla="*/ 22 w 165"/>
                <a:gd name="T47" fmla="*/ 0 h 462"/>
                <a:gd name="T48" fmla="*/ 37 w 165"/>
                <a:gd name="T49" fmla="*/ 0 h 462"/>
                <a:gd name="T50" fmla="*/ 52 w 165"/>
                <a:gd name="T51" fmla="*/ 11 h 462"/>
                <a:gd name="T52" fmla="*/ 52 w 165"/>
                <a:gd name="T53" fmla="*/ 28 h 462"/>
                <a:gd name="T54" fmla="*/ 60 w 165"/>
                <a:gd name="T55" fmla="*/ 45 h 462"/>
                <a:gd name="T56" fmla="*/ 60 w 165"/>
                <a:gd name="T57" fmla="*/ 62 h 46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5"/>
                <a:gd name="T88" fmla="*/ 0 h 462"/>
                <a:gd name="T89" fmla="*/ 165 w 165"/>
                <a:gd name="T90" fmla="*/ 462 h 46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5" h="462">
                  <a:moveTo>
                    <a:pt x="60" y="62"/>
                  </a:moveTo>
                  <a:lnTo>
                    <a:pt x="75" y="107"/>
                  </a:lnTo>
                  <a:lnTo>
                    <a:pt x="90" y="158"/>
                  </a:lnTo>
                  <a:lnTo>
                    <a:pt x="97" y="203"/>
                  </a:lnTo>
                  <a:lnTo>
                    <a:pt x="112" y="254"/>
                  </a:lnTo>
                  <a:lnTo>
                    <a:pt x="127" y="299"/>
                  </a:lnTo>
                  <a:lnTo>
                    <a:pt x="143" y="349"/>
                  </a:lnTo>
                  <a:lnTo>
                    <a:pt x="150" y="400"/>
                  </a:lnTo>
                  <a:lnTo>
                    <a:pt x="165" y="445"/>
                  </a:lnTo>
                  <a:lnTo>
                    <a:pt x="165" y="457"/>
                  </a:lnTo>
                  <a:lnTo>
                    <a:pt x="158" y="462"/>
                  </a:lnTo>
                  <a:lnTo>
                    <a:pt x="112" y="462"/>
                  </a:lnTo>
                  <a:lnTo>
                    <a:pt x="105" y="406"/>
                  </a:lnTo>
                  <a:lnTo>
                    <a:pt x="90" y="349"/>
                  </a:lnTo>
                  <a:lnTo>
                    <a:pt x="67" y="293"/>
                  </a:lnTo>
                  <a:lnTo>
                    <a:pt x="60" y="237"/>
                  </a:lnTo>
                  <a:lnTo>
                    <a:pt x="37" y="180"/>
                  </a:lnTo>
                  <a:lnTo>
                    <a:pt x="22" y="129"/>
                  </a:lnTo>
                  <a:lnTo>
                    <a:pt x="15" y="73"/>
                  </a:lnTo>
                  <a:lnTo>
                    <a:pt x="0" y="17"/>
                  </a:lnTo>
                  <a:lnTo>
                    <a:pt x="0" y="11"/>
                  </a:lnTo>
                  <a:lnTo>
                    <a:pt x="7" y="5"/>
                  </a:lnTo>
                  <a:lnTo>
                    <a:pt x="15" y="5"/>
                  </a:lnTo>
                  <a:lnTo>
                    <a:pt x="22" y="0"/>
                  </a:lnTo>
                  <a:lnTo>
                    <a:pt x="37" y="0"/>
                  </a:lnTo>
                  <a:lnTo>
                    <a:pt x="52" y="11"/>
                  </a:lnTo>
                  <a:lnTo>
                    <a:pt x="52" y="28"/>
                  </a:lnTo>
                  <a:lnTo>
                    <a:pt x="60" y="45"/>
                  </a:lnTo>
                  <a:lnTo>
                    <a:pt x="60" y="62"/>
                  </a:lnTo>
                  <a:close/>
                </a:path>
              </a:pathLst>
            </a:custGeom>
            <a:solidFill>
              <a:srgbClr val="FF00FF"/>
            </a:solidFill>
            <a:ln w="9525">
              <a:noFill/>
              <a:round/>
              <a:headEnd/>
              <a:tailEnd/>
            </a:ln>
          </p:spPr>
          <p:txBody>
            <a:bodyPr/>
            <a:lstStyle/>
            <a:p>
              <a:endParaRPr lang="en-US"/>
            </a:p>
          </p:txBody>
        </p:sp>
        <p:sp>
          <p:nvSpPr>
            <p:cNvPr id="20622" name="Freeform 140"/>
            <p:cNvSpPr>
              <a:spLocks/>
            </p:cNvSpPr>
            <p:nvPr/>
          </p:nvSpPr>
          <p:spPr bwMode="auto">
            <a:xfrm>
              <a:off x="1624" y="1607"/>
              <a:ext cx="90" cy="62"/>
            </a:xfrm>
            <a:custGeom>
              <a:avLst/>
              <a:gdLst>
                <a:gd name="T0" fmla="*/ 90 w 90"/>
                <a:gd name="T1" fmla="*/ 17 h 62"/>
                <a:gd name="T2" fmla="*/ 90 w 90"/>
                <a:gd name="T3" fmla="*/ 29 h 62"/>
                <a:gd name="T4" fmla="*/ 83 w 90"/>
                <a:gd name="T5" fmla="*/ 40 h 62"/>
                <a:gd name="T6" fmla="*/ 53 w 90"/>
                <a:gd name="T7" fmla="*/ 62 h 62"/>
                <a:gd name="T8" fmla="*/ 45 w 90"/>
                <a:gd name="T9" fmla="*/ 62 h 62"/>
                <a:gd name="T10" fmla="*/ 38 w 90"/>
                <a:gd name="T11" fmla="*/ 57 h 62"/>
                <a:gd name="T12" fmla="*/ 30 w 90"/>
                <a:gd name="T13" fmla="*/ 57 h 62"/>
                <a:gd name="T14" fmla="*/ 8 w 90"/>
                <a:gd name="T15" fmla="*/ 40 h 62"/>
                <a:gd name="T16" fmla="*/ 0 w 90"/>
                <a:gd name="T17" fmla="*/ 40 h 62"/>
                <a:gd name="T18" fmla="*/ 8 w 90"/>
                <a:gd name="T19" fmla="*/ 29 h 62"/>
                <a:gd name="T20" fmla="*/ 15 w 90"/>
                <a:gd name="T21" fmla="*/ 17 h 62"/>
                <a:gd name="T22" fmla="*/ 15 w 90"/>
                <a:gd name="T23" fmla="*/ 12 h 62"/>
                <a:gd name="T24" fmla="*/ 30 w 90"/>
                <a:gd name="T25" fmla="*/ 0 h 62"/>
                <a:gd name="T26" fmla="*/ 68 w 90"/>
                <a:gd name="T27" fmla="*/ 0 h 62"/>
                <a:gd name="T28" fmla="*/ 90 w 90"/>
                <a:gd name="T29" fmla="*/ 17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0"/>
                <a:gd name="T46" fmla="*/ 0 h 62"/>
                <a:gd name="T47" fmla="*/ 90 w 90"/>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0" h="62">
                  <a:moveTo>
                    <a:pt x="90" y="17"/>
                  </a:moveTo>
                  <a:lnTo>
                    <a:pt x="90" y="29"/>
                  </a:lnTo>
                  <a:lnTo>
                    <a:pt x="83" y="40"/>
                  </a:lnTo>
                  <a:lnTo>
                    <a:pt x="53" y="62"/>
                  </a:lnTo>
                  <a:lnTo>
                    <a:pt x="45" y="62"/>
                  </a:lnTo>
                  <a:lnTo>
                    <a:pt x="38" y="57"/>
                  </a:lnTo>
                  <a:lnTo>
                    <a:pt x="30" y="57"/>
                  </a:lnTo>
                  <a:lnTo>
                    <a:pt x="8" y="40"/>
                  </a:lnTo>
                  <a:lnTo>
                    <a:pt x="0" y="40"/>
                  </a:lnTo>
                  <a:lnTo>
                    <a:pt x="8" y="29"/>
                  </a:lnTo>
                  <a:lnTo>
                    <a:pt x="15" y="17"/>
                  </a:lnTo>
                  <a:lnTo>
                    <a:pt x="15" y="12"/>
                  </a:lnTo>
                  <a:lnTo>
                    <a:pt x="30" y="0"/>
                  </a:lnTo>
                  <a:lnTo>
                    <a:pt x="68" y="0"/>
                  </a:lnTo>
                  <a:lnTo>
                    <a:pt x="90" y="17"/>
                  </a:lnTo>
                  <a:close/>
                </a:path>
              </a:pathLst>
            </a:custGeom>
            <a:solidFill>
              <a:srgbClr val="FF0000"/>
            </a:solidFill>
            <a:ln w="9525">
              <a:noFill/>
              <a:round/>
              <a:headEnd/>
              <a:tailEnd/>
            </a:ln>
          </p:spPr>
          <p:txBody>
            <a:bodyPr/>
            <a:lstStyle/>
            <a:p>
              <a:endParaRPr lang="en-US"/>
            </a:p>
          </p:txBody>
        </p:sp>
        <p:sp>
          <p:nvSpPr>
            <p:cNvPr id="20623" name="Freeform 141"/>
            <p:cNvSpPr>
              <a:spLocks/>
            </p:cNvSpPr>
            <p:nvPr/>
          </p:nvSpPr>
          <p:spPr bwMode="auto">
            <a:xfrm>
              <a:off x="767" y="1613"/>
              <a:ext cx="316" cy="259"/>
            </a:xfrm>
            <a:custGeom>
              <a:avLst/>
              <a:gdLst>
                <a:gd name="T0" fmla="*/ 316 w 316"/>
                <a:gd name="T1" fmla="*/ 11 h 259"/>
                <a:gd name="T2" fmla="*/ 316 w 316"/>
                <a:gd name="T3" fmla="*/ 23 h 259"/>
                <a:gd name="T4" fmla="*/ 263 w 316"/>
                <a:gd name="T5" fmla="*/ 62 h 259"/>
                <a:gd name="T6" fmla="*/ 256 w 316"/>
                <a:gd name="T7" fmla="*/ 79 h 259"/>
                <a:gd name="T8" fmla="*/ 196 w 316"/>
                <a:gd name="T9" fmla="*/ 124 h 259"/>
                <a:gd name="T10" fmla="*/ 180 w 316"/>
                <a:gd name="T11" fmla="*/ 141 h 259"/>
                <a:gd name="T12" fmla="*/ 173 w 316"/>
                <a:gd name="T13" fmla="*/ 152 h 259"/>
                <a:gd name="T14" fmla="*/ 128 w 316"/>
                <a:gd name="T15" fmla="*/ 186 h 259"/>
                <a:gd name="T16" fmla="*/ 113 w 316"/>
                <a:gd name="T17" fmla="*/ 203 h 259"/>
                <a:gd name="T18" fmla="*/ 98 w 316"/>
                <a:gd name="T19" fmla="*/ 209 h 259"/>
                <a:gd name="T20" fmla="*/ 90 w 316"/>
                <a:gd name="T21" fmla="*/ 226 h 259"/>
                <a:gd name="T22" fmla="*/ 68 w 316"/>
                <a:gd name="T23" fmla="*/ 237 h 259"/>
                <a:gd name="T24" fmla="*/ 53 w 316"/>
                <a:gd name="T25" fmla="*/ 248 h 259"/>
                <a:gd name="T26" fmla="*/ 45 w 316"/>
                <a:gd name="T27" fmla="*/ 259 h 259"/>
                <a:gd name="T28" fmla="*/ 30 w 316"/>
                <a:gd name="T29" fmla="*/ 259 h 259"/>
                <a:gd name="T30" fmla="*/ 23 w 316"/>
                <a:gd name="T31" fmla="*/ 254 h 259"/>
                <a:gd name="T32" fmla="*/ 15 w 316"/>
                <a:gd name="T33" fmla="*/ 254 h 259"/>
                <a:gd name="T34" fmla="*/ 0 w 316"/>
                <a:gd name="T35" fmla="*/ 242 h 259"/>
                <a:gd name="T36" fmla="*/ 38 w 316"/>
                <a:gd name="T37" fmla="*/ 214 h 259"/>
                <a:gd name="T38" fmla="*/ 53 w 316"/>
                <a:gd name="T39" fmla="*/ 197 h 259"/>
                <a:gd name="T40" fmla="*/ 68 w 316"/>
                <a:gd name="T41" fmla="*/ 180 h 259"/>
                <a:gd name="T42" fmla="*/ 90 w 316"/>
                <a:gd name="T43" fmla="*/ 169 h 259"/>
                <a:gd name="T44" fmla="*/ 105 w 316"/>
                <a:gd name="T45" fmla="*/ 152 h 259"/>
                <a:gd name="T46" fmla="*/ 120 w 316"/>
                <a:gd name="T47" fmla="*/ 141 h 259"/>
                <a:gd name="T48" fmla="*/ 135 w 316"/>
                <a:gd name="T49" fmla="*/ 124 h 259"/>
                <a:gd name="T50" fmla="*/ 158 w 316"/>
                <a:gd name="T51" fmla="*/ 107 h 259"/>
                <a:gd name="T52" fmla="*/ 173 w 316"/>
                <a:gd name="T53" fmla="*/ 90 h 259"/>
                <a:gd name="T54" fmla="*/ 188 w 316"/>
                <a:gd name="T55" fmla="*/ 79 h 259"/>
                <a:gd name="T56" fmla="*/ 203 w 316"/>
                <a:gd name="T57" fmla="*/ 62 h 259"/>
                <a:gd name="T58" fmla="*/ 218 w 316"/>
                <a:gd name="T59" fmla="*/ 45 h 259"/>
                <a:gd name="T60" fmla="*/ 241 w 316"/>
                <a:gd name="T61" fmla="*/ 34 h 259"/>
                <a:gd name="T62" fmla="*/ 256 w 316"/>
                <a:gd name="T63" fmla="*/ 17 h 259"/>
                <a:gd name="T64" fmla="*/ 271 w 316"/>
                <a:gd name="T65" fmla="*/ 0 h 259"/>
                <a:gd name="T66" fmla="*/ 301 w 316"/>
                <a:gd name="T67" fmla="*/ 0 h 259"/>
                <a:gd name="T68" fmla="*/ 316 w 316"/>
                <a:gd name="T69" fmla="*/ 11 h 2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6"/>
                <a:gd name="T106" fmla="*/ 0 h 259"/>
                <a:gd name="T107" fmla="*/ 316 w 316"/>
                <a:gd name="T108" fmla="*/ 259 h 2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6" h="259">
                  <a:moveTo>
                    <a:pt x="316" y="11"/>
                  </a:moveTo>
                  <a:lnTo>
                    <a:pt x="316" y="23"/>
                  </a:lnTo>
                  <a:lnTo>
                    <a:pt x="263" y="62"/>
                  </a:lnTo>
                  <a:lnTo>
                    <a:pt x="256" y="79"/>
                  </a:lnTo>
                  <a:lnTo>
                    <a:pt x="196" y="124"/>
                  </a:lnTo>
                  <a:lnTo>
                    <a:pt x="180" y="141"/>
                  </a:lnTo>
                  <a:lnTo>
                    <a:pt x="173" y="152"/>
                  </a:lnTo>
                  <a:lnTo>
                    <a:pt x="128" y="186"/>
                  </a:lnTo>
                  <a:lnTo>
                    <a:pt x="113" y="203"/>
                  </a:lnTo>
                  <a:lnTo>
                    <a:pt x="98" y="209"/>
                  </a:lnTo>
                  <a:lnTo>
                    <a:pt x="90" y="226"/>
                  </a:lnTo>
                  <a:lnTo>
                    <a:pt x="68" y="237"/>
                  </a:lnTo>
                  <a:lnTo>
                    <a:pt x="53" y="248"/>
                  </a:lnTo>
                  <a:lnTo>
                    <a:pt x="45" y="259"/>
                  </a:lnTo>
                  <a:lnTo>
                    <a:pt x="30" y="259"/>
                  </a:lnTo>
                  <a:lnTo>
                    <a:pt x="23" y="254"/>
                  </a:lnTo>
                  <a:lnTo>
                    <a:pt x="15" y="254"/>
                  </a:lnTo>
                  <a:lnTo>
                    <a:pt x="0" y="242"/>
                  </a:lnTo>
                  <a:lnTo>
                    <a:pt x="38" y="214"/>
                  </a:lnTo>
                  <a:lnTo>
                    <a:pt x="53" y="197"/>
                  </a:lnTo>
                  <a:lnTo>
                    <a:pt x="68" y="180"/>
                  </a:lnTo>
                  <a:lnTo>
                    <a:pt x="90" y="169"/>
                  </a:lnTo>
                  <a:lnTo>
                    <a:pt x="105" y="152"/>
                  </a:lnTo>
                  <a:lnTo>
                    <a:pt x="120" y="141"/>
                  </a:lnTo>
                  <a:lnTo>
                    <a:pt x="135" y="124"/>
                  </a:lnTo>
                  <a:lnTo>
                    <a:pt x="158" y="107"/>
                  </a:lnTo>
                  <a:lnTo>
                    <a:pt x="173" y="90"/>
                  </a:lnTo>
                  <a:lnTo>
                    <a:pt x="188" y="79"/>
                  </a:lnTo>
                  <a:lnTo>
                    <a:pt x="203" y="62"/>
                  </a:lnTo>
                  <a:lnTo>
                    <a:pt x="218" y="45"/>
                  </a:lnTo>
                  <a:lnTo>
                    <a:pt x="241" y="34"/>
                  </a:lnTo>
                  <a:lnTo>
                    <a:pt x="256" y="17"/>
                  </a:lnTo>
                  <a:lnTo>
                    <a:pt x="271" y="0"/>
                  </a:lnTo>
                  <a:lnTo>
                    <a:pt x="301" y="0"/>
                  </a:lnTo>
                  <a:lnTo>
                    <a:pt x="316" y="11"/>
                  </a:lnTo>
                  <a:close/>
                </a:path>
              </a:pathLst>
            </a:custGeom>
            <a:solidFill>
              <a:srgbClr val="FF3F3F"/>
            </a:solidFill>
            <a:ln w="9525">
              <a:noFill/>
              <a:round/>
              <a:headEnd/>
              <a:tailEnd/>
            </a:ln>
          </p:spPr>
          <p:txBody>
            <a:bodyPr/>
            <a:lstStyle/>
            <a:p>
              <a:endParaRPr lang="en-US"/>
            </a:p>
          </p:txBody>
        </p:sp>
        <p:sp>
          <p:nvSpPr>
            <p:cNvPr id="20624" name="Freeform 142"/>
            <p:cNvSpPr>
              <a:spLocks/>
            </p:cNvSpPr>
            <p:nvPr/>
          </p:nvSpPr>
          <p:spPr bwMode="auto">
            <a:xfrm>
              <a:off x="3677" y="1647"/>
              <a:ext cx="158" cy="107"/>
            </a:xfrm>
            <a:custGeom>
              <a:avLst/>
              <a:gdLst>
                <a:gd name="T0" fmla="*/ 105 w 158"/>
                <a:gd name="T1" fmla="*/ 0 h 107"/>
                <a:gd name="T2" fmla="*/ 105 w 158"/>
                <a:gd name="T3" fmla="*/ 11 h 107"/>
                <a:gd name="T4" fmla="*/ 120 w 158"/>
                <a:gd name="T5" fmla="*/ 22 h 107"/>
                <a:gd name="T6" fmla="*/ 158 w 158"/>
                <a:gd name="T7" fmla="*/ 22 h 107"/>
                <a:gd name="T8" fmla="*/ 150 w 158"/>
                <a:gd name="T9" fmla="*/ 34 h 107"/>
                <a:gd name="T10" fmla="*/ 143 w 158"/>
                <a:gd name="T11" fmla="*/ 45 h 107"/>
                <a:gd name="T12" fmla="*/ 135 w 158"/>
                <a:gd name="T13" fmla="*/ 51 h 107"/>
                <a:gd name="T14" fmla="*/ 120 w 158"/>
                <a:gd name="T15" fmla="*/ 56 h 107"/>
                <a:gd name="T16" fmla="*/ 120 w 158"/>
                <a:gd name="T17" fmla="*/ 62 h 107"/>
                <a:gd name="T18" fmla="*/ 113 w 158"/>
                <a:gd name="T19" fmla="*/ 73 h 107"/>
                <a:gd name="T20" fmla="*/ 113 w 158"/>
                <a:gd name="T21" fmla="*/ 84 h 107"/>
                <a:gd name="T22" fmla="*/ 98 w 158"/>
                <a:gd name="T23" fmla="*/ 90 h 107"/>
                <a:gd name="T24" fmla="*/ 83 w 158"/>
                <a:gd name="T25" fmla="*/ 84 h 107"/>
                <a:gd name="T26" fmla="*/ 60 w 158"/>
                <a:gd name="T27" fmla="*/ 84 h 107"/>
                <a:gd name="T28" fmla="*/ 38 w 158"/>
                <a:gd name="T29" fmla="*/ 101 h 107"/>
                <a:gd name="T30" fmla="*/ 23 w 158"/>
                <a:gd name="T31" fmla="*/ 107 h 107"/>
                <a:gd name="T32" fmla="*/ 15 w 158"/>
                <a:gd name="T33" fmla="*/ 107 h 107"/>
                <a:gd name="T34" fmla="*/ 15 w 158"/>
                <a:gd name="T35" fmla="*/ 90 h 107"/>
                <a:gd name="T36" fmla="*/ 23 w 158"/>
                <a:gd name="T37" fmla="*/ 84 h 107"/>
                <a:gd name="T38" fmla="*/ 30 w 158"/>
                <a:gd name="T39" fmla="*/ 73 h 107"/>
                <a:gd name="T40" fmla="*/ 30 w 158"/>
                <a:gd name="T41" fmla="*/ 56 h 107"/>
                <a:gd name="T42" fmla="*/ 23 w 158"/>
                <a:gd name="T43" fmla="*/ 51 h 107"/>
                <a:gd name="T44" fmla="*/ 8 w 158"/>
                <a:gd name="T45" fmla="*/ 51 h 107"/>
                <a:gd name="T46" fmla="*/ 0 w 158"/>
                <a:gd name="T47" fmla="*/ 39 h 107"/>
                <a:gd name="T48" fmla="*/ 8 w 158"/>
                <a:gd name="T49" fmla="*/ 34 h 107"/>
                <a:gd name="T50" fmla="*/ 15 w 158"/>
                <a:gd name="T51" fmla="*/ 34 h 107"/>
                <a:gd name="T52" fmla="*/ 23 w 158"/>
                <a:gd name="T53" fmla="*/ 28 h 107"/>
                <a:gd name="T54" fmla="*/ 75 w 158"/>
                <a:gd name="T55" fmla="*/ 28 h 107"/>
                <a:gd name="T56" fmla="*/ 75 w 158"/>
                <a:gd name="T57" fmla="*/ 22 h 107"/>
                <a:gd name="T58" fmla="*/ 83 w 158"/>
                <a:gd name="T59" fmla="*/ 22 h 107"/>
                <a:gd name="T60" fmla="*/ 83 w 158"/>
                <a:gd name="T61" fmla="*/ 17 h 107"/>
                <a:gd name="T62" fmla="*/ 98 w 158"/>
                <a:gd name="T63" fmla="*/ 5 h 107"/>
                <a:gd name="T64" fmla="*/ 98 w 158"/>
                <a:gd name="T65" fmla="*/ 0 h 107"/>
                <a:gd name="T66" fmla="*/ 105 w 158"/>
                <a:gd name="T67" fmla="*/ 0 h 10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8"/>
                <a:gd name="T103" fmla="*/ 0 h 107"/>
                <a:gd name="T104" fmla="*/ 158 w 158"/>
                <a:gd name="T105" fmla="*/ 107 h 10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8" h="107">
                  <a:moveTo>
                    <a:pt x="105" y="0"/>
                  </a:moveTo>
                  <a:lnTo>
                    <a:pt x="105" y="11"/>
                  </a:lnTo>
                  <a:lnTo>
                    <a:pt x="120" y="22"/>
                  </a:lnTo>
                  <a:lnTo>
                    <a:pt x="158" y="22"/>
                  </a:lnTo>
                  <a:lnTo>
                    <a:pt x="150" y="34"/>
                  </a:lnTo>
                  <a:lnTo>
                    <a:pt x="143" y="45"/>
                  </a:lnTo>
                  <a:lnTo>
                    <a:pt x="135" y="51"/>
                  </a:lnTo>
                  <a:lnTo>
                    <a:pt x="120" y="56"/>
                  </a:lnTo>
                  <a:lnTo>
                    <a:pt x="120" y="62"/>
                  </a:lnTo>
                  <a:lnTo>
                    <a:pt x="113" y="73"/>
                  </a:lnTo>
                  <a:lnTo>
                    <a:pt x="113" y="84"/>
                  </a:lnTo>
                  <a:lnTo>
                    <a:pt x="98" y="90"/>
                  </a:lnTo>
                  <a:lnTo>
                    <a:pt x="83" y="84"/>
                  </a:lnTo>
                  <a:lnTo>
                    <a:pt x="60" y="84"/>
                  </a:lnTo>
                  <a:lnTo>
                    <a:pt x="38" y="101"/>
                  </a:lnTo>
                  <a:lnTo>
                    <a:pt x="23" y="107"/>
                  </a:lnTo>
                  <a:lnTo>
                    <a:pt x="15" y="107"/>
                  </a:lnTo>
                  <a:lnTo>
                    <a:pt x="15" y="90"/>
                  </a:lnTo>
                  <a:lnTo>
                    <a:pt x="23" y="84"/>
                  </a:lnTo>
                  <a:lnTo>
                    <a:pt x="30" y="73"/>
                  </a:lnTo>
                  <a:lnTo>
                    <a:pt x="30" y="56"/>
                  </a:lnTo>
                  <a:lnTo>
                    <a:pt x="23" y="51"/>
                  </a:lnTo>
                  <a:lnTo>
                    <a:pt x="8" y="51"/>
                  </a:lnTo>
                  <a:lnTo>
                    <a:pt x="0" y="39"/>
                  </a:lnTo>
                  <a:lnTo>
                    <a:pt x="8" y="34"/>
                  </a:lnTo>
                  <a:lnTo>
                    <a:pt x="15" y="34"/>
                  </a:lnTo>
                  <a:lnTo>
                    <a:pt x="23" y="28"/>
                  </a:lnTo>
                  <a:lnTo>
                    <a:pt x="75" y="28"/>
                  </a:lnTo>
                  <a:lnTo>
                    <a:pt x="75" y="22"/>
                  </a:lnTo>
                  <a:lnTo>
                    <a:pt x="83" y="22"/>
                  </a:lnTo>
                  <a:lnTo>
                    <a:pt x="83" y="17"/>
                  </a:lnTo>
                  <a:lnTo>
                    <a:pt x="98" y="5"/>
                  </a:lnTo>
                  <a:lnTo>
                    <a:pt x="98" y="0"/>
                  </a:lnTo>
                  <a:lnTo>
                    <a:pt x="105" y="0"/>
                  </a:lnTo>
                  <a:close/>
                </a:path>
              </a:pathLst>
            </a:custGeom>
            <a:solidFill>
              <a:srgbClr val="FF00FF"/>
            </a:solidFill>
            <a:ln w="9525">
              <a:noFill/>
              <a:round/>
              <a:headEnd/>
              <a:tailEnd/>
            </a:ln>
          </p:spPr>
          <p:txBody>
            <a:bodyPr/>
            <a:lstStyle/>
            <a:p>
              <a:endParaRPr lang="en-US"/>
            </a:p>
          </p:txBody>
        </p:sp>
        <p:sp>
          <p:nvSpPr>
            <p:cNvPr id="20625" name="Freeform 143"/>
            <p:cNvSpPr>
              <a:spLocks/>
            </p:cNvSpPr>
            <p:nvPr/>
          </p:nvSpPr>
          <p:spPr bwMode="auto">
            <a:xfrm>
              <a:off x="1970" y="1681"/>
              <a:ext cx="181" cy="315"/>
            </a:xfrm>
            <a:custGeom>
              <a:avLst/>
              <a:gdLst>
                <a:gd name="T0" fmla="*/ 45 w 181"/>
                <a:gd name="T1" fmla="*/ 5 h 315"/>
                <a:gd name="T2" fmla="*/ 68 w 181"/>
                <a:gd name="T3" fmla="*/ 39 h 315"/>
                <a:gd name="T4" fmla="*/ 83 w 181"/>
                <a:gd name="T5" fmla="*/ 73 h 315"/>
                <a:gd name="T6" fmla="*/ 105 w 181"/>
                <a:gd name="T7" fmla="*/ 107 h 315"/>
                <a:gd name="T8" fmla="*/ 120 w 181"/>
                <a:gd name="T9" fmla="*/ 141 h 315"/>
                <a:gd name="T10" fmla="*/ 128 w 181"/>
                <a:gd name="T11" fmla="*/ 174 h 315"/>
                <a:gd name="T12" fmla="*/ 143 w 181"/>
                <a:gd name="T13" fmla="*/ 214 h 315"/>
                <a:gd name="T14" fmla="*/ 166 w 181"/>
                <a:gd name="T15" fmla="*/ 248 h 315"/>
                <a:gd name="T16" fmla="*/ 181 w 181"/>
                <a:gd name="T17" fmla="*/ 282 h 315"/>
                <a:gd name="T18" fmla="*/ 181 w 181"/>
                <a:gd name="T19" fmla="*/ 299 h 315"/>
                <a:gd name="T20" fmla="*/ 173 w 181"/>
                <a:gd name="T21" fmla="*/ 299 h 315"/>
                <a:gd name="T22" fmla="*/ 151 w 181"/>
                <a:gd name="T23" fmla="*/ 315 h 315"/>
                <a:gd name="T24" fmla="*/ 128 w 181"/>
                <a:gd name="T25" fmla="*/ 315 h 315"/>
                <a:gd name="T26" fmla="*/ 128 w 181"/>
                <a:gd name="T27" fmla="*/ 310 h 315"/>
                <a:gd name="T28" fmla="*/ 135 w 181"/>
                <a:gd name="T29" fmla="*/ 304 h 315"/>
                <a:gd name="T30" fmla="*/ 120 w 181"/>
                <a:gd name="T31" fmla="*/ 270 h 315"/>
                <a:gd name="T32" fmla="*/ 105 w 181"/>
                <a:gd name="T33" fmla="*/ 236 h 315"/>
                <a:gd name="T34" fmla="*/ 90 w 181"/>
                <a:gd name="T35" fmla="*/ 203 h 315"/>
                <a:gd name="T36" fmla="*/ 75 w 181"/>
                <a:gd name="T37" fmla="*/ 169 h 315"/>
                <a:gd name="T38" fmla="*/ 60 w 181"/>
                <a:gd name="T39" fmla="*/ 141 h 315"/>
                <a:gd name="T40" fmla="*/ 45 w 181"/>
                <a:gd name="T41" fmla="*/ 107 h 315"/>
                <a:gd name="T42" fmla="*/ 23 w 181"/>
                <a:gd name="T43" fmla="*/ 73 h 315"/>
                <a:gd name="T44" fmla="*/ 8 w 181"/>
                <a:gd name="T45" fmla="*/ 39 h 315"/>
                <a:gd name="T46" fmla="*/ 0 w 181"/>
                <a:gd name="T47" fmla="*/ 33 h 315"/>
                <a:gd name="T48" fmla="*/ 0 w 181"/>
                <a:gd name="T49" fmla="*/ 22 h 315"/>
                <a:gd name="T50" fmla="*/ 8 w 181"/>
                <a:gd name="T51" fmla="*/ 17 h 315"/>
                <a:gd name="T52" fmla="*/ 8 w 181"/>
                <a:gd name="T53" fmla="*/ 11 h 315"/>
                <a:gd name="T54" fmla="*/ 15 w 181"/>
                <a:gd name="T55" fmla="*/ 5 h 315"/>
                <a:gd name="T56" fmla="*/ 30 w 181"/>
                <a:gd name="T57" fmla="*/ 0 h 315"/>
                <a:gd name="T58" fmla="*/ 38 w 181"/>
                <a:gd name="T59" fmla="*/ 0 h 315"/>
                <a:gd name="T60" fmla="*/ 45 w 181"/>
                <a:gd name="T61" fmla="*/ 5 h 31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81"/>
                <a:gd name="T94" fmla="*/ 0 h 315"/>
                <a:gd name="T95" fmla="*/ 181 w 181"/>
                <a:gd name="T96" fmla="*/ 315 h 31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81" h="315">
                  <a:moveTo>
                    <a:pt x="45" y="5"/>
                  </a:moveTo>
                  <a:lnTo>
                    <a:pt x="68" y="39"/>
                  </a:lnTo>
                  <a:lnTo>
                    <a:pt x="83" y="73"/>
                  </a:lnTo>
                  <a:lnTo>
                    <a:pt x="105" y="107"/>
                  </a:lnTo>
                  <a:lnTo>
                    <a:pt x="120" y="141"/>
                  </a:lnTo>
                  <a:lnTo>
                    <a:pt x="128" y="174"/>
                  </a:lnTo>
                  <a:lnTo>
                    <a:pt x="143" y="214"/>
                  </a:lnTo>
                  <a:lnTo>
                    <a:pt x="166" y="248"/>
                  </a:lnTo>
                  <a:lnTo>
                    <a:pt x="181" y="282"/>
                  </a:lnTo>
                  <a:lnTo>
                    <a:pt x="181" y="299"/>
                  </a:lnTo>
                  <a:lnTo>
                    <a:pt x="173" y="299"/>
                  </a:lnTo>
                  <a:lnTo>
                    <a:pt x="151" y="315"/>
                  </a:lnTo>
                  <a:lnTo>
                    <a:pt x="128" y="315"/>
                  </a:lnTo>
                  <a:lnTo>
                    <a:pt x="128" y="310"/>
                  </a:lnTo>
                  <a:lnTo>
                    <a:pt x="135" y="304"/>
                  </a:lnTo>
                  <a:lnTo>
                    <a:pt x="120" y="270"/>
                  </a:lnTo>
                  <a:lnTo>
                    <a:pt x="105" y="236"/>
                  </a:lnTo>
                  <a:lnTo>
                    <a:pt x="90" y="203"/>
                  </a:lnTo>
                  <a:lnTo>
                    <a:pt x="75" y="169"/>
                  </a:lnTo>
                  <a:lnTo>
                    <a:pt x="60" y="141"/>
                  </a:lnTo>
                  <a:lnTo>
                    <a:pt x="45" y="107"/>
                  </a:lnTo>
                  <a:lnTo>
                    <a:pt x="23" y="73"/>
                  </a:lnTo>
                  <a:lnTo>
                    <a:pt x="8" y="39"/>
                  </a:lnTo>
                  <a:lnTo>
                    <a:pt x="0" y="33"/>
                  </a:lnTo>
                  <a:lnTo>
                    <a:pt x="0" y="22"/>
                  </a:lnTo>
                  <a:lnTo>
                    <a:pt x="8" y="17"/>
                  </a:lnTo>
                  <a:lnTo>
                    <a:pt x="8" y="11"/>
                  </a:lnTo>
                  <a:lnTo>
                    <a:pt x="15" y="5"/>
                  </a:lnTo>
                  <a:lnTo>
                    <a:pt x="30" y="0"/>
                  </a:lnTo>
                  <a:lnTo>
                    <a:pt x="38" y="0"/>
                  </a:lnTo>
                  <a:lnTo>
                    <a:pt x="45" y="5"/>
                  </a:lnTo>
                  <a:close/>
                </a:path>
              </a:pathLst>
            </a:custGeom>
            <a:solidFill>
              <a:srgbClr val="FF3F3F"/>
            </a:solidFill>
            <a:ln w="9525">
              <a:noFill/>
              <a:round/>
              <a:headEnd/>
              <a:tailEnd/>
            </a:ln>
          </p:spPr>
          <p:txBody>
            <a:bodyPr/>
            <a:lstStyle/>
            <a:p>
              <a:endParaRPr lang="en-US"/>
            </a:p>
          </p:txBody>
        </p:sp>
        <p:sp>
          <p:nvSpPr>
            <p:cNvPr id="20626" name="Freeform 144"/>
            <p:cNvSpPr>
              <a:spLocks/>
            </p:cNvSpPr>
            <p:nvPr/>
          </p:nvSpPr>
          <p:spPr bwMode="auto">
            <a:xfrm>
              <a:off x="5016" y="1692"/>
              <a:ext cx="165" cy="85"/>
            </a:xfrm>
            <a:custGeom>
              <a:avLst/>
              <a:gdLst>
                <a:gd name="T0" fmla="*/ 142 w 165"/>
                <a:gd name="T1" fmla="*/ 22 h 85"/>
                <a:gd name="T2" fmla="*/ 157 w 165"/>
                <a:gd name="T3" fmla="*/ 22 h 85"/>
                <a:gd name="T4" fmla="*/ 165 w 165"/>
                <a:gd name="T5" fmla="*/ 28 h 85"/>
                <a:gd name="T6" fmla="*/ 157 w 165"/>
                <a:gd name="T7" fmla="*/ 34 h 85"/>
                <a:gd name="T8" fmla="*/ 157 w 165"/>
                <a:gd name="T9" fmla="*/ 45 h 85"/>
                <a:gd name="T10" fmla="*/ 142 w 165"/>
                <a:gd name="T11" fmla="*/ 45 h 85"/>
                <a:gd name="T12" fmla="*/ 135 w 165"/>
                <a:gd name="T13" fmla="*/ 51 h 85"/>
                <a:gd name="T14" fmla="*/ 112 w 165"/>
                <a:gd name="T15" fmla="*/ 51 h 85"/>
                <a:gd name="T16" fmla="*/ 112 w 165"/>
                <a:gd name="T17" fmla="*/ 68 h 85"/>
                <a:gd name="T18" fmla="*/ 105 w 165"/>
                <a:gd name="T19" fmla="*/ 73 h 85"/>
                <a:gd name="T20" fmla="*/ 90 w 165"/>
                <a:gd name="T21" fmla="*/ 79 h 85"/>
                <a:gd name="T22" fmla="*/ 90 w 165"/>
                <a:gd name="T23" fmla="*/ 85 h 85"/>
                <a:gd name="T24" fmla="*/ 82 w 165"/>
                <a:gd name="T25" fmla="*/ 85 h 85"/>
                <a:gd name="T26" fmla="*/ 82 w 165"/>
                <a:gd name="T27" fmla="*/ 79 h 85"/>
                <a:gd name="T28" fmla="*/ 75 w 165"/>
                <a:gd name="T29" fmla="*/ 73 h 85"/>
                <a:gd name="T30" fmla="*/ 67 w 165"/>
                <a:gd name="T31" fmla="*/ 73 h 85"/>
                <a:gd name="T32" fmla="*/ 67 w 165"/>
                <a:gd name="T33" fmla="*/ 68 h 85"/>
                <a:gd name="T34" fmla="*/ 45 w 165"/>
                <a:gd name="T35" fmla="*/ 68 h 85"/>
                <a:gd name="T36" fmla="*/ 30 w 165"/>
                <a:gd name="T37" fmla="*/ 79 h 85"/>
                <a:gd name="T38" fmla="*/ 22 w 165"/>
                <a:gd name="T39" fmla="*/ 79 h 85"/>
                <a:gd name="T40" fmla="*/ 15 w 165"/>
                <a:gd name="T41" fmla="*/ 85 h 85"/>
                <a:gd name="T42" fmla="*/ 7 w 165"/>
                <a:gd name="T43" fmla="*/ 79 h 85"/>
                <a:gd name="T44" fmla="*/ 0 w 165"/>
                <a:gd name="T45" fmla="*/ 68 h 85"/>
                <a:gd name="T46" fmla="*/ 15 w 165"/>
                <a:gd name="T47" fmla="*/ 56 h 85"/>
                <a:gd name="T48" fmla="*/ 30 w 165"/>
                <a:gd name="T49" fmla="*/ 51 h 85"/>
                <a:gd name="T50" fmla="*/ 37 w 165"/>
                <a:gd name="T51" fmla="*/ 51 h 85"/>
                <a:gd name="T52" fmla="*/ 37 w 165"/>
                <a:gd name="T53" fmla="*/ 39 h 85"/>
                <a:gd name="T54" fmla="*/ 22 w 165"/>
                <a:gd name="T55" fmla="*/ 34 h 85"/>
                <a:gd name="T56" fmla="*/ 22 w 165"/>
                <a:gd name="T57" fmla="*/ 22 h 85"/>
                <a:gd name="T58" fmla="*/ 30 w 165"/>
                <a:gd name="T59" fmla="*/ 17 h 85"/>
                <a:gd name="T60" fmla="*/ 82 w 165"/>
                <a:gd name="T61" fmla="*/ 17 h 85"/>
                <a:gd name="T62" fmla="*/ 97 w 165"/>
                <a:gd name="T63" fmla="*/ 6 h 85"/>
                <a:gd name="T64" fmla="*/ 105 w 165"/>
                <a:gd name="T65" fmla="*/ 6 h 85"/>
                <a:gd name="T66" fmla="*/ 105 w 165"/>
                <a:gd name="T67" fmla="*/ 0 h 85"/>
                <a:gd name="T68" fmla="*/ 112 w 165"/>
                <a:gd name="T69" fmla="*/ 0 h 85"/>
                <a:gd name="T70" fmla="*/ 112 w 165"/>
                <a:gd name="T71" fmla="*/ 6 h 85"/>
                <a:gd name="T72" fmla="*/ 120 w 165"/>
                <a:gd name="T73" fmla="*/ 11 h 85"/>
                <a:gd name="T74" fmla="*/ 127 w 165"/>
                <a:gd name="T75" fmla="*/ 22 h 85"/>
                <a:gd name="T76" fmla="*/ 142 w 165"/>
                <a:gd name="T77" fmla="*/ 22 h 8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5"/>
                <a:gd name="T118" fmla="*/ 0 h 85"/>
                <a:gd name="T119" fmla="*/ 165 w 165"/>
                <a:gd name="T120" fmla="*/ 85 h 8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5" h="85">
                  <a:moveTo>
                    <a:pt x="142" y="22"/>
                  </a:moveTo>
                  <a:lnTo>
                    <a:pt x="157" y="22"/>
                  </a:lnTo>
                  <a:lnTo>
                    <a:pt x="165" y="28"/>
                  </a:lnTo>
                  <a:lnTo>
                    <a:pt x="157" y="34"/>
                  </a:lnTo>
                  <a:lnTo>
                    <a:pt x="157" y="45"/>
                  </a:lnTo>
                  <a:lnTo>
                    <a:pt x="142" y="45"/>
                  </a:lnTo>
                  <a:lnTo>
                    <a:pt x="135" y="51"/>
                  </a:lnTo>
                  <a:lnTo>
                    <a:pt x="112" y="51"/>
                  </a:lnTo>
                  <a:lnTo>
                    <a:pt x="112" y="68"/>
                  </a:lnTo>
                  <a:lnTo>
                    <a:pt x="105" y="73"/>
                  </a:lnTo>
                  <a:lnTo>
                    <a:pt x="90" y="79"/>
                  </a:lnTo>
                  <a:lnTo>
                    <a:pt x="90" y="85"/>
                  </a:lnTo>
                  <a:lnTo>
                    <a:pt x="82" y="85"/>
                  </a:lnTo>
                  <a:lnTo>
                    <a:pt x="82" y="79"/>
                  </a:lnTo>
                  <a:lnTo>
                    <a:pt x="75" y="73"/>
                  </a:lnTo>
                  <a:lnTo>
                    <a:pt x="67" y="73"/>
                  </a:lnTo>
                  <a:lnTo>
                    <a:pt x="67" y="68"/>
                  </a:lnTo>
                  <a:lnTo>
                    <a:pt x="45" y="68"/>
                  </a:lnTo>
                  <a:lnTo>
                    <a:pt x="30" y="79"/>
                  </a:lnTo>
                  <a:lnTo>
                    <a:pt x="22" y="79"/>
                  </a:lnTo>
                  <a:lnTo>
                    <a:pt x="15" y="85"/>
                  </a:lnTo>
                  <a:lnTo>
                    <a:pt x="7" y="79"/>
                  </a:lnTo>
                  <a:lnTo>
                    <a:pt x="0" y="68"/>
                  </a:lnTo>
                  <a:lnTo>
                    <a:pt x="15" y="56"/>
                  </a:lnTo>
                  <a:lnTo>
                    <a:pt x="30" y="51"/>
                  </a:lnTo>
                  <a:lnTo>
                    <a:pt x="37" y="51"/>
                  </a:lnTo>
                  <a:lnTo>
                    <a:pt x="37" y="39"/>
                  </a:lnTo>
                  <a:lnTo>
                    <a:pt x="22" y="34"/>
                  </a:lnTo>
                  <a:lnTo>
                    <a:pt x="22" y="22"/>
                  </a:lnTo>
                  <a:lnTo>
                    <a:pt x="30" y="17"/>
                  </a:lnTo>
                  <a:lnTo>
                    <a:pt x="82" y="17"/>
                  </a:lnTo>
                  <a:lnTo>
                    <a:pt x="97" y="6"/>
                  </a:lnTo>
                  <a:lnTo>
                    <a:pt x="105" y="6"/>
                  </a:lnTo>
                  <a:lnTo>
                    <a:pt x="105" y="0"/>
                  </a:lnTo>
                  <a:lnTo>
                    <a:pt x="112" y="0"/>
                  </a:lnTo>
                  <a:lnTo>
                    <a:pt x="112" y="6"/>
                  </a:lnTo>
                  <a:lnTo>
                    <a:pt x="120" y="11"/>
                  </a:lnTo>
                  <a:lnTo>
                    <a:pt x="127" y="22"/>
                  </a:lnTo>
                  <a:lnTo>
                    <a:pt x="142" y="22"/>
                  </a:lnTo>
                  <a:close/>
                </a:path>
              </a:pathLst>
            </a:custGeom>
            <a:solidFill>
              <a:srgbClr val="FF00FF"/>
            </a:solidFill>
            <a:ln w="9525">
              <a:noFill/>
              <a:round/>
              <a:headEnd/>
              <a:tailEnd/>
            </a:ln>
          </p:spPr>
          <p:txBody>
            <a:bodyPr/>
            <a:lstStyle/>
            <a:p>
              <a:endParaRPr lang="en-US"/>
            </a:p>
          </p:txBody>
        </p:sp>
        <p:sp>
          <p:nvSpPr>
            <p:cNvPr id="20627" name="Freeform 145"/>
            <p:cNvSpPr>
              <a:spLocks/>
            </p:cNvSpPr>
            <p:nvPr/>
          </p:nvSpPr>
          <p:spPr bwMode="auto">
            <a:xfrm>
              <a:off x="2797" y="1698"/>
              <a:ext cx="83" cy="62"/>
            </a:xfrm>
            <a:custGeom>
              <a:avLst/>
              <a:gdLst>
                <a:gd name="T0" fmla="*/ 83 w 83"/>
                <a:gd name="T1" fmla="*/ 22 h 62"/>
                <a:gd name="T2" fmla="*/ 83 w 83"/>
                <a:gd name="T3" fmla="*/ 33 h 62"/>
                <a:gd name="T4" fmla="*/ 75 w 83"/>
                <a:gd name="T5" fmla="*/ 39 h 62"/>
                <a:gd name="T6" fmla="*/ 75 w 83"/>
                <a:gd name="T7" fmla="*/ 45 h 62"/>
                <a:gd name="T8" fmla="*/ 60 w 83"/>
                <a:gd name="T9" fmla="*/ 56 h 62"/>
                <a:gd name="T10" fmla="*/ 53 w 83"/>
                <a:gd name="T11" fmla="*/ 56 h 62"/>
                <a:gd name="T12" fmla="*/ 45 w 83"/>
                <a:gd name="T13" fmla="*/ 62 h 62"/>
                <a:gd name="T14" fmla="*/ 38 w 83"/>
                <a:gd name="T15" fmla="*/ 62 h 62"/>
                <a:gd name="T16" fmla="*/ 30 w 83"/>
                <a:gd name="T17" fmla="*/ 56 h 62"/>
                <a:gd name="T18" fmla="*/ 15 w 83"/>
                <a:gd name="T19" fmla="*/ 56 h 62"/>
                <a:gd name="T20" fmla="*/ 8 w 83"/>
                <a:gd name="T21" fmla="*/ 50 h 62"/>
                <a:gd name="T22" fmla="*/ 8 w 83"/>
                <a:gd name="T23" fmla="*/ 45 h 62"/>
                <a:gd name="T24" fmla="*/ 0 w 83"/>
                <a:gd name="T25" fmla="*/ 45 h 62"/>
                <a:gd name="T26" fmla="*/ 0 w 83"/>
                <a:gd name="T27" fmla="*/ 16 h 62"/>
                <a:gd name="T28" fmla="*/ 8 w 83"/>
                <a:gd name="T29" fmla="*/ 16 h 62"/>
                <a:gd name="T30" fmla="*/ 23 w 83"/>
                <a:gd name="T31" fmla="*/ 5 h 62"/>
                <a:gd name="T32" fmla="*/ 30 w 83"/>
                <a:gd name="T33" fmla="*/ 5 h 62"/>
                <a:gd name="T34" fmla="*/ 38 w 83"/>
                <a:gd name="T35" fmla="*/ 0 h 62"/>
                <a:gd name="T36" fmla="*/ 45 w 83"/>
                <a:gd name="T37" fmla="*/ 0 h 62"/>
                <a:gd name="T38" fmla="*/ 53 w 83"/>
                <a:gd name="T39" fmla="*/ 5 h 62"/>
                <a:gd name="T40" fmla="*/ 60 w 83"/>
                <a:gd name="T41" fmla="*/ 5 h 62"/>
                <a:gd name="T42" fmla="*/ 60 w 83"/>
                <a:gd name="T43" fmla="*/ 11 h 62"/>
                <a:gd name="T44" fmla="*/ 68 w 83"/>
                <a:gd name="T45" fmla="*/ 11 h 62"/>
                <a:gd name="T46" fmla="*/ 83 w 83"/>
                <a:gd name="T47" fmla="*/ 22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3"/>
                <a:gd name="T73" fmla="*/ 0 h 62"/>
                <a:gd name="T74" fmla="*/ 83 w 8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3" h="62">
                  <a:moveTo>
                    <a:pt x="83" y="22"/>
                  </a:moveTo>
                  <a:lnTo>
                    <a:pt x="83" y="33"/>
                  </a:lnTo>
                  <a:lnTo>
                    <a:pt x="75" y="39"/>
                  </a:lnTo>
                  <a:lnTo>
                    <a:pt x="75" y="45"/>
                  </a:lnTo>
                  <a:lnTo>
                    <a:pt x="60" y="56"/>
                  </a:lnTo>
                  <a:lnTo>
                    <a:pt x="53" y="56"/>
                  </a:lnTo>
                  <a:lnTo>
                    <a:pt x="45" y="62"/>
                  </a:lnTo>
                  <a:lnTo>
                    <a:pt x="38" y="62"/>
                  </a:lnTo>
                  <a:lnTo>
                    <a:pt x="30" y="56"/>
                  </a:lnTo>
                  <a:lnTo>
                    <a:pt x="15" y="56"/>
                  </a:lnTo>
                  <a:lnTo>
                    <a:pt x="8" y="50"/>
                  </a:lnTo>
                  <a:lnTo>
                    <a:pt x="8" y="45"/>
                  </a:lnTo>
                  <a:lnTo>
                    <a:pt x="0" y="45"/>
                  </a:lnTo>
                  <a:lnTo>
                    <a:pt x="0" y="16"/>
                  </a:lnTo>
                  <a:lnTo>
                    <a:pt x="8" y="16"/>
                  </a:lnTo>
                  <a:lnTo>
                    <a:pt x="23" y="5"/>
                  </a:lnTo>
                  <a:lnTo>
                    <a:pt x="30" y="5"/>
                  </a:lnTo>
                  <a:lnTo>
                    <a:pt x="38" y="0"/>
                  </a:lnTo>
                  <a:lnTo>
                    <a:pt x="45" y="0"/>
                  </a:lnTo>
                  <a:lnTo>
                    <a:pt x="53" y="5"/>
                  </a:lnTo>
                  <a:lnTo>
                    <a:pt x="60" y="5"/>
                  </a:lnTo>
                  <a:lnTo>
                    <a:pt x="60" y="11"/>
                  </a:lnTo>
                  <a:lnTo>
                    <a:pt x="68" y="11"/>
                  </a:lnTo>
                  <a:lnTo>
                    <a:pt x="83" y="22"/>
                  </a:lnTo>
                  <a:close/>
                </a:path>
              </a:pathLst>
            </a:custGeom>
            <a:solidFill>
              <a:srgbClr val="3FFF3F"/>
            </a:solidFill>
            <a:ln w="9525">
              <a:noFill/>
              <a:round/>
              <a:headEnd/>
              <a:tailEnd/>
            </a:ln>
          </p:spPr>
          <p:txBody>
            <a:bodyPr/>
            <a:lstStyle/>
            <a:p>
              <a:endParaRPr lang="en-US"/>
            </a:p>
          </p:txBody>
        </p:sp>
        <p:sp>
          <p:nvSpPr>
            <p:cNvPr id="20628" name="Freeform 146"/>
            <p:cNvSpPr>
              <a:spLocks/>
            </p:cNvSpPr>
            <p:nvPr/>
          </p:nvSpPr>
          <p:spPr bwMode="auto">
            <a:xfrm>
              <a:off x="1188" y="1737"/>
              <a:ext cx="181" cy="288"/>
            </a:xfrm>
            <a:custGeom>
              <a:avLst/>
              <a:gdLst>
                <a:gd name="T0" fmla="*/ 181 w 181"/>
                <a:gd name="T1" fmla="*/ 17 h 288"/>
                <a:gd name="T2" fmla="*/ 158 w 181"/>
                <a:gd name="T3" fmla="*/ 51 h 288"/>
                <a:gd name="T4" fmla="*/ 135 w 181"/>
                <a:gd name="T5" fmla="*/ 85 h 288"/>
                <a:gd name="T6" fmla="*/ 120 w 181"/>
                <a:gd name="T7" fmla="*/ 118 h 288"/>
                <a:gd name="T8" fmla="*/ 105 w 181"/>
                <a:gd name="T9" fmla="*/ 152 h 288"/>
                <a:gd name="T10" fmla="*/ 83 w 181"/>
                <a:gd name="T11" fmla="*/ 186 h 288"/>
                <a:gd name="T12" fmla="*/ 75 w 181"/>
                <a:gd name="T13" fmla="*/ 220 h 288"/>
                <a:gd name="T14" fmla="*/ 60 w 181"/>
                <a:gd name="T15" fmla="*/ 254 h 288"/>
                <a:gd name="T16" fmla="*/ 45 w 181"/>
                <a:gd name="T17" fmla="*/ 288 h 288"/>
                <a:gd name="T18" fmla="*/ 0 w 181"/>
                <a:gd name="T19" fmla="*/ 282 h 288"/>
                <a:gd name="T20" fmla="*/ 15 w 181"/>
                <a:gd name="T21" fmla="*/ 248 h 288"/>
                <a:gd name="T22" fmla="*/ 23 w 181"/>
                <a:gd name="T23" fmla="*/ 214 h 288"/>
                <a:gd name="T24" fmla="*/ 38 w 181"/>
                <a:gd name="T25" fmla="*/ 180 h 288"/>
                <a:gd name="T26" fmla="*/ 53 w 181"/>
                <a:gd name="T27" fmla="*/ 147 h 288"/>
                <a:gd name="T28" fmla="*/ 68 w 181"/>
                <a:gd name="T29" fmla="*/ 107 h 288"/>
                <a:gd name="T30" fmla="*/ 83 w 181"/>
                <a:gd name="T31" fmla="*/ 73 h 288"/>
                <a:gd name="T32" fmla="*/ 105 w 181"/>
                <a:gd name="T33" fmla="*/ 40 h 288"/>
                <a:gd name="T34" fmla="*/ 120 w 181"/>
                <a:gd name="T35" fmla="*/ 6 h 288"/>
                <a:gd name="T36" fmla="*/ 128 w 181"/>
                <a:gd name="T37" fmla="*/ 6 h 288"/>
                <a:gd name="T38" fmla="*/ 135 w 181"/>
                <a:gd name="T39" fmla="*/ 0 h 288"/>
                <a:gd name="T40" fmla="*/ 166 w 181"/>
                <a:gd name="T41" fmla="*/ 0 h 288"/>
                <a:gd name="T42" fmla="*/ 173 w 181"/>
                <a:gd name="T43" fmla="*/ 6 h 288"/>
                <a:gd name="T44" fmla="*/ 181 w 181"/>
                <a:gd name="T45" fmla="*/ 17 h 28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1"/>
                <a:gd name="T70" fmla="*/ 0 h 288"/>
                <a:gd name="T71" fmla="*/ 181 w 181"/>
                <a:gd name="T72" fmla="*/ 288 h 28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1" h="288">
                  <a:moveTo>
                    <a:pt x="181" y="17"/>
                  </a:moveTo>
                  <a:lnTo>
                    <a:pt x="158" y="51"/>
                  </a:lnTo>
                  <a:lnTo>
                    <a:pt x="135" y="85"/>
                  </a:lnTo>
                  <a:lnTo>
                    <a:pt x="120" y="118"/>
                  </a:lnTo>
                  <a:lnTo>
                    <a:pt x="105" y="152"/>
                  </a:lnTo>
                  <a:lnTo>
                    <a:pt x="83" y="186"/>
                  </a:lnTo>
                  <a:lnTo>
                    <a:pt x="75" y="220"/>
                  </a:lnTo>
                  <a:lnTo>
                    <a:pt x="60" y="254"/>
                  </a:lnTo>
                  <a:lnTo>
                    <a:pt x="45" y="288"/>
                  </a:lnTo>
                  <a:lnTo>
                    <a:pt x="0" y="282"/>
                  </a:lnTo>
                  <a:lnTo>
                    <a:pt x="15" y="248"/>
                  </a:lnTo>
                  <a:lnTo>
                    <a:pt x="23" y="214"/>
                  </a:lnTo>
                  <a:lnTo>
                    <a:pt x="38" y="180"/>
                  </a:lnTo>
                  <a:lnTo>
                    <a:pt x="53" y="147"/>
                  </a:lnTo>
                  <a:lnTo>
                    <a:pt x="68" y="107"/>
                  </a:lnTo>
                  <a:lnTo>
                    <a:pt x="83" y="73"/>
                  </a:lnTo>
                  <a:lnTo>
                    <a:pt x="105" y="40"/>
                  </a:lnTo>
                  <a:lnTo>
                    <a:pt x="120" y="6"/>
                  </a:lnTo>
                  <a:lnTo>
                    <a:pt x="128" y="6"/>
                  </a:lnTo>
                  <a:lnTo>
                    <a:pt x="135" y="0"/>
                  </a:lnTo>
                  <a:lnTo>
                    <a:pt x="166" y="0"/>
                  </a:lnTo>
                  <a:lnTo>
                    <a:pt x="173" y="6"/>
                  </a:lnTo>
                  <a:lnTo>
                    <a:pt x="181" y="17"/>
                  </a:lnTo>
                  <a:close/>
                </a:path>
              </a:pathLst>
            </a:custGeom>
            <a:solidFill>
              <a:srgbClr val="FF3F3F"/>
            </a:solidFill>
            <a:ln w="9525">
              <a:noFill/>
              <a:round/>
              <a:headEnd/>
              <a:tailEnd/>
            </a:ln>
          </p:spPr>
          <p:txBody>
            <a:bodyPr/>
            <a:lstStyle/>
            <a:p>
              <a:endParaRPr lang="en-US"/>
            </a:p>
          </p:txBody>
        </p:sp>
        <p:sp>
          <p:nvSpPr>
            <p:cNvPr id="20629" name="Freeform 147"/>
            <p:cNvSpPr>
              <a:spLocks/>
            </p:cNvSpPr>
            <p:nvPr/>
          </p:nvSpPr>
          <p:spPr bwMode="auto">
            <a:xfrm>
              <a:off x="451" y="1760"/>
              <a:ext cx="98" cy="62"/>
            </a:xfrm>
            <a:custGeom>
              <a:avLst/>
              <a:gdLst>
                <a:gd name="T0" fmla="*/ 98 w 98"/>
                <a:gd name="T1" fmla="*/ 5 h 62"/>
                <a:gd name="T2" fmla="*/ 98 w 98"/>
                <a:gd name="T3" fmla="*/ 33 h 62"/>
                <a:gd name="T4" fmla="*/ 90 w 98"/>
                <a:gd name="T5" fmla="*/ 33 h 62"/>
                <a:gd name="T6" fmla="*/ 83 w 98"/>
                <a:gd name="T7" fmla="*/ 45 h 62"/>
                <a:gd name="T8" fmla="*/ 68 w 98"/>
                <a:gd name="T9" fmla="*/ 56 h 62"/>
                <a:gd name="T10" fmla="*/ 53 w 98"/>
                <a:gd name="T11" fmla="*/ 56 h 62"/>
                <a:gd name="T12" fmla="*/ 45 w 98"/>
                <a:gd name="T13" fmla="*/ 62 h 62"/>
                <a:gd name="T14" fmla="*/ 38 w 98"/>
                <a:gd name="T15" fmla="*/ 62 h 62"/>
                <a:gd name="T16" fmla="*/ 23 w 98"/>
                <a:gd name="T17" fmla="*/ 56 h 62"/>
                <a:gd name="T18" fmla="*/ 15 w 98"/>
                <a:gd name="T19" fmla="*/ 56 h 62"/>
                <a:gd name="T20" fmla="*/ 8 w 98"/>
                <a:gd name="T21" fmla="*/ 50 h 62"/>
                <a:gd name="T22" fmla="*/ 0 w 98"/>
                <a:gd name="T23" fmla="*/ 39 h 62"/>
                <a:gd name="T24" fmla="*/ 0 w 98"/>
                <a:gd name="T25" fmla="*/ 33 h 62"/>
                <a:gd name="T26" fmla="*/ 8 w 98"/>
                <a:gd name="T27" fmla="*/ 22 h 62"/>
                <a:gd name="T28" fmla="*/ 15 w 98"/>
                <a:gd name="T29" fmla="*/ 17 h 62"/>
                <a:gd name="T30" fmla="*/ 23 w 98"/>
                <a:gd name="T31" fmla="*/ 5 h 62"/>
                <a:gd name="T32" fmla="*/ 23 w 98"/>
                <a:gd name="T33" fmla="*/ 0 h 62"/>
                <a:gd name="T34" fmla="*/ 83 w 98"/>
                <a:gd name="T35" fmla="*/ 0 h 62"/>
                <a:gd name="T36" fmla="*/ 90 w 98"/>
                <a:gd name="T37" fmla="*/ 5 h 62"/>
                <a:gd name="T38" fmla="*/ 98 w 98"/>
                <a:gd name="T39" fmla="*/ 5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8"/>
                <a:gd name="T61" fmla="*/ 0 h 62"/>
                <a:gd name="T62" fmla="*/ 98 w 98"/>
                <a:gd name="T63" fmla="*/ 62 h 6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8" h="62">
                  <a:moveTo>
                    <a:pt x="98" y="5"/>
                  </a:moveTo>
                  <a:lnTo>
                    <a:pt x="98" y="33"/>
                  </a:lnTo>
                  <a:lnTo>
                    <a:pt x="90" y="33"/>
                  </a:lnTo>
                  <a:lnTo>
                    <a:pt x="83" y="45"/>
                  </a:lnTo>
                  <a:lnTo>
                    <a:pt x="68" y="56"/>
                  </a:lnTo>
                  <a:lnTo>
                    <a:pt x="53" y="56"/>
                  </a:lnTo>
                  <a:lnTo>
                    <a:pt x="45" y="62"/>
                  </a:lnTo>
                  <a:lnTo>
                    <a:pt x="38" y="62"/>
                  </a:lnTo>
                  <a:lnTo>
                    <a:pt x="23" y="56"/>
                  </a:lnTo>
                  <a:lnTo>
                    <a:pt x="15" y="56"/>
                  </a:lnTo>
                  <a:lnTo>
                    <a:pt x="8" y="50"/>
                  </a:lnTo>
                  <a:lnTo>
                    <a:pt x="0" y="39"/>
                  </a:lnTo>
                  <a:lnTo>
                    <a:pt x="0" y="33"/>
                  </a:lnTo>
                  <a:lnTo>
                    <a:pt x="8" y="22"/>
                  </a:lnTo>
                  <a:lnTo>
                    <a:pt x="15" y="17"/>
                  </a:lnTo>
                  <a:lnTo>
                    <a:pt x="23" y="5"/>
                  </a:lnTo>
                  <a:lnTo>
                    <a:pt x="23" y="0"/>
                  </a:lnTo>
                  <a:lnTo>
                    <a:pt x="83" y="0"/>
                  </a:lnTo>
                  <a:lnTo>
                    <a:pt x="90" y="5"/>
                  </a:lnTo>
                  <a:lnTo>
                    <a:pt x="98" y="5"/>
                  </a:lnTo>
                  <a:close/>
                </a:path>
              </a:pathLst>
            </a:custGeom>
            <a:solidFill>
              <a:srgbClr val="3FFF3F"/>
            </a:solidFill>
            <a:ln w="9525">
              <a:noFill/>
              <a:round/>
              <a:headEnd/>
              <a:tailEnd/>
            </a:ln>
          </p:spPr>
          <p:txBody>
            <a:bodyPr/>
            <a:lstStyle/>
            <a:p>
              <a:endParaRPr lang="en-US"/>
            </a:p>
          </p:txBody>
        </p:sp>
        <p:sp>
          <p:nvSpPr>
            <p:cNvPr id="20630" name="Freeform 148"/>
            <p:cNvSpPr>
              <a:spLocks/>
            </p:cNvSpPr>
            <p:nvPr/>
          </p:nvSpPr>
          <p:spPr bwMode="auto">
            <a:xfrm>
              <a:off x="1647" y="1760"/>
              <a:ext cx="60" cy="310"/>
            </a:xfrm>
            <a:custGeom>
              <a:avLst/>
              <a:gdLst>
                <a:gd name="T0" fmla="*/ 60 w 60"/>
                <a:gd name="T1" fmla="*/ 5 h 310"/>
                <a:gd name="T2" fmla="*/ 60 w 60"/>
                <a:gd name="T3" fmla="*/ 225 h 310"/>
                <a:gd name="T4" fmla="*/ 52 w 60"/>
                <a:gd name="T5" fmla="*/ 298 h 310"/>
                <a:gd name="T6" fmla="*/ 45 w 60"/>
                <a:gd name="T7" fmla="*/ 298 h 310"/>
                <a:gd name="T8" fmla="*/ 45 w 60"/>
                <a:gd name="T9" fmla="*/ 304 h 310"/>
                <a:gd name="T10" fmla="*/ 37 w 60"/>
                <a:gd name="T11" fmla="*/ 304 h 310"/>
                <a:gd name="T12" fmla="*/ 30 w 60"/>
                <a:gd name="T13" fmla="*/ 310 h 310"/>
                <a:gd name="T14" fmla="*/ 7 w 60"/>
                <a:gd name="T15" fmla="*/ 310 h 310"/>
                <a:gd name="T16" fmla="*/ 0 w 60"/>
                <a:gd name="T17" fmla="*/ 304 h 310"/>
                <a:gd name="T18" fmla="*/ 0 w 60"/>
                <a:gd name="T19" fmla="*/ 11 h 310"/>
                <a:gd name="T20" fmla="*/ 7 w 60"/>
                <a:gd name="T21" fmla="*/ 11 h 310"/>
                <a:gd name="T22" fmla="*/ 15 w 60"/>
                <a:gd name="T23" fmla="*/ 5 h 310"/>
                <a:gd name="T24" fmla="*/ 22 w 60"/>
                <a:gd name="T25" fmla="*/ 5 h 310"/>
                <a:gd name="T26" fmla="*/ 30 w 60"/>
                <a:gd name="T27" fmla="*/ 0 h 310"/>
                <a:gd name="T28" fmla="*/ 52 w 60"/>
                <a:gd name="T29" fmla="*/ 0 h 310"/>
                <a:gd name="T30" fmla="*/ 60 w 60"/>
                <a:gd name="T31" fmla="*/ 5 h 3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0"/>
                <a:gd name="T49" fmla="*/ 0 h 310"/>
                <a:gd name="T50" fmla="*/ 60 w 60"/>
                <a:gd name="T51" fmla="*/ 310 h 3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0" h="310">
                  <a:moveTo>
                    <a:pt x="60" y="5"/>
                  </a:moveTo>
                  <a:lnTo>
                    <a:pt x="60" y="225"/>
                  </a:lnTo>
                  <a:lnTo>
                    <a:pt x="52" y="298"/>
                  </a:lnTo>
                  <a:lnTo>
                    <a:pt x="45" y="298"/>
                  </a:lnTo>
                  <a:lnTo>
                    <a:pt x="45" y="304"/>
                  </a:lnTo>
                  <a:lnTo>
                    <a:pt x="37" y="304"/>
                  </a:lnTo>
                  <a:lnTo>
                    <a:pt x="30" y="310"/>
                  </a:lnTo>
                  <a:lnTo>
                    <a:pt x="7" y="310"/>
                  </a:lnTo>
                  <a:lnTo>
                    <a:pt x="0" y="304"/>
                  </a:lnTo>
                  <a:lnTo>
                    <a:pt x="0" y="11"/>
                  </a:lnTo>
                  <a:lnTo>
                    <a:pt x="7" y="11"/>
                  </a:lnTo>
                  <a:lnTo>
                    <a:pt x="15" y="5"/>
                  </a:lnTo>
                  <a:lnTo>
                    <a:pt x="22" y="5"/>
                  </a:lnTo>
                  <a:lnTo>
                    <a:pt x="30" y="0"/>
                  </a:lnTo>
                  <a:lnTo>
                    <a:pt x="52" y="0"/>
                  </a:lnTo>
                  <a:lnTo>
                    <a:pt x="60" y="5"/>
                  </a:lnTo>
                  <a:close/>
                </a:path>
              </a:pathLst>
            </a:custGeom>
            <a:solidFill>
              <a:srgbClr val="FF3F3F"/>
            </a:solidFill>
            <a:ln w="9525">
              <a:noFill/>
              <a:round/>
              <a:headEnd/>
              <a:tailEnd/>
            </a:ln>
          </p:spPr>
          <p:txBody>
            <a:bodyPr/>
            <a:lstStyle/>
            <a:p>
              <a:endParaRPr lang="en-US"/>
            </a:p>
          </p:txBody>
        </p:sp>
        <p:sp>
          <p:nvSpPr>
            <p:cNvPr id="20631" name="Freeform 149"/>
            <p:cNvSpPr>
              <a:spLocks/>
            </p:cNvSpPr>
            <p:nvPr/>
          </p:nvSpPr>
          <p:spPr bwMode="auto">
            <a:xfrm>
              <a:off x="2624" y="1850"/>
              <a:ext cx="68" cy="45"/>
            </a:xfrm>
            <a:custGeom>
              <a:avLst/>
              <a:gdLst>
                <a:gd name="T0" fmla="*/ 68 w 68"/>
                <a:gd name="T1" fmla="*/ 5 h 45"/>
                <a:gd name="T2" fmla="*/ 68 w 68"/>
                <a:gd name="T3" fmla="*/ 39 h 45"/>
                <a:gd name="T4" fmla="*/ 60 w 68"/>
                <a:gd name="T5" fmla="*/ 45 h 45"/>
                <a:gd name="T6" fmla="*/ 8 w 68"/>
                <a:gd name="T7" fmla="*/ 45 h 45"/>
                <a:gd name="T8" fmla="*/ 0 w 68"/>
                <a:gd name="T9" fmla="*/ 34 h 45"/>
                <a:gd name="T10" fmla="*/ 0 w 68"/>
                <a:gd name="T11" fmla="*/ 11 h 45"/>
                <a:gd name="T12" fmla="*/ 8 w 68"/>
                <a:gd name="T13" fmla="*/ 5 h 45"/>
                <a:gd name="T14" fmla="*/ 15 w 68"/>
                <a:gd name="T15" fmla="*/ 5 h 45"/>
                <a:gd name="T16" fmla="*/ 23 w 68"/>
                <a:gd name="T17" fmla="*/ 0 h 45"/>
                <a:gd name="T18" fmla="*/ 60 w 68"/>
                <a:gd name="T19" fmla="*/ 0 h 45"/>
                <a:gd name="T20" fmla="*/ 68 w 68"/>
                <a:gd name="T21" fmla="*/ 5 h 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8"/>
                <a:gd name="T34" fmla="*/ 0 h 45"/>
                <a:gd name="T35" fmla="*/ 68 w 68"/>
                <a:gd name="T36" fmla="*/ 45 h 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8" h="45">
                  <a:moveTo>
                    <a:pt x="68" y="5"/>
                  </a:moveTo>
                  <a:lnTo>
                    <a:pt x="68" y="39"/>
                  </a:lnTo>
                  <a:lnTo>
                    <a:pt x="60" y="45"/>
                  </a:lnTo>
                  <a:lnTo>
                    <a:pt x="8" y="45"/>
                  </a:lnTo>
                  <a:lnTo>
                    <a:pt x="0" y="34"/>
                  </a:lnTo>
                  <a:lnTo>
                    <a:pt x="0" y="11"/>
                  </a:lnTo>
                  <a:lnTo>
                    <a:pt x="8" y="5"/>
                  </a:lnTo>
                  <a:lnTo>
                    <a:pt x="15" y="5"/>
                  </a:lnTo>
                  <a:lnTo>
                    <a:pt x="23" y="0"/>
                  </a:lnTo>
                  <a:lnTo>
                    <a:pt x="60" y="0"/>
                  </a:lnTo>
                  <a:lnTo>
                    <a:pt x="68" y="5"/>
                  </a:lnTo>
                  <a:close/>
                </a:path>
              </a:pathLst>
            </a:custGeom>
            <a:solidFill>
              <a:srgbClr val="3FFF3F"/>
            </a:solidFill>
            <a:ln w="9525">
              <a:noFill/>
              <a:round/>
              <a:headEnd/>
              <a:tailEnd/>
            </a:ln>
          </p:spPr>
          <p:txBody>
            <a:bodyPr/>
            <a:lstStyle/>
            <a:p>
              <a:endParaRPr lang="en-US"/>
            </a:p>
          </p:txBody>
        </p:sp>
        <p:sp>
          <p:nvSpPr>
            <p:cNvPr id="20632" name="Freeform 150"/>
            <p:cNvSpPr>
              <a:spLocks/>
            </p:cNvSpPr>
            <p:nvPr/>
          </p:nvSpPr>
          <p:spPr bwMode="auto">
            <a:xfrm>
              <a:off x="3978" y="1855"/>
              <a:ext cx="173" cy="119"/>
            </a:xfrm>
            <a:custGeom>
              <a:avLst/>
              <a:gdLst>
                <a:gd name="T0" fmla="*/ 143 w 173"/>
                <a:gd name="T1" fmla="*/ 34 h 119"/>
                <a:gd name="T2" fmla="*/ 173 w 173"/>
                <a:gd name="T3" fmla="*/ 34 h 119"/>
                <a:gd name="T4" fmla="*/ 173 w 173"/>
                <a:gd name="T5" fmla="*/ 57 h 119"/>
                <a:gd name="T6" fmla="*/ 158 w 173"/>
                <a:gd name="T7" fmla="*/ 62 h 119"/>
                <a:gd name="T8" fmla="*/ 150 w 173"/>
                <a:gd name="T9" fmla="*/ 62 h 119"/>
                <a:gd name="T10" fmla="*/ 143 w 173"/>
                <a:gd name="T11" fmla="*/ 74 h 119"/>
                <a:gd name="T12" fmla="*/ 143 w 173"/>
                <a:gd name="T13" fmla="*/ 85 h 119"/>
                <a:gd name="T14" fmla="*/ 158 w 173"/>
                <a:gd name="T15" fmla="*/ 96 h 119"/>
                <a:gd name="T16" fmla="*/ 143 w 173"/>
                <a:gd name="T17" fmla="*/ 108 h 119"/>
                <a:gd name="T18" fmla="*/ 150 w 173"/>
                <a:gd name="T19" fmla="*/ 119 h 119"/>
                <a:gd name="T20" fmla="*/ 143 w 173"/>
                <a:gd name="T21" fmla="*/ 113 h 119"/>
                <a:gd name="T22" fmla="*/ 128 w 173"/>
                <a:gd name="T23" fmla="*/ 108 h 119"/>
                <a:gd name="T24" fmla="*/ 120 w 173"/>
                <a:gd name="T25" fmla="*/ 102 h 119"/>
                <a:gd name="T26" fmla="*/ 113 w 173"/>
                <a:gd name="T27" fmla="*/ 102 h 119"/>
                <a:gd name="T28" fmla="*/ 90 w 173"/>
                <a:gd name="T29" fmla="*/ 85 h 119"/>
                <a:gd name="T30" fmla="*/ 60 w 173"/>
                <a:gd name="T31" fmla="*/ 85 h 119"/>
                <a:gd name="T32" fmla="*/ 52 w 173"/>
                <a:gd name="T33" fmla="*/ 91 h 119"/>
                <a:gd name="T34" fmla="*/ 37 w 173"/>
                <a:gd name="T35" fmla="*/ 96 h 119"/>
                <a:gd name="T36" fmla="*/ 30 w 173"/>
                <a:gd name="T37" fmla="*/ 96 h 119"/>
                <a:gd name="T38" fmla="*/ 22 w 173"/>
                <a:gd name="T39" fmla="*/ 102 h 119"/>
                <a:gd name="T40" fmla="*/ 7 w 173"/>
                <a:gd name="T41" fmla="*/ 108 h 119"/>
                <a:gd name="T42" fmla="*/ 0 w 173"/>
                <a:gd name="T43" fmla="*/ 108 h 119"/>
                <a:gd name="T44" fmla="*/ 0 w 173"/>
                <a:gd name="T45" fmla="*/ 91 h 119"/>
                <a:gd name="T46" fmla="*/ 15 w 173"/>
                <a:gd name="T47" fmla="*/ 85 h 119"/>
                <a:gd name="T48" fmla="*/ 22 w 173"/>
                <a:gd name="T49" fmla="*/ 74 h 119"/>
                <a:gd name="T50" fmla="*/ 30 w 173"/>
                <a:gd name="T51" fmla="*/ 74 h 119"/>
                <a:gd name="T52" fmla="*/ 30 w 173"/>
                <a:gd name="T53" fmla="*/ 62 h 119"/>
                <a:gd name="T54" fmla="*/ 22 w 173"/>
                <a:gd name="T55" fmla="*/ 57 h 119"/>
                <a:gd name="T56" fmla="*/ 15 w 173"/>
                <a:gd name="T57" fmla="*/ 57 h 119"/>
                <a:gd name="T58" fmla="*/ 15 w 173"/>
                <a:gd name="T59" fmla="*/ 34 h 119"/>
                <a:gd name="T60" fmla="*/ 68 w 173"/>
                <a:gd name="T61" fmla="*/ 34 h 119"/>
                <a:gd name="T62" fmla="*/ 75 w 173"/>
                <a:gd name="T63" fmla="*/ 29 h 119"/>
                <a:gd name="T64" fmla="*/ 83 w 173"/>
                <a:gd name="T65" fmla="*/ 29 h 119"/>
                <a:gd name="T66" fmla="*/ 90 w 173"/>
                <a:gd name="T67" fmla="*/ 23 h 119"/>
                <a:gd name="T68" fmla="*/ 90 w 173"/>
                <a:gd name="T69" fmla="*/ 17 h 119"/>
                <a:gd name="T70" fmla="*/ 113 w 173"/>
                <a:gd name="T71" fmla="*/ 0 h 119"/>
                <a:gd name="T72" fmla="*/ 120 w 173"/>
                <a:gd name="T73" fmla="*/ 0 h 119"/>
                <a:gd name="T74" fmla="*/ 128 w 173"/>
                <a:gd name="T75" fmla="*/ 6 h 119"/>
                <a:gd name="T76" fmla="*/ 128 w 173"/>
                <a:gd name="T77" fmla="*/ 17 h 119"/>
                <a:gd name="T78" fmla="*/ 135 w 173"/>
                <a:gd name="T79" fmla="*/ 29 h 119"/>
                <a:gd name="T80" fmla="*/ 143 w 173"/>
                <a:gd name="T81" fmla="*/ 34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3"/>
                <a:gd name="T124" fmla="*/ 0 h 119"/>
                <a:gd name="T125" fmla="*/ 173 w 173"/>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3" h="119">
                  <a:moveTo>
                    <a:pt x="143" y="34"/>
                  </a:moveTo>
                  <a:lnTo>
                    <a:pt x="173" y="34"/>
                  </a:lnTo>
                  <a:lnTo>
                    <a:pt x="173" y="57"/>
                  </a:lnTo>
                  <a:lnTo>
                    <a:pt x="158" y="62"/>
                  </a:lnTo>
                  <a:lnTo>
                    <a:pt x="150" y="62"/>
                  </a:lnTo>
                  <a:lnTo>
                    <a:pt x="143" y="74"/>
                  </a:lnTo>
                  <a:lnTo>
                    <a:pt x="143" y="85"/>
                  </a:lnTo>
                  <a:lnTo>
                    <a:pt x="158" y="96"/>
                  </a:lnTo>
                  <a:lnTo>
                    <a:pt x="143" y="108"/>
                  </a:lnTo>
                  <a:lnTo>
                    <a:pt x="150" y="119"/>
                  </a:lnTo>
                  <a:lnTo>
                    <a:pt x="143" y="113"/>
                  </a:lnTo>
                  <a:lnTo>
                    <a:pt x="128" y="108"/>
                  </a:lnTo>
                  <a:lnTo>
                    <a:pt x="120" y="102"/>
                  </a:lnTo>
                  <a:lnTo>
                    <a:pt x="113" y="102"/>
                  </a:lnTo>
                  <a:lnTo>
                    <a:pt x="90" y="85"/>
                  </a:lnTo>
                  <a:lnTo>
                    <a:pt x="60" y="85"/>
                  </a:lnTo>
                  <a:lnTo>
                    <a:pt x="52" y="91"/>
                  </a:lnTo>
                  <a:lnTo>
                    <a:pt x="37" y="96"/>
                  </a:lnTo>
                  <a:lnTo>
                    <a:pt x="30" y="96"/>
                  </a:lnTo>
                  <a:lnTo>
                    <a:pt x="22" y="102"/>
                  </a:lnTo>
                  <a:lnTo>
                    <a:pt x="7" y="108"/>
                  </a:lnTo>
                  <a:lnTo>
                    <a:pt x="0" y="108"/>
                  </a:lnTo>
                  <a:lnTo>
                    <a:pt x="0" y="91"/>
                  </a:lnTo>
                  <a:lnTo>
                    <a:pt x="15" y="85"/>
                  </a:lnTo>
                  <a:lnTo>
                    <a:pt x="22" y="74"/>
                  </a:lnTo>
                  <a:lnTo>
                    <a:pt x="30" y="74"/>
                  </a:lnTo>
                  <a:lnTo>
                    <a:pt x="30" y="62"/>
                  </a:lnTo>
                  <a:lnTo>
                    <a:pt x="22" y="57"/>
                  </a:lnTo>
                  <a:lnTo>
                    <a:pt x="15" y="57"/>
                  </a:lnTo>
                  <a:lnTo>
                    <a:pt x="15" y="34"/>
                  </a:lnTo>
                  <a:lnTo>
                    <a:pt x="68" y="34"/>
                  </a:lnTo>
                  <a:lnTo>
                    <a:pt x="75" y="29"/>
                  </a:lnTo>
                  <a:lnTo>
                    <a:pt x="83" y="29"/>
                  </a:lnTo>
                  <a:lnTo>
                    <a:pt x="90" y="23"/>
                  </a:lnTo>
                  <a:lnTo>
                    <a:pt x="90" y="17"/>
                  </a:lnTo>
                  <a:lnTo>
                    <a:pt x="113" y="0"/>
                  </a:lnTo>
                  <a:lnTo>
                    <a:pt x="120" y="0"/>
                  </a:lnTo>
                  <a:lnTo>
                    <a:pt x="128" y="6"/>
                  </a:lnTo>
                  <a:lnTo>
                    <a:pt x="128" y="17"/>
                  </a:lnTo>
                  <a:lnTo>
                    <a:pt x="135" y="29"/>
                  </a:lnTo>
                  <a:lnTo>
                    <a:pt x="143" y="34"/>
                  </a:lnTo>
                  <a:close/>
                </a:path>
              </a:pathLst>
            </a:custGeom>
            <a:solidFill>
              <a:srgbClr val="FF00FF"/>
            </a:solidFill>
            <a:ln w="9525">
              <a:noFill/>
              <a:round/>
              <a:headEnd/>
              <a:tailEnd/>
            </a:ln>
          </p:spPr>
          <p:txBody>
            <a:bodyPr/>
            <a:lstStyle/>
            <a:p>
              <a:endParaRPr lang="en-US"/>
            </a:p>
          </p:txBody>
        </p:sp>
        <p:sp>
          <p:nvSpPr>
            <p:cNvPr id="20633" name="Freeform 151"/>
            <p:cNvSpPr>
              <a:spLocks/>
            </p:cNvSpPr>
            <p:nvPr/>
          </p:nvSpPr>
          <p:spPr bwMode="auto">
            <a:xfrm>
              <a:off x="4707" y="1872"/>
              <a:ext cx="173" cy="108"/>
            </a:xfrm>
            <a:custGeom>
              <a:avLst/>
              <a:gdLst>
                <a:gd name="T0" fmla="*/ 113 w 173"/>
                <a:gd name="T1" fmla="*/ 0 h 108"/>
                <a:gd name="T2" fmla="*/ 113 w 173"/>
                <a:gd name="T3" fmla="*/ 6 h 108"/>
                <a:gd name="T4" fmla="*/ 121 w 173"/>
                <a:gd name="T5" fmla="*/ 12 h 108"/>
                <a:gd name="T6" fmla="*/ 128 w 173"/>
                <a:gd name="T7" fmla="*/ 12 h 108"/>
                <a:gd name="T8" fmla="*/ 136 w 173"/>
                <a:gd name="T9" fmla="*/ 17 h 108"/>
                <a:gd name="T10" fmla="*/ 173 w 173"/>
                <a:gd name="T11" fmla="*/ 12 h 108"/>
                <a:gd name="T12" fmla="*/ 173 w 173"/>
                <a:gd name="T13" fmla="*/ 17 h 108"/>
                <a:gd name="T14" fmla="*/ 166 w 173"/>
                <a:gd name="T15" fmla="*/ 23 h 108"/>
                <a:gd name="T16" fmla="*/ 166 w 173"/>
                <a:gd name="T17" fmla="*/ 40 h 108"/>
                <a:gd name="T18" fmla="*/ 158 w 173"/>
                <a:gd name="T19" fmla="*/ 45 h 108"/>
                <a:gd name="T20" fmla="*/ 143 w 173"/>
                <a:gd name="T21" fmla="*/ 45 h 108"/>
                <a:gd name="T22" fmla="*/ 136 w 173"/>
                <a:gd name="T23" fmla="*/ 51 h 108"/>
                <a:gd name="T24" fmla="*/ 136 w 173"/>
                <a:gd name="T25" fmla="*/ 57 h 108"/>
                <a:gd name="T26" fmla="*/ 128 w 173"/>
                <a:gd name="T27" fmla="*/ 62 h 108"/>
                <a:gd name="T28" fmla="*/ 136 w 173"/>
                <a:gd name="T29" fmla="*/ 68 h 108"/>
                <a:gd name="T30" fmla="*/ 113 w 173"/>
                <a:gd name="T31" fmla="*/ 68 h 108"/>
                <a:gd name="T32" fmla="*/ 113 w 173"/>
                <a:gd name="T33" fmla="*/ 79 h 108"/>
                <a:gd name="T34" fmla="*/ 106 w 173"/>
                <a:gd name="T35" fmla="*/ 85 h 108"/>
                <a:gd name="T36" fmla="*/ 106 w 173"/>
                <a:gd name="T37" fmla="*/ 91 h 108"/>
                <a:gd name="T38" fmla="*/ 90 w 173"/>
                <a:gd name="T39" fmla="*/ 102 h 108"/>
                <a:gd name="T40" fmla="*/ 90 w 173"/>
                <a:gd name="T41" fmla="*/ 96 h 108"/>
                <a:gd name="T42" fmla="*/ 68 w 173"/>
                <a:gd name="T43" fmla="*/ 79 h 108"/>
                <a:gd name="T44" fmla="*/ 60 w 173"/>
                <a:gd name="T45" fmla="*/ 79 h 108"/>
                <a:gd name="T46" fmla="*/ 38 w 173"/>
                <a:gd name="T47" fmla="*/ 96 h 108"/>
                <a:gd name="T48" fmla="*/ 30 w 173"/>
                <a:gd name="T49" fmla="*/ 96 h 108"/>
                <a:gd name="T50" fmla="*/ 15 w 173"/>
                <a:gd name="T51" fmla="*/ 102 h 108"/>
                <a:gd name="T52" fmla="*/ 8 w 173"/>
                <a:gd name="T53" fmla="*/ 108 h 108"/>
                <a:gd name="T54" fmla="*/ 0 w 173"/>
                <a:gd name="T55" fmla="*/ 108 h 108"/>
                <a:gd name="T56" fmla="*/ 0 w 173"/>
                <a:gd name="T57" fmla="*/ 96 h 108"/>
                <a:gd name="T58" fmla="*/ 8 w 173"/>
                <a:gd name="T59" fmla="*/ 85 h 108"/>
                <a:gd name="T60" fmla="*/ 15 w 173"/>
                <a:gd name="T61" fmla="*/ 74 h 108"/>
                <a:gd name="T62" fmla="*/ 30 w 173"/>
                <a:gd name="T63" fmla="*/ 62 h 108"/>
                <a:gd name="T64" fmla="*/ 38 w 173"/>
                <a:gd name="T65" fmla="*/ 51 h 108"/>
                <a:gd name="T66" fmla="*/ 15 w 173"/>
                <a:gd name="T67" fmla="*/ 34 h 108"/>
                <a:gd name="T68" fmla="*/ 23 w 173"/>
                <a:gd name="T69" fmla="*/ 23 h 108"/>
                <a:gd name="T70" fmla="*/ 30 w 173"/>
                <a:gd name="T71" fmla="*/ 17 h 108"/>
                <a:gd name="T72" fmla="*/ 90 w 173"/>
                <a:gd name="T73" fmla="*/ 17 h 108"/>
                <a:gd name="T74" fmla="*/ 98 w 173"/>
                <a:gd name="T75" fmla="*/ 12 h 108"/>
                <a:gd name="T76" fmla="*/ 106 w 173"/>
                <a:gd name="T77" fmla="*/ 0 h 108"/>
                <a:gd name="T78" fmla="*/ 113 w 173"/>
                <a:gd name="T79" fmla="*/ 0 h 1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3"/>
                <a:gd name="T121" fmla="*/ 0 h 108"/>
                <a:gd name="T122" fmla="*/ 173 w 173"/>
                <a:gd name="T123" fmla="*/ 108 h 10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3" h="108">
                  <a:moveTo>
                    <a:pt x="113" y="0"/>
                  </a:moveTo>
                  <a:lnTo>
                    <a:pt x="113" y="6"/>
                  </a:lnTo>
                  <a:lnTo>
                    <a:pt x="121" y="12"/>
                  </a:lnTo>
                  <a:lnTo>
                    <a:pt x="128" y="12"/>
                  </a:lnTo>
                  <a:lnTo>
                    <a:pt x="136" y="17"/>
                  </a:lnTo>
                  <a:lnTo>
                    <a:pt x="173" y="12"/>
                  </a:lnTo>
                  <a:lnTo>
                    <a:pt x="173" y="17"/>
                  </a:lnTo>
                  <a:lnTo>
                    <a:pt x="166" y="23"/>
                  </a:lnTo>
                  <a:lnTo>
                    <a:pt x="166" y="40"/>
                  </a:lnTo>
                  <a:lnTo>
                    <a:pt x="158" y="45"/>
                  </a:lnTo>
                  <a:lnTo>
                    <a:pt x="143" y="45"/>
                  </a:lnTo>
                  <a:lnTo>
                    <a:pt x="136" y="51"/>
                  </a:lnTo>
                  <a:lnTo>
                    <a:pt x="136" y="57"/>
                  </a:lnTo>
                  <a:lnTo>
                    <a:pt x="128" y="62"/>
                  </a:lnTo>
                  <a:lnTo>
                    <a:pt x="136" y="68"/>
                  </a:lnTo>
                  <a:lnTo>
                    <a:pt x="113" y="68"/>
                  </a:lnTo>
                  <a:lnTo>
                    <a:pt x="113" y="79"/>
                  </a:lnTo>
                  <a:lnTo>
                    <a:pt x="106" y="85"/>
                  </a:lnTo>
                  <a:lnTo>
                    <a:pt x="106" y="91"/>
                  </a:lnTo>
                  <a:lnTo>
                    <a:pt x="90" y="102"/>
                  </a:lnTo>
                  <a:lnTo>
                    <a:pt x="90" y="96"/>
                  </a:lnTo>
                  <a:lnTo>
                    <a:pt x="68" y="79"/>
                  </a:lnTo>
                  <a:lnTo>
                    <a:pt x="60" y="79"/>
                  </a:lnTo>
                  <a:lnTo>
                    <a:pt x="38" y="96"/>
                  </a:lnTo>
                  <a:lnTo>
                    <a:pt x="30" y="96"/>
                  </a:lnTo>
                  <a:lnTo>
                    <a:pt x="15" y="102"/>
                  </a:lnTo>
                  <a:lnTo>
                    <a:pt x="8" y="108"/>
                  </a:lnTo>
                  <a:lnTo>
                    <a:pt x="0" y="108"/>
                  </a:lnTo>
                  <a:lnTo>
                    <a:pt x="0" y="96"/>
                  </a:lnTo>
                  <a:lnTo>
                    <a:pt x="8" y="85"/>
                  </a:lnTo>
                  <a:lnTo>
                    <a:pt x="15" y="74"/>
                  </a:lnTo>
                  <a:lnTo>
                    <a:pt x="30" y="62"/>
                  </a:lnTo>
                  <a:lnTo>
                    <a:pt x="38" y="51"/>
                  </a:lnTo>
                  <a:lnTo>
                    <a:pt x="15" y="34"/>
                  </a:lnTo>
                  <a:lnTo>
                    <a:pt x="23" y="23"/>
                  </a:lnTo>
                  <a:lnTo>
                    <a:pt x="30" y="17"/>
                  </a:lnTo>
                  <a:lnTo>
                    <a:pt x="90" y="17"/>
                  </a:lnTo>
                  <a:lnTo>
                    <a:pt x="98" y="12"/>
                  </a:lnTo>
                  <a:lnTo>
                    <a:pt x="106" y="0"/>
                  </a:lnTo>
                  <a:lnTo>
                    <a:pt x="113" y="0"/>
                  </a:lnTo>
                  <a:close/>
                </a:path>
              </a:pathLst>
            </a:custGeom>
            <a:solidFill>
              <a:srgbClr val="FF00FF"/>
            </a:solidFill>
            <a:ln w="9525">
              <a:noFill/>
              <a:round/>
              <a:headEnd/>
              <a:tailEnd/>
            </a:ln>
          </p:spPr>
          <p:txBody>
            <a:bodyPr/>
            <a:lstStyle/>
            <a:p>
              <a:endParaRPr lang="en-US"/>
            </a:p>
          </p:txBody>
        </p:sp>
        <p:sp>
          <p:nvSpPr>
            <p:cNvPr id="20634" name="Freeform 152"/>
            <p:cNvSpPr>
              <a:spLocks/>
            </p:cNvSpPr>
            <p:nvPr/>
          </p:nvSpPr>
          <p:spPr bwMode="auto">
            <a:xfrm>
              <a:off x="692" y="1906"/>
              <a:ext cx="67" cy="57"/>
            </a:xfrm>
            <a:custGeom>
              <a:avLst/>
              <a:gdLst>
                <a:gd name="T0" fmla="*/ 67 w 67"/>
                <a:gd name="T1" fmla="*/ 34 h 57"/>
                <a:gd name="T2" fmla="*/ 67 w 67"/>
                <a:gd name="T3" fmla="*/ 51 h 57"/>
                <a:gd name="T4" fmla="*/ 60 w 67"/>
                <a:gd name="T5" fmla="*/ 51 h 57"/>
                <a:gd name="T6" fmla="*/ 45 w 67"/>
                <a:gd name="T7" fmla="*/ 57 h 57"/>
                <a:gd name="T8" fmla="*/ 22 w 67"/>
                <a:gd name="T9" fmla="*/ 57 h 57"/>
                <a:gd name="T10" fmla="*/ 15 w 67"/>
                <a:gd name="T11" fmla="*/ 51 h 57"/>
                <a:gd name="T12" fmla="*/ 7 w 67"/>
                <a:gd name="T13" fmla="*/ 51 h 57"/>
                <a:gd name="T14" fmla="*/ 0 w 67"/>
                <a:gd name="T15" fmla="*/ 40 h 57"/>
                <a:gd name="T16" fmla="*/ 0 w 67"/>
                <a:gd name="T17" fmla="*/ 23 h 57"/>
                <a:gd name="T18" fmla="*/ 22 w 67"/>
                <a:gd name="T19" fmla="*/ 6 h 57"/>
                <a:gd name="T20" fmla="*/ 30 w 67"/>
                <a:gd name="T21" fmla="*/ 6 h 57"/>
                <a:gd name="T22" fmla="*/ 37 w 67"/>
                <a:gd name="T23" fmla="*/ 0 h 57"/>
                <a:gd name="T24" fmla="*/ 52 w 67"/>
                <a:gd name="T25" fmla="*/ 6 h 57"/>
                <a:gd name="T26" fmla="*/ 60 w 67"/>
                <a:gd name="T27" fmla="*/ 11 h 57"/>
                <a:gd name="T28" fmla="*/ 67 w 67"/>
                <a:gd name="T29" fmla="*/ 23 h 57"/>
                <a:gd name="T30" fmla="*/ 67 w 67"/>
                <a:gd name="T31" fmla="*/ 34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7"/>
                <a:gd name="T49" fmla="*/ 0 h 57"/>
                <a:gd name="T50" fmla="*/ 67 w 67"/>
                <a:gd name="T51" fmla="*/ 57 h 5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7" h="57">
                  <a:moveTo>
                    <a:pt x="67" y="34"/>
                  </a:moveTo>
                  <a:lnTo>
                    <a:pt x="67" y="51"/>
                  </a:lnTo>
                  <a:lnTo>
                    <a:pt x="60" y="51"/>
                  </a:lnTo>
                  <a:lnTo>
                    <a:pt x="45" y="57"/>
                  </a:lnTo>
                  <a:lnTo>
                    <a:pt x="22" y="57"/>
                  </a:lnTo>
                  <a:lnTo>
                    <a:pt x="15" y="51"/>
                  </a:lnTo>
                  <a:lnTo>
                    <a:pt x="7" y="51"/>
                  </a:lnTo>
                  <a:lnTo>
                    <a:pt x="0" y="40"/>
                  </a:lnTo>
                  <a:lnTo>
                    <a:pt x="0" y="23"/>
                  </a:lnTo>
                  <a:lnTo>
                    <a:pt x="22" y="6"/>
                  </a:lnTo>
                  <a:lnTo>
                    <a:pt x="30" y="6"/>
                  </a:lnTo>
                  <a:lnTo>
                    <a:pt x="37" y="0"/>
                  </a:lnTo>
                  <a:lnTo>
                    <a:pt x="52" y="6"/>
                  </a:lnTo>
                  <a:lnTo>
                    <a:pt x="60" y="11"/>
                  </a:lnTo>
                  <a:lnTo>
                    <a:pt x="67" y="23"/>
                  </a:lnTo>
                  <a:lnTo>
                    <a:pt x="67" y="34"/>
                  </a:lnTo>
                  <a:close/>
                </a:path>
              </a:pathLst>
            </a:custGeom>
            <a:solidFill>
              <a:srgbClr val="3FFF3F"/>
            </a:solidFill>
            <a:ln w="9525">
              <a:noFill/>
              <a:round/>
              <a:headEnd/>
              <a:tailEnd/>
            </a:ln>
          </p:spPr>
          <p:txBody>
            <a:bodyPr/>
            <a:lstStyle/>
            <a:p>
              <a:endParaRPr lang="en-US"/>
            </a:p>
          </p:txBody>
        </p:sp>
        <p:sp>
          <p:nvSpPr>
            <p:cNvPr id="20635" name="Freeform 153"/>
            <p:cNvSpPr>
              <a:spLocks/>
            </p:cNvSpPr>
            <p:nvPr/>
          </p:nvSpPr>
          <p:spPr bwMode="auto">
            <a:xfrm>
              <a:off x="4324" y="1917"/>
              <a:ext cx="210" cy="102"/>
            </a:xfrm>
            <a:custGeom>
              <a:avLst/>
              <a:gdLst>
                <a:gd name="T0" fmla="*/ 210 w 210"/>
                <a:gd name="T1" fmla="*/ 6 h 102"/>
                <a:gd name="T2" fmla="*/ 203 w 210"/>
                <a:gd name="T3" fmla="*/ 12 h 102"/>
                <a:gd name="T4" fmla="*/ 203 w 210"/>
                <a:gd name="T5" fmla="*/ 23 h 102"/>
                <a:gd name="T6" fmla="*/ 165 w 210"/>
                <a:gd name="T7" fmla="*/ 46 h 102"/>
                <a:gd name="T8" fmla="*/ 165 w 210"/>
                <a:gd name="T9" fmla="*/ 57 h 102"/>
                <a:gd name="T10" fmla="*/ 173 w 210"/>
                <a:gd name="T11" fmla="*/ 63 h 102"/>
                <a:gd name="T12" fmla="*/ 180 w 210"/>
                <a:gd name="T13" fmla="*/ 74 h 102"/>
                <a:gd name="T14" fmla="*/ 180 w 210"/>
                <a:gd name="T15" fmla="*/ 85 h 102"/>
                <a:gd name="T16" fmla="*/ 173 w 210"/>
                <a:gd name="T17" fmla="*/ 85 h 102"/>
                <a:gd name="T18" fmla="*/ 158 w 210"/>
                <a:gd name="T19" fmla="*/ 96 h 102"/>
                <a:gd name="T20" fmla="*/ 135 w 210"/>
                <a:gd name="T21" fmla="*/ 96 h 102"/>
                <a:gd name="T22" fmla="*/ 135 w 210"/>
                <a:gd name="T23" fmla="*/ 85 h 102"/>
                <a:gd name="T24" fmla="*/ 113 w 210"/>
                <a:gd name="T25" fmla="*/ 68 h 102"/>
                <a:gd name="T26" fmla="*/ 98 w 210"/>
                <a:gd name="T27" fmla="*/ 74 h 102"/>
                <a:gd name="T28" fmla="*/ 82 w 210"/>
                <a:gd name="T29" fmla="*/ 79 h 102"/>
                <a:gd name="T30" fmla="*/ 67 w 210"/>
                <a:gd name="T31" fmla="*/ 85 h 102"/>
                <a:gd name="T32" fmla="*/ 60 w 210"/>
                <a:gd name="T33" fmla="*/ 91 h 102"/>
                <a:gd name="T34" fmla="*/ 37 w 210"/>
                <a:gd name="T35" fmla="*/ 96 h 102"/>
                <a:gd name="T36" fmla="*/ 22 w 210"/>
                <a:gd name="T37" fmla="*/ 96 h 102"/>
                <a:gd name="T38" fmla="*/ 15 w 210"/>
                <a:gd name="T39" fmla="*/ 102 h 102"/>
                <a:gd name="T40" fmla="*/ 0 w 210"/>
                <a:gd name="T41" fmla="*/ 102 h 102"/>
                <a:gd name="T42" fmla="*/ 0 w 210"/>
                <a:gd name="T43" fmla="*/ 96 h 102"/>
                <a:gd name="T44" fmla="*/ 67 w 210"/>
                <a:gd name="T45" fmla="*/ 46 h 102"/>
                <a:gd name="T46" fmla="*/ 67 w 210"/>
                <a:gd name="T47" fmla="*/ 40 h 102"/>
                <a:gd name="T48" fmla="*/ 60 w 210"/>
                <a:gd name="T49" fmla="*/ 40 h 102"/>
                <a:gd name="T50" fmla="*/ 52 w 210"/>
                <a:gd name="T51" fmla="*/ 34 h 102"/>
                <a:gd name="T52" fmla="*/ 30 w 210"/>
                <a:gd name="T53" fmla="*/ 34 h 102"/>
                <a:gd name="T54" fmla="*/ 30 w 210"/>
                <a:gd name="T55" fmla="*/ 17 h 102"/>
                <a:gd name="T56" fmla="*/ 45 w 210"/>
                <a:gd name="T57" fmla="*/ 12 h 102"/>
                <a:gd name="T58" fmla="*/ 120 w 210"/>
                <a:gd name="T59" fmla="*/ 12 h 102"/>
                <a:gd name="T60" fmla="*/ 135 w 210"/>
                <a:gd name="T61" fmla="*/ 6 h 102"/>
                <a:gd name="T62" fmla="*/ 143 w 210"/>
                <a:gd name="T63" fmla="*/ 0 h 102"/>
                <a:gd name="T64" fmla="*/ 150 w 210"/>
                <a:gd name="T65" fmla="*/ 0 h 102"/>
                <a:gd name="T66" fmla="*/ 158 w 210"/>
                <a:gd name="T67" fmla="*/ 6 h 102"/>
                <a:gd name="T68" fmla="*/ 180 w 210"/>
                <a:gd name="T69" fmla="*/ 6 h 102"/>
                <a:gd name="T70" fmla="*/ 188 w 210"/>
                <a:gd name="T71" fmla="*/ 0 h 102"/>
                <a:gd name="T72" fmla="*/ 203 w 210"/>
                <a:gd name="T73" fmla="*/ 0 h 102"/>
                <a:gd name="T74" fmla="*/ 210 w 210"/>
                <a:gd name="T75" fmla="*/ 6 h 10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0"/>
                <a:gd name="T115" fmla="*/ 0 h 102"/>
                <a:gd name="T116" fmla="*/ 210 w 210"/>
                <a:gd name="T117" fmla="*/ 102 h 10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0" h="102">
                  <a:moveTo>
                    <a:pt x="210" y="6"/>
                  </a:moveTo>
                  <a:lnTo>
                    <a:pt x="203" y="12"/>
                  </a:lnTo>
                  <a:lnTo>
                    <a:pt x="203" y="23"/>
                  </a:lnTo>
                  <a:lnTo>
                    <a:pt x="165" y="46"/>
                  </a:lnTo>
                  <a:lnTo>
                    <a:pt x="165" y="57"/>
                  </a:lnTo>
                  <a:lnTo>
                    <a:pt x="173" y="63"/>
                  </a:lnTo>
                  <a:lnTo>
                    <a:pt x="180" y="74"/>
                  </a:lnTo>
                  <a:lnTo>
                    <a:pt x="180" y="85"/>
                  </a:lnTo>
                  <a:lnTo>
                    <a:pt x="173" y="85"/>
                  </a:lnTo>
                  <a:lnTo>
                    <a:pt x="158" y="96"/>
                  </a:lnTo>
                  <a:lnTo>
                    <a:pt x="135" y="96"/>
                  </a:lnTo>
                  <a:lnTo>
                    <a:pt x="135" y="85"/>
                  </a:lnTo>
                  <a:lnTo>
                    <a:pt x="113" y="68"/>
                  </a:lnTo>
                  <a:lnTo>
                    <a:pt x="98" y="74"/>
                  </a:lnTo>
                  <a:lnTo>
                    <a:pt x="82" y="79"/>
                  </a:lnTo>
                  <a:lnTo>
                    <a:pt x="67" y="85"/>
                  </a:lnTo>
                  <a:lnTo>
                    <a:pt x="60" y="91"/>
                  </a:lnTo>
                  <a:lnTo>
                    <a:pt x="37" y="96"/>
                  </a:lnTo>
                  <a:lnTo>
                    <a:pt x="22" y="96"/>
                  </a:lnTo>
                  <a:lnTo>
                    <a:pt x="15" y="102"/>
                  </a:lnTo>
                  <a:lnTo>
                    <a:pt x="0" y="102"/>
                  </a:lnTo>
                  <a:lnTo>
                    <a:pt x="0" y="96"/>
                  </a:lnTo>
                  <a:lnTo>
                    <a:pt x="67" y="46"/>
                  </a:lnTo>
                  <a:lnTo>
                    <a:pt x="67" y="40"/>
                  </a:lnTo>
                  <a:lnTo>
                    <a:pt x="60" y="40"/>
                  </a:lnTo>
                  <a:lnTo>
                    <a:pt x="52" y="34"/>
                  </a:lnTo>
                  <a:lnTo>
                    <a:pt x="30" y="34"/>
                  </a:lnTo>
                  <a:lnTo>
                    <a:pt x="30" y="17"/>
                  </a:lnTo>
                  <a:lnTo>
                    <a:pt x="45" y="12"/>
                  </a:lnTo>
                  <a:lnTo>
                    <a:pt x="120" y="12"/>
                  </a:lnTo>
                  <a:lnTo>
                    <a:pt x="135" y="6"/>
                  </a:lnTo>
                  <a:lnTo>
                    <a:pt x="143" y="0"/>
                  </a:lnTo>
                  <a:lnTo>
                    <a:pt x="150" y="0"/>
                  </a:lnTo>
                  <a:lnTo>
                    <a:pt x="158" y="6"/>
                  </a:lnTo>
                  <a:lnTo>
                    <a:pt x="180" y="6"/>
                  </a:lnTo>
                  <a:lnTo>
                    <a:pt x="188" y="0"/>
                  </a:lnTo>
                  <a:lnTo>
                    <a:pt x="203" y="0"/>
                  </a:lnTo>
                  <a:lnTo>
                    <a:pt x="210" y="6"/>
                  </a:lnTo>
                  <a:close/>
                </a:path>
              </a:pathLst>
            </a:custGeom>
            <a:solidFill>
              <a:srgbClr val="FF00FF"/>
            </a:solidFill>
            <a:ln w="9525">
              <a:noFill/>
              <a:round/>
              <a:headEnd/>
              <a:tailEnd/>
            </a:ln>
          </p:spPr>
          <p:txBody>
            <a:bodyPr/>
            <a:lstStyle/>
            <a:p>
              <a:endParaRPr lang="en-US"/>
            </a:p>
          </p:txBody>
        </p:sp>
        <p:sp>
          <p:nvSpPr>
            <p:cNvPr id="20636" name="Freeform 154"/>
            <p:cNvSpPr>
              <a:spLocks/>
            </p:cNvSpPr>
            <p:nvPr/>
          </p:nvSpPr>
          <p:spPr bwMode="auto">
            <a:xfrm>
              <a:off x="2346" y="1951"/>
              <a:ext cx="83" cy="57"/>
            </a:xfrm>
            <a:custGeom>
              <a:avLst/>
              <a:gdLst>
                <a:gd name="T0" fmla="*/ 75 w 83"/>
                <a:gd name="T1" fmla="*/ 45 h 57"/>
                <a:gd name="T2" fmla="*/ 60 w 83"/>
                <a:gd name="T3" fmla="*/ 57 h 57"/>
                <a:gd name="T4" fmla="*/ 23 w 83"/>
                <a:gd name="T5" fmla="*/ 57 h 57"/>
                <a:gd name="T6" fmla="*/ 8 w 83"/>
                <a:gd name="T7" fmla="*/ 45 h 57"/>
                <a:gd name="T8" fmla="*/ 0 w 83"/>
                <a:gd name="T9" fmla="*/ 45 h 57"/>
                <a:gd name="T10" fmla="*/ 0 w 83"/>
                <a:gd name="T11" fmla="*/ 40 h 57"/>
                <a:gd name="T12" fmla="*/ 8 w 83"/>
                <a:gd name="T13" fmla="*/ 34 h 57"/>
                <a:gd name="T14" fmla="*/ 8 w 83"/>
                <a:gd name="T15" fmla="*/ 23 h 57"/>
                <a:gd name="T16" fmla="*/ 23 w 83"/>
                <a:gd name="T17" fmla="*/ 17 h 57"/>
                <a:gd name="T18" fmla="*/ 30 w 83"/>
                <a:gd name="T19" fmla="*/ 6 h 57"/>
                <a:gd name="T20" fmla="*/ 45 w 83"/>
                <a:gd name="T21" fmla="*/ 0 h 57"/>
                <a:gd name="T22" fmla="*/ 60 w 83"/>
                <a:gd name="T23" fmla="*/ 0 h 57"/>
                <a:gd name="T24" fmla="*/ 75 w 83"/>
                <a:gd name="T25" fmla="*/ 12 h 57"/>
                <a:gd name="T26" fmla="*/ 83 w 83"/>
                <a:gd name="T27" fmla="*/ 23 h 57"/>
                <a:gd name="T28" fmla="*/ 83 w 83"/>
                <a:gd name="T29" fmla="*/ 29 h 57"/>
                <a:gd name="T30" fmla="*/ 75 w 83"/>
                <a:gd name="T31" fmla="*/ 40 h 57"/>
                <a:gd name="T32" fmla="*/ 75 w 83"/>
                <a:gd name="T33" fmla="*/ 45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57"/>
                <a:gd name="T53" fmla="*/ 83 w 83"/>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57">
                  <a:moveTo>
                    <a:pt x="75" y="45"/>
                  </a:moveTo>
                  <a:lnTo>
                    <a:pt x="60" y="57"/>
                  </a:lnTo>
                  <a:lnTo>
                    <a:pt x="23" y="57"/>
                  </a:lnTo>
                  <a:lnTo>
                    <a:pt x="8" y="45"/>
                  </a:lnTo>
                  <a:lnTo>
                    <a:pt x="0" y="45"/>
                  </a:lnTo>
                  <a:lnTo>
                    <a:pt x="0" y="40"/>
                  </a:lnTo>
                  <a:lnTo>
                    <a:pt x="8" y="34"/>
                  </a:lnTo>
                  <a:lnTo>
                    <a:pt x="8" y="23"/>
                  </a:lnTo>
                  <a:lnTo>
                    <a:pt x="23" y="17"/>
                  </a:lnTo>
                  <a:lnTo>
                    <a:pt x="30" y="6"/>
                  </a:lnTo>
                  <a:lnTo>
                    <a:pt x="45" y="0"/>
                  </a:lnTo>
                  <a:lnTo>
                    <a:pt x="60" y="0"/>
                  </a:lnTo>
                  <a:lnTo>
                    <a:pt x="75" y="12"/>
                  </a:lnTo>
                  <a:lnTo>
                    <a:pt x="83" y="23"/>
                  </a:lnTo>
                  <a:lnTo>
                    <a:pt x="83" y="29"/>
                  </a:lnTo>
                  <a:lnTo>
                    <a:pt x="75" y="40"/>
                  </a:lnTo>
                  <a:lnTo>
                    <a:pt x="75" y="45"/>
                  </a:lnTo>
                  <a:close/>
                </a:path>
              </a:pathLst>
            </a:custGeom>
            <a:solidFill>
              <a:srgbClr val="3FFF3F"/>
            </a:solidFill>
            <a:ln w="9525">
              <a:noFill/>
              <a:round/>
              <a:headEnd/>
              <a:tailEnd/>
            </a:ln>
          </p:spPr>
          <p:txBody>
            <a:bodyPr/>
            <a:lstStyle/>
            <a:p>
              <a:endParaRPr lang="en-US"/>
            </a:p>
          </p:txBody>
        </p:sp>
        <p:sp>
          <p:nvSpPr>
            <p:cNvPr id="20637" name="Freeform 155"/>
            <p:cNvSpPr>
              <a:spLocks/>
            </p:cNvSpPr>
            <p:nvPr/>
          </p:nvSpPr>
          <p:spPr bwMode="auto">
            <a:xfrm>
              <a:off x="910" y="2030"/>
              <a:ext cx="90" cy="45"/>
            </a:xfrm>
            <a:custGeom>
              <a:avLst/>
              <a:gdLst>
                <a:gd name="T0" fmla="*/ 90 w 90"/>
                <a:gd name="T1" fmla="*/ 12 h 45"/>
                <a:gd name="T2" fmla="*/ 83 w 90"/>
                <a:gd name="T3" fmla="*/ 23 h 45"/>
                <a:gd name="T4" fmla="*/ 83 w 90"/>
                <a:gd name="T5" fmla="*/ 34 h 45"/>
                <a:gd name="T6" fmla="*/ 75 w 90"/>
                <a:gd name="T7" fmla="*/ 40 h 45"/>
                <a:gd name="T8" fmla="*/ 60 w 90"/>
                <a:gd name="T9" fmla="*/ 45 h 45"/>
                <a:gd name="T10" fmla="*/ 45 w 90"/>
                <a:gd name="T11" fmla="*/ 45 h 45"/>
                <a:gd name="T12" fmla="*/ 30 w 90"/>
                <a:gd name="T13" fmla="*/ 40 h 45"/>
                <a:gd name="T14" fmla="*/ 22 w 90"/>
                <a:gd name="T15" fmla="*/ 40 h 45"/>
                <a:gd name="T16" fmla="*/ 0 w 90"/>
                <a:gd name="T17" fmla="*/ 23 h 45"/>
                <a:gd name="T18" fmla="*/ 0 w 90"/>
                <a:gd name="T19" fmla="*/ 12 h 45"/>
                <a:gd name="T20" fmla="*/ 7 w 90"/>
                <a:gd name="T21" fmla="*/ 12 h 45"/>
                <a:gd name="T22" fmla="*/ 15 w 90"/>
                <a:gd name="T23" fmla="*/ 6 h 45"/>
                <a:gd name="T24" fmla="*/ 37 w 90"/>
                <a:gd name="T25" fmla="*/ 6 h 45"/>
                <a:gd name="T26" fmla="*/ 45 w 90"/>
                <a:gd name="T27" fmla="*/ 0 h 45"/>
                <a:gd name="T28" fmla="*/ 75 w 90"/>
                <a:gd name="T29" fmla="*/ 0 h 45"/>
                <a:gd name="T30" fmla="*/ 90 w 90"/>
                <a:gd name="T31" fmla="*/ 12 h 4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
                <a:gd name="T49" fmla="*/ 0 h 45"/>
                <a:gd name="T50" fmla="*/ 90 w 90"/>
                <a:gd name="T51" fmla="*/ 45 h 4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 h="45">
                  <a:moveTo>
                    <a:pt x="90" y="12"/>
                  </a:moveTo>
                  <a:lnTo>
                    <a:pt x="83" y="23"/>
                  </a:lnTo>
                  <a:lnTo>
                    <a:pt x="83" y="34"/>
                  </a:lnTo>
                  <a:lnTo>
                    <a:pt x="75" y="40"/>
                  </a:lnTo>
                  <a:lnTo>
                    <a:pt x="60" y="45"/>
                  </a:lnTo>
                  <a:lnTo>
                    <a:pt x="45" y="45"/>
                  </a:lnTo>
                  <a:lnTo>
                    <a:pt x="30" y="40"/>
                  </a:lnTo>
                  <a:lnTo>
                    <a:pt x="22" y="40"/>
                  </a:lnTo>
                  <a:lnTo>
                    <a:pt x="0" y="23"/>
                  </a:lnTo>
                  <a:lnTo>
                    <a:pt x="0" y="12"/>
                  </a:lnTo>
                  <a:lnTo>
                    <a:pt x="7" y="12"/>
                  </a:lnTo>
                  <a:lnTo>
                    <a:pt x="15" y="6"/>
                  </a:lnTo>
                  <a:lnTo>
                    <a:pt x="37" y="6"/>
                  </a:lnTo>
                  <a:lnTo>
                    <a:pt x="45" y="0"/>
                  </a:lnTo>
                  <a:lnTo>
                    <a:pt x="75" y="0"/>
                  </a:lnTo>
                  <a:lnTo>
                    <a:pt x="90" y="12"/>
                  </a:lnTo>
                  <a:close/>
                </a:path>
              </a:pathLst>
            </a:custGeom>
            <a:solidFill>
              <a:srgbClr val="3FFF3F"/>
            </a:solidFill>
            <a:ln w="9525">
              <a:noFill/>
              <a:round/>
              <a:headEnd/>
              <a:tailEnd/>
            </a:ln>
          </p:spPr>
          <p:txBody>
            <a:bodyPr/>
            <a:lstStyle/>
            <a:p>
              <a:endParaRPr lang="en-US"/>
            </a:p>
          </p:txBody>
        </p:sp>
        <p:sp>
          <p:nvSpPr>
            <p:cNvPr id="20638" name="Freeform 156"/>
            <p:cNvSpPr>
              <a:spLocks/>
            </p:cNvSpPr>
            <p:nvPr/>
          </p:nvSpPr>
          <p:spPr bwMode="auto">
            <a:xfrm>
              <a:off x="2128" y="2047"/>
              <a:ext cx="75" cy="51"/>
            </a:xfrm>
            <a:custGeom>
              <a:avLst/>
              <a:gdLst>
                <a:gd name="T0" fmla="*/ 75 w 75"/>
                <a:gd name="T1" fmla="*/ 11 h 51"/>
                <a:gd name="T2" fmla="*/ 75 w 75"/>
                <a:gd name="T3" fmla="*/ 28 h 51"/>
                <a:gd name="T4" fmla="*/ 68 w 75"/>
                <a:gd name="T5" fmla="*/ 34 h 51"/>
                <a:gd name="T6" fmla="*/ 68 w 75"/>
                <a:gd name="T7" fmla="*/ 40 h 51"/>
                <a:gd name="T8" fmla="*/ 60 w 75"/>
                <a:gd name="T9" fmla="*/ 45 h 51"/>
                <a:gd name="T10" fmla="*/ 45 w 75"/>
                <a:gd name="T11" fmla="*/ 45 h 51"/>
                <a:gd name="T12" fmla="*/ 38 w 75"/>
                <a:gd name="T13" fmla="*/ 51 h 51"/>
                <a:gd name="T14" fmla="*/ 30 w 75"/>
                <a:gd name="T15" fmla="*/ 51 h 51"/>
                <a:gd name="T16" fmla="*/ 23 w 75"/>
                <a:gd name="T17" fmla="*/ 45 h 51"/>
                <a:gd name="T18" fmla="*/ 15 w 75"/>
                <a:gd name="T19" fmla="*/ 45 h 51"/>
                <a:gd name="T20" fmla="*/ 8 w 75"/>
                <a:gd name="T21" fmla="*/ 34 h 51"/>
                <a:gd name="T22" fmla="*/ 8 w 75"/>
                <a:gd name="T23" fmla="*/ 28 h 51"/>
                <a:gd name="T24" fmla="*/ 0 w 75"/>
                <a:gd name="T25" fmla="*/ 23 h 51"/>
                <a:gd name="T26" fmla="*/ 8 w 75"/>
                <a:gd name="T27" fmla="*/ 11 h 51"/>
                <a:gd name="T28" fmla="*/ 15 w 75"/>
                <a:gd name="T29" fmla="*/ 6 h 51"/>
                <a:gd name="T30" fmla="*/ 23 w 75"/>
                <a:gd name="T31" fmla="*/ 6 h 51"/>
                <a:gd name="T32" fmla="*/ 30 w 75"/>
                <a:gd name="T33" fmla="*/ 0 h 51"/>
                <a:gd name="T34" fmla="*/ 68 w 75"/>
                <a:gd name="T35" fmla="*/ 0 h 51"/>
                <a:gd name="T36" fmla="*/ 68 w 75"/>
                <a:gd name="T37" fmla="*/ 6 h 51"/>
                <a:gd name="T38" fmla="*/ 75 w 75"/>
                <a:gd name="T39" fmla="*/ 6 h 51"/>
                <a:gd name="T40" fmla="*/ 75 w 75"/>
                <a:gd name="T41" fmla="*/ 11 h 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5"/>
                <a:gd name="T64" fmla="*/ 0 h 51"/>
                <a:gd name="T65" fmla="*/ 75 w 75"/>
                <a:gd name="T66" fmla="*/ 51 h 5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5" h="51">
                  <a:moveTo>
                    <a:pt x="75" y="11"/>
                  </a:moveTo>
                  <a:lnTo>
                    <a:pt x="75" y="28"/>
                  </a:lnTo>
                  <a:lnTo>
                    <a:pt x="68" y="34"/>
                  </a:lnTo>
                  <a:lnTo>
                    <a:pt x="68" y="40"/>
                  </a:lnTo>
                  <a:lnTo>
                    <a:pt x="60" y="45"/>
                  </a:lnTo>
                  <a:lnTo>
                    <a:pt x="45" y="45"/>
                  </a:lnTo>
                  <a:lnTo>
                    <a:pt x="38" y="51"/>
                  </a:lnTo>
                  <a:lnTo>
                    <a:pt x="30" y="51"/>
                  </a:lnTo>
                  <a:lnTo>
                    <a:pt x="23" y="45"/>
                  </a:lnTo>
                  <a:lnTo>
                    <a:pt x="15" y="45"/>
                  </a:lnTo>
                  <a:lnTo>
                    <a:pt x="8" y="34"/>
                  </a:lnTo>
                  <a:lnTo>
                    <a:pt x="8" y="28"/>
                  </a:lnTo>
                  <a:lnTo>
                    <a:pt x="0" y="23"/>
                  </a:lnTo>
                  <a:lnTo>
                    <a:pt x="8" y="11"/>
                  </a:lnTo>
                  <a:lnTo>
                    <a:pt x="15" y="6"/>
                  </a:lnTo>
                  <a:lnTo>
                    <a:pt x="23" y="6"/>
                  </a:lnTo>
                  <a:lnTo>
                    <a:pt x="30" y="0"/>
                  </a:lnTo>
                  <a:lnTo>
                    <a:pt x="68" y="0"/>
                  </a:lnTo>
                  <a:lnTo>
                    <a:pt x="68" y="6"/>
                  </a:lnTo>
                  <a:lnTo>
                    <a:pt x="75" y="6"/>
                  </a:lnTo>
                  <a:lnTo>
                    <a:pt x="75" y="11"/>
                  </a:lnTo>
                  <a:close/>
                </a:path>
              </a:pathLst>
            </a:custGeom>
            <a:solidFill>
              <a:srgbClr val="3FFF3F"/>
            </a:solidFill>
            <a:ln w="9525">
              <a:noFill/>
              <a:round/>
              <a:headEnd/>
              <a:tailEnd/>
            </a:ln>
          </p:spPr>
          <p:txBody>
            <a:bodyPr/>
            <a:lstStyle/>
            <a:p>
              <a:endParaRPr lang="en-US"/>
            </a:p>
          </p:txBody>
        </p:sp>
        <p:sp>
          <p:nvSpPr>
            <p:cNvPr id="20639" name="Freeform 157"/>
            <p:cNvSpPr>
              <a:spLocks/>
            </p:cNvSpPr>
            <p:nvPr/>
          </p:nvSpPr>
          <p:spPr bwMode="auto">
            <a:xfrm>
              <a:off x="1902" y="2092"/>
              <a:ext cx="83" cy="57"/>
            </a:xfrm>
            <a:custGeom>
              <a:avLst/>
              <a:gdLst>
                <a:gd name="T0" fmla="*/ 83 w 83"/>
                <a:gd name="T1" fmla="*/ 12 h 57"/>
                <a:gd name="T2" fmla="*/ 76 w 83"/>
                <a:gd name="T3" fmla="*/ 23 h 57"/>
                <a:gd name="T4" fmla="*/ 76 w 83"/>
                <a:gd name="T5" fmla="*/ 34 h 57"/>
                <a:gd name="T6" fmla="*/ 68 w 83"/>
                <a:gd name="T7" fmla="*/ 45 h 57"/>
                <a:gd name="T8" fmla="*/ 53 w 83"/>
                <a:gd name="T9" fmla="*/ 51 h 57"/>
                <a:gd name="T10" fmla="*/ 38 w 83"/>
                <a:gd name="T11" fmla="*/ 57 h 57"/>
                <a:gd name="T12" fmla="*/ 31 w 83"/>
                <a:gd name="T13" fmla="*/ 57 h 57"/>
                <a:gd name="T14" fmla="*/ 23 w 83"/>
                <a:gd name="T15" fmla="*/ 51 h 57"/>
                <a:gd name="T16" fmla="*/ 23 w 83"/>
                <a:gd name="T17" fmla="*/ 45 h 57"/>
                <a:gd name="T18" fmla="*/ 15 w 83"/>
                <a:gd name="T19" fmla="*/ 45 h 57"/>
                <a:gd name="T20" fmla="*/ 8 w 83"/>
                <a:gd name="T21" fmla="*/ 40 h 57"/>
                <a:gd name="T22" fmla="*/ 8 w 83"/>
                <a:gd name="T23" fmla="*/ 34 h 57"/>
                <a:gd name="T24" fmla="*/ 0 w 83"/>
                <a:gd name="T25" fmla="*/ 29 h 57"/>
                <a:gd name="T26" fmla="*/ 8 w 83"/>
                <a:gd name="T27" fmla="*/ 17 h 57"/>
                <a:gd name="T28" fmla="*/ 15 w 83"/>
                <a:gd name="T29" fmla="*/ 12 h 57"/>
                <a:gd name="T30" fmla="*/ 31 w 83"/>
                <a:gd name="T31" fmla="*/ 6 h 57"/>
                <a:gd name="T32" fmla="*/ 38 w 83"/>
                <a:gd name="T33" fmla="*/ 0 h 57"/>
                <a:gd name="T34" fmla="*/ 68 w 83"/>
                <a:gd name="T35" fmla="*/ 0 h 57"/>
                <a:gd name="T36" fmla="*/ 83 w 83"/>
                <a:gd name="T37" fmla="*/ 12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3"/>
                <a:gd name="T58" fmla="*/ 0 h 57"/>
                <a:gd name="T59" fmla="*/ 83 w 83"/>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3" h="57">
                  <a:moveTo>
                    <a:pt x="83" y="12"/>
                  </a:moveTo>
                  <a:lnTo>
                    <a:pt x="76" y="23"/>
                  </a:lnTo>
                  <a:lnTo>
                    <a:pt x="76" y="34"/>
                  </a:lnTo>
                  <a:lnTo>
                    <a:pt x="68" y="45"/>
                  </a:lnTo>
                  <a:lnTo>
                    <a:pt x="53" y="51"/>
                  </a:lnTo>
                  <a:lnTo>
                    <a:pt x="38" y="57"/>
                  </a:lnTo>
                  <a:lnTo>
                    <a:pt x="31" y="57"/>
                  </a:lnTo>
                  <a:lnTo>
                    <a:pt x="23" y="51"/>
                  </a:lnTo>
                  <a:lnTo>
                    <a:pt x="23" y="45"/>
                  </a:lnTo>
                  <a:lnTo>
                    <a:pt x="15" y="45"/>
                  </a:lnTo>
                  <a:lnTo>
                    <a:pt x="8" y="40"/>
                  </a:lnTo>
                  <a:lnTo>
                    <a:pt x="8" y="34"/>
                  </a:lnTo>
                  <a:lnTo>
                    <a:pt x="0" y="29"/>
                  </a:lnTo>
                  <a:lnTo>
                    <a:pt x="8" y="17"/>
                  </a:lnTo>
                  <a:lnTo>
                    <a:pt x="15" y="12"/>
                  </a:lnTo>
                  <a:lnTo>
                    <a:pt x="31" y="6"/>
                  </a:lnTo>
                  <a:lnTo>
                    <a:pt x="38" y="0"/>
                  </a:lnTo>
                  <a:lnTo>
                    <a:pt x="68" y="0"/>
                  </a:lnTo>
                  <a:lnTo>
                    <a:pt x="83" y="12"/>
                  </a:lnTo>
                  <a:close/>
                </a:path>
              </a:pathLst>
            </a:custGeom>
            <a:solidFill>
              <a:srgbClr val="3FFF3F"/>
            </a:solidFill>
            <a:ln w="9525">
              <a:noFill/>
              <a:round/>
              <a:headEnd/>
              <a:tailEnd/>
            </a:ln>
          </p:spPr>
          <p:txBody>
            <a:bodyPr/>
            <a:lstStyle/>
            <a:p>
              <a:endParaRPr lang="en-US"/>
            </a:p>
          </p:txBody>
        </p:sp>
        <p:sp>
          <p:nvSpPr>
            <p:cNvPr id="20640" name="Freeform 158"/>
            <p:cNvSpPr>
              <a:spLocks/>
            </p:cNvSpPr>
            <p:nvPr/>
          </p:nvSpPr>
          <p:spPr bwMode="auto">
            <a:xfrm>
              <a:off x="1173" y="2104"/>
              <a:ext cx="60" cy="62"/>
            </a:xfrm>
            <a:custGeom>
              <a:avLst/>
              <a:gdLst>
                <a:gd name="T0" fmla="*/ 60 w 60"/>
                <a:gd name="T1" fmla="*/ 5 h 62"/>
                <a:gd name="T2" fmla="*/ 60 w 60"/>
                <a:gd name="T3" fmla="*/ 45 h 62"/>
                <a:gd name="T4" fmla="*/ 38 w 60"/>
                <a:gd name="T5" fmla="*/ 62 h 62"/>
                <a:gd name="T6" fmla="*/ 15 w 60"/>
                <a:gd name="T7" fmla="*/ 62 h 62"/>
                <a:gd name="T8" fmla="*/ 8 w 60"/>
                <a:gd name="T9" fmla="*/ 50 h 62"/>
                <a:gd name="T10" fmla="*/ 0 w 60"/>
                <a:gd name="T11" fmla="*/ 39 h 62"/>
                <a:gd name="T12" fmla="*/ 0 w 60"/>
                <a:gd name="T13" fmla="*/ 11 h 62"/>
                <a:gd name="T14" fmla="*/ 8 w 60"/>
                <a:gd name="T15" fmla="*/ 5 h 62"/>
                <a:gd name="T16" fmla="*/ 15 w 60"/>
                <a:gd name="T17" fmla="*/ 5 h 62"/>
                <a:gd name="T18" fmla="*/ 15 w 60"/>
                <a:gd name="T19" fmla="*/ 0 h 62"/>
                <a:gd name="T20" fmla="*/ 53 w 60"/>
                <a:gd name="T21" fmla="*/ 0 h 62"/>
                <a:gd name="T22" fmla="*/ 60 w 60"/>
                <a:gd name="T23" fmla="*/ 5 h 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
                <a:gd name="T38" fmla="*/ 60 w 60"/>
                <a:gd name="T39" fmla="*/ 62 h 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
                  <a:moveTo>
                    <a:pt x="60" y="5"/>
                  </a:moveTo>
                  <a:lnTo>
                    <a:pt x="60" y="45"/>
                  </a:lnTo>
                  <a:lnTo>
                    <a:pt x="38" y="62"/>
                  </a:lnTo>
                  <a:lnTo>
                    <a:pt x="15" y="62"/>
                  </a:lnTo>
                  <a:lnTo>
                    <a:pt x="8" y="50"/>
                  </a:lnTo>
                  <a:lnTo>
                    <a:pt x="0" y="39"/>
                  </a:lnTo>
                  <a:lnTo>
                    <a:pt x="0" y="11"/>
                  </a:lnTo>
                  <a:lnTo>
                    <a:pt x="8" y="5"/>
                  </a:lnTo>
                  <a:lnTo>
                    <a:pt x="15" y="5"/>
                  </a:lnTo>
                  <a:lnTo>
                    <a:pt x="15" y="0"/>
                  </a:lnTo>
                  <a:lnTo>
                    <a:pt x="53" y="0"/>
                  </a:lnTo>
                  <a:lnTo>
                    <a:pt x="60" y="5"/>
                  </a:lnTo>
                  <a:close/>
                </a:path>
              </a:pathLst>
            </a:custGeom>
            <a:solidFill>
              <a:srgbClr val="3FFF3F"/>
            </a:solidFill>
            <a:ln w="9525">
              <a:noFill/>
              <a:round/>
              <a:headEnd/>
              <a:tailEnd/>
            </a:ln>
          </p:spPr>
          <p:txBody>
            <a:bodyPr/>
            <a:lstStyle/>
            <a:p>
              <a:endParaRPr lang="en-US"/>
            </a:p>
          </p:txBody>
        </p:sp>
        <p:sp>
          <p:nvSpPr>
            <p:cNvPr id="20641" name="Freeform 159"/>
            <p:cNvSpPr>
              <a:spLocks/>
            </p:cNvSpPr>
            <p:nvPr/>
          </p:nvSpPr>
          <p:spPr bwMode="auto">
            <a:xfrm>
              <a:off x="1647" y="2115"/>
              <a:ext cx="75" cy="56"/>
            </a:xfrm>
            <a:custGeom>
              <a:avLst/>
              <a:gdLst>
                <a:gd name="T0" fmla="*/ 75 w 75"/>
                <a:gd name="T1" fmla="*/ 17 h 56"/>
                <a:gd name="T2" fmla="*/ 75 w 75"/>
                <a:gd name="T3" fmla="*/ 28 h 56"/>
                <a:gd name="T4" fmla="*/ 67 w 75"/>
                <a:gd name="T5" fmla="*/ 34 h 56"/>
                <a:gd name="T6" fmla="*/ 67 w 75"/>
                <a:gd name="T7" fmla="*/ 39 h 56"/>
                <a:gd name="T8" fmla="*/ 52 w 75"/>
                <a:gd name="T9" fmla="*/ 51 h 56"/>
                <a:gd name="T10" fmla="*/ 45 w 75"/>
                <a:gd name="T11" fmla="*/ 51 h 56"/>
                <a:gd name="T12" fmla="*/ 45 w 75"/>
                <a:gd name="T13" fmla="*/ 56 h 56"/>
                <a:gd name="T14" fmla="*/ 15 w 75"/>
                <a:gd name="T15" fmla="*/ 56 h 56"/>
                <a:gd name="T16" fmla="*/ 7 w 75"/>
                <a:gd name="T17" fmla="*/ 51 h 56"/>
                <a:gd name="T18" fmla="*/ 0 w 75"/>
                <a:gd name="T19" fmla="*/ 34 h 56"/>
                <a:gd name="T20" fmla="*/ 0 w 75"/>
                <a:gd name="T21" fmla="*/ 11 h 56"/>
                <a:gd name="T22" fmla="*/ 7 w 75"/>
                <a:gd name="T23" fmla="*/ 6 h 56"/>
                <a:gd name="T24" fmla="*/ 15 w 75"/>
                <a:gd name="T25" fmla="*/ 6 h 56"/>
                <a:gd name="T26" fmla="*/ 30 w 75"/>
                <a:gd name="T27" fmla="*/ 0 h 56"/>
                <a:gd name="T28" fmla="*/ 37 w 75"/>
                <a:gd name="T29" fmla="*/ 0 h 56"/>
                <a:gd name="T30" fmla="*/ 45 w 75"/>
                <a:gd name="T31" fmla="*/ 6 h 56"/>
                <a:gd name="T32" fmla="*/ 60 w 75"/>
                <a:gd name="T33" fmla="*/ 6 h 56"/>
                <a:gd name="T34" fmla="*/ 75 w 75"/>
                <a:gd name="T35" fmla="*/ 17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5"/>
                <a:gd name="T55" fmla="*/ 0 h 56"/>
                <a:gd name="T56" fmla="*/ 75 w 75"/>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5" h="56">
                  <a:moveTo>
                    <a:pt x="75" y="17"/>
                  </a:moveTo>
                  <a:lnTo>
                    <a:pt x="75" y="28"/>
                  </a:lnTo>
                  <a:lnTo>
                    <a:pt x="67" y="34"/>
                  </a:lnTo>
                  <a:lnTo>
                    <a:pt x="67" y="39"/>
                  </a:lnTo>
                  <a:lnTo>
                    <a:pt x="52" y="51"/>
                  </a:lnTo>
                  <a:lnTo>
                    <a:pt x="45" y="51"/>
                  </a:lnTo>
                  <a:lnTo>
                    <a:pt x="45" y="56"/>
                  </a:lnTo>
                  <a:lnTo>
                    <a:pt x="15" y="56"/>
                  </a:lnTo>
                  <a:lnTo>
                    <a:pt x="7" y="51"/>
                  </a:lnTo>
                  <a:lnTo>
                    <a:pt x="0" y="34"/>
                  </a:lnTo>
                  <a:lnTo>
                    <a:pt x="0" y="11"/>
                  </a:lnTo>
                  <a:lnTo>
                    <a:pt x="7" y="6"/>
                  </a:lnTo>
                  <a:lnTo>
                    <a:pt x="15" y="6"/>
                  </a:lnTo>
                  <a:lnTo>
                    <a:pt x="30" y="0"/>
                  </a:lnTo>
                  <a:lnTo>
                    <a:pt x="37" y="0"/>
                  </a:lnTo>
                  <a:lnTo>
                    <a:pt x="45" y="6"/>
                  </a:lnTo>
                  <a:lnTo>
                    <a:pt x="60" y="6"/>
                  </a:lnTo>
                  <a:lnTo>
                    <a:pt x="75" y="17"/>
                  </a:lnTo>
                  <a:close/>
                </a:path>
              </a:pathLst>
            </a:custGeom>
            <a:solidFill>
              <a:srgbClr val="3FFF3F"/>
            </a:solidFill>
            <a:ln w="9525">
              <a:noFill/>
              <a:round/>
              <a:headEnd/>
              <a:tailEnd/>
            </a:ln>
          </p:spPr>
          <p:txBody>
            <a:bodyPr/>
            <a:lstStyle/>
            <a:p>
              <a:endParaRPr lang="en-US"/>
            </a:p>
          </p:txBody>
        </p:sp>
        <p:sp>
          <p:nvSpPr>
            <p:cNvPr id="20642" name="Freeform 160"/>
            <p:cNvSpPr>
              <a:spLocks/>
            </p:cNvSpPr>
            <p:nvPr/>
          </p:nvSpPr>
          <p:spPr bwMode="auto">
            <a:xfrm>
              <a:off x="1391" y="2132"/>
              <a:ext cx="90" cy="56"/>
            </a:xfrm>
            <a:custGeom>
              <a:avLst/>
              <a:gdLst>
                <a:gd name="T0" fmla="*/ 83 w 90"/>
                <a:gd name="T1" fmla="*/ 11 h 56"/>
                <a:gd name="T2" fmla="*/ 90 w 90"/>
                <a:gd name="T3" fmla="*/ 22 h 56"/>
                <a:gd name="T4" fmla="*/ 90 w 90"/>
                <a:gd name="T5" fmla="*/ 28 h 56"/>
                <a:gd name="T6" fmla="*/ 83 w 90"/>
                <a:gd name="T7" fmla="*/ 34 h 56"/>
                <a:gd name="T8" fmla="*/ 83 w 90"/>
                <a:gd name="T9" fmla="*/ 45 h 56"/>
                <a:gd name="T10" fmla="*/ 75 w 90"/>
                <a:gd name="T11" fmla="*/ 51 h 56"/>
                <a:gd name="T12" fmla="*/ 60 w 90"/>
                <a:gd name="T13" fmla="*/ 51 h 56"/>
                <a:gd name="T14" fmla="*/ 53 w 90"/>
                <a:gd name="T15" fmla="*/ 56 h 56"/>
                <a:gd name="T16" fmla="*/ 30 w 90"/>
                <a:gd name="T17" fmla="*/ 56 h 56"/>
                <a:gd name="T18" fmla="*/ 23 w 90"/>
                <a:gd name="T19" fmla="*/ 51 h 56"/>
                <a:gd name="T20" fmla="*/ 8 w 90"/>
                <a:gd name="T21" fmla="*/ 45 h 56"/>
                <a:gd name="T22" fmla="*/ 8 w 90"/>
                <a:gd name="T23" fmla="*/ 34 h 56"/>
                <a:gd name="T24" fmla="*/ 0 w 90"/>
                <a:gd name="T25" fmla="*/ 22 h 56"/>
                <a:gd name="T26" fmla="*/ 0 w 90"/>
                <a:gd name="T27" fmla="*/ 11 h 56"/>
                <a:gd name="T28" fmla="*/ 8 w 90"/>
                <a:gd name="T29" fmla="*/ 5 h 56"/>
                <a:gd name="T30" fmla="*/ 23 w 90"/>
                <a:gd name="T31" fmla="*/ 5 h 56"/>
                <a:gd name="T32" fmla="*/ 30 w 90"/>
                <a:gd name="T33" fmla="*/ 0 h 56"/>
                <a:gd name="T34" fmla="*/ 45 w 90"/>
                <a:gd name="T35" fmla="*/ 0 h 56"/>
                <a:gd name="T36" fmla="*/ 53 w 90"/>
                <a:gd name="T37" fmla="*/ 5 h 56"/>
                <a:gd name="T38" fmla="*/ 75 w 90"/>
                <a:gd name="T39" fmla="*/ 5 h 56"/>
                <a:gd name="T40" fmla="*/ 83 w 90"/>
                <a:gd name="T41" fmla="*/ 11 h 5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0"/>
                <a:gd name="T64" fmla="*/ 0 h 56"/>
                <a:gd name="T65" fmla="*/ 90 w 90"/>
                <a:gd name="T66" fmla="*/ 56 h 5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0" h="56">
                  <a:moveTo>
                    <a:pt x="83" y="11"/>
                  </a:moveTo>
                  <a:lnTo>
                    <a:pt x="90" y="22"/>
                  </a:lnTo>
                  <a:lnTo>
                    <a:pt x="90" y="28"/>
                  </a:lnTo>
                  <a:lnTo>
                    <a:pt x="83" y="34"/>
                  </a:lnTo>
                  <a:lnTo>
                    <a:pt x="83" y="45"/>
                  </a:lnTo>
                  <a:lnTo>
                    <a:pt x="75" y="51"/>
                  </a:lnTo>
                  <a:lnTo>
                    <a:pt x="60" y="51"/>
                  </a:lnTo>
                  <a:lnTo>
                    <a:pt x="53" y="56"/>
                  </a:lnTo>
                  <a:lnTo>
                    <a:pt x="30" y="56"/>
                  </a:lnTo>
                  <a:lnTo>
                    <a:pt x="23" y="51"/>
                  </a:lnTo>
                  <a:lnTo>
                    <a:pt x="8" y="45"/>
                  </a:lnTo>
                  <a:lnTo>
                    <a:pt x="8" y="34"/>
                  </a:lnTo>
                  <a:lnTo>
                    <a:pt x="0" y="22"/>
                  </a:lnTo>
                  <a:lnTo>
                    <a:pt x="0" y="11"/>
                  </a:lnTo>
                  <a:lnTo>
                    <a:pt x="8" y="5"/>
                  </a:lnTo>
                  <a:lnTo>
                    <a:pt x="23" y="5"/>
                  </a:lnTo>
                  <a:lnTo>
                    <a:pt x="30" y="0"/>
                  </a:lnTo>
                  <a:lnTo>
                    <a:pt x="45" y="0"/>
                  </a:lnTo>
                  <a:lnTo>
                    <a:pt x="53" y="5"/>
                  </a:lnTo>
                  <a:lnTo>
                    <a:pt x="75" y="5"/>
                  </a:lnTo>
                  <a:lnTo>
                    <a:pt x="83" y="11"/>
                  </a:lnTo>
                  <a:close/>
                </a:path>
              </a:pathLst>
            </a:custGeom>
            <a:solidFill>
              <a:srgbClr val="3FFF3F"/>
            </a:solidFill>
            <a:ln w="9525">
              <a:noFill/>
              <a:round/>
              <a:headEnd/>
              <a:tailEnd/>
            </a:ln>
          </p:spPr>
          <p:txBody>
            <a:bodyPr/>
            <a:lstStyle/>
            <a:p>
              <a:endParaRPr lang="en-US"/>
            </a:p>
          </p:txBody>
        </p:sp>
        <p:sp>
          <p:nvSpPr>
            <p:cNvPr id="20643" name="Freeform 161"/>
            <p:cNvSpPr>
              <a:spLocks/>
            </p:cNvSpPr>
            <p:nvPr/>
          </p:nvSpPr>
          <p:spPr bwMode="auto">
            <a:xfrm>
              <a:off x="3655" y="2724"/>
              <a:ext cx="105" cy="56"/>
            </a:xfrm>
            <a:custGeom>
              <a:avLst/>
              <a:gdLst>
                <a:gd name="T0" fmla="*/ 105 w 105"/>
                <a:gd name="T1" fmla="*/ 6 h 56"/>
                <a:gd name="T2" fmla="*/ 105 w 105"/>
                <a:gd name="T3" fmla="*/ 34 h 56"/>
                <a:gd name="T4" fmla="*/ 97 w 105"/>
                <a:gd name="T5" fmla="*/ 39 h 56"/>
                <a:gd name="T6" fmla="*/ 97 w 105"/>
                <a:gd name="T7" fmla="*/ 56 h 56"/>
                <a:gd name="T8" fmla="*/ 0 w 105"/>
                <a:gd name="T9" fmla="*/ 56 h 56"/>
                <a:gd name="T10" fmla="*/ 7 w 105"/>
                <a:gd name="T11" fmla="*/ 51 h 56"/>
                <a:gd name="T12" fmla="*/ 0 w 105"/>
                <a:gd name="T13" fmla="*/ 39 h 56"/>
                <a:gd name="T14" fmla="*/ 0 w 105"/>
                <a:gd name="T15" fmla="*/ 28 h 56"/>
                <a:gd name="T16" fmla="*/ 7 w 105"/>
                <a:gd name="T17" fmla="*/ 17 h 56"/>
                <a:gd name="T18" fmla="*/ 7 w 105"/>
                <a:gd name="T19" fmla="*/ 11 h 56"/>
                <a:gd name="T20" fmla="*/ 15 w 105"/>
                <a:gd name="T21" fmla="*/ 0 h 56"/>
                <a:gd name="T22" fmla="*/ 67 w 105"/>
                <a:gd name="T23" fmla="*/ 0 h 56"/>
                <a:gd name="T24" fmla="*/ 75 w 105"/>
                <a:gd name="T25" fmla="*/ 6 h 56"/>
                <a:gd name="T26" fmla="*/ 105 w 105"/>
                <a:gd name="T27" fmla="*/ 6 h 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5"/>
                <a:gd name="T43" fmla="*/ 0 h 56"/>
                <a:gd name="T44" fmla="*/ 105 w 105"/>
                <a:gd name="T45" fmla="*/ 56 h 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5" h="56">
                  <a:moveTo>
                    <a:pt x="105" y="6"/>
                  </a:moveTo>
                  <a:lnTo>
                    <a:pt x="105" y="34"/>
                  </a:lnTo>
                  <a:lnTo>
                    <a:pt x="97" y="39"/>
                  </a:lnTo>
                  <a:lnTo>
                    <a:pt x="97" y="56"/>
                  </a:lnTo>
                  <a:lnTo>
                    <a:pt x="0" y="56"/>
                  </a:lnTo>
                  <a:lnTo>
                    <a:pt x="7" y="51"/>
                  </a:lnTo>
                  <a:lnTo>
                    <a:pt x="0" y="39"/>
                  </a:lnTo>
                  <a:lnTo>
                    <a:pt x="0" y="28"/>
                  </a:lnTo>
                  <a:lnTo>
                    <a:pt x="7" y="17"/>
                  </a:lnTo>
                  <a:lnTo>
                    <a:pt x="7" y="11"/>
                  </a:lnTo>
                  <a:lnTo>
                    <a:pt x="15" y="0"/>
                  </a:lnTo>
                  <a:lnTo>
                    <a:pt x="67" y="0"/>
                  </a:lnTo>
                  <a:lnTo>
                    <a:pt x="75" y="6"/>
                  </a:lnTo>
                  <a:lnTo>
                    <a:pt x="105" y="6"/>
                  </a:lnTo>
                  <a:close/>
                </a:path>
              </a:pathLst>
            </a:custGeom>
            <a:solidFill>
              <a:srgbClr val="FFFFFF"/>
            </a:solidFill>
            <a:ln w="9525">
              <a:noFill/>
              <a:round/>
              <a:headEnd/>
              <a:tailEnd/>
            </a:ln>
          </p:spPr>
          <p:txBody>
            <a:bodyPr/>
            <a:lstStyle/>
            <a:p>
              <a:endParaRPr lang="en-US"/>
            </a:p>
          </p:txBody>
        </p:sp>
        <p:sp>
          <p:nvSpPr>
            <p:cNvPr id="20644" name="Freeform 162"/>
            <p:cNvSpPr>
              <a:spLocks/>
            </p:cNvSpPr>
            <p:nvPr/>
          </p:nvSpPr>
          <p:spPr bwMode="auto">
            <a:xfrm>
              <a:off x="3955" y="2724"/>
              <a:ext cx="98" cy="56"/>
            </a:xfrm>
            <a:custGeom>
              <a:avLst/>
              <a:gdLst>
                <a:gd name="T0" fmla="*/ 98 w 98"/>
                <a:gd name="T1" fmla="*/ 56 h 56"/>
                <a:gd name="T2" fmla="*/ 15 w 98"/>
                <a:gd name="T3" fmla="*/ 56 h 56"/>
                <a:gd name="T4" fmla="*/ 8 w 98"/>
                <a:gd name="T5" fmla="*/ 51 h 56"/>
                <a:gd name="T6" fmla="*/ 0 w 98"/>
                <a:gd name="T7" fmla="*/ 39 h 56"/>
                <a:gd name="T8" fmla="*/ 8 w 98"/>
                <a:gd name="T9" fmla="*/ 28 h 56"/>
                <a:gd name="T10" fmla="*/ 0 w 98"/>
                <a:gd name="T11" fmla="*/ 23 h 56"/>
                <a:gd name="T12" fmla="*/ 0 w 98"/>
                <a:gd name="T13" fmla="*/ 11 h 56"/>
                <a:gd name="T14" fmla="*/ 8 w 98"/>
                <a:gd name="T15" fmla="*/ 0 h 56"/>
                <a:gd name="T16" fmla="*/ 98 w 98"/>
                <a:gd name="T17" fmla="*/ 0 h 56"/>
                <a:gd name="T18" fmla="*/ 98 w 98"/>
                <a:gd name="T19" fmla="*/ 56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
                <a:gd name="T31" fmla="*/ 0 h 56"/>
                <a:gd name="T32" fmla="*/ 98 w 98"/>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 h="56">
                  <a:moveTo>
                    <a:pt x="98" y="56"/>
                  </a:moveTo>
                  <a:lnTo>
                    <a:pt x="15" y="56"/>
                  </a:lnTo>
                  <a:lnTo>
                    <a:pt x="8" y="51"/>
                  </a:lnTo>
                  <a:lnTo>
                    <a:pt x="0" y="39"/>
                  </a:lnTo>
                  <a:lnTo>
                    <a:pt x="8" y="28"/>
                  </a:lnTo>
                  <a:lnTo>
                    <a:pt x="0" y="23"/>
                  </a:lnTo>
                  <a:lnTo>
                    <a:pt x="0" y="11"/>
                  </a:lnTo>
                  <a:lnTo>
                    <a:pt x="8" y="0"/>
                  </a:lnTo>
                  <a:lnTo>
                    <a:pt x="98" y="0"/>
                  </a:lnTo>
                  <a:lnTo>
                    <a:pt x="98" y="56"/>
                  </a:lnTo>
                  <a:close/>
                </a:path>
              </a:pathLst>
            </a:custGeom>
            <a:solidFill>
              <a:srgbClr val="FFFFFF"/>
            </a:solidFill>
            <a:ln w="9525">
              <a:noFill/>
              <a:round/>
              <a:headEnd/>
              <a:tailEnd/>
            </a:ln>
          </p:spPr>
          <p:txBody>
            <a:bodyPr/>
            <a:lstStyle/>
            <a:p>
              <a:endParaRPr lang="en-US"/>
            </a:p>
          </p:txBody>
        </p:sp>
        <p:sp>
          <p:nvSpPr>
            <p:cNvPr id="20645" name="Freeform 163"/>
            <p:cNvSpPr>
              <a:spLocks/>
            </p:cNvSpPr>
            <p:nvPr/>
          </p:nvSpPr>
          <p:spPr bwMode="auto">
            <a:xfrm>
              <a:off x="68" y="3147"/>
              <a:ext cx="1128" cy="68"/>
            </a:xfrm>
            <a:custGeom>
              <a:avLst/>
              <a:gdLst>
                <a:gd name="T0" fmla="*/ 1128 w 1128"/>
                <a:gd name="T1" fmla="*/ 28 h 68"/>
                <a:gd name="T2" fmla="*/ 1120 w 1128"/>
                <a:gd name="T3" fmla="*/ 45 h 68"/>
                <a:gd name="T4" fmla="*/ 1098 w 1128"/>
                <a:gd name="T5" fmla="*/ 51 h 68"/>
                <a:gd name="T6" fmla="*/ 1082 w 1128"/>
                <a:gd name="T7" fmla="*/ 56 h 68"/>
                <a:gd name="T8" fmla="*/ 1037 w 1128"/>
                <a:gd name="T9" fmla="*/ 56 h 68"/>
                <a:gd name="T10" fmla="*/ 1007 w 1128"/>
                <a:gd name="T11" fmla="*/ 51 h 68"/>
                <a:gd name="T12" fmla="*/ 925 w 1128"/>
                <a:gd name="T13" fmla="*/ 51 h 68"/>
                <a:gd name="T14" fmla="*/ 887 w 1128"/>
                <a:gd name="T15" fmla="*/ 56 h 68"/>
                <a:gd name="T16" fmla="*/ 729 w 1128"/>
                <a:gd name="T17" fmla="*/ 56 h 68"/>
                <a:gd name="T18" fmla="*/ 684 w 1128"/>
                <a:gd name="T19" fmla="*/ 51 h 68"/>
                <a:gd name="T20" fmla="*/ 443 w 1128"/>
                <a:gd name="T21" fmla="*/ 51 h 68"/>
                <a:gd name="T22" fmla="*/ 406 w 1128"/>
                <a:gd name="T23" fmla="*/ 56 h 68"/>
                <a:gd name="T24" fmla="*/ 368 w 1128"/>
                <a:gd name="T25" fmla="*/ 56 h 68"/>
                <a:gd name="T26" fmla="*/ 323 w 1128"/>
                <a:gd name="T27" fmla="*/ 62 h 68"/>
                <a:gd name="T28" fmla="*/ 270 w 1128"/>
                <a:gd name="T29" fmla="*/ 62 h 68"/>
                <a:gd name="T30" fmla="*/ 248 w 1128"/>
                <a:gd name="T31" fmla="*/ 68 h 68"/>
                <a:gd name="T32" fmla="*/ 195 w 1128"/>
                <a:gd name="T33" fmla="*/ 68 h 68"/>
                <a:gd name="T34" fmla="*/ 180 w 1128"/>
                <a:gd name="T35" fmla="*/ 62 h 68"/>
                <a:gd name="T36" fmla="*/ 52 w 1128"/>
                <a:gd name="T37" fmla="*/ 62 h 68"/>
                <a:gd name="T38" fmla="*/ 30 w 1128"/>
                <a:gd name="T39" fmla="*/ 68 h 68"/>
                <a:gd name="T40" fmla="*/ 30 w 1128"/>
                <a:gd name="T41" fmla="*/ 62 h 68"/>
                <a:gd name="T42" fmla="*/ 15 w 1128"/>
                <a:gd name="T43" fmla="*/ 51 h 68"/>
                <a:gd name="T44" fmla="*/ 15 w 1128"/>
                <a:gd name="T45" fmla="*/ 45 h 68"/>
                <a:gd name="T46" fmla="*/ 7 w 1128"/>
                <a:gd name="T47" fmla="*/ 45 h 68"/>
                <a:gd name="T48" fmla="*/ 0 w 1128"/>
                <a:gd name="T49" fmla="*/ 39 h 68"/>
                <a:gd name="T50" fmla="*/ 0 w 1128"/>
                <a:gd name="T51" fmla="*/ 34 h 68"/>
                <a:gd name="T52" fmla="*/ 22 w 1128"/>
                <a:gd name="T53" fmla="*/ 17 h 68"/>
                <a:gd name="T54" fmla="*/ 188 w 1128"/>
                <a:gd name="T55" fmla="*/ 17 h 68"/>
                <a:gd name="T56" fmla="*/ 218 w 1128"/>
                <a:gd name="T57" fmla="*/ 11 h 68"/>
                <a:gd name="T58" fmla="*/ 534 w 1128"/>
                <a:gd name="T59" fmla="*/ 11 h 68"/>
                <a:gd name="T60" fmla="*/ 564 w 1128"/>
                <a:gd name="T61" fmla="*/ 6 h 68"/>
                <a:gd name="T62" fmla="*/ 819 w 1128"/>
                <a:gd name="T63" fmla="*/ 6 h 68"/>
                <a:gd name="T64" fmla="*/ 849 w 1128"/>
                <a:gd name="T65" fmla="*/ 0 h 68"/>
                <a:gd name="T66" fmla="*/ 1060 w 1128"/>
                <a:gd name="T67" fmla="*/ 0 h 68"/>
                <a:gd name="T68" fmla="*/ 1075 w 1128"/>
                <a:gd name="T69" fmla="*/ 6 h 68"/>
                <a:gd name="T70" fmla="*/ 1090 w 1128"/>
                <a:gd name="T71" fmla="*/ 6 h 68"/>
                <a:gd name="T72" fmla="*/ 1098 w 1128"/>
                <a:gd name="T73" fmla="*/ 0 h 68"/>
                <a:gd name="T74" fmla="*/ 1113 w 1128"/>
                <a:gd name="T75" fmla="*/ 6 h 68"/>
                <a:gd name="T76" fmla="*/ 1128 w 1128"/>
                <a:gd name="T77" fmla="*/ 17 h 68"/>
                <a:gd name="T78" fmla="*/ 1128 w 1128"/>
                <a:gd name="T79" fmla="*/ 28 h 6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128"/>
                <a:gd name="T121" fmla="*/ 0 h 68"/>
                <a:gd name="T122" fmla="*/ 1128 w 1128"/>
                <a:gd name="T123" fmla="*/ 68 h 6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128" h="68">
                  <a:moveTo>
                    <a:pt x="1128" y="28"/>
                  </a:moveTo>
                  <a:lnTo>
                    <a:pt x="1120" y="45"/>
                  </a:lnTo>
                  <a:lnTo>
                    <a:pt x="1098" y="51"/>
                  </a:lnTo>
                  <a:lnTo>
                    <a:pt x="1082" y="56"/>
                  </a:lnTo>
                  <a:lnTo>
                    <a:pt x="1037" y="56"/>
                  </a:lnTo>
                  <a:lnTo>
                    <a:pt x="1007" y="51"/>
                  </a:lnTo>
                  <a:lnTo>
                    <a:pt x="925" y="51"/>
                  </a:lnTo>
                  <a:lnTo>
                    <a:pt x="887" y="56"/>
                  </a:lnTo>
                  <a:lnTo>
                    <a:pt x="729" y="56"/>
                  </a:lnTo>
                  <a:lnTo>
                    <a:pt x="684" y="51"/>
                  </a:lnTo>
                  <a:lnTo>
                    <a:pt x="443" y="51"/>
                  </a:lnTo>
                  <a:lnTo>
                    <a:pt x="406" y="56"/>
                  </a:lnTo>
                  <a:lnTo>
                    <a:pt x="368" y="56"/>
                  </a:lnTo>
                  <a:lnTo>
                    <a:pt x="323" y="62"/>
                  </a:lnTo>
                  <a:lnTo>
                    <a:pt x="270" y="62"/>
                  </a:lnTo>
                  <a:lnTo>
                    <a:pt x="248" y="68"/>
                  </a:lnTo>
                  <a:lnTo>
                    <a:pt x="195" y="68"/>
                  </a:lnTo>
                  <a:lnTo>
                    <a:pt x="180" y="62"/>
                  </a:lnTo>
                  <a:lnTo>
                    <a:pt x="52" y="62"/>
                  </a:lnTo>
                  <a:lnTo>
                    <a:pt x="30" y="68"/>
                  </a:lnTo>
                  <a:lnTo>
                    <a:pt x="30" y="62"/>
                  </a:lnTo>
                  <a:lnTo>
                    <a:pt x="15" y="51"/>
                  </a:lnTo>
                  <a:lnTo>
                    <a:pt x="15" y="45"/>
                  </a:lnTo>
                  <a:lnTo>
                    <a:pt x="7" y="45"/>
                  </a:lnTo>
                  <a:lnTo>
                    <a:pt x="0" y="39"/>
                  </a:lnTo>
                  <a:lnTo>
                    <a:pt x="0" y="34"/>
                  </a:lnTo>
                  <a:lnTo>
                    <a:pt x="22" y="17"/>
                  </a:lnTo>
                  <a:lnTo>
                    <a:pt x="188" y="17"/>
                  </a:lnTo>
                  <a:lnTo>
                    <a:pt x="218" y="11"/>
                  </a:lnTo>
                  <a:lnTo>
                    <a:pt x="534" y="11"/>
                  </a:lnTo>
                  <a:lnTo>
                    <a:pt x="564" y="6"/>
                  </a:lnTo>
                  <a:lnTo>
                    <a:pt x="819" y="6"/>
                  </a:lnTo>
                  <a:lnTo>
                    <a:pt x="849" y="0"/>
                  </a:lnTo>
                  <a:lnTo>
                    <a:pt x="1060" y="0"/>
                  </a:lnTo>
                  <a:lnTo>
                    <a:pt x="1075" y="6"/>
                  </a:lnTo>
                  <a:lnTo>
                    <a:pt x="1090" y="6"/>
                  </a:lnTo>
                  <a:lnTo>
                    <a:pt x="1098" y="0"/>
                  </a:lnTo>
                  <a:lnTo>
                    <a:pt x="1113" y="6"/>
                  </a:lnTo>
                  <a:lnTo>
                    <a:pt x="1128" y="17"/>
                  </a:lnTo>
                  <a:lnTo>
                    <a:pt x="1128" y="28"/>
                  </a:lnTo>
                  <a:close/>
                </a:path>
              </a:pathLst>
            </a:custGeom>
            <a:solidFill>
              <a:srgbClr val="7F7F7F"/>
            </a:solidFill>
            <a:ln w="9525">
              <a:noFill/>
              <a:round/>
              <a:headEnd/>
              <a:tailEnd/>
            </a:ln>
          </p:spPr>
          <p:txBody>
            <a:bodyPr/>
            <a:lstStyle/>
            <a:p>
              <a:endParaRPr lang="en-US"/>
            </a:p>
          </p:txBody>
        </p:sp>
        <p:sp>
          <p:nvSpPr>
            <p:cNvPr id="20646" name="Freeform 164"/>
            <p:cNvSpPr>
              <a:spLocks/>
            </p:cNvSpPr>
            <p:nvPr/>
          </p:nvSpPr>
          <p:spPr bwMode="auto">
            <a:xfrm>
              <a:off x="414" y="3260"/>
              <a:ext cx="736" cy="62"/>
            </a:xfrm>
            <a:custGeom>
              <a:avLst/>
              <a:gdLst>
                <a:gd name="T0" fmla="*/ 721 w 736"/>
                <a:gd name="T1" fmla="*/ 11 h 62"/>
                <a:gd name="T2" fmla="*/ 729 w 736"/>
                <a:gd name="T3" fmla="*/ 22 h 62"/>
                <a:gd name="T4" fmla="*/ 736 w 736"/>
                <a:gd name="T5" fmla="*/ 28 h 62"/>
                <a:gd name="T6" fmla="*/ 736 w 736"/>
                <a:gd name="T7" fmla="*/ 34 h 62"/>
                <a:gd name="T8" fmla="*/ 729 w 736"/>
                <a:gd name="T9" fmla="*/ 45 h 62"/>
                <a:gd name="T10" fmla="*/ 729 w 736"/>
                <a:gd name="T11" fmla="*/ 50 h 62"/>
                <a:gd name="T12" fmla="*/ 714 w 736"/>
                <a:gd name="T13" fmla="*/ 50 h 62"/>
                <a:gd name="T14" fmla="*/ 714 w 736"/>
                <a:gd name="T15" fmla="*/ 56 h 62"/>
                <a:gd name="T16" fmla="*/ 669 w 736"/>
                <a:gd name="T17" fmla="*/ 50 h 62"/>
                <a:gd name="T18" fmla="*/ 406 w 736"/>
                <a:gd name="T19" fmla="*/ 50 h 62"/>
                <a:gd name="T20" fmla="*/ 361 w 736"/>
                <a:gd name="T21" fmla="*/ 56 h 62"/>
                <a:gd name="T22" fmla="*/ 233 w 736"/>
                <a:gd name="T23" fmla="*/ 56 h 62"/>
                <a:gd name="T24" fmla="*/ 188 w 736"/>
                <a:gd name="T25" fmla="*/ 62 h 62"/>
                <a:gd name="T26" fmla="*/ 22 w 736"/>
                <a:gd name="T27" fmla="*/ 62 h 62"/>
                <a:gd name="T28" fmla="*/ 7 w 736"/>
                <a:gd name="T29" fmla="*/ 56 h 62"/>
                <a:gd name="T30" fmla="*/ 0 w 736"/>
                <a:gd name="T31" fmla="*/ 45 h 62"/>
                <a:gd name="T32" fmla="*/ 0 w 736"/>
                <a:gd name="T33" fmla="*/ 22 h 62"/>
                <a:gd name="T34" fmla="*/ 15 w 736"/>
                <a:gd name="T35" fmla="*/ 17 h 62"/>
                <a:gd name="T36" fmla="*/ 52 w 736"/>
                <a:gd name="T37" fmla="*/ 17 h 62"/>
                <a:gd name="T38" fmla="*/ 67 w 736"/>
                <a:gd name="T39" fmla="*/ 11 h 62"/>
                <a:gd name="T40" fmla="*/ 127 w 736"/>
                <a:gd name="T41" fmla="*/ 11 h 62"/>
                <a:gd name="T42" fmla="*/ 142 w 736"/>
                <a:gd name="T43" fmla="*/ 17 h 62"/>
                <a:gd name="T44" fmla="*/ 233 w 736"/>
                <a:gd name="T45" fmla="*/ 17 h 62"/>
                <a:gd name="T46" fmla="*/ 248 w 736"/>
                <a:gd name="T47" fmla="*/ 11 h 62"/>
                <a:gd name="T48" fmla="*/ 270 w 736"/>
                <a:gd name="T49" fmla="*/ 11 h 62"/>
                <a:gd name="T50" fmla="*/ 285 w 736"/>
                <a:gd name="T51" fmla="*/ 5 h 62"/>
                <a:gd name="T52" fmla="*/ 443 w 736"/>
                <a:gd name="T53" fmla="*/ 5 h 62"/>
                <a:gd name="T54" fmla="*/ 473 w 736"/>
                <a:gd name="T55" fmla="*/ 0 h 62"/>
                <a:gd name="T56" fmla="*/ 631 w 736"/>
                <a:gd name="T57" fmla="*/ 0 h 62"/>
                <a:gd name="T58" fmla="*/ 654 w 736"/>
                <a:gd name="T59" fmla="*/ 5 h 62"/>
                <a:gd name="T60" fmla="*/ 706 w 736"/>
                <a:gd name="T61" fmla="*/ 5 h 62"/>
                <a:gd name="T62" fmla="*/ 721 w 736"/>
                <a:gd name="T63" fmla="*/ 11 h 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6"/>
                <a:gd name="T97" fmla="*/ 0 h 62"/>
                <a:gd name="T98" fmla="*/ 736 w 736"/>
                <a:gd name="T99" fmla="*/ 62 h 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6" h="62">
                  <a:moveTo>
                    <a:pt x="721" y="11"/>
                  </a:moveTo>
                  <a:lnTo>
                    <a:pt x="729" y="22"/>
                  </a:lnTo>
                  <a:lnTo>
                    <a:pt x="736" y="28"/>
                  </a:lnTo>
                  <a:lnTo>
                    <a:pt x="736" y="34"/>
                  </a:lnTo>
                  <a:lnTo>
                    <a:pt x="729" y="45"/>
                  </a:lnTo>
                  <a:lnTo>
                    <a:pt x="729" y="50"/>
                  </a:lnTo>
                  <a:lnTo>
                    <a:pt x="714" y="50"/>
                  </a:lnTo>
                  <a:lnTo>
                    <a:pt x="714" y="56"/>
                  </a:lnTo>
                  <a:lnTo>
                    <a:pt x="669" y="50"/>
                  </a:lnTo>
                  <a:lnTo>
                    <a:pt x="406" y="50"/>
                  </a:lnTo>
                  <a:lnTo>
                    <a:pt x="361" y="56"/>
                  </a:lnTo>
                  <a:lnTo>
                    <a:pt x="233" y="56"/>
                  </a:lnTo>
                  <a:lnTo>
                    <a:pt x="188" y="62"/>
                  </a:lnTo>
                  <a:lnTo>
                    <a:pt x="22" y="62"/>
                  </a:lnTo>
                  <a:lnTo>
                    <a:pt x="7" y="56"/>
                  </a:lnTo>
                  <a:lnTo>
                    <a:pt x="0" y="45"/>
                  </a:lnTo>
                  <a:lnTo>
                    <a:pt x="0" y="22"/>
                  </a:lnTo>
                  <a:lnTo>
                    <a:pt x="15" y="17"/>
                  </a:lnTo>
                  <a:lnTo>
                    <a:pt x="52" y="17"/>
                  </a:lnTo>
                  <a:lnTo>
                    <a:pt x="67" y="11"/>
                  </a:lnTo>
                  <a:lnTo>
                    <a:pt x="127" y="11"/>
                  </a:lnTo>
                  <a:lnTo>
                    <a:pt x="142" y="17"/>
                  </a:lnTo>
                  <a:lnTo>
                    <a:pt x="233" y="17"/>
                  </a:lnTo>
                  <a:lnTo>
                    <a:pt x="248" y="11"/>
                  </a:lnTo>
                  <a:lnTo>
                    <a:pt x="270" y="11"/>
                  </a:lnTo>
                  <a:lnTo>
                    <a:pt x="285" y="5"/>
                  </a:lnTo>
                  <a:lnTo>
                    <a:pt x="443" y="5"/>
                  </a:lnTo>
                  <a:lnTo>
                    <a:pt x="473" y="0"/>
                  </a:lnTo>
                  <a:lnTo>
                    <a:pt x="631" y="0"/>
                  </a:lnTo>
                  <a:lnTo>
                    <a:pt x="654" y="5"/>
                  </a:lnTo>
                  <a:lnTo>
                    <a:pt x="706" y="5"/>
                  </a:lnTo>
                  <a:lnTo>
                    <a:pt x="721" y="11"/>
                  </a:lnTo>
                  <a:close/>
                </a:path>
              </a:pathLst>
            </a:custGeom>
            <a:solidFill>
              <a:srgbClr val="7F7F7F"/>
            </a:solidFill>
            <a:ln w="9525">
              <a:noFill/>
              <a:round/>
              <a:headEnd/>
              <a:tailEnd/>
            </a:ln>
          </p:spPr>
          <p:txBody>
            <a:bodyPr/>
            <a:lstStyle/>
            <a:p>
              <a:endParaRPr lang="en-US"/>
            </a:p>
          </p:txBody>
        </p:sp>
        <p:sp>
          <p:nvSpPr>
            <p:cNvPr id="20647" name="Freeform 165"/>
            <p:cNvSpPr>
              <a:spLocks/>
            </p:cNvSpPr>
            <p:nvPr/>
          </p:nvSpPr>
          <p:spPr bwMode="auto">
            <a:xfrm>
              <a:off x="3655" y="3265"/>
              <a:ext cx="1767" cy="91"/>
            </a:xfrm>
            <a:custGeom>
              <a:avLst/>
              <a:gdLst>
                <a:gd name="T0" fmla="*/ 1722 w 1767"/>
                <a:gd name="T1" fmla="*/ 6 h 91"/>
                <a:gd name="T2" fmla="*/ 1729 w 1767"/>
                <a:gd name="T3" fmla="*/ 12 h 91"/>
                <a:gd name="T4" fmla="*/ 1737 w 1767"/>
                <a:gd name="T5" fmla="*/ 12 h 91"/>
                <a:gd name="T6" fmla="*/ 1759 w 1767"/>
                <a:gd name="T7" fmla="*/ 29 h 91"/>
                <a:gd name="T8" fmla="*/ 1759 w 1767"/>
                <a:gd name="T9" fmla="*/ 34 h 91"/>
                <a:gd name="T10" fmla="*/ 1767 w 1767"/>
                <a:gd name="T11" fmla="*/ 40 h 91"/>
                <a:gd name="T12" fmla="*/ 1759 w 1767"/>
                <a:gd name="T13" fmla="*/ 51 h 91"/>
                <a:gd name="T14" fmla="*/ 1744 w 1767"/>
                <a:gd name="T15" fmla="*/ 62 h 91"/>
                <a:gd name="T16" fmla="*/ 1706 w 1767"/>
                <a:gd name="T17" fmla="*/ 62 h 91"/>
                <a:gd name="T18" fmla="*/ 1676 w 1767"/>
                <a:gd name="T19" fmla="*/ 57 h 91"/>
                <a:gd name="T20" fmla="*/ 1323 w 1767"/>
                <a:gd name="T21" fmla="*/ 57 h 91"/>
                <a:gd name="T22" fmla="*/ 1300 w 1767"/>
                <a:gd name="T23" fmla="*/ 51 h 91"/>
                <a:gd name="T24" fmla="*/ 1225 w 1767"/>
                <a:gd name="T25" fmla="*/ 51 h 91"/>
                <a:gd name="T26" fmla="*/ 1180 w 1767"/>
                <a:gd name="T27" fmla="*/ 45 h 91"/>
                <a:gd name="T28" fmla="*/ 1067 w 1767"/>
                <a:gd name="T29" fmla="*/ 45 h 91"/>
                <a:gd name="T30" fmla="*/ 1030 w 1767"/>
                <a:gd name="T31" fmla="*/ 51 h 91"/>
                <a:gd name="T32" fmla="*/ 879 w 1767"/>
                <a:gd name="T33" fmla="*/ 51 h 91"/>
                <a:gd name="T34" fmla="*/ 842 w 1767"/>
                <a:gd name="T35" fmla="*/ 57 h 91"/>
                <a:gd name="T36" fmla="*/ 729 w 1767"/>
                <a:gd name="T37" fmla="*/ 57 h 91"/>
                <a:gd name="T38" fmla="*/ 691 w 1767"/>
                <a:gd name="T39" fmla="*/ 62 h 91"/>
                <a:gd name="T40" fmla="*/ 473 w 1767"/>
                <a:gd name="T41" fmla="*/ 62 h 91"/>
                <a:gd name="T42" fmla="*/ 436 w 1767"/>
                <a:gd name="T43" fmla="*/ 68 h 91"/>
                <a:gd name="T44" fmla="*/ 353 w 1767"/>
                <a:gd name="T45" fmla="*/ 68 h 91"/>
                <a:gd name="T46" fmla="*/ 308 w 1767"/>
                <a:gd name="T47" fmla="*/ 74 h 91"/>
                <a:gd name="T48" fmla="*/ 270 w 1767"/>
                <a:gd name="T49" fmla="*/ 74 h 91"/>
                <a:gd name="T50" fmla="*/ 225 w 1767"/>
                <a:gd name="T51" fmla="*/ 79 h 91"/>
                <a:gd name="T52" fmla="*/ 188 w 1767"/>
                <a:gd name="T53" fmla="*/ 79 h 91"/>
                <a:gd name="T54" fmla="*/ 142 w 1767"/>
                <a:gd name="T55" fmla="*/ 85 h 91"/>
                <a:gd name="T56" fmla="*/ 52 w 1767"/>
                <a:gd name="T57" fmla="*/ 85 h 91"/>
                <a:gd name="T58" fmla="*/ 15 w 1767"/>
                <a:gd name="T59" fmla="*/ 91 h 91"/>
                <a:gd name="T60" fmla="*/ 7 w 1767"/>
                <a:gd name="T61" fmla="*/ 79 h 91"/>
                <a:gd name="T62" fmla="*/ 0 w 1767"/>
                <a:gd name="T63" fmla="*/ 74 h 91"/>
                <a:gd name="T64" fmla="*/ 0 w 1767"/>
                <a:gd name="T65" fmla="*/ 51 h 91"/>
                <a:gd name="T66" fmla="*/ 7 w 1767"/>
                <a:gd name="T67" fmla="*/ 45 h 91"/>
                <a:gd name="T68" fmla="*/ 60 w 1767"/>
                <a:gd name="T69" fmla="*/ 45 h 91"/>
                <a:gd name="T70" fmla="*/ 67 w 1767"/>
                <a:gd name="T71" fmla="*/ 40 h 91"/>
                <a:gd name="T72" fmla="*/ 135 w 1767"/>
                <a:gd name="T73" fmla="*/ 40 h 91"/>
                <a:gd name="T74" fmla="*/ 165 w 1767"/>
                <a:gd name="T75" fmla="*/ 34 h 91"/>
                <a:gd name="T76" fmla="*/ 255 w 1767"/>
                <a:gd name="T77" fmla="*/ 34 h 91"/>
                <a:gd name="T78" fmla="*/ 285 w 1767"/>
                <a:gd name="T79" fmla="*/ 29 h 91"/>
                <a:gd name="T80" fmla="*/ 413 w 1767"/>
                <a:gd name="T81" fmla="*/ 29 h 91"/>
                <a:gd name="T82" fmla="*/ 443 w 1767"/>
                <a:gd name="T83" fmla="*/ 23 h 91"/>
                <a:gd name="T84" fmla="*/ 601 w 1767"/>
                <a:gd name="T85" fmla="*/ 23 h 91"/>
                <a:gd name="T86" fmla="*/ 631 w 1767"/>
                <a:gd name="T87" fmla="*/ 17 h 91"/>
                <a:gd name="T88" fmla="*/ 729 w 1767"/>
                <a:gd name="T89" fmla="*/ 17 h 91"/>
                <a:gd name="T90" fmla="*/ 759 w 1767"/>
                <a:gd name="T91" fmla="*/ 12 h 91"/>
                <a:gd name="T92" fmla="*/ 849 w 1767"/>
                <a:gd name="T93" fmla="*/ 12 h 91"/>
                <a:gd name="T94" fmla="*/ 879 w 1767"/>
                <a:gd name="T95" fmla="*/ 6 h 91"/>
                <a:gd name="T96" fmla="*/ 970 w 1767"/>
                <a:gd name="T97" fmla="*/ 6 h 91"/>
                <a:gd name="T98" fmla="*/ 1000 w 1767"/>
                <a:gd name="T99" fmla="*/ 0 h 91"/>
                <a:gd name="T100" fmla="*/ 1142 w 1767"/>
                <a:gd name="T101" fmla="*/ 0 h 91"/>
                <a:gd name="T102" fmla="*/ 1180 w 1767"/>
                <a:gd name="T103" fmla="*/ 6 h 91"/>
                <a:gd name="T104" fmla="*/ 1308 w 1767"/>
                <a:gd name="T105" fmla="*/ 6 h 91"/>
                <a:gd name="T106" fmla="*/ 1353 w 1767"/>
                <a:gd name="T107" fmla="*/ 12 h 91"/>
                <a:gd name="T108" fmla="*/ 1646 w 1767"/>
                <a:gd name="T109" fmla="*/ 12 h 91"/>
                <a:gd name="T110" fmla="*/ 1684 w 1767"/>
                <a:gd name="T111" fmla="*/ 6 h 91"/>
                <a:gd name="T112" fmla="*/ 1722 w 1767"/>
                <a:gd name="T113" fmla="*/ 6 h 9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767"/>
                <a:gd name="T172" fmla="*/ 0 h 91"/>
                <a:gd name="T173" fmla="*/ 1767 w 1767"/>
                <a:gd name="T174" fmla="*/ 91 h 9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767" h="91">
                  <a:moveTo>
                    <a:pt x="1722" y="6"/>
                  </a:moveTo>
                  <a:lnTo>
                    <a:pt x="1729" y="12"/>
                  </a:lnTo>
                  <a:lnTo>
                    <a:pt x="1737" y="12"/>
                  </a:lnTo>
                  <a:lnTo>
                    <a:pt x="1759" y="29"/>
                  </a:lnTo>
                  <a:lnTo>
                    <a:pt x="1759" y="34"/>
                  </a:lnTo>
                  <a:lnTo>
                    <a:pt x="1767" y="40"/>
                  </a:lnTo>
                  <a:lnTo>
                    <a:pt x="1759" y="51"/>
                  </a:lnTo>
                  <a:lnTo>
                    <a:pt x="1744" y="62"/>
                  </a:lnTo>
                  <a:lnTo>
                    <a:pt x="1706" y="62"/>
                  </a:lnTo>
                  <a:lnTo>
                    <a:pt x="1676" y="57"/>
                  </a:lnTo>
                  <a:lnTo>
                    <a:pt x="1323" y="57"/>
                  </a:lnTo>
                  <a:lnTo>
                    <a:pt x="1300" y="51"/>
                  </a:lnTo>
                  <a:lnTo>
                    <a:pt x="1225" y="51"/>
                  </a:lnTo>
                  <a:lnTo>
                    <a:pt x="1180" y="45"/>
                  </a:lnTo>
                  <a:lnTo>
                    <a:pt x="1067" y="45"/>
                  </a:lnTo>
                  <a:lnTo>
                    <a:pt x="1030" y="51"/>
                  </a:lnTo>
                  <a:lnTo>
                    <a:pt x="879" y="51"/>
                  </a:lnTo>
                  <a:lnTo>
                    <a:pt x="842" y="57"/>
                  </a:lnTo>
                  <a:lnTo>
                    <a:pt x="729" y="57"/>
                  </a:lnTo>
                  <a:lnTo>
                    <a:pt x="691" y="62"/>
                  </a:lnTo>
                  <a:lnTo>
                    <a:pt x="473" y="62"/>
                  </a:lnTo>
                  <a:lnTo>
                    <a:pt x="436" y="68"/>
                  </a:lnTo>
                  <a:lnTo>
                    <a:pt x="353" y="68"/>
                  </a:lnTo>
                  <a:lnTo>
                    <a:pt x="308" y="74"/>
                  </a:lnTo>
                  <a:lnTo>
                    <a:pt x="270" y="74"/>
                  </a:lnTo>
                  <a:lnTo>
                    <a:pt x="225" y="79"/>
                  </a:lnTo>
                  <a:lnTo>
                    <a:pt x="188" y="79"/>
                  </a:lnTo>
                  <a:lnTo>
                    <a:pt x="142" y="85"/>
                  </a:lnTo>
                  <a:lnTo>
                    <a:pt x="52" y="85"/>
                  </a:lnTo>
                  <a:lnTo>
                    <a:pt x="15" y="91"/>
                  </a:lnTo>
                  <a:lnTo>
                    <a:pt x="7" y="79"/>
                  </a:lnTo>
                  <a:lnTo>
                    <a:pt x="0" y="74"/>
                  </a:lnTo>
                  <a:lnTo>
                    <a:pt x="0" y="51"/>
                  </a:lnTo>
                  <a:lnTo>
                    <a:pt x="7" y="45"/>
                  </a:lnTo>
                  <a:lnTo>
                    <a:pt x="60" y="45"/>
                  </a:lnTo>
                  <a:lnTo>
                    <a:pt x="67" y="40"/>
                  </a:lnTo>
                  <a:lnTo>
                    <a:pt x="135" y="40"/>
                  </a:lnTo>
                  <a:lnTo>
                    <a:pt x="165" y="34"/>
                  </a:lnTo>
                  <a:lnTo>
                    <a:pt x="255" y="34"/>
                  </a:lnTo>
                  <a:lnTo>
                    <a:pt x="285" y="29"/>
                  </a:lnTo>
                  <a:lnTo>
                    <a:pt x="413" y="29"/>
                  </a:lnTo>
                  <a:lnTo>
                    <a:pt x="443" y="23"/>
                  </a:lnTo>
                  <a:lnTo>
                    <a:pt x="601" y="23"/>
                  </a:lnTo>
                  <a:lnTo>
                    <a:pt x="631" y="17"/>
                  </a:lnTo>
                  <a:lnTo>
                    <a:pt x="729" y="17"/>
                  </a:lnTo>
                  <a:lnTo>
                    <a:pt x="759" y="12"/>
                  </a:lnTo>
                  <a:lnTo>
                    <a:pt x="849" y="12"/>
                  </a:lnTo>
                  <a:lnTo>
                    <a:pt x="879" y="6"/>
                  </a:lnTo>
                  <a:lnTo>
                    <a:pt x="970" y="6"/>
                  </a:lnTo>
                  <a:lnTo>
                    <a:pt x="1000" y="0"/>
                  </a:lnTo>
                  <a:lnTo>
                    <a:pt x="1142" y="0"/>
                  </a:lnTo>
                  <a:lnTo>
                    <a:pt x="1180" y="6"/>
                  </a:lnTo>
                  <a:lnTo>
                    <a:pt x="1308" y="6"/>
                  </a:lnTo>
                  <a:lnTo>
                    <a:pt x="1353" y="12"/>
                  </a:lnTo>
                  <a:lnTo>
                    <a:pt x="1646" y="12"/>
                  </a:lnTo>
                  <a:lnTo>
                    <a:pt x="1684" y="6"/>
                  </a:lnTo>
                  <a:lnTo>
                    <a:pt x="1722" y="6"/>
                  </a:lnTo>
                  <a:close/>
                </a:path>
              </a:pathLst>
            </a:custGeom>
            <a:solidFill>
              <a:srgbClr val="7F7F7F"/>
            </a:solidFill>
            <a:ln w="9525">
              <a:noFill/>
              <a:round/>
              <a:headEnd/>
              <a:tailEnd/>
            </a:ln>
          </p:spPr>
          <p:txBody>
            <a:bodyPr/>
            <a:lstStyle/>
            <a:p>
              <a:endParaRPr lang="en-US"/>
            </a:p>
          </p:txBody>
        </p:sp>
        <p:sp>
          <p:nvSpPr>
            <p:cNvPr id="20648" name="Freeform 166"/>
            <p:cNvSpPr>
              <a:spLocks/>
            </p:cNvSpPr>
            <p:nvPr/>
          </p:nvSpPr>
          <p:spPr bwMode="auto">
            <a:xfrm>
              <a:off x="737" y="3367"/>
              <a:ext cx="361" cy="62"/>
            </a:xfrm>
            <a:custGeom>
              <a:avLst/>
              <a:gdLst>
                <a:gd name="T0" fmla="*/ 361 w 361"/>
                <a:gd name="T1" fmla="*/ 39 h 62"/>
                <a:gd name="T2" fmla="*/ 353 w 361"/>
                <a:gd name="T3" fmla="*/ 51 h 62"/>
                <a:gd name="T4" fmla="*/ 338 w 361"/>
                <a:gd name="T5" fmla="*/ 56 h 62"/>
                <a:gd name="T6" fmla="*/ 316 w 361"/>
                <a:gd name="T7" fmla="*/ 56 h 62"/>
                <a:gd name="T8" fmla="*/ 301 w 361"/>
                <a:gd name="T9" fmla="*/ 51 h 62"/>
                <a:gd name="T10" fmla="*/ 165 w 361"/>
                <a:gd name="T11" fmla="*/ 51 h 62"/>
                <a:gd name="T12" fmla="*/ 158 w 361"/>
                <a:gd name="T13" fmla="*/ 56 h 62"/>
                <a:gd name="T14" fmla="*/ 38 w 361"/>
                <a:gd name="T15" fmla="*/ 56 h 62"/>
                <a:gd name="T16" fmla="*/ 22 w 361"/>
                <a:gd name="T17" fmla="*/ 62 h 62"/>
                <a:gd name="T18" fmla="*/ 0 w 361"/>
                <a:gd name="T19" fmla="*/ 45 h 62"/>
                <a:gd name="T20" fmla="*/ 0 w 361"/>
                <a:gd name="T21" fmla="*/ 28 h 62"/>
                <a:gd name="T22" fmla="*/ 7 w 361"/>
                <a:gd name="T23" fmla="*/ 17 h 62"/>
                <a:gd name="T24" fmla="*/ 7 w 361"/>
                <a:gd name="T25" fmla="*/ 11 h 62"/>
                <a:gd name="T26" fmla="*/ 233 w 361"/>
                <a:gd name="T27" fmla="*/ 11 h 62"/>
                <a:gd name="T28" fmla="*/ 248 w 361"/>
                <a:gd name="T29" fmla="*/ 6 h 62"/>
                <a:gd name="T30" fmla="*/ 308 w 361"/>
                <a:gd name="T31" fmla="*/ 6 h 62"/>
                <a:gd name="T32" fmla="*/ 331 w 361"/>
                <a:gd name="T33" fmla="*/ 0 h 62"/>
                <a:gd name="T34" fmla="*/ 338 w 361"/>
                <a:gd name="T35" fmla="*/ 11 h 62"/>
                <a:gd name="T36" fmla="*/ 353 w 361"/>
                <a:gd name="T37" fmla="*/ 17 h 62"/>
                <a:gd name="T38" fmla="*/ 361 w 361"/>
                <a:gd name="T39" fmla="*/ 28 h 62"/>
                <a:gd name="T40" fmla="*/ 361 w 361"/>
                <a:gd name="T41" fmla="*/ 39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61"/>
                <a:gd name="T64" fmla="*/ 0 h 62"/>
                <a:gd name="T65" fmla="*/ 361 w 361"/>
                <a:gd name="T66" fmla="*/ 62 h 6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61" h="62">
                  <a:moveTo>
                    <a:pt x="361" y="39"/>
                  </a:moveTo>
                  <a:lnTo>
                    <a:pt x="353" y="51"/>
                  </a:lnTo>
                  <a:lnTo>
                    <a:pt x="338" y="56"/>
                  </a:lnTo>
                  <a:lnTo>
                    <a:pt x="316" y="56"/>
                  </a:lnTo>
                  <a:lnTo>
                    <a:pt x="301" y="51"/>
                  </a:lnTo>
                  <a:lnTo>
                    <a:pt x="165" y="51"/>
                  </a:lnTo>
                  <a:lnTo>
                    <a:pt x="158" y="56"/>
                  </a:lnTo>
                  <a:lnTo>
                    <a:pt x="38" y="56"/>
                  </a:lnTo>
                  <a:lnTo>
                    <a:pt x="22" y="62"/>
                  </a:lnTo>
                  <a:lnTo>
                    <a:pt x="0" y="45"/>
                  </a:lnTo>
                  <a:lnTo>
                    <a:pt x="0" y="28"/>
                  </a:lnTo>
                  <a:lnTo>
                    <a:pt x="7" y="17"/>
                  </a:lnTo>
                  <a:lnTo>
                    <a:pt x="7" y="11"/>
                  </a:lnTo>
                  <a:lnTo>
                    <a:pt x="233" y="11"/>
                  </a:lnTo>
                  <a:lnTo>
                    <a:pt x="248" y="6"/>
                  </a:lnTo>
                  <a:lnTo>
                    <a:pt x="308" y="6"/>
                  </a:lnTo>
                  <a:lnTo>
                    <a:pt x="331" y="0"/>
                  </a:lnTo>
                  <a:lnTo>
                    <a:pt x="338" y="11"/>
                  </a:lnTo>
                  <a:lnTo>
                    <a:pt x="353" y="17"/>
                  </a:lnTo>
                  <a:lnTo>
                    <a:pt x="361" y="28"/>
                  </a:lnTo>
                  <a:lnTo>
                    <a:pt x="361" y="39"/>
                  </a:lnTo>
                  <a:close/>
                </a:path>
              </a:pathLst>
            </a:custGeom>
            <a:solidFill>
              <a:srgbClr val="7F7F7F"/>
            </a:solidFill>
            <a:ln w="9525">
              <a:noFill/>
              <a:round/>
              <a:headEnd/>
              <a:tailEnd/>
            </a:ln>
          </p:spPr>
          <p:txBody>
            <a:bodyPr/>
            <a:lstStyle/>
            <a:p>
              <a:endParaRPr lang="en-US"/>
            </a:p>
          </p:txBody>
        </p:sp>
        <p:sp>
          <p:nvSpPr>
            <p:cNvPr id="20649" name="Freeform 167"/>
            <p:cNvSpPr>
              <a:spLocks/>
            </p:cNvSpPr>
            <p:nvPr/>
          </p:nvSpPr>
          <p:spPr bwMode="auto">
            <a:xfrm>
              <a:off x="4264" y="3412"/>
              <a:ext cx="940" cy="62"/>
            </a:xfrm>
            <a:custGeom>
              <a:avLst/>
              <a:gdLst>
                <a:gd name="T0" fmla="*/ 932 w 940"/>
                <a:gd name="T1" fmla="*/ 17 h 62"/>
                <a:gd name="T2" fmla="*/ 932 w 940"/>
                <a:gd name="T3" fmla="*/ 23 h 62"/>
                <a:gd name="T4" fmla="*/ 940 w 940"/>
                <a:gd name="T5" fmla="*/ 28 h 62"/>
                <a:gd name="T6" fmla="*/ 940 w 940"/>
                <a:gd name="T7" fmla="*/ 39 h 62"/>
                <a:gd name="T8" fmla="*/ 925 w 940"/>
                <a:gd name="T9" fmla="*/ 51 h 62"/>
                <a:gd name="T10" fmla="*/ 909 w 940"/>
                <a:gd name="T11" fmla="*/ 56 h 62"/>
                <a:gd name="T12" fmla="*/ 887 w 940"/>
                <a:gd name="T13" fmla="*/ 56 h 62"/>
                <a:gd name="T14" fmla="*/ 879 w 940"/>
                <a:gd name="T15" fmla="*/ 51 h 62"/>
                <a:gd name="T16" fmla="*/ 804 w 940"/>
                <a:gd name="T17" fmla="*/ 51 h 62"/>
                <a:gd name="T18" fmla="*/ 782 w 940"/>
                <a:gd name="T19" fmla="*/ 45 h 62"/>
                <a:gd name="T20" fmla="*/ 571 w 940"/>
                <a:gd name="T21" fmla="*/ 45 h 62"/>
                <a:gd name="T22" fmla="*/ 549 w 940"/>
                <a:gd name="T23" fmla="*/ 51 h 62"/>
                <a:gd name="T24" fmla="*/ 391 w 940"/>
                <a:gd name="T25" fmla="*/ 51 h 62"/>
                <a:gd name="T26" fmla="*/ 368 w 940"/>
                <a:gd name="T27" fmla="*/ 56 h 62"/>
                <a:gd name="T28" fmla="*/ 263 w 940"/>
                <a:gd name="T29" fmla="*/ 56 h 62"/>
                <a:gd name="T30" fmla="*/ 233 w 940"/>
                <a:gd name="T31" fmla="*/ 62 h 62"/>
                <a:gd name="T32" fmla="*/ 7 w 940"/>
                <a:gd name="T33" fmla="*/ 62 h 62"/>
                <a:gd name="T34" fmla="*/ 0 w 940"/>
                <a:gd name="T35" fmla="*/ 51 h 62"/>
                <a:gd name="T36" fmla="*/ 0 w 940"/>
                <a:gd name="T37" fmla="*/ 39 h 62"/>
                <a:gd name="T38" fmla="*/ 7 w 940"/>
                <a:gd name="T39" fmla="*/ 28 h 62"/>
                <a:gd name="T40" fmla="*/ 15 w 940"/>
                <a:gd name="T41" fmla="*/ 23 h 62"/>
                <a:gd name="T42" fmla="*/ 67 w 940"/>
                <a:gd name="T43" fmla="*/ 17 h 62"/>
                <a:gd name="T44" fmla="*/ 158 w 940"/>
                <a:gd name="T45" fmla="*/ 17 h 62"/>
                <a:gd name="T46" fmla="*/ 203 w 940"/>
                <a:gd name="T47" fmla="*/ 11 h 62"/>
                <a:gd name="T48" fmla="*/ 346 w 940"/>
                <a:gd name="T49" fmla="*/ 11 h 62"/>
                <a:gd name="T50" fmla="*/ 398 w 940"/>
                <a:gd name="T51" fmla="*/ 6 h 62"/>
                <a:gd name="T52" fmla="*/ 579 w 940"/>
                <a:gd name="T53" fmla="*/ 6 h 62"/>
                <a:gd name="T54" fmla="*/ 631 w 940"/>
                <a:gd name="T55" fmla="*/ 0 h 62"/>
                <a:gd name="T56" fmla="*/ 909 w 940"/>
                <a:gd name="T57" fmla="*/ 0 h 62"/>
                <a:gd name="T58" fmla="*/ 932 w 940"/>
                <a:gd name="T59" fmla="*/ 17 h 6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940"/>
                <a:gd name="T91" fmla="*/ 0 h 62"/>
                <a:gd name="T92" fmla="*/ 940 w 940"/>
                <a:gd name="T93" fmla="*/ 62 h 6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940" h="62">
                  <a:moveTo>
                    <a:pt x="932" y="17"/>
                  </a:moveTo>
                  <a:lnTo>
                    <a:pt x="932" y="23"/>
                  </a:lnTo>
                  <a:lnTo>
                    <a:pt x="940" y="28"/>
                  </a:lnTo>
                  <a:lnTo>
                    <a:pt x="940" y="39"/>
                  </a:lnTo>
                  <a:lnTo>
                    <a:pt x="925" y="51"/>
                  </a:lnTo>
                  <a:lnTo>
                    <a:pt x="909" y="56"/>
                  </a:lnTo>
                  <a:lnTo>
                    <a:pt x="887" y="56"/>
                  </a:lnTo>
                  <a:lnTo>
                    <a:pt x="879" y="51"/>
                  </a:lnTo>
                  <a:lnTo>
                    <a:pt x="804" y="51"/>
                  </a:lnTo>
                  <a:lnTo>
                    <a:pt x="782" y="45"/>
                  </a:lnTo>
                  <a:lnTo>
                    <a:pt x="571" y="45"/>
                  </a:lnTo>
                  <a:lnTo>
                    <a:pt x="549" y="51"/>
                  </a:lnTo>
                  <a:lnTo>
                    <a:pt x="391" y="51"/>
                  </a:lnTo>
                  <a:lnTo>
                    <a:pt x="368" y="56"/>
                  </a:lnTo>
                  <a:lnTo>
                    <a:pt x="263" y="56"/>
                  </a:lnTo>
                  <a:lnTo>
                    <a:pt x="233" y="62"/>
                  </a:lnTo>
                  <a:lnTo>
                    <a:pt x="7" y="62"/>
                  </a:lnTo>
                  <a:lnTo>
                    <a:pt x="0" y="51"/>
                  </a:lnTo>
                  <a:lnTo>
                    <a:pt x="0" y="39"/>
                  </a:lnTo>
                  <a:lnTo>
                    <a:pt x="7" y="28"/>
                  </a:lnTo>
                  <a:lnTo>
                    <a:pt x="15" y="23"/>
                  </a:lnTo>
                  <a:lnTo>
                    <a:pt x="67" y="17"/>
                  </a:lnTo>
                  <a:lnTo>
                    <a:pt x="158" y="17"/>
                  </a:lnTo>
                  <a:lnTo>
                    <a:pt x="203" y="11"/>
                  </a:lnTo>
                  <a:lnTo>
                    <a:pt x="346" y="11"/>
                  </a:lnTo>
                  <a:lnTo>
                    <a:pt x="398" y="6"/>
                  </a:lnTo>
                  <a:lnTo>
                    <a:pt x="579" y="6"/>
                  </a:lnTo>
                  <a:lnTo>
                    <a:pt x="631" y="0"/>
                  </a:lnTo>
                  <a:lnTo>
                    <a:pt x="909" y="0"/>
                  </a:lnTo>
                  <a:lnTo>
                    <a:pt x="932" y="17"/>
                  </a:lnTo>
                  <a:close/>
                </a:path>
              </a:pathLst>
            </a:custGeom>
            <a:solidFill>
              <a:srgbClr val="7F7F7F"/>
            </a:solidFill>
            <a:ln w="9525">
              <a:noFill/>
              <a:round/>
              <a:headEnd/>
              <a:tailEnd/>
            </a:ln>
          </p:spPr>
          <p:txBody>
            <a:bodyPr/>
            <a:lstStyle/>
            <a:p>
              <a:endParaRPr lang="en-US"/>
            </a:p>
          </p:txBody>
        </p:sp>
        <p:sp>
          <p:nvSpPr>
            <p:cNvPr id="20650" name="Freeform 168"/>
            <p:cNvSpPr>
              <a:spLocks/>
            </p:cNvSpPr>
            <p:nvPr/>
          </p:nvSpPr>
          <p:spPr bwMode="auto">
            <a:xfrm>
              <a:off x="2218" y="3451"/>
              <a:ext cx="8" cy="6"/>
            </a:xfrm>
            <a:custGeom>
              <a:avLst/>
              <a:gdLst>
                <a:gd name="T0" fmla="*/ 8 w 8"/>
                <a:gd name="T1" fmla="*/ 0 h 6"/>
                <a:gd name="T2" fmla="*/ 8 w 8"/>
                <a:gd name="T3" fmla="*/ 6 h 6"/>
                <a:gd name="T4" fmla="*/ 0 w 8"/>
                <a:gd name="T5" fmla="*/ 6 h 6"/>
                <a:gd name="T6" fmla="*/ 8 w 8"/>
                <a:gd name="T7" fmla="*/ 0 h 6"/>
                <a:gd name="T8" fmla="*/ 0 60000 65536"/>
                <a:gd name="T9" fmla="*/ 0 60000 65536"/>
                <a:gd name="T10" fmla="*/ 0 60000 65536"/>
                <a:gd name="T11" fmla="*/ 0 60000 65536"/>
                <a:gd name="T12" fmla="*/ 0 w 8"/>
                <a:gd name="T13" fmla="*/ 0 h 6"/>
                <a:gd name="T14" fmla="*/ 8 w 8"/>
                <a:gd name="T15" fmla="*/ 6 h 6"/>
              </a:gdLst>
              <a:ahLst/>
              <a:cxnLst>
                <a:cxn ang="T8">
                  <a:pos x="T0" y="T1"/>
                </a:cxn>
                <a:cxn ang="T9">
                  <a:pos x="T2" y="T3"/>
                </a:cxn>
                <a:cxn ang="T10">
                  <a:pos x="T4" y="T5"/>
                </a:cxn>
                <a:cxn ang="T11">
                  <a:pos x="T6" y="T7"/>
                </a:cxn>
              </a:cxnLst>
              <a:rect l="T12" t="T13" r="T14" b="T15"/>
              <a:pathLst>
                <a:path w="8" h="6">
                  <a:moveTo>
                    <a:pt x="8" y="0"/>
                  </a:moveTo>
                  <a:lnTo>
                    <a:pt x="8" y="6"/>
                  </a:lnTo>
                  <a:lnTo>
                    <a:pt x="0" y="6"/>
                  </a:lnTo>
                  <a:lnTo>
                    <a:pt x="8" y="0"/>
                  </a:lnTo>
                  <a:close/>
                </a:path>
              </a:pathLst>
            </a:custGeom>
            <a:solidFill>
              <a:srgbClr val="FFFFFF"/>
            </a:solidFill>
            <a:ln w="9525">
              <a:noFill/>
              <a:round/>
              <a:headEnd/>
              <a:tailEnd/>
            </a:ln>
          </p:spPr>
          <p:txBody>
            <a:bodyPr/>
            <a:lstStyle/>
            <a:p>
              <a:endParaRPr lang="en-US"/>
            </a:p>
          </p:txBody>
        </p:sp>
        <p:sp>
          <p:nvSpPr>
            <p:cNvPr id="20651" name="Freeform 169"/>
            <p:cNvSpPr>
              <a:spLocks/>
            </p:cNvSpPr>
            <p:nvPr/>
          </p:nvSpPr>
          <p:spPr bwMode="auto">
            <a:xfrm>
              <a:off x="865" y="3468"/>
              <a:ext cx="188" cy="51"/>
            </a:xfrm>
            <a:custGeom>
              <a:avLst/>
              <a:gdLst>
                <a:gd name="T0" fmla="*/ 180 w 188"/>
                <a:gd name="T1" fmla="*/ 17 h 51"/>
                <a:gd name="T2" fmla="*/ 188 w 188"/>
                <a:gd name="T3" fmla="*/ 23 h 51"/>
                <a:gd name="T4" fmla="*/ 188 w 188"/>
                <a:gd name="T5" fmla="*/ 34 h 51"/>
                <a:gd name="T6" fmla="*/ 180 w 188"/>
                <a:gd name="T7" fmla="*/ 46 h 51"/>
                <a:gd name="T8" fmla="*/ 165 w 188"/>
                <a:gd name="T9" fmla="*/ 51 h 51"/>
                <a:gd name="T10" fmla="*/ 22 w 188"/>
                <a:gd name="T11" fmla="*/ 51 h 51"/>
                <a:gd name="T12" fmla="*/ 7 w 188"/>
                <a:gd name="T13" fmla="*/ 46 h 51"/>
                <a:gd name="T14" fmla="*/ 0 w 188"/>
                <a:gd name="T15" fmla="*/ 34 h 51"/>
                <a:gd name="T16" fmla="*/ 0 w 188"/>
                <a:gd name="T17" fmla="*/ 17 h 51"/>
                <a:gd name="T18" fmla="*/ 15 w 188"/>
                <a:gd name="T19" fmla="*/ 6 h 51"/>
                <a:gd name="T20" fmla="*/ 120 w 188"/>
                <a:gd name="T21" fmla="*/ 6 h 51"/>
                <a:gd name="T22" fmla="*/ 135 w 188"/>
                <a:gd name="T23" fmla="*/ 0 h 51"/>
                <a:gd name="T24" fmla="*/ 158 w 188"/>
                <a:gd name="T25" fmla="*/ 0 h 51"/>
                <a:gd name="T26" fmla="*/ 158 w 188"/>
                <a:gd name="T27" fmla="*/ 6 h 51"/>
                <a:gd name="T28" fmla="*/ 173 w 188"/>
                <a:gd name="T29" fmla="*/ 6 h 51"/>
                <a:gd name="T30" fmla="*/ 173 w 188"/>
                <a:gd name="T31" fmla="*/ 12 h 51"/>
                <a:gd name="T32" fmla="*/ 180 w 188"/>
                <a:gd name="T33" fmla="*/ 17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8"/>
                <a:gd name="T52" fmla="*/ 0 h 51"/>
                <a:gd name="T53" fmla="*/ 188 w 188"/>
                <a:gd name="T54" fmla="*/ 51 h 5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8" h="51">
                  <a:moveTo>
                    <a:pt x="180" y="17"/>
                  </a:moveTo>
                  <a:lnTo>
                    <a:pt x="188" y="23"/>
                  </a:lnTo>
                  <a:lnTo>
                    <a:pt x="188" y="34"/>
                  </a:lnTo>
                  <a:lnTo>
                    <a:pt x="180" y="46"/>
                  </a:lnTo>
                  <a:lnTo>
                    <a:pt x="165" y="51"/>
                  </a:lnTo>
                  <a:lnTo>
                    <a:pt x="22" y="51"/>
                  </a:lnTo>
                  <a:lnTo>
                    <a:pt x="7" y="46"/>
                  </a:lnTo>
                  <a:lnTo>
                    <a:pt x="0" y="34"/>
                  </a:lnTo>
                  <a:lnTo>
                    <a:pt x="0" y="17"/>
                  </a:lnTo>
                  <a:lnTo>
                    <a:pt x="15" y="6"/>
                  </a:lnTo>
                  <a:lnTo>
                    <a:pt x="120" y="6"/>
                  </a:lnTo>
                  <a:lnTo>
                    <a:pt x="135" y="0"/>
                  </a:lnTo>
                  <a:lnTo>
                    <a:pt x="158" y="0"/>
                  </a:lnTo>
                  <a:lnTo>
                    <a:pt x="158" y="6"/>
                  </a:lnTo>
                  <a:lnTo>
                    <a:pt x="173" y="6"/>
                  </a:lnTo>
                  <a:lnTo>
                    <a:pt x="173" y="12"/>
                  </a:lnTo>
                  <a:lnTo>
                    <a:pt x="180" y="17"/>
                  </a:lnTo>
                  <a:close/>
                </a:path>
              </a:pathLst>
            </a:custGeom>
            <a:solidFill>
              <a:srgbClr val="7F7F7F"/>
            </a:solidFill>
            <a:ln w="9525">
              <a:noFill/>
              <a:round/>
              <a:headEnd/>
              <a:tailEnd/>
            </a:ln>
          </p:spPr>
          <p:txBody>
            <a:bodyPr/>
            <a:lstStyle/>
            <a:p>
              <a:endParaRPr lang="en-US"/>
            </a:p>
          </p:txBody>
        </p:sp>
        <p:sp>
          <p:nvSpPr>
            <p:cNvPr id="20652" name="Freeform 170"/>
            <p:cNvSpPr>
              <a:spLocks/>
            </p:cNvSpPr>
            <p:nvPr/>
          </p:nvSpPr>
          <p:spPr bwMode="auto">
            <a:xfrm>
              <a:off x="4482" y="3508"/>
              <a:ext cx="624" cy="73"/>
            </a:xfrm>
            <a:custGeom>
              <a:avLst/>
              <a:gdLst>
                <a:gd name="T0" fmla="*/ 624 w 624"/>
                <a:gd name="T1" fmla="*/ 28 h 73"/>
                <a:gd name="T2" fmla="*/ 624 w 624"/>
                <a:gd name="T3" fmla="*/ 34 h 73"/>
                <a:gd name="T4" fmla="*/ 601 w 624"/>
                <a:gd name="T5" fmla="*/ 51 h 73"/>
                <a:gd name="T6" fmla="*/ 428 w 624"/>
                <a:gd name="T7" fmla="*/ 51 h 73"/>
                <a:gd name="T8" fmla="*/ 398 w 624"/>
                <a:gd name="T9" fmla="*/ 56 h 73"/>
                <a:gd name="T10" fmla="*/ 300 w 624"/>
                <a:gd name="T11" fmla="*/ 56 h 73"/>
                <a:gd name="T12" fmla="*/ 270 w 624"/>
                <a:gd name="T13" fmla="*/ 62 h 73"/>
                <a:gd name="T14" fmla="*/ 233 w 624"/>
                <a:gd name="T15" fmla="*/ 62 h 73"/>
                <a:gd name="T16" fmla="*/ 203 w 624"/>
                <a:gd name="T17" fmla="*/ 68 h 73"/>
                <a:gd name="T18" fmla="*/ 143 w 624"/>
                <a:gd name="T19" fmla="*/ 68 h 73"/>
                <a:gd name="T20" fmla="*/ 105 w 624"/>
                <a:gd name="T21" fmla="*/ 73 h 73"/>
                <a:gd name="T22" fmla="*/ 75 w 624"/>
                <a:gd name="T23" fmla="*/ 73 h 73"/>
                <a:gd name="T24" fmla="*/ 67 w 624"/>
                <a:gd name="T25" fmla="*/ 68 h 73"/>
                <a:gd name="T26" fmla="*/ 15 w 624"/>
                <a:gd name="T27" fmla="*/ 68 h 73"/>
                <a:gd name="T28" fmla="*/ 7 w 624"/>
                <a:gd name="T29" fmla="*/ 56 h 73"/>
                <a:gd name="T30" fmla="*/ 0 w 624"/>
                <a:gd name="T31" fmla="*/ 56 h 73"/>
                <a:gd name="T32" fmla="*/ 0 w 624"/>
                <a:gd name="T33" fmla="*/ 34 h 73"/>
                <a:gd name="T34" fmla="*/ 7 w 624"/>
                <a:gd name="T35" fmla="*/ 34 h 73"/>
                <a:gd name="T36" fmla="*/ 15 w 624"/>
                <a:gd name="T37" fmla="*/ 28 h 73"/>
                <a:gd name="T38" fmla="*/ 22 w 624"/>
                <a:gd name="T39" fmla="*/ 28 h 73"/>
                <a:gd name="T40" fmla="*/ 22 w 624"/>
                <a:gd name="T41" fmla="*/ 22 h 73"/>
                <a:gd name="T42" fmla="*/ 225 w 624"/>
                <a:gd name="T43" fmla="*/ 22 h 73"/>
                <a:gd name="T44" fmla="*/ 263 w 624"/>
                <a:gd name="T45" fmla="*/ 17 h 73"/>
                <a:gd name="T46" fmla="*/ 323 w 624"/>
                <a:gd name="T47" fmla="*/ 17 h 73"/>
                <a:gd name="T48" fmla="*/ 361 w 624"/>
                <a:gd name="T49" fmla="*/ 11 h 73"/>
                <a:gd name="T50" fmla="*/ 428 w 624"/>
                <a:gd name="T51" fmla="*/ 11 h 73"/>
                <a:gd name="T52" fmla="*/ 458 w 624"/>
                <a:gd name="T53" fmla="*/ 6 h 73"/>
                <a:gd name="T54" fmla="*/ 526 w 624"/>
                <a:gd name="T55" fmla="*/ 6 h 73"/>
                <a:gd name="T56" fmla="*/ 556 w 624"/>
                <a:gd name="T57" fmla="*/ 0 h 73"/>
                <a:gd name="T58" fmla="*/ 564 w 624"/>
                <a:gd name="T59" fmla="*/ 0 h 73"/>
                <a:gd name="T60" fmla="*/ 579 w 624"/>
                <a:gd name="T61" fmla="*/ 6 h 73"/>
                <a:gd name="T62" fmla="*/ 586 w 624"/>
                <a:gd name="T63" fmla="*/ 6 h 73"/>
                <a:gd name="T64" fmla="*/ 594 w 624"/>
                <a:gd name="T65" fmla="*/ 11 h 73"/>
                <a:gd name="T66" fmla="*/ 601 w 624"/>
                <a:gd name="T67" fmla="*/ 11 h 73"/>
                <a:gd name="T68" fmla="*/ 624 w 624"/>
                <a:gd name="T69" fmla="*/ 28 h 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24"/>
                <a:gd name="T106" fmla="*/ 0 h 73"/>
                <a:gd name="T107" fmla="*/ 624 w 624"/>
                <a:gd name="T108" fmla="*/ 73 h 7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24" h="73">
                  <a:moveTo>
                    <a:pt x="624" y="28"/>
                  </a:moveTo>
                  <a:lnTo>
                    <a:pt x="624" y="34"/>
                  </a:lnTo>
                  <a:lnTo>
                    <a:pt x="601" y="51"/>
                  </a:lnTo>
                  <a:lnTo>
                    <a:pt x="428" y="51"/>
                  </a:lnTo>
                  <a:lnTo>
                    <a:pt x="398" y="56"/>
                  </a:lnTo>
                  <a:lnTo>
                    <a:pt x="300" y="56"/>
                  </a:lnTo>
                  <a:lnTo>
                    <a:pt x="270" y="62"/>
                  </a:lnTo>
                  <a:lnTo>
                    <a:pt x="233" y="62"/>
                  </a:lnTo>
                  <a:lnTo>
                    <a:pt x="203" y="68"/>
                  </a:lnTo>
                  <a:lnTo>
                    <a:pt x="143" y="68"/>
                  </a:lnTo>
                  <a:lnTo>
                    <a:pt x="105" y="73"/>
                  </a:lnTo>
                  <a:lnTo>
                    <a:pt x="75" y="73"/>
                  </a:lnTo>
                  <a:lnTo>
                    <a:pt x="67" y="68"/>
                  </a:lnTo>
                  <a:lnTo>
                    <a:pt x="15" y="68"/>
                  </a:lnTo>
                  <a:lnTo>
                    <a:pt x="7" y="56"/>
                  </a:lnTo>
                  <a:lnTo>
                    <a:pt x="0" y="56"/>
                  </a:lnTo>
                  <a:lnTo>
                    <a:pt x="0" y="34"/>
                  </a:lnTo>
                  <a:lnTo>
                    <a:pt x="7" y="34"/>
                  </a:lnTo>
                  <a:lnTo>
                    <a:pt x="15" y="28"/>
                  </a:lnTo>
                  <a:lnTo>
                    <a:pt x="22" y="28"/>
                  </a:lnTo>
                  <a:lnTo>
                    <a:pt x="22" y="22"/>
                  </a:lnTo>
                  <a:lnTo>
                    <a:pt x="225" y="22"/>
                  </a:lnTo>
                  <a:lnTo>
                    <a:pt x="263" y="17"/>
                  </a:lnTo>
                  <a:lnTo>
                    <a:pt x="323" y="17"/>
                  </a:lnTo>
                  <a:lnTo>
                    <a:pt x="361" y="11"/>
                  </a:lnTo>
                  <a:lnTo>
                    <a:pt x="428" y="11"/>
                  </a:lnTo>
                  <a:lnTo>
                    <a:pt x="458" y="6"/>
                  </a:lnTo>
                  <a:lnTo>
                    <a:pt x="526" y="6"/>
                  </a:lnTo>
                  <a:lnTo>
                    <a:pt x="556" y="0"/>
                  </a:lnTo>
                  <a:lnTo>
                    <a:pt x="564" y="0"/>
                  </a:lnTo>
                  <a:lnTo>
                    <a:pt x="579" y="6"/>
                  </a:lnTo>
                  <a:lnTo>
                    <a:pt x="586" y="6"/>
                  </a:lnTo>
                  <a:lnTo>
                    <a:pt x="594" y="11"/>
                  </a:lnTo>
                  <a:lnTo>
                    <a:pt x="601" y="11"/>
                  </a:lnTo>
                  <a:lnTo>
                    <a:pt x="624" y="28"/>
                  </a:lnTo>
                  <a:close/>
                </a:path>
              </a:pathLst>
            </a:custGeom>
            <a:solidFill>
              <a:srgbClr val="7F7F7F"/>
            </a:solidFill>
            <a:ln w="9525">
              <a:noFill/>
              <a:round/>
              <a:headEnd/>
              <a:tailEnd/>
            </a:ln>
          </p:spPr>
          <p:txBody>
            <a:bodyPr/>
            <a:lstStyle/>
            <a:p>
              <a:endParaRPr lang="en-US"/>
            </a:p>
          </p:txBody>
        </p:sp>
        <p:sp>
          <p:nvSpPr>
            <p:cNvPr id="20653" name="Freeform 171"/>
            <p:cNvSpPr>
              <a:spLocks/>
            </p:cNvSpPr>
            <p:nvPr/>
          </p:nvSpPr>
          <p:spPr bwMode="auto">
            <a:xfrm>
              <a:off x="4677" y="3598"/>
              <a:ext cx="331" cy="62"/>
            </a:xfrm>
            <a:custGeom>
              <a:avLst/>
              <a:gdLst>
                <a:gd name="T0" fmla="*/ 331 w 331"/>
                <a:gd name="T1" fmla="*/ 40 h 62"/>
                <a:gd name="T2" fmla="*/ 316 w 331"/>
                <a:gd name="T3" fmla="*/ 51 h 62"/>
                <a:gd name="T4" fmla="*/ 301 w 331"/>
                <a:gd name="T5" fmla="*/ 51 h 62"/>
                <a:gd name="T6" fmla="*/ 286 w 331"/>
                <a:gd name="T7" fmla="*/ 57 h 62"/>
                <a:gd name="T8" fmla="*/ 136 w 331"/>
                <a:gd name="T9" fmla="*/ 57 h 62"/>
                <a:gd name="T10" fmla="*/ 113 w 331"/>
                <a:gd name="T11" fmla="*/ 62 h 62"/>
                <a:gd name="T12" fmla="*/ 45 w 331"/>
                <a:gd name="T13" fmla="*/ 62 h 62"/>
                <a:gd name="T14" fmla="*/ 30 w 331"/>
                <a:gd name="T15" fmla="*/ 57 h 62"/>
                <a:gd name="T16" fmla="*/ 8 w 331"/>
                <a:gd name="T17" fmla="*/ 57 h 62"/>
                <a:gd name="T18" fmla="*/ 8 w 331"/>
                <a:gd name="T19" fmla="*/ 51 h 62"/>
                <a:gd name="T20" fmla="*/ 0 w 331"/>
                <a:gd name="T21" fmla="*/ 40 h 62"/>
                <a:gd name="T22" fmla="*/ 0 w 331"/>
                <a:gd name="T23" fmla="*/ 28 h 62"/>
                <a:gd name="T24" fmla="*/ 15 w 331"/>
                <a:gd name="T25" fmla="*/ 23 h 62"/>
                <a:gd name="T26" fmla="*/ 38 w 331"/>
                <a:gd name="T27" fmla="*/ 23 h 62"/>
                <a:gd name="T28" fmla="*/ 53 w 331"/>
                <a:gd name="T29" fmla="*/ 17 h 62"/>
                <a:gd name="T30" fmla="*/ 68 w 331"/>
                <a:gd name="T31" fmla="*/ 23 h 62"/>
                <a:gd name="T32" fmla="*/ 83 w 331"/>
                <a:gd name="T33" fmla="*/ 23 h 62"/>
                <a:gd name="T34" fmla="*/ 98 w 331"/>
                <a:gd name="T35" fmla="*/ 17 h 62"/>
                <a:gd name="T36" fmla="*/ 151 w 331"/>
                <a:gd name="T37" fmla="*/ 17 h 62"/>
                <a:gd name="T38" fmla="*/ 173 w 331"/>
                <a:gd name="T39" fmla="*/ 11 h 62"/>
                <a:gd name="T40" fmla="*/ 233 w 331"/>
                <a:gd name="T41" fmla="*/ 11 h 62"/>
                <a:gd name="T42" fmla="*/ 256 w 331"/>
                <a:gd name="T43" fmla="*/ 6 h 62"/>
                <a:gd name="T44" fmla="*/ 271 w 331"/>
                <a:gd name="T45" fmla="*/ 0 h 62"/>
                <a:gd name="T46" fmla="*/ 293 w 331"/>
                <a:gd name="T47" fmla="*/ 0 h 62"/>
                <a:gd name="T48" fmla="*/ 316 w 331"/>
                <a:gd name="T49" fmla="*/ 17 h 62"/>
                <a:gd name="T50" fmla="*/ 324 w 331"/>
                <a:gd name="T51" fmla="*/ 28 h 62"/>
                <a:gd name="T52" fmla="*/ 324 w 331"/>
                <a:gd name="T53" fmla="*/ 34 h 62"/>
                <a:gd name="T54" fmla="*/ 331 w 331"/>
                <a:gd name="T55" fmla="*/ 40 h 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31"/>
                <a:gd name="T85" fmla="*/ 0 h 62"/>
                <a:gd name="T86" fmla="*/ 331 w 331"/>
                <a:gd name="T87" fmla="*/ 62 h 6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31" h="62">
                  <a:moveTo>
                    <a:pt x="331" y="40"/>
                  </a:moveTo>
                  <a:lnTo>
                    <a:pt x="316" y="51"/>
                  </a:lnTo>
                  <a:lnTo>
                    <a:pt x="301" y="51"/>
                  </a:lnTo>
                  <a:lnTo>
                    <a:pt x="286" y="57"/>
                  </a:lnTo>
                  <a:lnTo>
                    <a:pt x="136" y="57"/>
                  </a:lnTo>
                  <a:lnTo>
                    <a:pt x="113" y="62"/>
                  </a:lnTo>
                  <a:lnTo>
                    <a:pt x="45" y="62"/>
                  </a:lnTo>
                  <a:lnTo>
                    <a:pt x="30" y="57"/>
                  </a:lnTo>
                  <a:lnTo>
                    <a:pt x="8" y="57"/>
                  </a:lnTo>
                  <a:lnTo>
                    <a:pt x="8" y="51"/>
                  </a:lnTo>
                  <a:lnTo>
                    <a:pt x="0" y="40"/>
                  </a:lnTo>
                  <a:lnTo>
                    <a:pt x="0" y="28"/>
                  </a:lnTo>
                  <a:lnTo>
                    <a:pt x="15" y="23"/>
                  </a:lnTo>
                  <a:lnTo>
                    <a:pt x="38" y="23"/>
                  </a:lnTo>
                  <a:lnTo>
                    <a:pt x="53" y="17"/>
                  </a:lnTo>
                  <a:lnTo>
                    <a:pt x="68" y="23"/>
                  </a:lnTo>
                  <a:lnTo>
                    <a:pt x="83" y="23"/>
                  </a:lnTo>
                  <a:lnTo>
                    <a:pt x="98" y="17"/>
                  </a:lnTo>
                  <a:lnTo>
                    <a:pt x="151" y="17"/>
                  </a:lnTo>
                  <a:lnTo>
                    <a:pt x="173" y="11"/>
                  </a:lnTo>
                  <a:lnTo>
                    <a:pt x="233" y="11"/>
                  </a:lnTo>
                  <a:lnTo>
                    <a:pt x="256" y="6"/>
                  </a:lnTo>
                  <a:lnTo>
                    <a:pt x="271" y="0"/>
                  </a:lnTo>
                  <a:lnTo>
                    <a:pt x="293" y="0"/>
                  </a:lnTo>
                  <a:lnTo>
                    <a:pt x="316" y="17"/>
                  </a:lnTo>
                  <a:lnTo>
                    <a:pt x="324" y="28"/>
                  </a:lnTo>
                  <a:lnTo>
                    <a:pt x="324" y="34"/>
                  </a:lnTo>
                  <a:lnTo>
                    <a:pt x="331" y="40"/>
                  </a:lnTo>
                  <a:close/>
                </a:path>
              </a:pathLst>
            </a:custGeom>
            <a:solidFill>
              <a:srgbClr val="7F7F7F"/>
            </a:solidFill>
            <a:ln w="9525">
              <a:noFill/>
              <a:round/>
              <a:headEnd/>
              <a:tailEnd/>
            </a:ln>
          </p:spPr>
          <p:txBody>
            <a:bodyPr/>
            <a:lstStyle/>
            <a:p>
              <a:endParaRPr lang="en-US"/>
            </a:p>
          </p:txBody>
        </p:sp>
      </p:grpSp>
      <p:sp>
        <p:nvSpPr>
          <p:cNvPr id="28844" name="WordArt 172"/>
          <p:cNvSpPr>
            <a:spLocks noChangeArrowheads="1" noChangeShapeType="1" noTextEdit="1"/>
          </p:cNvSpPr>
          <p:nvPr/>
        </p:nvSpPr>
        <p:spPr bwMode="auto">
          <a:xfrm>
            <a:off x="457200" y="4038600"/>
            <a:ext cx="8229600" cy="838200"/>
          </a:xfrm>
          <a:prstGeom prst="rect">
            <a:avLst/>
          </a:prstGeom>
        </p:spPr>
        <p:txBody>
          <a:bodyPr spcFirstLastPara="1" wrap="none" fromWordArt="1">
            <a:prstTxWarp prst="textArchUp">
              <a:avLst>
                <a:gd name="adj" fmla="val 10800004"/>
              </a:avLst>
            </a:prstTxWarp>
          </a:bodyPr>
          <a:lstStyle/>
          <a:p>
            <a:pPr algn="ctr"/>
            <a:r>
              <a:rPr lang="vi-VN" sz="3600" kern="10">
                <a:ln w="9525">
                  <a:solidFill>
                    <a:srgbClr val="F8E25E"/>
                  </a:solidFill>
                  <a:round/>
                  <a:headEnd/>
                  <a:tailEnd/>
                </a:ln>
                <a:solidFill>
                  <a:srgbClr val="0000FF"/>
                </a:solidFill>
                <a:latin typeface="Arial"/>
                <a:cs typeface="Arial"/>
              </a:rPr>
              <a:t>Giờ học đã kết thúc</a:t>
            </a:r>
          </a:p>
          <a:p>
            <a:pPr algn="ctr"/>
            <a:r>
              <a:rPr lang="vi-VN" sz="3600" kern="10">
                <a:ln w="9525">
                  <a:solidFill>
                    <a:srgbClr val="F8E25E"/>
                  </a:solidFill>
                  <a:round/>
                  <a:headEnd/>
                  <a:tailEnd/>
                </a:ln>
                <a:solidFill>
                  <a:srgbClr val="0000FF"/>
                </a:solidFill>
                <a:latin typeface="Arial"/>
                <a:cs typeface="Arial"/>
              </a:rPr>
              <a:t>Cô chào các em.</a:t>
            </a:r>
            <a:endParaRPr lang="en-US" sz="3600" kern="10">
              <a:ln w="9525">
                <a:solidFill>
                  <a:srgbClr val="F8E25E"/>
                </a:solidFill>
                <a:round/>
                <a:headEnd/>
                <a:tailEnd/>
              </a:ln>
              <a:solidFill>
                <a:srgbClr val="0000FF"/>
              </a:solidFill>
              <a:latin typeface="Arial"/>
              <a:cs typeface="Arial"/>
            </a:endParaRPr>
          </a:p>
        </p:txBody>
      </p:sp>
      <p:pic>
        <p:nvPicPr>
          <p:cNvPr id="28846" name="Tieng hat ban be minh.MP3">
            <a:hlinkClick r:id="" action="ppaction://media"/>
          </p:cNvPr>
          <p:cNvPicPr>
            <a:picLocks noRot="1" noChangeAspect="1" noChangeArrowheads="1"/>
          </p:cNvPicPr>
          <p:nvPr>
            <a:audioFile r:link="rId3"/>
          </p:nvPr>
        </p:nvPicPr>
        <p:blipFill>
          <a:blip r:embed="rId8"/>
          <a:srcRect/>
          <a:stretch>
            <a:fillRect/>
          </a:stretch>
        </p:blipFill>
        <p:spPr bwMode="auto">
          <a:xfrm>
            <a:off x="4953000" y="5867400"/>
            <a:ext cx="304800" cy="30480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8844"/>
                                        </p:tgtEl>
                                        <p:attrNameLst>
                                          <p:attrName>style.visibility</p:attrName>
                                        </p:attrNameLst>
                                      </p:cBhvr>
                                      <p:to>
                                        <p:strVal val="visible"/>
                                      </p:to>
                                    </p:set>
                                    <p:anim calcmode="lin" valueType="num">
                                      <p:cBhvr additive="base">
                                        <p:cTn id="11" dur="500" fill="hold"/>
                                        <p:tgtEl>
                                          <p:spTgt spid="28844"/>
                                        </p:tgtEl>
                                        <p:attrNameLst>
                                          <p:attrName>ppt_x</p:attrName>
                                        </p:attrNameLst>
                                      </p:cBhvr>
                                      <p:tavLst>
                                        <p:tav tm="0">
                                          <p:val>
                                            <p:strVal val="0-#ppt_w/2"/>
                                          </p:val>
                                        </p:tav>
                                        <p:tav tm="100000">
                                          <p:val>
                                            <p:strVal val="#ppt_x"/>
                                          </p:val>
                                        </p:tav>
                                      </p:tavLst>
                                    </p:anim>
                                    <p:anim calcmode="lin" valueType="num">
                                      <p:cBhvr additive="base">
                                        <p:cTn id="12" dur="500" fill="hold"/>
                                        <p:tgtEl>
                                          <p:spTgt spid="28844"/>
                                        </p:tgtEl>
                                        <p:attrNameLst>
                                          <p:attrName>ppt_y</p:attrName>
                                        </p:attrNameLst>
                                      </p:cBhvr>
                                      <p:tavLst>
                                        <p:tav tm="0">
                                          <p:val>
                                            <p:strVal val="1+#ppt_h/2"/>
                                          </p:val>
                                        </p:tav>
                                        <p:tav tm="100000">
                                          <p:val>
                                            <p:strVal val="#ppt_y"/>
                                          </p:val>
                                        </p:tav>
                                      </p:tavLst>
                                    </p:anim>
                                  </p:childTnLst>
                                </p:cTn>
                              </p:par>
                              <p:par>
                                <p:cTn id="13" presetID="1" presetClass="mediacall" presetSubtype="0" fill="hold" nodeType="withEffect">
                                  <p:stCondLst>
                                    <p:cond delay="0"/>
                                  </p:stCondLst>
                                  <p:childTnLst>
                                    <p:cmd type="call" cmd="playFrom(0.0)">
                                      <p:cBhvr>
                                        <p:cTn id="14" dur="1" fill="hold"/>
                                        <p:tgtEl>
                                          <p:spTgt spid="2884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5" fill="hold" display="0">
                  <p:stCondLst>
                    <p:cond delay="indefinite"/>
                  </p:stCondLst>
                  <p:endCondLst>
                    <p:cond evt="onNext" delay="0">
                      <p:tgtEl>
                        <p:sldTgt/>
                      </p:tgtEl>
                    </p:cond>
                    <p:cond evt="onPrev" delay="0">
                      <p:tgtEl>
                        <p:sldTgt/>
                      </p:tgtEl>
                    </p:cond>
                    <p:cond evt="onStopAudio" delay="0">
                      <p:tgtEl>
                        <p:sldTgt/>
                      </p:tgtEl>
                    </p:cond>
                  </p:endCondLst>
                </p:cTn>
                <p:tgtEl>
                  <p:spTgt spid="28675"/>
                </p:tgtEl>
              </p:cMediaNode>
            </p:audio>
            <p:audio>
              <p:cMediaNode showWhenStopped="0">
                <p:cTn id="16" fill="hold" display="0">
                  <p:stCondLst>
                    <p:cond delay="indefinite"/>
                  </p:stCondLst>
                  <p:endCondLst>
                    <p:cond evt="onNext" delay="0">
                      <p:tgtEl>
                        <p:sldTgt/>
                      </p:tgtEl>
                    </p:cond>
                    <p:cond evt="onPrev" delay="0">
                      <p:tgtEl>
                        <p:sldTgt/>
                      </p:tgtEl>
                    </p:cond>
                    <p:cond evt="onStopAudio" delay="0">
                      <p:tgtEl>
                        <p:sldTgt/>
                      </p:tgtEl>
                    </p:cond>
                  </p:endCondLst>
                </p:cTn>
                <p:tgtEl>
                  <p:spTgt spid="28674"/>
                </p:tgtEl>
              </p:cMediaNode>
            </p:audio>
            <p:audio>
              <p:cMediaNode showWhenStopped="0">
                <p:cTn id="17" repeatCount="indefinite" fill="hold" display="0">
                  <p:stCondLst>
                    <p:cond delay="indefinite"/>
                  </p:stCondLst>
                  <p:endCondLst>
                    <p:cond evt="onPrev" delay="0">
                      <p:tgtEl>
                        <p:sldTgt/>
                      </p:tgtEl>
                    </p:cond>
                    <p:cond evt="onStopAudio" delay="0">
                      <p:tgtEl>
                        <p:sldTgt/>
                      </p:tgtEl>
                    </p:cond>
                  </p:endCondLst>
                </p:cTn>
                <p:tgtEl>
                  <p:spTgt spid="28846"/>
                </p:tgtEl>
              </p:cMediaNode>
            </p:audio>
          </p:childTnLst>
        </p:cTn>
      </p:par>
    </p:tnLst>
    <p:bldLst>
      <p:bldP spid="288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457200" y="914400"/>
            <a:ext cx="8077200" cy="1066800"/>
          </a:xfrm>
          <a:prstGeom prst="rect">
            <a:avLst/>
          </a:prstGeom>
          <a:noFill/>
          <a:ln w="9525">
            <a:noFill/>
            <a:miter lim="800000"/>
            <a:headEnd/>
            <a:tailEnd/>
          </a:ln>
        </p:spPr>
        <p:txBody>
          <a:bodyPr>
            <a:spAutoFit/>
          </a:bodyPr>
          <a:lstStyle/>
          <a:p>
            <a:pPr algn="just">
              <a:spcBef>
                <a:spcPct val="50000"/>
              </a:spcBef>
            </a:pPr>
            <a:r>
              <a:rPr lang="en-US" sz="3200" b="1" u="sng">
                <a:latin typeface="Arial" charset="0"/>
              </a:rPr>
              <a:t>Bài 1</a:t>
            </a:r>
            <a:r>
              <a:rPr lang="en-US" sz="3200">
                <a:latin typeface="Arial" charset="0"/>
              </a:rPr>
              <a:t>: Tính diện tích hình tam giác có độ dài đáy bằng 12dm, chiều cao 4dm.</a:t>
            </a:r>
          </a:p>
        </p:txBody>
      </p:sp>
      <p:sp>
        <p:nvSpPr>
          <p:cNvPr id="2054" name="Text Box 6"/>
          <p:cNvSpPr txBox="1">
            <a:spLocks noChangeArrowheads="1"/>
          </p:cNvSpPr>
          <p:nvPr/>
        </p:nvSpPr>
        <p:spPr bwMode="auto">
          <a:xfrm>
            <a:off x="381000" y="2667000"/>
            <a:ext cx="8382000" cy="1077913"/>
          </a:xfrm>
          <a:prstGeom prst="rect">
            <a:avLst/>
          </a:prstGeom>
          <a:noFill/>
          <a:ln w="9525">
            <a:noFill/>
            <a:miter lim="800000"/>
            <a:headEnd/>
            <a:tailEnd/>
          </a:ln>
        </p:spPr>
        <p:txBody>
          <a:bodyPr>
            <a:spAutoFit/>
          </a:bodyPr>
          <a:lstStyle/>
          <a:p>
            <a:pPr algn="just">
              <a:spcBef>
                <a:spcPct val="50000"/>
              </a:spcBef>
            </a:pPr>
            <a:r>
              <a:rPr lang="en-US" sz="3200" b="1" u="sng">
                <a:latin typeface="Arial" charset="0"/>
              </a:rPr>
              <a:t>Bài 2</a:t>
            </a:r>
            <a:r>
              <a:rPr lang="en-US" sz="3200">
                <a:latin typeface="Arial" charset="0"/>
              </a:rPr>
              <a:t>: Vẽ thêm 2 đoạn thẳng để được hình thang.</a:t>
            </a:r>
          </a:p>
        </p:txBody>
      </p:sp>
      <p:grpSp>
        <p:nvGrpSpPr>
          <p:cNvPr id="2" name="Group 12"/>
          <p:cNvGrpSpPr>
            <a:grpSpLocks/>
          </p:cNvGrpSpPr>
          <p:nvPr/>
        </p:nvGrpSpPr>
        <p:grpSpPr bwMode="auto">
          <a:xfrm>
            <a:off x="685800" y="3581400"/>
            <a:ext cx="6638925" cy="2279650"/>
            <a:chOff x="431" y="2251"/>
            <a:chExt cx="4182" cy="1436"/>
          </a:xfrm>
        </p:grpSpPr>
        <p:sp>
          <p:nvSpPr>
            <p:cNvPr id="7174" name="Line 7"/>
            <p:cNvSpPr>
              <a:spLocks noChangeShapeType="1"/>
            </p:cNvSpPr>
            <p:nvPr/>
          </p:nvSpPr>
          <p:spPr bwMode="auto">
            <a:xfrm flipV="1">
              <a:off x="864" y="2592"/>
              <a:ext cx="1104" cy="1008"/>
            </a:xfrm>
            <a:prstGeom prst="line">
              <a:avLst/>
            </a:prstGeom>
            <a:noFill/>
            <a:ln w="9525">
              <a:solidFill>
                <a:schemeClr val="tx1"/>
              </a:solidFill>
              <a:round/>
              <a:headEnd/>
              <a:tailEnd/>
            </a:ln>
          </p:spPr>
          <p:txBody>
            <a:bodyPr/>
            <a:lstStyle/>
            <a:p>
              <a:endParaRPr lang="en-US"/>
            </a:p>
          </p:txBody>
        </p:sp>
        <p:sp>
          <p:nvSpPr>
            <p:cNvPr id="7175" name="Line 8"/>
            <p:cNvSpPr>
              <a:spLocks noChangeShapeType="1"/>
            </p:cNvSpPr>
            <p:nvPr/>
          </p:nvSpPr>
          <p:spPr bwMode="auto">
            <a:xfrm>
              <a:off x="1968" y="2592"/>
              <a:ext cx="2256" cy="0"/>
            </a:xfrm>
            <a:prstGeom prst="line">
              <a:avLst/>
            </a:prstGeom>
            <a:noFill/>
            <a:ln w="9525">
              <a:solidFill>
                <a:schemeClr val="tx1"/>
              </a:solidFill>
              <a:round/>
              <a:headEnd/>
              <a:tailEnd/>
            </a:ln>
          </p:spPr>
          <p:txBody>
            <a:bodyPr/>
            <a:lstStyle/>
            <a:p>
              <a:endParaRPr lang="en-US"/>
            </a:p>
          </p:txBody>
        </p:sp>
        <p:sp>
          <p:nvSpPr>
            <p:cNvPr id="7176" name="Text Box 9"/>
            <p:cNvSpPr txBox="1">
              <a:spLocks noChangeArrowheads="1"/>
            </p:cNvSpPr>
            <p:nvPr/>
          </p:nvSpPr>
          <p:spPr bwMode="auto">
            <a:xfrm>
              <a:off x="1632" y="2352"/>
              <a:ext cx="336" cy="327"/>
            </a:xfrm>
            <a:prstGeom prst="rect">
              <a:avLst/>
            </a:prstGeom>
            <a:noFill/>
            <a:ln w="9525">
              <a:noFill/>
              <a:miter lim="800000"/>
              <a:headEnd/>
              <a:tailEnd/>
            </a:ln>
          </p:spPr>
          <p:txBody>
            <a:bodyPr>
              <a:spAutoFit/>
            </a:bodyPr>
            <a:lstStyle/>
            <a:p>
              <a:pPr>
                <a:spcBef>
                  <a:spcPct val="50000"/>
                </a:spcBef>
              </a:pPr>
              <a:r>
                <a:rPr lang="en-US">
                  <a:latin typeface="Arial" charset="0"/>
                </a:rPr>
                <a:t>A</a:t>
              </a:r>
            </a:p>
          </p:txBody>
        </p:sp>
        <p:sp>
          <p:nvSpPr>
            <p:cNvPr id="7177" name="Text Box 10"/>
            <p:cNvSpPr txBox="1">
              <a:spLocks noChangeArrowheads="1"/>
            </p:cNvSpPr>
            <p:nvPr/>
          </p:nvSpPr>
          <p:spPr bwMode="auto">
            <a:xfrm>
              <a:off x="431" y="3360"/>
              <a:ext cx="336" cy="327"/>
            </a:xfrm>
            <a:prstGeom prst="rect">
              <a:avLst/>
            </a:prstGeom>
            <a:noFill/>
            <a:ln w="9525">
              <a:noFill/>
              <a:miter lim="800000"/>
              <a:headEnd/>
              <a:tailEnd/>
            </a:ln>
          </p:spPr>
          <p:txBody>
            <a:bodyPr>
              <a:spAutoFit/>
            </a:bodyPr>
            <a:lstStyle/>
            <a:p>
              <a:pPr>
                <a:spcBef>
                  <a:spcPct val="50000"/>
                </a:spcBef>
              </a:pPr>
              <a:r>
                <a:rPr lang="en-US">
                  <a:latin typeface="Arial" charset="0"/>
                </a:rPr>
                <a:t>D</a:t>
              </a:r>
            </a:p>
          </p:txBody>
        </p:sp>
        <p:sp>
          <p:nvSpPr>
            <p:cNvPr id="7178" name="Text Box 11"/>
            <p:cNvSpPr txBox="1">
              <a:spLocks noChangeArrowheads="1"/>
            </p:cNvSpPr>
            <p:nvPr/>
          </p:nvSpPr>
          <p:spPr bwMode="auto">
            <a:xfrm>
              <a:off x="4277" y="2251"/>
              <a:ext cx="336" cy="327"/>
            </a:xfrm>
            <a:prstGeom prst="rect">
              <a:avLst/>
            </a:prstGeom>
            <a:noFill/>
            <a:ln w="9525">
              <a:noFill/>
              <a:miter lim="800000"/>
              <a:headEnd/>
              <a:tailEnd/>
            </a:ln>
          </p:spPr>
          <p:txBody>
            <a:bodyPr>
              <a:spAutoFit/>
            </a:bodyPr>
            <a:lstStyle/>
            <a:p>
              <a:pPr>
                <a:spcBef>
                  <a:spcPct val="50000"/>
                </a:spcBef>
              </a:pPr>
              <a:r>
                <a:rPr lang="en-US">
                  <a:latin typeface="Arial" charset="0"/>
                </a:rPr>
                <a:t>B</a:t>
              </a:r>
            </a:p>
          </p:txBody>
        </p:sp>
      </p:grpSp>
      <p:sp>
        <p:nvSpPr>
          <p:cNvPr id="2061" name="Text Box 13"/>
          <p:cNvSpPr txBox="1">
            <a:spLocks noChangeArrowheads="1"/>
          </p:cNvSpPr>
          <p:nvPr/>
        </p:nvSpPr>
        <p:spPr bwMode="auto">
          <a:xfrm>
            <a:off x="2133600" y="152400"/>
            <a:ext cx="4267200" cy="641350"/>
          </a:xfrm>
          <a:prstGeom prst="rect">
            <a:avLst/>
          </a:prstGeom>
          <a:solidFill>
            <a:srgbClr val="66FFFF"/>
          </a:solidFill>
          <a:ln w="9525">
            <a:noFill/>
            <a:miter lim="800000"/>
            <a:headEnd/>
            <a:tailEnd/>
          </a:ln>
        </p:spPr>
        <p:txBody>
          <a:bodyPr>
            <a:spAutoFit/>
          </a:bodyPr>
          <a:lstStyle/>
          <a:p>
            <a:pPr>
              <a:spcBef>
                <a:spcPct val="50000"/>
              </a:spcBef>
            </a:pPr>
            <a:r>
              <a:rPr lang="en-US" sz="3600" dirty="0" err="1" smtClean="0">
                <a:solidFill>
                  <a:srgbClr val="FF0066"/>
                </a:solidFill>
                <a:latin typeface="Arial" charset="0"/>
              </a:rPr>
              <a:t>Khởi</a:t>
            </a:r>
            <a:r>
              <a:rPr lang="en-US" sz="3600" dirty="0" smtClean="0">
                <a:solidFill>
                  <a:srgbClr val="FF0066"/>
                </a:solidFill>
                <a:latin typeface="Arial" charset="0"/>
              </a:rPr>
              <a:t> </a:t>
            </a:r>
            <a:r>
              <a:rPr lang="en-US" sz="3600" dirty="0" err="1" smtClean="0">
                <a:solidFill>
                  <a:srgbClr val="FF0066"/>
                </a:solidFill>
                <a:latin typeface="Arial" charset="0"/>
              </a:rPr>
              <a:t>động</a:t>
            </a:r>
            <a:endParaRPr lang="en-US" sz="3600" dirty="0">
              <a:solidFill>
                <a:srgbClr val="FF0066"/>
              </a:solidFill>
              <a:latin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061"/>
                                        </p:tgtEl>
                                        <p:attrNameLst>
                                          <p:attrName>style.visibility</p:attrName>
                                        </p:attrNameLst>
                                      </p:cBhvr>
                                      <p:to>
                                        <p:strVal val="visible"/>
                                      </p:to>
                                    </p:set>
                                    <p:anim calcmode="lin" valueType="num">
                                      <p:cBhvr additive="base">
                                        <p:cTn id="7" dur="1000" fill="hold"/>
                                        <p:tgtEl>
                                          <p:spTgt spid="2061"/>
                                        </p:tgtEl>
                                        <p:attrNameLst>
                                          <p:attrName>ppt_x</p:attrName>
                                        </p:attrNameLst>
                                      </p:cBhvr>
                                      <p:tavLst>
                                        <p:tav tm="0">
                                          <p:val>
                                            <p:strVal val="#ppt_x"/>
                                          </p:val>
                                        </p:tav>
                                        <p:tav tm="100000">
                                          <p:val>
                                            <p:strVal val="#ppt_x"/>
                                          </p:val>
                                        </p:tav>
                                      </p:tavLst>
                                    </p:anim>
                                    <p:anim calcmode="lin" valueType="num">
                                      <p:cBhvr additive="base">
                                        <p:cTn id="8" dur="1000" fill="hold"/>
                                        <p:tgtEl>
                                          <p:spTgt spid="206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2053"/>
                                        </p:tgtEl>
                                        <p:attrNameLst>
                                          <p:attrName>style.visibility</p:attrName>
                                        </p:attrNameLst>
                                      </p:cBhvr>
                                      <p:to>
                                        <p:strVal val="visible"/>
                                      </p:to>
                                    </p:set>
                                    <p:animEffect transition="in" filter="checkerboard(across)">
                                      <p:cBhvr>
                                        <p:cTn id="13" dur="1000"/>
                                        <p:tgtEl>
                                          <p:spTgt spid="205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054"/>
                                        </p:tgtEl>
                                        <p:attrNameLst>
                                          <p:attrName>style.visibility</p:attrName>
                                        </p:attrNameLst>
                                      </p:cBhvr>
                                      <p:to>
                                        <p:strVal val="visible"/>
                                      </p:to>
                                    </p:set>
                                    <p:animEffect transition="in" filter="checkerboard(across)">
                                      <p:cBhvr>
                                        <p:cTn id="18" dur="1000"/>
                                        <p:tgtEl>
                                          <p:spTgt spid="2054"/>
                                        </p:tgtEl>
                                      </p:cBhvr>
                                    </p:animEffect>
                                  </p:childTnLst>
                                </p:cTn>
                              </p:par>
                              <p:par>
                                <p:cTn id="19" presetID="5" presetClass="entr" presetSubtype="1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checkerboard(across)">
                                      <p:cBhvr>
                                        <p:cTn id="2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P spid="206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0D1AB"/>
        </a:solidFill>
        <a:effectLst/>
      </p:bgPr>
    </p:bg>
    <p:spTree>
      <p:nvGrpSpPr>
        <p:cNvPr id="1" name=""/>
        <p:cNvGrpSpPr/>
        <p:nvPr/>
      </p:nvGrpSpPr>
      <p:grpSpPr>
        <a:xfrm>
          <a:off x="0" y="0"/>
          <a:ext cx="0" cy="0"/>
          <a:chOff x="0" y="0"/>
          <a:chExt cx="0" cy="0"/>
        </a:xfrm>
      </p:grpSpPr>
      <p:sp>
        <p:nvSpPr>
          <p:cNvPr id="35844" name="WordArt 4"/>
          <p:cNvSpPr>
            <a:spLocks noChangeArrowheads="1" noChangeShapeType="1" noTextEdit="1"/>
          </p:cNvSpPr>
          <p:nvPr/>
        </p:nvSpPr>
        <p:spPr bwMode="auto">
          <a:xfrm>
            <a:off x="966788" y="2514600"/>
            <a:ext cx="7315200" cy="1219200"/>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6600"/>
                </a:solidFill>
                <a:effectLst>
                  <a:outerShdw dist="45791" dir="2021404" algn="ctr" rotWithShape="0">
                    <a:srgbClr val="B2B2B2">
                      <a:alpha val="79999"/>
                    </a:srgbClr>
                  </a:outerShdw>
                </a:effectLst>
                <a:latin typeface="Arial"/>
                <a:cs typeface="Arial"/>
              </a:rPr>
              <a:t>DIỆN TÍCH HÌNH THANG</a:t>
            </a:r>
          </a:p>
        </p:txBody>
      </p:sp>
      <p:sp>
        <p:nvSpPr>
          <p:cNvPr id="35845" name="Text Box 5"/>
          <p:cNvSpPr txBox="1">
            <a:spLocks noChangeArrowheads="1"/>
          </p:cNvSpPr>
          <p:nvPr/>
        </p:nvSpPr>
        <p:spPr bwMode="auto">
          <a:xfrm>
            <a:off x="3595688" y="1295400"/>
            <a:ext cx="1738312" cy="762000"/>
          </a:xfrm>
          <a:prstGeom prst="rect">
            <a:avLst/>
          </a:prstGeom>
          <a:noFill/>
          <a:ln w="9525">
            <a:noFill/>
            <a:miter lim="800000"/>
            <a:headEnd/>
            <a:tailEnd/>
          </a:ln>
        </p:spPr>
        <p:txBody>
          <a:bodyPr>
            <a:spAutoFit/>
          </a:bodyPr>
          <a:lstStyle/>
          <a:p>
            <a:pPr>
              <a:spcBef>
                <a:spcPct val="50000"/>
              </a:spcBef>
            </a:pPr>
            <a:r>
              <a:rPr lang="en-US" sz="4400" b="1">
                <a:solidFill>
                  <a:srgbClr val="5417CF"/>
                </a:solidFill>
                <a:latin typeface="Arial" charset="0"/>
              </a:rPr>
              <a:t>Toán:</a:t>
            </a:r>
          </a:p>
        </p:txBody>
      </p:sp>
      <p:sp>
        <p:nvSpPr>
          <p:cNvPr id="35846" name="Text Box 6"/>
          <p:cNvSpPr txBox="1">
            <a:spLocks noChangeArrowheads="1"/>
          </p:cNvSpPr>
          <p:nvPr/>
        </p:nvSpPr>
        <p:spPr bwMode="auto">
          <a:xfrm>
            <a:off x="5715000" y="3962400"/>
            <a:ext cx="2362200" cy="641350"/>
          </a:xfrm>
          <a:prstGeom prst="rect">
            <a:avLst/>
          </a:prstGeom>
          <a:noFill/>
          <a:ln w="9525">
            <a:noFill/>
            <a:miter lim="800000"/>
            <a:headEnd/>
            <a:tailEnd/>
          </a:ln>
        </p:spPr>
        <p:txBody>
          <a:bodyPr>
            <a:spAutoFit/>
          </a:bodyPr>
          <a:lstStyle/>
          <a:p>
            <a:pPr algn="ctr">
              <a:spcBef>
                <a:spcPct val="50000"/>
              </a:spcBef>
            </a:pPr>
            <a:r>
              <a:rPr lang="en-US" sz="3600" b="1">
                <a:solidFill>
                  <a:srgbClr val="5417CF"/>
                </a:solidFill>
                <a:latin typeface="Arial" charset="0"/>
              </a:rPr>
              <a:t>(Tiết 91)</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845"/>
                                        </p:tgtEl>
                                        <p:attrNameLst>
                                          <p:attrName>style.visibility</p:attrName>
                                        </p:attrNameLst>
                                      </p:cBhvr>
                                      <p:to>
                                        <p:strVal val="visible"/>
                                      </p:to>
                                    </p:set>
                                    <p:animEffect transition="in" filter="diamond(in)">
                                      <p:cBhvr>
                                        <p:cTn id="7" dur="1000"/>
                                        <p:tgtEl>
                                          <p:spTgt spid="35845"/>
                                        </p:tgtEl>
                                      </p:cBhvr>
                                    </p:animEffect>
                                  </p:childTnLst>
                                </p:cTn>
                              </p:par>
                            </p:childTnLst>
                          </p:cTn>
                        </p:par>
                        <p:par>
                          <p:cTn id="8" fill="hold" nodeType="afterGroup">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35844"/>
                                        </p:tgtEl>
                                        <p:attrNameLst>
                                          <p:attrName>style.visibility</p:attrName>
                                        </p:attrNameLst>
                                      </p:cBhvr>
                                      <p:to>
                                        <p:strVal val="visible"/>
                                      </p:to>
                                    </p:set>
                                    <p:animEffect transition="in" filter="randombar(horizontal)">
                                      <p:cBhvr>
                                        <p:cTn id="11" dur="1000"/>
                                        <p:tgtEl>
                                          <p:spTgt spid="35844"/>
                                        </p:tgtEl>
                                      </p:cBhvr>
                                    </p:animEffect>
                                  </p:childTnLst>
                                </p:cTn>
                              </p:par>
                            </p:childTnLst>
                          </p:cTn>
                        </p:par>
                        <p:par>
                          <p:cTn id="12" fill="hold" nodeType="afterGroup">
                            <p:stCondLst>
                              <p:cond delay="2000"/>
                            </p:stCondLst>
                            <p:childTnLst>
                              <p:par>
                                <p:cTn id="13" presetID="5" presetClass="entr" presetSubtype="10" fill="hold" grpId="0" nodeType="afterEffect">
                                  <p:stCondLst>
                                    <p:cond delay="0"/>
                                  </p:stCondLst>
                                  <p:childTnLst>
                                    <p:set>
                                      <p:cBhvr>
                                        <p:cTn id="14" dur="1" fill="hold">
                                          <p:stCondLst>
                                            <p:cond delay="0"/>
                                          </p:stCondLst>
                                        </p:cTn>
                                        <p:tgtEl>
                                          <p:spTgt spid="35846"/>
                                        </p:tgtEl>
                                        <p:attrNameLst>
                                          <p:attrName>style.visibility</p:attrName>
                                        </p:attrNameLst>
                                      </p:cBhvr>
                                      <p:to>
                                        <p:strVal val="visible"/>
                                      </p:to>
                                    </p:set>
                                    <p:animEffect transition="in" filter="checkerboard(across)">
                                      <p:cBhvr>
                                        <p:cTn id="15" dur="2000"/>
                                        <p:tgtEl>
                                          <p:spTgt spid="35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animBg="1"/>
      <p:bldP spid="35845" grpId="0"/>
      <p:bldP spid="3584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9218" name="Text Box 9"/>
          <p:cNvSpPr txBox="1">
            <a:spLocks noChangeArrowheads="1"/>
          </p:cNvSpPr>
          <p:nvPr/>
        </p:nvSpPr>
        <p:spPr bwMode="auto">
          <a:xfrm>
            <a:off x="2362200" y="2438400"/>
            <a:ext cx="609600" cy="519113"/>
          </a:xfrm>
          <a:prstGeom prst="rect">
            <a:avLst/>
          </a:prstGeom>
          <a:noFill/>
          <a:ln w="9525">
            <a:noFill/>
            <a:miter lim="800000"/>
            <a:headEnd/>
            <a:tailEnd/>
          </a:ln>
        </p:spPr>
        <p:txBody>
          <a:bodyPr>
            <a:spAutoFit/>
          </a:bodyPr>
          <a:lstStyle/>
          <a:p>
            <a:pPr>
              <a:spcBef>
                <a:spcPct val="50000"/>
              </a:spcBef>
            </a:pPr>
            <a:r>
              <a:rPr lang="en-US">
                <a:latin typeface="Arial" charset="0"/>
              </a:rPr>
              <a:t>A</a:t>
            </a:r>
          </a:p>
        </p:txBody>
      </p:sp>
      <p:sp>
        <p:nvSpPr>
          <p:cNvPr id="9219" name="Text Box 10"/>
          <p:cNvSpPr txBox="1">
            <a:spLocks noChangeArrowheads="1"/>
          </p:cNvSpPr>
          <p:nvPr/>
        </p:nvSpPr>
        <p:spPr bwMode="auto">
          <a:xfrm>
            <a:off x="4876800" y="2514600"/>
            <a:ext cx="609600" cy="519113"/>
          </a:xfrm>
          <a:prstGeom prst="rect">
            <a:avLst/>
          </a:prstGeom>
          <a:noFill/>
          <a:ln w="9525">
            <a:noFill/>
            <a:miter lim="800000"/>
            <a:headEnd/>
            <a:tailEnd/>
          </a:ln>
        </p:spPr>
        <p:txBody>
          <a:bodyPr>
            <a:spAutoFit/>
          </a:bodyPr>
          <a:lstStyle/>
          <a:p>
            <a:pPr>
              <a:spcBef>
                <a:spcPct val="50000"/>
              </a:spcBef>
            </a:pPr>
            <a:r>
              <a:rPr lang="en-US">
                <a:latin typeface="Arial" charset="0"/>
              </a:rPr>
              <a:t>B</a:t>
            </a:r>
          </a:p>
        </p:txBody>
      </p:sp>
      <p:sp>
        <p:nvSpPr>
          <p:cNvPr id="9220" name="Text Box 11"/>
          <p:cNvSpPr txBox="1">
            <a:spLocks noChangeArrowheads="1"/>
          </p:cNvSpPr>
          <p:nvPr/>
        </p:nvSpPr>
        <p:spPr bwMode="auto">
          <a:xfrm>
            <a:off x="6477000" y="5119688"/>
            <a:ext cx="609600" cy="519112"/>
          </a:xfrm>
          <a:prstGeom prst="rect">
            <a:avLst/>
          </a:prstGeom>
          <a:noFill/>
          <a:ln w="9525">
            <a:noFill/>
            <a:miter lim="800000"/>
            <a:headEnd/>
            <a:tailEnd/>
          </a:ln>
        </p:spPr>
        <p:txBody>
          <a:bodyPr>
            <a:spAutoFit/>
          </a:bodyPr>
          <a:lstStyle/>
          <a:p>
            <a:pPr>
              <a:spcBef>
                <a:spcPct val="50000"/>
              </a:spcBef>
            </a:pPr>
            <a:r>
              <a:rPr lang="en-US">
                <a:latin typeface="Arial" charset="0"/>
              </a:rPr>
              <a:t>C</a:t>
            </a:r>
          </a:p>
        </p:txBody>
      </p:sp>
      <p:sp>
        <p:nvSpPr>
          <p:cNvPr id="9221" name="Text Box 12"/>
          <p:cNvSpPr txBox="1">
            <a:spLocks noChangeArrowheads="1"/>
          </p:cNvSpPr>
          <p:nvPr/>
        </p:nvSpPr>
        <p:spPr bwMode="auto">
          <a:xfrm>
            <a:off x="1219200" y="4953000"/>
            <a:ext cx="609600" cy="519113"/>
          </a:xfrm>
          <a:prstGeom prst="rect">
            <a:avLst/>
          </a:prstGeom>
          <a:noFill/>
          <a:ln w="9525">
            <a:noFill/>
            <a:miter lim="800000"/>
            <a:headEnd/>
            <a:tailEnd/>
          </a:ln>
        </p:spPr>
        <p:txBody>
          <a:bodyPr>
            <a:spAutoFit/>
          </a:bodyPr>
          <a:lstStyle/>
          <a:p>
            <a:pPr>
              <a:spcBef>
                <a:spcPct val="50000"/>
              </a:spcBef>
            </a:pPr>
            <a:r>
              <a:rPr lang="en-US">
                <a:latin typeface="Arial" charset="0"/>
              </a:rPr>
              <a:t>D</a:t>
            </a:r>
          </a:p>
        </p:txBody>
      </p:sp>
      <p:sp>
        <p:nvSpPr>
          <p:cNvPr id="8205" name="Line 13"/>
          <p:cNvSpPr>
            <a:spLocks noChangeShapeType="1"/>
          </p:cNvSpPr>
          <p:nvPr/>
        </p:nvSpPr>
        <p:spPr bwMode="auto">
          <a:xfrm>
            <a:off x="2751138" y="2971800"/>
            <a:ext cx="0" cy="2057400"/>
          </a:xfrm>
          <a:prstGeom prst="line">
            <a:avLst/>
          </a:prstGeom>
          <a:noFill/>
          <a:ln w="44450">
            <a:solidFill>
              <a:srgbClr val="0000FF"/>
            </a:solidFill>
            <a:prstDash val="sysDot"/>
            <a:round/>
            <a:headEnd/>
            <a:tailEnd/>
          </a:ln>
        </p:spPr>
        <p:txBody>
          <a:bodyPr/>
          <a:lstStyle/>
          <a:p>
            <a:endParaRPr lang="en-US"/>
          </a:p>
        </p:txBody>
      </p:sp>
      <p:grpSp>
        <p:nvGrpSpPr>
          <p:cNvPr id="9223" name="Group 15"/>
          <p:cNvGrpSpPr>
            <a:grpSpLocks/>
          </p:cNvGrpSpPr>
          <p:nvPr/>
        </p:nvGrpSpPr>
        <p:grpSpPr bwMode="auto">
          <a:xfrm>
            <a:off x="1752600" y="2971800"/>
            <a:ext cx="4933950" cy="2057400"/>
            <a:chOff x="876" y="1824"/>
            <a:chExt cx="3108" cy="1296"/>
          </a:xfrm>
        </p:grpSpPr>
        <p:sp>
          <p:nvSpPr>
            <p:cNvPr id="9324" name="Line 16"/>
            <p:cNvSpPr>
              <a:spLocks noChangeShapeType="1"/>
            </p:cNvSpPr>
            <p:nvPr/>
          </p:nvSpPr>
          <p:spPr bwMode="auto">
            <a:xfrm>
              <a:off x="1513" y="1824"/>
              <a:ext cx="1348" cy="0"/>
            </a:xfrm>
            <a:prstGeom prst="line">
              <a:avLst/>
            </a:prstGeom>
            <a:noFill/>
            <a:ln w="38100">
              <a:solidFill>
                <a:srgbClr val="0000FF"/>
              </a:solidFill>
              <a:round/>
              <a:headEnd/>
              <a:tailEnd/>
            </a:ln>
          </p:spPr>
          <p:txBody>
            <a:bodyPr/>
            <a:lstStyle/>
            <a:p>
              <a:endParaRPr lang="en-US"/>
            </a:p>
          </p:txBody>
        </p:sp>
        <p:sp>
          <p:nvSpPr>
            <p:cNvPr id="9325" name="Line 17"/>
            <p:cNvSpPr>
              <a:spLocks noChangeShapeType="1"/>
            </p:cNvSpPr>
            <p:nvPr/>
          </p:nvSpPr>
          <p:spPr bwMode="auto">
            <a:xfrm flipH="1">
              <a:off x="876" y="1824"/>
              <a:ext cx="637" cy="1296"/>
            </a:xfrm>
            <a:prstGeom prst="line">
              <a:avLst/>
            </a:prstGeom>
            <a:noFill/>
            <a:ln w="38100">
              <a:solidFill>
                <a:srgbClr val="0000FF"/>
              </a:solidFill>
              <a:round/>
              <a:headEnd/>
              <a:tailEnd/>
            </a:ln>
          </p:spPr>
          <p:txBody>
            <a:bodyPr/>
            <a:lstStyle/>
            <a:p>
              <a:endParaRPr lang="en-US"/>
            </a:p>
          </p:txBody>
        </p:sp>
        <p:sp>
          <p:nvSpPr>
            <p:cNvPr id="9326" name="Line 18"/>
            <p:cNvSpPr>
              <a:spLocks noChangeShapeType="1"/>
            </p:cNvSpPr>
            <p:nvPr/>
          </p:nvSpPr>
          <p:spPr bwMode="auto">
            <a:xfrm>
              <a:off x="2861" y="1824"/>
              <a:ext cx="1123" cy="1296"/>
            </a:xfrm>
            <a:prstGeom prst="line">
              <a:avLst/>
            </a:prstGeom>
            <a:noFill/>
            <a:ln w="38100">
              <a:solidFill>
                <a:srgbClr val="0000FF"/>
              </a:solidFill>
              <a:round/>
              <a:headEnd/>
              <a:tailEnd/>
            </a:ln>
          </p:spPr>
          <p:txBody>
            <a:bodyPr/>
            <a:lstStyle/>
            <a:p>
              <a:endParaRPr lang="en-US"/>
            </a:p>
          </p:txBody>
        </p:sp>
        <p:sp>
          <p:nvSpPr>
            <p:cNvPr id="9327" name="Line 19"/>
            <p:cNvSpPr>
              <a:spLocks noChangeShapeType="1"/>
            </p:cNvSpPr>
            <p:nvPr/>
          </p:nvSpPr>
          <p:spPr bwMode="auto">
            <a:xfrm>
              <a:off x="876" y="3120"/>
              <a:ext cx="3108" cy="0"/>
            </a:xfrm>
            <a:prstGeom prst="line">
              <a:avLst/>
            </a:prstGeom>
            <a:noFill/>
            <a:ln w="38100">
              <a:solidFill>
                <a:srgbClr val="0000FF"/>
              </a:solidFill>
              <a:round/>
              <a:headEnd/>
              <a:tailEnd/>
            </a:ln>
          </p:spPr>
          <p:txBody>
            <a:bodyPr/>
            <a:lstStyle/>
            <a:p>
              <a:endParaRPr lang="en-US"/>
            </a:p>
          </p:txBody>
        </p:sp>
      </p:grpSp>
      <p:grpSp>
        <p:nvGrpSpPr>
          <p:cNvPr id="3" name="Group 119"/>
          <p:cNvGrpSpPr>
            <a:grpSpLocks/>
          </p:cNvGrpSpPr>
          <p:nvPr/>
        </p:nvGrpSpPr>
        <p:grpSpPr bwMode="auto">
          <a:xfrm>
            <a:off x="2778125" y="4794250"/>
            <a:ext cx="228600" cy="228600"/>
            <a:chOff x="1872" y="3024"/>
            <a:chExt cx="144" cy="144"/>
          </a:xfrm>
        </p:grpSpPr>
        <p:sp>
          <p:nvSpPr>
            <p:cNvPr id="9322" name="Line 20"/>
            <p:cNvSpPr>
              <a:spLocks noChangeShapeType="1"/>
            </p:cNvSpPr>
            <p:nvPr/>
          </p:nvSpPr>
          <p:spPr bwMode="auto">
            <a:xfrm>
              <a:off x="1872" y="3024"/>
              <a:ext cx="144" cy="0"/>
            </a:xfrm>
            <a:prstGeom prst="line">
              <a:avLst/>
            </a:prstGeom>
            <a:noFill/>
            <a:ln w="28575">
              <a:solidFill>
                <a:srgbClr val="0000FF"/>
              </a:solidFill>
              <a:round/>
              <a:headEnd/>
              <a:tailEnd/>
            </a:ln>
          </p:spPr>
          <p:txBody>
            <a:bodyPr/>
            <a:lstStyle/>
            <a:p>
              <a:endParaRPr lang="en-US"/>
            </a:p>
          </p:txBody>
        </p:sp>
        <p:sp>
          <p:nvSpPr>
            <p:cNvPr id="9323" name="Line 21"/>
            <p:cNvSpPr>
              <a:spLocks noChangeShapeType="1"/>
            </p:cNvSpPr>
            <p:nvPr/>
          </p:nvSpPr>
          <p:spPr bwMode="auto">
            <a:xfrm>
              <a:off x="2016" y="3024"/>
              <a:ext cx="0" cy="144"/>
            </a:xfrm>
            <a:prstGeom prst="line">
              <a:avLst/>
            </a:prstGeom>
            <a:noFill/>
            <a:ln w="28575">
              <a:solidFill>
                <a:srgbClr val="0000FF"/>
              </a:solidFill>
              <a:round/>
              <a:headEnd/>
              <a:tailEnd/>
            </a:ln>
          </p:spPr>
          <p:txBody>
            <a:bodyPr/>
            <a:lstStyle/>
            <a:p>
              <a:endParaRPr lang="en-US"/>
            </a:p>
          </p:txBody>
        </p:sp>
      </p:grpSp>
      <p:sp>
        <p:nvSpPr>
          <p:cNvPr id="8214" name="Text Box 22"/>
          <p:cNvSpPr txBox="1">
            <a:spLocks noChangeArrowheads="1"/>
          </p:cNvSpPr>
          <p:nvPr/>
        </p:nvSpPr>
        <p:spPr bwMode="auto">
          <a:xfrm>
            <a:off x="2209800" y="5119688"/>
            <a:ext cx="609600" cy="519112"/>
          </a:xfrm>
          <a:prstGeom prst="rect">
            <a:avLst/>
          </a:prstGeom>
          <a:noFill/>
          <a:ln w="9525">
            <a:noFill/>
            <a:miter lim="800000"/>
            <a:headEnd/>
            <a:tailEnd/>
          </a:ln>
        </p:spPr>
        <p:txBody>
          <a:bodyPr>
            <a:spAutoFit/>
          </a:bodyPr>
          <a:lstStyle/>
          <a:p>
            <a:pPr>
              <a:spcBef>
                <a:spcPct val="50000"/>
              </a:spcBef>
            </a:pPr>
            <a:r>
              <a:rPr lang="en-US">
                <a:latin typeface="Arial" charset="0"/>
              </a:rPr>
              <a:t>H</a:t>
            </a:r>
          </a:p>
        </p:txBody>
      </p:sp>
      <p:grpSp>
        <p:nvGrpSpPr>
          <p:cNvPr id="4" name="Group 25"/>
          <p:cNvGrpSpPr>
            <a:grpSpLocks/>
          </p:cNvGrpSpPr>
          <p:nvPr/>
        </p:nvGrpSpPr>
        <p:grpSpPr bwMode="auto">
          <a:xfrm>
            <a:off x="6781800" y="1843088"/>
            <a:ext cx="2362200" cy="3214687"/>
            <a:chOff x="3840" y="471"/>
            <a:chExt cx="1632" cy="2217"/>
          </a:xfrm>
        </p:grpSpPr>
        <p:grpSp>
          <p:nvGrpSpPr>
            <p:cNvPr id="9230" name="Group 26"/>
            <p:cNvGrpSpPr>
              <a:grpSpLocks/>
            </p:cNvGrpSpPr>
            <p:nvPr/>
          </p:nvGrpSpPr>
          <p:grpSpPr bwMode="auto">
            <a:xfrm rot="-5400000">
              <a:off x="4255" y="2309"/>
              <a:ext cx="96" cy="661"/>
              <a:chOff x="1008" y="1319"/>
              <a:chExt cx="96" cy="661"/>
            </a:xfrm>
          </p:grpSpPr>
          <p:sp>
            <p:nvSpPr>
              <p:cNvPr id="9302" name="Line 27"/>
              <p:cNvSpPr>
                <a:spLocks noChangeShapeType="1"/>
              </p:cNvSpPr>
              <p:nvPr/>
            </p:nvSpPr>
            <p:spPr bwMode="auto">
              <a:xfrm rot="-5400000">
                <a:off x="1056" y="1932"/>
                <a:ext cx="0" cy="96"/>
              </a:xfrm>
              <a:prstGeom prst="line">
                <a:avLst/>
              </a:prstGeom>
              <a:noFill/>
              <a:ln w="9525">
                <a:solidFill>
                  <a:schemeClr val="tx1"/>
                </a:solidFill>
                <a:round/>
                <a:headEnd/>
                <a:tailEnd/>
              </a:ln>
            </p:spPr>
            <p:txBody>
              <a:bodyPr wrap="none" anchor="ctr"/>
              <a:lstStyle/>
              <a:p>
                <a:endParaRPr lang="en-US"/>
              </a:p>
            </p:txBody>
          </p:sp>
          <p:sp>
            <p:nvSpPr>
              <p:cNvPr id="9303" name="Line 28"/>
              <p:cNvSpPr>
                <a:spLocks noChangeShapeType="1"/>
              </p:cNvSpPr>
              <p:nvPr/>
            </p:nvSpPr>
            <p:spPr bwMode="auto">
              <a:xfrm rot="-5400000">
                <a:off x="1040" y="1912"/>
                <a:ext cx="0" cy="64"/>
              </a:xfrm>
              <a:prstGeom prst="line">
                <a:avLst/>
              </a:prstGeom>
              <a:noFill/>
              <a:ln w="9525">
                <a:solidFill>
                  <a:schemeClr val="tx1"/>
                </a:solidFill>
                <a:round/>
                <a:headEnd/>
                <a:tailEnd/>
              </a:ln>
            </p:spPr>
            <p:txBody>
              <a:bodyPr wrap="none" anchor="ctr"/>
              <a:lstStyle/>
              <a:p>
                <a:endParaRPr lang="en-US"/>
              </a:p>
            </p:txBody>
          </p:sp>
          <p:sp>
            <p:nvSpPr>
              <p:cNvPr id="9304" name="Line 29"/>
              <p:cNvSpPr>
                <a:spLocks noChangeShapeType="1"/>
              </p:cNvSpPr>
              <p:nvPr/>
            </p:nvSpPr>
            <p:spPr bwMode="auto">
              <a:xfrm rot="-5400000">
                <a:off x="1056" y="1859"/>
                <a:ext cx="0" cy="96"/>
              </a:xfrm>
              <a:prstGeom prst="line">
                <a:avLst/>
              </a:prstGeom>
              <a:noFill/>
              <a:ln w="9525">
                <a:solidFill>
                  <a:schemeClr val="tx1"/>
                </a:solidFill>
                <a:round/>
                <a:headEnd/>
                <a:tailEnd/>
              </a:ln>
            </p:spPr>
            <p:txBody>
              <a:bodyPr wrap="none" anchor="ctr"/>
              <a:lstStyle/>
              <a:p>
                <a:endParaRPr lang="en-US"/>
              </a:p>
            </p:txBody>
          </p:sp>
          <p:sp>
            <p:nvSpPr>
              <p:cNvPr id="9305" name="Line 30"/>
              <p:cNvSpPr>
                <a:spLocks noChangeShapeType="1"/>
              </p:cNvSpPr>
              <p:nvPr/>
            </p:nvSpPr>
            <p:spPr bwMode="auto">
              <a:xfrm rot="-5400000">
                <a:off x="1040" y="1839"/>
                <a:ext cx="0" cy="64"/>
              </a:xfrm>
              <a:prstGeom prst="line">
                <a:avLst/>
              </a:prstGeom>
              <a:noFill/>
              <a:ln w="9525">
                <a:solidFill>
                  <a:schemeClr val="tx1"/>
                </a:solidFill>
                <a:round/>
                <a:headEnd/>
                <a:tailEnd/>
              </a:ln>
            </p:spPr>
            <p:txBody>
              <a:bodyPr wrap="none" anchor="ctr"/>
              <a:lstStyle/>
              <a:p>
                <a:endParaRPr lang="en-US"/>
              </a:p>
            </p:txBody>
          </p:sp>
          <p:sp>
            <p:nvSpPr>
              <p:cNvPr id="9306" name="Line 31"/>
              <p:cNvSpPr>
                <a:spLocks noChangeShapeType="1"/>
              </p:cNvSpPr>
              <p:nvPr/>
            </p:nvSpPr>
            <p:spPr bwMode="auto">
              <a:xfrm rot="-5400000">
                <a:off x="1056" y="1786"/>
                <a:ext cx="0" cy="96"/>
              </a:xfrm>
              <a:prstGeom prst="line">
                <a:avLst/>
              </a:prstGeom>
              <a:noFill/>
              <a:ln w="9525">
                <a:solidFill>
                  <a:schemeClr val="tx1"/>
                </a:solidFill>
                <a:round/>
                <a:headEnd/>
                <a:tailEnd/>
              </a:ln>
            </p:spPr>
            <p:txBody>
              <a:bodyPr wrap="none" anchor="ctr"/>
              <a:lstStyle/>
              <a:p>
                <a:endParaRPr lang="en-US"/>
              </a:p>
            </p:txBody>
          </p:sp>
          <p:sp>
            <p:nvSpPr>
              <p:cNvPr id="9307" name="Line 32"/>
              <p:cNvSpPr>
                <a:spLocks noChangeShapeType="1"/>
              </p:cNvSpPr>
              <p:nvPr/>
            </p:nvSpPr>
            <p:spPr bwMode="auto">
              <a:xfrm rot="-5400000">
                <a:off x="1040" y="1766"/>
                <a:ext cx="0" cy="64"/>
              </a:xfrm>
              <a:prstGeom prst="line">
                <a:avLst/>
              </a:prstGeom>
              <a:noFill/>
              <a:ln w="9525">
                <a:solidFill>
                  <a:schemeClr val="tx1"/>
                </a:solidFill>
                <a:round/>
                <a:headEnd/>
                <a:tailEnd/>
              </a:ln>
            </p:spPr>
            <p:txBody>
              <a:bodyPr wrap="none" anchor="ctr"/>
              <a:lstStyle/>
              <a:p>
                <a:endParaRPr lang="en-US"/>
              </a:p>
            </p:txBody>
          </p:sp>
          <p:sp>
            <p:nvSpPr>
              <p:cNvPr id="9308" name="Line 33"/>
              <p:cNvSpPr>
                <a:spLocks noChangeShapeType="1"/>
              </p:cNvSpPr>
              <p:nvPr/>
            </p:nvSpPr>
            <p:spPr bwMode="auto">
              <a:xfrm rot="-5400000">
                <a:off x="1056" y="1713"/>
                <a:ext cx="0" cy="96"/>
              </a:xfrm>
              <a:prstGeom prst="line">
                <a:avLst/>
              </a:prstGeom>
              <a:noFill/>
              <a:ln w="9525">
                <a:solidFill>
                  <a:schemeClr val="tx1"/>
                </a:solidFill>
                <a:round/>
                <a:headEnd/>
                <a:tailEnd/>
              </a:ln>
            </p:spPr>
            <p:txBody>
              <a:bodyPr wrap="none" anchor="ctr"/>
              <a:lstStyle/>
              <a:p>
                <a:endParaRPr lang="en-US"/>
              </a:p>
            </p:txBody>
          </p:sp>
          <p:sp>
            <p:nvSpPr>
              <p:cNvPr id="9309" name="Line 34"/>
              <p:cNvSpPr>
                <a:spLocks noChangeShapeType="1"/>
              </p:cNvSpPr>
              <p:nvPr/>
            </p:nvSpPr>
            <p:spPr bwMode="auto">
              <a:xfrm rot="-5400000">
                <a:off x="1040" y="1693"/>
                <a:ext cx="0" cy="64"/>
              </a:xfrm>
              <a:prstGeom prst="line">
                <a:avLst/>
              </a:prstGeom>
              <a:noFill/>
              <a:ln w="9525">
                <a:solidFill>
                  <a:schemeClr val="tx1"/>
                </a:solidFill>
                <a:round/>
                <a:headEnd/>
                <a:tailEnd/>
              </a:ln>
            </p:spPr>
            <p:txBody>
              <a:bodyPr wrap="none" anchor="ctr"/>
              <a:lstStyle/>
              <a:p>
                <a:endParaRPr lang="en-US"/>
              </a:p>
            </p:txBody>
          </p:sp>
          <p:sp>
            <p:nvSpPr>
              <p:cNvPr id="9310" name="Line 35"/>
              <p:cNvSpPr>
                <a:spLocks noChangeShapeType="1"/>
              </p:cNvSpPr>
              <p:nvPr/>
            </p:nvSpPr>
            <p:spPr bwMode="auto">
              <a:xfrm rot="-5400000">
                <a:off x="1056" y="1640"/>
                <a:ext cx="0" cy="96"/>
              </a:xfrm>
              <a:prstGeom prst="line">
                <a:avLst/>
              </a:prstGeom>
              <a:noFill/>
              <a:ln w="9525">
                <a:solidFill>
                  <a:schemeClr val="tx1"/>
                </a:solidFill>
                <a:round/>
                <a:headEnd/>
                <a:tailEnd/>
              </a:ln>
            </p:spPr>
            <p:txBody>
              <a:bodyPr wrap="none" anchor="ctr"/>
              <a:lstStyle/>
              <a:p>
                <a:endParaRPr lang="en-US"/>
              </a:p>
            </p:txBody>
          </p:sp>
          <p:grpSp>
            <p:nvGrpSpPr>
              <p:cNvPr id="9311" name="Group 36"/>
              <p:cNvGrpSpPr>
                <a:grpSpLocks/>
              </p:cNvGrpSpPr>
              <p:nvPr/>
            </p:nvGrpSpPr>
            <p:grpSpPr bwMode="auto">
              <a:xfrm rot="-5400000">
                <a:off x="891" y="1436"/>
                <a:ext cx="330" cy="96"/>
                <a:chOff x="960" y="1104"/>
                <a:chExt cx="432" cy="144"/>
              </a:xfrm>
            </p:grpSpPr>
            <p:sp>
              <p:nvSpPr>
                <p:cNvPr id="9312" name="Line 37"/>
                <p:cNvSpPr>
                  <a:spLocks noChangeShapeType="1"/>
                </p:cNvSpPr>
                <p:nvPr/>
              </p:nvSpPr>
              <p:spPr bwMode="auto">
                <a:xfrm>
                  <a:off x="960" y="1104"/>
                  <a:ext cx="0" cy="96"/>
                </a:xfrm>
                <a:prstGeom prst="line">
                  <a:avLst/>
                </a:prstGeom>
                <a:noFill/>
                <a:ln w="9525">
                  <a:solidFill>
                    <a:schemeClr val="tx1"/>
                  </a:solidFill>
                  <a:round/>
                  <a:headEnd/>
                  <a:tailEnd/>
                </a:ln>
              </p:spPr>
              <p:txBody>
                <a:bodyPr wrap="none" anchor="ctr"/>
                <a:lstStyle/>
                <a:p>
                  <a:endParaRPr lang="en-US"/>
                </a:p>
              </p:txBody>
            </p:sp>
            <p:sp>
              <p:nvSpPr>
                <p:cNvPr id="9313" name="Line 38"/>
                <p:cNvSpPr>
                  <a:spLocks noChangeShapeType="1"/>
                </p:cNvSpPr>
                <p:nvPr/>
              </p:nvSpPr>
              <p:spPr bwMode="auto">
                <a:xfrm>
                  <a:off x="1008" y="1104"/>
                  <a:ext cx="0" cy="144"/>
                </a:xfrm>
                <a:prstGeom prst="line">
                  <a:avLst/>
                </a:prstGeom>
                <a:noFill/>
                <a:ln w="9525">
                  <a:solidFill>
                    <a:schemeClr val="tx1"/>
                  </a:solidFill>
                  <a:round/>
                  <a:headEnd/>
                  <a:tailEnd/>
                </a:ln>
              </p:spPr>
              <p:txBody>
                <a:bodyPr wrap="none" anchor="ctr"/>
                <a:lstStyle/>
                <a:p>
                  <a:endParaRPr lang="en-US"/>
                </a:p>
              </p:txBody>
            </p:sp>
            <p:sp>
              <p:nvSpPr>
                <p:cNvPr id="9314" name="Line 39"/>
                <p:cNvSpPr>
                  <a:spLocks noChangeShapeType="1"/>
                </p:cNvSpPr>
                <p:nvPr/>
              </p:nvSpPr>
              <p:spPr bwMode="auto">
                <a:xfrm>
                  <a:off x="1056" y="1104"/>
                  <a:ext cx="0" cy="96"/>
                </a:xfrm>
                <a:prstGeom prst="line">
                  <a:avLst/>
                </a:prstGeom>
                <a:noFill/>
                <a:ln w="9525">
                  <a:solidFill>
                    <a:schemeClr val="tx1"/>
                  </a:solidFill>
                  <a:round/>
                  <a:headEnd/>
                  <a:tailEnd/>
                </a:ln>
              </p:spPr>
              <p:txBody>
                <a:bodyPr wrap="none" anchor="ctr"/>
                <a:lstStyle/>
                <a:p>
                  <a:endParaRPr lang="en-US"/>
                </a:p>
              </p:txBody>
            </p:sp>
            <p:sp>
              <p:nvSpPr>
                <p:cNvPr id="9315" name="Line 40"/>
                <p:cNvSpPr>
                  <a:spLocks noChangeShapeType="1"/>
                </p:cNvSpPr>
                <p:nvPr/>
              </p:nvSpPr>
              <p:spPr bwMode="auto">
                <a:xfrm>
                  <a:off x="1104" y="1104"/>
                  <a:ext cx="0" cy="144"/>
                </a:xfrm>
                <a:prstGeom prst="line">
                  <a:avLst/>
                </a:prstGeom>
                <a:noFill/>
                <a:ln w="9525">
                  <a:solidFill>
                    <a:schemeClr val="tx1"/>
                  </a:solidFill>
                  <a:round/>
                  <a:headEnd/>
                  <a:tailEnd/>
                </a:ln>
              </p:spPr>
              <p:txBody>
                <a:bodyPr wrap="none" anchor="ctr"/>
                <a:lstStyle/>
                <a:p>
                  <a:endParaRPr lang="en-US"/>
                </a:p>
              </p:txBody>
            </p:sp>
            <p:sp>
              <p:nvSpPr>
                <p:cNvPr id="9316" name="Line 41"/>
                <p:cNvSpPr>
                  <a:spLocks noChangeShapeType="1"/>
                </p:cNvSpPr>
                <p:nvPr/>
              </p:nvSpPr>
              <p:spPr bwMode="auto">
                <a:xfrm>
                  <a:off x="1152" y="1104"/>
                  <a:ext cx="0" cy="96"/>
                </a:xfrm>
                <a:prstGeom prst="line">
                  <a:avLst/>
                </a:prstGeom>
                <a:noFill/>
                <a:ln w="9525">
                  <a:solidFill>
                    <a:schemeClr val="tx1"/>
                  </a:solidFill>
                  <a:round/>
                  <a:headEnd/>
                  <a:tailEnd/>
                </a:ln>
              </p:spPr>
              <p:txBody>
                <a:bodyPr wrap="none" anchor="ctr"/>
                <a:lstStyle/>
                <a:p>
                  <a:endParaRPr lang="en-US"/>
                </a:p>
              </p:txBody>
            </p:sp>
            <p:sp>
              <p:nvSpPr>
                <p:cNvPr id="9317" name="Line 42"/>
                <p:cNvSpPr>
                  <a:spLocks noChangeShapeType="1"/>
                </p:cNvSpPr>
                <p:nvPr/>
              </p:nvSpPr>
              <p:spPr bwMode="auto">
                <a:xfrm>
                  <a:off x="1200" y="1104"/>
                  <a:ext cx="0" cy="144"/>
                </a:xfrm>
                <a:prstGeom prst="line">
                  <a:avLst/>
                </a:prstGeom>
                <a:noFill/>
                <a:ln w="9525">
                  <a:solidFill>
                    <a:schemeClr val="tx1"/>
                  </a:solidFill>
                  <a:round/>
                  <a:headEnd/>
                  <a:tailEnd/>
                </a:ln>
              </p:spPr>
              <p:txBody>
                <a:bodyPr wrap="none" anchor="ctr"/>
                <a:lstStyle/>
                <a:p>
                  <a:endParaRPr lang="en-US"/>
                </a:p>
              </p:txBody>
            </p:sp>
            <p:sp>
              <p:nvSpPr>
                <p:cNvPr id="9318" name="Line 43"/>
                <p:cNvSpPr>
                  <a:spLocks noChangeShapeType="1"/>
                </p:cNvSpPr>
                <p:nvPr/>
              </p:nvSpPr>
              <p:spPr bwMode="auto">
                <a:xfrm>
                  <a:off x="1248" y="1104"/>
                  <a:ext cx="0" cy="96"/>
                </a:xfrm>
                <a:prstGeom prst="line">
                  <a:avLst/>
                </a:prstGeom>
                <a:noFill/>
                <a:ln w="9525">
                  <a:solidFill>
                    <a:schemeClr val="tx1"/>
                  </a:solidFill>
                  <a:round/>
                  <a:headEnd/>
                  <a:tailEnd/>
                </a:ln>
              </p:spPr>
              <p:txBody>
                <a:bodyPr wrap="none" anchor="ctr"/>
                <a:lstStyle/>
                <a:p>
                  <a:endParaRPr lang="en-US"/>
                </a:p>
              </p:txBody>
            </p:sp>
            <p:sp>
              <p:nvSpPr>
                <p:cNvPr id="9319" name="Line 44"/>
                <p:cNvSpPr>
                  <a:spLocks noChangeShapeType="1"/>
                </p:cNvSpPr>
                <p:nvPr/>
              </p:nvSpPr>
              <p:spPr bwMode="auto">
                <a:xfrm>
                  <a:off x="1296" y="1104"/>
                  <a:ext cx="0" cy="144"/>
                </a:xfrm>
                <a:prstGeom prst="line">
                  <a:avLst/>
                </a:prstGeom>
                <a:noFill/>
                <a:ln w="9525">
                  <a:solidFill>
                    <a:schemeClr val="tx1"/>
                  </a:solidFill>
                  <a:round/>
                  <a:headEnd/>
                  <a:tailEnd/>
                </a:ln>
              </p:spPr>
              <p:txBody>
                <a:bodyPr wrap="none" anchor="ctr"/>
                <a:lstStyle/>
                <a:p>
                  <a:endParaRPr lang="en-US"/>
                </a:p>
              </p:txBody>
            </p:sp>
            <p:sp>
              <p:nvSpPr>
                <p:cNvPr id="9320" name="Line 45"/>
                <p:cNvSpPr>
                  <a:spLocks noChangeShapeType="1"/>
                </p:cNvSpPr>
                <p:nvPr/>
              </p:nvSpPr>
              <p:spPr bwMode="auto">
                <a:xfrm>
                  <a:off x="1344" y="1104"/>
                  <a:ext cx="0" cy="96"/>
                </a:xfrm>
                <a:prstGeom prst="line">
                  <a:avLst/>
                </a:prstGeom>
                <a:noFill/>
                <a:ln w="9525">
                  <a:solidFill>
                    <a:schemeClr val="tx1"/>
                  </a:solidFill>
                  <a:round/>
                  <a:headEnd/>
                  <a:tailEnd/>
                </a:ln>
              </p:spPr>
              <p:txBody>
                <a:bodyPr wrap="none" anchor="ctr"/>
                <a:lstStyle/>
                <a:p>
                  <a:endParaRPr lang="en-US"/>
                </a:p>
              </p:txBody>
            </p:sp>
            <p:sp>
              <p:nvSpPr>
                <p:cNvPr id="9321" name="Line 46"/>
                <p:cNvSpPr>
                  <a:spLocks noChangeShapeType="1"/>
                </p:cNvSpPr>
                <p:nvPr/>
              </p:nvSpPr>
              <p:spPr bwMode="auto">
                <a:xfrm>
                  <a:off x="1392" y="1104"/>
                  <a:ext cx="0" cy="144"/>
                </a:xfrm>
                <a:prstGeom prst="line">
                  <a:avLst/>
                </a:prstGeom>
                <a:noFill/>
                <a:ln w="9525">
                  <a:solidFill>
                    <a:schemeClr val="tx1"/>
                  </a:solidFill>
                  <a:round/>
                  <a:headEnd/>
                  <a:tailEnd/>
                </a:ln>
              </p:spPr>
              <p:txBody>
                <a:bodyPr wrap="none" anchor="ctr"/>
                <a:lstStyle/>
                <a:p>
                  <a:endParaRPr lang="en-US"/>
                </a:p>
              </p:txBody>
            </p:sp>
          </p:grpSp>
        </p:grpSp>
        <p:grpSp>
          <p:nvGrpSpPr>
            <p:cNvPr id="9231" name="Group 47"/>
            <p:cNvGrpSpPr>
              <a:grpSpLocks/>
            </p:cNvGrpSpPr>
            <p:nvPr/>
          </p:nvGrpSpPr>
          <p:grpSpPr bwMode="auto">
            <a:xfrm rot="-5400000">
              <a:off x="3646" y="2285"/>
              <a:ext cx="472" cy="84"/>
              <a:chOff x="960" y="1104"/>
              <a:chExt cx="432" cy="144"/>
            </a:xfrm>
          </p:grpSpPr>
          <p:sp>
            <p:nvSpPr>
              <p:cNvPr id="9292" name="Line 48"/>
              <p:cNvSpPr>
                <a:spLocks noChangeShapeType="1"/>
              </p:cNvSpPr>
              <p:nvPr/>
            </p:nvSpPr>
            <p:spPr bwMode="auto">
              <a:xfrm>
                <a:off x="960" y="1104"/>
                <a:ext cx="0" cy="96"/>
              </a:xfrm>
              <a:prstGeom prst="line">
                <a:avLst/>
              </a:prstGeom>
              <a:noFill/>
              <a:ln w="9525">
                <a:solidFill>
                  <a:schemeClr val="tx1"/>
                </a:solidFill>
                <a:round/>
                <a:headEnd/>
                <a:tailEnd/>
              </a:ln>
            </p:spPr>
            <p:txBody>
              <a:bodyPr wrap="none" anchor="ctr"/>
              <a:lstStyle/>
              <a:p>
                <a:endParaRPr lang="en-US"/>
              </a:p>
            </p:txBody>
          </p:sp>
          <p:sp>
            <p:nvSpPr>
              <p:cNvPr id="9293" name="Line 49"/>
              <p:cNvSpPr>
                <a:spLocks noChangeShapeType="1"/>
              </p:cNvSpPr>
              <p:nvPr/>
            </p:nvSpPr>
            <p:spPr bwMode="auto">
              <a:xfrm>
                <a:off x="1008" y="1104"/>
                <a:ext cx="0" cy="144"/>
              </a:xfrm>
              <a:prstGeom prst="line">
                <a:avLst/>
              </a:prstGeom>
              <a:noFill/>
              <a:ln w="9525">
                <a:solidFill>
                  <a:schemeClr val="tx1"/>
                </a:solidFill>
                <a:round/>
                <a:headEnd/>
                <a:tailEnd/>
              </a:ln>
            </p:spPr>
            <p:txBody>
              <a:bodyPr wrap="none" anchor="ctr"/>
              <a:lstStyle/>
              <a:p>
                <a:endParaRPr lang="en-US"/>
              </a:p>
            </p:txBody>
          </p:sp>
          <p:sp>
            <p:nvSpPr>
              <p:cNvPr id="9294" name="Line 50"/>
              <p:cNvSpPr>
                <a:spLocks noChangeShapeType="1"/>
              </p:cNvSpPr>
              <p:nvPr/>
            </p:nvSpPr>
            <p:spPr bwMode="auto">
              <a:xfrm>
                <a:off x="1056" y="1104"/>
                <a:ext cx="0" cy="96"/>
              </a:xfrm>
              <a:prstGeom prst="line">
                <a:avLst/>
              </a:prstGeom>
              <a:noFill/>
              <a:ln w="9525">
                <a:solidFill>
                  <a:schemeClr val="tx1"/>
                </a:solidFill>
                <a:round/>
                <a:headEnd/>
                <a:tailEnd/>
              </a:ln>
            </p:spPr>
            <p:txBody>
              <a:bodyPr wrap="none" anchor="ctr"/>
              <a:lstStyle/>
              <a:p>
                <a:endParaRPr lang="en-US"/>
              </a:p>
            </p:txBody>
          </p:sp>
          <p:sp>
            <p:nvSpPr>
              <p:cNvPr id="9295" name="Line 51"/>
              <p:cNvSpPr>
                <a:spLocks noChangeShapeType="1"/>
              </p:cNvSpPr>
              <p:nvPr/>
            </p:nvSpPr>
            <p:spPr bwMode="auto">
              <a:xfrm>
                <a:off x="1104" y="1104"/>
                <a:ext cx="0" cy="144"/>
              </a:xfrm>
              <a:prstGeom prst="line">
                <a:avLst/>
              </a:prstGeom>
              <a:noFill/>
              <a:ln w="9525">
                <a:solidFill>
                  <a:schemeClr val="tx1"/>
                </a:solidFill>
                <a:round/>
                <a:headEnd/>
                <a:tailEnd/>
              </a:ln>
            </p:spPr>
            <p:txBody>
              <a:bodyPr wrap="none" anchor="ctr"/>
              <a:lstStyle/>
              <a:p>
                <a:endParaRPr lang="en-US"/>
              </a:p>
            </p:txBody>
          </p:sp>
          <p:sp>
            <p:nvSpPr>
              <p:cNvPr id="9296" name="Line 52"/>
              <p:cNvSpPr>
                <a:spLocks noChangeShapeType="1"/>
              </p:cNvSpPr>
              <p:nvPr/>
            </p:nvSpPr>
            <p:spPr bwMode="auto">
              <a:xfrm>
                <a:off x="1152" y="1104"/>
                <a:ext cx="0" cy="96"/>
              </a:xfrm>
              <a:prstGeom prst="line">
                <a:avLst/>
              </a:prstGeom>
              <a:noFill/>
              <a:ln w="9525">
                <a:solidFill>
                  <a:schemeClr val="tx1"/>
                </a:solidFill>
                <a:round/>
                <a:headEnd/>
                <a:tailEnd/>
              </a:ln>
            </p:spPr>
            <p:txBody>
              <a:bodyPr wrap="none" anchor="ctr"/>
              <a:lstStyle/>
              <a:p>
                <a:endParaRPr lang="en-US"/>
              </a:p>
            </p:txBody>
          </p:sp>
          <p:sp>
            <p:nvSpPr>
              <p:cNvPr id="9297" name="Line 53"/>
              <p:cNvSpPr>
                <a:spLocks noChangeShapeType="1"/>
              </p:cNvSpPr>
              <p:nvPr/>
            </p:nvSpPr>
            <p:spPr bwMode="auto">
              <a:xfrm>
                <a:off x="1200" y="1104"/>
                <a:ext cx="0" cy="144"/>
              </a:xfrm>
              <a:prstGeom prst="line">
                <a:avLst/>
              </a:prstGeom>
              <a:noFill/>
              <a:ln w="9525">
                <a:solidFill>
                  <a:schemeClr val="tx1"/>
                </a:solidFill>
                <a:round/>
                <a:headEnd/>
                <a:tailEnd/>
              </a:ln>
            </p:spPr>
            <p:txBody>
              <a:bodyPr wrap="none" anchor="ctr"/>
              <a:lstStyle/>
              <a:p>
                <a:endParaRPr lang="en-US"/>
              </a:p>
            </p:txBody>
          </p:sp>
          <p:sp>
            <p:nvSpPr>
              <p:cNvPr id="9298" name="Line 54"/>
              <p:cNvSpPr>
                <a:spLocks noChangeShapeType="1"/>
              </p:cNvSpPr>
              <p:nvPr/>
            </p:nvSpPr>
            <p:spPr bwMode="auto">
              <a:xfrm>
                <a:off x="1248" y="1104"/>
                <a:ext cx="0" cy="96"/>
              </a:xfrm>
              <a:prstGeom prst="line">
                <a:avLst/>
              </a:prstGeom>
              <a:noFill/>
              <a:ln w="9525">
                <a:solidFill>
                  <a:schemeClr val="tx1"/>
                </a:solidFill>
                <a:round/>
                <a:headEnd/>
                <a:tailEnd/>
              </a:ln>
            </p:spPr>
            <p:txBody>
              <a:bodyPr wrap="none" anchor="ctr"/>
              <a:lstStyle/>
              <a:p>
                <a:endParaRPr lang="en-US"/>
              </a:p>
            </p:txBody>
          </p:sp>
          <p:sp>
            <p:nvSpPr>
              <p:cNvPr id="9299" name="Line 55"/>
              <p:cNvSpPr>
                <a:spLocks noChangeShapeType="1"/>
              </p:cNvSpPr>
              <p:nvPr/>
            </p:nvSpPr>
            <p:spPr bwMode="auto">
              <a:xfrm>
                <a:off x="1296" y="1104"/>
                <a:ext cx="0" cy="144"/>
              </a:xfrm>
              <a:prstGeom prst="line">
                <a:avLst/>
              </a:prstGeom>
              <a:noFill/>
              <a:ln w="9525">
                <a:solidFill>
                  <a:schemeClr val="tx1"/>
                </a:solidFill>
                <a:round/>
                <a:headEnd/>
                <a:tailEnd/>
              </a:ln>
            </p:spPr>
            <p:txBody>
              <a:bodyPr wrap="none" anchor="ctr"/>
              <a:lstStyle/>
              <a:p>
                <a:endParaRPr lang="en-US"/>
              </a:p>
            </p:txBody>
          </p:sp>
          <p:sp>
            <p:nvSpPr>
              <p:cNvPr id="9300" name="Line 56"/>
              <p:cNvSpPr>
                <a:spLocks noChangeShapeType="1"/>
              </p:cNvSpPr>
              <p:nvPr/>
            </p:nvSpPr>
            <p:spPr bwMode="auto">
              <a:xfrm>
                <a:off x="1344" y="1104"/>
                <a:ext cx="0" cy="96"/>
              </a:xfrm>
              <a:prstGeom prst="line">
                <a:avLst/>
              </a:prstGeom>
              <a:noFill/>
              <a:ln w="9525">
                <a:solidFill>
                  <a:schemeClr val="tx1"/>
                </a:solidFill>
                <a:round/>
                <a:headEnd/>
                <a:tailEnd/>
              </a:ln>
            </p:spPr>
            <p:txBody>
              <a:bodyPr wrap="none" anchor="ctr"/>
              <a:lstStyle/>
              <a:p>
                <a:endParaRPr lang="en-US"/>
              </a:p>
            </p:txBody>
          </p:sp>
          <p:sp>
            <p:nvSpPr>
              <p:cNvPr id="9301" name="Line 57"/>
              <p:cNvSpPr>
                <a:spLocks noChangeShapeType="1"/>
              </p:cNvSpPr>
              <p:nvPr/>
            </p:nvSpPr>
            <p:spPr bwMode="auto">
              <a:xfrm>
                <a:off x="1392" y="1104"/>
                <a:ext cx="0" cy="144"/>
              </a:xfrm>
              <a:prstGeom prst="line">
                <a:avLst/>
              </a:prstGeom>
              <a:noFill/>
              <a:ln w="9525">
                <a:solidFill>
                  <a:schemeClr val="tx1"/>
                </a:solidFill>
                <a:round/>
                <a:headEnd/>
                <a:tailEnd/>
              </a:ln>
            </p:spPr>
            <p:txBody>
              <a:bodyPr wrap="none" anchor="ctr"/>
              <a:lstStyle/>
              <a:p>
                <a:endParaRPr lang="en-US"/>
              </a:p>
            </p:txBody>
          </p:sp>
        </p:grpSp>
        <p:grpSp>
          <p:nvGrpSpPr>
            <p:cNvPr id="9232" name="Group 58"/>
            <p:cNvGrpSpPr>
              <a:grpSpLocks/>
            </p:cNvGrpSpPr>
            <p:nvPr/>
          </p:nvGrpSpPr>
          <p:grpSpPr bwMode="auto">
            <a:xfrm rot="-5400000">
              <a:off x="3646" y="1813"/>
              <a:ext cx="472" cy="84"/>
              <a:chOff x="960" y="1104"/>
              <a:chExt cx="432" cy="144"/>
            </a:xfrm>
          </p:grpSpPr>
          <p:sp>
            <p:nvSpPr>
              <p:cNvPr id="9282" name="Line 59"/>
              <p:cNvSpPr>
                <a:spLocks noChangeShapeType="1"/>
              </p:cNvSpPr>
              <p:nvPr/>
            </p:nvSpPr>
            <p:spPr bwMode="auto">
              <a:xfrm>
                <a:off x="960" y="1104"/>
                <a:ext cx="0" cy="96"/>
              </a:xfrm>
              <a:prstGeom prst="line">
                <a:avLst/>
              </a:prstGeom>
              <a:noFill/>
              <a:ln w="9525">
                <a:solidFill>
                  <a:schemeClr val="tx1"/>
                </a:solidFill>
                <a:round/>
                <a:headEnd/>
                <a:tailEnd/>
              </a:ln>
            </p:spPr>
            <p:txBody>
              <a:bodyPr wrap="none" anchor="ctr"/>
              <a:lstStyle/>
              <a:p>
                <a:endParaRPr lang="en-US"/>
              </a:p>
            </p:txBody>
          </p:sp>
          <p:sp>
            <p:nvSpPr>
              <p:cNvPr id="9283" name="Line 60"/>
              <p:cNvSpPr>
                <a:spLocks noChangeShapeType="1"/>
              </p:cNvSpPr>
              <p:nvPr/>
            </p:nvSpPr>
            <p:spPr bwMode="auto">
              <a:xfrm>
                <a:off x="1008" y="1104"/>
                <a:ext cx="0" cy="144"/>
              </a:xfrm>
              <a:prstGeom prst="line">
                <a:avLst/>
              </a:prstGeom>
              <a:noFill/>
              <a:ln w="9525">
                <a:solidFill>
                  <a:schemeClr val="tx1"/>
                </a:solidFill>
                <a:round/>
                <a:headEnd/>
                <a:tailEnd/>
              </a:ln>
            </p:spPr>
            <p:txBody>
              <a:bodyPr wrap="none" anchor="ctr"/>
              <a:lstStyle/>
              <a:p>
                <a:endParaRPr lang="en-US"/>
              </a:p>
            </p:txBody>
          </p:sp>
          <p:sp>
            <p:nvSpPr>
              <p:cNvPr id="9284" name="Line 61"/>
              <p:cNvSpPr>
                <a:spLocks noChangeShapeType="1"/>
              </p:cNvSpPr>
              <p:nvPr/>
            </p:nvSpPr>
            <p:spPr bwMode="auto">
              <a:xfrm>
                <a:off x="1056" y="1104"/>
                <a:ext cx="0" cy="96"/>
              </a:xfrm>
              <a:prstGeom prst="line">
                <a:avLst/>
              </a:prstGeom>
              <a:noFill/>
              <a:ln w="9525">
                <a:solidFill>
                  <a:schemeClr val="tx1"/>
                </a:solidFill>
                <a:round/>
                <a:headEnd/>
                <a:tailEnd/>
              </a:ln>
            </p:spPr>
            <p:txBody>
              <a:bodyPr wrap="none" anchor="ctr"/>
              <a:lstStyle/>
              <a:p>
                <a:endParaRPr lang="en-US"/>
              </a:p>
            </p:txBody>
          </p:sp>
          <p:sp>
            <p:nvSpPr>
              <p:cNvPr id="9285" name="Line 62"/>
              <p:cNvSpPr>
                <a:spLocks noChangeShapeType="1"/>
              </p:cNvSpPr>
              <p:nvPr/>
            </p:nvSpPr>
            <p:spPr bwMode="auto">
              <a:xfrm>
                <a:off x="1104" y="1104"/>
                <a:ext cx="0" cy="144"/>
              </a:xfrm>
              <a:prstGeom prst="line">
                <a:avLst/>
              </a:prstGeom>
              <a:noFill/>
              <a:ln w="9525">
                <a:solidFill>
                  <a:schemeClr val="tx1"/>
                </a:solidFill>
                <a:round/>
                <a:headEnd/>
                <a:tailEnd/>
              </a:ln>
            </p:spPr>
            <p:txBody>
              <a:bodyPr wrap="none" anchor="ctr"/>
              <a:lstStyle/>
              <a:p>
                <a:endParaRPr lang="en-US"/>
              </a:p>
            </p:txBody>
          </p:sp>
          <p:sp>
            <p:nvSpPr>
              <p:cNvPr id="9286" name="Line 63"/>
              <p:cNvSpPr>
                <a:spLocks noChangeShapeType="1"/>
              </p:cNvSpPr>
              <p:nvPr/>
            </p:nvSpPr>
            <p:spPr bwMode="auto">
              <a:xfrm>
                <a:off x="1152" y="1104"/>
                <a:ext cx="0" cy="96"/>
              </a:xfrm>
              <a:prstGeom prst="line">
                <a:avLst/>
              </a:prstGeom>
              <a:noFill/>
              <a:ln w="9525">
                <a:solidFill>
                  <a:schemeClr val="tx1"/>
                </a:solidFill>
                <a:round/>
                <a:headEnd/>
                <a:tailEnd/>
              </a:ln>
            </p:spPr>
            <p:txBody>
              <a:bodyPr wrap="none" anchor="ctr"/>
              <a:lstStyle/>
              <a:p>
                <a:endParaRPr lang="en-US"/>
              </a:p>
            </p:txBody>
          </p:sp>
          <p:sp>
            <p:nvSpPr>
              <p:cNvPr id="9287" name="Line 64"/>
              <p:cNvSpPr>
                <a:spLocks noChangeShapeType="1"/>
              </p:cNvSpPr>
              <p:nvPr/>
            </p:nvSpPr>
            <p:spPr bwMode="auto">
              <a:xfrm>
                <a:off x="1200" y="1104"/>
                <a:ext cx="0" cy="144"/>
              </a:xfrm>
              <a:prstGeom prst="line">
                <a:avLst/>
              </a:prstGeom>
              <a:noFill/>
              <a:ln w="9525">
                <a:solidFill>
                  <a:schemeClr val="tx1"/>
                </a:solidFill>
                <a:round/>
                <a:headEnd/>
                <a:tailEnd/>
              </a:ln>
            </p:spPr>
            <p:txBody>
              <a:bodyPr wrap="none" anchor="ctr"/>
              <a:lstStyle/>
              <a:p>
                <a:endParaRPr lang="en-US"/>
              </a:p>
            </p:txBody>
          </p:sp>
          <p:sp>
            <p:nvSpPr>
              <p:cNvPr id="9288" name="Line 65"/>
              <p:cNvSpPr>
                <a:spLocks noChangeShapeType="1"/>
              </p:cNvSpPr>
              <p:nvPr/>
            </p:nvSpPr>
            <p:spPr bwMode="auto">
              <a:xfrm>
                <a:off x="1248" y="1104"/>
                <a:ext cx="0" cy="96"/>
              </a:xfrm>
              <a:prstGeom prst="line">
                <a:avLst/>
              </a:prstGeom>
              <a:noFill/>
              <a:ln w="9525">
                <a:solidFill>
                  <a:schemeClr val="tx1"/>
                </a:solidFill>
                <a:round/>
                <a:headEnd/>
                <a:tailEnd/>
              </a:ln>
            </p:spPr>
            <p:txBody>
              <a:bodyPr wrap="none" anchor="ctr"/>
              <a:lstStyle/>
              <a:p>
                <a:endParaRPr lang="en-US"/>
              </a:p>
            </p:txBody>
          </p:sp>
          <p:sp>
            <p:nvSpPr>
              <p:cNvPr id="9289" name="Line 66"/>
              <p:cNvSpPr>
                <a:spLocks noChangeShapeType="1"/>
              </p:cNvSpPr>
              <p:nvPr/>
            </p:nvSpPr>
            <p:spPr bwMode="auto">
              <a:xfrm>
                <a:off x="1296" y="1104"/>
                <a:ext cx="0" cy="144"/>
              </a:xfrm>
              <a:prstGeom prst="line">
                <a:avLst/>
              </a:prstGeom>
              <a:noFill/>
              <a:ln w="9525">
                <a:solidFill>
                  <a:schemeClr val="tx1"/>
                </a:solidFill>
                <a:round/>
                <a:headEnd/>
                <a:tailEnd/>
              </a:ln>
            </p:spPr>
            <p:txBody>
              <a:bodyPr wrap="none" anchor="ctr"/>
              <a:lstStyle/>
              <a:p>
                <a:endParaRPr lang="en-US"/>
              </a:p>
            </p:txBody>
          </p:sp>
          <p:sp>
            <p:nvSpPr>
              <p:cNvPr id="9290" name="Line 67"/>
              <p:cNvSpPr>
                <a:spLocks noChangeShapeType="1"/>
              </p:cNvSpPr>
              <p:nvPr/>
            </p:nvSpPr>
            <p:spPr bwMode="auto">
              <a:xfrm>
                <a:off x="1344" y="1104"/>
                <a:ext cx="0" cy="96"/>
              </a:xfrm>
              <a:prstGeom prst="line">
                <a:avLst/>
              </a:prstGeom>
              <a:noFill/>
              <a:ln w="9525">
                <a:solidFill>
                  <a:schemeClr val="tx1"/>
                </a:solidFill>
                <a:round/>
                <a:headEnd/>
                <a:tailEnd/>
              </a:ln>
            </p:spPr>
            <p:txBody>
              <a:bodyPr wrap="none" anchor="ctr"/>
              <a:lstStyle/>
              <a:p>
                <a:endParaRPr lang="en-US"/>
              </a:p>
            </p:txBody>
          </p:sp>
          <p:sp>
            <p:nvSpPr>
              <p:cNvPr id="9291" name="Line 68"/>
              <p:cNvSpPr>
                <a:spLocks noChangeShapeType="1"/>
              </p:cNvSpPr>
              <p:nvPr/>
            </p:nvSpPr>
            <p:spPr bwMode="auto">
              <a:xfrm>
                <a:off x="1392" y="1104"/>
                <a:ext cx="0" cy="144"/>
              </a:xfrm>
              <a:prstGeom prst="line">
                <a:avLst/>
              </a:prstGeom>
              <a:noFill/>
              <a:ln w="9525">
                <a:solidFill>
                  <a:schemeClr val="tx1"/>
                </a:solidFill>
                <a:round/>
                <a:headEnd/>
                <a:tailEnd/>
              </a:ln>
            </p:spPr>
            <p:txBody>
              <a:bodyPr wrap="none" anchor="ctr"/>
              <a:lstStyle/>
              <a:p>
                <a:endParaRPr lang="en-US"/>
              </a:p>
            </p:txBody>
          </p:sp>
        </p:grpSp>
        <p:grpSp>
          <p:nvGrpSpPr>
            <p:cNvPr id="9233" name="Group 69"/>
            <p:cNvGrpSpPr>
              <a:grpSpLocks/>
            </p:cNvGrpSpPr>
            <p:nvPr/>
          </p:nvGrpSpPr>
          <p:grpSpPr bwMode="auto">
            <a:xfrm rot="-5400000">
              <a:off x="3646" y="1341"/>
              <a:ext cx="472" cy="84"/>
              <a:chOff x="960" y="1104"/>
              <a:chExt cx="432" cy="144"/>
            </a:xfrm>
          </p:grpSpPr>
          <p:sp>
            <p:nvSpPr>
              <p:cNvPr id="9272" name="Line 70"/>
              <p:cNvSpPr>
                <a:spLocks noChangeShapeType="1"/>
              </p:cNvSpPr>
              <p:nvPr/>
            </p:nvSpPr>
            <p:spPr bwMode="auto">
              <a:xfrm>
                <a:off x="960" y="1104"/>
                <a:ext cx="0" cy="96"/>
              </a:xfrm>
              <a:prstGeom prst="line">
                <a:avLst/>
              </a:prstGeom>
              <a:noFill/>
              <a:ln w="9525">
                <a:solidFill>
                  <a:schemeClr val="tx1"/>
                </a:solidFill>
                <a:round/>
                <a:headEnd/>
                <a:tailEnd/>
              </a:ln>
            </p:spPr>
            <p:txBody>
              <a:bodyPr wrap="none" anchor="ctr"/>
              <a:lstStyle/>
              <a:p>
                <a:endParaRPr lang="en-US"/>
              </a:p>
            </p:txBody>
          </p:sp>
          <p:sp>
            <p:nvSpPr>
              <p:cNvPr id="9273" name="Line 71"/>
              <p:cNvSpPr>
                <a:spLocks noChangeShapeType="1"/>
              </p:cNvSpPr>
              <p:nvPr/>
            </p:nvSpPr>
            <p:spPr bwMode="auto">
              <a:xfrm>
                <a:off x="1008" y="1104"/>
                <a:ext cx="0" cy="144"/>
              </a:xfrm>
              <a:prstGeom prst="line">
                <a:avLst/>
              </a:prstGeom>
              <a:noFill/>
              <a:ln w="9525">
                <a:solidFill>
                  <a:schemeClr val="tx1"/>
                </a:solidFill>
                <a:round/>
                <a:headEnd/>
                <a:tailEnd/>
              </a:ln>
            </p:spPr>
            <p:txBody>
              <a:bodyPr wrap="none" anchor="ctr"/>
              <a:lstStyle/>
              <a:p>
                <a:endParaRPr lang="en-US"/>
              </a:p>
            </p:txBody>
          </p:sp>
          <p:sp>
            <p:nvSpPr>
              <p:cNvPr id="9274" name="Line 72"/>
              <p:cNvSpPr>
                <a:spLocks noChangeShapeType="1"/>
              </p:cNvSpPr>
              <p:nvPr/>
            </p:nvSpPr>
            <p:spPr bwMode="auto">
              <a:xfrm>
                <a:off x="1056" y="1104"/>
                <a:ext cx="0" cy="96"/>
              </a:xfrm>
              <a:prstGeom prst="line">
                <a:avLst/>
              </a:prstGeom>
              <a:noFill/>
              <a:ln w="9525">
                <a:solidFill>
                  <a:schemeClr val="tx1"/>
                </a:solidFill>
                <a:round/>
                <a:headEnd/>
                <a:tailEnd/>
              </a:ln>
            </p:spPr>
            <p:txBody>
              <a:bodyPr wrap="none" anchor="ctr"/>
              <a:lstStyle/>
              <a:p>
                <a:endParaRPr lang="en-US"/>
              </a:p>
            </p:txBody>
          </p:sp>
          <p:sp>
            <p:nvSpPr>
              <p:cNvPr id="9275" name="Line 73"/>
              <p:cNvSpPr>
                <a:spLocks noChangeShapeType="1"/>
              </p:cNvSpPr>
              <p:nvPr/>
            </p:nvSpPr>
            <p:spPr bwMode="auto">
              <a:xfrm>
                <a:off x="1104" y="1104"/>
                <a:ext cx="0" cy="144"/>
              </a:xfrm>
              <a:prstGeom prst="line">
                <a:avLst/>
              </a:prstGeom>
              <a:noFill/>
              <a:ln w="9525">
                <a:solidFill>
                  <a:schemeClr val="tx1"/>
                </a:solidFill>
                <a:round/>
                <a:headEnd/>
                <a:tailEnd/>
              </a:ln>
            </p:spPr>
            <p:txBody>
              <a:bodyPr wrap="none" anchor="ctr"/>
              <a:lstStyle/>
              <a:p>
                <a:endParaRPr lang="en-US"/>
              </a:p>
            </p:txBody>
          </p:sp>
          <p:sp>
            <p:nvSpPr>
              <p:cNvPr id="9276" name="Line 74"/>
              <p:cNvSpPr>
                <a:spLocks noChangeShapeType="1"/>
              </p:cNvSpPr>
              <p:nvPr/>
            </p:nvSpPr>
            <p:spPr bwMode="auto">
              <a:xfrm>
                <a:off x="1152" y="1104"/>
                <a:ext cx="0" cy="96"/>
              </a:xfrm>
              <a:prstGeom prst="line">
                <a:avLst/>
              </a:prstGeom>
              <a:noFill/>
              <a:ln w="9525">
                <a:solidFill>
                  <a:schemeClr val="tx1"/>
                </a:solidFill>
                <a:round/>
                <a:headEnd/>
                <a:tailEnd/>
              </a:ln>
            </p:spPr>
            <p:txBody>
              <a:bodyPr wrap="none" anchor="ctr"/>
              <a:lstStyle/>
              <a:p>
                <a:endParaRPr lang="en-US"/>
              </a:p>
            </p:txBody>
          </p:sp>
          <p:sp>
            <p:nvSpPr>
              <p:cNvPr id="9277" name="Line 75"/>
              <p:cNvSpPr>
                <a:spLocks noChangeShapeType="1"/>
              </p:cNvSpPr>
              <p:nvPr/>
            </p:nvSpPr>
            <p:spPr bwMode="auto">
              <a:xfrm>
                <a:off x="1200" y="1104"/>
                <a:ext cx="0" cy="144"/>
              </a:xfrm>
              <a:prstGeom prst="line">
                <a:avLst/>
              </a:prstGeom>
              <a:noFill/>
              <a:ln w="9525">
                <a:solidFill>
                  <a:schemeClr val="tx1"/>
                </a:solidFill>
                <a:round/>
                <a:headEnd/>
                <a:tailEnd/>
              </a:ln>
            </p:spPr>
            <p:txBody>
              <a:bodyPr wrap="none" anchor="ctr"/>
              <a:lstStyle/>
              <a:p>
                <a:endParaRPr lang="en-US"/>
              </a:p>
            </p:txBody>
          </p:sp>
          <p:sp>
            <p:nvSpPr>
              <p:cNvPr id="9278" name="Line 76"/>
              <p:cNvSpPr>
                <a:spLocks noChangeShapeType="1"/>
              </p:cNvSpPr>
              <p:nvPr/>
            </p:nvSpPr>
            <p:spPr bwMode="auto">
              <a:xfrm>
                <a:off x="1248" y="1104"/>
                <a:ext cx="0" cy="96"/>
              </a:xfrm>
              <a:prstGeom prst="line">
                <a:avLst/>
              </a:prstGeom>
              <a:noFill/>
              <a:ln w="9525">
                <a:solidFill>
                  <a:schemeClr val="tx1"/>
                </a:solidFill>
                <a:round/>
                <a:headEnd/>
                <a:tailEnd/>
              </a:ln>
            </p:spPr>
            <p:txBody>
              <a:bodyPr wrap="none" anchor="ctr"/>
              <a:lstStyle/>
              <a:p>
                <a:endParaRPr lang="en-US"/>
              </a:p>
            </p:txBody>
          </p:sp>
          <p:sp>
            <p:nvSpPr>
              <p:cNvPr id="9279" name="Line 77"/>
              <p:cNvSpPr>
                <a:spLocks noChangeShapeType="1"/>
              </p:cNvSpPr>
              <p:nvPr/>
            </p:nvSpPr>
            <p:spPr bwMode="auto">
              <a:xfrm>
                <a:off x="1296" y="1104"/>
                <a:ext cx="0" cy="144"/>
              </a:xfrm>
              <a:prstGeom prst="line">
                <a:avLst/>
              </a:prstGeom>
              <a:noFill/>
              <a:ln w="9525">
                <a:solidFill>
                  <a:schemeClr val="tx1"/>
                </a:solidFill>
                <a:round/>
                <a:headEnd/>
                <a:tailEnd/>
              </a:ln>
            </p:spPr>
            <p:txBody>
              <a:bodyPr wrap="none" anchor="ctr"/>
              <a:lstStyle/>
              <a:p>
                <a:endParaRPr lang="en-US"/>
              </a:p>
            </p:txBody>
          </p:sp>
          <p:sp>
            <p:nvSpPr>
              <p:cNvPr id="9280" name="Line 78"/>
              <p:cNvSpPr>
                <a:spLocks noChangeShapeType="1"/>
              </p:cNvSpPr>
              <p:nvPr/>
            </p:nvSpPr>
            <p:spPr bwMode="auto">
              <a:xfrm>
                <a:off x="1344" y="1104"/>
                <a:ext cx="0" cy="96"/>
              </a:xfrm>
              <a:prstGeom prst="line">
                <a:avLst/>
              </a:prstGeom>
              <a:noFill/>
              <a:ln w="9525">
                <a:solidFill>
                  <a:schemeClr val="tx1"/>
                </a:solidFill>
                <a:round/>
                <a:headEnd/>
                <a:tailEnd/>
              </a:ln>
            </p:spPr>
            <p:txBody>
              <a:bodyPr wrap="none" anchor="ctr"/>
              <a:lstStyle/>
              <a:p>
                <a:endParaRPr lang="en-US"/>
              </a:p>
            </p:txBody>
          </p:sp>
          <p:sp>
            <p:nvSpPr>
              <p:cNvPr id="9281" name="Line 79"/>
              <p:cNvSpPr>
                <a:spLocks noChangeShapeType="1"/>
              </p:cNvSpPr>
              <p:nvPr/>
            </p:nvSpPr>
            <p:spPr bwMode="auto">
              <a:xfrm>
                <a:off x="1392" y="1104"/>
                <a:ext cx="0" cy="144"/>
              </a:xfrm>
              <a:prstGeom prst="line">
                <a:avLst/>
              </a:prstGeom>
              <a:noFill/>
              <a:ln w="9525">
                <a:solidFill>
                  <a:schemeClr val="tx1"/>
                </a:solidFill>
                <a:round/>
                <a:headEnd/>
                <a:tailEnd/>
              </a:ln>
            </p:spPr>
            <p:txBody>
              <a:bodyPr wrap="none" anchor="ctr"/>
              <a:lstStyle/>
              <a:p>
                <a:endParaRPr lang="en-US"/>
              </a:p>
            </p:txBody>
          </p:sp>
        </p:grpSp>
        <p:grpSp>
          <p:nvGrpSpPr>
            <p:cNvPr id="9234" name="Group 80"/>
            <p:cNvGrpSpPr>
              <a:grpSpLocks/>
            </p:cNvGrpSpPr>
            <p:nvPr/>
          </p:nvGrpSpPr>
          <p:grpSpPr bwMode="auto">
            <a:xfrm rot="-5400000">
              <a:off x="3646" y="869"/>
              <a:ext cx="472" cy="84"/>
              <a:chOff x="960" y="1104"/>
              <a:chExt cx="432" cy="144"/>
            </a:xfrm>
          </p:grpSpPr>
          <p:sp>
            <p:nvSpPr>
              <p:cNvPr id="9262" name="Line 81"/>
              <p:cNvSpPr>
                <a:spLocks noChangeShapeType="1"/>
              </p:cNvSpPr>
              <p:nvPr/>
            </p:nvSpPr>
            <p:spPr bwMode="auto">
              <a:xfrm>
                <a:off x="960" y="1104"/>
                <a:ext cx="0" cy="96"/>
              </a:xfrm>
              <a:prstGeom prst="line">
                <a:avLst/>
              </a:prstGeom>
              <a:noFill/>
              <a:ln w="9525">
                <a:solidFill>
                  <a:schemeClr val="tx1"/>
                </a:solidFill>
                <a:round/>
                <a:headEnd/>
                <a:tailEnd/>
              </a:ln>
            </p:spPr>
            <p:txBody>
              <a:bodyPr wrap="none" anchor="ctr"/>
              <a:lstStyle/>
              <a:p>
                <a:endParaRPr lang="en-US"/>
              </a:p>
            </p:txBody>
          </p:sp>
          <p:sp>
            <p:nvSpPr>
              <p:cNvPr id="9263" name="Line 82"/>
              <p:cNvSpPr>
                <a:spLocks noChangeShapeType="1"/>
              </p:cNvSpPr>
              <p:nvPr/>
            </p:nvSpPr>
            <p:spPr bwMode="auto">
              <a:xfrm>
                <a:off x="1008" y="1104"/>
                <a:ext cx="0" cy="144"/>
              </a:xfrm>
              <a:prstGeom prst="line">
                <a:avLst/>
              </a:prstGeom>
              <a:noFill/>
              <a:ln w="9525">
                <a:solidFill>
                  <a:schemeClr val="tx1"/>
                </a:solidFill>
                <a:round/>
                <a:headEnd/>
                <a:tailEnd/>
              </a:ln>
            </p:spPr>
            <p:txBody>
              <a:bodyPr wrap="none" anchor="ctr"/>
              <a:lstStyle/>
              <a:p>
                <a:endParaRPr lang="en-US"/>
              </a:p>
            </p:txBody>
          </p:sp>
          <p:sp>
            <p:nvSpPr>
              <p:cNvPr id="9264" name="Line 83"/>
              <p:cNvSpPr>
                <a:spLocks noChangeShapeType="1"/>
              </p:cNvSpPr>
              <p:nvPr/>
            </p:nvSpPr>
            <p:spPr bwMode="auto">
              <a:xfrm>
                <a:off x="1056" y="1104"/>
                <a:ext cx="0" cy="96"/>
              </a:xfrm>
              <a:prstGeom prst="line">
                <a:avLst/>
              </a:prstGeom>
              <a:noFill/>
              <a:ln w="9525">
                <a:solidFill>
                  <a:schemeClr val="tx1"/>
                </a:solidFill>
                <a:round/>
                <a:headEnd/>
                <a:tailEnd/>
              </a:ln>
            </p:spPr>
            <p:txBody>
              <a:bodyPr wrap="none" anchor="ctr"/>
              <a:lstStyle/>
              <a:p>
                <a:endParaRPr lang="en-US"/>
              </a:p>
            </p:txBody>
          </p:sp>
          <p:sp>
            <p:nvSpPr>
              <p:cNvPr id="9265" name="Line 84"/>
              <p:cNvSpPr>
                <a:spLocks noChangeShapeType="1"/>
              </p:cNvSpPr>
              <p:nvPr/>
            </p:nvSpPr>
            <p:spPr bwMode="auto">
              <a:xfrm>
                <a:off x="1104" y="1104"/>
                <a:ext cx="0" cy="144"/>
              </a:xfrm>
              <a:prstGeom prst="line">
                <a:avLst/>
              </a:prstGeom>
              <a:noFill/>
              <a:ln w="9525">
                <a:solidFill>
                  <a:schemeClr val="tx1"/>
                </a:solidFill>
                <a:round/>
                <a:headEnd/>
                <a:tailEnd/>
              </a:ln>
            </p:spPr>
            <p:txBody>
              <a:bodyPr wrap="none" anchor="ctr"/>
              <a:lstStyle/>
              <a:p>
                <a:endParaRPr lang="en-US"/>
              </a:p>
            </p:txBody>
          </p:sp>
          <p:sp>
            <p:nvSpPr>
              <p:cNvPr id="9266" name="Line 85"/>
              <p:cNvSpPr>
                <a:spLocks noChangeShapeType="1"/>
              </p:cNvSpPr>
              <p:nvPr/>
            </p:nvSpPr>
            <p:spPr bwMode="auto">
              <a:xfrm>
                <a:off x="1152" y="1104"/>
                <a:ext cx="0" cy="96"/>
              </a:xfrm>
              <a:prstGeom prst="line">
                <a:avLst/>
              </a:prstGeom>
              <a:noFill/>
              <a:ln w="9525">
                <a:solidFill>
                  <a:schemeClr val="tx1"/>
                </a:solidFill>
                <a:round/>
                <a:headEnd/>
                <a:tailEnd/>
              </a:ln>
            </p:spPr>
            <p:txBody>
              <a:bodyPr wrap="none" anchor="ctr"/>
              <a:lstStyle/>
              <a:p>
                <a:endParaRPr lang="en-US"/>
              </a:p>
            </p:txBody>
          </p:sp>
          <p:sp>
            <p:nvSpPr>
              <p:cNvPr id="9267" name="Line 86"/>
              <p:cNvSpPr>
                <a:spLocks noChangeShapeType="1"/>
              </p:cNvSpPr>
              <p:nvPr/>
            </p:nvSpPr>
            <p:spPr bwMode="auto">
              <a:xfrm>
                <a:off x="1200" y="1104"/>
                <a:ext cx="0" cy="144"/>
              </a:xfrm>
              <a:prstGeom prst="line">
                <a:avLst/>
              </a:prstGeom>
              <a:noFill/>
              <a:ln w="9525">
                <a:solidFill>
                  <a:schemeClr val="tx1"/>
                </a:solidFill>
                <a:round/>
                <a:headEnd/>
                <a:tailEnd/>
              </a:ln>
            </p:spPr>
            <p:txBody>
              <a:bodyPr wrap="none" anchor="ctr"/>
              <a:lstStyle/>
              <a:p>
                <a:endParaRPr lang="en-US"/>
              </a:p>
            </p:txBody>
          </p:sp>
          <p:sp>
            <p:nvSpPr>
              <p:cNvPr id="9268" name="Line 87"/>
              <p:cNvSpPr>
                <a:spLocks noChangeShapeType="1"/>
              </p:cNvSpPr>
              <p:nvPr/>
            </p:nvSpPr>
            <p:spPr bwMode="auto">
              <a:xfrm>
                <a:off x="1248" y="1104"/>
                <a:ext cx="0" cy="96"/>
              </a:xfrm>
              <a:prstGeom prst="line">
                <a:avLst/>
              </a:prstGeom>
              <a:noFill/>
              <a:ln w="9525">
                <a:solidFill>
                  <a:schemeClr val="tx1"/>
                </a:solidFill>
                <a:round/>
                <a:headEnd/>
                <a:tailEnd/>
              </a:ln>
            </p:spPr>
            <p:txBody>
              <a:bodyPr wrap="none" anchor="ctr"/>
              <a:lstStyle/>
              <a:p>
                <a:endParaRPr lang="en-US"/>
              </a:p>
            </p:txBody>
          </p:sp>
          <p:sp>
            <p:nvSpPr>
              <p:cNvPr id="9269" name="Line 88"/>
              <p:cNvSpPr>
                <a:spLocks noChangeShapeType="1"/>
              </p:cNvSpPr>
              <p:nvPr/>
            </p:nvSpPr>
            <p:spPr bwMode="auto">
              <a:xfrm>
                <a:off x="1296" y="1104"/>
                <a:ext cx="0" cy="144"/>
              </a:xfrm>
              <a:prstGeom prst="line">
                <a:avLst/>
              </a:prstGeom>
              <a:noFill/>
              <a:ln w="9525">
                <a:solidFill>
                  <a:schemeClr val="tx1"/>
                </a:solidFill>
                <a:round/>
                <a:headEnd/>
                <a:tailEnd/>
              </a:ln>
            </p:spPr>
            <p:txBody>
              <a:bodyPr wrap="none" anchor="ctr"/>
              <a:lstStyle/>
              <a:p>
                <a:endParaRPr lang="en-US"/>
              </a:p>
            </p:txBody>
          </p:sp>
          <p:sp>
            <p:nvSpPr>
              <p:cNvPr id="9270" name="Line 89"/>
              <p:cNvSpPr>
                <a:spLocks noChangeShapeType="1"/>
              </p:cNvSpPr>
              <p:nvPr/>
            </p:nvSpPr>
            <p:spPr bwMode="auto">
              <a:xfrm>
                <a:off x="1344" y="1104"/>
                <a:ext cx="0" cy="96"/>
              </a:xfrm>
              <a:prstGeom prst="line">
                <a:avLst/>
              </a:prstGeom>
              <a:noFill/>
              <a:ln w="9525">
                <a:solidFill>
                  <a:schemeClr val="tx1"/>
                </a:solidFill>
                <a:round/>
                <a:headEnd/>
                <a:tailEnd/>
              </a:ln>
            </p:spPr>
            <p:txBody>
              <a:bodyPr wrap="none" anchor="ctr"/>
              <a:lstStyle/>
              <a:p>
                <a:endParaRPr lang="en-US"/>
              </a:p>
            </p:txBody>
          </p:sp>
          <p:sp>
            <p:nvSpPr>
              <p:cNvPr id="9271" name="Line 90"/>
              <p:cNvSpPr>
                <a:spLocks noChangeShapeType="1"/>
              </p:cNvSpPr>
              <p:nvPr/>
            </p:nvSpPr>
            <p:spPr bwMode="auto">
              <a:xfrm>
                <a:off x="1392" y="1104"/>
                <a:ext cx="0" cy="144"/>
              </a:xfrm>
              <a:prstGeom prst="line">
                <a:avLst/>
              </a:prstGeom>
              <a:noFill/>
              <a:ln w="9525">
                <a:solidFill>
                  <a:schemeClr val="tx1"/>
                </a:solidFill>
                <a:round/>
                <a:headEnd/>
                <a:tailEnd/>
              </a:ln>
            </p:spPr>
            <p:txBody>
              <a:bodyPr wrap="none" anchor="ctr"/>
              <a:lstStyle/>
              <a:p>
                <a:endParaRPr lang="en-US"/>
              </a:p>
            </p:txBody>
          </p:sp>
        </p:grpSp>
        <p:sp>
          <p:nvSpPr>
            <p:cNvPr id="9235" name="Line 91"/>
            <p:cNvSpPr>
              <a:spLocks noChangeShapeType="1"/>
            </p:cNvSpPr>
            <p:nvPr/>
          </p:nvSpPr>
          <p:spPr bwMode="auto">
            <a:xfrm>
              <a:off x="3840" y="471"/>
              <a:ext cx="1632" cy="2217"/>
            </a:xfrm>
            <a:prstGeom prst="line">
              <a:avLst/>
            </a:prstGeom>
            <a:noFill/>
            <a:ln w="9525">
              <a:solidFill>
                <a:schemeClr val="tx1"/>
              </a:solidFill>
              <a:round/>
              <a:headEnd/>
              <a:tailEnd/>
            </a:ln>
          </p:spPr>
          <p:txBody>
            <a:bodyPr/>
            <a:lstStyle/>
            <a:p>
              <a:endParaRPr lang="en-US"/>
            </a:p>
          </p:txBody>
        </p:sp>
        <p:sp>
          <p:nvSpPr>
            <p:cNvPr id="9236" name="Line 92"/>
            <p:cNvSpPr>
              <a:spLocks noChangeShapeType="1"/>
            </p:cNvSpPr>
            <p:nvPr/>
          </p:nvSpPr>
          <p:spPr bwMode="auto">
            <a:xfrm>
              <a:off x="3840" y="480"/>
              <a:ext cx="0" cy="2208"/>
            </a:xfrm>
            <a:prstGeom prst="line">
              <a:avLst/>
            </a:prstGeom>
            <a:noFill/>
            <a:ln w="9525">
              <a:solidFill>
                <a:schemeClr val="tx1"/>
              </a:solidFill>
              <a:round/>
              <a:headEnd/>
              <a:tailEnd/>
            </a:ln>
          </p:spPr>
          <p:txBody>
            <a:bodyPr/>
            <a:lstStyle/>
            <a:p>
              <a:endParaRPr lang="en-US"/>
            </a:p>
          </p:txBody>
        </p:sp>
        <p:sp>
          <p:nvSpPr>
            <p:cNvPr id="9237" name="Line 93"/>
            <p:cNvSpPr>
              <a:spLocks noChangeShapeType="1"/>
            </p:cNvSpPr>
            <p:nvPr/>
          </p:nvSpPr>
          <p:spPr bwMode="auto">
            <a:xfrm>
              <a:off x="3840" y="2688"/>
              <a:ext cx="1632" cy="0"/>
            </a:xfrm>
            <a:prstGeom prst="line">
              <a:avLst/>
            </a:prstGeom>
            <a:noFill/>
            <a:ln w="9525">
              <a:solidFill>
                <a:schemeClr val="tx1"/>
              </a:solidFill>
              <a:round/>
              <a:headEnd/>
              <a:tailEnd/>
            </a:ln>
          </p:spPr>
          <p:txBody>
            <a:bodyPr/>
            <a:lstStyle/>
            <a:p>
              <a:endParaRPr lang="en-US"/>
            </a:p>
          </p:txBody>
        </p:sp>
        <p:grpSp>
          <p:nvGrpSpPr>
            <p:cNvPr id="9238" name="Group 94"/>
            <p:cNvGrpSpPr>
              <a:grpSpLocks/>
            </p:cNvGrpSpPr>
            <p:nvPr/>
          </p:nvGrpSpPr>
          <p:grpSpPr bwMode="auto">
            <a:xfrm rot="-5400000">
              <a:off x="4918" y="2309"/>
              <a:ext cx="96" cy="661"/>
              <a:chOff x="1008" y="1319"/>
              <a:chExt cx="96" cy="661"/>
            </a:xfrm>
          </p:grpSpPr>
          <p:sp>
            <p:nvSpPr>
              <p:cNvPr id="9242" name="Line 95"/>
              <p:cNvSpPr>
                <a:spLocks noChangeShapeType="1"/>
              </p:cNvSpPr>
              <p:nvPr/>
            </p:nvSpPr>
            <p:spPr bwMode="auto">
              <a:xfrm rot="-5400000">
                <a:off x="1056" y="1932"/>
                <a:ext cx="0" cy="96"/>
              </a:xfrm>
              <a:prstGeom prst="line">
                <a:avLst/>
              </a:prstGeom>
              <a:noFill/>
              <a:ln w="9525">
                <a:solidFill>
                  <a:schemeClr val="tx1"/>
                </a:solidFill>
                <a:round/>
                <a:headEnd/>
                <a:tailEnd/>
              </a:ln>
            </p:spPr>
            <p:txBody>
              <a:bodyPr wrap="none" anchor="ctr"/>
              <a:lstStyle/>
              <a:p>
                <a:endParaRPr lang="en-US"/>
              </a:p>
            </p:txBody>
          </p:sp>
          <p:sp>
            <p:nvSpPr>
              <p:cNvPr id="9243" name="Line 96"/>
              <p:cNvSpPr>
                <a:spLocks noChangeShapeType="1"/>
              </p:cNvSpPr>
              <p:nvPr/>
            </p:nvSpPr>
            <p:spPr bwMode="auto">
              <a:xfrm rot="-5400000">
                <a:off x="1040" y="1912"/>
                <a:ext cx="0" cy="64"/>
              </a:xfrm>
              <a:prstGeom prst="line">
                <a:avLst/>
              </a:prstGeom>
              <a:noFill/>
              <a:ln w="9525">
                <a:solidFill>
                  <a:schemeClr val="tx1"/>
                </a:solidFill>
                <a:round/>
                <a:headEnd/>
                <a:tailEnd/>
              </a:ln>
            </p:spPr>
            <p:txBody>
              <a:bodyPr wrap="none" anchor="ctr"/>
              <a:lstStyle/>
              <a:p>
                <a:endParaRPr lang="en-US"/>
              </a:p>
            </p:txBody>
          </p:sp>
          <p:sp>
            <p:nvSpPr>
              <p:cNvPr id="9244" name="Line 97"/>
              <p:cNvSpPr>
                <a:spLocks noChangeShapeType="1"/>
              </p:cNvSpPr>
              <p:nvPr/>
            </p:nvSpPr>
            <p:spPr bwMode="auto">
              <a:xfrm rot="-5400000">
                <a:off x="1056" y="1859"/>
                <a:ext cx="0" cy="96"/>
              </a:xfrm>
              <a:prstGeom prst="line">
                <a:avLst/>
              </a:prstGeom>
              <a:noFill/>
              <a:ln w="9525">
                <a:solidFill>
                  <a:schemeClr val="tx1"/>
                </a:solidFill>
                <a:round/>
                <a:headEnd/>
                <a:tailEnd/>
              </a:ln>
            </p:spPr>
            <p:txBody>
              <a:bodyPr wrap="none" anchor="ctr"/>
              <a:lstStyle/>
              <a:p>
                <a:endParaRPr lang="en-US"/>
              </a:p>
            </p:txBody>
          </p:sp>
          <p:sp>
            <p:nvSpPr>
              <p:cNvPr id="9245" name="Line 98"/>
              <p:cNvSpPr>
                <a:spLocks noChangeShapeType="1"/>
              </p:cNvSpPr>
              <p:nvPr/>
            </p:nvSpPr>
            <p:spPr bwMode="auto">
              <a:xfrm rot="-5400000">
                <a:off x="1040" y="1839"/>
                <a:ext cx="0" cy="64"/>
              </a:xfrm>
              <a:prstGeom prst="line">
                <a:avLst/>
              </a:prstGeom>
              <a:noFill/>
              <a:ln w="9525">
                <a:solidFill>
                  <a:schemeClr val="tx1"/>
                </a:solidFill>
                <a:round/>
                <a:headEnd/>
                <a:tailEnd/>
              </a:ln>
            </p:spPr>
            <p:txBody>
              <a:bodyPr wrap="none" anchor="ctr"/>
              <a:lstStyle/>
              <a:p>
                <a:endParaRPr lang="en-US"/>
              </a:p>
            </p:txBody>
          </p:sp>
          <p:sp>
            <p:nvSpPr>
              <p:cNvPr id="9246" name="Line 99"/>
              <p:cNvSpPr>
                <a:spLocks noChangeShapeType="1"/>
              </p:cNvSpPr>
              <p:nvPr/>
            </p:nvSpPr>
            <p:spPr bwMode="auto">
              <a:xfrm rot="-5400000">
                <a:off x="1056" y="1786"/>
                <a:ext cx="0" cy="96"/>
              </a:xfrm>
              <a:prstGeom prst="line">
                <a:avLst/>
              </a:prstGeom>
              <a:noFill/>
              <a:ln w="9525">
                <a:solidFill>
                  <a:schemeClr val="tx1"/>
                </a:solidFill>
                <a:round/>
                <a:headEnd/>
                <a:tailEnd/>
              </a:ln>
            </p:spPr>
            <p:txBody>
              <a:bodyPr wrap="none" anchor="ctr"/>
              <a:lstStyle/>
              <a:p>
                <a:endParaRPr lang="en-US"/>
              </a:p>
            </p:txBody>
          </p:sp>
          <p:sp>
            <p:nvSpPr>
              <p:cNvPr id="9247" name="Line 100"/>
              <p:cNvSpPr>
                <a:spLocks noChangeShapeType="1"/>
              </p:cNvSpPr>
              <p:nvPr/>
            </p:nvSpPr>
            <p:spPr bwMode="auto">
              <a:xfrm rot="-5400000">
                <a:off x="1040" y="1766"/>
                <a:ext cx="0" cy="64"/>
              </a:xfrm>
              <a:prstGeom prst="line">
                <a:avLst/>
              </a:prstGeom>
              <a:noFill/>
              <a:ln w="9525">
                <a:solidFill>
                  <a:schemeClr val="tx1"/>
                </a:solidFill>
                <a:round/>
                <a:headEnd/>
                <a:tailEnd/>
              </a:ln>
            </p:spPr>
            <p:txBody>
              <a:bodyPr wrap="none" anchor="ctr"/>
              <a:lstStyle/>
              <a:p>
                <a:endParaRPr lang="en-US"/>
              </a:p>
            </p:txBody>
          </p:sp>
          <p:sp>
            <p:nvSpPr>
              <p:cNvPr id="9248" name="Line 101"/>
              <p:cNvSpPr>
                <a:spLocks noChangeShapeType="1"/>
              </p:cNvSpPr>
              <p:nvPr/>
            </p:nvSpPr>
            <p:spPr bwMode="auto">
              <a:xfrm rot="-5400000">
                <a:off x="1056" y="1713"/>
                <a:ext cx="0" cy="96"/>
              </a:xfrm>
              <a:prstGeom prst="line">
                <a:avLst/>
              </a:prstGeom>
              <a:noFill/>
              <a:ln w="9525">
                <a:solidFill>
                  <a:schemeClr val="tx1"/>
                </a:solidFill>
                <a:round/>
                <a:headEnd/>
                <a:tailEnd/>
              </a:ln>
            </p:spPr>
            <p:txBody>
              <a:bodyPr wrap="none" anchor="ctr"/>
              <a:lstStyle/>
              <a:p>
                <a:endParaRPr lang="en-US"/>
              </a:p>
            </p:txBody>
          </p:sp>
          <p:sp>
            <p:nvSpPr>
              <p:cNvPr id="9249" name="Line 102"/>
              <p:cNvSpPr>
                <a:spLocks noChangeShapeType="1"/>
              </p:cNvSpPr>
              <p:nvPr/>
            </p:nvSpPr>
            <p:spPr bwMode="auto">
              <a:xfrm rot="-5400000">
                <a:off x="1040" y="1693"/>
                <a:ext cx="0" cy="64"/>
              </a:xfrm>
              <a:prstGeom prst="line">
                <a:avLst/>
              </a:prstGeom>
              <a:noFill/>
              <a:ln w="9525">
                <a:solidFill>
                  <a:schemeClr val="tx1"/>
                </a:solidFill>
                <a:round/>
                <a:headEnd/>
                <a:tailEnd/>
              </a:ln>
            </p:spPr>
            <p:txBody>
              <a:bodyPr wrap="none" anchor="ctr"/>
              <a:lstStyle/>
              <a:p>
                <a:endParaRPr lang="en-US"/>
              </a:p>
            </p:txBody>
          </p:sp>
          <p:sp>
            <p:nvSpPr>
              <p:cNvPr id="9250" name="Line 103"/>
              <p:cNvSpPr>
                <a:spLocks noChangeShapeType="1"/>
              </p:cNvSpPr>
              <p:nvPr/>
            </p:nvSpPr>
            <p:spPr bwMode="auto">
              <a:xfrm rot="-5400000">
                <a:off x="1056" y="1640"/>
                <a:ext cx="0" cy="96"/>
              </a:xfrm>
              <a:prstGeom prst="line">
                <a:avLst/>
              </a:prstGeom>
              <a:noFill/>
              <a:ln w="9525">
                <a:solidFill>
                  <a:schemeClr val="tx1"/>
                </a:solidFill>
                <a:round/>
                <a:headEnd/>
                <a:tailEnd/>
              </a:ln>
            </p:spPr>
            <p:txBody>
              <a:bodyPr wrap="none" anchor="ctr"/>
              <a:lstStyle/>
              <a:p>
                <a:endParaRPr lang="en-US"/>
              </a:p>
            </p:txBody>
          </p:sp>
          <p:grpSp>
            <p:nvGrpSpPr>
              <p:cNvPr id="9251" name="Group 104"/>
              <p:cNvGrpSpPr>
                <a:grpSpLocks/>
              </p:cNvGrpSpPr>
              <p:nvPr/>
            </p:nvGrpSpPr>
            <p:grpSpPr bwMode="auto">
              <a:xfrm rot="-5400000">
                <a:off x="891" y="1436"/>
                <a:ext cx="330" cy="96"/>
                <a:chOff x="960" y="1104"/>
                <a:chExt cx="432" cy="144"/>
              </a:xfrm>
            </p:grpSpPr>
            <p:sp>
              <p:nvSpPr>
                <p:cNvPr id="9252" name="Line 105"/>
                <p:cNvSpPr>
                  <a:spLocks noChangeShapeType="1"/>
                </p:cNvSpPr>
                <p:nvPr/>
              </p:nvSpPr>
              <p:spPr bwMode="auto">
                <a:xfrm>
                  <a:off x="960" y="1104"/>
                  <a:ext cx="0" cy="96"/>
                </a:xfrm>
                <a:prstGeom prst="line">
                  <a:avLst/>
                </a:prstGeom>
                <a:noFill/>
                <a:ln w="9525">
                  <a:solidFill>
                    <a:schemeClr val="tx1"/>
                  </a:solidFill>
                  <a:round/>
                  <a:headEnd/>
                  <a:tailEnd/>
                </a:ln>
              </p:spPr>
              <p:txBody>
                <a:bodyPr wrap="none" anchor="ctr"/>
                <a:lstStyle/>
                <a:p>
                  <a:endParaRPr lang="en-US"/>
                </a:p>
              </p:txBody>
            </p:sp>
            <p:sp>
              <p:nvSpPr>
                <p:cNvPr id="9253" name="Line 106"/>
                <p:cNvSpPr>
                  <a:spLocks noChangeShapeType="1"/>
                </p:cNvSpPr>
                <p:nvPr/>
              </p:nvSpPr>
              <p:spPr bwMode="auto">
                <a:xfrm>
                  <a:off x="1008" y="1104"/>
                  <a:ext cx="0" cy="144"/>
                </a:xfrm>
                <a:prstGeom prst="line">
                  <a:avLst/>
                </a:prstGeom>
                <a:noFill/>
                <a:ln w="9525">
                  <a:solidFill>
                    <a:schemeClr val="tx1"/>
                  </a:solidFill>
                  <a:round/>
                  <a:headEnd/>
                  <a:tailEnd/>
                </a:ln>
              </p:spPr>
              <p:txBody>
                <a:bodyPr wrap="none" anchor="ctr"/>
                <a:lstStyle/>
                <a:p>
                  <a:endParaRPr lang="en-US"/>
                </a:p>
              </p:txBody>
            </p:sp>
            <p:sp>
              <p:nvSpPr>
                <p:cNvPr id="9254" name="Line 107"/>
                <p:cNvSpPr>
                  <a:spLocks noChangeShapeType="1"/>
                </p:cNvSpPr>
                <p:nvPr/>
              </p:nvSpPr>
              <p:spPr bwMode="auto">
                <a:xfrm>
                  <a:off x="1056" y="1104"/>
                  <a:ext cx="0" cy="96"/>
                </a:xfrm>
                <a:prstGeom prst="line">
                  <a:avLst/>
                </a:prstGeom>
                <a:noFill/>
                <a:ln w="9525">
                  <a:solidFill>
                    <a:schemeClr val="tx1"/>
                  </a:solidFill>
                  <a:round/>
                  <a:headEnd/>
                  <a:tailEnd/>
                </a:ln>
              </p:spPr>
              <p:txBody>
                <a:bodyPr wrap="none" anchor="ctr"/>
                <a:lstStyle/>
                <a:p>
                  <a:endParaRPr lang="en-US"/>
                </a:p>
              </p:txBody>
            </p:sp>
            <p:sp>
              <p:nvSpPr>
                <p:cNvPr id="9255" name="Line 108"/>
                <p:cNvSpPr>
                  <a:spLocks noChangeShapeType="1"/>
                </p:cNvSpPr>
                <p:nvPr/>
              </p:nvSpPr>
              <p:spPr bwMode="auto">
                <a:xfrm>
                  <a:off x="1104" y="1104"/>
                  <a:ext cx="0" cy="144"/>
                </a:xfrm>
                <a:prstGeom prst="line">
                  <a:avLst/>
                </a:prstGeom>
                <a:noFill/>
                <a:ln w="9525">
                  <a:solidFill>
                    <a:schemeClr val="tx1"/>
                  </a:solidFill>
                  <a:round/>
                  <a:headEnd/>
                  <a:tailEnd/>
                </a:ln>
              </p:spPr>
              <p:txBody>
                <a:bodyPr wrap="none" anchor="ctr"/>
                <a:lstStyle/>
                <a:p>
                  <a:endParaRPr lang="en-US"/>
                </a:p>
              </p:txBody>
            </p:sp>
            <p:sp>
              <p:nvSpPr>
                <p:cNvPr id="9256" name="Line 109"/>
                <p:cNvSpPr>
                  <a:spLocks noChangeShapeType="1"/>
                </p:cNvSpPr>
                <p:nvPr/>
              </p:nvSpPr>
              <p:spPr bwMode="auto">
                <a:xfrm>
                  <a:off x="1152" y="1104"/>
                  <a:ext cx="0" cy="96"/>
                </a:xfrm>
                <a:prstGeom prst="line">
                  <a:avLst/>
                </a:prstGeom>
                <a:noFill/>
                <a:ln w="9525">
                  <a:solidFill>
                    <a:schemeClr val="tx1"/>
                  </a:solidFill>
                  <a:round/>
                  <a:headEnd/>
                  <a:tailEnd/>
                </a:ln>
              </p:spPr>
              <p:txBody>
                <a:bodyPr wrap="none" anchor="ctr"/>
                <a:lstStyle/>
                <a:p>
                  <a:endParaRPr lang="en-US"/>
                </a:p>
              </p:txBody>
            </p:sp>
            <p:sp>
              <p:nvSpPr>
                <p:cNvPr id="9257" name="Line 110"/>
                <p:cNvSpPr>
                  <a:spLocks noChangeShapeType="1"/>
                </p:cNvSpPr>
                <p:nvPr/>
              </p:nvSpPr>
              <p:spPr bwMode="auto">
                <a:xfrm>
                  <a:off x="1200" y="1104"/>
                  <a:ext cx="0" cy="144"/>
                </a:xfrm>
                <a:prstGeom prst="line">
                  <a:avLst/>
                </a:prstGeom>
                <a:noFill/>
                <a:ln w="9525">
                  <a:solidFill>
                    <a:schemeClr val="tx1"/>
                  </a:solidFill>
                  <a:round/>
                  <a:headEnd/>
                  <a:tailEnd/>
                </a:ln>
              </p:spPr>
              <p:txBody>
                <a:bodyPr wrap="none" anchor="ctr"/>
                <a:lstStyle/>
                <a:p>
                  <a:endParaRPr lang="en-US"/>
                </a:p>
              </p:txBody>
            </p:sp>
            <p:sp>
              <p:nvSpPr>
                <p:cNvPr id="9258" name="Line 111"/>
                <p:cNvSpPr>
                  <a:spLocks noChangeShapeType="1"/>
                </p:cNvSpPr>
                <p:nvPr/>
              </p:nvSpPr>
              <p:spPr bwMode="auto">
                <a:xfrm>
                  <a:off x="1248" y="1104"/>
                  <a:ext cx="0" cy="96"/>
                </a:xfrm>
                <a:prstGeom prst="line">
                  <a:avLst/>
                </a:prstGeom>
                <a:noFill/>
                <a:ln w="9525">
                  <a:solidFill>
                    <a:schemeClr val="tx1"/>
                  </a:solidFill>
                  <a:round/>
                  <a:headEnd/>
                  <a:tailEnd/>
                </a:ln>
              </p:spPr>
              <p:txBody>
                <a:bodyPr wrap="none" anchor="ctr"/>
                <a:lstStyle/>
                <a:p>
                  <a:endParaRPr lang="en-US"/>
                </a:p>
              </p:txBody>
            </p:sp>
            <p:sp>
              <p:nvSpPr>
                <p:cNvPr id="9259" name="Line 112"/>
                <p:cNvSpPr>
                  <a:spLocks noChangeShapeType="1"/>
                </p:cNvSpPr>
                <p:nvPr/>
              </p:nvSpPr>
              <p:spPr bwMode="auto">
                <a:xfrm>
                  <a:off x="1296" y="1104"/>
                  <a:ext cx="0" cy="144"/>
                </a:xfrm>
                <a:prstGeom prst="line">
                  <a:avLst/>
                </a:prstGeom>
                <a:noFill/>
                <a:ln w="9525">
                  <a:solidFill>
                    <a:schemeClr val="tx1"/>
                  </a:solidFill>
                  <a:round/>
                  <a:headEnd/>
                  <a:tailEnd/>
                </a:ln>
              </p:spPr>
              <p:txBody>
                <a:bodyPr wrap="none" anchor="ctr"/>
                <a:lstStyle/>
                <a:p>
                  <a:endParaRPr lang="en-US"/>
                </a:p>
              </p:txBody>
            </p:sp>
            <p:sp>
              <p:nvSpPr>
                <p:cNvPr id="9260" name="Line 113"/>
                <p:cNvSpPr>
                  <a:spLocks noChangeShapeType="1"/>
                </p:cNvSpPr>
                <p:nvPr/>
              </p:nvSpPr>
              <p:spPr bwMode="auto">
                <a:xfrm>
                  <a:off x="1344" y="1104"/>
                  <a:ext cx="0" cy="96"/>
                </a:xfrm>
                <a:prstGeom prst="line">
                  <a:avLst/>
                </a:prstGeom>
                <a:noFill/>
                <a:ln w="9525">
                  <a:solidFill>
                    <a:schemeClr val="tx1"/>
                  </a:solidFill>
                  <a:round/>
                  <a:headEnd/>
                  <a:tailEnd/>
                </a:ln>
              </p:spPr>
              <p:txBody>
                <a:bodyPr wrap="none" anchor="ctr"/>
                <a:lstStyle/>
                <a:p>
                  <a:endParaRPr lang="en-US"/>
                </a:p>
              </p:txBody>
            </p:sp>
            <p:sp>
              <p:nvSpPr>
                <p:cNvPr id="9261" name="Line 114"/>
                <p:cNvSpPr>
                  <a:spLocks noChangeShapeType="1"/>
                </p:cNvSpPr>
                <p:nvPr/>
              </p:nvSpPr>
              <p:spPr bwMode="auto">
                <a:xfrm>
                  <a:off x="1392" y="1104"/>
                  <a:ext cx="0" cy="144"/>
                </a:xfrm>
                <a:prstGeom prst="line">
                  <a:avLst/>
                </a:prstGeom>
                <a:noFill/>
                <a:ln w="9525">
                  <a:solidFill>
                    <a:schemeClr val="tx1"/>
                  </a:solidFill>
                  <a:round/>
                  <a:headEnd/>
                  <a:tailEnd/>
                </a:ln>
              </p:spPr>
              <p:txBody>
                <a:bodyPr wrap="none" anchor="ctr"/>
                <a:lstStyle/>
                <a:p>
                  <a:endParaRPr lang="en-US"/>
                </a:p>
              </p:txBody>
            </p:sp>
          </p:grpSp>
        </p:grpSp>
        <p:sp>
          <p:nvSpPr>
            <p:cNvPr id="9239" name="Line 115"/>
            <p:cNvSpPr>
              <a:spLocks noChangeShapeType="1"/>
            </p:cNvSpPr>
            <p:nvPr/>
          </p:nvSpPr>
          <p:spPr bwMode="auto">
            <a:xfrm>
              <a:off x="4032" y="1254"/>
              <a:ext cx="0" cy="1200"/>
            </a:xfrm>
            <a:prstGeom prst="line">
              <a:avLst/>
            </a:prstGeom>
            <a:noFill/>
            <a:ln w="9525">
              <a:solidFill>
                <a:schemeClr val="tx1"/>
              </a:solidFill>
              <a:round/>
              <a:headEnd/>
              <a:tailEnd/>
            </a:ln>
          </p:spPr>
          <p:txBody>
            <a:bodyPr/>
            <a:lstStyle/>
            <a:p>
              <a:endParaRPr lang="en-US"/>
            </a:p>
          </p:txBody>
        </p:sp>
        <p:sp>
          <p:nvSpPr>
            <p:cNvPr id="9240" name="Line 116"/>
            <p:cNvSpPr>
              <a:spLocks noChangeShapeType="1"/>
            </p:cNvSpPr>
            <p:nvPr/>
          </p:nvSpPr>
          <p:spPr bwMode="auto">
            <a:xfrm>
              <a:off x="4032" y="2448"/>
              <a:ext cx="912" cy="0"/>
            </a:xfrm>
            <a:prstGeom prst="line">
              <a:avLst/>
            </a:prstGeom>
            <a:noFill/>
            <a:ln w="9525">
              <a:solidFill>
                <a:schemeClr val="tx1"/>
              </a:solidFill>
              <a:round/>
              <a:headEnd/>
              <a:tailEnd/>
            </a:ln>
          </p:spPr>
          <p:txBody>
            <a:bodyPr/>
            <a:lstStyle/>
            <a:p>
              <a:endParaRPr lang="en-US"/>
            </a:p>
          </p:txBody>
        </p:sp>
        <p:sp>
          <p:nvSpPr>
            <p:cNvPr id="9241" name="Line 117"/>
            <p:cNvSpPr>
              <a:spLocks noChangeShapeType="1"/>
            </p:cNvSpPr>
            <p:nvPr/>
          </p:nvSpPr>
          <p:spPr bwMode="auto">
            <a:xfrm>
              <a:off x="4032" y="1248"/>
              <a:ext cx="912" cy="1200"/>
            </a:xfrm>
            <a:prstGeom prst="line">
              <a:avLst/>
            </a:prstGeom>
            <a:noFill/>
            <a:ln w="9525">
              <a:solidFill>
                <a:schemeClr val="tx1"/>
              </a:solidFill>
              <a:round/>
              <a:headEnd/>
              <a:tailEnd/>
            </a:ln>
          </p:spPr>
          <p:txBody>
            <a:bodyPr/>
            <a:lstStyle/>
            <a:p>
              <a:endParaRPr lang="en-US"/>
            </a:p>
          </p:txBody>
        </p:sp>
      </p:grpSp>
      <p:pic>
        <p:nvPicPr>
          <p:cNvPr id="8310" name="Picture 118" descr="PENCIL"/>
          <p:cNvPicPr>
            <a:picLocks noChangeAspect="1" noChangeArrowheads="1"/>
          </p:cNvPicPr>
          <p:nvPr/>
        </p:nvPicPr>
        <p:blipFill>
          <a:blip r:embed="rId3"/>
          <a:srcRect/>
          <a:stretch>
            <a:fillRect/>
          </a:stretch>
        </p:blipFill>
        <p:spPr bwMode="auto">
          <a:xfrm rot="-3744189">
            <a:off x="2127250" y="2139950"/>
            <a:ext cx="627063" cy="919163"/>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nodeType="afterGroup">
                            <p:stCondLst>
                              <p:cond delay="0"/>
                            </p:stCondLst>
                            <p:childTnLst>
                              <p:par>
                                <p:cTn id="8" presetID="35" presetClass="path" presetSubtype="0" accel="50000" decel="50000" fill="hold" nodeType="afterEffect">
                                  <p:stCondLst>
                                    <p:cond delay="0"/>
                                  </p:stCondLst>
                                  <p:childTnLst>
                                    <p:animMotion origin="layout" path="M 0.02483 1.43319E-7 L -0.43767 -0.00092 " pathEditMode="relative" rAng="0" ptsTypes="AA">
                                      <p:cBhvr>
                                        <p:cTn id="9" dur="2000" fill="hold"/>
                                        <p:tgtEl>
                                          <p:spTgt spid="4"/>
                                        </p:tgtEl>
                                        <p:attrNameLst>
                                          <p:attrName>ppt_x</p:attrName>
                                          <p:attrName>ppt_y</p:attrName>
                                        </p:attrNameLst>
                                      </p:cBhvr>
                                      <p:rCtr x="-231" y="0"/>
                                    </p:animMotion>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8205"/>
                                        </p:tgtEl>
                                        <p:attrNameLst>
                                          <p:attrName>style.visibility</p:attrName>
                                        </p:attrNameLst>
                                      </p:cBhvr>
                                      <p:to>
                                        <p:strVal val="visible"/>
                                      </p:to>
                                    </p:set>
                                    <p:animEffect transition="in" filter="strips(downLeft)">
                                      <p:cBhvr>
                                        <p:cTn id="14" dur="2000"/>
                                        <p:tgtEl>
                                          <p:spTgt spid="8205"/>
                                        </p:tgtEl>
                                      </p:cBhvr>
                                    </p:animEffect>
                                  </p:childTnLst>
                                </p:cTn>
                              </p:par>
                              <p:par>
                                <p:cTn id="15" presetID="1" presetClass="entr" presetSubtype="0" fill="hold" nodeType="withEffect">
                                  <p:stCondLst>
                                    <p:cond delay="0"/>
                                  </p:stCondLst>
                                  <p:childTnLst>
                                    <p:set>
                                      <p:cBhvr>
                                        <p:cTn id="16" dur="1" fill="hold">
                                          <p:stCondLst>
                                            <p:cond delay="0"/>
                                          </p:stCondLst>
                                        </p:cTn>
                                        <p:tgtEl>
                                          <p:spTgt spid="8310"/>
                                        </p:tgtEl>
                                        <p:attrNameLst>
                                          <p:attrName>style.visibility</p:attrName>
                                        </p:attrNameLst>
                                      </p:cBhvr>
                                      <p:to>
                                        <p:strVal val="visible"/>
                                      </p:to>
                                    </p:set>
                                  </p:childTnLst>
                                </p:cTn>
                              </p:par>
                              <p:par>
                                <p:cTn id="17" presetID="42" presetClass="path" presetSubtype="0" accel="50000" decel="50000" fill="hold" nodeType="withEffect">
                                  <p:stCondLst>
                                    <p:cond delay="0"/>
                                  </p:stCondLst>
                                  <p:childTnLst>
                                    <p:animMotion origin="layout" path="M 0.01511 0.00671 L 0.01511 0.33958 " pathEditMode="relative" rAng="0" ptsTypes="AA">
                                      <p:cBhvr>
                                        <p:cTn id="18" dur="2000" fill="hold"/>
                                        <p:tgtEl>
                                          <p:spTgt spid="8310"/>
                                        </p:tgtEl>
                                        <p:attrNameLst>
                                          <p:attrName>ppt_x</p:attrName>
                                          <p:attrName>ppt_y</p:attrName>
                                        </p:attrNameLst>
                                      </p:cBhvr>
                                      <p:rCtr x="0" y="166"/>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214"/>
                                        </p:tgtEl>
                                        <p:attrNameLst>
                                          <p:attrName>style.visibility</p:attrName>
                                        </p:attrNameLst>
                                      </p:cBhvr>
                                      <p:to>
                                        <p:strVal val="visible"/>
                                      </p:to>
                                    </p:set>
                                    <p:animEffect transition="in" filter="blinds(horizontal)">
                                      <p:cBhvr>
                                        <p:cTn id="23" dur="500"/>
                                        <p:tgtEl>
                                          <p:spTgt spid="8214"/>
                                        </p:tgtEl>
                                      </p:cBhvr>
                                    </p:animEffect>
                                  </p:childTnLst>
                                </p:cTn>
                              </p:par>
                              <p:par>
                                <p:cTn id="24" presetID="3" presetClass="entr" presetSubtype="10"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blinds(horizontal)">
                                      <p:cBhvr>
                                        <p:cTn id="26" dur="500"/>
                                        <p:tgtEl>
                                          <p:spTgt spid="3"/>
                                        </p:tgtEl>
                                      </p:cBhvr>
                                    </p:animEffect>
                                  </p:childTnLst>
                                </p:cTn>
                              </p:par>
                            </p:childTnLst>
                          </p:cTn>
                        </p:par>
                        <p:par>
                          <p:cTn id="27" fill="hold" nodeType="afterGroup">
                            <p:stCondLst>
                              <p:cond delay="500"/>
                            </p:stCondLst>
                            <p:childTnLst>
                              <p:par>
                                <p:cTn id="28" presetID="8" presetClass="exit" presetSubtype="16" fill="hold" nodeType="afterEffect">
                                  <p:stCondLst>
                                    <p:cond delay="0"/>
                                  </p:stCondLst>
                                  <p:childTnLst>
                                    <p:animEffect transition="out" filter="diamond(in)">
                                      <p:cBhvr>
                                        <p:cTn id="29" dur="1000"/>
                                        <p:tgtEl>
                                          <p:spTgt spid="4"/>
                                        </p:tgtEl>
                                      </p:cBhvr>
                                    </p:animEffect>
                                    <p:set>
                                      <p:cBhvr>
                                        <p:cTn id="30" dur="1" fill="hold">
                                          <p:stCondLst>
                                            <p:cond delay="999"/>
                                          </p:stCondLst>
                                        </p:cTn>
                                        <p:tgtEl>
                                          <p:spTgt spid="4"/>
                                        </p:tgtEl>
                                        <p:attrNameLst>
                                          <p:attrName>style.visibility</p:attrName>
                                        </p:attrNameLst>
                                      </p:cBhvr>
                                      <p:to>
                                        <p:strVal val="hidden"/>
                                      </p:to>
                                    </p:set>
                                  </p:childTnLst>
                                </p:cTn>
                              </p:par>
                              <p:par>
                                <p:cTn id="31" presetID="18" presetClass="exit" presetSubtype="12" fill="hold" nodeType="withEffect">
                                  <p:stCondLst>
                                    <p:cond delay="0"/>
                                  </p:stCondLst>
                                  <p:childTnLst>
                                    <p:animEffect transition="out" filter="strips(downLeft)">
                                      <p:cBhvr>
                                        <p:cTn id="32" dur="500"/>
                                        <p:tgtEl>
                                          <p:spTgt spid="8310"/>
                                        </p:tgtEl>
                                      </p:cBhvr>
                                    </p:animEffect>
                                    <p:set>
                                      <p:cBhvr>
                                        <p:cTn id="33" dur="1" fill="hold">
                                          <p:stCondLst>
                                            <p:cond delay="499"/>
                                          </p:stCondLst>
                                        </p:cTn>
                                        <p:tgtEl>
                                          <p:spTgt spid="83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5" grpId="0" animBg="1"/>
      <p:bldP spid="82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descr="PENCIL"/>
          <p:cNvPicPr>
            <a:picLocks noChangeAspect="1" noChangeArrowheads="1"/>
          </p:cNvPicPr>
          <p:nvPr/>
        </p:nvPicPr>
        <p:blipFill>
          <a:blip r:embed="rId2"/>
          <a:srcRect/>
          <a:stretch>
            <a:fillRect/>
          </a:stretch>
        </p:blipFill>
        <p:spPr bwMode="auto">
          <a:xfrm rot="-1248223">
            <a:off x="2882900" y="1803400"/>
            <a:ext cx="627063" cy="919163"/>
          </a:xfrm>
          <a:prstGeom prst="rect">
            <a:avLst/>
          </a:prstGeom>
          <a:noFill/>
          <a:ln w="9525">
            <a:noFill/>
            <a:miter lim="800000"/>
            <a:headEnd/>
            <a:tailEnd/>
          </a:ln>
        </p:spPr>
      </p:pic>
      <p:sp>
        <p:nvSpPr>
          <p:cNvPr id="9220" name="Oval 4"/>
          <p:cNvSpPr>
            <a:spLocks noChangeArrowheads="1"/>
          </p:cNvSpPr>
          <p:nvPr/>
        </p:nvSpPr>
        <p:spPr bwMode="auto">
          <a:xfrm>
            <a:off x="6035675" y="3783013"/>
            <a:ext cx="117475" cy="117475"/>
          </a:xfrm>
          <a:prstGeom prst="ellipse">
            <a:avLst/>
          </a:prstGeom>
          <a:solidFill>
            <a:srgbClr val="D54011"/>
          </a:solidFill>
          <a:ln w="9525">
            <a:solidFill>
              <a:srgbClr val="D54011"/>
            </a:solidFill>
            <a:round/>
            <a:headEnd/>
            <a:tailEnd/>
          </a:ln>
        </p:spPr>
        <p:txBody>
          <a:bodyPr wrap="none" anchor="ctr"/>
          <a:lstStyle/>
          <a:p>
            <a:endParaRPr lang="en-US">
              <a:latin typeface="Arial" charset="0"/>
            </a:endParaRPr>
          </a:p>
        </p:txBody>
      </p:sp>
      <p:sp>
        <p:nvSpPr>
          <p:cNvPr id="9221" name="Line 5"/>
          <p:cNvSpPr>
            <a:spLocks noChangeShapeType="1"/>
          </p:cNvSpPr>
          <p:nvPr/>
        </p:nvSpPr>
        <p:spPr bwMode="auto">
          <a:xfrm>
            <a:off x="3035300" y="2868613"/>
            <a:ext cx="3014663" cy="1025525"/>
          </a:xfrm>
          <a:prstGeom prst="line">
            <a:avLst/>
          </a:prstGeom>
          <a:noFill/>
          <a:ln w="38100">
            <a:solidFill>
              <a:srgbClr val="0000FF"/>
            </a:solidFill>
            <a:round/>
            <a:headEnd/>
            <a:tailEnd/>
          </a:ln>
        </p:spPr>
        <p:txBody>
          <a:bodyPr/>
          <a:lstStyle/>
          <a:p>
            <a:endParaRPr lang="en-US"/>
          </a:p>
        </p:txBody>
      </p:sp>
      <p:sp>
        <p:nvSpPr>
          <p:cNvPr id="9246" name="Text Box 30"/>
          <p:cNvSpPr txBox="1">
            <a:spLocks noChangeArrowheads="1"/>
          </p:cNvSpPr>
          <p:nvPr/>
        </p:nvSpPr>
        <p:spPr bwMode="auto">
          <a:xfrm>
            <a:off x="6311900" y="3249613"/>
            <a:ext cx="609600" cy="519112"/>
          </a:xfrm>
          <a:prstGeom prst="rect">
            <a:avLst/>
          </a:prstGeom>
          <a:noFill/>
          <a:ln w="9525">
            <a:noFill/>
            <a:miter lim="800000"/>
            <a:headEnd/>
            <a:tailEnd/>
          </a:ln>
        </p:spPr>
        <p:txBody>
          <a:bodyPr>
            <a:spAutoFit/>
          </a:bodyPr>
          <a:lstStyle/>
          <a:p>
            <a:pPr>
              <a:spcBef>
                <a:spcPct val="50000"/>
              </a:spcBef>
            </a:pPr>
            <a:r>
              <a:rPr lang="en-US">
                <a:latin typeface="Arial" charset="0"/>
              </a:rPr>
              <a:t>M</a:t>
            </a:r>
          </a:p>
        </p:txBody>
      </p:sp>
      <p:pic>
        <p:nvPicPr>
          <p:cNvPr id="9247" name="Picture 31"/>
          <p:cNvPicPr>
            <a:picLocks noChangeArrowheads="1"/>
          </p:cNvPicPr>
          <p:nvPr/>
        </p:nvPicPr>
        <p:blipFill>
          <a:blip r:embed="rId3"/>
          <a:srcRect/>
          <a:stretch>
            <a:fillRect/>
          </a:stretch>
        </p:blipFill>
        <p:spPr bwMode="auto">
          <a:xfrm rot="-3678862">
            <a:off x="2292350" y="1935163"/>
            <a:ext cx="533400" cy="1181100"/>
          </a:xfrm>
          <a:prstGeom prst="rect">
            <a:avLst/>
          </a:prstGeom>
          <a:noFill/>
          <a:ln w="9525">
            <a:noFill/>
            <a:miter lim="800000"/>
            <a:headEnd/>
            <a:tailEnd/>
          </a:ln>
        </p:spPr>
      </p:pic>
      <p:grpSp>
        <p:nvGrpSpPr>
          <p:cNvPr id="10247" name="Group 32"/>
          <p:cNvGrpSpPr>
            <a:grpSpLocks/>
          </p:cNvGrpSpPr>
          <p:nvPr/>
        </p:nvGrpSpPr>
        <p:grpSpPr bwMode="auto">
          <a:xfrm>
            <a:off x="1511300" y="2335213"/>
            <a:ext cx="6172200" cy="3109912"/>
            <a:chOff x="432" y="912"/>
            <a:chExt cx="3888" cy="1959"/>
          </a:xfrm>
        </p:grpSpPr>
        <p:sp>
          <p:nvSpPr>
            <p:cNvPr id="10283" name="Text Box 33"/>
            <p:cNvSpPr txBox="1">
              <a:spLocks noChangeArrowheads="1"/>
            </p:cNvSpPr>
            <p:nvPr/>
          </p:nvSpPr>
          <p:spPr bwMode="auto">
            <a:xfrm>
              <a:off x="1152" y="912"/>
              <a:ext cx="384" cy="327"/>
            </a:xfrm>
            <a:prstGeom prst="rect">
              <a:avLst/>
            </a:prstGeom>
            <a:noFill/>
            <a:ln w="9525">
              <a:noFill/>
              <a:miter lim="800000"/>
              <a:headEnd/>
              <a:tailEnd/>
            </a:ln>
          </p:spPr>
          <p:txBody>
            <a:bodyPr>
              <a:spAutoFit/>
            </a:bodyPr>
            <a:lstStyle/>
            <a:p>
              <a:pPr>
                <a:spcBef>
                  <a:spcPct val="50000"/>
                </a:spcBef>
              </a:pPr>
              <a:r>
                <a:rPr lang="en-US">
                  <a:latin typeface="Arial" charset="0"/>
                </a:rPr>
                <a:t>A</a:t>
              </a:r>
            </a:p>
          </p:txBody>
        </p:sp>
        <p:sp>
          <p:nvSpPr>
            <p:cNvPr id="10284" name="Text Box 34"/>
            <p:cNvSpPr txBox="1">
              <a:spLocks noChangeArrowheads="1"/>
            </p:cNvSpPr>
            <p:nvPr/>
          </p:nvSpPr>
          <p:spPr bwMode="auto">
            <a:xfrm>
              <a:off x="2736" y="960"/>
              <a:ext cx="384" cy="327"/>
            </a:xfrm>
            <a:prstGeom prst="rect">
              <a:avLst/>
            </a:prstGeom>
            <a:noFill/>
            <a:ln w="9525">
              <a:noFill/>
              <a:miter lim="800000"/>
              <a:headEnd/>
              <a:tailEnd/>
            </a:ln>
          </p:spPr>
          <p:txBody>
            <a:bodyPr>
              <a:spAutoFit/>
            </a:bodyPr>
            <a:lstStyle/>
            <a:p>
              <a:pPr>
                <a:spcBef>
                  <a:spcPct val="50000"/>
                </a:spcBef>
              </a:pPr>
              <a:r>
                <a:rPr lang="en-US">
                  <a:latin typeface="Arial" charset="0"/>
                </a:rPr>
                <a:t>B</a:t>
              </a:r>
            </a:p>
          </p:txBody>
        </p:sp>
        <p:sp>
          <p:nvSpPr>
            <p:cNvPr id="10285" name="Text Box 35"/>
            <p:cNvSpPr txBox="1">
              <a:spLocks noChangeArrowheads="1"/>
            </p:cNvSpPr>
            <p:nvPr/>
          </p:nvSpPr>
          <p:spPr bwMode="auto">
            <a:xfrm>
              <a:off x="3936" y="2448"/>
              <a:ext cx="384" cy="327"/>
            </a:xfrm>
            <a:prstGeom prst="rect">
              <a:avLst/>
            </a:prstGeom>
            <a:noFill/>
            <a:ln w="9525">
              <a:noFill/>
              <a:miter lim="800000"/>
              <a:headEnd/>
              <a:tailEnd/>
            </a:ln>
          </p:spPr>
          <p:txBody>
            <a:bodyPr>
              <a:spAutoFit/>
            </a:bodyPr>
            <a:lstStyle/>
            <a:p>
              <a:pPr>
                <a:spcBef>
                  <a:spcPct val="50000"/>
                </a:spcBef>
              </a:pPr>
              <a:r>
                <a:rPr lang="en-US">
                  <a:latin typeface="Arial" charset="0"/>
                </a:rPr>
                <a:t>C</a:t>
              </a:r>
            </a:p>
          </p:txBody>
        </p:sp>
        <p:sp>
          <p:nvSpPr>
            <p:cNvPr id="10286" name="Text Box 36"/>
            <p:cNvSpPr txBox="1">
              <a:spLocks noChangeArrowheads="1"/>
            </p:cNvSpPr>
            <p:nvPr/>
          </p:nvSpPr>
          <p:spPr bwMode="auto">
            <a:xfrm>
              <a:off x="432" y="2496"/>
              <a:ext cx="384" cy="327"/>
            </a:xfrm>
            <a:prstGeom prst="rect">
              <a:avLst/>
            </a:prstGeom>
            <a:noFill/>
            <a:ln w="9525">
              <a:noFill/>
              <a:miter lim="800000"/>
              <a:headEnd/>
              <a:tailEnd/>
            </a:ln>
          </p:spPr>
          <p:txBody>
            <a:bodyPr>
              <a:spAutoFit/>
            </a:bodyPr>
            <a:lstStyle/>
            <a:p>
              <a:pPr>
                <a:spcBef>
                  <a:spcPct val="50000"/>
                </a:spcBef>
              </a:pPr>
              <a:r>
                <a:rPr lang="en-US">
                  <a:latin typeface="Arial" charset="0"/>
                </a:rPr>
                <a:t>D</a:t>
              </a:r>
            </a:p>
          </p:txBody>
        </p:sp>
        <p:sp>
          <p:nvSpPr>
            <p:cNvPr id="10287" name="Line 37"/>
            <p:cNvSpPr>
              <a:spLocks noChangeShapeType="1"/>
            </p:cNvSpPr>
            <p:nvPr/>
          </p:nvSpPr>
          <p:spPr bwMode="auto">
            <a:xfrm>
              <a:off x="1406" y="1248"/>
              <a:ext cx="0" cy="1296"/>
            </a:xfrm>
            <a:prstGeom prst="line">
              <a:avLst/>
            </a:prstGeom>
            <a:noFill/>
            <a:ln w="38100">
              <a:solidFill>
                <a:srgbClr val="0000FF"/>
              </a:solidFill>
              <a:prstDash val="sysDot"/>
              <a:round/>
              <a:headEnd/>
              <a:tailEnd/>
            </a:ln>
          </p:spPr>
          <p:txBody>
            <a:bodyPr/>
            <a:lstStyle/>
            <a:p>
              <a:endParaRPr lang="en-US"/>
            </a:p>
          </p:txBody>
        </p:sp>
        <p:grpSp>
          <p:nvGrpSpPr>
            <p:cNvPr id="10288" name="Group 38"/>
            <p:cNvGrpSpPr>
              <a:grpSpLocks/>
            </p:cNvGrpSpPr>
            <p:nvPr/>
          </p:nvGrpSpPr>
          <p:grpSpPr bwMode="auto">
            <a:xfrm>
              <a:off x="768" y="1248"/>
              <a:ext cx="3108" cy="1296"/>
              <a:chOff x="768" y="1248"/>
              <a:chExt cx="3108" cy="1296"/>
            </a:xfrm>
          </p:grpSpPr>
          <p:grpSp>
            <p:nvGrpSpPr>
              <p:cNvPr id="10290" name="Group 39"/>
              <p:cNvGrpSpPr>
                <a:grpSpLocks/>
              </p:cNvGrpSpPr>
              <p:nvPr/>
            </p:nvGrpSpPr>
            <p:grpSpPr bwMode="auto">
              <a:xfrm>
                <a:off x="768" y="1248"/>
                <a:ext cx="3108" cy="1296"/>
                <a:chOff x="876" y="1824"/>
                <a:chExt cx="3108" cy="1296"/>
              </a:xfrm>
            </p:grpSpPr>
            <p:sp>
              <p:nvSpPr>
                <p:cNvPr id="10293" name="Line 40"/>
                <p:cNvSpPr>
                  <a:spLocks noChangeShapeType="1"/>
                </p:cNvSpPr>
                <p:nvPr/>
              </p:nvSpPr>
              <p:spPr bwMode="auto">
                <a:xfrm>
                  <a:off x="1513" y="1824"/>
                  <a:ext cx="1348" cy="0"/>
                </a:xfrm>
                <a:prstGeom prst="line">
                  <a:avLst/>
                </a:prstGeom>
                <a:noFill/>
                <a:ln w="38100">
                  <a:solidFill>
                    <a:srgbClr val="0000FF"/>
                  </a:solidFill>
                  <a:round/>
                  <a:headEnd/>
                  <a:tailEnd/>
                </a:ln>
              </p:spPr>
              <p:txBody>
                <a:bodyPr/>
                <a:lstStyle/>
                <a:p>
                  <a:endParaRPr lang="en-US"/>
                </a:p>
              </p:txBody>
            </p:sp>
            <p:sp>
              <p:nvSpPr>
                <p:cNvPr id="10294" name="Line 41"/>
                <p:cNvSpPr>
                  <a:spLocks noChangeShapeType="1"/>
                </p:cNvSpPr>
                <p:nvPr/>
              </p:nvSpPr>
              <p:spPr bwMode="auto">
                <a:xfrm flipH="1">
                  <a:off x="876" y="1824"/>
                  <a:ext cx="637" cy="1296"/>
                </a:xfrm>
                <a:prstGeom prst="line">
                  <a:avLst/>
                </a:prstGeom>
                <a:noFill/>
                <a:ln w="38100">
                  <a:solidFill>
                    <a:srgbClr val="0000FF"/>
                  </a:solidFill>
                  <a:round/>
                  <a:headEnd/>
                  <a:tailEnd/>
                </a:ln>
              </p:spPr>
              <p:txBody>
                <a:bodyPr/>
                <a:lstStyle/>
                <a:p>
                  <a:endParaRPr lang="en-US"/>
                </a:p>
              </p:txBody>
            </p:sp>
            <p:sp>
              <p:nvSpPr>
                <p:cNvPr id="10295" name="Line 42"/>
                <p:cNvSpPr>
                  <a:spLocks noChangeShapeType="1"/>
                </p:cNvSpPr>
                <p:nvPr/>
              </p:nvSpPr>
              <p:spPr bwMode="auto">
                <a:xfrm>
                  <a:off x="2861" y="1824"/>
                  <a:ext cx="1123" cy="1296"/>
                </a:xfrm>
                <a:prstGeom prst="line">
                  <a:avLst/>
                </a:prstGeom>
                <a:noFill/>
                <a:ln w="38100">
                  <a:solidFill>
                    <a:srgbClr val="0000FF"/>
                  </a:solidFill>
                  <a:round/>
                  <a:headEnd/>
                  <a:tailEnd/>
                </a:ln>
              </p:spPr>
              <p:txBody>
                <a:bodyPr/>
                <a:lstStyle/>
                <a:p>
                  <a:endParaRPr lang="en-US"/>
                </a:p>
              </p:txBody>
            </p:sp>
            <p:sp>
              <p:nvSpPr>
                <p:cNvPr id="10296" name="Line 43"/>
                <p:cNvSpPr>
                  <a:spLocks noChangeShapeType="1"/>
                </p:cNvSpPr>
                <p:nvPr/>
              </p:nvSpPr>
              <p:spPr bwMode="auto">
                <a:xfrm>
                  <a:off x="876" y="3120"/>
                  <a:ext cx="3108" cy="0"/>
                </a:xfrm>
                <a:prstGeom prst="line">
                  <a:avLst/>
                </a:prstGeom>
                <a:noFill/>
                <a:ln w="38100">
                  <a:solidFill>
                    <a:srgbClr val="0000FF"/>
                  </a:solidFill>
                  <a:round/>
                  <a:headEnd/>
                  <a:tailEnd/>
                </a:ln>
              </p:spPr>
              <p:txBody>
                <a:bodyPr/>
                <a:lstStyle/>
                <a:p>
                  <a:endParaRPr lang="en-US"/>
                </a:p>
              </p:txBody>
            </p:sp>
          </p:grpSp>
          <p:sp>
            <p:nvSpPr>
              <p:cNvPr id="10291" name="Line 44"/>
              <p:cNvSpPr>
                <a:spLocks noChangeShapeType="1"/>
              </p:cNvSpPr>
              <p:nvPr/>
            </p:nvSpPr>
            <p:spPr bwMode="auto">
              <a:xfrm>
                <a:off x="1392" y="2400"/>
                <a:ext cx="144" cy="0"/>
              </a:xfrm>
              <a:prstGeom prst="line">
                <a:avLst/>
              </a:prstGeom>
              <a:noFill/>
              <a:ln w="28575">
                <a:solidFill>
                  <a:srgbClr val="0000FF"/>
                </a:solidFill>
                <a:round/>
                <a:headEnd/>
                <a:tailEnd/>
              </a:ln>
            </p:spPr>
            <p:txBody>
              <a:bodyPr/>
              <a:lstStyle/>
              <a:p>
                <a:endParaRPr lang="en-US"/>
              </a:p>
            </p:txBody>
          </p:sp>
          <p:sp>
            <p:nvSpPr>
              <p:cNvPr id="10292" name="Line 45"/>
              <p:cNvSpPr>
                <a:spLocks noChangeShapeType="1"/>
              </p:cNvSpPr>
              <p:nvPr/>
            </p:nvSpPr>
            <p:spPr bwMode="auto">
              <a:xfrm>
                <a:off x="1536" y="2400"/>
                <a:ext cx="0" cy="144"/>
              </a:xfrm>
              <a:prstGeom prst="line">
                <a:avLst/>
              </a:prstGeom>
              <a:noFill/>
              <a:ln w="28575">
                <a:solidFill>
                  <a:srgbClr val="0000FF"/>
                </a:solidFill>
                <a:round/>
                <a:headEnd/>
                <a:tailEnd/>
              </a:ln>
            </p:spPr>
            <p:txBody>
              <a:bodyPr/>
              <a:lstStyle/>
              <a:p>
                <a:endParaRPr lang="en-US"/>
              </a:p>
            </p:txBody>
          </p:sp>
        </p:grpSp>
        <p:sp>
          <p:nvSpPr>
            <p:cNvPr id="10289" name="Text Box 46"/>
            <p:cNvSpPr txBox="1">
              <a:spLocks noChangeArrowheads="1"/>
            </p:cNvSpPr>
            <p:nvPr/>
          </p:nvSpPr>
          <p:spPr bwMode="auto">
            <a:xfrm>
              <a:off x="1392" y="2544"/>
              <a:ext cx="384" cy="327"/>
            </a:xfrm>
            <a:prstGeom prst="rect">
              <a:avLst/>
            </a:prstGeom>
            <a:noFill/>
            <a:ln w="9525">
              <a:noFill/>
              <a:miter lim="800000"/>
              <a:headEnd/>
              <a:tailEnd/>
            </a:ln>
          </p:spPr>
          <p:txBody>
            <a:bodyPr>
              <a:spAutoFit/>
            </a:bodyPr>
            <a:lstStyle/>
            <a:p>
              <a:pPr>
                <a:spcBef>
                  <a:spcPct val="50000"/>
                </a:spcBef>
              </a:pPr>
              <a:r>
                <a:rPr lang="en-US">
                  <a:latin typeface="Arial" charset="0"/>
                </a:rPr>
                <a:t>H</a:t>
              </a:r>
            </a:p>
          </p:txBody>
        </p:sp>
      </p:grpSp>
      <p:sp>
        <p:nvSpPr>
          <p:cNvPr id="10249" name="Text Box 217"/>
          <p:cNvSpPr txBox="1">
            <a:spLocks noChangeArrowheads="1"/>
          </p:cNvSpPr>
          <p:nvPr/>
        </p:nvSpPr>
        <p:spPr bwMode="auto">
          <a:xfrm>
            <a:off x="457200" y="822325"/>
            <a:ext cx="7848600" cy="1066800"/>
          </a:xfrm>
          <a:prstGeom prst="rect">
            <a:avLst/>
          </a:prstGeom>
          <a:noFill/>
          <a:ln w="9525">
            <a:noFill/>
            <a:miter lim="800000"/>
            <a:headEnd/>
            <a:tailEnd/>
          </a:ln>
        </p:spPr>
        <p:txBody>
          <a:bodyPr>
            <a:spAutoFit/>
          </a:bodyPr>
          <a:lstStyle/>
          <a:p>
            <a:pPr algn="just">
              <a:spcBef>
                <a:spcPct val="50000"/>
              </a:spcBef>
            </a:pPr>
            <a:r>
              <a:rPr lang="en-US" sz="3200">
                <a:latin typeface="Arial" charset="0"/>
              </a:rPr>
              <a:t>	Để tính được diện tích hình thang ta tiến hành việc cắt ghép như sau:</a:t>
            </a:r>
          </a:p>
        </p:txBody>
      </p:sp>
      <p:grpSp>
        <p:nvGrpSpPr>
          <p:cNvPr id="10250" name="Group 218"/>
          <p:cNvGrpSpPr>
            <a:grpSpLocks/>
          </p:cNvGrpSpPr>
          <p:nvPr/>
        </p:nvGrpSpPr>
        <p:grpSpPr bwMode="auto">
          <a:xfrm>
            <a:off x="1600200" y="2057400"/>
            <a:ext cx="5802313" cy="4348163"/>
            <a:chOff x="281" y="1392"/>
            <a:chExt cx="3799" cy="2825"/>
          </a:xfrm>
        </p:grpSpPr>
        <p:grpSp>
          <p:nvGrpSpPr>
            <p:cNvPr id="10251" name="Group 219"/>
            <p:cNvGrpSpPr>
              <a:grpSpLocks/>
            </p:cNvGrpSpPr>
            <p:nvPr/>
          </p:nvGrpSpPr>
          <p:grpSpPr bwMode="auto">
            <a:xfrm>
              <a:off x="297" y="1392"/>
              <a:ext cx="3750" cy="2825"/>
              <a:chOff x="330" y="1319"/>
              <a:chExt cx="3750" cy="2898"/>
            </a:xfrm>
          </p:grpSpPr>
          <p:sp>
            <p:nvSpPr>
              <p:cNvPr id="10266" name="Line 220"/>
              <p:cNvSpPr>
                <a:spLocks noChangeShapeType="1"/>
              </p:cNvSpPr>
              <p:nvPr/>
            </p:nvSpPr>
            <p:spPr bwMode="auto">
              <a:xfrm rot="5400000">
                <a:off x="1487" y="2757"/>
                <a:ext cx="2854" cy="0"/>
              </a:xfrm>
              <a:prstGeom prst="line">
                <a:avLst/>
              </a:prstGeom>
              <a:noFill/>
              <a:ln w="3175">
                <a:solidFill>
                  <a:schemeClr val="tx1"/>
                </a:solidFill>
                <a:round/>
                <a:headEnd/>
                <a:tailEnd/>
              </a:ln>
            </p:spPr>
            <p:txBody>
              <a:bodyPr/>
              <a:lstStyle/>
              <a:p>
                <a:endParaRPr lang="en-US"/>
              </a:p>
            </p:txBody>
          </p:sp>
          <p:sp>
            <p:nvSpPr>
              <p:cNvPr id="10267" name="Line 221"/>
              <p:cNvSpPr>
                <a:spLocks noChangeShapeType="1"/>
              </p:cNvSpPr>
              <p:nvPr/>
            </p:nvSpPr>
            <p:spPr bwMode="auto">
              <a:xfrm rot="5400000">
                <a:off x="1236" y="2754"/>
                <a:ext cx="2854" cy="0"/>
              </a:xfrm>
              <a:prstGeom prst="line">
                <a:avLst/>
              </a:prstGeom>
              <a:noFill/>
              <a:ln w="3175">
                <a:solidFill>
                  <a:schemeClr val="tx1"/>
                </a:solidFill>
                <a:round/>
                <a:headEnd/>
                <a:tailEnd/>
              </a:ln>
            </p:spPr>
            <p:txBody>
              <a:bodyPr/>
              <a:lstStyle/>
              <a:p>
                <a:endParaRPr lang="en-US"/>
              </a:p>
            </p:txBody>
          </p:sp>
          <p:sp>
            <p:nvSpPr>
              <p:cNvPr id="10268" name="Line 222"/>
              <p:cNvSpPr>
                <a:spLocks noChangeShapeType="1"/>
              </p:cNvSpPr>
              <p:nvPr/>
            </p:nvSpPr>
            <p:spPr bwMode="auto">
              <a:xfrm rot="5400000">
                <a:off x="1007" y="2762"/>
                <a:ext cx="2854" cy="0"/>
              </a:xfrm>
              <a:prstGeom prst="line">
                <a:avLst/>
              </a:prstGeom>
              <a:noFill/>
              <a:ln w="3175">
                <a:solidFill>
                  <a:schemeClr val="tx1"/>
                </a:solidFill>
                <a:round/>
                <a:headEnd/>
                <a:tailEnd/>
              </a:ln>
            </p:spPr>
            <p:txBody>
              <a:bodyPr/>
              <a:lstStyle/>
              <a:p>
                <a:endParaRPr lang="en-US"/>
              </a:p>
            </p:txBody>
          </p:sp>
          <p:sp>
            <p:nvSpPr>
              <p:cNvPr id="10269" name="Line 223"/>
              <p:cNvSpPr>
                <a:spLocks noChangeShapeType="1"/>
              </p:cNvSpPr>
              <p:nvPr/>
            </p:nvSpPr>
            <p:spPr bwMode="auto">
              <a:xfrm rot="5400000">
                <a:off x="777" y="2766"/>
                <a:ext cx="2855" cy="0"/>
              </a:xfrm>
              <a:prstGeom prst="line">
                <a:avLst/>
              </a:prstGeom>
              <a:noFill/>
              <a:ln w="3175">
                <a:solidFill>
                  <a:schemeClr val="tx1"/>
                </a:solidFill>
                <a:round/>
                <a:headEnd/>
                <a:tailEnd/>
              </a:ln>
            </p:spPr>
            <p:txBody>
              <a:bodyPr/>
              <a:lstStyle/>
              <a:p>
                <a:endParaRPr lang="en-US"/>
              </a:p>
            </p:txBody>
          </p:sp>
          <p:sp>
            <p:nvSpPr>
              <p:cNvPr id="10270" name="Line 224"/>
              <p:cNvSpPr>
                <a:spLocks noChangeShapeType="1"/>
              </p:cNvSpPr>
              <p:nvPr/>
            </p:nvSpPr>
            <p:spPr bwMode="auto">
              <a:xfrm rot="5400000">
                <a:off x="537" y="2752"/>
                <a:ext cx="2855" cy="0"/>
              </a:xfrm>
              <a:prstGeom prst="line">
                <a:avLst/>
              </a:prstGeom>
              <a:noFill/>
              <a:ln w="3175">
                <a:solidFill>
                  <a:schemeClr val="tx1"/>
                </a:solidFill>
                <a:round/>
                <a:headEnd/>
                <a:tailEnd/>
              </a:ln>
            </p:spPr>
            <p:txBody>
              <a:bodyPr/>
              <a:lstStyle/>
              <a:p>
                <a:endParaRPr lang="en-US"/>
              </a:p>
            </p:txBody>
          </p:sp>
          <p:sp>
            <p:nvSpPr>
              <p:cNvPr id="10271" name="Line 225"/>
              <p:cNvSpPr>
                <a:spLocks noChangeShapeType="1"/>
              </p:cNvSpPr>
              <p:nvPr/>
            </p:nvSpPr>
            <p:spPr bwMode="auto">
              <a:xfrm rot="5400000">
                <a:off x="319" y="2749"/>
                <a:ext cx="2855" cy="0"/>
              </a:xfrm>
              <a:prstGeom prst="line">
                <a:avLst/>
              </a:prstGeom>
              <a:noFill/>
              <a:ln w="3175">
                <a:solidFill>
                  <a:schemeClr val="tx1"/>
                </a:solidFill>
                <a:round/>
                <a:headEnd/>
                <a:tailEnd/>
              </a:ln>
            </p:spPr>
            <p:txBody>
              <a:bodyPr/>
              <a:lstStyle/>
              <a:p>
                <a:endParaRPr lang="en-US"/>
              </a:p>
            </p:txBody>
          </p:sp>
          <p:sp>
            <p:nvSpPr>
              <p:cNvPr id="10272" name="Line 226"/>
              <p:cNvSpPr>
                <a:spLocks noChangeShapeType="1"/>
              </p:cNvSpPr>
              <p:nvPr/>
            </p:nvSpPr>
            <p:spPr bwMode="auto">
              <a:xfrm rot="5400000">
                <a:off x="80" y="2760"/>
                <a:ext cx="2854" cy="0"/>
              </a:xfrm>
              <a:prstGeom prst="line">
                <a:avLst/>
              </a:prstGeom>
              <a:noFill/>
              <a:ln w="3175">
                <a:solidFill>
                  <a:schemeClr val="tx1"/>
                </a:solidFill>
                <a:round/>
                <a:headEnd/>
                <a:tailEnd/>
              </a:ln>
            </p:spPr>
            <p:txBody>
              <a:bodyPr/>
              <a:lstStyle/>
              <a:p>
                <a:endParaRPr lang="en-US"/>
              </a:p>
            </p:txBody>
          </p:sp>
          <p:sp>
            <p:nvSpPr>
              <p:cNvPr id="10273" name="Line 227"/>
              <p:cNvSpPr>
                <a:spLocks noChangeShapeType="1"/>
              </p:cNvSpPr>
              <p:nvPr/>
            </p:nvSpPr>
            <p:spPr bwMode="auto">
              <a:xfrm rot="5400000">
                <a:off x="-149" y="2768"/>
                <a:ext cx="2854" cy="0"/>
              </a:xfrm>
              <a:prstGeom prst="line">
                <a:avLst/>
              </a:prstGeom>
              <a:noFill/>
              <a:ln w="3175">
                <a:solidFill>
                  <a:schemeClr val="tx1"/>
                </a:solidFill>
                <a:round/>
                <a:headEnd/>
                <a:tailEnd/>
              </a:ln>
            </p:spPr>
            <p:txBody>
              <a:bodyPr/>
              <a:lstStyle/>
              <a:p>
                <a:endParaRPr lang="en-US"/>
              </a:p>
            </p:txBody>
          </p:sp>
          <p:sp>
            <p:nvSpPr>
              <p:cNvPr id="10274" name="Line 228"/>
              <p:cNvSpPr>
                <a:spLocks noChangeShapeType="1"/>
              </p:cNvSpPr>
              <p:nvPr/>
            </p:nvSpPr>
            <p:spPr bwMode="auto">
              <a:xfrm rot="5400000">
                <a:off x="-382" y="2765"/>
                <a:ext cx="2854" cy="0"/>
              </a:xfrm>
              <a:prstGeom prst="line">
                <a:avLst/>
              </a:prstGeom>
              <a:noFill/>
              <a:ln w="3175">
                <a:solidFill>
                  <a:schemeClr val="tx1"/>
                </a:solidFill>
                <a:round/>
                <a:headEnd/>
                <a:tailEnd/>
              </a:ln>
            </p:spPr>
            <p:txBody>
              <a:bodyPr/>
              <a:lstStyle/>
              <a:p>
                <a:endParaRPr lang="en-US"/>
              </a:p>
            </p:txBody>
          </p:sp>
          <p:sp>
            <p:nvSpPr>
              <p:cNvPr id="10275" name="Line 229"/>
              <p:cNvSpPr>
                <a:spLocks noChangeShapeType="1"/>
              </p:cNvSpPr>
              <p:nvPr/>
            </p:nvSpPr>
            <p:spPr bwMode="auto">
              <a:xfrm rot="5400000">
                <a:off x="-617" y="2760"/>
                <a:ext cx="2854" cy="0"/>
              </a:xfrm>
              <a:prstGeom prst="line">
                <a:avLst/>
              </a:prstGeom>
              <a:noFill/>
              <a:ln w="3175">
                <a:solidFill>
                  <a:schemeClr val="tx1"/>
                </a:solidFill>
                <a:round/>
                <a:headEnd/>
                <a:tailEnd/>
              </a:ln>
            </p:spPr>
            <p:txBody>
              <a:bodyPr/>
              <a:lstStyle/>
              <a:p>
                <a:endParaRPr lang="en-US"/>
              </a:p>
            </p:txBody>
          </p:sp>
          <p:sp>
            <p:nvSpPr>
              <p:cNvPr id="10276" name="Line 230"/>
              <p:cNvSpPr>
                <a:spLocks noChangeShapeType="1"/>
              </p:cNvSpPr>
              <p:nvPr/>
            </p:nvSpPr>
            <p:spPr bwMode="auto">
              <a:xfrm rot="5400000">
                <a:off x="-857" y="2790"/>
                <a:ext cx="2854" cy="0"/>
              </a:xfrm>
              <a:prstGeom prst="line">
                <a:avLst/>
              </a:prstGeom>
              <a:noFill/>
              <a:ln w="3175">
                <a:solidFill>
                  <a:schemeClr val="tx1"/>
                </a:solidFill>
                <a:round/>
                <a:headEnd/>
                <a:tailEnd/>
              </a:ln>
            </p:spPr>
            <p:txBody>
              <a:bodyPr/>
              <a:lstStyle/>
              <a:p>
                <a:endParaRPr lang="en-US"/>
              </a:p>
            </p:txBody>
          </p:sp>
          <p:sp>
            <p:nvSpPr>
              <p:cNvPr id="10277" name="Line 231"/>
              <p:cNvSpPr>
                <a:spLocks noChangeShapeType="1"/>
              </p:cNvSpPr>
              <p:nvPr/>
            </p:nvSpPr>
            <p:spPr bwMode="auto">
              <a:xfrm rot="5400000">
                <a:off x="-1097" y="2746"/>
                <a:ext cx="2854" cy="0"/>
              </a:xfrm>
              <a:prstGeom prst="line">
                <a:avLst/>
              </a:prstGeom>
              <a:noFill/>
              <a:ln w="3175">
                <a:solidFill>
                  <a:schemeClr val="tx1"/>
                </a:solidFill>
                <a:round/>
                <a:headEnd/>
                <a:tailEnd/>
              </a:ln>
            </p:spPr>
            <p:txBody>
              <a:bodyPr/>
              <a:lstStyle/>
              <a:p>
                <a:endParaRPr lang="en-US"/>
              </a:p>
            </p:txBody>
          </p:sp>
          <p:sp>
            <p:nvSpPr>
              <p:cNvPr id="10278" name="Line 232"/>
              <p:cNvSpPr>
                <a:spLocks noChangeShapeType="1"/>
              </p:cNvSpPr>
              <p:nvPr/>
            </p:nvSpPr>
            <p:spPr bwMode="auto">
              <a:xfrm rot="5400000">
                <a:off x="2653" y="2756"/>
                <a:ext cx="2854" cy="0"/>
              </a:xfrm>
              <a:prstGeom prst="line">
                <a:avLst/>
              </a:prstGeom>
              <a:noFill/>
              <a:ln w="3175">
                <a:solidFill>
                  <a:schemeClr val="tx1"/>
                </a:solidFill>
                <a:round/>
                <a:headEnd/>
                <a:tailEnd/>
              </a:ln>
            </p:spPr>
            <p:txBody>
              <a:bodyPr/>
              <a:lstStyle/>
              <a:p>
                <a:endParaRPr lang="en-US"/>
              </a:p>
            </p:txBody>
          </p:sp>
          <p:sp>
            <p:nvSpPr>
              <p:cNvPr id="10279" name="Line 233"/>
              <p:cNvSpPr>
                <a:spLocks noChangeShapeType="1"/>
              </p:cNvSpPr>
              <p:nvPr/>
            </p:nvSpPr>
            <p:spPr bwMode="auto">
              <a:xfrm rot="5400000">
                <a:off x="2413" y="2764"/>
                <a:ext cx="2854" cy="0"/>
              </a:xfrm>
              <a:prstGeom prst="line">
                <a:avLst/>
              </a:prstGeom>
              <a:noFill/>
              <a:ln w="3175">
                <a:solidFill>
                  <a:schemeClr val="tx1"/>
                </a:solidFill>
                <a:round/>
                <a:headEnd/>
                <a:tailEnd/>
              </a:ln>
            </p:spPr>
            <p:txBody>
              <a:bodyPr/>
              <a:lstStyle/>
              <a:p>
                <a:endParaRPr lang="en-US"/>
              </a:p>
            </p:txBody>
          </p:sp>
          <p:sp>
            <p:nvSpPr>
              <p:cNvPr id="10280" name="Line 234"/>
              <p:cNvSpPr>
                <a:spLocks noChangeShapeType="1"/>
              </p:cNvSpPr>
              <p:nvPr/>
            </p:nvSpPr>
            <p:spPr bwMode="auto">
              <a:xfrm rot="5400000">
                <a:off x="2173" y="2750"/>
                <a:ext cx="2854" cy="0"/>
              </a:xfrm>
              <a:prstGeom prst="line">
                <a:avLst/>
              </a:prstGeom>
              <a:noFill/>
              <a:ln w="3175">
                <a:solidFill>
                  <a:schemeClr val="tx1"/>
                </a:solidFill>
                <a:round/>
                <a:headEnd/>
                <a:tailEnd/>
              </a:ln>
            </p:spPr>
            <p:txBody>
              <a:bodyPr/>
              <a:lstStyle/>
              <a:p>
                <a:endParaRPr lang="en-US"/>
              </a:p>
            </p:txBody>
          </p:sp>
          <p:sp>
            <p:nvSpPr>
              <p:cNvPr id="10281" name="Line 235"/>
              <p:cNvSpPr>
                <a:spLocks noChangeShapeType="1"/>
              </p:cNvSpPr>
              <p:nvPr/>
            </p:nvSpPr>
            <p:spPr bwMode="auto">
              <a:xfrm rot="5400000">
                <a:off x="1954" y="2754"/>
                <a:ext cx="2855" cy="0"/>
              </a:xfrm>
              <a:prstGeom prst="line">
                <a:avLst/>
              </a:prstGeom>
              <a:noFill/>
              <a:ln w="3175">
                <a:solidFill>
                  <a:schemeClr val="tx1"/>
                </a:solidFill>
                <a:round/>
                <a:headEnd/>
                <a:tailEnd/>
              </a:ln>
            </p:spPr>
            <p:txBody>
              <a:bodyPr/>
              <a:lstStyle/>
              <a:p>
                <a:endParaRPr lang="en-US"/>
              </a:p>
            </p:txBody>
          </p:sp>
          <p:sp>
            <p:nvSpPr>
              <p:cNvPr id="10282" name="Line 236"/>
              <p:cNvSpPr>
                <a:spLocks noChangeShapeType="1"/>
              </p:cNvSpPr>
              <p:nvPr/>
            </p:nvSpPr>
            <p:spPr bwMode="auto">
              <a:xfrm rot="5400000">
                <a:off x="1714" y="2762"/>
                <a:ext cx="2855" cy="0"/>
              </a:xfrm>
              <a:prstGeom prst="line">
                <a:avLst/>
              </a:prstGeom>
              <a:noFill/>
              <a:ln w="3175">
                <a:solidFill>
                  <a:schemeClr val="tx1"/>
                </a:solidFill>
                <a:round/>
                <a:headEnd/>
                <a:tailEnd/>
              </a:ln>
            </p:spPr>
            <p:txBody>
              <a:bodyPr/>
              <a:lstStyle/>
              <a:p>
                <a:endParaRPr lang="en-US"/>
              </a:p>
            </p:txBody>
          </p:sp>
        </p:grpSp>
        <p:grpSp>
          <p:nvGrpSpPr>
            <p:cNvPr id="10252" name="Group 237"/>
            <p:cNvGrpSpPr>
              <a:grpSpLocks/>
            </p:cNvGrpSpPr>
            <p:nvPr/>
          </p:nvGrpSpPr>
          <p:grpSpPr bwMode="auto">
            <a:xfrm>
              <a:off x="281" y="1392"/>
              <a:ext cx="3799" cy="2813"/>
              <a:chOff x="281" y="1392"/>
              <a:chExt cx="3906" cy="2813"/>
            </a:xfrm>
          </p:grpSpPr>
          <p:sp>
            <p:nvSpPr>
              <p:cNvPr id="10253" name="Line 238"/>
              <p:cNvSpPr>
                <a:spLocks noChangeShapeType="1"/>
              </p:cNvSpPr>
              <p:nvPr/>
            </p:nvSpPr>
            <p:spPr bwMode="auto">
              <a:xfrm>
                <a:off x="281" y="1632"/>
                <a:ext cx="3847" cy="0"/>
              </a:xfrm>
              <a:prstGeom prst="line">
                <a:avLst/>
              </a:prstGeom>
              <a:noFill/>
              <a:ln w="3175">
                <a:solidFill>
                  <a:schemeClr val="tx1"/>
                </a:solidFill>
                <a:round/>
                <a:headEnd/>
                <a:tailEnd/>
              </a:ln>
            </p:spPr>
            <p:txBody>
              <a:bodyPr/>
              <a:lstStyle/>
              <a:p>
                <a:endParaRPr lang="en-US"/>
              </a:p>
            </p:txBody>
          </p:sp>
          <p:sp>
            <p:nvSpPr>
              <p:cNvPr id="10254" name="Line 239"/>
              <p:cNvSpPr>
                <a:spLocks noChangeShapeType="1"/>
              </p:cNvSpPr>
              <p:nvPr/>
            </p:nvSpPr>
            <p:spPr bwMode="auto">
              <a:xfrm>
                <a:off x="292" y="1872"/>
                <a:ext cx="3847" cy="0"/>
              </a:xfrm>
              <a:prstGeom prst="line">
                <a:avLst/>
              </a:prstGeom>
              <a:noFill/>
              <a:ln w="3175">
                <a:solidFill>
                  <a:schemeClr val="tx1"/>
                </a:solidFill>
                <a:round/>
                <a:headEnd/>
                <a:tailEnd/>
              </a:ln>
            </p:spPr>
            <p:txBody>
              <a:bodyPr/>
              <a:lstStyle/>
              <a:p>
                <a:endParaRPr lang="en-US"/>
              </a:p>
            </p:txBody>
          </p:sp>
          <p:sp>
            <p:nvSpPr>
              <p:cNvPr id="10255" name="Line 240"/>
              <p:cNvSpPr>
                <a:spLocks noChangeShapeType="1"/>
              </p:cNvSpPr>
              <p:nvPr/>
            </p:nvSpPr>
            <p:spPr bwMode="auto">
              <a:xfrm>
                <a:off x="288" y="2112"/>
                <a:ext cx="3847" cy="0"/>
              </a:xfrm>
              <a:prstGeom prst="line">
                <a:avLst/>
              </a:prstGeom>
              <a:noFill/>
              <a:ln w="3175">
                <a:solidFill>
                  <a:schemeClr val="tx1"/>
                </a:solidFill>
                <a:round/>
                <a:headEnd/>
                <a:tailEnd/>
              </a:ln>
            </p:spPr>
            <p:txBody>
              <a:bodyPr/>
              <a:lstStyle/>
              <a:p>
                <a:endParaRPr lang="en-US"/>
              </a:p>
            </p:txBody>
          </p:sp>
          <p:sp>
            <p:nvSpPr>
              <p:cNvPr id="10256" name="Line 241"/>
              <p:cNvSpPr>
                <a:spLocks noChangeShapeType="1"/>
              </p:cNvSpPr>
              <p:nvPr/>
            </p:nvSpPr>
            <p:spPr bwMode="auto">
              <a:xfrm>
                <a:off x="307" y="2330"/>
                <a:ext cx="3847" cy="0"/>
              </a:xfrm>
              <a:prstGeom prst="line">
                <a:avLst/>
              </a:prstGeom>
              <a:noFill/>
              <a:ln w="3175">
                <a:solidFill>
                  <a:schemeClr val="tx1"/>
                </a:solidFill>
                <a:round/>
                <a:headEnd/>
                <a:tailEnd/>
              </a:ln>
            </p:spPr>
            <p:txBody>
              <a:bodyPr/>
              <a:lstStyle/>
              <a:p>
                <a:endParaRPr lang="en-US"/>
              </a:p>
            </p:txBody>
          </p:sp>
          <p:sp>
            <p:nvSpPr>
              <p:cNvPr id="10257" name="Line 242"/>
              <p:cNvSpPr>
                <a:spLocks noChangeShapeType="1"/>
              </p:cNvSpPr>
              <p:nvPr/>
            </p:nvSpPr>
            <p:spPr bwMode="auto">
              <a:xfrm>
                <a:off x="318" y="2570"/>
                <a:ext cx="3847" cy="0"/>
              </a:xfrm>
              <a:prstGeom prst="line">
                <a:avLst/>
              </a:prstGeom>
              <a:noFill/>
              <a:ln w="3175">
                <a:solidFill>
                  <a:schemeClr val="tx1"/>
                </a:solidFill>
                <a:round/>
                <a:headEnd/>
                <a:tailEnd/>
              </a:ln>
            </p:spPr>
            <p:txBody>
              <a:bodyPr/>
              <a:lstStyle/>
              <a:p>
                <a:endParaRPr lang="en-US"/>
              </a:p>
            </p:txBody>
          </p:sp>
          <p:sp>
            <p:nvSpPr>
              <p:cNvPr id="10258" name="Line 243"/>
              <p:cNvSpPr>
                <a:spLocks noChangeShapeType="1"/>
              </p:cNvSpPr>
              <p:nvPr/>
            </p:nvSpPr>
            <p:spPr bwMode="auto">
              <a:xfrm>
                <a:off x="314" y="2810"/>
                <a:ext cx="3847" cy="0"/>
              </a:xfrm>
              <a:prstGeom prst="line">
                <a:avLst/>
              </a:prstGeom>
              <a:noFill/>
              <a:ln w="3175">
                <a:solidFill>
                  <a:schemeClr val="tx1"/>
                </a:solidFill>
                <a:round/>
                <a:headEnd/>
                <a:tailEnd/>
              </a:ln>
            </p:spPr>
            <p:txBody>
              <a:bodyPr/>
              <a:lstStyle/>
              <a:p>
                <a:endParaRPr lang="en-US"/>
              </a:p>
            </p:txBody>
          </p:sp>
          <p:sp>
            <p:nvSpPr>
              <p:cNvPr id="10259" name="Line 244"/>
              <p:cNvSpPr>
                <a:spLocks noChangeShapeType="1"/>
              </p:cNvSpPr>
              <p:nvPr/>
            </p:nvSpPr>
            <p:spPr bwMode="auto">
              <a:xfrm>
                <a:off x="329" y="3028"/>
                <a:ext cx="3847" cy="0"/>
              </a:xfrm>
              <a:prstGeom prst="line">
                <a:avLst/>
              </a:prstGeom>
              <a:noFill/>
              <a:ln w="3175">
                <a:solidFill>
                  <a:schemeClr val="tx1"/>
                </a:solidFill>
                <a:round/>
                <a:headEnd/>
                <a:tailEnd/>
              </a:ln>
            </p:spPr>
            <p:txBody>
              <a:bodyPr/>
              <a:lstStyle/>
              <a:p>
                <a:endParaRPr lang="en-US"/>
              </a:p>
            </p:txBody>
          </p:sp>
          <p:sp>
            <p:nvSpPr>
              <p:cNvPr id="10260" name="Line 245"/>
              <p:cNvSpPr>
                <a:spLocks noChangeShapeType="1"/>
              </p:cNvSpPr>
              <p:nvPr/>
            </p:nvSpPr>
            <p:spPr bwMode="auto">
              <a:xfrm>
                <a:off x="340" y="3268"/>
                <a:ext cx="3847" cy="0"/>
              </a:xfrm>
              <a:prstGeom prst="line">
                <a:avLst/>
              </a:prstGeom>
              <a:noFill/>
              <a:ln w="3175">
                <a:solidFill>
                  <a:schemeClr val="tx1"/>
                </a:solidFill>
                <a:round/>
                <a:headEnd/>
                <a:tailEnd/>
              </a:ln>
            </p:spPr>
            <p:txBody>
              <a:bodyPr/>
              <a:lstStyle/>
              <a:p>
                <a:endParaRPr lang="en-US"/>
              </a:p>
            </p:txBody>
          </p:sp>
          <p:sp>
            <p:nvSpPr>
              <p:cNvPr id="10261" name="Line 246"/>
              <p:cNvSpPr>
                <a:spLocks noChangeShapeType="1"/>
              </p:cNvSpPr>
              <p:nvPr/>
            </p:nvSpPr>
            <p:spPr bwMode="auto">
              <a:xfrm>
                <a:off x="336" y="3508"/>
                <a:ext cx="3847" cy="0"/>
              </a:xfrm>
              <a:prstGeom prst="line">
                <a:avLst/>
              </a:prstGeom>
              <a:noFill/>
              <a:ln w="3175">
                <a:solidFill>
                  <a:schemeClr val="tx1"/>
                </a:solidFill>
                <a:round/>
                <a:headEnd/>
                <a:tailEnd/>
              </a:ln>
            </p:spPr>
            <p:txBody>
              <a:bodyPr/>
              <a:lstStyle/>
              <a:p>
                <a:endParaRPr lang="en-US"/>
              </a:p>
            </p:txBody>
          </p:sp>
          <p:sp>
            <p:nvSpPr>
              <p:cNvPr id="10262" name="Line 247"/>
              <p:cNvSpPr>
                <a:spLocks noChangeShapeType="1"/>
              </p:cNvSpPr>
              <p:nvPr/>
            </p:nvSpPr>
            <p:spPr bwMode="auto">
              <a:xfrm>
                <a:off x="329" y="3725"/>
                <a:ext cx="3847" cy="0"/>
              </a:xfrm>
              <a:prstGeom prst="line">
                <a:avLst/>
              </a:prstGeom>
              <a:noFill/>
              <a:ln w="3175">
                <a:solidFill>
                  <a:schemeClr val="tx1"/>
                </a:solidFill>
                <a:round/>
                <a:headEnd/>
                <a:tailEnd/>
              </a:ln>
            </p:spPr>
            <p:txBody>
              <a:bodyPr/>
              <a:lstStyle/>
              <a:p>
                <a:endParaRPr lang="en-US"/>
              </a:p>
            </p:txBody>
          </p:sp>
          <p:sp>
            <p:nvSpPr>
              <p:cNvPr id="10263" name="Line 248"/>
              <p:cNvSpPr>
                <a:spLocks noChangeShapeType="1"/>
              </p:cNvSpPr>
              <p:nvPr/>
            </p:nvSpPr>
            <p:spPr bwMode="auto">
              <a:xfrm>
                <a:off x="340" y="3965"/>
                <a:ext cx="3847" cy="0"/>
              </a:xfrm>
              <a:prstGeom prst="line">
                <a:avLst/>
              </a:prstGeom>
              <a:noFill/>
              <a:ln w="3175">
                <a:solidFill>
                  <a:schemeClr val="tx1"/>
                </a:solidFill>
                <a:round/>
                <a:headEnd/>
                <a:tailEnd/>
              </a:ln>
            </p:spPr>
            <p:txBody>
              <a:bodyPr/>
              <a:lstStyle/>
              <a:p>
                <a:endParaRPr lang="en-US"/>
              </a:p>
            </p:txBody>
          </p:sp>
          <p:sp>
            <p:nvSpPr>
              <p:cNvPr id="10264" name="Line 249"/>
              <p:cNvSpPr>
                <a:spLocks noChangeShapeType="1"/>
              </p:cNvSpPr>
              <p:nvPr/>
            </p:nvSpPr>
            <p:spPr bwMode="auto">
              <a:xfrm>
                <a:off x="325" y="4205"/>
                <a:ext cx="3847" cy="0"/>
              </a:xfrm>
              <a:prstGeom prst="line">
                <a:avLst/>
              </a:prstGeom>
              <a:noFill/>
              <a:ln w="3175">
                <a:solidFill>
                  <a:schemeClr val="tx1"/>
                </a:solidFill>
                <a:round/>
                <a:headEnd/>
                <a:tailEnd/>
              </a:ln>
            </p:spPr>
            <p:txBody>
              <a:bodyPr/>
              <a:lstStyle/>
              <a:p>
                <a:endParaRPr lang="en-US"/>
              </a:p>
            </p:txBody>
          </p:sp>
          <p:sp>
            <p:nvSpPr>
              <p:cNvPr id="10265" name="Line 250"/>
              <p:cNvSpPr>
                <a:spLocks noChangeShapeType="1"/>
              </p:cNvSpPr>
              <p:nvPr/>
            </p:nvSpPr>
            <p:spPr bwMode="auto">
              <a:xfrm>
                <a:off x="288" y="1392"/>
                <a:ext cx="3847" cy="0"/>
              </a:xfrm>
              <a:prstGeom prst="line">
                <a:avLst/>
              </a:prstGeom>
              <a:noFill/>
              <a:ln w="3175">
                <a:solidFill>
                  <a:schemeClr val="tx1"/>
                </a:solidFill>
                <a:round/>
                <a:headEnd/>
                <a:tailEnd/>
              </a:ln>
            </p:spPr>
            <p:txBody>
              <a:bodyPr/>
              <a:lstStyle/>
              <a:p>
                <a:endParaRPr lang="en-US"/>
              </a:p>
            </p:txBody>
          </p:sp>
        </p:gr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repeatCount="indefinite"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diamond(in)">
                                      <p:cBhvr>
                                        <p:cTn id="7" dur="1000"/>
                                        <p:tgtEl>
                                          <p:spTgt spid="9220"/>
                                        </p:tgtEl>
                                      </p:cBhvr>
                                    </p:animEffect>
                                  </p:childTnLst>
                                </p:cTn>
                              </p:par>
                            </p:childTnLst>
                          </p:cTn>
                        </p:par>
                        <p:par>
                          <p:cTn id="8" fill="hold" nodeType="afterGroup">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924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3" fill="hold" grpId="0" nodeType="clickEffect">
                                  <p:stCondLst>
                                    <p:cond delay="0"/>
                                  </p:stCondLst>
                                  <p:childTnLst>
                                    <p:set>
                                      <p:cBhvr>
                                        <p:cTn id="14" dur="1" fill="hold">
                                          <p:stCondLst>
                                            <p:cond delay="0"/>
                                          </p:stCondLst>
                                        </p:cTn>
                                        <p:tgtEl>
                                          <p:spTgt spid="9221"/>
                                        </p:tgtEl>
                                        <p:attrNameLst>
                                          <p:attrName>style.visibility</p:attrName>
                                        </p:attrNameLst>
                                      </p:cBhvr>
                                      <p:to>
                                        <p:strVal val="visible"/>
                                      </p:to>
                                    </p:set>
                                    <p:animEffect transition="in" filter="strips(upRight)">
                                      <p:cBhvr>
                                        <p:cTn id="15" dur="2000"/>
                                        <p:tgtEl>
                                          <p:spTgt spid="9221"/>
                                        </p:tgtEl>
                                      </p:cBhvr>
                                    </p:animEffect>
                                  </p:childTnLst>
                                </p:cTn>
                              </p:par>
                              <p:par>
                                <p:cTn id="16" presetID="1" presetClass="entr" presetSubtype="0" fill="hold" nodeType="withEffect">
                                  <p:stCondLst>
                                    <p:cond delay="0"/>
                                  </p:stCondLst>
                                  <p:childTnLst>
                                    <p:set>
                                      <p:cBhvr>
                                        <p:cTn id="17" dur="1" fill="hold">
                                          <p:stCondLst>
                                            <p:cond delay="0"/>
                                          </p:stCondLst>
                                        </p:cTn>
                                        <p:tgtEl>
                                          <p:spTgt spid="9219"/>
                                        </p:tgtEl>
                                        <p:attrNameLst>
                                          <p:attrName>style.visibility</p:attrName>
                                        </p:attrNameLst>
                                      </p:cBhvr>
                                      <p:to>
                                        <p:strVal val="visible"/>
                                      </p:to>
                                    </p:set>
                                  </p:childTnLst>
                                </p:cTn>
                              </p:par>
                              <p:par>
                                <p:cTn id="18" presetID="49" presetClass="path" presetSubtype="0" accel="50000" decel="50000" fill="hold" nodeType="withEffect">
                                  <p:stCondLst>
                                    <p:cond delay="0"/>
                                  </p:stCondLst>
                                  <p:childTnLst>
                                    <p:animMotion origin="layout" path="M -0.01753 0.04022 L 0.32414 0.19556 " pathEditMode="relative" rAng="0" ptsTypes="AA">
                                      <p:cBhvr>
                                        <p:cTn id="19" dur="2000" fill="hold"/>
                                        <p:tgtEl>
                                          <p:spTgt spid="9219"/>
                                        </p:tgtEl>
                                        <p:attrNameLst>
                                          <p:attrName>ppt_x</p:attrName>
                                          <p:attrName>ppt_y</p:attrName>
                                        </p:attrNameLst>
                                      </p:cBhvr>
                                      <p:rCtr x="17100" y="7800"/>
                                    </p:animMotion>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247"/>
                                        </p:tgtEl>
                                        <p:attrNameLst>
                                          <p:attrName>style.visibility</p:attrName>
                                        </p:attrNameLst>
                                      </p:cBhvr>
                                      <p:to>
                                        <p:strVal val="visible"/>
                                      </p:to>
                                    </p:set>
                                  </p:childTnLst>
                                </p:cTn>
                              </p:par>
                              <p:par>
                                <p:cTn id="24" presetID="1" presetClass="exit" presetSubtype="0" fill="hold" nodeType="withEffect">
                                  <p:stCondLst>
                                    <p:cond delay="0"/>
                                  </p:stCondLst>
                                  <p:childTnLst>
                                    <p:set>
                                      <p:cBhvr>
                                        <p:cTn id="25" dur="1" fill="hold">
                                          <p:stCondLst>
                                            <p:cond delay="0"/>
                                          </p:stCondLst>
                                        </p:cTn>
                                        <p:tgtEl>
                                          <p:spTgt spid="9219"/>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49" presetClass="path" presetSubtype="0" accel="50000" decel="50000" fill="hold" nodeType="clickEffect">
                                  <p:stCondLst>
                                    <p:cond delay="0"/>
                                  </p:stCondLst>
                                  <p:childTnLst>
                                    <p:animMotion origin="layout" path="M 0.03541 0.02774 L 0.38541 0.18308 " pathEditMode="relative" rAng="0" ptsTypes="AA">
                                      <p:cBhvr>
                                        <p:cTn id="29" dur="2000" fill="hold"/>
                                        <p:tgtEl>
                                          <p:spTgt spid="9247"/>
                                        </p:tgtEl>
                                        <p:attrNameLst>
                                          <p:attrName>ppt_x</p:attrName>
                                          <p:attrName>ppt_y</p:attrName>
                                        </p:attrNameLst>
                                      </p:cBhvr>
                                      <p:rCtr x="17500" y="78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1" grpId="0" animBg="1"/>
      <p:bldP spid="924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grpSp>
        <p:nvGrpSpPr>
          <p:cNvPr id="11266" name="Group 6"/>
          <p:cNvGrpSpPr>
            <a:grpSpLocks/>
          </p:cNvGrpSpPr>
          <p:nvPr/>
        </p:nvGrpSpPr>
        <p:grpSpPr bwMode="auto">
          <a:xfrm>
            <a:off x="922338" y="2111375"/>
            <a:ext cx="4933950" cy="2057400"/>
            <a:chOff x="1824" y="2832"/>
            <a:chExt cx="3108" cy="1296"/>
          </a:xfrm>
        </p:grpSpPr>
        <p:grpSp>
          <p:nvGrpSpPr>
            <p:cNvPr id="11419" name="Group 7"/>
            <p:cNvGrpSpPr>
              <a:grpSpLocks/>
            </p:cNvGrpSpPr>
            <p:nvPr/>
          </p:nvGrpSpPr>
          <p:grpSpPr bwMode="auto">
            <a:xfrm>
              <a:off x="1824" y="2832"/>
              <a:ext cx="3108" cy="1296"/>
              <a:chOff x="1344" y="2928"/>
              <a:chExt cx="3108" cy="1296"/>
            </a:xfrm>
          </p:grpSpPr>
          <p:sp>
            <p:nvSpPr>
              <p:cNvPr id="11421" name="Line 8"/>
              <p:cNvSpPr>
                <a:spLocks noChangeShapeType="1"/>
              </p:cNvSpPr>
              <p:nvPr/>
            </p:nvSpPr>
            <p:spPr bwMode="auto">
              <a:xfrm flipH="1">
                <a:off x="1344" y="2928"/>
                <a:ext cx="637" cy="1296"/>
              </a:xfrm>
              <a:prstGeom prst="line">
                <a:avLst/>
              </a:prstGeom>
              <a:noFill/>
              <a:ln w="38100">
                <a:solidFill>
                  <a:srgbClr val="0000FF"/>
                </a:solidFill>
                <a:round/>
                <a:headEnd/>
                <a:tailEnd/>
              </a:ln>
            </p:spPr>
            <p:txBody>
              <a:bodyPr/>
              <a:lstStyle/>
              <a:p>
                <a:endParaRPr lang="en-US"/>
              </a:p>
            </p:txBody>
          </p:sp>
          <p:sp>
            <p:nvSpPr>
              <p:cNvPr id="11422" name="Line 9"/>
              <p:cNvSpPr>
                <a:spLocks noChangeShapeType="1"/>
              </p:cNvSpPr>
              <p:nvPr/>
            </p:nvSpPr>
            <p:spPr bwMode="auto">
              <a:xfrm>
                <a:off x="3936" y="3600"/>
                <a:ext cx="516" cy="624"/>
              </a:xfrm>
              <a:prstGeom prst="line">
                <a:avLst/>
              </a:prstGeom>
              <a:noFill/>
              <a:ln w="38100">
                <a:solidFill>
                  <a:srgbClr val="0000FF"/>
                </a:solidFill>
                <a:round/>
                <a:headEnd/>
                <a:tailEnd/>
              </a:ln>
            </p:spPr>
            <p:txBody>
              <a:bodyPr/>
              <a:lstStyle/>
              <a:p>
                <a:endParaRPr lang="en-US"/>
              </a:p>
            </p:txBody>
          </p:sp>
          <p:sp>
            <p:nvSpPr>
              <p:cNvPr id="11423" name="Line 10"/>
              <p:cNvSpPr>
                <a:spLocks noChangeShapeType="1"/>
              </p:cNvSpPr>
              <p:nvPr/>
            </p:nvSpPr>
            <p:spPr bwMode="auto">
              <a:xfrm>
                <a:off x="1344" y="4224"/>
                <a:ext cx="3108" cy="0"/>
              </a:xfrm>
              <a:prstGeom prst="line">
                <a:avLst/>
              </a:prstGeom>
              <a:noFill/>
              <a:ln w="38100">
                <a:solidFill>
                  <a:srgbClr val="0000FF"/>
                </a:solidFill>
                <a:round/>
                <a:headEnd/>
                <a:tailEnd/>
              </a:ln>
            </p:spPr>
            <p:txBody>
              <a:bodyPr/>
              <a:lstStyle/>
              <a:p>
                <a:endParaRPr lang="en-US"/>
              </a:p>
            </p:txBody>
          </p:sp>
          <p:sp>
            <p:nvSpPr>
              <p:cNvPr id="11424" name="Line 11"/>
              <p:cNvSpPr>
                <a:spLocks noChangeShapeType="1"/>
              </p:cNvSpPr>
              <p:nvPr/>
            </p:nvSpPr>
            <p:spPr bwMode="auto">
              <a:xfrm>
                <a:off x="1972" y="2941"/>
                <a:ext cx="1964" cy="659"/>
              </a:xfrm>
              <a:prstGeom prst="line">
                <a:avLst/>
              </a:prstGeom>
              <a:noFill/>
              <a:ln w="38100">
                <a:solidFill>
                  <a:srgbClr val="0000FF"/>
                </a:solidFill>
                <a:round/>
                <a:headEnd/>
                <a:tailEnd/>
              </a:ln>
            </p:spPr>
            <p:txBody>
              <a:bodyPr/>
              <a:lstStyle/>
              <a:p>
                <a:endParaRPr lang="en-US"/>
              </a:p>
            </p:txBody>
          </p:sp>
        </p:grpSp>
        <p:sp>
          <p:nvSpPr>
            <p:cNvPr id="11420" name="Line 12"/>
            <p:cNvSpPr>
              <a:spLocks noChangeShapeType="1"/>
            </p:cNvSpPr>
            <p:nvPr/>
          </p:nvSpPr>
          <p:spPr bwMode="auto">
            <a:xfrm>
              <a:off x="2461" y="2832"/>
              <a:ext cx="0" cy="1296"/>
            </a:xfrm>
            <a:prstGeom prst="line">
              <a:avLst/>
            </a:prstGeom>
            <a:noFill/>
            <a:ln w="38100">
              <a:solidFill>
                <a:srgbClr val="0000FF"/>
              </a:solidFill>
              <a:prstDash val="sysDot"/>
              <a:round/>
              <a:headEnd/>
              <a:tailEnd/>
            </a:ln>
          </p:spPr>
          <p:txBody>
            <a:bodyPr/>
            <a:lstStyle/>
            <a:p>
              <a:endParaRPr lang="en-US"/>
            </a:p>
          </p:txBody>
        </p:sp>
      </p:grpSp>
      <p:grpSp>
        <p:nvGrpSpPr>
          <p:cNvPr id="4" name="Group 13"/>
          <p:cNvGrpSpPr>
            <a:grpSpLocks/>
          </p:cNvGrpSpPr>
          <p:nvPr/>
        </p:nvGrpSpPr>
        <p:grpSpPr bwMode="auto">
          <a:xfrm rot="10800000">
            <a:off x="1905000" y="2133600"/>
            <a:ext cx="3124200" cy="1031875"/>
            <a:chOff x="3813" y="1601"/>
            <a:chExt cx="1885" cy="655"/>
          </a:xfrm>
        </p:grpSpPr>
        <p:grpSp>
          <p:nvGrpSpPr>
            <p:cNvPr id="11403" name="Group 14"/>
            <p:cNvGrpSpPr>
              <a:grpSpLocks/>
            </p:cNvGrpSpPr>
            <p:nvPr/>
          </p:nvGrpSpPr>
          <p:grpSpPr bwMode="auto">
            <a:xfrm rot="10800000">
              <a:off x="3813" y="1601"/>
              <a:ext cx="1885" cy="650"/>
              <a:chOff x="1523" y="1632"/>
              <a:chExt cx="1885" cy="624"/>
            </a:xfrm>
          </p:grpSpPr>
          <p:sp>
            <p:nvSpPr>
              <p:cNvPr id="11416" name="Line 15"/>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1417" name="Line 16"/>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1418" name="Line 17"/>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1404" name="Line 18"/>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1405" name="Line 19"/>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1406" name="Line 20"/>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1407" name="Line 21"/>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1408" name="Line 22"/>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1409" name="Line 23"/>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1410" name="Line 24"/>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1411" name="Line 25"/>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1412" name="Line 26"/>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1413" name="Line 27"/>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1414" name="Line 28"/>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1415" name="Line 29"/>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sp>
        <p:nvSpPr>
          <p:cNvPr id="11268" name="Text Box 47"/>
          <p:cNvSpPr txBox="1">
            <a:spLocks noChangeArrowheads="1"/>
          </p:cNvSpPr>
          <p:nvPr/>
        </p:nvSpPr>
        <p:spPr bwMode="auto">
          <a:xfrm>
            <a:off x="1379538" y="1730375"/>
            <a:ext cx="609600" cy="461963"/>
          </a:xfrm>
          <a:prstGeom prst="rect">
            <a:avLst/>
          </a:prstGeom>
          <a:noFill/>
          <a:ln w="9525">
            <a:noFill/>
            <a:miter lim="800000"/>
            <a:headEnd/>
            <a:tailEnd/>
          </a:ln>
        </p:spPr>
        <p:txBody>
          <a:bodyPr>
            <a:spAutoFit/>
          </a:bodyPr>
          <a:lstStyle/>
          <a:p>
            <a:pPr>
              <a:spcBef>
                <a:spcPct val="50000"/>
              </a:spcBef>
            </a:pPr>
            <a:r>
              <a:rPr lang="en-US" sz="2400">
                <a:latin typeface="Arial" charset="0"/>
              </a:rPr>
              <a:t>A</a:t>
            </a:r>
          </a:p>
        </p:txBody>
      </p:sp>
      <p:sp>
        <p:nvSpPr>
          <p:cNvPr id="7216" name="Text Box 48"/>
          <p:cNvSpPr txBox="1">
            <a:spLocks noChangeArrowheads="1"/>
          </p:cNvSpPr>
          <p:nvPr/>
        </p:nvSpPr>
        <p:spPr bwMode="auto">
          <a:xfrm>
            <a:off x="4164013" y="1654175"/>
            <a:ext cx="609600" cy="461963"/>
          </a:xfrm>
          <a:prstGeom prst="rect">
            <a:avLst/>
          </a:prstGeom>
          <a:noFill/>
          <a:ln w="9525">
            <a:noFill/>
            <a:miter lim="800000"/>
            <a:headEnd/>
            <a:tailEnd/>
          </a:ln>
        </p:spPr>
        <p:txBody>
          <a:bodyPr>
            <a:spAutoFit/>
          </a:bodyPr>
          <a:lstStyle/>
          <a:p>
            <a:pPr>
              <a:spcBef>
                <a:spcPct val="50000"/>
              </a:spcBef>
            </a:pPr>
            <a:r>
              <a:rPr lang="en-US" sz="2400">
                <a:latin typeface="Arial" charset="0"/>
              </a:rPr>
              <a:t>B</a:t>
            </a:r>
          </a:p>
        </p:txBody>
      </p:sp>
      <p:sp>
        <p:nvSpPr>
          <p:cNvPr id="11270" name="Text Box 49"/>
          <p:cNvSpPr txBox="1">
            <a:spLocks noChangeArrowheads="1"/>
          </p:cNvSpPr>
          <p:nvPr/>
        </p:nvSpPr>
        <p:spPr bwMode="auto">
          <a:xfrm>
            <a:off x="5562600" y="4191000"/>
            <a:ext cx="609600" cy="461963"/>
          </a:xfrm>
          <a:prstGeom prst="rect">
            <a:avLst/>
          </a:prstGeom>
          <a:noFill/>
          <a:ln w="9525">
            <a:noFill/>
            <a:miter lim="800000"/>
            <a:headEnd/>
            <a:tailEnd/>
          </a:ln>
        </p:spPr>
        <p:txBody>
          <a:bodyPr>
            <a:spAutoFit/>
          </a:bodyPr>
          <a:lstStyle/>
          <a:p>
            <a:pPr>
              <a:spcBef>
                <a:spcPct val="50000"/>
              </a:spcBef>
            </a:pPr>
            <a:r>
              <a:rPr lang="en-US" sz="2400">
                <a:latin typeface="Arial" charset="0"/>
              </a:rPr>
              <a:t>C</a:t>
            </a:r>
          </a:p>
        </p:txBody>
      </p:sp>
      <p:sp>
        <p:nvSpPr>
          <p:cNvPr id="11271" name="Text Box 50"/>
          <p:cNvSpPr txBox="1">
            <a:spLocks noChangeArrowheads="1"/>
          </p:cNvSpPr>
          <p:nvPr/>
        </p:nvSpPr>
        <p:spPr bwMode="auto">
          <a:xfrm>
            <a:off x="415925" y="4006850"/>
            <a:ext cx="609600" cy="461963"/>
          </a:xfrm>
          <a:prstGeom prst="rect">
            <a:avLst/>
          </a:prstGeom>
          <a:noFill/>
          <a:ln w="9525">
            <a:noFill/>
            <a:miter lim="800000"/>
            <a:headEnd/>
            <a:tailEnd/>
          </a:ln>
        </p:spPr>
        <p:txBody>
          <a:bodyPr>
            <a:spAutoFit/>
          </a:bodyPr>
          <a:lstStyle/>
          <a:p>
            <a:pPr>
              <a:spcBef>
                <a:spcPct val="50000"/>
              </a:spcBef>
            </a:pPr>
            <a:r>
              <a:rPr lang="en-US" sz="2400">
                <a:latin typeface="Arial" charset="0"/>
              </a:rPr>
              <a:t>D</a:t>
            </a:r>
          </a:p>
        </p:txBody>
      </p:sp>
      <p:sp>
        <p:nvSpPr>
          <p:cNvPr id="11272" name="Line 51"/>
          <p:cNvSpPr>
            <a:spLocks noChangeShapeType="1"/>
          </p:cNvSpPr>
          <p:nvPr/>
        </p:nvSpPr>
        <p:spPr bwMode="auto">
          <a:xfrm>
            <a:off x="1930400" y="3906838"/>
            <a:ext cx="228600" cy="0"/>
          </a:xfrm>
          <a:prstGeom prst="line">
            <a:avLst/>
          </a:prstGeom>
          <a:noFill/>
          <a:ln w="28575">
            <a:solidFill>
              <a:srgbClr val="0000FF"/>
            </a:solidFill>
            <a:round/>
            <a:headEnd/>
            <a:tailEnd/>
          </a:ln>
        </p:spPr>
        <p:txBody>
          <a:bodyPr/>
          <a:lstStyle/>
          <a:p>
            <a:endParaRPr lang="en-US"/>
          </a:p>
        </p:txBody>
      </p:sp>
      <p:sp>
        <p:nvSpPr>
          <p:cNvPr id="11273" name="Line 52"/>
          <p:cNvSpPr>
            <a:spLocks noChangeShapeType="1"/>
          </p:cNvSpPr>
          <p:nvPr/>
        </p:nvSpPr>
        <p:spPr bwMode="auto">
          <a:xfrm>
            <a:off x="2159000" y="3906838"/>
            <a:ext cx="0" cy="228600"/>
          </a:xfrm>
          <a:prstGeom prst="line">
            <a:avLst/>
          </a:prstGeom>
          <a:noFill/>
          <a:ln w="28575">
            <a:solidFill>
              <a:srgbClr val="0000FF"/>
            </a:solidFill>
            <a:round/>
            <a:headEnd/>
            <a:tailEnd/>
          </a:ln>
        </p:spPr>
        <p:txBody>
          <a:bodyPr/>
          <a:lstStyle/>
          <a:p>
            <a:endParaRPr lang="en-US"/>
          </a:p>
        </p:txBody>
      </p:sp>
      <p:sp>
        <p:nvSpPr>
          <p:cNvPr id="11274" name="Text Box 53"/>
          <p:cNvSpPr txBox="1">
            <a:spLocks noChangeArrowheads="1"/>
          </p:cNvSpPr>
          <p:nvPr/>
        </p:nvSpPr>
        <p:spPr bwMode="auto">
          <a:xfrm>
            <a:off x="1878013" y="4143375"/>
            <a:ext cx="609600" cy="461963"/>
          </a:xfrm>
          <a:prstGeom prst="rect">
            <a:avLst/>
          </a:prstGeom>
          <a:noFill/>
          <a:ln w="9525">
            <a:noFill/>
            <a:miter lim="800000"/>
            <a:headEnd/>
            <a:tailEnd/>
          </a:ln>
        </p:spPr>
        <p:txBody>
          <a:bodyPr>
            <a:spAutoFit/>
          </a:bodyPr>
          <a:lstStyle/>
          <a:p>
            <a:pPr>
              <a:spcBef>
                <a:spcPct val="50000"/>
              </a:spcBef>
            </a:pPr>
            <a:r>
              <a:rPr lang="en-US" sz="2400">
                <a:latin typeface="Arial" charset="0"/>
              </a:rPr>
              <a:t>H</a:t>
            </a:r>
          </a:p>
        </p:txBody>
      </p:sp>
      <p:sp>
        <p:nvSpPr>
          <p:cNvPr id="7222" name="Text Box 54"/>
          <p:cNvSpPr txBox="1">
            <a:spLocks noChangeArrowheads="1"/>
          </p:cNvSpPr>
          <p:nvPr/>
        </p:nvSpPr>
        <p:spPr bwMode="auto">
          <a:xfrm>
            <a:off x="5189538" y="2720975"/>
            <a:ext cx="609600" cy="461963"/>
          </a:xfrm>
          <a:prstGeom prst="rect">
            <a:avLst/>
          </a:prstGeom>
          <a:noFill/>
          <a:ln w="9525">
            <a:noFill/>
            <a:miter lim="800000"/>
            <a:headEnd/>
            <a:tailEnd/>
          </a:ln>
        </p:spPr>
        <p:txBody>
          <a:bodyPr>
            <a:spAutoFit/>
          </a:bodyPr>
          <a:lstStyle/>
          <a:p>
            <a:pPr>
              <a:spcBef>
                <a:spcPct val="50000"/>
              </a:spcBef>
            </a:pPr>
            <a:r>
              <a:rPr lang="en-US" sz="2400">
                <a:latin typeface="Arial" charset="0"/>
              </a:rPr>
              <a:t>M</a:t>
            </a:r>
          </a:p>
        </p:txBody>
      </p:sp>
      <p:grpSp>
        <p:nvGrpSpPr>
          <p:cNvPr id="6" name="Group 55"/>
          <p:cNvGrpSpPr>
            <a:grpSpLocks/>
          </p:cNvGrpSpPr>
          <p:nvPr/>
        </p:nvGrpSpPr>
        <p:grpSpPr bwMode="auto">
          <a:xfrm>
            <a:off x="4954588" y="3136900"/>
            <a:ext cx="3124200" cy="1031875"/>
            <a:chOff x="3813" y="1601"/>
            <a:chExt cx="1885" cy="655"/>
          </a:xfrm>
        </p:grpSpPr>
        <p:grpSp>
          <p:nvGrpSpPr>
            <p:cNvPr id="11387" name="Group 56"/>
            <p:cNvGrpSpPr>
              <a:grpSpLocks/>
            </p:cNvGrpSpPr>
            <p:nvPr/>
          </p:nvGrpSpPr>
          <p:grpSpPr bwMode="auto">
            <a:xfrm rot="10800000">
              <a:off x="3813" y="1601"/>
              <a:ext cx="1885" cy="650"/>
              <a:chOff x="1523" y="1632"/>
              <a:chExt cx="1885" cy="624"/>
            </a:xfrm>
          </p:grpSpPr>
          <p:sp>
            <p:nvSpPr>
              <p:cNvPr id="11400" name="Line 57"/>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1401" name="Line 58"/>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1402" name="Line 59"/>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1388" name="Line 60"/>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1389" name="Line 61"/>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1390" name="Line 62"/>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1391" name="Line 63"/>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1392" name="Line 64"/>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1393" name="Line 65"/>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1394" name="Line 66"/>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1395" name="Line 67"/>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1396" name="Line 68"/>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1397" name="Line 69"/>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1398" name="Line 70"/>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1399" name="Line 71"/>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8" name="Group 72"/>
          <p:cNvGrpSpPr>
            <a:grpSpLocks/>
          </p:cNvGrpSpPr>
          <p:nvPr/>
        </p:nvGrpSpPr>
        <p:grpSpPr bwMode="auto">
          <a:xfrm rot="-6812027">
            <a:off x="3275012" y="984250"/>
            <a:ext cx="3124201" cy="1031875"/>
            <a:chOff x="3813" y="1601"/>
            <a:chExt cx="1885" cy="655"/>
          </a:xfrm>
        </p:grpSpPr>
        <p:grpSp>
          <p:nvGrpSpPr>
            <p:cNvPr id="11371" name="Group 73"/>
            <p:cNvGrpSpPr>
              <a:grpSpLocks/>
            </p:cNvGrpSpPr>
            <p:nvPr/>
          </p:nvGrpSpPr>
          <p:grpSpPr bwMode="auto">
            <a:xfrm rot="10800000">
              <a:off x="3813" y="1601"/>
              <a:ext cx="1885" cy="650"/>
              <a:chOff x="1523" y="1632"/>
              <a:chExt cx="1885" cy="624"/>
            </a:xfrm>
          </p:grpSpPr>
          <p:sp>
            <p:nvSpPr>
              <p:cNvPr id="11384" name="Line 74"/>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1385" name="Line 75"/>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1386" name="Line 76"/>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1372" name="Line 77"/>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1373" name="Line 78"/>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1374" name="Line 79"/>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1375" name="Line 80"/>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1376" name="Line 81"/>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1377" name="Line 82"/>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1378" name="Line 83"/>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1379" name="Line 84"/>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1380" name="Line 85"/>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1381" name="Line 86"/>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1382" name="Line 87"/>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1383" name="Line 88"/>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10" name="Group 89"/>
          <p:cNvGrpSpPr>
            <a:grpSpLocks/>
          </p:cNvGrpSpPr>
          <p:nvPr/>
        </p:nvGrpSpPr>
        <p:grpSpPr bwMode="auto">
          <a:xfrm rot="-5064170">
            <a:off x="4059238" y="1046162"/>
            <a:ext cx="3124200" cy="1031875"/>
            <a:chOff x="3813" y="1601"/>
            <a:chExt cx="1885" cy="655"/>
          </a:xfrm>
        </p:grpSpPr>
        <p:grpSp>
          <p:nvGrpSpPr>
            <p:cNvPr id="11355" name="Group 90"/>
            <p:cNvGrpSpPr>
              <a:grpSpLocks/>
            </p:cNvGrpSpPr>
            <p:nvPr/>
          </p:nvGrpSpPr>
          <p:grpSpPr bwMode="auto">
            <a:xfrm rot="10800000">
              <a:off x="3813" y="1601"/>
              <a:ext cx="1885" cy="650"/>
              <a:chOff x="1523" y="1632"/>
              <a:chExt cx="1885" cy="624"/>
            </a:xfrm>
          </p:grpSpPr>
          <p:sp>
            <p:nvSpPr>
              <p:cNvPr id="11368" name="Line 91"/>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1369" name="Line 92"/>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1370" name="Line 93"/>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1356" name="Line 94"/>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1357" name="Line 95"/>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1358" name="Line 96"/>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1359" name="Line 97"/>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1360" name="Line 98"/>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1361" name="Line 99"/>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1362" name="Line 100"/>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1363" name="Line 101"/>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1364" name="Line 102"/>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1365" name="Line 103"/>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1366" name="Line 104"/>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1367" name="Line 105"/>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12" name="Group 106"/>
          <p:cNvGrpSpPr>
            <a:grpSpLocks/>
          </p:cNvGrpSpPr>
          <p:nvPr/>
        </p:nvGrpSpPr>
        <p:grpSpPr bwMode="auto">
          <a:xfrm rot="-3325931">
            <a:off x="4757738" y="1592262"/>
            <a:ext cx="3124200" cy="1031875"/>
            <a:chOff x="3813" y="1601"/>
            <a:chExt cx="1885" cy="655"/>
          </a:xfrm>
        </p:grpSpPr>
        <p:grpSp>
          <p:nvGrpSpPr>
            <p:cNvPr id="11339" name="Group 107"/>
            <p:cNvGrpSpPr>
              <a:grpSpLocks/>
            </p:cNvGrpSpPr>
            <p:nvPr/>
          </p:nvGrpSpPr>
          <p:grpSpPr bwMode="auto">
            <a:xfrm rot="10800000">
              <a:off x="3813" y="1601"/>
              <a:ext cx="1885" cy="650"/>
              <a:chOff x="1523" y="1632"/>
              <a:chExt cx="1885" cy="624"/>
            </a:xfrm>
          </p:grpSpPr>
          <p:sp>
            <p:nvSpPr>
              <p:cNvPr id="11352" name="Line 108"/>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1353" name="Line 109"/>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1354" name="Line 110"/>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1340" name="Line 111"/>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1341" name="Line 112"/>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1342" name="Line 113"/>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1343" name="Line 114"/>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1344" name="Line 115"/>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1345" name="Line 116"/>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1346" name="Line 117"/>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1347" name="Line 118"/>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1348" name="Line 119"/>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1349" name="Line 120"/>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1350" name="Line 121"/>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1351" name="Line 122"/>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sp>
        <p:nvSpPr>
          <p:cNvPr id="7292" name="Text Box 124"/>
          <p:cNvSpPr txBox="1">
            <a:spLocks noChangeArrowheads="1"/>
          </p:cNvSpPr>
          <p:nvPr/>
        </p:nvSpPr>
        <p:spPr bwMode="auto">
          <a:xfrm>
            <a:off x="5473700" y="4545013"/>
            <a:ext cx="762000" cy="461962"/>
          </a:xfrm>
          <a:prstGeom prst="rect">
            <a:avLst/>
          </a:prstGeom>
          <a:noFill/>
          <a:ln w="9525">
            <a:noFill/>
            <a:miter lim="800000"/>
            <a:headEnd/>
            <a:tailEnd/>
          </a:ln>
        </p:spPr>
        <p:txBody>
          <a:bodyPr>
            <a:spAutoFit/>
          </a:bodyPr>
          <a:lstStyle/>
          <a:p>
            <a:pPr>
              <a:spcBef>
                <a:spcPct val="50000"/>
              </a:spcBef>
            </a:pPr>
            <a:r>
              <a:rPr lang="en-US" sz="2400">
                <a:latin typeface="Arial" charset="0"/>
              </a:rPr>
              <a:t>(B)</a:t>
            </a:r>
          </a:p>
        </p:txBody>
      </p:sp>
      <p:sp>
        <p:nvSpPr>
          <p:cNvPr id="7293" name="Text Box 125"/>
          <p:cNvSpPr txBox="1">
            <a:spLocks noChangeArrowheads="1"/>
          </p:cNvSpPr>
          <p:nvPr/>
        </p:nvSpPr>
        <p:spPr bwMode="auto">
          <a:xfrm>
            <a:off x="7716838" y="4559300"/>
            <a:ext cx="762000" cy="461963"/>
          </a:xfrm>
          <a:prstGeom prst="rect">
            <a:avLst/>
          </a:prstGeom>
          <a:noFill/>
          <a:ln w="9525">
            <a:noFill/>
            <a:miter lim="800000"/>
            <a:headEnd/>
            <a:tailEnd/>
          </a:ln>
        </p:spPr>
        <p:txBody>
          <a:bodyPr>
            <a:spAutoFit/>
          </a:bodyPr>
          <a:lstStyle/>
          <a:p>
            <a:pPr>
              <a:spcBef>
                <a:spcPct val="50000"/>
              </a:spcBef>
            </a:pPr>
            <a:r>
              <a:rPr lang="en-US" sz="2400">
                <a:latin typeface="Arial" charset="0"/>
              </a:rPr>
              <a:t>(A)</a:t>
            </a:r>
          </a:p>
        </p:txBody>
      </p:sp>
      <p:sp>
        <p:nvSpPr>
          <p:cNvPr id="7294" name="Text Box 126"/>
          <p:cNvSpPr txBox="1">
            <a:spLocks noChangeArrowheads="1"/>
          </p:cNvSpPr>
          <p:nvPr/>
        </p:nvSpPr>
        <p:spPr bwMode="auto">
          <a:xfrm>
            <a:off x="7834313" y="4205288"/>
            <a:ext cx="762000" cy="461962"/>
          </a:xfrm>
          <a:prstGeom prst="rect">
            <a:avLst/>
          </a:prstGeom>
          <a:noFill/>
          <a:ln w="9525">
            <a:noFill/>
            <a:miter lim="800000"/>
            <a:headEnd/>
            <a:tailEnd/>
          </a:ln>
        </p:spPr>
        <p:txBody>
          <a:bodyPr>
            <a:spAutoFit/>
          </a:bodyPr>
          <a:lstStyle/>
          <a:p>
            <a:pPr>
              <a:spcBef>
                <a:spcPct val="50000"/>
              </a:spcBef>
            </a:pPr>
            <a:r>
              <a:rPr lang="en-US" sz="2400">
                <a:latin typeface="Arial" charset="0"/>
              </a:rPr>
              <a:t>K</a:t>
            </a:r>
          </a:p>
        </p:txBody>
      </p:sp>
      <p:sp>
        <p:nvSpPr>
          <p:cNvPr id="7301" name="Text Box 133"/>
          <p:cNvSpPr txBox="1">
            <a:spLocks noChangeArrowheads="1"/>
          </p:cNvSpPr>
          <p:nvPr/>
        </p:nvSpPr>
        <p:spPr bwMode="auto">
          <a:xfrm>
            <a:off x="0" y="5105400"/>
            <a:ext cx="9144000" cy="584200"/>
          </a:xfrm>
          <a:prstGeom prst="rect">
            <a:avLst/>
          </a:prstGeom>
          <a:solidFill>
            <a:schemeClr val="accent1"/>
          </a:solidFill>
          <a:ln w="9525">
            <a:noFill/>
            <a:miter lim="800000"/>
            <a:headEnd/>
            <a:tailEnd/>
          </a:ln>
        </p:spPr>
        <p:txBody>
          <a:bodyPr>
            <a:spAutoFit/>
          </a:bodyPr>
          <a:lstStyle/>
          <a:p>
            <a:pPr algn="ctr">
              <a:spcBef>
                <a:spcPct val="50000"/>
              </a:spcBef>
            </a:pPr>
            <a:r>
              <a:rPr lang="en-US" sz="3200">
                <a:latin typeface="Arial" charset="0"/>
              </a:rPr>
              <a:t>Sau khi cắt ghép xong ta được hình gì?</a:t>
            </a:r>
          </a:p>
        </p:txBody>
      </p:sp>
      <p:sp>
        <p:nvSpPr>
          <p:cNvPr id="7302" name="Text Box 134"/>
          <p:cNvSpPr txBox="1">
            <a:spLocks noChangeArrowheads="1"/>
          </p:cNvSpPr>
          <p:nvPr/>
        </p:nvSpPr>
        <p:spPr bwMode="auto">
          <a:xfrm>
            <a:off x="0" y="5867400"/>
            <a:ext cx="9144000" cy="584200"/>
          </a:xfrm>
          <a:prstGeom prst="rect">
            <a:avLst/>
          </a:prstGeom>
          <a:solidFill>
            <a:schemeClr val="accent2"/>
          </a:solidFill>
          <a:ln w="9525">
            <a:noFill/>
            <a:miter lim="800000"/>
            <a:headEnd/>
            <a:tailEnd/>
          </a:ln>
        </p:spPr>
        <p:txBody>
          <a:bodyPr>
            <a:spAutoFit/>
          </a:bodyPr>
          <a:lstStyle/>
          <a:p>
            <a:pPr algn="ctr">
              <a:spcBef>
                <a:spcPct val="50000"/>
              </a:spcBef>
            </a:pPr>
            <a:r>
              <a:rPr lang="en-US" sz="3200">
                <a:solidFill>
                  <a:schemeClr val="bg1"/>
                </a:solidFill>
                <a:latin typeface="Arial" charset="0"/>
              </a:rPr>
              <a:t>Sau khi cắt ghép xong ta được hình tam giác</a:t>
            </a:r>
          </a:p>
        </p:txBody>
      </p:sp>
      <p:sp>
        <p:nvSpPr>
          <p:cNvPr id="7303" name="Text Box 135"/>
          <p:cNvSpPr txBox="1">
            <a:spLocks noChangeArrowheads="1"/>
          </p:cNvSpPr>
          <p:nvPr/>
        </p:nvSpPr>
        <p:spPr bwMode="auto">
          <a:xfrm>
            <a:off x="0" y="5181600"/>
            <a:ext cx="9144000" cy="584200"/>
          </a:xfrm>
          <a:prstGeom prst="rect">
            <a:avLst/>
          </a:prstGeom>
          <a:solidFill>
            <a:schemeClr val="accent1"/>
          </a:solidFill>
          <a:ln w="9525">
            <a:noFill/>
            <a:miter lim="800000"/>
            <a:headEnd/>
            <a:tailEnd/>
          </a:ln>
        </p:spPr>
        <p:txBody>
          <a:bodyPr>
            <a:spAutoFit/>
          </a:bodyPr>
          <a:lstStyle/>
          <a:p>
            <a:pPr algn="ctr">
              <a:spcBef>
                <a:spcPct val="50000"/>
              </a:spcBef>
            </a:pPr>
            <a:r>
              <a:rPr lang="en-US" sz="3200">
                <a:latin typeface="Arial" charset="0"/>
              </a:rPr>
              <a:t>Hãy gọi tên tam giác mà ta vừa ghép xong?</a:t>
            </a:r>
          </a:p>
        </p:txBody>
      </p:sp>
      <p:sp>
        <p:nvSpPr>
          <p:cNvPr id="7304" name="Text Box 136"/>
          <p:cNvSpPr txBox="1">
            <a:spLocks noChangeArrowheads="1"/>
          </p:cNvSpPr>
          <p:nvPr/>
        </p:nvSpPr>
        <p:spPr bwMode="auto">
          <a:xfrm>
            <a:off x="0" y="5908675"/>
            <a:ext cx="9144000" cy="584200"/>
          </a:xfrm>
          <a:prstGeom prst="rect">
            <a:avLst/>
          </a:prstGeom>
          <a:solidFill>
            <a:schemeClr val="accent2"/>
          </a:solidFill>
          <a:ln w="9525">
            <a:noFill/>
            <a:miter lim="800000"/>
            <a:headEnd/>
            <a:tailEnd/>
          </a:ln>
        </p:spPr>
        <p:txBody>
          <a:bodyPr>
            <a:spAutoFit/>
          </a:bodyPr>
          <a:lstStyle/>
          <a:p>
            <a:pPr algn="ctr">
              <a:spcBef>
                <a:spcPct val="50000"/>
              </a:spcBef>
            </a:pPr>
            <a:r>
              <a:rPr lang="en-US" sz="3200">
                <a:solidFill>
                  <a:schemeClr val="bg1"/>
                </a:solidFill>
                <a:latin typeface="Arial" charset="0"/>
              </a:rPr>
              <a:t>Tam giác ADK</a:t>
            </a:r>
          </a:p>
        </p:txBody>
      </p:sp>
      <p:grpSp>
        <p:nvGrpSpPr>
          <p:cNvPr id="14" name="Group 140"/>
          <p:cNvGrpSpPr>
            <a:grpSpLocks/>
          </p:cNvGrpSpPr>
          <p:nvPr/>
        </p:nvGrpSpPr>
        <p:grpSpPr bwMode="auto">
          <a:xfrm rot="-9436539">
            <a:off x="2084388" y="1498600"/>
            <a:ext cx="3124200" cy="1031875"/>
            <a:chOff x="3813" y="1601"/>
            <a:chExt cx="1885" cy="655"/>
          </a:xfrm>
        </p:grpSpPr>
        <p:grpSp>
          <p:nvGrpSpPr>
            <p:cNvPr id="11323" name="Group 141"/>
            <p:cNvGrpSpPr>
              <a:grpSpLocks/>
            </p:cNvGrpSpPr>
            <p:nvPr/>
          </p:nvGrpSpPr>
          <p:grpSpPr bwMode="auto">
            <a:xfrm rot="10800000">
              <a:off x="3813" y="1601"/>
              <a:ext cx="1885" cy="650"/>
              <a:chOff x="1523" y="1632"/>
              <a:chExt cx="1885" cy="624"/>
            </a:xfrm>
          </p:grpSpPr>
          <p:sp>
            <p:nvSpPr>
              <p:cNvPr id="11336" name="Line 142"/>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1337" name="Line 143"/>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1338" name="Line 144"/>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1324" name="Line 145"/>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1325" name="Line 146"/>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1326" name="Line 147"/>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1327" name="Line 148"/>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1328" name="Line 149"/>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1329" name="Line 150"/>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1330" name="Line 151"/>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1331" name="Line 152"/>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1332" name="Line 153"/>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1333" name="Line 154"/>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1334" name="Line 155"/>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1335" name="Line 156"/>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16" name="Group 157"/>
          <p:cNvGrpSpPr>
            <a:grpSpLocks/>
          </p:cNvGrpSpPr>
          <p:nvPr/>
        </p:nvGrpSpPr>
        <p:grpSpPr bwMode="auto">
          <a:xfrm rot="-8214614">
            <a:off x="2560638" y="1117600"/>
            <a:ext cx="3124200" cy="1031875"/>
            <a:chOff x="3813" y="1601"/>
            <a:chExt cx="1885" cy="655"/>
          </a:xfrm>
        </p:grpSpPr>
        <p:grpSp>
          <p:nvGrpSpPr>
            <p:cNvPr id="11307" name="Group 158"/>
            <p:cNvGrpSpPr>
              <a:grpSpLocks/>
            </p:cNvGrpSpPr>
            <p:nvPr/>
          </p:nvGrpSpPr>
          <p:grpSpPr bwMode="auto">
            <a:xfrm rot="10800000">
              <a:off x="3813" y="1601"/>
              <a:ext cx="1885" cy="650"/>
              <a:chOff x="1523" y="1632"/>
              <a:chExt cx="1885" cy="624"/>
            </a:xfrm>
          </p:grpSpPr>
          <p:sp>
            <p:nvSpPr>
              <p:cNvPr id="11320" name="Line 159"/>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1321" name="Line 160"/>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1322" name="Line 161"/>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1308" name="Line 162"/>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1309" name="Line 163"/>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1310" name="Line 164"/>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1311" name="Line 165"/>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1312" name="Line 166"/>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1313" name="Line 167"/>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1314" name="Line 168"/>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1315" name="Line 169"/>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1316" name="Line 170"/>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1317" name="Line 171"/>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1318" name="Line 172"/>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1319" name="Line 173"/>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18" name="Group 174"/>
          <p:cNvGrpSpPr>
            <a:grpSpLocks/>
          </p:cNvGrpSpPr>
          <p:nvPr/>
        </p:nvGrpSpPr>
        <p:grpSpPr bwMode="auto">
          <a:xfrm rot="-1654698">
            <a:off x="5081588" y="2366963"/>
            <a:ext cx="3124200" cy="1031875"/>
            <a:chOff x="3813" y="1601"/>
            <a:chExt cx="1885" cy="655"/>
          </a:xfrm>
        </p:grpSpPr>
        <p:grpSp>
          <p:nvGrpSpPr>
            <p:cNvPr id="11291" name="Group 175"/>
            <p:cNvGrpSpPr>
              <a:grpSpLocks/>
            </p:cNvGrpSpPr>
            <p:nvPr/>
          </p:nvGrpSpPr>
          <p:grpSpPr bwMode="auto">
            <a:xfrm rot="10800000">
              <a:off x="3813" y="1601"/>
              <a:ext cx="1885" cy="650"/>
              <a:chOff x="1523" y="1632"/>
              <a:chExt cx="1885" cy="624"/>
            </a:xfrm>
          </p:grpSpPr>
          <p:sp>
            <p:nvSpPr>
              <p:cNvPr id="11304" name="Line 176"/>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1305" name="Line 177"/>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1306" name="Line 178"/>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1292" name="Line 179"/>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1293" name="Line 180"/>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1294" name="Line 181"/>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1295" name="Line 182"/>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1296" name="Line 183"/>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1297" name="Line 184"/>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1298" name="Line 185"/>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1299" name="Line 186"/>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1300" name="Line 187"/>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1301" name="Line 188"/>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1302" name="Line 189"/>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1303" name="Line 190"/>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14"/>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5" presetClass="exit" presetSubtype="10" fill="hold" nodeType="withEffect">
                                  <p:stCondLst>
                                    <p:cond delay="0"/>
                                  </p:stCondLst>
                                  <p:childTnLst>
                                    <p:animEffect transition="out" filter="checkerboard(across)">
                                      <p:cBhvr>
                                        <p:cTn id="14" dur="1000"/>
                                        <p:tgtEl>
                                          <p:spTgt spid="14"/>
                                        </p:tgtEl>
                                      </p:cBhvr>
                                    </p:animEffect>
                                    <p:set>
                                      <p:cBhvr>
                                        <p:cTn id="15" dur="1" fill="hold">
                                          <p:stCondLst>
                                            <p:cond delay="999"/>
                                          </p:stCondLst>
                                        </p:cTn>
                                        <p:tgtEl>
                                          <p:spTgt spid="14"/>
                                        </p:tgtEl>
                                        <p:attrNameLst>
                                          <p:attrName>style.visibility</p:attrName>
                                        </p:attrNameLst>
                                      </p:cBhvr>
                                      <p:to>
                                        <p:strVal val="hidden"/>
                                      </p:to>
                                    </p:set>
                                  </p:childTnLst>
                                </p:cTn>
                              </p:par>
                            </p:childTnLst>
                          </p:cTn>
                        </p:par>
                        <p:par>
                          <p:cTn id="16" fill="hold" nodeType="afterGroup">
                            <p:stCondLst>
                              <p:cond delay="1000"/>
                            </p:stCondLst>
                            <p:childTnLst>
                              <p:par>
                                <p:cTn id="17" presetID="1" presetClass="entr" presetSubtype="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par>
                          <p:cTn id="19" fill="hold" nodeType="afterGroup">
                            <p:stCondLst>
                              <p:cond delay="1000"/>
                            </p:stCondLst>
                            <p:childTnLst>
                              <p:par>
                                <p:cTn id="20" presetID="9" presetClass="exit" presetSubtype="0" fill="hold" nodeType="afterEffect">
                                  <p:stCondLst>
                                    <p:cond delay="0"/>
                                  </p:stCondLst>
                                  <p:childTnLst>
                                    <p:animEffect transition="out" filter="dissolve">
                                      <p:cBhvr>
                                        <p:cTn id="21" dur="1000"/>
                                        <p:tgtEl>
                                          <p:spTgt spid="16"/>
                                        </p:tgtEl>
                                      </p:cBhvr>
                                    </p:animEffect>
                                    <p:set>
                                      <p:cBhvr>
                                        <p:cTn id="22" dur="1" fill="hold">
                                          <p:stCondLst>
                                            <p:cond delay="999"/>
                                          </p:stCondLst>
                                        </p:cTn>
                                        <p:tgtEl>
                                          <p:spTgt spid="16"/>
                                        </p:tgtEl>
                                        <p:attrNameLst>
                                          <p:attrName>style.visibility</p:attrName>
                                        </p:attrNameLst>
                                      </p:cBhvr>
                                      <p:to>
                                        <p:strVal val="hidden"/>
                                      </p:to>
                                    </p:set>
                                  </p:childTnLst>
                                </p:cTn>
                              </p:par>
                            </p:childTnLst>
                          </p:cTn>
                        </p:par>
                        <p:par>
                          <p:cTn id="23" fill="hold" nodeType="afterGroup">
                            <p:stCondLst>
                              <p:cond delay="2000"/>
                            </p:stCondLst>
                            <p:childTnLst>
                              <p:par>
                                <p:cTn id="24" presetID="1" presetClass="entr" presetSubtype="0"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childTnLst>
                                </p:cTn>
                              </p:par>
                              <p:par>
                                <p:cTn id="26" presetID="8" presetClass="exit" presetSubtype="32" fill="hold" nodeType="withEffect">
                                  <p:stCondLst>
                                    <p:cond delay="0"/>
                                  </p:stCondLst>
                                  <p:childTnLst>
                                    <p:animEffect transition="out" filter="diamond(out)">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childTnLst>
                          </p:cTn>
                        </p:par>
                        <p:par>
                          <p:cTn id="29" fill="hold" nodeType="afterGroup">
                            <p:stCondLst>
                              <p:cond delay="2500"/>
                            </p:stCondLst>
                            <p:childTnLst>
                              <p:par>
                                <p:cTn id="30" presetID="1"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par>
                                <p:cTn id="32" presetID="1" presetClass="exit" presetSubtype="0" fill="hold" nodeType="withEffect">
                                  <p:stCondLst>
                                    <p:cond delay="0"/>
                                  </p:stCondLst>
                                  <p:childTnLst>
                                    <p:set>
                                      <p:cBhvr>
                                        <p:cTn id="33" dur="1" fill="hold">
                                          <p:stCondLst>
                                            <p:cond delay="0"/>
                                          </p:stCondLst>
                                        </p:cTn>
                                        <p:tgtEl>
                                          <p:spTgt spid="10"/>
                                        </p:tgtEl>
                                        <p:attrNameLst>
                                          <p:attrName>style.visibility</p:attrName>
                                        </p:attrNameLst>
                                      </p:cBhvr>
                                      <p:to>
                                        <p:strVal val="hidden"/>
                                      </p:to>
                                    </p:set>
                                  </p:childTnLst>
                                </p:cTn>
                              </p:par>
                            </p:childTnLst>
                          </p:cTn>
                        </p:par>
                        <p:par>
                          <p:cTn id="34" fill="hold" nodeType="afterGroup">
                            <p:stCondLst>
                              <p:cond delay="2500"/>
                            </p:stCondLst>
                            <p:childTnLst>
                              <p:par>
                                <p:cTn id="35" presetID="9" presetClass="entr" presetSubtype="0" fill="hold"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dissolve">
                                      <p:cBhvr>
                                        <p:cTn id="37" dur="500"/>
                                        <p:tgtEl>
                                          <p:spTgt spid="18"/>
                                        </p:tgtEl>
                                      </p:cBhvr>
                                    </p:animEffect>
                                  </p:childTnLst>
                                </p:cTn>
                              </p:par>
                              <p:par>
                                <p:cTn id="38" presetID="16" presetClass="exit" presetSubtype="26" fill="hold" nodeType="withEffect">
                                  <p:stCondLst>
                                    <p:cond delay="0"/>
                                  </p:stCondLst>
                                  <p:childTnLst>
                                    <p:animEffect transition="out" filter="barn(inHorizontal)">
                                      <p:cBhvr>
                                        <p:cTn id="39" dur="1000"/>
                                        <p:tgtEl>
                                          <p:spTgt spid="12"/>
                                        </p:tgtEl>
                                      </p:cBhvr>
                                    </p:animEffect>
                                    <p:set>
                                      <p:cBhvr>
                                        <p:cTn id="40" dur="1" fill="hold">
                                          <p:stCondLst>
                                            <p:cond delay="999"/>
                                          </p:stCondLst>
                                        </p:cTn>
                                        <p:tgtEl>
                                          <p:spTgt spid="12"/>
                                        </p:tgtEl>
                                        <p:attrNameLst>
                                          <p:attrName>style.visibility</p:attrName>
                                        </p:attrNameLst>
                                      </p:cBhvr>
                                      <p:to>
                                        <p:strVal val="hidden"/>
                                      </p:to>
                                    </p:set>
                                  </p:childTnLst>
                                </p:cTn>
                              </p:par>
                            </p:childTnLst>
                          </p:cTn>
                        </p:par>
                        <p:par>
                          <p:cTn id="41" fill="hold" nodeType="afterGroup">
                            <p:stCondLst>
                              <p:cond delay="3500"/>
                            </p:stCondLst>
                            <p:childTnLst>
                              <p:par>
                                <p:cTn id="42" presetID="1" presetClass="entr" presetSubtype="0" fill="hold" nodeType="afterEffect">
                                  <p:stCondLst>
                                    <p:cond delay="0"/>
                                  </p:stCondLst>
                                  <p:childTnLst>
                                    <p:set>
                                      <p:cBhvr>
                                        <p:cTn id="43" dur="1" fill="hold">
                                          <p:stCondLst>
                                            <p:cond delay="0"/>
                                          </p:stCondLst>
                                        </p:cTn>
                                        <p:tgtEl>
                                          <p:spTgt spid="6"/>
                                        </p:tgtEl>
                                        <p:attrNameLst>
                                          <p:attrName>style.visibility</p:attrName>
                                        </p:attrNameLst>
                                      </p:cBhvr>
                                      <p:to>
                                        <p:strVal val="visible"/>
                                      </p:to>
                                    </p:set>
                                  </p:childTnLst>
                                </p:cTn>
                              </p:par>
                              <p:par>
                                <p:cTn id="44" presetID="14" presetClass="exit" presetSubtype="10" fill="hold" nodeType="withEffect">
                                  <p:stCondLst>
                                    <p:cond delay="0"/>
                                  </p:stCondLst>
                                  <p:childTnLst>
                                    <p:animEffect transition="out" filter="randombar(horizontal)">
                                      <p:cBhvr>
                                        <p:cTn id="45" dur="1000"/>
                                        <p:tgtEl>
                                          <p:spTgt spid="18"/>
                                        </p:tgtEl>
                                      </p:cBhvr>
                                    </p:animEffect>
                                    <p:set>
                                      <p:cBhvr>
                                        <p:cTn id="46" dur="1" fill="hold">
                                          <p:stCondLst>
                                            <p:cond delay="999"/>
                                          </p:stCondLst>
                                        </p:cTn>
                                        <p:tgtEl>
                                          <p:spTgt spid="18"/>
                                        </p:tgtEl>
                                        <p:attrNameLst>
                                          <p:attrName>style.visibility</p:attrName>
                                        </p:attrNameLst>
                                      </p:cBhvr>
                                      <p:to>
                                        <p:strVal val="hidden"/>
                                      </p:to>
                                    </p:set>
                                  </p:childTnLst>
                                </p:cTn>
                              </p:par>
                            </p:childTnLst>
                          </p:cTn>
                        </p:par>
                        <p:par>
                          <p:cTn id="47" fill="hold" nodeType="afterGroup">
                            <p:stCondLst>
                              <p:cond delay="4500"/>
                            </p:stCondLst>
                            <p:childTnLst>
                              <p:par>
                                <p:cTn id="48" presetID="1" presetClass="exit" presetSubtype="0" fill="hold" grpId="0" nodeType="afterEffect">
                                  <p:stCondLst>
                                    <p:cond delay="0"/>
                                  </p:stCondLst>
                                  <p:childTnLst>
                                    <p:set>
                                      <p:cBhvr>
                                        <p:cTn id="49" dur="1" fill="hold">
                                          <p:stCondLst>
                                            <p:cond delay="0"/>
                                          </p:stCondLst>
                                        </p:cTn>
                                        <p:tgtEl>
                                          <p:spTgt spid="7216"/>
                                        </p:tgtEl>
                                        <p:attrNameLst>
                                          <p:attrName>style.visibility</p:attrName>
                                        </p:attrNameLst>
                                      </p:cBhvr>
                                      <p:to>
                                        <p:strVal val="hidden"/>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7294"/>
                                        </p:tgtEl>
                                        <p:attrNameLst>
                                          <p:attrName>style.visibility</p:attrName>
                                        </p:attrNameLst>
                                      </p:cBhvr>
                                      <p:to>
                                        <p:strVal val="visible"/>
                                      </p:to>
                                    </p:set>
                                  </p:childTnLst>
                                </p:cTn>
                              </p:par>
                            </p:childTnLst>
                          </p:cTn>
                        </p:par>
                        <p:par>
                          <p:cTn id="54" fill="hold" nodeType="afterGroup">
                            <p:stCondLst>
                              <p:cond delay="0"/>
                            </p:stCondLst>
                            <p:childTnLst>
                              <p:par>
                                <p:cTn id="55" presetID="1" presetClass="entr" presetSubtype="0" fill="hold" grpId="0" nodeType="afterEffect">
                                  <p:stCondLst>
                                    <p:cond delay="0"/>
                                  </p:stCondLst>
                                  <p:childTnLst>
                                    <p:set>
                                      <p:cBhvr>
                                        <p:cTn id="56" dur="1" fill="hold">
                                          <p:stCondLst>
                                            <p:cond delay="0"/>
                                          </p:stCondLst>
                                        </p:cTn>
                                        <p:tgtEl>
                                          <p:spTgt spid="729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292"/>
                                        </p:tgtEl>
                                        <p:attrNameLst>
                                          <p:attrName>style.visibility</p:attrName>
                                        </p:attrNameLst>
                                      </p:cBhvr>
                                      <p:to>
                                        <p:strVal val="visible"/>
                                      </p:to>
                                    </p:set>
                                  </p:childTnLst>
                                </p:cTn>
                              </p:par>
                              <p:par>
                                <p:cTn id="59" presetID="1" presetClass="exit" presetSubtype="0" fill="hold" grpId="0" nodeType="withEffect">
                                  <p:stCondLst>
                                    <p:cond delay="0"/>
                                  </p:stCondLst>
                                  <p:childTnLst>
                                    <p:set>
                                      <p:cBhvr>
                                        <p:cTn id="60" dur="1" fill="hold">
                                          <p:stCondLst>
                                            <p:cond delay="0"/>
                                          </p:stCondLst>
                                        </p:cTn>
                                        <p:tgtEl>
                                          <p:spTgt spid="7222"/>
                                        </p:tgtEl>
                                        <p:attrNameLst>
                                          <p:attrName>style.visibility</p:attrName>
                                        </p:attrNameLst>
                                      </p:cBhvr>
                                      <p:to>
                                        <p:strVal val="hidden"/>
                                      </p:to>
                                    </p:set>
                                  </p:childTnLst>
                                </p:cTn>
                              </p:par>
                              <p:par>
                                <p:cTn id="61" presetID="3" presetClass="exit" presetSubtype="10" fill="hold" grpId="1" nodeType="withEffect">
                                  <p:stCondLst>
                                    <p:cond delay="0"/>
                                  </p:stCondLst>
                                  <p:childTnLst>
                                    <p:animEffect transition="out" filter="blinds(horizontal)">
                                      <p:cBhvr>
                                        <p:cTn id="62" dur="500"/>
                                        <p:tgtEl>
                                          <p:spTgt spid="7222"/>
                                        </p:tgtEl>
                                      </p:cBhvr>
                                    </p:animEffect>
                                    <p:set>
                                      <p:cBhvr>
                                        <p:cTn id="63" dur="1" fill="hold">
                                          <p:stCondLst>
                                            <p:cond delay="499"/>
                                          </p:stCondLst>
                                        </p:cTn>
                                        <p:tgtEl>
                                          <p:spTgt spid="7222"/>
                                        </p:tgtEl>
                                        <p:attrNameLst>
                                          <p:attrName>style.visibility</p:attrName>
                                        </p:attrNameLst>
                                      </p:cBhvr>
                                      <p:to>
                                        <p:strVal val="hidden"/>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7301"/>
                                        </p:tgtEl>
                                        <p:attrNameLst>
                                          <p:attrName>style.visibility</p:attrName>
                                        </p:attrNameLst>
                                      </p:cBhvr>
                                      <p:to>
                                        <p:strVal val="visible"/>
                                      </p:to>
                                    </p:set>
                                    <p:animEffect transition="in" filter="checkerboard(across)">
                                      <p:cBhvr>
                                        <p:cTn id="68" dur="500"/>
                                        <p:tgtEl>
                                          <p:spTgt spid="730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7302"/>
                                        </p:tgtEl>
                                        <p:attrNameLst>
                                          <p:attrName>style.visibility</p:attrName>
                                        </p:attrNameLst>
                                      </p:cBhvr>
                                      <p:to>
                                        <p:strVal val="visible"/>
                                      </p:to>
                                    </p:set>
                                    <p:animEffect transition="in" filter="slide(fromBottom)">
                                      <p:cBhvr>
                                        <p:cTn id="73" dur="500"/>
                                        <p:tgtEl>
                                          <p:spTgt spid="7302"/>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 presetClass="entr" presetSubtype="10" fill="hold" grpId="0" nodeType="clickEffect">
                                  <p:stCondLst>
                                    <p:cond delay="0"/>
                                  </p:stCondLst>
                                  <p:childTnLst>
                                    <p:set>
                                      <p:cBhvr>
                                        <p:cTn id="77" dur="1" fill="hold">
                                          <p:stCondLst>
                                            <p:cond delay="0"/>
                                          </p:stCondLst>
                                        </p:cTn>
                                        <p:tgtEl>
                                          <p:spTgt spid="7303"/>
                                        </p:tgtEl>
                                        <p:attrNameLst>
                                          <p:attrName>style.visibility</p:attrName>
                                        </p:attrNameLst>
                                      </p:cBhvr>
                                      <p:to>
                                        <p:strVal val="visible"/>
                                      </p:to>
                                    </p:set>
                                    <p:animEffect transition="in" filter="checkerboard(across)">
                                      <p:cBhvr>
                                        <p:cTn id="78" dur="500"/>
                                        <p:tgtEl>
                                          <p:spTgt spid="7303"/>
                                        </p:tgtEl>
                                      </p:cBhvr>
                                    </p:animEffect>
                                  </p:childTnLst>
                                </p:cTn>
                              </p:par>
                              <p:par>
                                <p:cTn id="79" presetID="18" presetClass="exit" presetSubtype="12" fill="hold" grpId="1" nodeType="withEffect">
                                  <p:stCondLst>
                                    <p:cond delay="0"/>
                                  </p:stCondLst>
                                  <p:childTnLst>
                                    <p:animEffect transition="out" filter="strips(downLeft)">
                                      <p:cBhvr>
                                        <p:cTn id="80" dur="500"/>
                                        <p:tgtEl>
                                          <p:spTgt spid="7301"/>
                                        </p:tgtEl>
                                      </p:cBhvr>
                                    </p:animEffect>
                                    <p:set>
                                      <p:cBhvr>
                                        <p:cTn id="81" dur="1" fill="hold">
                                          <p:stCondLst>
                                            <p:cond delay="499"/>
                                          </p:stCondLst>
                                        </p:cTn>
                                        <p:tgtEl>
                                          <p:spTgt spid="7301"/>
                                        </p:tgtEl>
                                        <p:attrNameLst>
                                          <p:attrName>style.visibility</p:attrName>
                                        </p:attrNameLst>
                                      </p:cBhvr>
                                      <p:to>
                                        <p:strVal val="hidden"/>
                                      </p:to>
                                    </p:set>
                                  </p:childTnLst>
                                </p:cTn>
                              </p:par>
                              <p:par>
                                <p:cTn id="82" presetID="18" presetClass="exit" presetSubtype="12" fill="hold" grpId="1" nodeType="withEffect">
                                  <p:stCondLst>
                                    <p:cond delay="0"/>
                                  </p:stCondLst>
                                  <p:childTnLst>
                                    <p:animEffect transition="out" filter="strips(downLeft)">
                                      <p:cBhvr>
                                        <p:cTn id="83" dur="500"/>
                                        <p:tgtEl>
                                          <p:spTgt spid="7302"/>
                                        </p:tgtEl>
                                      </p:cBhvr>
                                    </p:animEffect>
                                    <p:set>
                                      <p:cBhvr>
                                        <p:cTn id="84" dur="1" fill="hold">
                                          <p:stCondLst>
                                            <p:cond delay="499"/>
                                          </p:stCondLst>
                                        </p:cTn>
                                        <p:tgtEl>
                                          <p:spTgt spid="7302"/>
                                        </p:tgtEl>
                                        <p:attrNameLst>
                                          <p:attrName>style.visibility</p:attrName>
                                        </p:attrNameLst>
                                      </p:cBhvr>
                                      <p:to>
                                        <p:strVal val="hidden"/>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2" presetClass="entr" presetSubtype="4" fill="hold" grpId="0" nodeType="clickEffect">
                                  <p:stCondLst>
                                    <p:cond delay="0"/>
                                  </p:stCondLst>
                                  <p:childTnLst>
                                    <p:set>
                                      <p:cBhvr>
                                        <p:cTn id="88" dur="1" fill="hold">
                                          <p:stCondLst>
                                            <p:cond delay="0"/>
                                          </p:stCondLst>
                                        </p:cTn>
                                        <p:tgtEl>
                                          <p:spTgt spid="7304"/>
                                        </p:tgtEl>
                                        <p:attrNameLst>
                                          <p:attrName>style.visibility</p:attrName>
                                        </p:attrNameLst>
                                      </p:cBhvr>
                                      <p:to>
                                        <p:strVal val="visible"/>
                                      </p:to>
                                    </p:set>
                                    <p:animEffect transition="in" filter="slide(fromBottom)">
                                      <p:cBhvr>
                                        <p:cTn id="89" dur="500"/>
                                        <p:tgtEl>
                                          <p:spTgt spid="7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6" grpId="0"/>
      <p:bldP spid="7222" grpId="0"/>
      <p:bldP spid="7222" grpId="1"/>
      <p:bldP spid="7292" grpId="0"/>
      <p:bldP spid="7293" grpId="0"/>
      <p:bldP spid="7294" grpId="0"/>
      <p:bldP spid="7301" grpId="0" animBg="1"/>
      <p:bldP spid="7301" grpId="1" animBg="1"/>
      <p:bldP spid="7302" grpId="0" animBg="1"/>
      <p:bldP spid="7302" grpId="1" animBg="1"/>
      <p:bldP spid="7303" grpId="0" animBg="1"/>
      <p:bldP spid="730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10"/>
          <p:cNvSpPr>
            <a:spLocks noChangeShapeType="1"/>
          </p:cNvSpPr>
          <p:nvPr/>
        </p:nvSpPr>
        <p:spPr bwMode="auto">
          <a:xfrm>
            <a:off x="4267200" y="762000"/>
            <a:ext cx="0" cy="4800600"/>
          </a:xfrm>
          <a:prstGeom prst="line">
            <a:avLst/>
          </a:prstGeom>
          <a:noFill/>
          <a:ln w="9525">
            <a:solidFill>
              <a:schemeClr val="tx1"/>
            </a:solidFill>
            <a:round/>
            <a:headEnd/>
            <a:tailEnd/>
          </a:ln>
        </p:spPr>
        <p:txBody>
          <a:bodyPr/>
          <a:lstStyle/>
          <a:p>
            <a:endParaRPr lang="en-US"/>
          </a:p>
        </p:txBody>
      </p:sp>
      <p:grpSp>
        <p:nvGrpSpPr>
          <p:cNvPr id="2" name="Group 76"/>
          <p:cNvGrpSpPr>
            <a:grpSpLocks/>
          </p:cNvGrpSpPr>
          <p:nvPr/>
        </p:nvGrpSpPr>
        <p:grpSpPr bwMode="auto">
          <a:xfrm>
            <a:off x="147638" y="742950"/>
            <a:ext cx="2900362" cy="2019300"/>
            <a:chOff x="150" y="415"/>
            <a:chExt cx="1827" cy="1272"/>
          </a:xfrm>
        </p:grpSpPr>
        <p:grpSp>
          <p:nvGrpSpPr>
            <p:cNvPr id="12354" name="Group 46"/>
            <p:cNvGrpSpPr>
              <a:grpSpLocks/>
            </p:cNvGrpSpPr>
            <p:nvPr/>
          </p:nvGrpSpPr>
          <p:grpSpPr bwMode="auto">
            <a:xfrm>
              <a:off x="428" y="686"/>
              <a:ext cx="1358" cy="745"/>
              <a:chOff x="1104" y="2544"/>
              <a:chExt cx="3108" cy="1296"/>
            </a:xfrm>
          </p:grpSpPr>
          <p:grpSp>
            <p:nvGrpSpPr>
              <p:cNvPr id="12362" name="Group 47"/>
              <p:cNvGrpSpPr>
                <a:grpSpLocks/>
              </p:cNvGrpSpPr>
              <p:nvPr/>
            </p:nvGrpSpPr>
            <p:grpSpPr bwMode="auto">
              <a:xfrm>
                <a:off x="1104" y="2544"/>
                <a:ext cx="3108" cy="1296"/>
                <a:chOff x="876" y="1824"/>
                <a:chExt cx="3108" cy="1296"/>
              </a:xfrm>
            </p:grpSpPr>
            <p:sp>
              <p:nvSpPr>
                <p:cNvPr id="12367" name="Line 48"/>
                <p:cNvSpPr>
                  <a:spLocks noChangeShapeType="1"/>
                </p:cNvSpPr>
                <p:nvPr/>
              </p:nvSpPr>
              <p:spPr bwMode="auto">
                <a:xfrm>
                  <a:off x="1513" y="1824"/>
                  <a:ext cx="1348" cy="0"/>
                </a:xfrm>
                <a:prstGeom prst="line">
                  <a:avLst/>
                </a:prstGeom>
                <a:noFill/>
                <a:ln w="38100">
                  <a:solidFill>
                    <a:srgbClr val="0000FF"/>
                  </a:solidFill>
                  <a:round/>
                  <a:headEnd/>
                  <a:tailEnd/>
                </a:ln>
              </p:spPr>
              <p:txBody>
                <a:bodyPr/>
                <a:lstStyle/>
                <a:p>
                  <a:endParaRPr lang="en-US"/>
                </a:p>
              </p:txBody>
            </p:sp>
            <p:sp>
              <p:nvSpPr>
                <p:cNvPr id="12368" name="Line 49"/>
                <p:cNvSpPr>
                  <a:spLocks noChangeShapeType="1"/>
                </p:cNvSpPr>
                <p:nvPr/>
              </p:nvSpPr>
              <p:spPr bwMode="auto">
                <a:xfrm flipH="1">
                  <a:off x="876" y="1824"/>
                  <a:ext cx="637" cy="1296"/>
                </a:xfrm>
                <a:prstGeom prst="line">
                  <a:avLst/>
                </a:prstGeom>
                <a:noFill/>
                <a:ln w="38100">
                  <a:solidFill>
                    <a:srgbClr val="0000FF"/>
                  </a:solidFill>
                  <a:round/>
                  <a:headEnd/>
                  <a:tailEnd/>
                </a:ln>
              </p:spPr>
              <p:txBody>
                <a:bodyPr/>
                <a:lstStyle/>
                <a:p>
                  <a:endParaRPr lang="en-US"/>
                </a:p>
              </p:txBody>
            </p:sp>
            <p:sp>
              <p:nvSpPr>
                <p:cNvPr id="12369" name="Line 50"/>
                <p:cNvSpPr>
                  <a:spLocks noChangeShapeType="1"/>
                </p:cNvSpPr>
                <p:nvPr/>
              </p:nvSpPr>
              <p:spPr bwMode="auto">
                <a:xfrm>
                  <a:off x="2861" y="1824"/>
                  <a:ext cx="1123" cy="1296"/>
                </a:xfrm>
                <a:prstGeom prst="line">
                  <a:avLst/>
                </a:prstGeom>
                <a:noFill/>
                <a:ln w="38100">
                  <a:solidFill>
                    <a:srgbClr val="0000FF"/>
                  </a:solidFill>
                  <a:round/>
                  <a:headEnd/>
                  <a:tailEnd/>
                </a:ln>
              </p:spPr>
              <p:txBody>
                <a:bodyPr/>
                <a:lstStyle/>
                <a:p>
                  <a:endParaRPr lang="en-US"/>
                </a:p>
              </p:txBody>
            </p:sp>
            <p:sp>
              <p:nvSpPr>
                <p:cNvPr id="12370" name="Line 51"/>
                <p:cNvSpPr>
                  <a:spLocks noChangeShapeType="1"/>
                </p:cNvSpPr>
                <p:nvPr/>
              </p:nvSpPr>
              <p:spPr bwMode="auto">
                <a:xfrm>
                  <a:off x="876" y="3120"/>
                  <a:ext cx="3108" cy="0"/>
                </a:xfrm>
                <a:prstGeom prst="line">
                  <a:avLst/>
                </a:prstGeom>
                <a:noFill/>
                <a:ln w="38100">
                  <a:solidFill>
                    <a:srgbClr val="0000FF"/>
                  </a:solidFill>
                  <a:round/>
                  <a:headEnd/>
                  <a:tailEnd/>
                </a:ln>
              </p:spPr>
              <p:txBody>
                <a:bodyPr/>
                <a:lstStyle/>
                <a:p>
                  <a:endParaRPr lang="en-US"/>
                </a:p>
              </p:txBody>
            </p:sp>
          </p:grpSp>
          <p:sp>
            <p:nvSpPr>
              <p:cNvPr id="12363" name="Line 52"/>
              <p:cNvSpPr>
                <a:spLocks noChangeShapeType="1"/>
              </p:cNvSpPr>
              <p:nvPr/>
            </p:nvSpPr>
            <p:spPr bwMode="auto">
              <a:xfrm>
                <a:off x="1763" y="2544"/>
                <a:ext cx="0" cy="1296"/>
              </a:xfrm>
              <a:prstGeom prst="line">
                <a:avLst/>
              </a:prstGeom>
              <a:noFill/>
              <a:ln w="44450">
                <a:solidFill>
                  <a:srgbClr val="0000FF"/>
                </a:solidFill>
                <a:prstDash val="sysDot"/>
                <a:round/>
                <a:headEnd/>
                <a:tailEnd/>
              </a:ln>
            </p:spPr>
            <p:txBody>
              <a:bodyPr/>
              <a:lstStyle/>
              <a:p>
                <a:endParaRPr lang="en-US"/>
              </a:p>
            </p:txBody>
          </p:sp>
          <p:grpSp>
            <p:nvGrpSpPr>
              <p:cNvPr id="12364" name="Group 53"/>
              <p:cNvGrpSpPr>
                <a:grpSpLocks/>
              </p:cNvGrpSpPr>
              <p:nvPr/>
            </p:nvGrpSpPr>
            <p:grpSpPr bwMode="auto">
              <a:xfrm>
                <a:off x="1763" y="3665"/>
                <a:ext cx="144" cy="144"/>
                <a:chOff x="1872" y="3024"/>
                <a:chExt cx="144" cy="144"/>
              </a:xfrm>
            </p:grpSpPr>
            <p:sp>
              <p:nvSpPr>
                <p:cNvPr id="12365" name="Line 54"/>
                <p:cNvSpPr>
                  <a:spLocks noChangeShapeType="1"/>
                </p:cNvSpPr>
                <p:nvPr/>
              </p:nvSpPr>
              <p:spPr bwMode="auto">
                <a:xfrm>
                  <a:off x="1872" y="3024"/>
                  <a:ext cx="144" cy="0"/>
                </a:xfrm>
                <a:prstGeom prst="line">
                  <a:avLst/>
                </a:prstGeom>
                <a:noFill/>
                <a:ln w="28575">
                  <a:solidFill>
                    <a:srgbClr val="0000FF"/>
                  </a:solidFill>
                  <a:round/>
                  <a:headEnd/>
                  <a:tailEnd/>
                </a:ln>
              </p:spPr>
              <p:txBody>
                <a:bodyPr/>
                <a:lstStyle/>
                <a:p>
                  <a:endParaRPr lang="en-US"/>
                </a:p>
              </p:txBody>
            </p:sp>
            <p:sp>
              <p:nvSpPr>
                <p:cNvPr id="12366" name="Line 55"/>
                <p:cNvSpPr>
                  <a:spLocks noChangeShapeType="1"/>
                </p:cNvSpPr>
                <p:nvPr/>
              </p:nvSpPr>
              <p:spPr bwMode="auto">
                <a:xfrm>
                  <a:off x="2016" y="3024"/>
                  <a:ext cx="0" cy="144"/>
                </a:xfrm>
                <a:prstGeom prst="line">
                  <a:avLst/>
                </a:prstGeom>
                <a:noFill/>
                <a:ln w="28575">
                  <a:solidFill>
                    <a:srgbClr val="0000FF"/>
                  </a:solidFill>
                  <a:round/>
                  <a:headEnd/>
                  <a:tailEnd/>
                </a:ln>
              </p:spPr>
              <p:txBody>
                <a:bodyPr/>
                <a:lstStyle/>
                <a:p>
                  <a:endParaRPr lang="en-US"/>
                </a:p>
              </p:txBody>
            </p:sp>
          </p:grpSp>
        </p:grpSp>
        <p:sp>
          <p:nvSpPr>
            <p:cNvPr id="12355" name="Text Box 56"/>
            <p:cNvSpPr txBox="1">
              <a:spLocks noChangeArrowheads="1"/>
            </p:cNvSpPr>
            <p:nvPr/>
          </p:nvSpPr>
          <p:spPr bwMode="auto">
            <a:xfrm>
              <a:off x="426" y="443"/>
              <a:ext cx="169" cy="291"/>
            </a:xfrm>
            <a:prstGeom prst="rect">
              <a:avLst/>
            </a:prstGeom>
            <a:noFill/>
            <a:ln w="9525">
              <a:noFill/>
              <a:miter lim="800000"/>
              <a:headEnd/>
              <a:tailEnd/>
            </a:ln>
          </p:spPr>
          <p:txBody>
            <a:bodyPr>
              <a:spAutoFit/>
            </a:bodyPr>
            <a:lstStyle/>
            <a:p>
              <a:pPr>
                <a:spcBef>
                  <a:spcPct val="50000"/>
                </a:spcBef>
              </a:pPr>
              <a:r>
                <a:rPr lang="en-US" sz="2400">
                  <a:latin typeface="Arial" charset="0"/>
                </a:rPr>
                <a:t>A</a:t>
              </a:r>
            </a:p>
          </p:txBody>
        </p:sp>
        <p:sp>
          <p:nvSpPr>
            <p:cNvPr id="12356" name="Text Box 57"/>
            <p:cNvSpPr txBox="1">
              <a:spLocks noChangeArrowheads="1"/>
            </p:cNvSpPr>
            <p:nvPr/>
          </p:nvSpPr>
          <p:spPr bwMode="auto">
            <a:xfrm>
              <a:off x="150" y="1343"/>
              <a:ext cx="168" cy="291"/>
            </a:xfrm>
            <a:prstGeom prst="rect">
              <a:avLst/>
            </a:prstGeom>
            <a:noFill/>
            <a:ln w="9525">
              <a:noFill/>
              <a:miter lim="800000"/>
              <a:headEnd/>
              <a:tailEnd/>
            </a:ln>
          </p:spPr>
          <p:txBody>
            <a:bodyPr>
              <a:spAutoFit/>
            </a:bodyPr>
            <a:lstStyle/>
            <a:p>
              <a:pPr>
                <a:spcBef>
                  <a:spcPct val="50000"/>
                </a:spcBef>
              </a:pPr>
              <a:r>
                <a:rPr lang="en-US" sz="2400">
                  <a:latin typeface="Arial" charset="0"/>
                </a:rPr>
                <a:t>D</a:t>
              </a:r>
            </a:p>
          </p:txBody>
        </p:sp>
        <p:sp>
          <p:nvSpPr>
            <p:cNvPr id="12357" name="Text Box 58"/>
            <p:cNvSpPr txBox="1">
              <a:spLocks noChangeArrowheads="1"/>
            </p:cNvSpPr>
            <p:nvPr/>
          </p:nvSpPr>
          <p:spPr bwMode="auto">
            <a:xfrm>
              <a:off x="1809" y="1396"/>
              <a:ext cx="168" cy="291"/>
            </a:xfrm>
            <a:prstGeom prst="rect">
              <a:avLst/>
            </a:prstGeom>
            <a:noFill/>
            <a:ln w="9525">
              <a:noFill/>
              <a:miter lim="800000"/>
              <a:headEnd/>
              <a:tailEnd/>
            </a:ln>
          </p:spPr>
          <p:txBody>
            <a:bodyPr>
              <a:spAutoFit/>
            </a:bodyPr>
            <a:lstStyle/>
            <a:p>
              <a:pPr>
                <a:spcBef>
                  <a:spcPct val="50000"/>
                </a:spcBef>
              </a:pPr>
              <a:r>
                <a:rPr lang="en-US" sz="2400">
                  <a:latin typeface="Arial" charset="0"/>
                </a:rPr>
                <a:t>C</a:t>
              </a:r>
            </a:p>
          </p:txBody>
        </p:sp>
        <p:sp>
          <p:nvSpPr>
            <p:cNvPr id="12358" name="Text Box 59"/>
            <p:cNvSpPr txBox="1">
              <a:spLocks noChangeArrowheads="1"/>
            </p:cNvSpPr>
            <p:nvPr/>
          </p:nvSpPr>
          <p:spPr bwMode="auto">
            <a:xfrm>
              <a:off x="1336" y="415"/>
              <a:ext cx="168" cy="291"/>
            </a:xfrm>
            <a:prstGeom prst="rect">
              <a:avLst/>
            </a:prstGeom>
            <a:noFill/>
            <a:ln w="9525">
              <a:noFill/>
              <a:miter lim="800000"/>
              <a:headEnd/>
              <a:tailEnd/>
            </a:ln>
          </p:spPr>
          <p:txBody>
            <a:bodyPr>
              <a:spAutoFit/>
            </a:bodyPr>
            <a:lstStyle/>
            <a:p>
              <a:pPr>
                <a:spcBef>
                  <a:spcPct val="50000"/>
                </a:spcBef>
              </a:pPr>
              <a:r>
                <a:rPr lang="en-US" sz="2400">
                  <a:latin typeface="Arial" charset="0"/>
                </a:rPr>
                <a:t>B</a:t>
              </a:r>
            </a:p>
          </p:txBody>
        </p:sp>
        <p:sp>
          <p:nvSpPr>
            <p:cNvPr id="12359" name="Text Box 60"/>
            <p:cNvSpPr txBox="1">
              <a:spLocks noChangeArrowheads="1"/>
            </p:cNvSpPr>
            <p:nvPr/>
          </p:nvSpPr>
          <p:spPr bwMode="auto">
            <a:xfrm>
              <a:off x="615" y="1396"/>
              <a:ext cx="167" cy="291"/>
            </a:xfrm>
            <a:prstGeom prst="rect">
              <a:avLst/>
            </a:prstGeom>
            <a:noFill/>
            <a:ln w="9525">
              <a:noFill/>
              <a:miter lim="800000"/>
              <a:headEnd/>
              <a:tailEnd/>
            </a:ln>
          </p:spPr>
          <p:txBody>
            <a:bodyPr>
              <a:spAutoFit/>
            </a:bodyPr>
            <a:lstStyle/>
            <a:p>
              <a:pPr>
                <a:spcBef>
                  <a:spcPct val="50000"/>
                </a:spcBef>
              </a:pPr>
              <a:r>
                <a:rPr lang="en-US" sz="2400">
                  <a:latin typeface="Arial" charset="0"/>
                </a:rPr>
                <a:t>H</a:t>
              </a:r>
            </a:p>
          </p:txBody>
        </p:sp>
        <p:sp>
          <p:nvSpPr>
            <p:cNvPr id="12360" name="Line 61"/>
            <p:cNvSpPr>
              <a:spLocks noChangeShapeType="1"/>
            </p:cNvSpPr>
            <p:nvPr/>
          </p:nvSpPr>
          <p:spPr bwMode="auto">
            <a:xfrm>
              <a:off x="714" y="673"/>
              <a:ext cx="829" cy="371"/>
            </a:xfrm>
            <a:prstGeom prst="line">
              <a:avLst/>
            </a:prstGeom>
            <a:noFill/>
            <a:ln w="38100">
              <a:solidFill>
                <a:srgbClr val="0000FF"/>
              </a:solidFill>
              <a:round/>
              <a:headEnd/>
              <a:tailEnd/>
            </a:ln>
          </p:spPr>
          <p:txBody>
            <a:bodyPr/>
            <a:lstStyle/>
            <a:p>
              <a:endParaRPr lang="en-US"/>
            </a:p>
          </p:txBody>
        </p:sp>
        <p:sp>
          <p:nvSpPr>
            <p:cNvPr id="12361" name="Rectangle 62"/>
            <p:cNvSpPr>
              <a:spLocks noChangeArrowheads="1"/>
            </p:cNvSpPr>
            <p:nvPr/>
          </p:nvSpPr>
          <p:spPr bwMode="auto">
            <a:xfrm>
              <a:off x="1587" y="895"/>
              <a:ext cx="278" cy="291"/>
            </a:xfrm>
            <a:prstGeom prst="rect">
              <a:avLst/>
            </a:prstGeom>
            <a:noFill/>
            <a:ln w="9525">
              <a:noFill/>
              <a:miter lim="800000"/>
              <a:headEnd/>
              <a:tailEnd/>
            </a:ln>
          </p:spPr>
          <p:txBody>
            <a:bodyPr wrap="none">
              <a:spAutoFit/>
            </a:bodyPr>
            <a:lstStyle/>
            <a:p>
              <a:pPr>
                <a:spcBef>
                  <a:spcPct val="50000"/>
                </a:spcBef>
              </a:pPr>
              <a:r>
                <a:rPr lang="en-US" sz="2400">
                  <a:latin typeface="Arial" charset="0"/>
                </a:rPr>
                <a:t>M</a:t>
              </a:r>
            </a:p>
          </p:txBody>
        </p:sp>
      </p:grpSp>
      <p:sp>
        <p:nvSpPr>
          <p:cNvPr id="12292" name="Line 63"/>
          <p:cNvSpPr>
            <a:spLocks noChangeShapeType="1"/>
          </p:cNvSpPr>
          <p:nvPr/>
        </p:nvSpPr>
        <p:spPr bwMode="auto">
          <a:xfrm>
            <a:off x="0" y="762000"/>
            <a:ext cx="9144000" cy="0"/>
          </a:xfrm>
          <a:prstGeom prst="line">
            <a:avLst/>
          </a:prstGeom>
          <a:noFill/>
          <a:ln w="9525">
            <a:solidFill>
              <a:schemeClr val="tx1"/>
            </a:solidFill>
            <a:round/>
            <a:headEnd/>
            <a:tailEnd/>
          </a:ln>
        </p:spPr>
        <p:txBody>
          <a:bodyPr/>
          <a:lstStyle/>
          <a:p>
            <a:endParaRPr lang="en-US"/>
          </a:p>
        </p:txBody>
      </p:sp>
      <p:grpSp>
        <p:nvGrpSpPr>
          <p:cNvPr id="6" name="Group 105"/>
          <p:cNvGrpSpPr>
            <a:grpSpLocks/>
          </p:cNvGrpSpPr>
          <p:nvPr/>
        </p:nvGrpSpPr>
        <p:grpSpPr bwMode="auto">
          <a:xfrm>
            <a:off x="795338" y="850900"/>
            <a:ext cx="7891462" cy="865188"/>
            <a:chOff x="423" y="562"/>
            <a:chExt cx="4843" cy="545"/>
          </a:xfrm>
        </p:grpSpPr>
        <p:sp>
          <p:nvSpPr>
            <p:cNvPr id="12350" name="Text Box 66"/>
            <p:cNvSpPr txBox="1">
              <a:spLocks noChangeArrowheads="1"/>
            </p:cNvSpPr>
            <p:nvPr/>
          </p:nvSpPr>
          <p:spPr bwMode="auto">
            <a:xfrm>
              <a:off x="423" y="624"/>
              <a:ext cx="3600" cy="330"/>
            </a:xfrm>
            <a:prstGeom prst="rect">
              <a:avLst/>
            </a:prstGeom>
            <a:noFill/>
            <a:ln w="9525">
              <a:noFill/>
              <a:miter lim="800000"/>
              <a:headEnd/>
              <a:tailEnd/>
            </a:ln>
          </p:spPr>
          <p:txBody>
            <a:bodyPr>
              <a:spAutoFit/>
            </a:bodyPr>
            <a:lstStyle/>
            <a:p>
              <a:pPr algn="ctr">
                <a:spcBef>
                  <a:spcPct val="50000"/>
                </a:spcBef>
              </a:pPr>
              <a:r>
                <a:rPr lang="en-US">
                  <a:latin typeface="Arial" charset="0"/>
                </a:rPr>
                <a:t>                             * S</a:t>
              </a:r>
              <a:r>
                <a:rPr lang="en-US" baseline="-25000">
                  <a:latin typeface="Arial" charset="0"/>
                </a:rPr>
                <a:t>ADK  </a:t>
              </a:r>
              <a:r>
                <a:rPr lang="en-US">
                  <a:latin typeface="Arial" charset="0"/>
                </a:rPr>
                <a:t>=</a:t>
              </a:r>
            </a:p>
          </p:txBody>
        </p:sp>
        <p:sp>
          <p:nvSpPr>
            <p:cNvPr id="12351" name="Text Box 68"/>
            <p:cNvSpPr txBox="1">
              <a:spLocks noChangeArrowheads="1"/>
            </p:cNvSpPr>
            <p:nvPr/>
          </p:nvSpPr>
          <p:spPr bwMode="auto">
            <a:xfrm>
              <a:off x="3586" y="562"/>
              <a:ext cx="1680" cy="252"/>
            </a:xfrm>
            <a:prstGeom prst="rect">
              <a:avLst/>
            </a:prstGeom>
            <a:noFill/>
            <a:ln w="9525">
              <a:noFill/>
              <a:miter lim="800000"/>
              <a:headEnd/>
              <a:tailEnd/>
            </a:ln>
          </p:spPr>
          <p:txBody>
            <a:bodyPr>
              <a:spAutoFit/>
            </a:bodyPr>
            <a:lstStyle/>
            <a:p>
              <a:pPr>
                <a:spcBef>
                  <a:spcPct val="50000"/>
                </a:spcBef>
              </a:pPr>
              <a:r>
                <a:rPr lang="en-US" sz="2000" b="1">
                  <a:latin typeface="Arial" charset="0"/>
                </a:rPr>
                <a:t>DK   x   AH</a:t>
              </a:r>
            </a:p>
          </p:txBody>
        </p:sp>
        <p:sp>
          <p:nvSpPr>
            <p:cNvPr id="12352" name="Text Box 69"/>
            <p:cNvSpPr txBox="1">
              <a:spLocks noChangeArrowheads="1"/>
            </p:cNvSpPr>
            <p:nvPr/>
          </p:nvSpPr>
          <p:spPr bwMode="auto">
            <a:xfrm>
              <a:off x="3437" y="855"/>
              <a:ext cx="1344" cy="252"/>
            </a:xfrm>
            <a:prstGeom prst="rect">
              <a:avLst/>
            </a:prstGeom>
            <a:noFill/>
            <a:ln w="9525">
              <a:noFill/>
              <a:miter lim="800000"/>
              <a:headEnd/>
              <a:tailEnd/>
            </a:ln>
          </p:spPr>
          <p:txBody>
            <a:bodyPr>
              <a:spAutoFit/>
            </a:bodyPr>
            <a:lstStyle/>
            <a:p>
              <a:pPr algn="ctr">
                <a:spcBef>
                  <a:spcPct val="50000"/>
                </a:spcBef>
              </a:pPr>
              <a:r>
                <a:rPr lang="en-US" sz="2000" b="1">
                  <a:latin typeface="Arial" charset="0"/>
                </a:rPr>
                <a:t>2</a:t>
              </a:r>
            </a:p>
          </p:txBody>
        </p:sp>
        <p:sp>
          <p:nvSpPr>
            <p:cNvPr id="12353" name="Line 70"/>
            <p:cNvSpPr>
              <a:spLocks noChangeShapeType="1"/>
            </p:cNvSpPr>
            <p:nvPr/>
          </p:nvSpPr>
          <p:spPr bwMode="auto">
            <a:xfrm>
              <a:off x="3764" y="850"/>
              <a:ext cx="740" cy="0"/>
            </a:xfrm>
            <a:prstGeom prst="line">
              <a:avLst/>
            </a:prstGeom>
            <a:noFill/>
            <a:ln w="9525">
              <a:solidFill>
                <a:schemeClr val="tx1"/>
              </a:solidFill>
              <a:round/>
              <a:headEnd/>
              <a:tailEnd/>
            </a:ln>
          </p:spPr>
          <p:txBody>
            <a:bodyPr/>
            <a:lstStyle/>
            <a:p>
              <a:endParaRPr lang="en-US"/>
            </a:p>
          </p:txBody>
        </p:sp>
      </p:grpSp>
      <p:grpSp>
        <p:nvGrpSpPr>
          <p:cNvPr id="12294" name="Group 78"/>
          <p:cNvGrpSpPr>
            <a:grpSpLocks/>
          </p:cNvGrpSpPr>
          <p:nvPr/>
        </p:nvGrpSpPr>
        <p:grpSpPr bwMode="auto">
          <a:xfrm>
            <a:off x="233363" y="2627313"/>
            <a:ext cx="3608387" cy="2136775"/>
            <a:chOff x="48" y="1545"/>
            <a:chExt cx="2273" cy="1346"/>
          </a:xfrm>
        </p:grpSpPr>
        <p:sp>
          <p:nvSpPr>
            <p:cNvPr id="12317" name="Line 12"/>
            <p:cNvSpPr>
              <a:spLocks noChangeShapeType="1"/>
            </p:cNvSpPr>
            <p:nvPr/>
          </p:nvSpPr>
          <p:spPr bwMode="auto">
            <a:xfrm>
              <a:off x="557" y="2298"/>
              <a:ext cx="63" cy="0"/>
            </a:xfrm>
            <a:prstGeom prst="line">
              <a:avLst/>
            </a:prstGeom>
            <a:noFill/>
            <a:ln w="28575">
              <a:solidFill>
                <a:srgbClr val="0000FF"/>
              </a:solidFill>
              <a:round/>
              <a:headEnd/>
              <a:tailEnd/>
            </a:ln>
          </p:spPr>
          <p:txBody>
            <a:bodyPr/>
            <a:lstStyle/>
            <a:p>
              <a:endParaRPr lang="en-US"/>
            </a:p>
          </p:txBody>
        </p:sp>
        <p:sp>
          <p:nvSpPr>
            <p:cNvPr id="12318" name="Line 13"/>
            <p:cNvSpPr>
              <a:spLocks noChangeShapeType="1"/>
            </p:cNvSpPr>
            <p:nvPr/>
          </p:nvSpPr>
          <p:spPr bwMode="auto">
            <a:xfrm>
              <a:off x="633" y="2291"/>
              <a:ext cx="0" cy="126"/>
            </a:xfrm>
            <a:prstGeom prst="line">
              <a:avLst/>
            </a:prstGeom>
            <a:noFill/>
            <a:ln w="28575">
              <a:solidFill>
                <a:srgbClr val="0000FF"/>
              </a:solidFill>
              <a:round/>
              <a:headEnd/>
              <a:tailEnd/>
            </a:ln>
          </p:spPr>
          <p:txBody>
            <a:bodyPr/>
            <a:lstStyle/>
            <a:p>
              <a:endParaRPr lang="en-US"/>
            </a:p>
          </p:txBody>
        </p:sp>
        <p:grpSp>
          <p:nvGrpSpPr>
            <p:cNvPr id="12319" name="Group 15"/>
            <p:cNvGrpSpPr>
              <a:grpSpLocks/>
            </p:cNvGrpSpPr>
            <p:nvPr/>
          </p:nvGrpSpPr>
          <p:grpSpPr bwMode="auto">
            <a:xfrm>
              <a:off x="264" y="1691"/>
              <a:ext cx="1342" cy="720"/>
              <a:chOff x="1824" y="2832"/>
              <a:chExt cx="3108" cy="1296"/>
            </a:xfrm>
          </p:grpSpPr>
          <p:grpSp>
            <p:nvGrpSpPr>
              <p:cNvPr id="12344" name="Group 16"/>
              <p:cNvGrpSpPr>
                <a:grpSpLocks/>
              </p:cNvGrpSpPr>
              <p:nvPr/>
            </p:nvGrpSpPr>
            <p:grpSpPr bwMode="auto">
              <a:xfrm>
                <a:off x="1824" y="2832"/>
                <a:ext cx="3108" cy="1296"/>
                <a:chOff x="1344" y="2928"/>
                <a:chExt cx="3108" cy="1296"/>
              </a:xfrm>
            </p:grpSpPr>
            <p:sp>
              <p:nvSpPr>
                <p:cNvPr id="12346" name="Line 17"/>
                <p:cNvSpPr>
                  <a:spLocks noChangeShapeType="1"/>
                </p:cNvSpPr>
                <p:nvPr/>
              </p:nvSpPr>
              <p:spPr bwMode="auto">
                <a:xfrm flipH="1">
                  <a:off x="1344" y="2928"/>
                  <a:ext cx="637" cy="1296"/>
                </a:xfrm>
                <a:prstGeom prst="line">
                  <a:avLst/>
                </a:prstGeom>
                <a:noFill/>
                <a:ln w="38100">
                  <a:solidFill>
                    <a:srgbClr val="0000FF"/>
                  </a:solidFill>
                  <a:round/>
                  <a:headEnd/>
                  <a:tailEnd/>
                </a:ln>
              </p:spPr>
              <p:txBody>
                <a:bodyPr/>
                <a:lstStyle/>
                <a:p>
                  <a:endParaRPr lang="en-US"/>
                </a:p>
              </p:txBody>
            </p:sp>
            <p:sp>
              <p:nvSpPr>
                <p:cNvPr id="12347" name="Line 18"/>
                <p:cNvSpPr>
                  <a:spLocks noChangeShapeType="1"/>
                </p:cNvSpPr>
                <p:nvPr/>
              </p:nvSpPr>
              <p:spPr bwMode="auto">
                <a:xfrm>
                  <a:off x="3936" y="3600"/>
                  <a:ext cx="516" cy="624"/>
                </a:xfrm>
                <a:prstGeom prst="line">
                  <a:avLst/>
                </a:prstGeom>
                <a:noFill/>
                <a:ln w="38100">
                  <a:solidFill>
                    <a:srgbClr val="0000FF"/>
                  </a:solidFill>
                  <a:round/>
                  <a:headEnd/>
                  <a:tailEnd/>
                </a:ln>
              </p:spPr>
              <p:txBody>
                <a:bodyPr/>
                <a:lstStyle/>
                <a:p>
                  <a:endParaRPr lang="en-US"/>
                </a:p>
              </p:txBody>
            </p:sp>
            <p:sp>
              <p:nvSpPr>
                <p:cNvPr id="12348" name="Line 19"/>
                <p:cNvSpPr>
                  <a:spLocks noChangeShapeType="1"/>
                </p:cNvSpPr>
                <p:nvPr/>
              </p:nvSpPr>
              <p:spPr bwMode="auto">
                <a:xfrm>
                  <a:off x="1344" y="4224"/>
                  <a:ext cx="3108" cy="0"/>
                </a:xfrm>
                <a:prstGeom prst="line">
                  <a:avLst/>
                </a:prstGeom>
                <a:noFill/>
                <a:ln w="38100">
                  <a:solidFill>
                    <a:srgbClr val="0000FF"/>
                  </a:solidFill>
                  <a:round/>
                  <a:headEnd/>
                  <a:tailEnd/>
                </a:ln>
              </p:spPr>
              <p:txBody>
                <a:bodyPr/>
                <a:lstStyle/>
                <a:p>
                  <a:endParaRPr lang="en-US"/>
                </a:p>
              </p:txBody>
            </p:sp>
            <p:sp>
              <p:nvSpPr>
                <p:cNvPr id="12349" name="Line 20"/>
                <p:cNvSpPr>
                  <a:spLocks noChangeShapeType="1"/>
                </p:cNvSpPr>
                <p:nvPr/>
              </p:nvSpPr>
              <p:spPr bwMode="auto">
                <a:xfrm>
                  <a:off x="1972" y="2941"/>
                  <a:ext cx="1964" cy="659"/>
                </a:xfrm>
                <a:prstGeom prst="line">
                  <a:avLst/>
                </a:prstGeom>
                <a:noFill/>
                <a:ln w="38100">
                  <a:solidFill>
                    <a:srgbClr val="0000FF"/>
                  </a:solidFill>
                  <a:round/>
                  <a:headEnd/>
                  <a:tailEnd/>
                </a:ln>
              </p:spPr>
              <p:txBody>
                <a:bodyPr/>
                <a:lstStyle/>
                <a:p>
                  <a:endParaRPr lang="en-US"/>
                </a:p>
              </p:txBody>
            </p:sp>
          </p:grpSp>
          <p:sp>
            <p:nvSpPr>
              <p:cNvPr id="12345" name="Line 21"/>
              <p:cNvSpPr>
                <a:spLocks noChangeShapeType="1"/>
              </p:cNvSpPr>
              <p:nvPr/>
            </p:nvSpPr>
            <p:spPr bwMode="auto">
              <a:xfrm>
                <a:off x="2461" y="2832"/>
                <a:ext cx="0" cy="1296"/>
              </a:xfrm>
              <a:prstGeom prst="line">
                <a:avLst/>
              </a:prstGeom>
              <a:noFill/>
              <a:ln w="38100">
                <a:solidFill>
                  <a:srgbClr val="0000FF"/>
                </a:solidFill>
                <a:prstDash val="sysDot"/>
                <a:round/>
                <a:headEnd/>
                <a:tailEnd/>
              </a:ln>
            </p:spPr>
            <p:txBody>
              <a:bodyPr/>
              <a:lstStyle/>
              <a:p>
                <a:endParaRPr lang="en-US"/>
              </a:p>
            </p:txBody>
          </p:sp>
        </p:grpSp>
        <p:sp>
          <p:nvSpPr>
            <p:cNvPr id="12320" name="Text Box 22"/>
            <p:cNvSpPr txBox="1">
              <a:spLocks noChangeArrowheads="1"/>
            </p:cNvSpPr>
            <p:nvPr/>
          </p:nvSpPr>
          <p:spPr bwMode="auto">
            <a:xfrm>
              <a:off x="206" y="1545"/>
              <a:ext cx="166" cy="291"/>
            </a:xfrm>
            <a:prstGeom prst="rect">
              <a:avLst/>
            </a:prstGeom>
            <a:noFill/>
            <a:ln w="9525">
              <a:noFill/>
              <a:miter lim="800000"/>
              <a:headEnd/>
              <a:tailEnd/>
            </a:ln>
          </p:spPr>
          <p:txBody>
            <a:bodyPr>
              <a:spAutoFit/>
            </a:bodyPr>
            <a:lstStyle/>
            <a:p>
              <a:pPr>
                <a:spcBef>
                  <a:spcPct val="50000"/>
                </a:spcBef>
              </a:pPr>
              <a:r>
                <a:rPr lang="en-US" sz="2400">
                  <a:latin typeface="Arial" charset="0"/>
                </a:rPr>
                <a:t>A</a:t>
              </a:r>
            </a:p>
          </p:txBody>
        </p:sp>
        <p:sp>
          <p:nvSpPr>
            <p:cNvPr id="12321" name="Text Box 23"/>
            <p:cNvSpPr txBox="1">
              <a:spLocks noChangeArrowheads="1"/>
            </p:cNvSpPr>
            <p:nvPr/>
          </p:nvSpPr>
          <p:spPr bwMode="auto">
            <a:xfrm>
              <a:off x="48" y="2342"/>
              <a:ext cx="165" cy="291"/>
            </a:xfrm>
            <a:prstGeom prst="rect">
              <a:avLst/>
            </a:prstGeom>
            <a:noFill/>
            <a:ln w="9525">
              <a:noFill/>
              <a:miter lim="800000"/>
              <a:headEnd/>
              <a:tailEnd/>
            </a:ln>
          </p:spPr>
          <p:txBody>
            <a:bodyPr>
              <a:spAutoFit/>
            </a:bodyPr>
            <a:lstStyle/>
            <a:p>
              <a:pPr>
                <a:spcBef>
                  <a:spcPct val="50000"/>
                </a:spcBef>
              </a:pPr>
              <a:r>
                <a:rPr lang="en-US" sz="2400">
                  <a:latin typeface="Arial" charset="0"/>
                </a:rPr>
                <a:t>D</a:t>
              </a:r>
            </a:p>
          </p:txBody>
        </p:sp>
        <p:sp>
          <p:nvSpPr>
            <p:cNvPr id="12322" name="Text Box 24"/>
            <p:cNvSpPr txBox="1">
              <a:spLocks noChangeArrowheads="1"/>
            </p:cNvSpPr>
            <p:nvPr/>
          </p:nvSpPr>
          <p:spPr bwMode="auto">
            <a:xfrm>
              <a:off x="427" y="2443"/>
              <a:ext cx="167" cy="291"/>
            </a:xfrm>
            <a:prstGeom prst="rect">
              <a:avLst/>
            </a:prstGeom>
            <a:noFill/>
            <a:ln w="9525">
              <a:noFill/>
              <a:miter lim="800000"/>
              <a:headEnd/>
              <a:tailEnd/>
            </a:ln>
          </p:spPr>
          <p:txBody>
            <a:bodyPr>
              <a:spAutoFit/>
            </a:bodyPr>
            <a:lstStyle/>
            <a:p>
              <a:pPr>
                <a:spcBef>
                  <a:spcPct val="50000"/>
                </a:spcBef>
              </a:pPr>
              <a:r>
                <a:rPr lang="en-US" sz="2400">
                  <a:latin typeface="Arial" charset="0"/>
                </a:rPr>
                <a:t>H</a:t>
              </a:r>
            </a:p>
          </p:txBody>
        </p:sp>
        <p:grpSp>
          <p:nvGrpSpPr>
            <p:cNvPr id="12323" name="Group 25"/>
            <p:cNvGrpSpPr>
              <a:grpSpLocks/>
            </p:cNvGrpSpPr>
            <p:nvPr/>
          </p:nvGrpSpPr>
          <p:grpSpPr bwMode="auto">
            <a:xfrm>
              <a:off x="1347" y="2050"/>
              <a:ext cx="850" cy="361"/>
              <a:chOff x="3813" y="1601"/>
              <a:chExt cx="1885" cy="655"/>
            </a:xfrm>
          </p:grpSpPr>
          <p:grpSp>
            <p:nvGrpSpPr>
              <p:cNvPr id="12328" name="Group 26"/>
              <p:cNvGrpSpPr>
                <a:grpSpLocks/>
              </p:cNvGrpSpPr>
              <p:nvPr/>
            </p:nvGrpSpPr>
            <p:grpSpPr bwMode="auto">
              <a:xfrm rot="10800000">
                <a:off x="3813" y="1601"/>
                <a:ext cx="1885" cy="650"/>
                <a:chOff x="1523" y="1632"/>
                <a:chExt cx="1885" cy="624"/>
              </a:xfrm>
            </p:grpSpPr>
            <p:sp>
              <p:nvSpPr>
                <p:cNvPr id="12341" name="Line 27"/>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2342" name="Line 28"/>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2343" name="Line 29"/>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2329" name="Line 30"/>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2330" name="Line 31"/>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2331" name="Line 32"/>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2332" name="Line 33"/>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2333" name="Line 34"/>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2334" name="Line 35"/>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2335" name="Line 36"/>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2336" name="Line 37"/>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2337" name="Line 38"/>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2338" name="Line 39"/>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2339" name="Line 40"/>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2340" name="Line 41"/>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sp>
          <p:nvSpPr>
            <p:cNvPr id="12324" name="Text Box 42"/>
            <p:cNvSpPr txBox="1">
              <a:spLocks noChangeArrowheads="1"/>
            </p:cNvSpPr>
            <p:nvPr/>
          </p:nvSpPr>
          <p:spPr bwMode="auto">
            <a:xfrm>
              <a:off x="2079" y="2373"/>
              <a:ext cx="207" cy="291"/>
            </a:xfrm>
            <a:prstGeom prst="rect">
              <a:avLst/>
            </a:prstGeom>
            <a:noFill/>
            <a:ln w="9525">
              <a:noFill/>
              <a:miter lim="800000"/>
              <a:headEnd/>
              <a:tailEnd/>
            </a:ln>
          </p:spPr>
          <p:txBody>
            <a:bodyPr>
              <a:spAutoFit/>
            </a:bodyPr>
            <a:lstStyle/>
            <a:p>
              <a:pPr>
                <a:spcBef>
                  <a:spcPct val="50000"/>
                </a:spcBef>
              </a:pPr>
              <a:r>
                <a:rPr lang="en-US" sz="2400">
                  <a:latin typeface="Arial" charset="0"/>
                </a:rPr>
                <a:t>K</a:t>
              </a:r>
            </a:p>
          </p:txBody>
        </p:sp>
        <p:sp>
          <p:nvSpPr>
            <p:cNvPr id="12325" name="Rectangle 43"/>
            <p:cNvSpPr>
              <a:spLocks noChangeArrowheads="1"/>
            </p:cNvSpPr>
            <p:nvPr/>
          </p:nvSpPr>
          <p:spPr bwMode="auto">
            <a:xfrm>
              <a:off x="1481" y="2367"/>
              <a:ext cx="257" cy="291"/>
            </a:xfrm>
            <a:prstGeom prst="rect">
              <a:avLst/>
            </a:prstGeom>
            <a:noFill/>
            <a:ln w="9525">
              <a:noFill/>
              <a:miter lim="800000"/>
              <a:headEnd/>
              <a:tailEnd/>
            </a:ln>
          </p:spPr>
          <p:txBody>
            <a:bodyPr wrap="none">
              <a:spAutoFit/>
            </a:bodyPr>
            <a:lstStyle/>
            <a:p>
              <a:r>
                <a:rPr lang="en-US" sz="2400">
                  <a:latin typeface="Arial" charset="0"/>
                </a:rPr>
                <a:t>C</a:t>
              </a:r>
            </a:p>
          </p:txBody>
        </p:sp>
        <p:sp>
          <p:nvSpPr>
            <p:cNvPr id="12326" name="Rectangle 73"/>
            <p:cNvSpPr>
              <a:spLocks noChangeArrowheads="1"/>
            </p:cNvSpPr>
            <p:nvPr/>
          </p:nvSpPr>
          <p:spPr bwMode="auto">
            <a:xfrm>
              <a:off x="1418" y="2600"/>
              <a:ext cx="375" cy="291"/>
            </a:xfrm>
            <a:prstGeom prst="rect">
              <a:avLst/>
            </a:prstGeom>
            <a:noFill/>
            <a:ln w="9525">
              <a:noFill/>
              <a:miter lim="800000"/>
              <a:headEnd/>
              <a:tailEnd/>
            </a:ln>
          </p:spPr>
          <p:txBody>
            <a:bodyPr wrap="none">
              <a:spAutoFit/>
            </a:bodyPr>
            <a:lstStyle/>
            <a:p>
              <a:r>
                <a:rPr lang="en-US" sz="2400">
                  <a:latin typeface="Arial" charset="0"/>
                </a:rPr>
                <a:t>(B)</a:t>
              </a:r>
            </a:p>
          </p:txBody>
        </p:sp>
        <p:sp>
          <p:nvSpPr>
            <p:cNvPr id="12327" name="Rectangle 74"/>
            <p:cNvSpPr>
              <a:spLocks noChangeArrowheads="1"/>
            </p:cNvSpPr>
            <p:nvPr/>
          </p:nvSpPr>
          <p:spPr bwMode="auto">
            <a:xfrm>
              <a:off x="1946" y="2600"/>
              <a:ext cx="375" cy="291"/>
            </a:xfrm>
            <a:prstGeom prst="rect">
              <a:avLst/>
            </a:prstGeom>
            <a:noFill/>
            <a:ln w="9525">
              <a:noFill/>
              <a:miter lim="800000"/>
              <a:headEnd/>
              <a:tailEnd/>
            </a:ln>
          </p:spPr>
          <p:txBody>
            <a:bodyPr wrap="none">
              <a:spAutoFit/>
            </a:bodyPr>
            <a:lstStyle/>
            <a:p>
              <a:r>
                <a:rPr lang="en-US" sz="2400">
                  <a:latin typeface="Arial" charset="0"/>
                </a:rPr>
                <a:t>(A)</a:t>
              </a:r>
            </a:p>
          </p:txBody>
        </p:sp>
      </p:grpSp>
      <p:sp>
        <p:nvSpPr>
          <p:cNvPr id="24664" name="Text Box 88"/>
          <p:cNvSpPr txBox="1">
            <a:spLocks noChangeArrowheads="1"/>
          </p:cNvSpPr>
          <p:nvPr/>
        </p:nvSpPr>
        <p:spPr bwMode="auto">
          <a:xfrm>
            <a:off x="4419600" y="3794125"/>
            <a:ext cx="4689475" cy="646113"/>
          </a:xfrm>
          <a:prstGeom prst="rect">
            <a:avLst/>
          </a:prstGeom>
          <a:solidFill>
            <a:srgbClr val="9ED4F8"/>
          </a:solidFill>
          <a:ln w="9525">
            <a:noFill/>
            <a:miter lim="800000"/>
            <a:headEnd/>
            <a:tailEnd/>
          </a:ln>
        </p:spPr>
        <p:txBody>
          <a:bodyPr>
            <a:spAutoFit/>
          </a:bodyPr>
          <a:lstStyle/>
          <a:p>
            <a:pPr algn="just">
              <a:spcBef>
                <a:spcPct val="50000"/>
              </a:spcBef>
            </a:pPr>
            <a:r>
              <a:rPr lang="en-US" sz="2400">
                <a:latin typeface="Arial" charset="0"/>
              </a:rPr>
              <a:t>*</a:t>
            </a:r>
            <a:r>
              <a:rPr lang="en-US" sz="3600">
                <a:latin typeface="Arial" charset="0"/>
              </a:rPr>
              <a:t> S </a:t>
            </a:r>
            <a:r>
              <a:rPr lang="en-US" sz="3600" b="1" baseline="-25000">
                <a:solidFill>
                  <a:schemeClr val="accent2"/>
                </a:solidFill>
                <a:latin typeface="Arial" charset="0"/>
              </a:rPr>
              <a:t>ADK</a:t>
            </a:r>
            <a:r>
              <a:rPr lang="en-US" sz="3600">
                <a:solidFill>
                  <a:srgbClr val="D54011"/>
                </a:solidFill>
                <a:latin typeface="Arial" charset="0"/>
              </a:rPr>
              <a:t>  </a:t>
            </a:r>
            <a:r>
              <a:rPr lang="en-US" sz="3600">
                <a:latin typeface="Arial" charset="0"/>
              </a:rPr>
              <a:t>  =    S</a:t>
            </a:r>
            <a:r>
              <a:rPr lang="en-US" sz="3600" baseline="-25000">
                <a:latin typeface="Arial" charset="0"/>
              </a:rPr>
              <a:t> </a:t>
            </a:r>
            <a:r>
              <a:rPr lang="en-US" sz="3600" b="1" baseline="-25000">
                <a:solidFill>
                  <a:schemeClr val="accent2"/>
                </a:solidFill>
                <a:latin typeface="Arial" charset="0"/>
              </a:rPr>
              <a:t>ABCD</a:t>
            </a:r>
          </a:p>
        </p:txBody>
      </p:sp>
      <p:grpSp>
        <p:nvGrpSpPr>
          <p:cNvPr id="12" name="Group 100"/>
          <p:cNvGrpSpPr>
            <a:grpSpLocks/>
          </p:cNvGrpSpPr>
          <p:nvPr/>
        </p:nvGrpSpPr>
        <p:grpSpPr bwMode="auto">
          <a:xfrm>
            <a:off x="6324600" y="2740025"/>
            <a:ext cx="3200400" cy="862013"/>
            <a:chOff x="2784" y="1573"/>
            <a:chExt cx="2016" cy="543"/>
          </a:xfrm>
        </p:grpSpPr>
        <p:sp>
          <p:nvSpPr>
            <p:cNvPr id="12314" name="Text Box 84"/>
            <p:cNvSpPr txBox="1">
              <a:spLocks noChangeArrowheads="1"/>
            </p:cNvSpPr>
            <p:nvPr/>
          </p:nvSpPr>
          <p:spPr bwMode="auto">
            <a:xfrm rot="10800000" flipV="1">
              <a:off x="2784" y="1573"/>
              <a:ext cx="2016" cy="543"/>
            </a:xfrm>
            <a:prstGeom prst="rect">
              <a:avLst/>
            </a:prstGeom>
            <a:noFill/>
            <a:ln w="9525">
              <a:noFill/>
              <a:miter lim="800000"/>
              <a:headEnd/>
              <a:tailEnd/>
            </a:ln>
          </p:spPr>
          <p:txBody>
            <a:bodyPr>
              <a:spAutoFit/>
            </a:bodyPr>
            <a:lstStyle/>
            <a:p>
              <a:pPr algn="ctr">
                <a:spcBef>
                  <a:spcPct val="50000"/>
                </a:spcBef>
              </a:pPr>
              <a:r>
                <a:rPr lang="en-US" sz="2000" b="1">
                  <a:latin typeface="Arial" charset="0"/>
                </a:rPr>
                <a:t>(DC + AB) x AH</a:t>
              </a:r>
            </a:p>
            <a:p>
              <a:pPr algn="ctr">
                <a:spcBef>
                  <a:spcPct val="50000"/>
                </a:spcBef>
              </a:pPr>
              <a:r>
                <a:rPr lang="en-US" sz="2000" b="1">
                  <a:latin typeface="Arial" charset="0"/>
                </a:rPr>
                <a:t>2</a:t>
              </a:r>
            </a:p>
          </p:txBody>
        </p:sp>
        <p:sp>
          <p:nvSpPr>
            <p:cNvPr id="12315" name="Text Box 98"/>
            <p:cNvSpPr txBox="1">
              <a:spLocks noChangeArrowheads="1"/>
            </p:cNvSpPr>
            <p:nvPr/>
          </p:nvSpPr>
          <p:spPr bwMode="auto">
            <a:xfrm>
              <a:off x="2784" y="1623"/>
              <a:ext cx="1776" cy="291"/>
            </a:xfrm>
            <a:prstGeom prst="rect">
              <a:avLst/>
            </a:prstGeom>
            <a:noFill/>
            <a:ln w="9525">
              <a:noFill/>
              <a:miter lim="800000"/>
              <a:headEnd/>
              <a:tailEnd/>
            </a:ln>
          </p:spPr>
          <p:txBody>
            <a:bodyPr>
              <a:spAutoFit/>
            </a:bodyPr>
            <a:lstStyle/>
            <a:p>
              <a:pPr>
                <a:spcBef>
                  <a:spcPct val="50000"/>
                </a:spcBef>
              </a:pPr>
              <a:r>
                <a:rPr lang="en-US" sz="2400">
                  <a:latin typeface="Arial" charset="0"/>
                </a:rPr>
                <a:t>  = </a:t>
              </a:r>
            </a:p>
          </p:txBody>
        </p:sp>
        <p:sp>
          <p:nvSpPr>
            <p:cNvPr id="12316" name="Line 99"/>
            <p:cNvSpPr>
              <a:spLocks noChangeShapeType="1"/>
            </p:cNvSpPr>
            <p:nvPr/>
          </p:nvSpPr>
          <p:spPr bwMode="auto">
            <a:xfrm>
              <a:off x="3168" y="1824"/>
              <a:ext cx="1200" cy="0"/>
            </a:xfrm>
            <a:prstGeom prst="line">
              <a:avLst/>
            </a:prstGeom>
            <a:noFill/>
            <a:ln w="9525">
              <a:solidFill>
                <a:schemeClr val="tx1"/>
              </a:solidFill>
              <a:round/>
              <a:headEnd/>
              <a:tailEnd/>
            </a:ln>
          </p:spPr>
          <p:txBody>
            <a:bodyPr/>
            <a:lstStyle/>
            <a:p>
              <a:endParaRPr lang="en-US"/>
            </a:p>
          </p:txBody>
        </p:sp>
      </p:grpSp>
      <p:grpSp>
        <p:nvGrpSpPr>
          <p:cNvPr id="13" name="Group 121"/>
          <p:cNvGrpSpPr>
            <a:grpSpLocks/>
          </p:cNvGrpSpPr>
          <p:nvPr/>
        </p:nvGrpSpPr>
        <p:grpSpPr bwMode="auto">
          <a:xfrm>
            <a:off x="4267200" y="1600200"/>
            <a:ext cx="5146675" cy="901700"/>
            <a:chOff x="2710" y="1052"/>
            <a:chExt cx="3242" cy="568"/>
          </a:xfrm>
        </p:grpSpPr>
        <p:grpSp>
          <p:nvGrpSpPr>
            <p:cNvPr id="12307" name="Group 119"/>
            <p:cNvGrpSpPr>
              <a:grpSpLocks/>
            </p:cNvGrpSpPr>
            <p:nvPr/>
          </p:nvGrpSpPr>
          <p:grpSpPr bwMode="auto">
            <a:xfrm>
              <a:off x="3600" y="1052"/>
              <a:ext cx="2352" cy="543"/>
              <a:chOff x="3600" y="1052"/>
              <a:chExt cx="2352" cy="543"/>
            </a:xfrm>
          </p:grpSpPr>
          <p:sp>
            <p:nvSpPr>
              <p:cNvPr id="12311" name="Text Box 82"/>
              <p:cNvSpPr txBox="1">
                <a:spLocks noChangeArrowheads="1"/>
              </p:cNvSpPr>
              <p:nvPr/>
            </p:nvSpPr>
            <p:spPr bwMode="auto">
              <a:xfrm>
                <a:off x="3600" y="1052"/>
                <a:ext cx="2352" cy="543"/>
              </a:xfrm>
              <a:prstGeom prst="rect">
                <a:avLst/>
              </a:prstGeom>
              <a:noFill/>
              <a:ln w="9525">
                <a:noFill/>
                <a:miter lim="800000"/>
                <a:headEnd/>
                <a:tailEnd/>
              </a:ln>
            </p:spPr>
            <p:txBody>
              <a:bodyPr>
                <a:spAutoFit/>
              </a:bodyPr>
              <a:lstStyle/>
              <a:p>
                <a:pPr algn="ctr">
                  <a:spcBef>
                    <a:spcPct val="50000"/>
                  </a:spcBef>
                </a:pPr>
                <a:r>
                  <a:rPr lang="en-US" sz="2000" b="1">
                    <a:latin typeface="Arial" charset="0"/>
                  </a:rPr>
                  <a:t>(DC + CK) </a:t>
                </a:r>
              </a:p>
              <a:p>
                <a:pPr algn="ctr">
                  <a:spcBef>
                    <a:spcPct val="50000"/>
                  </a:spcBef>
                </a:pPr>
                <a:endParaRPr lang="en-US" sz="2000" b="1">
                  <a:latin typeface="Arial" charset="0"/>
                </a:endParaRPr>
              </a:p>
            </p:txBody>
          </p:sp>
          <p:sp>
            <p:nvSpPr>
              <p:cNvPr id="12312" name="Text Box 101"/>
              <p:cNvSpPr txBox="1">
                <a:spLocks noChangeArrowheads="1"/>
              </p:cNvSpPr>
              <p:nvPr/>
            </p:nvSpPr>
            <p:spPr bwMode="auto">
              <a:xfrm>
                <a:off x="4054" y="1148"/>
                <a:ext cx="380" cy="291"/>
              </a:xfrm>
              <a:prstGeom prst="rect">
                <a:avLst/>
              </a:prstGeom>
              <a:noFill/>
              <a:ln w="9525">
                <a:noFill/>
                <a:miter lim="800000"/>
                <a:headEnd/>
                <a:tailEnd/>
              </a:ln>
            </p:spPr>
            <p:txBody>
              <a:bodyPr>
                <a:spAutoFit/>
              </a:bodyPr>
              <a:lstStyle/>
              <a:p>
                <a:pPr>
                  <a:spcBef>
                    <a:spcPct val="50000"/>
                  </a:spcBef>
                </a:pPr>
                <a:r>
                  <a:rPr lang="en-US" sz="2400">
                    <a:latin typeface="Arial" charset="0"/>
                  </a:rPr>
                  <a:t>=</a:t>
                </a:r>
              </a:p>
            </p:txBody>
          </p:sp>
          <p:sp>
            <p:nvSpPr>
              <p:cNvPr id="12313" name="Line 102"/>
              <p:cNvSpPr>
                <a:spLocks noChangeShapeType="1"/>
              </p:cNvSpPr>
              <p:nvPr/>
            </p:nvSpPr>
            <p:spPr bwMode="auto">
              <a:xfrm>
                <a:off x="4311" y="1318"/>
                <a:ext cx="1449" cy="0"/>
              </a:xfrm>
              <a:prstGeom prst="line">
                <a:avLst/>
              </a:prstGeom>
              <a:noFill/>
              <a:ln w="9525">
                <a:solidFill>
                  <a:schemeClr val="tx1"/>
                </a:solidFill>
                <a:round/>
                <a:headEnd/>
                <a:tailEnd/>
              </a:ln>
            </p:spPr>
            <p:txBody>
              <a:bodyPr/>
              <a:lstStyle/>
              <a:p>
                <a:endParaRPr lang="en-US"/>
              </a:p>
            </p:txBody>
          </p:sp>
        </p:grpSp>
        <p:sp>
          <p:nvSpPr>
            <p:cNvPr id="12308" name="Text Box 72"/>
            <p:cNvSpPr txBox="1">
              <a:spLocks noChangeArrowheads="1"/>
            </p:cNvSpPr>
            <p:nvPr/>
          </p:nvSpPr>
          <p:spPr bwMode="auto">
            <a:xfrm>
              <a:off x="3271" y="1077"/>
              <a:ext cx="601" cy="543"/>
            </a:xfrm>
            <a:prstGeom prst="rect">
              <a:avLst/>
            </a:prstGeom>
            <a:noFill/>
            <a:ln w="9525">
              <a:noFill/>
              <a:miter lim="800000"/>
              <a:headEnd/>
              <a:tailEnd/>
            </a:ln>
          </p:spPr>
          <p:txBody>
            <a:bodyPr>
              <a:spAutoFit/>
            </a:bodyPr>
            <a:lstStyle/>
            <a:p>
              <a:pPr>
                <a:spcBef>
                  <a:spcPct val="50000"/>
                </a:spcBef>
              </a:pPr>
              <a:r>
                <a:rPr lang="en-US" sz="2000" b="1">
                  <a:latin typeface="Arial" charset="0"/>
                </a:rPr>
                <a:t>DK  </a:t>
              </a:r>
            </a:p>
            <a:p>
              <a:pPr>
                <a:spcBef>
                  <a:spcPct val="50000"/>
                </a:spcBef>
              </a:pPr>
              <a:r>
                <a:rPr lang="en-US" sz="2000">
                  <a:latin typeface="Arial" charset="0"/>
                </a:rPr>
                <a:t>       </a:t>
              </a:r>
              <a:endParaRPr lang="en-US" sz="2000" b="1">
                <a:latin typeface="Arial" charset="0"/>
              </a:endParaRPr>
            </a:p>
          </p:txBody>
        </p:sp>
        <p:sp>
          <p:nvSpPr>
            <p:cNvPr id="12309" name="Line 96"/>
            <p:cNvSpPr>
              <a:spLocks noChangeShapeType="1"/>
            </p:cNvSpPr>
            <p:nvPr/>
          </p:nvSpPr>
          <p:spPr bwMode="auto">
            <a:xfrm>
              <a:off x="3350" y="1335"/>
              <a:ext cx="688" cy="0"/>
            </a:xfrm>
            <a:prstGeom prst="line">
              <a:avLst/>
            </a:prstGeom>
            <a:noFill/>
            <a:ln w="9525">
              <a:solidFill>
                <a:schemeClr val="tx1"/>
              </a:solidFill>
              <a:round/>
              <a:headEnd/>
              <a:tailEnd/>
            </a:ln>
          </p:spPr>
          <p:txBody>
            <a:bodyPr/>
            <a:lstStyle/>
            <a:p>
              <a:endParaRPr lang="en-US"/>
            </a:p>
          </p:txBody>
        </p:sp>
        <p:sp>
          <p:nvSpPr>
            <p:cNvPr id="12310" name="Rectangle 106"/>
            <p:cNvSpPr>
              <a:spLocks noChangeArrowheads="1"/>
            </p:cNvSpPr>
            <p:nvPr/>
          </p:nvSpPr>
          <p:spPr bwMode="auto">
            <a:xfrm>
              <a:off x="2710" y="1099"/>
              <a:ext cx="564" cy="291"/>
            </a:xfrm>
            <a:prstGeom prst="rect">
              <a:avLst/>
            </a:prstGeom>
            <a:noFill/>
            <a:ln w="9525">
              <a:noFill/>
              <a:miter lim="800000"/>
              <a:headEnd/>
              <a:tailEnd/>
            </a:ln>
          </p:spPr>
          <p:txBody>
            <a:bodyPr>
              <a:spAutoFit/>
            </a:bodyPr>
            <a:lstStyle/>
            <a:p>
              <a:r>
                <a:rPr lang="en-US" sz="2400" b="1">
                  <a:latin typeface="Arial" charset="0"/>
                </a:rPr>
                <a:t>*</a:t>
              </a:r>
              <a:r>
                <a:rPr lang="en-US" sz="2000" b="1">
                  <a:latin typeface="Arial" charset="0"/>
                </a:rPr>
                <a:t> M</a:t>
              </a:r>
              <a:r>
                <a:rPr lang="en-US" sz="2000">
                  <a:latin typeface="Arial" charset="0"/>
                </a:rPr>
                <a:t>à</a:t>
              </a:r>
            </a:p>
          </p:txBody>
        </p:sp>
      </p:grpSp>
      <p:sp>
        <p:nvSpPr>
          <p:cNvPr id="24685" name="Text Box 109"/>
          <p:cNvSpPr txBox="1">
            <a:spLocks noChangeArrowheads="1"/>
          </p:cNvSpPr>
          <p:nvPr/>
        </p:nvSpPr>
        <p:spPr bwMode="auto">
          <a:xfrm>
            <a:off x="0" y="6248400"/>
            <a:ext cx="9144000" cy="1077913"/>
          </a:xfrm>
          <a:prstGeom prst="rect">
            <a:avLst/>
          </a:prstGeom>
          <a:solidFill>
            <a:schemeClr val="accent1"/>
          </a:solidFill>
          <a:ln w="9525">
            <a:noFill/>
            <a:miter lim="800000"/>
            <a:headEnd/>
            <a:tailEnd/>
          </a:ln>
        </p:spPr>
        <p:txBody>
          <a:bodyPr>
            <a:spAutoFit/>
          </a:bodyPr>
          <a:lstStyle/>
          <a:p>
            <a:pPr algn="ctr">
              <a:spcBef>
                <a:spcPct val="50000"/>
              </a:spcBef>
            </a:pPr>
            <a:r>
              <a:rPr lang="en-US" sz="3200">
                <a:latin typeface="Arial" charset="0"/>
              </a:rPr>
              <a:t>Em hãy cho biết cách tính diện tích tam giác ADK?</a:t>
            </a:r>
          </a:p>
        </p:txBody>
      </p:sp>
      <p:sp>
        <p:nvSpPr>
          <p:cNvPr id="24686" name="Text Box 110"/>
          <p:cNvSpPr txBox="1">
            <a:spLocks noChangeArrowheads="1"/>
          </p:cNvSpPr>
          <p:nvPr/>
        </p:nvSpPr>
        <p:spPr bwMode="auto">
          <a:xfrm>
            <a:off x="17463" y="5730875"/>
            <a:ext cx="9126537" cy="1077913"/>
          </a:xfrm>
          <a:prstGeom prst="rect">
            <a:avLst/>
          </a:prstGeom>
          <a:solidFill>
            <a:schemeClr val="bg2"/>
          </a:solidFill>
          <a:ln w="9525">
            <a:noFill/>
            <a:miter lim="800000"/>
            <a:headEnd/>
            <a:tailEnd/>
          </a:ln>
        </p:spPr>
        <p:txBody>
          <a:bodyPr>
            <a:spAutoFit/>
          </a:bodyPr>
          <a:lstStyle/>
          <a:p>
            <a:pPr algn="ctr">
              <a:spcBef>
                <a:spcPct val="50000"/>
              </a:spcBef>
            </a:pPr>
            <a:r>
              <a:rPr lang="en-US" sz="3200" b="1">
                <a:solidFill>
                  <a:schemeClr val="bg1"/>
                </a:solidFill>
                <a:latin typeface="Arial" charset="0"/>
              </a:rPr>
              <a:t>Em hãy cho biết đoạn CK bằng cạnh nào </a:t>
            </a:r>
            <a:br>
              <a:rPr lang="en-US" sz="3200" b="1">
                <a:solidFill>
                  <a:schemeClr val="bg1"/>
                </a:solidFill>
                <a:latin typeface="Arial" charset="0"/>
              </a:rPr>
            </a:br>
            <a:r>
              <a:rPr lang="en-US" sz="3200" b="1">
                <a:solidFill>
                  <a:schemeClr val="bg1"/>
                </a:solidFill>
                <a:latin typeface="Arial" charset="0"/>
              </a:rPr>
              <a:t>của hình thang?</a:t>
            </a:r>
          </a:p>
        </p:txBody>
      </p:sp>
      <p:sp>
        <p:nvSpPr>
          <p:cNvPr id="24687" name="Text Box 111"/>
          <p:cNvSpPr txBox="1">
            <a:spLocks noChangeArrowheads="1"/>
          </p:cNvSpPr>
          <p:nvPr/>
        </p:nvSpPr>
        <p:spPr bwMode="auto">
          <a:xfrm>
            <a:off x="0" y="6019800"/>
            <a:ext cx="9126538" cy="584200"/>
          </a:xfrm>
          <a:prstGeom prst="rect">
            <a:avLst/>
          </a:prstGeom>
          <a:solidFill>
            <a:schemeClr val="accent2"/>
          </a:solidFill>
          <a:ln w="9525">
            <a:noFill/>
            <a:miter lim="800000"/>
            <a:headEnd/>
            <a:tailEnd/>
          </a:ln>
        </p:spPr>
        <p:txBody>
          <a:bodyPr>
            <a:spAutoFit/>
          </a:bodyPr>
          <a:lstStyle/>
          <a:p>
            <a:pPr algn="ctr">
              <a:spcBef>
                <a:spcPct val="50000"/>
              </a:spcBef>
            </a:pPr>
            <a:r>
              <a:rPr lang="en-US" sz="3200" b="1">
                <a:solidFill>
                  <a:schemeClr val="bg1"/>
                </a:solidFill>
                <a:latin typeface="Arial" charset="0"/>
              </a:rPr>
              <a:t>Đoạn DC là cạnh nào của hình thang?</a:t>
            </a:r>
          </a:p>
        </p:txBody>
      </p:sp>
      <p:sp>
        <p:nvSpPr>
          <p:cNvPr id="24688" name="Text Box 112"/>
          <p:cNvSpPr txBox="1">
            <a:spLocks noChangeArrowheads="1"/>
          </p:cNvSpPr>
          <p:nvPr/>
        </p:nvSpPr>
        <p:spPr bwMode="auto">
          <a:xfrm>
            <a:off x="20638" y="5597525"/>
            <a:ext cx="9126537" cy="1077913"/>
          </a:xfrm>
          <a:prstGeom prst="rect">
            <a:avLst/>
          </a:prstGeom>
          <a:solidFill>
            <a:schemeClr val="bg2"/>
          </a:solidFill>
          <a:ln w="9525">
            <a:noFill/>
            <a:miter lim="800000"/>
            <a:headEnd/>
            <a:tailEnd/>
          </a:ln>
        </p:spPr>
        <p:txBody>
          <a:bodyPr>
            <a:spAutoFit/>
          </a:bodyPr>
          <a:lstStyle/>
          <a:p>
            <a:pPr algn="ctr">
              <a:spcBef>
                <a:spcPct val="50000"/>
              </a:spcBef>
            </a:pPr>
            <a:r>
              <a:rPr lang="en-US" sz="3200">
                <a:solidFill>
                  <a:srgbClr val="5417CF"/>
                </a:solidFill>
                <a:latin typeface="Arial" charset="0"/>
              </a:rPr>
              <a:t>Vậy đoạn thẳng DK của tam giác ADK bằng tổng cạnh nào của hình thang?</a:t>
            </a:r>
          </a:p>
        </p:txBody>
      </p:sp>
      <p:sp>
        <p:nvSpPr>
          <p:cNvPr id="24689" name="Text Box 113"/>
          <p:cNvSpPr txBox="1">
            <a:spLocks noChangeArrowheads="1"/>
          </p:cNvSpPr>
          <p:nvPr/>
        </p:nvSpPr>
        <p:spPr bwMode="auto">
          <a:xfrm>
            <a:off x="0" y="5730875"/>
            <a:ext cx="9144000" cy="1077913"/>
          </a:xfrm>
          <a:prstGeom prst="rect">
            <a:avLst/>
          </a:prstGeom>
          <a:solidFill>
            <a:schemeClr val="accent1"/>
          </a:solidFill>
          <a:ln w="9525">
            <a:noFill/>
            <a:miter lim="800000"/>
            <a:headEnd/>
            <a:tailEnd/>
          </a:ln>
        </p:spPr>
        <p:txBody>
          <a:bodyPr>
            <a:spAutoFit/>
          </a:bodyPr>
          <a:lstStyle/>
          <a:p>
            <a:pPr algn="just">
              <a:spcBef>
                <a:spcPct val="50000"/>
              </a:spcBef>
            </a:pPr>
            <a:r>
              <a:rPr lang="en-US" sz="3200" b="1">
                <a:solidFill>
                  <a:srgbClr val="5417CF"/>
                </a:solidFill>
                <a:latin typeface="Arial" charset="0"/>
              </a:rPr>
              <a:t>	Đường cao AH của tam giác ADK và hình thang ABCD như thế nào với nhau? </a:t>
            </a:r>
          </a:p>
        </p:txBody>
      </p:sp>
      <p:sp>
        <p:nvSpPr>
          <p:cNvPr id="24690" name="Text Box 114"/>
          <p:cNvSpPr txBox="1">
            <a:spLocks noChangeArrowheads="1"/>
          </p:cNvSpPr>
          <p:nvPr/>
        </p:nvSpPr>
        <p:spPr bwMode="auto">
          <a:xfrm>
            <a:off x="0" y="5721350"/>
            <a:ext cx="9144000" cy="1077913"/>
          </a:xfrm>
          <a:prstGeom prst="rect">
            <a:avLst/>
          </a:prstGeom>
          <a:solidFill>
            <a:srgbClr val="80D6AF"/>
          </a:solidFill>
          <a:ln w="9525">
            <a:solidFill>
              <a:schemeClr val="accent2"/>
            </a:solidFill>
            <a:miter lim="800000"/>
            <a:headEnd/>
            <a:tailEnd/>
          </a:ln>
        </p:spPr>
        <p:txBody>
          <a:bodyPr>
            <a:spAutoFit/>
          </a:bodyPr>
          <a:lstStyle/>
          <a:p>
            <a:pPr algn="ctr">
              <a:spcBef>
                <a:spcPct val="50000"/>
              </a:spcBef>
            </a:pPr>
            <a:r>
              <a:rPr lang="en-US" sz="3200">
                <a:solidFill>
                  <a:srgbClr val="5417CF"/>
                </a:solidFill>
                <a:latin typeface="Arial" charset="0"/>
              </a:rPr>
              <a:t>	Nếu thay CK bằng AB thì ta có thể viết </a:t>
            </a:r>
            <a:br>
              <a:rPr lang="en-US" sz="3200">
                <a:solidFill>
                  <a:srgbClr val="5417CF"/>
                </a:solidFill>
                <a:latin typeface="Arial" charset="0"/>
              </a:rPr>
            </a:br>
            <a:r>
              <a:rPr lang="en-US" sz="3200">
                <a:solidFill>
                  <a:srgbClr val="5417CF"/>
                </a:solidFill>
                <a:latin typeface="Arial" charset="0"/>
              </a:rPr>
              <a:t>như thế nào?</a:t>
            </a:r>
          </a:p>
        </p:txBody>
      </p:sp>
      <p:sp>
        <p:nvSpPr>
          <p:cNvPr id="24691" name="Text Box 115"/>
          <p:cNvSpPr txBox="1">
            <a:spLocks noChangeArrowheads="1"/>
          </p:cNvSpPr>
          <p:nvPr/>
        </p:nvSpPr>
        <p:spPr bwMode="auto">
          <a:xfrm>
            <a:off x="0" y="5721350"/>
            <a:ext cx="9144000" cy="1077913"/>
          </a:xfrm>
          <a:prstGeom prst="rect">
            <a:avLst/>
          </a:prstGeom>
          <a:solidFill>
            <a:srgbClr val="80D6AF"/>
          </a:solidFill>
          <a:ln w="9525">
            <a:solidFill>
              <a:schemeClr val="accent2"/>
            </a:solidFill>
            <a:miter lim="800000"/>
            <a:headEnd/>
            <a:tailEnd/>
          </a:ln>
        </p:spPr>
        <p:txBody>
          <a:bodyPr>
            <a:spAutoFit/>
          </a:bodyPr>
          <a:lstStyle/>
          <a:p>
            <a:pPr algn="just">
              <a:spcBef>
                <a:spcPct val="50000"/>
              </a:spcBef>
            </a:pPr>
            <a:r>
              <a:rPr lang="en-US" sz="3200">
                <a:solidFill>
                  <a:srgbClr val="5417CF"/>
                </a:solidFill>
                <a:latin typeface="Arial" charset="0"/>
              </a:rPr>
              <a:t>	Từ đó em có kết luận gì về diện tích tam giác ADK và </a:t>
            </a:r>
            <a:r>
              <a:rPr lang="en-US" sz="3200">
                <a:solidFill>
                  <a:schemeClr val="accent2"/>
                </a:solidFill>
                <a:latin typeface="Arial" charset="0"/>
              </a:rPr>
              <a:t>diện tích</a:t>
            </a:r>
            <a:r>
              <a:rPr lang="en-US" sz="3200">
                <a:solidFill>
                  <a:srgbClr val="5417CF"/>
                </a:solidFill>
                <a:latin typeface="Arial" charset="0"/>
              </a:rPr>
              <a:t> hình thang ABCD?</a:t>
            </a:r>
          </a:p>
        </p:txBody>
      </p:sp>
      <p:sp>
        <p:nvSpPr>
          <p:cNvPr id="24693" name="Text Box 117"/>
          <p:cNvSpPr txBox="1">
            <a:spLocks noChangeArrowheads="1"/>
          </p:cNvSpPr>
          <p:nvPr/>
        </p:nvSpPr>
        <p:spPr bwMode="auto">
          <a:xfrm>
            <a:off x="4343400" y="1784350"/>
            <a:ext cx="5638800" cy="1016000"/>
          </a:xfrm>
          <a:prstGeom prst="rect">
            <a:avLst/>
          </a:prstGeom>
          <a:noFill/>
          <a:ln w="9525">
            <a:noFill/>
            <a:miter lim="800000"/>
            <a:headEnd/>
            <a:tailEnd/>
          </a:ln>
        </p:spPr>
        <p:txBody>
          <a:bodyPr>
            <a:spAutoFit/>
          </a:bodyPr>
          <a:lstStyle/>
          <a:p>
            <a:pPr algn="ctr">
              <a:lnSpc>
                <a:spcPct val="50000"/>
              </a:lnSpc>
              <a:spcBef>
                <a:spcPct val="50000"/>
              </a:spcBef>
            </a:pPr>
            <a:r>
              <a:rPr lang="en-US" sz="2000" b="1">
                <a:latin typeface="Arial" charset="0"/>
              </a:rPr>
              <a:t>        x AH                         X AH</a:t>
            </a:r>
          </a:p>
          <a:p>
            <a:pPr>
              <a:lnSpc>
                <a:spcPct val="50000"/>
              </a:lnSpc>
              <a:spcBef>
                <a:spcPct val="50000"/>
              </a:spcBef>
            </a:pPr>
            <a:r>
              <a:rPr lang="en-US" sz="2000" b="1">
                <a:latin typeface="Arial" charset="0"/>
              </a:rPr>
              <a:t>                  2                         2</a:t>
            </a:r>
          </a:p>
          <a:p>
            <a:pPr algn="ctr">
              <a:spcBef>
                <a:spcPct val="50000"/>
              </a:spcBef>
            </a:pPr>
            <a:endParaRPr lang="en-US" sz="2000" b="1">
              <a:latin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4685"/>
                                        </p:tgtEl>
                                        <p:attrNameLst>
                                          <p:attrName>style.visibility</p:attrName>
                                        </p:attrNameLst>
                                      </p:cBhvr>
                                      <p:to>
                                        <p:strVal val="visible"/>
                                      </p:to>
                                    </p:set>
                                    <p:animEffect transition="in" filter="diamond(in)">
                                      <p:cBhvr>
                                        <p:cTn id="7" dur="2000"/>
                                        <p:tgtEl>
                                          <p:spTgt spid="246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24693"/>
                                        </p:tgtEl>
                                        <p:attrNameLst>
                                          <p:attrName>style.visibility</p:attrName>
                                        </p:attrNameLst>
                                      </p:cBhvr>
                                      <p:to>
                                        <p:strVal val="visible"/>
                                      </p:to>
                                    </p:set>
                                    <p:animEffect transition="in" filter="slide(fromBottom)">
                                      <p:cBhvr>
                                        <p:cTn id="23" dur="500"/>
                                        <p:tgtEl>
                                          <p:spTgt spid="2469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6"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arn(inHorizontal)">
                                      <p:cBhvr>
                                        <p:cTn id="28" dur="500"/>
                                        <p:tgtEl>
                                          <p:spTgt spid="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24686"/>
                                        </p:tgtEl>
                                        <p:attrNameLst>
                                          <p:attrName>style.visibility</p:attrName>
                                        </p:attrNameLst>
                                      </p:cBhvr>
                                      <p:to>
                                        <p:strVal val="visible"/>
                                      </p:to>
                                    </p:set>
                                    <p:animEffect transition="in" filter="diamond(in)">
                                      <p:cBhvr>
                                        <p:cTn id="33" dur="1000"/>
                                        <p:tgtEl>
                                          <p:spTgt spid="24686"/>
                                        </p:tgtEl>
                                      </p:cBhvr>
                                    </p:animEffect>
                                  </p:childTnLst>
                                </p:cTn>
                              </p:par>
                              <p:par>
                                <p:cTn id="34" presetID="1" presetClass="exit" presetSubtype="0" fill="hold" grpId="0" nodeType="withEffect">
                                  <p:stCondLst>
                                    <p:cond delay="0"/>
                                  </p:stCondLst>
                                  <p:childTnLst>
                                    <p:set>
                                      <p:cBhvr>
                                        <p:cTn id="35" dur="1" fill="hold">
                                          <p:stCondLst>
                                            <p:cond delay="0"/>
                                          </p:stCondLst>
                                        </p:cTn>
                                        <p:tgtEl>
                                          <p:spTgt spid="24685"/>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24687"/>
                                        </p:tgtEl>
                                        <p:attrNameLst>
                                          <p:attrName>style.visibility</p:attrName>
                                        </p:attrNameLst>
                                      </p:cBhvr>
                                      <p:to>
                                        <p:strVal val="visible"/>
                                      </p:to>
                                    </p:set>
                                    <p:animEffect transition="in" filter="diamond(in)">
                                      <p:cBhvr>
                                        <p:cTn id="40" dur="2000"/>
                                        <p:tgtEl>
                                          <p:spTgt spid="24687"/>
                                        </p:tgtEl>
                                      </p:cBhvr>
                                    </p:animEffect>
                                  </p:childTnLst>
                                </p:cTn>
                              </p:par>
                              <p:par>
                                <p:cTn id="41" presetID="9" presetClass="exit" presetSubtype="0" fill="hold" grpId="1" nodeType="withEffect">
                                  <p:stCondLst>
                                    <p:cond delay="0"/>
                                  </p:stCondLst>
                                  <p:childTnLst>
                                    <p:animEffect transition="out" filter="dissolve">
                                      <p:cBhvr>
                                        <p:cTn id="42" dur="500"/>
                                        <p:tgtEl>
                                          <p:spTgt spid="24686"/>
                                        </p:tgtEl>
                                      </p:cBhvr>
                                    </p:animEffect>
                                    <p:set>
                                      <p:cBhvr>
                                        <p:cTn id="43" dur="1" fill="hold">
                                          <p:stCondLst>
                                            <p:cond delay="499"/>
                                          </p:stCondLst>
                                        </p:cTn>
                                        <p:tgtEl>
                                          <p:spTgt spid="24686"/>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4688"/>
                                        </p:tgtEl>
                                        <p:attrNameLst>
                                          <p:attrName>style.visibility</p:attrName>
                                        </p:attrNameLst>
                                      </p:cBhvr>
                                      <p:to>
                                        <p:strVal val="visible"/>
                                      </p:to>
                                    </p:set>
                                    <p:animEffect transition="in" filter="checkerboard(across)">
                                      <p:cBhvr>
                                        <p:cTn id="48" dur="500"/>
                                        <p:tgtEl>
                                          <p:spTgt spid="24688"/>
                                        </p:tgtEl>
                                      </p:cBhvr>
                                    </p:animEffect>
                                  </p:childTnLst>
                                </p:cTn>
                              </p:par>
                              <p:par>
                                <p:cTn id="49" presetID="9" presetClass="exit" presetSubtype="0" fill="hold" grpId="1" nodeType="withEffect">
                                  <p:stCondLst>
                                    <p:cond delay="0"/>
                                  </p:stCondLst>
                                  <p:childTnLst>
                                    <p:animEffect transition="out" filter="dissolve">
                                      <p:cBhvr>
                                        <p:cTn id="50" dur="500"/>
                                        <p:tgtEl>
                                          <p:spTgt spid="24687"/>
                                        </p:tgtEl>
                                      </p:cBhvr>
                                    </p:animEffect>
                                    <p:set>
                                      <p:cBhvr>
                                        <p:cTn id="51" dur="1" fill="hold">
                                          <p:stCondLst>
                                            <p:cond delay="499"/>
                                          </p:stCondLst>
                                        </p:cTn>
                                        <p:tgtEl>
                                          <p:spTgt spid="24687"/>
                                        </p:tgtEl>
                                        <p:attrNameLst>
                                          <p:attrName>style.visibility</p:attrName>
                                        </p:attrNameLst>
                                      </p:cBhvr>
                                      <p:to>
                                        <p:strVal val="hidden"/>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2" presetClass="entr" presetSubtype="4" fill="hold" grpId="0" nodeType="clickEffect">
                                  <p:stCondLst>
                                    <p:cond delay="0"/>
                                  </p:stCondLst>
                                  <p:childTnLst>
                                    <p:set>
                                      <p:cBhvr>
                                        <p:cTn id="55" dur="1" fill="hold">
                                          <p:stCondLst>
                                            <p:cond delay="0"/>
                                          </p:stCondLst>
                                        </p:cTn>
                                        <p:tgtEl>
                                          <p:spTgt spid="24689"/>
                                        </p:tgtEl>
                                        <p:attrNameLst>
                                          <p:attrName>style.visibility</p:attrName>
                                        </p:attrNameLst>
                                      </p:cBhvr>
                                      <p:to>
                                        <p:strVal val="visible"/>
                                      </p:to>
                                    </p:set>
                                    <p:animEffect transition="in" filter="slide(fromBottom)">
                                      <p:cBhvr>
                                        <p:cTn id="56" dur="500"/>
                                        <p:tgtEl>
                                          <p:spTgt spid="24689"/>
                                        </p:tgtEl>
                                      </p:cBhvr>
                                    </p:animEffect>
                                  </p:childTnLst>
                                </p:cTn>
                              </p:par>
                              <p:par>
                                <p:cTn id="57" presetID="1" presetClass="exit" presetSubtype="0" fill="hold" grpId="1" nodeType="withEffect">
                                  <p:stCondLst>
                                    <p:cond delay="0"/>
                                  </p:stCondLst>
                                  <p:childTnLst>
                                    <p:set>
                                      <p:cBhvr>
                                        <p:cTn id="58" dur="1" fill="hold">
                                          <p:stCondLst>
                                            <p:cond delay="0"/>
                                          </p:stCondLst>
                                        </p:cTn>
                                        <p:tgtEl>
                                          <p:spTgt spid="24688"/>
                                        </p:tgtEl>
                                        <p:attrNameLst>
                                          <p:attrName>style.visibility</p:attrName>
                                        </p:attrNameLst>
                                      </p:cBhvr>
                                      <p:to>
                                        <p:strVal val="hidden"/>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24690"/>
                                        </p:tgtEl>
                                        <p:attrNameLst>
                                          <p:attrName>style.visibility</p:attrName>
                                        </p:attrNameLst>
                                      </p:cBhvr>
                                      <p:to>
                                        <p:strVal val="visible"/>
                                      </p:to>
                                    </p:set>
                                    <p:animEffect transition="in" filter="dissolve">
                                      <p:cBhvr>
                                        <p:cTn id="63" dur="500"/>
                                        <p:tgtEl>
                                          <p:spTgt spid="24690"/>
                                        </p:tgtEl>
                                      </p:cBhvr>
                                    </p:animEffect>
                                  </p:childTnLst>
                                </p:cTn>
                              </p:par>
                              <p:par>
                                <p:cTn id="64" presetID="14" presetClass="exit" presetSubtype="10" fill="hold" grpId="1" nodeType="withEffect">
                                  <p:stCondLst>
                                    <p:cond delay="0"/>
                                  </p:stCondLst>
                                  <p:childTnLst>
                                    <p:animEffect transition="out" filter="randombar(horizontal)">
                                      <p:cBhvr>
                                        <p:cTn id="65" dur="500"/>
                                        <p:tgtEl>
                                          <p:spTgt spid="24689"/>
                                        </p:tgtEl>
                                      </p:cBhvr>
                                    </p:animEffect>
                                    <p:set>
                                      <p:cBhvr>
                                        <p:cTn id="66" dur="1" fill="hold">
                                          <p:stCondLst>
                                            <p:cond delay="499"/>
                                          </p:stCondLst>
                                        </p:cTn>
                                        <p:tgtEl>
                                          <p:spTgt spid="24689"/>
                                        </p:tgtEl>
                                        <p:attrNameLst>
                                          <p:attrName>style.visibility</p:attrName>
                                        </p:attrNameLst>
                                      </p:cBhvr>
                                      <p:to>
                                        <p:strVal val="hidden"/>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nodeType="click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additive="base">
                                        <p:cTn id="71" dur="2000" fill="hold"/>
                                        <p:tgtEl>
                                          <p:spTgt spid="12"/>
                                        </p:tgtEl>
                                        <p:attrNameLst>
                                          <p:attrName>ppt_x</p:attrName>
                                        </p:attrNameLst>
                                      </p:cBhvr>
                                      <p:tavLst>
                                        <p:tav tm="0">
                                          <p:val>
                                            <p:strVal val="#ppt_x"/>
                                          </p:val>
                                        </p:tav>
                                        <p:tav tm="100000">
                                          <p:val>
                                            <p:strVal val="#ppt_x"/>
                                          </p:val>
                                        </p:tav>
                                      </p:tavLst>
                                    </p:anim>
                                    <p:anim calcmode="lin" valueType="num">
                                      <p:cBhvr additive="base">
                                        <p:cTn id="72" dur="2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12" presetClass="entr" presetSubtype="4" fill="hold" grpId="0" nodeType="clickEffect">
                                  <p:stCondLst>
                                    <p:cond delay="0"/>
                                  </p:stCondLst>
                                  <p:childTnLst>
                                    <p:set>
                                      <p:cBhvr>
                                        <p:cTn id="76" dur="1" fill="hold">
                                          <p:stCondLst>
                                            <p:cond delay="0"/>
                                          </p:stCondLst>
                                        </p:cTn>
                                        <p:tgtEl>
                                          <p:spTgt spid="24691"/>
                                        </p:tgtEl>
                                        <p:attrNameLst>
                                          <p:attrName>style.visibility</p:attrName>
                                        </p:attrNameLst>
                                      </p:cBhvr>
                                      <p:to>
                                        <p:strVal val="visible"/>
                                      </p:to>
                                    </p:set>
                                    <p:animEffect transition="in" filter="slide(fromBottom)">
                                      <p:cBhvr>
                                        <p:cTn id="77" dur="500"/>
                                        <p:tgtEl>
                                          <p:spTgt spid="24691"/>
                                        </p:tgtEl>
                                      </p:cBhvr>
                                    </p:animEffect>
                                  </p:childTnLst>
                                </p:cTn>
                              </p:par>
                              <p:par>
                                <p:cTn id="78" presetID="2" presetClass="exit" presetSubtype="4" fill="hold" grpId="1" nodeType="withEffect">
                                  <p:stCondLst>
                                    <p:cond delay="0"/>
                                  </p:stCondLst>
                                  <p:childTnLst>
                                    <p:anim calcmode="lin" valueType="num">
                                      <p:cBhvr additive="base">
                                        <p:cTn id="79" dur="500"/>
                                        <p:tgtEl>
                                          <p:spTgt spid="24690"/>
                                        </p:tgtEl>
                                        <p:attrNameLst>
                                          <p:attrName>ppt_x</p:attrName>
                                        </p:attrNameLst>
                                      </p:cBhvr>
                                      <p:tavLst>
                                        <p:tav tm="0">
                                          <p:val>
                                            <p:strVal val="ppt_x"/>
                                          </p:val>
                                        </p:tav>
                                        <p:tav tm="100000">
                                          <p:val>
                                            <p:strVal val="ppt_x"/>
                                          </p:val>
                                        </p:tav>
                                      </p:tavLst>
                                    </p:anim>
                                    <p:anim calcmode="lin" valueType="num">
                                      <p:cBhvr additive="base">
                                        <p:cTn id="80" dur="500"/>
                                        <p:tgtEl>
                                          <p:spTgt spid="24690"/>
                                        </p:tgtEl>
                                        <p:attrNameLst>
                                          <p:attrName>ppt_y</p:attrName>
                                        </p:attrNameLst>
                                      </p:cBhvr>
                                      <p:tavLst>
                                        <p:tav tm="0">
                                          <p:val>
                                            <p:strVal val="ppt_y"/>
                                          </p:val>
                                        </p:tav>
                                        <p:tav tm="100000">
                                          <p:val>
                                            <p:strVal val="1+ppt_h/2"/>
                                          </p:val>
                                        </p:tav>
                                      </p:tavLst>
                                    </p:anim>
                                    <p:set>
                                      <p:cBhvr>
                                        <p:cTn id="81" dur="1" fill="hold">
                                          <p:stCondLst>
                                            <p:cond delay="499"/>
                                          </p:stCondLst>
                                        </p:cTn>
                                        <p:tgtEl>
                                          <p:spTgt spid="24690"/>
                                        </p:tgtEl>
                                        <p:attrNameLst>
                                          <p:attrName>style.visibility</p:attrName>
                                        </p:attrNameLst>
                                      </p:cBhvr>
                                      <p:to>
                                        <p:strVal val="hidden"/>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14" presetClass="entr" presetSubtype="10" fill="hold" grpId="0" nodeType="clickEffect">
                                  <p:stCondLst>
                                    <p:cond delay="0"/>
                                  </p:stCondLst>
                                  <p:childTnLst>
                                    <p:set>
                                      <p:cBhvr>
                                        <p:cTn id="85" dur="1" fill="hold">
                                          <p:stCondLst>
                                            <p:cond delay="0"/>
                                          </p:stCondLst>
                                        </p:cTn>
                                        <p:tgtEl>
                                          <p:spTgt spid="24664"/>
                                        </p:tgtEl>
                                        <p:attrNameLst>
                                          <p:attrName>style.visibility</p:attrName>
                                        </p:attrNameLst>
                                      </p:cBhvr>
                                      <p:to>
                                        <p:strVal val="visible"/>
                                      </p:to>
                                    </p:set>
                                    <p:animEffect transition="in" filter="randombar(horizontal)">
                                      <p:cBhvr>
                                        <p:cTn id="86" dur="500"/>
                                        <p:tgtEl>
                                          <p:spTgt spid="24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64" grpId="0" animBg="1"/>
      <p:bldP spid="24685" grpId="0" animBg="1"/>
      <p:bldP spid="24686" grpId="0" animBg="1"/>
      <p:bldP spid="24686" grpId="1" animBg="1"/>
      <p:bldP spid="24687" grpId="0" animBg="1"/>
      <p:bldP spid="24687" grpId="1" animBg="1"/>
      <p:bldP spid="24688" grpId="0" animBg="1"/>
      <p:bldP spid="24688" grpId="1" animBg="1"/>
      <p:bldP spid="24689" grpId="0" animBg="1"/>
      <p:bldP spid="24689" grpId="1" animBg="1"/>
      <p:bldP spid="24690" grpId="0" animBg="1"/>
      <p:bldP spid="24690" grpId="1" animBg="1"/>
      <p:bldP spid="24691" grpId="0" animBg="1"/>
      <p:bldP spid="2469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5507038" y="2513013"/>
            <a:ext cx="3124200" cy="1031875"/>
            <a:chOff x="3813" y="1601"/>
            <a:chExt cx="1885" cy="655"/>
          </a:xfrm>
        </p:grpSpPr>
        <p:grpSp>
          <p:nvGrpSpPr>
            <p:cNvPr id="13478" name="Group 5"/>
            <p:cNvGrpSpPr>
              <a:grpSpLocks/>
            </p:cNvGrpSpPr>
            <p:nvPr/>
          </p:nvGrpSpPr>
          <p:grpSpPr bwMode="auto">
            <a:xfrm rot="10800000">
              <a:off x="3813" y="1601"/>
              <a:ext cx="1885" cy="650"/>
              <a:chOff x="1523" y="1632"/>
              <a:chExt cx="1885" cy="624"/>
            </a:xfrm>
          </p:grpSpPr>
          <p:sp>
            <p:nvSpPr>
              <p:cNvPr id="13491" name="Line 6"/>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3492" name="Line 7"/>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3493" name="Line 8"/>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3479" name="Line 9"/>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3480" name="Line 10"/>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3481" name="Line 11"/>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3482" name="Line 12"/>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3483" name="Line 13"/>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3484" name="Line 14"/>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3485" name="Line 15"/>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3486" name="Line 16"/>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3487" name="Line 17"/>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3488" name="Line 18"/>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3489" name="Line 19"/>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3490" name="Line 20"/>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13315" name="Group 21"/>
          <p:cNvGrpSpPr>
            <a:grpSpLocks/>
          </p:cNvGrpSpPr>
          <p:nvPr/>
        </p:nvGrpSpPr>
        <p:grpSpPr bwMode="auto">
          <a:xfrm>
            <a:off x="936625" y="1100138"/>
            <a:ext cx="5624513" cy="2921000"/>
            <a:chOff x="0" y="2304"/>
            <a:chExt cx="3543" cy="1840"/>
          </a:xfrm>
        </p:grpSpPr>
        <p:sp>
          <p:nvSpPr>
            <p:cNvPr id="13465" name="Line 22"/>
            <p:cNvSpPr>
              <a:spLocks noChangeShapeType="1"/>
            </p:cNvSpPr>
            <p:nvPr/>
          </p:nvSpPr>
          <p:spPr bwMode="auto">
            <a:xfrm>
              <a:off x="969" y="3683"/>
              <a:ext cx="144" cy="0"/>
            </a:xfrm>
            <a:prstGeom prst="line">
              <a:avLst/>
            </a:prstGeom>
            <a:noFill/>
            <a:ln w="28575">
              <a:solidFill>
                <a:srgbClr val="0000FF"/>
              </a:solidFill>
              <a:round/>
              <a:headEnd/>
              <a:tailEnd/>
            </a:ln>
          </p:spPr>
          <p:txBody>
            <a:bodyPr/>
            <a:lstStyle/>
            <a:p>
              <a:endParaRPr lang="en-US"/>
            </a:p>
          </p:txBody>
        </p:sp>
        <p:sp>
          <p:nvSpPr>
            <p:cNvPr id="13466" name="Line 23"/>
            <p:cNvSpPr>
              <a:spLocks noChangeShapeType="1"/>
            </p:cNvSpPr>
            <p:nvPr/>
          </p:nvSpPr>
          <p:spPr bwMode="auto">
            <a:xfrm>
              <a:off x="1113" y="3683"/>
              <a:ext cx="0" cy="144"/>
            </a:xfrm>
            <a:prstGeom prst="line">
              <a:avLst/>
            </a:prstGeom>
            <a:noFill/>
            <a:ln w="28575">
              <a:solidFill>
                <a:srgbClr val="0000FF"/>
              </a:solidFill>
              <a:round/>
              <a:headEnd/>
              <a:tailEnd/>
            </a:ln>
          </p:spPr>
          <p:txBody>
            <a:bodyPr/>
            <a:lstStyle/>
            <a:p>
              <a:endParaRPr lang="en-US"/>
            </a:p>
          </p:txBody>
        </p:sp>
        <p:grpSp>
          <p:nvGrpSpPr>
            <p:cNvPr id="13467" name="Group 24"/>
            <p:cNvGrpSpPr>
              <a:grpSpLocks/>
            </p:cNvGrpSpPr>
            <p:nvPr/>
          </p:nvGrpSpPr>
          <p:grpSpPr bwMode="auto">
            <a:xfrm>
              <a:off x="319" y="2544"/>
              <a:ext cx="3108" cy="1296"/>
              <a:chOff x="1824" y="2832"/>
              <a:chExt cx="3108" cy="1296"/>
            </a:xfrm>
          </p:grpSpPr>
          <p:grpSp>
            <p:nvGrpSpPr>
              <p:cNvPr id="13472" name="Group 25"/>
              <p:cNvGrpSpPr>
                <a:grpSpLocks/>
              </p:cNvGrpSpPr>
              <p:nvPr/>
            </p:nvGrpSpPr>
            <p:grpSpPr bwMode="auto">
              <a:xfrm>
                <a:off x="1824" y="2832"/>
                <a:ext cx="3108" cy="1296"/>
                <a:chOff x="1344" y="2928"/>
                <a:chExt cx="3108" cy="1296"/>
              </a:xfrm>
            </p:grpSpPr>
            <p:sp>
              <p:nvSpPr>
                <p:cNvPr id="13474" name="Line 26"/>
                <p:cNvSpPr>
                  <a:spLocks noChangeShapeType="1"/>
                </p:cNvSpPr>
                <p:nvPr/>
              </p:nvSpPr>
              <p:spPr bwMode="auto">
                <a:xfrm flipH="1">
                  <a:off x="1344" y="2928"/>
                  <a:ext cx="637" cy="1296"/>
                </a:xfrm>
                <a:prstGeom prst="line">
                  <a:avLst/>
                </a:prstGeom>
                <a:noFill/>
                <a:ln w="38100">
                  <a:solidFill>
                    <a:srgbClr val="0000FF"/>
                  </a:solidFill>
                  <a:round/>
                  <a:headEnd/>
                  <a:tailEnd/>
                </a:ln>
              </p:spPr>
              <p:txBody>
                <a:bodyPr/>
                <a:lstStyle/>
                <a:p>
                  <a:endParaRPr lang="en-US"/>
                </a:p>
              </p:txBody>
            </p:sp>
            <p:sp>
              <p:nvSpPr>
                <p:cNvPr id="13475" name="Line 27"/>
                <p:cNvSpPr>
                  <a:spLocks noChangeShapeType="1"/>
                </p:cNvSpPr>
                <p:nvPr/>
              </p:nvSpPr>
              <p:spPr bwMode="auto">
                <a:xfrm>
                  <a:off x="3936" y="3600"/>
                  <a:ext cx="516" cy="624"/>
                </a:xfrm>
                <a:prstGeom prst="line">
                  <a:avLst/>
                </a:prstGeom>
                <a:noFill/>
                <a:ln w="38100">
                  <a:solidFill>
                    <a:srgbClr val="0000FF"/>
                  </a:solidFill>
                  <a:round/>
                  <a:headEnd/>
                  <a:tailEnd/>
                </a:ln>
              </p:spPr>
              <p:txBody>
                <a:bodyPr/>
                <a:lstStyle/>
                <a:p>
                  <a:endParaRPr lang="en-US"/>
                </a:p>
              </p:txBody>
            </p:sp>
            <p:sp>
              <p:nvSpPr>
                <p:cNvPr id="13476" name="Line 28"/>
                <p:cNvSpPr>
                  <a:spLocks noChangeShapeType="1"/>
                </p:cNvSpPr>
                <p:nvPr/>
              </p:nvSpPr>
              <p:spPr bwMode="auto">
                <a:xfrm>
                  <a:off x="1344" y="4224"/>
                  <a:ext cx="3108" cy="0"/>
                </a:xfrm>
                <a:prstGeom prst="line">
                  <a:avLst/>
                </a:prstGeom>
                <a:noFill/>
                <a:ln w="38100">
                  <a:solidFill>
                    <a:srgbClr val="0000FF"/>
                  </a:solidFill>
                  <a:round/>
                  <a:headEnd/>
                  <a:tailEnd/>
                </a:ln>
              </p:spPr>
              <p:txBody>
                <a:bodyPr/>
                <a:lstStyle/>
                <a:p>
                  <a:endParaRPr lang="en-US"/>
                </a:p>
              </p:txBody>
            </p:sp>
            <p:sp>
              <p:nvSpPr>
                <p:cNvPr id="13477" name="Line 29"/>
                <p:cNvSpPr>
                  <a:spLocks noChangeShapeType="1"/>
                </p:cNvSpPr>
                <p:nvPr/>
              </p:nvSpPr>
              <p:spPr bwMode="auto">
                <a:xfrm>
                  <a:off x="1972" y="2941"/>
                  <a:ext cx="1964" cy="659"/>
                </a:xfrm>
                <a:prstGeom prst="line">
                  <a:avLst/>
                </a:prstGeom>
                <a:noFill/>
                <a:ln w="38100">
                  <a:solidFill>
                    <a:srgbClr val="0000FF"/>
                  </a:solidFill>
                  <a:round/>
                  <a:headEnd/>
                  <a:tailEnd/>
                </a:ln>
              </p:spPr>
              <p:txBody>
                <a:bodyPr/>
                <a:lstStyle/>
                <a:p>
                  <a:endParaRPr lang="en-US"/>
                </a:p>
              </p:txBody>
            </p:sp>
          </p:grpSp>
          <p:sp>
            <p:nvSpPr>
              <p:cNvPr id="13473" name="Line 30"/>
              <p:cNvSpPr>
                <a:spLocks noChangeShapeType="1"/>
              </p:cNvSpPr>
              <p:nvPr/>
            </p:nvSpPr>
            <p:spPr bwMode="auto">
              <a:xfrm>
                <a:off x="2461" y="2832"/>
                <a:ext cx="0" cy="1296"/>
              </a:xfrm>
              <a:prstGeom prst="line">
                <a:avLst/>
              </a:prstGeom>
              <a:noFill/>
              <a:ln w="38100">
                <a:solidFill>
                  <a:srgbClr val="0000FF"/>
                </a:solidFill>
                <a:prstDash val="sysDot"/>
                <a:round/>
                <a:headEnd/>
                <a:tailEnd/>
              </a:ln>
            </p:spPr>
            <p:txBody>
              <a:bodyPr/>
              <a:lstStyle/>
              <a:p>
                <a:endParaRPr lang="en-US"/>
              </a:p>
            </p:txBody>
          </p:sp>
        </p:grpSp>
        <p:sp>
          <p:nvSpPr>
            <p:cNvPr id="13468" name="Text Box 31"/>
            <p:cNvSpPr txBox="1">
              <a:spLocks noChangeArrowheads="1"/>
            </p:cNvSpPr>
            <p:nvPr/>
          </p:nvSpPr>
          <p:spPr bwMode="auto">
            <a:xfrm>
              <a:off x="607" y="2304"/>
              <a:ext cx="384" cy="291"/>
            </a:xfrm>
            <a:prstGeom prst="rect">
              <a:avLst/>
            </a:prstGeom>
            <a:noFill/>
            <a:ln w="9525">
              <a:noFill/>
              <a:miter lim="800000"/>
              <a:headEnd/>
              <a:tailEnd/>
            </a:ln>
          </p:spPr>
          <p:txBody>
            <a:bodyPr>
              <a:spAutoFit/>
            </a:bodyPr>
            <a:lstStyle/>
            <a:p>
              <a:pPr>
                <a:spcBef>
                  <a:spcPct val="50000"/>
                </a:spcBef>
              </a:pPr>
              <a:r>
                <a:rPr lang="en-US" sz="2400">
                  <a:latin typeface="Arial" charset="0"/>
                </a:rPr>
                <a:t>A</a:t>
              </a:r>
            </a:p>
          </p:txBody>
        </p:sp>
        <p:sp>
          <p:nvSpPr>
            <p:cNvPr id="13469" name="Text Box 32"/>
            <p:cNvSpPr txBox="1">
              <a:spLocks noChangeArrowheads="1"/>
            </p:cNvSpPr>
            <p:nvPr/>
          </p:nvSpPr>
          <p:spPr bwMode="auto">
            <a:xfrm>
              <a:off x="0" y="3738"/>
              <a:ext cx="384" cy="291"/>
            </a:xfrm>
            <a:prstGeom prst="rect">
              <a:avLst/>
            </a:prstGeom>
            <a:noFill/>
            <a:ln w="9525">
              <a:noFill/>
              <a:miter lim="800000"/>
              <a:headEnd/>
              <a:tailEnd/>
            </a:ln>
          </p:spPr>
          <p:txBody>
            <a:bodyPr>
              <a:spAutoFit/>
            </a:bodyPr>
            <a:lstStyle/>
            <a:p>
              <a:pPr>
                <a:spcBef>
                  <a:spcPct val="50000"/>
                </a:spcBef>
              </a:pPr>
              <a:r>
                <a:rPr lang="en-US" sz="2400">
                  <a:latin typeface="Arial" charset="0"/>
                </a:rPr>
                <a:t>D</a:t>
              </a:r>
            </a:p>
          </p:txBody>
        </p:sp>
        <p:sp>
          <p:nvSpPr>
            <p:cNvPr id="13470" name="Text Box 33"/>
            <p:cNvSpPr txBox="1">
              <a:spLocks noChangeArrowheads="1"/>
            </p:cNvSpPr>
            <p:nvPr/>
          </p:nvSpPr>
          <p:spPr bwMode="auto">
            <a:xfrm>
              <a:off x="921" y="3824"/>
              <a:ext cx="384" cy="291"/>
            </a:xfrm>
            <a:prstGeom prst="rect">
              <a:avLst/>
            </a:prstGeom>
            <a:noFill/>
            <a:ln w="9525">
              <a:noFill/>
              <a:miter lim="800000"/>
              <a:headEnd/>
              <a:tailEnd/>
            </a:ln>
          </p:spPr>
          <p:txBody>
            <a:bodyPr>
              <a:spAutoFit/>
            </a:bodyPr>
            <a:lstStyle/>
            <a:p>
              <a:pPr>
                <a:spcBef>
                  <a:spcPct val="50000"/>
                </a:spcBef>
              </a:pPr>
              <a:r>
                <a:rPr lang="en-US" sz="2400">
                  <a:latin typeface="Arial" charset="0"/>
                </a:rPr>
                <a:t>H</a:t>
              </a:r>
            </a:p>
          </p:txBody>
        </p:sp>
        <p:sp>
          <p:nvSpPr>
            <p:cNvPr id="13471" name="Rectangle 34"/>
            <p:cNvSpPr>
              <a:spLocks noChangeArrowheads="1"/>
            </p:cNvSpPr>
            <p:nvPr/>
          </p:nvSpPr>
          <p:spPr bwMode="auto">
            <a:xfrm>
              <a:off x="3286" y="3853"/>
              <a:ext cx="257" cy="291"/>
            </a:xfrm>
            <a:prstGeom prst="rect">
              <a:avLst/>
            </a:prstGeom>
            <a:noFill/>
            <a:ln w="9525">
              <a:noFill/>
              <a:miter lim="800000"/>
              <a:headEnd/>
              <a:tailEnd/>
            </a:ln>
          </p:spPr>
          <p:txBody>
            <a:bodyPr wrap="none">
              <a:spAutoFit/>
            </a:bodyPr>
            <a:lstStyle/>
            <a:p>
              <a:r>
                <a:rPr lang="en-US" sz="2400">
                  <a:latin typeface="Arial" charset="0"/>
                </a:rPr>
                <a:t>C</a:t>
              </a:r>
            </a:p>
          </p:txBody>
        </p:sp>
      </p:grpSp>
      <p:grpSp>
        <p:nvGrpSpPr>
          <p:cNvPr id="7" name="Group 35"/>
          <p:cNvGrpSpPr>
            <a:grpSpLocks/>
          </p:cNvGrpSpPr>
          <p:nvPr/>
        </p:nvGrpSpPr>
        <p:grpSpPr bwMode="auto">
          <a:xfrm rot="-3017439">
            <a:off x="5453063" y="1190625"/>
            <a:ext cx="3124200" cy="1031875"/>
            <a:chOff x="3813" y="1601"/>
            <a:chExt cx="1885" cy="655"/>
          </a:xfrm>
        </p:grpSpPr>
        <p:grpSp>
          <p:nvGrpSpPr>
            <p:cNvPr id="13449" name="Group 36"/>
            <p:cNvGrpSpPr>
              <a:grpSpLocks/>
            </p:cNvGrpSpPr>
            <p:nvPr/>
          </p:nvGrpSpPr>
          <p:grpSpPr bwMode="auto">
            <a:xfrm rot="10800000">
              <a:off x="3813" y="1601"/>
              <a:ext cx="1885" cy="650"/>
              <a:chOff x="1523" y="1632"/>
              <a:chExt cx="1885" cy="624"/>
            </a:xfrm>
          </p:grpSpPr>
          <p:sp>
            <p:nvSpPr>
              <p:cNvPr id="13462" name="Line 37"/>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3463" name="Line 38"/>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3464" name="Line 39"/>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3450" name="Line 40"/>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3451" name="Line 41"/>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3452" name="Line 42"/>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3453" name="Line 43"/>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3454" name="Line 44"/>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3455" name="Line 45"/>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3456" name="Line 46"/>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3457" name="Line 47"/>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3458" name="Line 48"/>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3459" name="Line 49"/>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3460" name="Line 50"/>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3461" name="Line 51"/>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9" name="Group 137"/>
          <p:cNvGrpSpPr>
            <a:grpSpLocks/>
          </p:cNvGrpSpPr>
          <p:nvPr/>
        </p:nvGrpSpPr>
        <p:grpSpPr bwMode="auto">
          <a:xfrm rot="-4794492">
            <a:off x="4824412" y="568325"/>
            <a:ext cx="3124201" cy="1031875"/>
            <a:chOff x="3813" y="1601"/>
            <a:chExt cx="1885" cy="655"/>
          </a:xfrm>
        </p:grpSpPr>
        <p:grpSp>
          <p:nvGrpSpPr>
            <p:cNvPr id="13433" name="Group 138"/>
            <p:cNvGrpSpPr>
              <a:grpSpLocks/>
            </p:cNvGrpSpPr>
            <p:nvPr/>
          </p:nvGrpSpPr>
          <p:grpSpPr bwMode="auto">
            <a:xfrm rot="10800000">
              <a:off x="3813" y="1601"/>
              <a:ext cx="1885" cy="650"/>
              <a:chOff x="1523" y="1632"/>
              <a:chExt cx="1885" cy="624"/>
            </a:xfrm>
          </p:grpSpPr>
          <p:sp>
            <p:nvSpPr>
              <p:cNvPr id="13446" name="Line 139"/>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3447" name="Line 140"/>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3448" name="Line 141"/>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3434" name="Line 142"/>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3435" name="Line 143"/>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3436" name="Line 144"/>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3437" name="Line 145"/>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3438" name="Line 146"/>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3439" name="Line 147"/>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3440" name="Line 148"/>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3441" name="Line 149"/>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3442" name="Line 150"/>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3443" name="Line 151"/>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3444" name="Line 152"/>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3445" name="Line 153"/>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11" name="Group 154"/>
          <p:cNvGrpSpPr>
            <a:grpSpLocks/>
          </p:cNvGrpSpPr>
          <p:nvPr/>
        </p:nvGrpSpPr>
        <p:grpSpPr bwMode="auto">
          <a:xfrm rot="-6296248">
            <a:off x="4067176" y="379412"/>
            <a:ext cx="3124200" cy="1031875"/>
            <a:chOff x="3813" y="1601"/>
            <a:chExt cx="1885" cy="655"/>
          </a:xfrm>
        </p:grpSpPr>
        <p:grpSp>
          <p:nvGrpSpPr>
            <p:cNvPr id="13417" name="Group 155"/>
            <p:cNvGrpSpPr>
              <a:grpSpLocks/>
            </p:cNvGrpSpPr>
            <p:nvPr/>
          </p:nvGrpSpPr>
          <p:grpSpPr bwMode="auto">
            <a:xfrm rot="10800000">
              <a:off x="3813" y="1601"/>
              <a:ext cx="1885" cy="650"/>
              <a:chOff x="1523" y="1632"/>
              <a:chExt cx="1885" cy="624"/>
            </a:xfrm>
          </p:grpSpPr>
          <p:sp>
            <p:nvSpPr>
              <p:cNvPr id="13430" name="Line 156"/>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3431" name="Line 157"/>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3432" name="Line 158"/>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3418" name="Line 159"/>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3419" name="Line 160"/>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3420" name="Line 161"/>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3421" name="Line 162"/>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3422" name="Line 163"/>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3423" name="Line 164"/>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3424" name="Line 165"/>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3425" name="Line 166"/>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3426" name="Line 167"/>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3427" name="Line 168"/>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3428" name="Line 169"/>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3429" name="Line 170"/>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13" name="Group 171"/>
          <p:cNvGrpSpPr>
            <a:grpSpLocks/>
          </p:cNvGrpSpPr>
          <p:nvPr/>
        </p:nvGrpSpPr>
        <p:grpSpPr bwMode="auto">
          <a:xfrm rot="-8417439">
            <a:off x="3146425" y="601663"/>
            <a:ext cx="3124200" cy="1031875"/>
            <a:chOff x="3813" y="1601"/>
            <a:chExt cx="1885" cy="655"/>
          </a:xfrm>
        </p:grpSpPr>
        <p:grpSp>
          <p:nvGrpSpPr>
            <p:cNvPr id="13401" name="Group 172"/>
            <p:cNvGrpSpPr>
              <a:grpSpLocks/>
            </p:cNvGrpSpPr>
            <p:nvPr/>
          </p:nvGrpSpPr>
          <p:grpSpPr bwMode="auto">
            <a:xfrm rot="10800000">
              <a:off x="3813" y="1601"/>
              <a:ext cx="1885" cy="650"/>
              <a:chOff x="1523" y="1632"/>
              <a:chExt cx="1885" cy="624"/>
            </a:xfrm>
          </p:grpSpPr>
          <p:sp>
            <p:nvSpPr>
              <p:cNvPr id="13414" name="Line 173"/>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3415" name="Line 174"/>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3416" name="Line 175"/>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3402" name="Line 176"/>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3403" name="Line 177"/>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3404" name="Line 178"/>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3405" name="Line 179"/>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3406" name="Line 180"/>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3407" name="Line 181"/>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3408" name="Line 182"/>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3409" name="Line 183"/>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3410" name="Line 184"/>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3411" name="Line 185"/>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3412" name="Line 186"/>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3413" name="Line 187"/>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15" name="Group 188"/>
          <p:cNvGrpSpPr>
            <a:grpSpLocks/>
          </p:cNvGrpSpPr>
          <p:nvPr/>
        </p:nvGrpSpPr>
        <p:grpSpPr bwMode="auto">
          <a:xfrm rot="-9540304">
            <a:off x="2730500" y="1016000"/>
            <a:ext cx="3124200" cy="1031875"/>
            <a:chOff x="3813" y="1601"/>
            <a:chExt cx="1885" cy="655"/>
          </a:xfrm>
        </p:grpSpPr>
        <p:grpSp>
          <p:nvGrpSpPr>
            <p:cNvPr id="13385" name="Group 189"/>
            <p:cNvGrpSpPr>
              <a:grpSpLocks/>
            </p:cNvGrpSpPr>
            <p:nvPr/>
          </p:nvGrpSpPr>
          <p:grpSpPr bwMode="auto">
            <a:xfrm rot="10800000">
              <a:off x="3813" y="1601"/>
              <a:ext cx="1885" cy="650"/>
              <a:chOff x="1523" y="1632"/>
              <a:chExt cx="1885" cy="624"/>
            </a:xfrm>
          </p:grpSpPr>
          <p:sp>
            <p:nvSpPr>
              <p:cNvPr id="13398" name="Line 190"/>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3399" name="Line 191"/>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3400" name="Line 192"/>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3386" name="Line 193"/>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3387" name="Line 194"/>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3388" name="Line 195"/>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3389" name="Line 196"/>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3390" name="Line 197"/>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3391" name="Line 198"/>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3392" name="Line 199"/>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3393" name="Line 200"/>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3394" name="Line 201"/>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3395" name="Line 202"/>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3396" name="Line 203"/>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3397" name="Line 204"/>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17" name="Group 206"/>
          <p:cNvGrpSpPr>
            <a:grpSpLocks/>
          </p:cNvGrpSpPr>
          <p:nvPr/>
        </p:nvGrpSpPr>
        <p:grpSpPr bwMode="auto">
          <a:xfrm>
            <a:off x="2439988" y="1044575"/>
            <a:ext cx="3124200" cy="1489075"/>
            <a:chOff x="3312" y="192"/>
            <a:chExt cx="1968" cy="938"/>
          </a:xfrm>
        </p:grpSpPr>
        <p:grpSp>
          <p:nvGrpSpPr>
            <p:cNvPr id="13367" name="Group 120"/>
            <p:cNvGrpSpPr>
              <a:grpSpLocks/>
            </p:cNvGrpSpPr>
            <p:nvPr/>
          </p:nvGrpSpPr>
          <p:grpSpPr bwMode="auto">
            <a:xfrm rot="10800000">
              <a:off x="3312" y="480"/>
              <a:ext cx="1968" cy="650"/>
              <a:chOff x="3813" y="1601"/>
              <a:chExt cx="1885" cy="655"/>
            </a:xfrm>
          </p:grpSpPr>
          <p:grpSp>
            <p:nvGrpSpPr>
              <p:cNvPr id="13369" name="Group 121"/>
              <p:cNvGrpSpPr>
                <a:grpSpLocks/>
              </p:cNvGrpSpPr>
              <p:nvPr/>
            </p:nvGrpSpPr>
            <p:grpSpPr bwMode="auto">
              <a:xfrm rot="10800000">
                <a:off x="3813" y="1601"/>
                <a:ext cx="1885" cy="650"/>
                <a:chOff x="1523" y="1632"/>
                <a:chExt cx="1885" cy="624"/>
              </a:xfrm>
            </p:grpSpPr>
            <p:sp>
              <p:nvSpPr>
                <p:cNvPr id="13382" name="Line 122"/>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3383" name="Line 123"/>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3384" name="Line 124"/>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3370" name="Line 125"/>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3371" name="Line 126"/>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3372" name="Line 127"/>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3373" name="Line 128"/>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3374" name="Line 129"/>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3375" name="Line 130"/>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3376" name="Line 131"/>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3377" name="Line 132"/>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3378" name="Line 133"/>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3379" name="Line 134"/>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3380" name="Line 135"/>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3381" name="Line 136"/>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sp>
          <p:nvSpPr>
            <p:cNvPr id="13368" name="Rectangle 205"/>
            <p:cNvSpPr>
              <a:spLocks noChangeArrowheads="1"/>
            </p:cNvSpPr>
            <p:nvPr/>
          </p:nvSpPr>
          <p:spPr bwMode="auto">
            <a:xfrm>
              <a:off x="4752" y="192"/>
              <a:ext cx="246" cy="291"/>
            </a:xfrm>
            <a:prstGeom prst="rect">
              <a:avLst/>
            </a:prstGeom>
            <a:noFill/>
            <a:ln w="9525">
              <a:noFill/>
              <a:miter lim="800000"/>
              <a:headEnd/>
              <a:tailEnd/>
            </a:ln>
          </p:spPr>
          <p:txBody>
            <a:bodyPr wrap="none">
              <a:spAutoFit/>
            </a:bodyPr>
            <a:lstStyle/>
            <a:p>
              <a:r>
                <a:rPr lang="en-US" sz="2400">
                  <a:latin typeface="Arial" charset="0"/>
                </a:rPr>
                <a:t>B</a:t>
              </a:r>
            </a:p>
          </p:txBody>
        </p:sp>
      </p:grpSp>
      <p:sp>
        <p:nvSpPr>
          <p:cNvPr id="14543" name="Text Box 207" descr="Parchment"/>
          <p:cNvSpPr txBox="1">
            <a:spLocks noChangeArrowheads="1"/>
          </p:cNvSpPr>
          <p:nvPr/>
        </p:nvSpPr>
        <p:spPr bwMode="auto">
          <a:xfrm>
            <a:off x="0" y="5657850"/>
            <a:ext cx="9144000" cy="1077913"/>
          </a:xfrm>
          <a:prstGeom prst="rect">
            <a:avLst/>
          </a:prstGeom>
          <a:blipFill dpi="0" rotWithShape="1">
            <a:blip r:embed="rId2"/>
            <a:srcRect/>
            <a:tile tx="0" ty="0" sx="100000" sy="100000" flip="none" algn="tl"/>
          </a:blipFill>
          <a:ln w="9525">
            <a:noFill/>
            <a:miter lim="800000"/>
            <a:headEnd/>
            <a:tailEnd/>
          </a:ln>
        </p:spPr>
        <p:txBody>
          <a:bodyPr>
            <a:spAutoFit/>
          </a:bodyPr>
          <a:lstStyle/>
          <a:p>
            <a:pPr algn="ctr">
              <a:spcBef>
                <a:spcPct val="50000"/>
              </a:spcBef>
            </a:pPr>
            <a:r>
              <a:rPr lang="en-US" sz="3200" b="1">
                <a:solidFill>
                  <a:schemeClr val="hlink"/>
                </a:solidFill>
                <a:latin typeface="Arial" charset="0"/>
              </a:rPr>
              <a:t>Diện tích tam giác ADK chính là diện tích hình thang ABCD.</a:t>
            </a:r>
          </a:p>
        </p:txBody>
      </p:sp>
      <p:grpSp>
        <p:nvGrpSpPr>
          <p:cNvPr id="20" name="Group 209"/>
          <p:cNvGrpSpPr>
            <a:grpSpLocks/>
          </p:cNvGrpSpPr>
          <p:nvPr/>
        </p:nvGrpSpPr>
        <p:grpSpPr bwMode="auto">
          <a:xfrm>
            <a:off x="763588" y="3962400"/>
            <a:ext cx="7467600" cy="1676400"/>
            <a:chOff x="-130" y="956"/>
            <a:chExt cx="4704" cy="1056"/>
          </a:xfrm>
        </p:grpSpPr>
        <p:sp>
          <p:nvSpPr>
            <p:cNvPr id="13360" name="Rectangle 210"/>
            <p:cNvSpPr>
              <a:spLocks noChangeArrowheads="1"/>
            </p:cNvSpPr>
            <p:nvPr/>
          </p:nvSpPr>
          <p:spPr bwMode="auto">
            <a:xfrm>
              <a:off x="-130" y="956"/>
              <a:ext cx="4704" cy="1056"/>
            </a:xfrm>
            <a:prstGeom prst="rect">
              <a:avLst/>
            </a:prstGeom>
            <a:solidFill>
              <a:schemeClr val="accent1"/>
            </a:solidFill>
            <a:ln w="9525">
              <a:solidFill>
                <a:schemeClr val="tx1"/>
              </a:solidFill>
              <a:miter lim="800000"/>
              <a:headEnd/>
              <a:tailEnd/>
            </a:ln>
          </p:spPr>
          <p:txBody>
            <a:bodyPr wrap="none" anchor="ctr"/>
            <a:lstStyle/>
            <a:p>
              <a:endParaRPr lang="en-US" sz="2400">
                <a:latin typeface="Arial" charset="0"/>
              </a:endParaRPr>
            </a:p>
          </p:txBody>
        </p:sp>
        <p:grpSp>
          <p:nvGrpSpPr>
            <p:cNvPr id="13361" name="Group 211"/>
            <p:cNvGrpSpPr>
              <a:grpSpLocks/>
            </p:cNvGrpSpPr>
            <p:nvPr/>
          </p:nvGrpSpPr>
          <p:grpSpPr bwMode="auto">
            <a:xfrm>
              <a:off x="91" y="1104"/>
              <a:ext cx="4370" cy="736"/>
              <a:chOff x="91" y="1104"/>
              <a:chExt cx="4370" cy="736"/>
            </a:xfrm>
          </p:grpSpPr>
          <p:sp>
            <p:nvSpPr>
              <p:cNvPr id="13362" name="Text Box 212"/>
              <p:cNvSpPr txBox="1">
                <a:spLocks noChangeArrowheads="1"/>
              </p:cNvSpPr>
              <p:nvPr/>
            </p:nvSpPr>
            <p:spPr bwMode="auto">
              <a:xfrm>
                <a:off x="91" y="1113"/>
                <a:ext cx="2208" cy="679"/>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Diện tích hình thang ABCD </a:t>
                </a:r>
              </a:p>
            </p:txBody>
          </p:sp>
          <p:sp>
            <p:nvSpPr>
              <p:cNvPr id="13363" name="Text Box 213"/>
              <p:cNvSpPr txBox="1">
                <a:spLocks noChangeArrowheads="1"/>
              </p:cNvSpPr>
              <p:nvPr/>
            </p:nvSpPr>
            <p:spPr bwMode="auto">
              <a:xfrm>
                <a:off x="2370" y="1104"/>
                <a:ext cx="2091" cy="330"/>
              </a:xfrm>
              <a:prstGeom prst="rect">
                <a:avLst/>
              </a:prstGeom>
              <a:noFill/>
              <a:ln w="9525">
                <a:noFill/>
                <a:miter lim="800000"/>
                <a:headEnd/>
                <a:tailEnd/>
              </a:ln>
            </p:spPr>
            <p:txBody>
              <a:bodyPr>
                <a:spAutoFit/>
              </a:bodyPr>
              <a:lstStyle/>
              <a:p>
                <a:pPr>
                  <a:spcBef>
                    <a:spcPct val="50000"/>
                  </a:spcBef>
                </a:pPr>
                <a:r>
                  <a:rPr lang="en-US" b="1">
                    <a:solidFill>
                      <a:srgbClr val="5417CF"/>
                    </a:solidFill>
                    <a:latin typeface="Arial" charset="0"/>
                  </a:rPr>
                  <a:t>(DC + AB) x AH</a:t>
                </a:r>
              </a:p>
            </p:txBody>
          </p:sp>
          <p:sp>
            <p:nvSpPr>
              <p:cNvPr id="13364" name="Text Box 214"/>
              <p:cNvSpPr txBox="1">
                <a:spLocks noChangeArrowheads="1"/>
              </p:cNvSpPr>
              <p:nvPr/>
            </p:nvSpPr>
            <p:spPr bwMode="auto">
              <a:xfrm>
                <a:off x="2642" y="1510"/>
                <a:ext cx="1173" cy="330"/>
              </a:xfrm>
              <a:prstGeom prst="rect">
                <a:avLst/>
              </a:prstGeom>
              <a:noFill/>
              <a:ln w="9525">
                <a:noFill/>
                <a:miter lim="800000"/>
                <a:headEnd/>
                <a:tailEnd/>
              </a:ln>
            </p:spPr>
            <p:txBody>
              <a:bodyPr>
                <a:spAutoFit/>
              </a:bodyPr>
              <a:lstStyle/>
              <a:p>
                <a:pPr algn="ctr">
                  <a:spcBef>
                    <a:spcPct val="50000"/>
                  </a:spcBef>
                </a:pPr>
                <a:r>
                  <a:rPr lang="en-US" b="1">
                    <a:solidFill>
                      <a:srgbClr val="5417CF"/>
                    </a:solidFill>
                    <a:latin typeface="Arial" charset="0"/>
                  </a:rPr>
                  <a:t>2</a:t>
                </a:r>
              </a:p>
            </p:txBody>
          </p:sp>
          <p:sp>
            <p:nvSpPr>
              <p:cNvPr id="13365" name="Line 215"/>
              <p:cNvSpPr>
                <a:spLocks noChangeShapeType="1"/>
              </p:cNvSpPr>
              <p:nvPr/>
            </p:nvSpPr>
            <p:spPr bwMode="auto">
              <a:xfrm>
                <a:off x="2659" y="1506"/>
                <a:ext cx="1296" cy="0"/>
              </a:xfrm>
              <a:prstGeom prst="line">
                <a:avLst/>
              </a:prstGeom>
              <a:noFill/>
              <a:ln w="28575">
                <a:solidFill>
                  <a:srgbClr val="0000FF"/>
                </a:solidFill>
                <a:round/>
                <a:headEnd/>
                <a:tailEnd/>
              </a:ln>
            </p:spPr>
            <p:txBody>
              <a:bodyPr/>
              <a:lstStyle/>
              <a:p>
                <a:endParaRPr lang="en-US"/>
              </a:p>
            </p:txBody>
          </p:sp>
          <p:sp>
            <p:nvSpPr>
              <p:cNvPr id="13366" name="Text Box 216"/>
              <p:cNvSpPr txBox="1">
                <a:spLocks noChangeArrowheads="1"/>
              </p:cNvSpPr>
              <p:nvPr/>
            </p:nvSpPr>
            <p:spPr bwMode="auto">
              <a:xfrm>
                <a:off x="2064" y="1297"/>
                <a:ext cx="336" cy="368"/>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a:t>
                </a:r>
              </a:p>
            </p:txBody>
          </p:sp>
        </p:grpSp>
      </p:grpSp>
      <p:sp>
        <p:nvSpPr>
          <p:cNvPr id="14553" name="Text Box 217"/>
          <p:cNvSpPr txBox="1">
            <a:spLocks noChangeArrowheads="1"/>
          </p:cNvSpPr>
          <p:nvPr/>
        </p:nvSpPr>
        <p:spPr bwMode="auto">
          <a:xfrm>
            <a:off x="8707438" y="3657600"/>
            <a:ext cx="457200" cy="461963"/>
          </a:xfrm>
          <a:prstGeom prst="rect">
            <a:avLst/>
          </a:prstGeom>
          <a:noFill/>
          <a:ln w="9525">
            <a:noFill/>
            <a:miter lim="800000"/>
            <a:headEnd/>
            <a:tailEnd/>
          </a:ln>
        </p:spPr>
        <p:txBody>
          <a:bodyPr>
            <a:spAutoFit/>
          </a:bodyPr>
          <a:lstStyle/>
          <a:p>
            <a:pPr>
              <a:spcBef>
                <a:spcPct val="50000"/>
              </a:spcBef>
            </a:pPr>
            <a:r>
              <a:rPr lang="en-US" sz="2400">
                <a:latin typeface="Arial" charset="0"/>
              </a:rPr>
              <a:t>K</a:t>
            </a:r>
          </a:p>
        </p:txBody>
      </p:sp>
      <p:grpSp>
        <p:nvGrpSpPr>
          <p:cNvPr id="22" name="Group 218"/>
          <p:cNvGrpSpPr>
            <a:grpSpLocks/>
          </p:cNvGrpSpPr>
          <p:nvPr/>
        </p:nvGrpSpPr>
        <p:grpSpPr bwMode="auto">
          <a:xfrm rot="-323353">
            <a:off x="5653088" y="2411413"/>
            <a:ext cx="3124200" cy="1031875"/>
            <a:chOff x="3813" y="1601"/>
            <a:chExt cx="1885" cy="655"/>
          </a:xfrm>
        </p:grpSpPr>
        <p:grpSp>
          <p:nvGrpSpPr>
            <p:cNvPr id="13344" name="Group 219"/>
            <p:cNvGrpSpPr>
              <a:grpSpLocks/>
            </p:cNvGrpSpPr>
            <p:nvPr/>
          </p:nvGrpSpPr>
          <p:grpSpPr bwMode="auto">
            <a:xfrm rot="10800000">
              <a:off x="3813" y="1601"/>
              <a:ext cx="1885" cy="650"/>
              <a:chOff x="1523" y="1632"/>
              <a:chExt cx="1885" cy="624"/>
            </a:xfrm>
          </p:grpSpPr>
          <p:sp>
            <p:nvSpPr>
              <p:cNvPr id="13357" name="Line 220"/>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3358" name="Line 221"/>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3359" name="Line 222"/>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3345" name="Line 223"/>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3346" name="Line 224"/>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3347" name="Line 225"/>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3348" name="Line 226"/>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3349" name="Line 227"/>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3350" name="Line 228"/>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3351" name="Line 229"/>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3352" name="Line 230"/>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3353" name="Line 231"/>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3354" name="Line 232"/>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3355" name="Line 233"/>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3356" name="Line 234"/>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grpSp>
        <p:nvGrpSpPr>
          <p:cNvPr id="24" name="Group 235"/>
          <p:cNvGrpSpPr>
            <a:grpSpLocks/>
          </p:cNvGrpSpPr>
          <p:nvPr/>
        </p:nvGrpSpPr>
        <p:grpSpPr bwMode="auto">
          <a:xfrm rot="-1601130">
            <a:off x="5735638" y="1801813"/>
            <a:ext cx="3124200" cy="1031875"/>
            <a:chOff x="3813" y="1601"/>
            <a:chExt cx="1885" cy="655"/>
          </a:xfrm>
        </p:grpSpPr>
        <p:grpSp>
          <p:nvGrpSpPr>
            <p:cNvPr id="13328" name="Group 236"/>
            <p:cNvGrpSpPr>
              <a:grpSpLocks/>
            </p:cNvGrpSpPr>
            <p:nvPr/>
          </p:nvGrpSpPr>
          <p:grpSpPr bwMode="auto">
            <a:xfrm rot="10800000">
              <a:off x="3813" y="1601"/>
              <a:ext cx="1885" cy="650"/>
              <a:chOff x="1523" y="1632"/>
              <a:chExt cx="1885" cy="624"/>
            </a:xfrm>
          </p:grpSpPr>
          <p:sp>
            <p:nvSpPr>
              <p:cNvPr id="13341" name="Line 237"/>
              <p:cNvSpPr>
                <a:spLocks noChangeShapeType="1"/>
              </p:cNvSpPr>
              <p:nvPr/>
            </p:nvSpPr>
            <p:spPr bwMode="auto">
              <a:xfrm>
                <a:off x="1523" y="1632"/>
                <a:ext cx="1348" cy="0"/>
              </a:xfrm>
              <a:prstGeom prst="line">
                <a:avLst/>
              </a:prstGeom>
              <a:noFill/>
              <a:ln w="38100">
                <a:solidFill>
                  <a:srgbClr val="3366FF"/>
                </a:solidFill>
                <a:round/>
                <a:headEnd/>
                <a:tailEnd/>
              </a:ln>
            </p:spPr>
            <p:txBody>
              <a:bodyPr/>
              <a:lstStyle/>
              <a:p>
                <a:endParaRPr lang="en-US"/>
              </a:p>
            </p:txBody>
          </p:sp>
          <p:sp>
            <p:nvSpPr>
              <p:cNvPr id="13342" name="Line 238"/>
              <p:cNvSpPr>
                <a:spLocks noChangeShapeType="1"/>
              </p:cNvSpPr>
              <p:nvPr/>
            </p:nvSpPr>
            <p:spPr bwMode="auto">
              <a:xfrm>
                <a:off x="2880" y="1632"/>
                <a:ext cx="528" cy="624"/>
              </a:xfrm>
              <a:prstGeom prst="line">
                <a:avLst/>
              </a:prstGeom>
              <a:noFill/>
              <a:ln w="38100">
                <a:solidFill>
                  <a:srgbClr val="3366FF"/>
                </a:solidFill>
                <a:round/>
                <a:headEnd/>
                <a:tailEnd/>
              </a:ln>
            </p:spPr>
            <p:txBody>
              <a:bodyPr/>
              <a:lstStyle/>
              <a:p>
                <a:endParaRPr lang="en-US"/>
              </a:p>
            </p:txBody>
          </p:sp>
          <p:sp>
            <p:nvSpPr>
              <p:cNvPr id="13343" name="Line 239"/>
              <p:cNvSpPr>
                <a:spLocks noChangeShapeType="1"/>
              </p:cNvSpPr>
              <p:nvPr/>
            </p:nvSpPr>
            <p:spPr bwMode="auto">
              <a:xfrm>
                <a:off x="1549" y="1637"/>
                <a:ext cx="1846" cy="611"/>
              </a:xfrm>
              <a:prstGeom prst="line">
                <a:avLst/>
              </a:prstGeom>
              <a:noFill/>
              <a:ln w="38100">
                <a:solidFill>
                  <a:srgbClr val="0000FF"/>
                </a:solidFill>
                <a:round/>
                <a:headEnd/>
                <a:tailEnd/>
              </a:ln>
            </p:spPr>
            <p:txBody>
              <a:bodyPr/>
              <a:lstStyle/>
              <a:p>
                <a:endParaRPr lang="en-US"/>
              </a:p>
            </p:txBody>
          </p:sp>
        </p:grpSp>
        <p:sp>
          <p:nvSpPr>
            <p:cNvPr id="13329" name="Line 240"/>
            <p:cNvSpPr>
              <a:spLocks noChangeShapeType="1"/>
            </p:cNvSpPr>
            <p:nvPr/>
          </p:nvSpPr>
          <p:spPr bwMode="auto">
            <a:xfrm>
              <a:off x="3984" y="1667"/>
              <a:ext cx="480" cy="576"/>
            </a:xfrm>
            <a:prstGeom prst="line">
              <a:avLst/>
            </a:prstGeom>
            <a:noFill/>
            <a:ln w="31750">
              <a:solidFill>
                <a:srgbClr val="0000FF"/>
              </a:solidFill>
              <a:round/>
              <a:headEnd/>
              <a:tailEnd/>
            </a:ln>
          </p:spPr>
          <p:txBody>
            <a:bodyPr/>
            <a:lstStyle/>
            <a:p>
              <a:endParaRPr lang="en-US"/>
            </a:p>
          </p:txBody>
        </p:sp>
        <p:sp>
          <p:nvSpPr>
            <p:cNvPr id="13330" name="Line 241"/>
            <p:cNvSpPr>
              <a:spLocks noChangeShapeType="1"/>
            </p:cNvSpPr>
            <p:nvPr/>
          </p:nvSpPr>
          <p:spPr bwMode="auto">
            <a:xfrm>
              <a:off x="4102" y="1702"/>
              <a:ext cx="445" cy="541"/>
            </a:xfrm>
            <a:prstGeom prst="line">
              <a:avLst/>
            </a:prstGeom>
            <a:noFill/>
            <a:ln w="31750">
              <a:solidFill>
                <a:srgbClr val="0000FF"/>
              </a:solidFill>
              <a:round/>
              <a:headEnd/>
              <a:tailEnd/>
            </a:ln>
          </p:spPr>
          <p:txBody>
            <a:bodyPr/>
            <a:lstStyle/>
            <a:p>
              <a:endParaRPr lang="en-US"/>
            </a:p>
          </p:txBody>
        </p:sp>
        <p:sp>
          <p:nvSpPr>
            <p:cNvPr id="13331" name="Line 242"/>
            <p:cNvSpPr>
              <a:spLocks noChangeShapeType="1"/>
            </p:cNvSpPr>
            <p:nvPr/>
          </p:nvSpPr>
          <p:spPr bwMode="auto">
            <a:xfrm>
              <a:off x="4224" y="1728"/>
              <a:ext cx="419" cy="515"/>
            </a:xfrm>
            <a:prstGeom prst="line">
              <a:avLst/>
            </a:prstGeom>
            <a:noFill/>
            <a:ln w="31750">
              <a:solidFill>
                <a:srgbClr val="0000FF"/>
              </a:solidFill>
              <a:round/>
              <a:headEnd/>
              <a:tailEnd/>
            </a:ln>
          </p:spPr>
          <p:txBody>
            <a:bodyPr/>
            <a:lstStyle/>
            <a:p>
              <a:endParaRPr lang="en-US"/>
            </a:p>
          </p:txBody>
        </p:sp>
        <p:sp>
          <p:nvSpPr>
            <p:cNvPr id="13332" name="Line 243"/>
            <p:cNvSpPr>
              <a:spLocks noChangeShapeType="1"/>
            </p:cNvSpPr>
            <p:nvPr/>
          </p:nvSpPr>
          <p:spPr bwMode="auto">
            <a:xfrm>
              <a:off x="4342" y="1772"/>
              <a:ext cx="397" cy="484"/>
            </a:xfrm>
            <a:prstGeom prst="line">
              <a:avLst/>
            </a:prstGeom>
            <a:noFill/>
            <a:ln w="31750">
              <a:solidFill>
                <a:srgbClr val="0000FF"/>
              </a:solidFill>
              <a:round/>
              <a:headEnd/>
              <a:tailEnd/>
            </a:ln>
          </p:spPr>
          <p:txBody>
            <a:bodyPr/>
            <a:lstStyle/>
            <a:p>
              <a:endParaRPr lang="en-US"/>
            </a:p>
          </p:txBody>
        </p:sp>
        <p:sp>
          <p:nvSpPr>
            <p:cNvPr id="13333" name="Line 244"/>
            <p:cNvSpPr>
              <a:spLocks noChangeShapeType="1"/>
            </p:cNvSpPr>
            <p:nvPr/>
          </p:nvSpPr>
          <p:spPr bwMode="auto">
            <a:xfrm>
              <a:off x="4464" y="1824"/>
              <a:ext cx="336" cy="432"/>
            </a:xfrm>
            <a:prstGeom prst="line">
              <a:avLst/>
            </a:prstGeom>
            <a:noFill/>
            <a:ln w="31750">
              <a:solidFill>
                <a:srgbClr val="0000FF"/>
              </a:solidFill>
              <a:round/>
              <a:headEnd/>
              <a:tailEnd/>
            </a:ln>
          </p:spPr>
          <p:txBody>
            <a:bodyPr/>
            <a:lstStyle/>
            <a:p>
              <a:endParaRPr lang="en-US"/>
            </a:p>
          </p:txBody>
        </p:sp>
        <p:sp>
          <p:nvSpPr>
            <p:cNvPr id="13334" name="Line 245"/>
            <p:cNvSpPr>
              <a:spLocks noChangeShapeType="1"/>
            </p:cNvSpPr>
            <p:nvPr/>
          </p:nvSpPr>
          <p:spPr bwMode="auto">
            <a:xfrm>
              <a:off x="4547" y="1837"/>
              <a:ext cx="326" cy="419"/>
            </a:xfrm>
            <a:prstGeom prst="line">
              <a:avLst/>
            </a:prstGeom>
            <a:noFill/>
            <a:ln w="31750">
              <a:solidFill>
                <a:srgbClr val="0000FF"/>
              </a:solidFill>
              <a:round/>
              <a:headEnd/>
              <a:tailEnd/>
            </a:ln>
          </p:spPr>
          <p:txBody>
            <a:bodyPr/>
            <a:lstStyle/>
            <a:p>
              <a:endParaRPr lang="en-US"/>
            </a:p>
          </p:txBody>
        </p:sp>
        <p:sp>
          <p:nvSpPr>
            <p:cNvPr id="13335" name="Line 246"/>
            <p:cNvSpPr>
              <a:spLocks noChangeShapeType="1"/>
            </p:cNvSpPr>
            <p:nvPr/>
          </p:nvSpPr>
          <p:spPr bwMode="auto">
            <a:xfrm>
              <a:off x="4678" y="1894"/>
              <a:ext cx="301" cy="362"/>
            </a:xfrm>
            <a:prstGeom prst="line">
              <a:avLst/>
            </a:prstGeom>
            <a:noFill/>
            <a:ln w="31750">
              <a:solidFill>
                <a:srgbClr val="0000FF"/>
              </a:solidFill>
              <a:round/>
              <a:headEnd/>
              <a:tailEnd/>
            </a:ln>
          </p:spPr>
          <p:txBody>
            <a:bodyPr/>
            <a:lstStyle/>
            <a:p>
              <a:endParaRPr lang="en-US"/>
            </a:p>
          </p:txBody>
        </p:sp>
        <p:sp>
          <p:nvSpPr>
            <p:cNvPr id="13336" name="Line 247"/>
            <p:cNvSpPr>
              <a:spLocks noChangeShapeType="1"/>
            </p:cNvSpPr>
            <p:nvPr/>
          </p:nvSpPr>
          <p:spPr bwMode="auto">
            <a:xfrm>
              <a:off x="4787" y="1920"/>
              <a:ext cx="288" cy="336"/>
            </a:xfrm>
            <a:prstGeom prst="line">
              <a:avLst/>
            </a:prstGeom>
            <a:noFill/>
            <a:ln w="31750">
              <a:solidFill>
                <a:srgbClr val="0000FF"/>
              </a:solidFill>
              <a:round/>
              <a:headEnd/>
              <a:tailEnd/>
            </a:ln>
          </p:spPr>
          <p:txBody>
            <a:bodyPr/>
            <a:lstStyle/>
            <a:p>
              <a:endParaRPr lang="en-US"/>
            </a:p>
          </p:txBody>
        </p:sp>
        <p:sp>
          <p:nvSpPr>
            <p:cNvPr id="13337" name="Line 248"/>
            <p:cNvSpPr>
              <a:spLocks noChangeShapeType="1"/>
            </p:cNvSpPr>
            <p:nvPr/>
          </p:nvSpPr>
          <p:spPr bwMode="auto">
            <a:xfrm>
              <a:off x="4944" y="1994"/>
              <a:ext cx="192" cy="240"/>
            </a:xfrm>
            <a:prstGeom prst="line">
              <a:avLst/>
            </a:prstGeom>
            <a:noFill/>
            <a:ln w="31750">
              <a:solidFill>
                <a:srgbClr val="0000FF"/>
              </a:solidFill>
              <a:round/>
              <a:headEnd/>
              <a:tailEnd/>
            </a:ln>
          </p:spPr>
          <p:txBody>
            <a:bodyPr/>
            <a:lstStyle/>
            <a:p>
              <a:endParaRPr lang="en-US"/>
            </a:p>
          </p:txBody>
        </p:sp>
        <p:sp>
          <p:nvSpPr>
            <p:cNvPr id="13338" name="Line 249"/>
            <p:cNvSpPr>
              <a:spLocks noChangeShapeType="1"/>
            </p:cNvSpPr>
            <p:nvPr/>
          </p:nvSpPr>
          <p:spPr bwMode="auto">
            <a:xfrm>
              <a:off x="5053" y="2016"/>
              <a:ext cx="192" cy="240"/>
            </a:xfrm>
            <a:prstGeom prst="line">
              <a:avLst/>
            </a:prstGeom>
            <a:noFill/>
            <a:ln w="31750">
              <a:solidFill>
                <a:srgbClr val="0000FF"/>
              </a:solidFill>
              <a:round/>
              <a:headEnd/>
              <a:tailEnd/>
            </a:ln>
          </p:spPr>
          <p:txBody>
            <a:bodyPr/>
            <a:lstStyle/>
            <a:p>
              <a:endParaRPr lang="en-US"/>
            </a:p>
          </p:txBody>
        </p:sp>
        <p:sp>
          <p:nvSpPr>
            <p:cNvPr id="13339" name="Line 250"/>
            <p:cNvSpPr>
              <a:spLocks noChangeShapeType="1"/>
            </p:cNvSpPr>
            <p:nvPr/>
          </p:nvSpPr>
          <p:spPr bwMode="auto">
            <a:xfrm>
              <a:off x="5184" y="2064"/>
              <a:ext cx="144" cy="192"/>
            </a:xfrm>
            <a:prstGeom prst="line">
              <a:avLst/>
            </a:prstGeom>
            <a:noFill/>
            <a:ln w="31750">
              <a:solidFill>
                <a:srgbClr val="0000FF"/>
              </a:solidFill>
              <a:round/>
              <a:headEnd/>
              <a:tailEnd/>
            </a:ln>
          </p:spPr>
          <p:txBody>
            <a:bodyPr/>
            <a:lstStyle/>
            <a:p>
              <a:endParaRPr lang="en-US"/>
            </a:p>
          </p:txBody>
        </p:sp>
        <p:sp>
          <p:nvSpPr>
            <p:cNvPr id="13340" name="Line 251"/>
            <p:cNvSpPr>
              <a:spLocks noChangeShapeType="1"/>
            </p:cNvSpPr>
            <p:nvPr/>
          </p:nvSpPr>
          <p:spPr bwMode="auto">
            <a:xfrm>
              <a:off x="5328" y="2112"/>
              <a:ext cx="96" cy="144"/>
            </a:xfrm>
            <a:prstGeom prst="line">
              <a:avLst/>
            </a:prstGeom>
            <a:noFill/>
            <a:ln w="31750">
              <a:solidFill>
                <a:srgbClr val="0000FF"/>
              </a:solidFill>
              <a:round/>
              <a:headEnd/>
              <a:tailEnd/>
            </a:ln>
          </p:spPr>
          <p:txBody>
            <a:bodyPr/>
            <a:lstStyle/>
            <a:p>
              <a:endParaRPr lang="en-US"/>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9"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animEffect transition="in" filter="dissolve">
                                      <p:cBhvr>
                                        <p:cTn id="9" dur="500"/>
                                        <p:tgtEl>
                                          <p:spTgt spid="22"/>
                                        </p:tgtEl>
                                      </p:cBhvr>
                                    </p:animEffect>
                                  </p:childTnLst>
                                </p:cTn>
                              </p:par>
                            </p:childTnLst>
                          </p:cTn>
                        </p:par>
                        <p:par>
                          <p:cTn id="10" fill="hold" nodeType="afterGroup">
                            <p:stCondLst>
                              <p:cond delay="500"/>
                            </p:stCondLst>
                            <p:childTnLst>
                              <p:par>
                                <p:cTn id="11" presetID="9" presetClass="entr" presetSubtype="0"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dissolve">
                                      <p:cBhvr>
                                        <p:cTn id="13" dur="500"/>
                                        <p:tgtEl>
                                          <p:spTgt spid="24"/>
                                        </p:tgtEl>
                                      </p:cBhvr>
                                    </p:animEffect>
                                  </p:childTnLst>
                                </p:cTn>
                              </p:par>
                              <p:par>
                                <p:cTn id="14" presetID="9" presetClass="exit" presetSubtype="0" fill="hold" nodeType="withEffect">
                                  <p:stCondLst>
                                    <p:cond delay="0"/>
                                  </p:stCondLst>
                                  <p:childTnLst>
                                    <p:animEffect transition="out" filter="dissolve">
                                      <p:cBhvr>
                                        <p:cTn id="15" dur="500"/>
                                        <p:tgtEl>
                                          <p:spTgt spid="22"/>
                                        </p:tgtEl>
                                      </p:cBhvr>
                                    </p:animEffect>
                                    <p:set>
                                      <p:cBhvr>
                                        <p:cTn id="16" dur="1" fill="hold">
                                          <p:stCondLst>
                                            <p:cond delay="499"/>
                                          </p:stCondLst>
                                        </p:cTn>
                                        <p:tgtEl>
                                          <p:spTgt spid="22"/>
                                        </p:tgtEl>
                                        <p:attrNameLst>
                                          <p:attrName>style.visibility</p:attrName>
                                        </p:attrNameLst>
                                      </p:cBhvr>
                                      <p:to>
                                        <p:strVal val="hidden"/>
                                      </p:to>
                                    </p:set>
                                  </p:childTnLst>
                                </p:cTn>
                              </p:par>
                            </p:childTnLst>
                          </p:cTn>
                        </p:par>
                        <p:par>
                          <p:cTn id="17" fill="hold" nodeType="afterGroup">
                            <p:stCondLst>
                              <p:cond delay="1000"/>
                            </p:stCondLst>
                            <p:childTnLst>
                              <p:par>
                                <p:cTn id="18" presetID="9" presetClass="exit" presetSubtype="0" fill="hold" nodeType="afterEffect">
                                  <p:stCondLst>
                                    <p:cond delay="0"/>
                                  </p:stCondLst>
                                  <p:childTnLst>
                                    <p:animEffect transition="out" filter="dissolve">
                                      <p:cBhvr>
                                        <p:cTn id="19" dur="500"/>
                                        <p:tgtEl>
                                          <p:spTgt spid="24"/>
                                        </p:tgtEl>
                                      </p:cBhvr>
                                    </p:animEffect>
                                    <p:set>
                                      <p:cBhvr>
                                        <p:cTn id="20" dur="1" fill="hold">
                                          <p:stCondLst>
                                            <p:cond delay="499"/>
                                          </p:stCondLst>
                                        </p:cTn>
                                        <p:tgtEl>
                                          <p:spTgt spid="24"/>
                                        </p:tgtEl>
                                        <p:attrNameLst>
                                          <p:attrName>style.visibility</p:attrName>
                                        </p:attrNameLst>
                                      </p:cBhvr>
                                      <p:to>
                                        <p:strVal val="hidden"/>
                                      </p:to>
                                    </p:set>
                                  </p:childTnLst>
                                </p:cTn>
                              </p:par>
                            </p:childTnLst>
                          </p:cTn>
                        </p:par>
                        <p:par>
                          <p:cTn id="21" fill="hold" nodeType="afterGroup">
                            <p:stCondLst>
                              <p:cond delay="1500"/>
                            </p:stCondLst>
                            <p:childTnLst>
                              <p:par>
                                <p:cTn id="22" presetID="18" presetClass="entr" presetSubtype="3"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upRight)">
                                      <p:cBhvr>
                                        <p:cTn id="24" dur="1000"/>
                                        <p:tgtEl>
                                          <p:spTgt spid="7"/>
                                        </p:tgtEl>
                                      </p:cBhvr>
                                    </p:animEffect>
                                  </p:childTnLst>
                                </p:cTn>
                              </p:par>
                              <p:par>
                                <p:cTn id="25" presetID="8" presetClass="exit" presetSubtype="16" fill="hold" nodeType="withEffect">
                                  <p:stCondLst>
                                    <p:cond delay="0"/>
                                  </p:stCondLst>
                                  <p:childTnLst>
                                    <p:animEffect transition="out" filter="diamond(in)">
                                      <p:cBhvr>
                                        <p:cTn id="26" dur="1000"/>
                                        <p:tgtEl>
                                          <p:spTgt spid="7"/>
                                        </p:tgtEl>
                                      </p:cBhvr>
                                    </p:animEffect>
                                    <p:set>
                                      <p:cBhvr>
                                        <p:cTn id="27" dur="1" fill="hold">
                                          <p:stCondLst>
                                            <p:cond delay="999"/>
                                          </p:stCondLst>
                                        </p:cTn>
                                        <p:tgtEl>
                                          <p:spTgt spid="7"/>
                                        </p:tgtEl>
                                        <p:attrNameLst>
                                          <p:attrName>style.visibility</p:attrName>
                                        </p:attrNameLst>
                                      </p:cBhvr>
                                      <p:to>
                                        <p:strVal val="hidden"/>
                                      </p:to>
                                    </p:set>
                                  </p:childTnLst>
                                </p:cTn>
                              </p:par>
                              <p:par>
                                <p:cTn id="28" presetID="4" presetClass="exit" presetSubtype="16" fill="hold" grpId="0" nodeType="withEffect">
                                  <p:stCondLst>
                                    <p:cond delay="0"/>
                                  </p:stCondLst>
                                  <p:childTnLst>
                                    <p:animEffect transition="out" filter="box(in)">
                                      <p:cBhvr>
                                        <p:cTn id="29" dur="500"/>
                                        <p:tgtEl>
                                          <p:spTgt spid="14553"/>
                                        </p:tgtEl>
                                      </p:cBhvr>
                                    </p:animEffect>
                                    <p:set>
                                      <p:cBhvr>
                                        <p:cTn id="30" dur="1" fill="hold">
                                          <p:stCondLst>
                                            <p:cond delay="499"/>
                                          </p:stCondLst>
                                        </p:cTn>
                                        <p:tgtEl>
                                          <p:spTgt spid="14553"/>
                                        </p:tgtEl>
                                        <p:attrNameLst>
                                          <p:attrName>style.visibility</p:attrName>
                                        </p:attrNameLst>
                                      </p:cBhvr>
                                      <p:to>
                                        <p:strVal val="hidden"/>
                                      </p:to>
                                    </p:set>
                                  </p:childTnLst>
                                </p:cTn>
                              </p:par>
                            </p:childTnLst>
                          </p:cTn>
                        </p:par>
                        <p:par>
                          <p:cTn id="31" fill="hold" nodeType="afterGroup">
                            <p:stCondLst>
                              <p:cond delay="2500"/>
                            </p:stCondLst>
                            <p:childTnLst>
                              <p:par>
                                <p:cTn id="32" presetID="18" presetClass="entr" presetSubtype="3"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strips(upRight)">
                                      <p:cBhvr>
                                        <p:cTn id="34" dur="1000"/>
                                        <p:tgtEl>
                                          <p:spTgt spid="9"/>
                                        </p:tgtEl>
                                      </p:cBhvr>
                                    </p:animEffect>
                                  </p:childTnLst>
                                </p:cTn>
                              </p:par>
                              <p:par>
                                <p:cTn id="35" presetID="8" presetClass="exit" presetSubtype="16" fill="hold" nodeType="withEffect">
                                  <p:stCondLst>
                                    <p:cond delay="0"/>
                                  </p:stCondLst>
                                  <p:childTnLst>
                                    <p:animEffect transition="out" filter="diamond(in)">
                                      <p:cBhvr>
                                        <p:cTn id="36" dur="1000"/>
                                        <p:tgtEl>
                                          <p:spTgt spid="9"/>
                                        </p:tgtEl>
                                      </p:cBhvr>
                                    </p:animEffect>
                                    <p:set>
                                      <p:cBhvr>
                                        <p:cTn id="37" dur="1" fill="hold">
                                          <p:stCondLst>
                                            <p:cond delay="999"/>
                                          </p:stCondLst>
                                        </p:cTn>
                                        <p:tgtEl>
                                          <p:spTgt spid="9"/>
                                        </p:tgtEl>
                                        <p:attrNameLst>
                                          <p:attrName>style.visibility</p:attrName>
                                        </p:attrNameLst>
                                      </p:cBhvr>
                                      <p:to>
                                        <p:strVal val="hidden"/>
                                      </p:to>
                                    </p:set>
                                  </p:childTnLst>
                                </p:cTn>
                              </p:par>
                            </p:childTnLst>
                          </p:cTn>
                        </p:par>
                        <p:par>
                          <p:cTn id="38" fill="hold" nodeType="afterGroup">
                            <p:stCondLst>
                              <p:cond delay="3500"/>
                            </p:stCondLst>
                            <p:childTnLst>
                              <p:par>
                                <p:cTn id="39" presetID="18" presetClass="entr" presetSubtype="3" fill="hold" nodeType="after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strips(upRight)">
                                      <p:cBhvr>
                                        <p:cTn id="41" dur="1000"/>
                                        <p:tgtEl>
                                          <p:spTgt spid="11"/>
                                        </p:tgtEl>
                                      </p:cBhvr>
                                    </p:animEffect>
                                  </p:childTnLst>
                                </p:cTn>
                              </p:par>
                              <p:par>
                                <p:cTn id="42" presetID="8" presetClass="exit" presetSubtype="16" fill="hold" nodeType="withEffect">
                                  <p:stCondLst>
                                    <p:cond delay="0"/>
                                  </p:stCondLst>
                                  <p:childTnLst>
                                    <p:animEffect transition="out" filter="diamond(in)">
                                      <p:cBhvr>
                                        <p:cTn id="43" dur="1000"/>
                                        <p:tgtEl>
                                          <p:spTgt spid="11"/>
                                        </p:tgtEl>
                                      </p:cBhvr>
                                    </p:animEffect>
                                    <p:set>
                                      <p:cBhvr>
                                        <p:cTn id="44" dur="1" fill="hold">
                                          <p:stCondLst>
                                            <p:cond delay="999"/>
                                          </p:stCondLst>
                                        </p:cTn>
                                        <p:tgtEl>
                                          <p:spTgt spid="11"/>
                                        </p:tgtEl>
                                        <p:attrNameLst>
                                          <p:attrName>style.visibility</p:attrName>
                                        </p:attrNameLst>
                                      </p:cBhvr>
                                      <p:to>
                                        <p:strVal val="hidden"/>
                                      </p:to>
                                    </p:set>
                                  </p:childTnLst>
                                </p:cTn>
                              </p:par>
                            </p:childTnLst>
                          </p:cTn>
                        </p:par>
                        <p:par>
                          <p:cTn id="45" fill="hold" nodeType="afterGroup">
                            <p:stCondLst>
                              <p:cond delay="4500"/>
                            </p:stCondLst>
                            <p:childTnLst>
                              <p:par>
                                <p:cTn id="46" presetID="18" presetClass="entr" presetSubtype="3"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strips(upRight)">
                                      <p:cBhvr>
                                        <p:cTn id="48" dur="1000"/>
                                        <p:tgtEl>
                                          <p:spTgt spid="13"/>
                                        </p:tgtEl>
                                      </p:cBhvr>
                                    </p:animEffect>
                                  </p:childTnLst>
                                </p:cTn>
                              </p:par>
                              <p:par>
                                <p:cTn id="49" presetID="8" presetClass="exit" presetSubtype="16" fill="hold" nodeType="withEffect">
                                  <p:stCondLst>
                                    <p:cond delay="0"/>
                                  </p:stCondLst>
                                  <p:childTnLst>
                                    <p:animEffect transition="out" filter="diamond(in)">
                                      <p:cBhvr>
                                        <p:cTn id="50" dur="1000"/>
                                        <p:tgtEl>
                                          <p:spTgt spid="13"/>
                                        </p:tgtEl>
                                      </p:cBhvr>
                                    </p:animEffect>
                                    <p:set>
                                      <p:cBhvr>
                                        <p:cTn id="51" dur="1" fill="hold">
                                          <p:stCondLst>
                                            <p:cond delay="999"/>
                                          </p:stCondLst>
                                        </p:cTn>
                                        <p:tgtEl>
                                          <p:spTgt spid="13"/>
                                        </p:tgtEl>
                                        <p:attrNameLst>
                                          <p:attrName>style.visibility</p:attrName>
                                        </p:attrNameLst>
                                      </p:cBhvr>
                                      <p:to>
                                        <p:strVal val="hidden"/>
                                      </p:to>
                                    </p:set>
                                  </p:childTnLst>
                                </p:cTn>
                              </p:par>
                            </p:childTnLst>
                          </p:cTn>
                        </p:par>
                        <p:par>
                          <p:cTn id="52" fill="hold" nodeType="afterGroup">
                            <p:stCondLst>
                              <p:cond delay="5500"/>
                            </p:stCondLst>
                            <p:childTnLst>
                              <p:par>
                                <p:cTn id="53" presetID="18" presetClass="entr" presetSubtype="3" fill="hold"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strips(upRight)">
                                      <p:cBhvr>
                                        <p:cTn id="55" dur="1000"/>
                                        <p:tgtEl>
                                          <p:spTgt spid="15"/>
                                        </p:tgtEl>
                                      </p:cBhvr>
                                    </p:animEffect>
                                  </p:childTnLst>
                                </p:cTn>
                              </p:par>
                              <p:par>
                                <p:cTn id="56" presetID="8" presetClass="exit" presetSubtype="16" fill="hold" nodeType="withEffect">
                                  <p:stCondLst>
                                    <p:cond delay="0"/>
                                  </p:stCondLst>
                                  <p:childTnLst>
                                    <p:animEffect transition="out" filter="diamond(in)">
                                      <p:cBhvr>
                                        <p:cTn id="57" dur="1000"/>
                                        <p:tgtEl>
                                          <p:spTgt spid="15"/>
                                        </p:tgtEl>
                                      </p:cBhvr>
                                    </p:animEffect>
                                    <p:set>
                                      <p:cBhvr>
                                        <p:cTn id="58" dur="1" fill="hold">
                                          <p:stCondLst>
                                            <p:cond delay="999"/>
                                          </p:stCondLst>
                                        </p:cTn>
                                        <p:tgtEl>
                                          <p:spTgt spid="15"/>
                                        </p:tgtEl>
                                        <p:attrNameLst>
                                          <p:attrName>style.visibility</p:attrName>
                                        </p:attrNameLst>
                                      </p:cBhvr>
                                      <p:to>
                                        <p:strVal val="hidden"/>
                                      </p:to>
                                    </p:set>
                                  </p:childTnLst>
                                </p:cTn>
                              </p:par>
                            </p:childTnLst>
                          </p:cTn>
                        </p:par>
                        <p:par>
                          <p:cTn id="59" fill="hold" nodeType="afterGroup">
                            <p:stCondLst>
                              <p:cond delay="6500"/>
                            </p:stCondLst>
                            <p:childTnLst>
                              <p:par>
                                <p:cTn id="60" presetID="1" presetClass="entr" presetSubtype="0" fill="hold" nodeType="afterEffect">
                                  <p:stCondLst>
                                    <p:cond delay="0"/>
                                  </p:stCondLst>
                                  <p:childTnLst>
                                    <p:set>
                                      <p:cBhvr>
                                        <p:cTn id="61" dur="1" fill="hold">
                                          <p:stCondLst>
                                            <p:cond delay="0"/>
                                          </p:stCondLst>
                                        </p:cTn>
                                        <p:tgtEl>
                                          <p:spTgt spid="17"/>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grpId="0" nodeType="clickEffect">
                                  <p:stCondLst>
                                    <p:cond delay="0"/>
                                  </p:stCondLst>
                                  <p:childTnLst>
                                    <p:set>
                                      <p:cBhvr>
                                        <p:cTn id="65" dur="1" fill="hold">
                                          <p:stCondLst>
                                            <p:cond delay="0"/>
                                          </p:stCondLst>
                                        </p:cTn>
                                        <p:tgtEl>
                                          <p:spTgt spid="14543"/>
                                        </p:tgtEl>
                                        <p:attrNameLst>
                                          <p:attrName>style.visibility</p:attrName>
                                        </p:attrNameLst>
                                      </p:cBhvr>
                                      <p:to>
                                        <p:strVal val="visible"/>
                                      </p:to>
                                    </p:set>
                                    <p:animEffect transition="in" filter="slide(fromBottom)">
                                      <p:cBhvr>
                                        <p:cTn id="66" dur="500"/>
                                        <p:tgtEl>
                                          <p:spTgt spid="14543"/>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8" presetClass="entr" presetSubtype="16" fill="hold" nodeType="click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diamond(in)">
                                      <p:cBhvr>
                                        <p:cTn id="71"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3" grpId="0" animBg="1"/>
      <p:bldP spid="1455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0D1AB"/>
        </a:solidFill>
        <a:effectLst/>
      </p:bgPr>
    </p:bg>
    <p:spTree>
      <p:nvGrpSpPr>
        <p:cNvPr id="1" name=""/>
        <p:cNvGrpSpPr/>
        <p:nvPr/>
      </p:nvGrpSpPr>
      <p:grpSpPr>
        <a:xfrm>
          <a:off x="0" y="0"/>
          <a:ext cx="0" cy="0"/>
          <a:chOff x="0" y="0"/>
          <a:chExt cx="0" cy="0"/>
        </a:xfrm>
      </p:grpSpPr>
      <p:sp>
        <p:nvSpPr>
          <p:cNvPr id="25613" name="Text Box 13"/>
          <p:cNvSpPr txBox="1">
            <a:spLocks noChangeArrowheads="1"/>
          </p:cNvSpPr>
          <p:nvPr/>
        </p:nvSpPr>
        <p:spPr bwMode="auto">
          <a:xfrm>
            <a:off x="-20638" y="4162425"/>
            <a:ext cx="9144001" cy="954088"/>
          </a:xfrm>
          <a:prstGeom prst="rect">
            <a:avLst/>
          </a:prstGeom>
          <a:solidFill>
            <a:srgbClr val="5417CF"/>
          </a:solidFill>
          <a:ln w="9525">
            <a:noFill/>
            <a:miter lim="800000"/>
            <a:headEnd/>
            <a:tailEnd/>
          </a:ln>
        </p:spPr>
        <p:txBody>
          <a:bodyPr>
            <a:spAutoFit/>
          </a:bodyPr>
          <a:lstStyle/>
          <a:p>
            <a:pPr algn="ctr">
              <a:spcBef>
                <a:spcPct val="50000"/>
              </a:spcBef>
            </a:pPr>
            <a:r>
              <a:rPr lang="en-US" b="1">
                <a:solidFill>
                  <a:schemeClr val="bg1"/>
                </a:solidFill>
                <a:latin typeface="Arial" charset="0"/>
              </a:rPr>
              <a:t>Diện tích hình thang bằng tổng độ dài hai đáy </a:t>
            </a:r>
            <a:br>
              <a:rPr lang="en-US" b="1">
                <a:solidFill>
                  <a:schemeClr val="bg1"/>
                </a:solidFill>
                <a:latin typeface="Arial" charset="0"/>
              </a:rPr>
            </a:br>
            <a:r>
              <a:rPr lang="en-US" b="1">
                <a:solidFill>
                  <a:schemeClr val="bg1"/>
                </a:solidFill>
                <a:latin typeface="Arial" charset="0"/>
              </a:rPr>
              <a:t>nhân với chiều cao (cùng đơn vị đo) rồi chia cho 2.</a:t>
            </a:r>
          </a:p>
        </p:txBody>
      </p:sp>
      <p:grpSp>
        <p:nvGrpSpPr>
          <p:cNvPr id="2" name="Group 28"/>
          <p:cNvGrpSpPr>
            <a:grpSpLocks/>
          </p:cNvGrpSpPr>
          <p:nvPr/>
        </p:nvGrpSpPr>
        <p:grpSpPr bwMode="auto">
          <a:xfrm>
            <a:off x="1600200" y="5251450"/>
            <a:ext cx="6170613" cy="1524000"/>
            <a:chOff x="1043" y="1047"/>
            <a:chExt cx="3887" cy="1056"/>
          </a:xfrm>
        </p:grpSpPr>
        <p:sp>
          <p:nvSpPr>
            <p:cNvPr id="14366" name="Rectangle 20"/>
            <p:cNvSpPr>
              <a:spLocks noChangeArrowheads="1"/>
            </p:cNvSpPr>
            <p:nvPr/>
          </p:nvSpPr>
          <p:spPr bwMode="auto">
            <a:xfrm>
              <a:off x="1043" y="1047"/>
              <a:ext cx="3744" cy="1056"/>
            </a:xfrm>
            <a:prstGeom prst="rect">
              <a:avLst/>
            </a:prstGeom>
            <a:solidFill>
              <a:schemeClr val="accent1"/>
            </a:solidFill>
            <a:ln w="9525">
              <a:solidFill>
                <a:schemeClr val="tx1"/>
              </a:solidFill>
              <a:miter lim="800000"/>
              <a:headEnd/>
              <a:tailEnd/>
            </a:ln>
          </p:spPr>
          <p:txBody>
            <a:bodyPr wrap="none" anchor="ctr"/>
            <a:lstStyle/>
            <a:p>
              <a:endParaRPr lang="en-US" sz="2400">
                <a:latin typeface="Arial" charset="0"/>
              </a:endParaRPr>
            </a:p>
          </p:txBody>
        </p:sp>
        <p:grpSp>
          <p:nvGrpSpPr>
            <p:cNvPr id="14367" name="Group 27"/>
            <p:cNvGrpSpPr>
              <a:grpSpLocks/>
            </p:cNvGrpSpPr>
            <p:nvPr/>
          </p:nvGrpSpPr>
          <p:grpSpPr bwMode="auto">
            <a:xfrm>
              <a:off x="1488" y="1200"/>
              <a:ext cx="3442" cy="769"/>
              <a:chOff x="1600" y="1200"/>
              <a:chExt cx="3442" cy="769"/>
            </a:xfrm>
          </p:grpSpPr>
          <p:sp>
            <p:nvSpPr>
              <p:cNvPr id="14368" name="Text Box 22"/>
              <p:cNvSpPr txBox="1">
                <a:spLocks noChangeArrowheads="1"/>
              </p:cNvSpPr>
              <p:nvPr/>
            </p:nvSpPr>
            <p:spPr bwMode="auto">
              <a:xfrm>
                <a:off x="1600" y="1392"/>
                <a:ext cx="1200" cy="405"/>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S</a:t>
                </a:r>
                <a:r>
                  <a:rPr lang="en-US" sz="3200" b="1" baseline="-25000">
                    <a:solidFill>
                      <a:srgbClr val="5417CF"/>
                    </a:solidFill>
                    <a:latin typeface="Arial" charset="0"/>
                  </a:rPr>
                  <a:t>ABCD</a:t>
                </a:r>
                <a:r>
                  <a:rPr lang="en-US" sz="3200" b="1">
                    <a:solidFill>
                      <a:srgbClr val="5417CF"/>
                    </a:solidFill>
                    <a:latin typeface="Arial" charset="0"/>
                  </a:rPr>
                  <a:t> </a:t>
                </a:r>
              </a:p>
            </p:txBody>
          </p:sp>
          <p:sp>
            <p:nvSpPr>
              <p:cNvPr id="14369" name="Text Box 23"/>
              <p:cNvSpPr txBox="1">
                <a:spLocks noChangeArrowheads="1"/>
              </p:cNvSpPr>
              <p:nvPr/>
            </p:nvSpPr>
            <p:spPr bwMode="auto">
              <a:xfrm>
                <a:off x="2951" y="1200"/>
                <a:ext cx="2091" cy="363"/>
              </a:xfrm>
              <a:prstGeom prst="rect">
                <a:avLst/>
              </a:prstGeom>
              <a:noFill/>
              <a:ln w="9525">
                <a:noFill/>
                <a:miter lim="800000"/>
                <a:headEnd/>
                <a:tailEnd/>
              </a:ln>
            </p:spPr>
            <p:txBody>
              <a:bodyPr>
                <a:spAutoFit/>
              </a:bodyPr>
              <a:lstStyle/>
              <a:p>
                <a:pPr>
                  <a:spcBef>
                    <a:spcPct val="50000"/>
                  </a:spcBef>
                </a:pPr>
                <a:r>
                  <a:rPr lang="en-US" b="1">
                    <a:solidFill>
                      <a:srgbClr val="5417CF"/>
                    </a:solidFill>
                    <a:latin typeface="Arial" charset="0"/>
                  </a:rPr>
                  <a:t>(a + b)  x  h</a:t>
                </a:r>
              </a:p>
            </p:txBody>
          </p:sp>
          <p:sp>
            <p:nvSpPr>
              <p:cNvPr id="14370" name="Text Box 24"/>
              <p:cNvSpPr txBox="1">
                <a:spLocks noChangeArrowheads="1"/>
              </p:cNvSpPr>
              <p:nvPr/>
            </p:nvSpPr>
            <p:spPr bwMode="auto">
              <a:xfrm>
                <a:off x="2980" y="1606"/>
                <a:ext cx="1173" cy="363"/>
              </a:xfrm>
              <a:prstGeom prst="rect">
                <a:avLst/>
              </a:prstGeom>
              <a:noFill/>
              <a:ln w="9525">
                <a:noFill/>
                <a:miter lim="800000"/>
                <a:headEnd/>
                <a:tailEnd/>
              </a:ln>
            </p:spPr>
            <p:txBody>
              <a:bodyPr>
                <a:spAutoFit/>
              </a:bodyPr>
              <a:lstStyle/>
              <a:p>
                <a:pPr algn="ctr">
                  <a:spcBef>
                    <a:spcPct val="50000"/>
                  </a:spcBef>
                </a:pPr>
                <a:r>
                  <a:rPr lang="en-US" b="1">
                    <a:solidFill>
                      <a:srgbClr val="5417CF"/>
                    </a:solidFill>
                    <a:latin typeface="Arial" charset="0"/>
                  </a:rPr>
                  <a:t>2</a:t>
                </a:r>
              </a:p>
            </p:txBody>
          </p:sp>
          <p:sp>
            <p:nvSpPr>
              <p:cNvPr id="14371" name="Line 25"/>
              <p:cNvSpPr>
                <a:spLocks noChangeShapeType="1"/>
              </p:cNvSpPr>
              <p:nvPr/>
            </p:nvSpPr>
            <p:spPr bwMode="auto">
              <a:xfrm>
                <a:off x="3123" y="1576"/>
                <a:ext cx="975" cy="0"/>
              </a:xfrm>
              <a:prstGeom prst="line">
                <a:avLst/>
              </a:prstGeom>
              <a:noFill/>
              <a:ln w="28575">
                <a:solidFill>
                  <a:srgbClr val="0000FF"/>
                </a:solidFill>
                <a:round/>
                <a:headEnd/>
                <a:tailEnd/>
              </a:ln>
            </p:spPr>
            <p:txBody>
              <a:bodyPr/>
              <a:lstStyle/>
              <a:p>
                <a:endParaRPr lang="en-US"/>
              </a:p>
            </p:txBody>
          </p:sp>
          <p:sp>
            <p:nvSpPr>
              <p:cNvPr id="14372" name="Text Box 26"/>
              <p:cNvSpPr txBox="1">
                <a:spLocks noChangeArrowheads="1"/>
              </p:cNvSpPr>
              <p:nvPr/>
            </p:nvSpPr>
            <p:spPr bwMode="auto">
              <a:xfrm>
                <a:off x="2645" y="1392"/>
                <a:ext cx="336" cy="405"/>
              </a:xfrm>
              <a:prstGeom prst="rect">
                <a:avLst/>
              </a:prstGeom>
              <a:noFill/>
              <a:ln w="9525">
                <a:noFill/>
                <a:miter lim="800000"/>
                <a:headEnd/>
                <a:tailEnd/>
              </a:ln>
            </p:spPr>
            <p:txBody>
              <a:bodyPr>
                <a:spAutoFit/>
              </a:bodyPr>
              <a:lstStyle/>
              <a:p>
                <a:pPr>
                  <a:spcBef>
                    <a:spcPct val="50000"/>
                  </a:spcBef>
                </a:pPr>
                <a:r>
                  <a:rPr lang="en-US" sz="3200" b="1">
                    <a:solidFill>
                      <a:srgbClr val="5417CF"/>
                    </a:solidFill>
                    <a:latin typeface="Arial" charset="0"/>
                  </a:rPr>
                  <a:t>=</a:t>
                </a:r>
              </a:p>
            </p:txBody>
          </p:sp>
        </p:grpSp>
      </p:grpSp>
      <p:grpSp>
        <p:nvGrpSpPr>
          <p:cNvPr id="14341" name="Group 45"/>
          <p:cNvGrpSpPr>
            <a:grpSpLocks/>
          </p:cNvGrpSpPr>
          <p:nvPr/>
        </p:nvGrpSpPr>
        <p:grpSpPr bwMode="auto">
          <a:xfrm>
            <a:off x="1076325" y="933450"/>
            <a:ext cx="5902325" cy="2965450"/>
            <a:chOff x="816" y="480"/>
            <a:chExt cx="3718" cy="1868"/>
          </a:xfrm>
        </p:grpSpPr>
        <p:sp>
          <p:nvSpPr>
            <p:cNvPr id="14351" name="Text Box 35"/>
            <p:cNvSpPr txBox="1">
              <a:spLocks noChangeArrowheads="1"/>
            </p:cNvSpPr>
            <p:nvPr/>
          </p:nvSpPr>
          <p:spPr bwMode="auto">
            <a:xfrm>
              <a:off x="3120" y="480"/>
              <a:ext cx="384" cy="291"/>
            </a:xfrm>
            <a:prstGeom prst="rect">
              <a:avLst/>
            </a:prstGeom>
            <a:noFill/>
            <a:ln w="9525">
              <a:noFill/>
              <a:miter lim="800000"/>
              <a:headEnd/>
              <a:tailEnd/>
            </a:ln>
          </p:spPr>
          <p:txBody>
            <a:bodyPr>
              <a:spAutoFit/>
            </a:bodyPr>
            <a:lstStyle/>
            <a:p>
              <a:pPr>
                <a:spcBef>
                  <a:spcPct val="50000"/>
                </a:spcBef>
              </a:pPr>
              <a:r>
                <a:rPr lang="en-US" sz="2400">
                  <a:latin typeface="Arial" charset="0"/>
                </a:rPr>
                <a:t>B</a:t>
              </a:r>
            </a:p>
          </p:txBody>
        </p:sp>
        <p:sp>
          <p:nvSpPr>
            <p:cNvPr id="14352" name="Text Box 36"/>
            <p:cNvSpPr txBox="1">
              <a:spLocks noChangeArrowheads="1"/>
            </p:cNvSpPr>
            <p:nvPr/>
          </p:nvSpPr>
          <p:spPr bwMode="auto">
            <a:xfrm>
              <a:off x="4150" y="2055"/>
              <a:ext cx="384" cy="291"/>
            </a:xfrm>
            <a:prstGeom prst="rect">
              <a:avLst/>
            </a:prstGeom>
            <a:noFill/>
            <a:ln w="9525">
              <a:noFill/>
              <a:miter lim="800000"/>
              <a:headEnd/>
              <a:tailEnd/>
            </a:ln>
          </p:spPr>
          <p:txBody>
            <a:bodyPr>
              <a:spAutoFit/>
            </a:bodyPr>
            <a:lstStyle/>
            <a:p>
              <a:pPr>
                <a:spcBef>
                  <a:spcPct val="50000"/>
                </a:spcBef>
              </a:pPr>
              <a:r>
                <a:rPr lang="en-US" sz="2400">
                  <a:latin typeface="Arial" charset="0"/>
                </a:rPr>
                <a:t>C</a:t>
              </a:r>
            </a:p>
          </p:txBody>
        </p:sp>
        <p:sp>
          <p:nvSpPr>
            <p:cNvPr id="14353" name="Text Box 37"/>
            <p:cNvSpPr txBox="1">
              <a:spLocks noChangeArrowheads="1"/>
            </p:cNvSpPr>
            <p:nvPr/>
          </p:nvSpPr>
          <p:spPr bwMode="auto">
            <a:xfrm>
              <a:off x="816" y="2016"/>
              <a:ext cx="384" cy="291"/>
            </a:xfrm>
            <a:prstGeom prst="rect">
              <a:avLst/>
            </a:prstGeom>
            <a:noFill/>
            <a:ln w="9525">
              <a:noFill/>
              <a:miter lim="800000"/>
              <a:headEnd/>
              <a:tailEnd/>
            </a:ln>
          </p:spPr>
          <p:txBody>
            <a:bodyPr>
              <a:spAutoFit/>
            </a:bodyPr>
            <a:lstStyle/>
            <a:p>
              <a:pPr>
                <a:spcBef>
                  <a:spcPct val="50000"/>
                </a:spcBef>
              </a:pPr>
              <a:r>
                <a:rPr lang="en-US" sz="2400">
                  <a:latin typeface="Arial" charset="0"/>
                </a:rPr>
                <a:t>D</a:t>
              </a:r>
            </a:p>
          </p:txBody>
        </p:sp>
        <p:sp>
          <p:nvSpPr>
            <p:cNvPr id="14354" name="Text Box 39"/>
            <p:cNvSpPr txBox="1">
              <a:spLocks noChangeArrowheads="1"/>
            </p:cNvSpPr>
            <p:nvPr/>
          </p:nvSpPr>
          <p:spPr bwMode="auto">
            <a:xfrm>
              <a:off x="1628" y="2057"/>
              <a:ext cx="384" cy="291"/>
            </a:xfrm>
            <a:prstGeom prst="rect">
              <a:avLst/>
            </a:prstGeom>
            <a:noFill/>
            <a:ln w="9525">
              <a:noFill/>
              <a:miter lim="800000"/>
              <a:headEnd/>
              <a:tailEnd/>
            </a:ln>
          </p:spPr>
          <p:txBody>
            <a:bodyPr>
              <a:spAutoFit/>
            </a:bodyPr>
            <a:lstStyle/>
            <a:p>
              <a:pPr>
                <a:spcBef>
                  <a:spcPct val="50000"/>
                </a:spcBef>
              </a:pPr>
              <a:r>
                <a:rPr lang="en-US" sz="2400">
                  <a:latin typeface="Arial" charset="0"/>
                </a:rPr>
                <a:t>H</a:t>
              </a:r>
            </a:p>
          </p:txBody>
        </p:sp>
        <p:sp>
          <p:nvSpPr>
            <p:cNvPr id="14355" name="Text Box 40"/>
            <p:cNvSpPr txBox="1">
              <a:spLocks noChangeArrowheads="1"/>
            </p:cNvSpPr>
            <p:nvPr/>
          </p:nvSpPr>
          <p:spPr bwMode="auto">
            <a:xfrm>
              <a:off x="1527" y="480"/>
              <a:ext cx="384" cy="291"/>
            </a:xfrm>
            <a:prstGeom prst="rect">
              <a:avLst/>
            </a:prstGeom>
            <a:noFill/>
            <a:ln w="9525">
              <a:noFill/>
              <a:miter lim="800000"/>
              <a:headEnd/>
              <a:tailEnd/>
            </a:ln>
          </p:spPr>
          <p:txBody>
            <a:bodyPr>
              <a:spAutoFit/>
            </a:bodyPr>
            <a:lstStyle/>
            <a:p>
              <a:pPr>
                <a:spcBef>
                  <a:spcPct val="50000"/>
                </a:spcBef>
              </a:pPr>
              <a:r>
                <a:rPr lang="en-US" sz="2400">
                  <a:latin typeface="Arial" charset="0"/>
                </a:rPr>
                <a:t>A</a:t>
              </a:r>
            </a:p>
          </p:txBody>
        </p:sp>
        <p:grpSp>
          <p:nvGrpSpPr>
            <p:cNvPr id="14356" name="Group 44"/>
            <p:cNvGrpSpPr>
              <a:grpSpLocks/>
            </p:cNvGrpSpPr>
            <p:nvPr/>
          </p:nvGrpSpPr>
          <p:grpSpPr bwMode="auto">
            <a:xfrm>
              <a:off x="1152" y="768"/>
              <a:ext cx="3108" cy="1296"/>
              <a:chOff x="1152" y="768"/>
              <a:chExt cx="3108" cy="1296"/>
            </a:xfrm>
          </p:grpSpPr>
          <p:grpSp>
            <p:nvGrpSpPr>
              <p:cNvPr id="14357" name="Group 30"/>
              <p:cNvGrpSpPr>
                <a:grpSpLocks/>
              </p:cNvGrpSpPr>
              <p:nvPr/>
            </p:nvGrpSpPr>
            <p:grpSpPr bwMode="auto">
              <a:xfrm>
                <a:off x="1152" y="768"/>
                <a:ext cx="3108" cy="1296"/>
                <a:chOff x="876" y="1824"/>
                <a:chExt cx="3108" cy="1296"/>
              </a:xfrm>
            </p:grpSpPr>
            <p:sp>
              <p:nvSpPr>
                <p:cNvPr id="14362" name="Line 31"/>
                <p:cNvSpPr>
                  <a:spLocks noChangeShapeType="1"/>
                </p:cNvSpPr>
                <p:nvPr/>
              </p:nvSpPr>
              <p:spPr bwMode="auto">
                <a:xfrm>
                  <a:off x="1513" y="1824"/>
                  <a:ext cx="1348" cy="0"/>
                </a:xfrm>
                <a:prstGeom prst="line">
                  <a:avLst/>
                </a:prstGeom>
                <a:noFill/>
                <a:ln w="38100">
                  <a:solidFill>
                    <a:srgbClr val="0000FF"/>
                  </a:solidFill>
                  <a:round/>
                  <a:headEnd/>
                  <a:tailEnd/>
                </a:ln>
              </p:spPr>
              <p:txBody>
                <a:bodyPr/>
                <a:lstStyle/>
                <a:p>
                  <a:endParaRPr lang="en-US"/>
                </a:p>
              </p:txBody>
            </p:sp>
            <p:sp>
              <p:nvSpPr>
                <p:cNvPr id="14363" name="Line 32"/>
                <p:cNvSpPr>
                  <a:spLocks noChangeShapeType="1"/>
                </p:cNvSpPr>
                <p:nvPr/>
              </p:nvSpPr>
              <p:spPr bwMode="auto">
                <a:xfrm flipH="1">
                  <a:off x="876" y="1824"/>
                  <a:ext cx="637" cy="1296"/>
                </a:xfrm>
                <a:prstGeom prst="line">
                  <a:avLst/>
                </a:prstGeom>
                <a:noFill/>
                <a:ln w="38100">
                  <a:solidFill>
                    <a:srgbClr val="0000FF"/>
                  </a:solidFill>
                  <a:round/>
                  <a:headEnd/>
                  <a:tailEnd/>
                </a:ln>
              </p:spPr>
              <p:txBody>
                <a:bodyPr/>
                <a:lstStyle/>
                <a:p>
                  <a:endParaRPr lang="en-US"/>
                </a:p>
              </p:txBody>
            </p:sp>
            <p:sp>
              <p:nvSpPr>
                <p:cNvPr id="14364" name="Line 33"/>
                <p:cNvSpPr>
                  <a:spLocks noChangeShapeType="1"/>
                </p:cNvSpPr>
                <p:nvPr/>
              </p:nvSpPr>
              <p:spPr bwMode="auto">
                <a:xfrm>
                  <a:off x="2861" y="1824"/>
                  <a:ext cx="1123" cy="1296"/>
                </a:xfrm>
                <a:prstGeom prst="line">
                  <a:avLst/>
                </a:prstGeom>
                <a:noFill/>
                <a:ln w="38100">
                  <a:solidFill>
                    <a:srgbClr val="0000FF"/>
                  </a:solidFill>
                  <a:round/>
                  <a:headEnd/>
                  <a:tailEnd/>
                </a:ln>
              </p:spPr>
              <p:txBody>
                <a:bodyPr/>
                <a:lstStyle/>
                <a:p>
                  <a:endParaRPr lang="en-US"/>
                </a:p>
              </p:txBody>
            </p:sp>
            <p:sp>
              <p:nvSpPr>
                <p:cNvPr id="14365" name="Line 34"/>
                <p:cNvSpPr>
                  <a:spLocks noChangeShapeType="1"/>
                </p:cNvSpPr>
                <p:nvPr/>
              </p:nvSpPr>
              <p:spPr bwMode="auto">
                <a:xfrm>
                  <a:off x="876" y="3120"/>
                  <a:ext cx="3108" cy="0"/>
                </a:xfrm>
                <a:prstGeom prst="line">
                  <a:avLst/>
                </a:prstGeom>
                <a:noFill/>
                <a:ln w="38100">
                  <a:solidFill>
                    <a:srgbClr val="0000FF"/>
                  </a:solidFill>
                  <a:round/>
                  <a:headEnd/>
                  <a:tailEnd/>
                </a:ln>
              </p:spPr>
              <p:txBody>
                <a:bodyPr/>
                <a:lstStyle/>
                <a:p>
                  <a:endParaRPr lang="en-US"/>
                </a:p>
              </p:txBody>
            </p:sp>
          </p:grpSp>
          <p:sp>
            <p:nvSpPr>
              <p:cNvPr id="14358" name="Line 38"/>
              <p:cNvSpPr>
                <a:spLocks noChangeShapeType="1"/>
              </p:cNvSpPr>
              <p:nvPr/>
            </p:nvSpPr>
            <p:spPr bwMode="auto">
              <a:xfrm>
                <a:off x="1781" y="768"/>
                <a:ext cx="0" cy="1296"/>
              </a:xfrm>
              <a:prstGeom prst="line">
                <a:avLst/>
              </a:prstGeom>
              <a:noFill/>
              <a:ln w="44450">
                <a:solidFill>
                  <a:srgbClr val="0000FF"/>
                </a:solidFill>
                <a:prstDash val="sysDot"/>
                <a:round/>
                <a:headEnd/>
                <a:tailEnd/>
              </a:ln>
            </p:spPr>
            <p:txBody>
              <a:bodyPr/>
              <a:lstStyle/>
              <a:p>
                <a:endParaRPr lang="en-US"/>
              </a:p>
            </p:txBody>
          </p:sp>
          <p:grpSp>
            <p:nvGrpSpPr>
              <p:cNvPr id="14359" name="Group 41"/>
              <p:cNvGrpSpPr>
                <a:grpSpLocks/>
              </p:cNvGrpSpPr>
              <p:nvPr/>
            </p:nvGrpSpPr>
            <p:grpSpPr bwMode="auto">
              <a:xfrm>
                <a:off x="1791" y="1886"/>
                <a:ext cx="144" cy="144"/>
                <a:chOff x="1872" y="3024"/>
                <a:chExt cx="144" cy="144"/>
              </a:xfrm>
            </p:grpSpPr>
            <p:sp>
              <p:nvSpPr>
                <p:cNvPr id="14360" name="Line 42"/>
                <p:cNvSpPr>
                  <a:spLocks noChangeShapeType="1"/>
                </p:cNvSpPr>
                <p:nvPr/>
              </p:nvSpPr>
              <p:spPr bwMode="auto">
                <a:xfrm>
                  <a:off x="1872" y="3024"/>
                  <a:ext cx="144" cy="0"/>
                </a:xfrm>
                <a:prstGeom prst="line">
                  <a:avLst/>
                </a:prstGeom>
                <a:noFill/>
                <a:ln w="28575">
                  <a:solidFill>
                    <a:srgbClr val="0000FF"/>
                  </a:solidFill>
                  <a:round/>
                  <a:headEnd/>
                  <a:tailEnd/>
                </a:ln>
              </p:spPr>
              <p:txBody>
                <a:bodyPr/>
                <a:lstStyle/>
                <a:p>
                  <a:endParaRPr lang="en-US"/>
                </a:p>
              </p:txBody>
            </p:sp>
            <p:sp>
              <p:nvSpPr>
                <p:cNvPr id="14361" name="Line 43"/>
                <p:cNvSpPr>
                  <a:spLocks noChangeShapeType="1"/>
                </p:cNvSpPr>
                <p:nvPr/>
              </p:nvSpPr>
              <p:spPr bwMode="auto">
                <a:xfrm>
                  <a:off x="2016" y="3024"/>
                  <a:ext cx="0" cy="144"/>
                </a:xfrm>
                <a:prstGeom prst="line">
                  <a:avLst/>
                </a:prstGeom>
                <a:noFill/>
                <a:ln w="28575">
                  <a:solidFill>
                    <a:srgbClr val="0000FF"/>
                  </a:solidFill>
                  <a:round/>
                  <a:headEnd/>
                  <a:tailEnd/>
                </a:ln>
              </p:spPr>
              <p:txBody>
                <a:bodyPr/>
                <a:lstStyle/>
                <a:p>
                  <a:endParaRPr lang="en-US"/>
                </a:p>
              </p:txBody>
            </p:sp>
          </p:grpSp>
        </p:grpSp>
      </p:grpSp>
      <p:sp>
        <p:nvSpPr>
          <p:cNvPr id="25646" name="Text Box 46"/>
          <p:cNvSpPr txBox="1">
            <a:spLocks noChangeArrowheads="1"/>
          </p:cNvSpPr>
          <p:nvPr/>
        </p:nvSpPr>
        <p:spPr bwMode="auto">
          <a:xfrm>
            <a:off x="3502025" y="749300"/>
            <a:ext cx="609600" cy="461963"/>
          </a:xfrm>
          <a:prstGeom prst="rect">
            <a:avLst/>
          </a:prstGeom>
          <a:noFill/>
          <a:ln w="9525">
            <a:noFill/>
            <a:miter lim="800000"/>
            <a:headEnd/>
            <a:tailEnd/>
          </a:ln>
        </p:spPr>
        <p:txBody>
          <a:bodyPr>
            <a:spAutoFit/>
          </a:bodyPr>
          <a:lstStyle/>
          <a:p>
            <a:pPr>
              <a:spcBef>
                <a:spcPct val="50000"/>
              </a:spcBef>
            </a:pPr>
            <a:r>
              <a:rPr lang="en-US" sz="2400" b="1">
                <a:solidFill>
                  <a:srgbClr val="D54011"/>
                </a:solidFill>
                <a:latin typeface="Arial" charset="0"/>
              </a:rPr>
              <a:t>b</a:t>
            </a:r>
          </a:p>
        </p:txBody>
      </p:sp>
      <p:sp>
        <p:nvSpPr>
          <p:cNvPr id="25647" name="AutoShape 47"/>
          <p:cNvSpPr>
            <a:spLocks/>
          </p:cNvSpPr>
          <p:nvPr/>
        </p:nvSpPr>
        <p:spPr bwMode="auto">
          <a:xfrm rot="-5400000">
            <a:off x="3606800" y="241300"/>
            <a:ext cx="152400" cy="2095500"/>
          </a:xfrm>
          <a:prstGeom prst="rightBrace">
            <a:avLst>
              <a:gd name="adj1" fmla="val 114583"/>
              <a:gd name="adj2" fmla="val 50000"/>
            </a:avLst>
          </a:prstGeom>
          <a:noFill/>
          <a:ln w="9525">
            <a:solidFill>
              <a:schemeClr val="tx1"/>
            </a:solidFill>
            <a:prstDash val="sysDot"/>
            <a:round/>
            <a:headEnd/>
            <a:tailEnd/>
          </a:ln>
        </p:spPr>
        <p:txBody>
          <a:bodyPr vert="eaVert" wrap="none" anchor="ctr"/>
          <a:lstStyle/>
          <a:p>
            <a:pPr algn="ctr"/>
            <a:endParaRPr lang="en-US" sz="2400" b="1">
              <a:latin typeface="Arial" charset="0"/>
            </a:endParaRPr>
          </a:p>
        </p:txBody>
      </p:sp>
      <p:sp>
        <p:nvSpPr>
          <p:cNvPr id="25648" name="Text Box 48"/>
          <p:cNvSpPr txBox="1">
            <a:spLocks noChangeArrowheads="1"/>
          </p:cNvSpPr>
          <p:nvPr/>
        </p:nvSpPr>
        <p:spPr bwMode="auto">
          <a:xfrm>
            <a:off x="2940050" y="2132013"/>
            <a:ext cx="609600" cy="461962"/>
          </a:xfrm>
          <a:prstGeom prst="rect">
            <a:avLst/>
          </a:prstGeom>
          <a:noFill/>
          <a:ln w="9525">
            <a:noFill/>
            <a:miter lim="800000"/>
            <a:headEnd/>
            <a:tailEnd/>
          </a:ln>
        </p:spPr>
        <p:txBody>
          <a:bodyPr>
            <a:spAutoFit/>
          </a:bodyPr>
          <a:lstStyle/>
          <a:p>
            <a:pPr>
              <a:spcBef>
                <a:spcPct val="50000"/>
              </a:spcBef>
            </a:pPr>
            <a:r>
              <a:rPr lang="en-US" sz="2400" b="1">
                <a:solidFill>
                  <a:srgbClr val="D54011"/>
                </a:solidFill>
                <a:latin typeface="Arial" charset="0"/>
              </a:rPr>
              <a:t>h</a:t>
            </a:r>
          </a:p>
        </p:txBody>
      </p:sp>
      <p:sp>
        <p:nvSpPr>
          <p:cNvPr id="25649" name="AutoShape 49"/>
          <p:cNvSpPr>
            <a:spLocks/>
          </p:cNvSpPr>
          <p:nvPr/>
        </p:nvSpPr>
        <p:spPr bwMode="auto">
          <a:xfrm rot="5400000">
            <a:off x="3968750" y="1250950"/>
            <a:ext cx="152400" cy="4800600"/>
          </a:xfrm>
          <a:prstGeom prst="rightBrace">
            <a:avLst>
              <a:gd name="adj1" fmla="val 262500"/>
              <a:gd name="adj2" fmla="val 50000"/>
            </a:avLst>
          </a:prstGeom>
          <a:noFill/>
          <a:ln w="9525">
            <a:solidFill>
              <a:schemeClr val="tx1"/>
            </a:solidFill>
            <a:prstDash val="sysDot"/>
            <a:round/>
            <a:headEnd/>
            <a:tailEnd/>
          </a:ln>
        </p:spPr>
        <p:txBody>
          <a:bodyPr rot="10800000" vert="eaVert" wrap="none" anchor="ctr"/>
          <a:lstStyle/>
          <a:p>
            <a:pPr algn="ctr"/>
            <a:endParaRPr lang="en-US" sz="2400" b="1">
              <a:latin typeface="Arial" charset="0"/>
            </a:endParaRPr>
          </a:p>
        </p:txBody>
      </p:sp>
      <p:sp>
        <p:nvSpPr>
          <p:cNvPr id="25650" name="Text Box 50"/>
          <p:cNvSpPr txBox="1">
            <a:spLocks noChangeArrowheads="1"/>
          </p:cNvSpPr>
          <p:nvPr/>
        </p:nvSpPr>
        <p:spPr bwMode="auto">
          <a:xfrm>
            <a:off x="3906838" y="3627438"/>
            <a:ext cx="609600" cy="461962"/>
          </a:xfrm>
          <a:prstGeom prst="rect">
            <a:avLst/>
          </a:prstGeom>
          <a:noFill/>
          <a:ln w="9525">
            <a:noFill/>
            <a:miter lim="800000"/>
            <a:headEnd/>
            <a:tailEnd/>
          </a:ln>
        </p:spPr>
        <p:txBody>
          <a:bodyPr>
            <a:spAutoFit/>
          </a:bodyPr>
          <a:lstStyle/>
          <a:p>
            <a:pPr>
              <a:spcBef>
                <a:spcPct val="50000"/>
              </a:spcBef>
            </a:pPr>
            <a:r>
              <a:rPr lang="en-US" sz="2400" b="1">
                <a:solidFill>
                  <a:srgbClr val="D54011"/>
                </a:solidFill>
                <a:latin typeface="Arial" charset="0"/>
              </a:rPr>
              <a:t>a</a:t>
            </a:r>
          </a:p>
        </p:txBody>
      </p:sp>
      <p:sp>
        <p:nvSpPr>
          <p:cNvPr id="25651" name="AutoShape 51"/>
          <p:cNvSpPr>
            <a:spLocks/>
          </p:cNvSpPr>
          <p:nvPr/>
        </p:nvSpPr>
        <p:spPr bwMode="auto">
          <a:xfrm>
            <a:off x="2663825" y="1458913"/>
            <a:ext cx="228600" cy="1885950"/>
          </a:xfrm>
          <a:prstGeom prst="rightBrace">
            <a:avLst>
              <a:gd name="adj1" fmla="val 68750"/>
              <a:gd name="adj2" fmla="val 50000"/>
            </a:avLst>
          </a:prstGeom>
          <a:noFill/>
          <a:ln w="9525">
            <a:solidFill>
              <a:schemeClr val="tx1"/>
            </a:solidFill>
            <a:prstDash val="sysDot"/>
            <a:round/>
            <a:headEnd/>
            <a:tailEnd/>
          </a:ln>
        </p:spPr>
        <p:txBody>
          <a:bodyPr wrap="none" anchor="ctr"/>
          <a:lstStyle/>
          <a:p>
            <a:endParaRPr lang="en-US" sz="2400">
              <a:latin typeface="Arial" charset="0"/>
            </a:endParaRPr>
          </a:p>
        </p:txBody>
      </p:sp>
      <p:sp>
        <p:nvSpPr>
          <p:cNvPr id="25652" name="Text Box 52"/>
          <p:cNvSpPr txBox="1">
            <a:spLocks noChangeArrowheads="1"/>
          </p:cNvSpPr>
          <p:nvPr/>
        </p:nvSpPr>
        <p:spPr bwMode="auto">
          <a:xfrm>
            <a:off x="6588125" y="1528763"/>
            <a:ext cx="2430463" cy="646112"/>
          </a:xfrm>
          <a:prstGeom prst="rect">
            <a:avLst/>
          </a:prstGeom>
          <a:noFill/>
          <a:ln w="9525">
            <a:noFill/>
            <a:miter lim="800000"/>
            <a:headEnd/>
            <a:tailEnd/>
          </a:ln>
        </p:spPr>
        <p:txBody>
          <a:bodyPr>
            <a:spAutoFit/>
          </a:bodyPr>
          <a:lstStyle/>
          <a:p>
            <a:pPr>
              <a:spcBef>
                <a:spcPct val="50000"/>
              </a:spcBef>
            </a:pPr>
            <a:r>
              <a:rPr lang="en-US" sz="3600" b="1">
                <a:solidFill>
                  <a:srgbClr val="5417CF"/>
                </a:solidFill>
                <a:latin typeface="Arial" charset="0"/>
              </a:rPr>
              <a:t>S </a:t>
            </a:r>
            <a:r>
              <a:rPr lang="en-US" sz="2400" b="1">
                <a:solidFill>
                  <a:srgbClr val="5417CF"/>
                </a:solidFill>
                <a:latin typeface="Arial" charset="0"/>
              </a:rPr>
              <a:t>là diện tích</a:t>
            </a:r>
          </a:p>
        </p:txBody>
      </p:sp>
      <p:sp>
        <p:nvSpPr>
          <p:cNvPr id="25654" name="Text Box 54"/>
          <p:cNvSpPr txBox="1">
            <a:spLocks noChangeArrowheads="1"/>
          </p:cNvSpPr>
          <p:nvPr/>
        </p:nvSpPr>
        <p:spPr bwMode="auto">
          <a:xfrm>
            <a:off x="6640513" y="2133600"/>
            <a:ext cx="2792412" cy="830263"/>
          </a:xfrm>
          <a:prstGeom prst="rect">
            <a:avLst/>
          </a:prstGeom>
          <a:noFill/>
          <a:ln w="9525">
            <a:noFill/>
            <a:miter lim="800000"/>
            <a:headEnd/>
            <a:tailEnd/>
          </a:ln>
        </p:spPr>
        <p:txBody>
          <a:bodyPr>
            <a:spAutoFit/>
          </a:bodyPr>
          <a:lstStyle/>
          <a:p>
            <a:pPr>
              <a:spcBef>
                <a:spcPct val="50000"/>
              </a:spcBef>
            </a:pPr>
            <a:r>
              <a:rPr lang="en-US" sz="2400" b="1">
                <a:solidFill>
                  <a:srgbClr val="D54011"/>
                </a:solidFill>
                <a:latin typeface="Arial" charset="0"/>
              </a:rPr>
              <a:t>a, b </a:t>
            </a:r>
            <a:r>
              <a:rPr lang="en-US" sz="2400" b="1">
                <a:solidFill>
                  <a:srgbClr val="5417CF"/>
                </a:solidFill>
                <a:latin typeface="Arial" charset="0"/>
              </a:rPr>
              <a:t>là độ dài </a:t>
            </a:r>
            <a:br>
              <a:rPr lang="en-US" sz="2400" b="1">
                <a:solidFill>
                  <a:srgbClr val="5417CF"/>
                </a:solidFill>
                <a:latin typeface="Arial" charset="0"/>
              </a:rPr>
            </a:br>
            <a:r>
              <a:rPr lang="en-US" sz="2400" b="1">
                <a:solidFill>
                  <a:srgbClr val="5417CF"/>
                </a:solidFill>
                <a:latin typeface="Arial" charset="0"/>
              </a:rPr>
              <a:t>    hai đáy.</a:t>
            </a:r>
          </a:p>
        </p:txBody>
      </p:sp>
      <p:sp>
        <p:nvSpPr>
          <p:cNvPr id="25656" name="Text Box 56"/>
          <p:cNvSpPr txBox="1">
            <a:spLocks noChangeArrowheads="1"/>
          </p:cNvSpPr>
          <p:nvPr/>
        </p:nvSpPr>
        <p:spPr bwMode="auto">
          <a:xfrm>
            <a:off x="6705600" y="2971800"/>
            <a:ext cx="2438400" cy="461963"/>
          </a:xfrm>
          <a:prstGeom prst="rect">
            <a:avLst/>
          </a:prstGeom>
          <a:noFill/>
          <a:ln w="9525">
            <a:noFill/>
            <a:miter lim="800000"/>
            <a:headEnd/>
            <a:tailEnd/>
          </a:ln>
        </p:spPr>
        <p:txBody>
          <a:bodyPr>
            <a:spAutoFit/>
          </a:bodyPr>
          <a:lstStyle/>
          <a:p>
            <a:pPr>
              <a:spcBef>
                <a:spcPct val="50000"/>
              </a:spcBef>
            </a:pPr>
            <a:r>
              <a:rPr lang="en-US" sz="2400" b="1">
                <a:solidFill>
                  <a:srgbClr val="D54011"/>
                </a:solidFill>
                <a:latin typeface="Arial" charset="0"/>
              </a:rPr>
              <a:t>h</a:t>
            </a:r>
            <a:r>
              <a:rPr lang="en-US" sz="2400" b="1">
                <a:solidFill>
                  <a:srgbClr val="5417CF"/>
                </a:solidFill>
                <a:latin typeface="Arial" charset="0"/>
              </a:rPr>
              <a:t> là chiều cao</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5613"/>
                                        </p:tgtEl>
                                        <p:attrNameLst>
                                          <p:attrName>style.visibility</p:attrName>
                                        </p:attrNameLst>
                                      </p:cBhvr>
                                      <p:to>
                                        <p:strVal val="visible"/>
                                      </p:to>
                                    </p:set>
                                    <p:animEffect transition="in" filter="diamond(in)">
                                      <p:cBhvr>
                                        <p:cTn id="7" dur="1000"/>
                                        <p:tgtEl>
                                          <p:spTgt spid="256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54"/>
                                        </p:tgtEl>
                                        <p:attrNameLst>
                                          <p:attrName>style.visibility</p:attrName>
                                        </p:attrNameLst>
                                      </p:cBhvr>
                                      <p:to>
                                        <p:strVal val="visible"/>
                                      </p:to>
                                    </p:set>
                                    <p:animEffect transition="in" filter="blinds(horizontal)">
                                      <p:cBhvr>
                                        <p:cTn id="12" dur="500"/>
                                        <p:tgtEl>
                                          <p:spTgt spid="25654"/>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25647"/>
                                        </p:tgtEl>
                                        <p:attrNameLst>
                                          <p:attrName>style.visibility</p:attrName>
                                        </p:attrNameLst>
                                      </p:cBhvr>
                                      <p:to>
                                        <p:strVal val="visible"/>
                                      </p:to>
                                    </p:set>
                                    <p:animEffect transition="in" filter="diamond(in)">
                                      <p:cBhvr>
                                        <p:cTn id="15" dur="2000"/>
                                        <p:tgtEl>
                                          <p:spTgt spid="25647"/>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25646"/>
                                        </p:tgtEl>
                                        <p:attrNameLst>
                                          <p:attrName>style.visibility</p:attrName>
                                        </p:attrNameLst>
                                      </p:cBhvr>
                                      <p:to>
                                        <p:strVal val="visible"/>
                                      </p:to>
                                    </p:set>
                                    <p:animEffect transition="in" filter="diamond(in)">
                                      <p:cBhvr>
                                        <p:cTn id="18" dur="2000"/>
                                        <p:tgtEl>
                                          <p:spTgt spid="25646"/>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25650"/>
                                        </p:tgtEl>
                                        <p:attrNameLst>
                                          <p:attrName>style.visibility</p:attrName>
                                        </p:attrNameLst>
                                      </p:cBhvr>
                                      <p:to>
                                        <p:strVal val="visible"/>
                                      </p:to>
                                    </p:set>
                                    <p:animEffect transition="in" filter="diamond(in)">
                                      <p:cBhvr>
                                        <p:cTn id="21" dur="2000"/>
                                        <p:tgtEl>
                                          <p:spTgt spid="25650"/>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25649"/>
                                        </p:tgtEl>
                                        <p:attrNameLst>
                                          <p:attrName>style.visibility</p:attrName>
                                        </p:attrNameLst>
                                      </p:cBhvr>
                                      <p:to>
                                        <p:strVal val="visible"/>
                                      </p:to>
                                    </p:set>
                                    <p:animEffect transition="in" filter="diamond(in)">
                                      <p:cBhvr>
                                        <p:cTn id="24" dur="2000"/>
                                        <p:tgtEl>
                                          <p:spTgt spid="2564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6" fill="hold" grpId="0" nodeType="clickEffect">
                                  <p:stCondLst>
                                    <p:cond delay="0"/>
                                  </p:stCondLst>
                                  <p:childTnLst>
                                    <p:set>
                                      <p:cBhvr>
                                        <p:cTn id="28" dur="1" fill="hold">
                                          <p:stCondLst>
                                            <p:cond delay="0"/>
                                          </p:stCondLst>
                                        </p:cTn>
                                        <p:tgtEl>
                                          <p:spTgt spid="25656"/>
                                        </p:tgtEl>
                                        <p:attrNameLst>
                                          <p:attrName>style.visibility</p:attrName>
                                        </p:attrNameLst>
                                      </p:cBhvr>
                                      <p:to>
                                        <p:strVal val="visible"/>
                                      </p:to>
                                    </p:set>
                                    <p:animEffect transition="in" filter="barn(inHorizontal)">
                                      <p:cBhvr>
                                        <p:cTn id="29" dur="500"/>
                                        <p:tgtEl>
                                          <p:spTgt spid="25656"/>
                                        </p:tgtEl>
                                      </p:cBhvr>
                                    </p:animEffect>
                                  </p:childTnLst>
                                </p:cTn>
                              </p:par>
                              <p:par>
                                <p:cTn id="30" presetID="16" presetClass="entr" presetSubtype="26" fill="hold" grpId="0" nodeType="withEffect">
                                  <p:stCondLst>
                                    <p:cond delay="0"/>
                                  </p:stCondLst>
                                  <p:childTnLst>
                                    <p:set>
                                      <p:cBhvr>
                                        <p:cTn id="31" dur="1" fill="hold">
                                          <p:stCondLst>
                                            <p:cond delay="0"/>
                                          </p:stCondLst>
                                        </p:cTn>
                                        <p:tgtEl>
                                          <p:spTgt spid="25648"/>
                                        </p:tgtEl>
                                        <p:attrNameLst>
                                          <p:attrName>style.visibility</p:attrName>
                                        </p:attrNameLst>
                                      </p:cBhvr>
                                      <p:to>
                                        <p:strVal val="visible"/>
                                      </p:to>
                                    </p:set>
                                    <p:animEffect transition="in" filter="barn(inHorizontal)">
                                      <p:cBhvr>
                                        <p:cTn id="32" dur="500"/>
                                        <p:tgtEl>
                                          <p:spTgt spid="25648"/>
                                        </p:tgtEl>
                                      </p:cBhvr>
                                    </p:animEffect>
                                  </p:childTnLst>
                                </p:cTn>
                              </p:par>
                              <p:par>
                                <p:cTn id="33" presetID="16" presetClass="entr" presetSubtype="26" fill="hold" grpId="0" nodeType="withEffect">
                                  <p:stCondLst>
                                    <p:cond delay="0"/>
                                  </p:stCondLst>
                                  <p:childTnLst>
                                    <p:set>
                                      <p:cBhvr>
                                        <p:cTn id="34" dur="1" fill="hold">
                                          <p:stCondLst>
                                            <p:cond delay="0"/>
                                          </p:stCondLst>
                                        </p:cTn>
                                        <p:tgtEl>
                                          <p:spTgt spid="25651"/>
                                        </p:tgtEl>
                                        <p:attrNameLst>
                                          <p:attrName>style.visibility</p:attrName>
                                        </p:attrNameLst>
                                      </p:cBhvr>
                                      <p:to>
                                        <p:strVal val="visible"/>
                                      </p:to>
                                    </p:set>
                                    <p:animEffect transition="in" filter="barn(inHorizontal)">
                                      <p:cBhvr>
                                        <p:cTn id="35" dur="500"/>
                                        <p:tgtEl>
                                          <p:spTgt spid="2565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25652"/>
                                        </p:tgtEl>
                                        <p:attrNameLst>
                                          <p:attrName>style.visibility</p:attrName>
                                        </p:attrNameLst>
                                      </p:cBhvr>
                                      <p:to>
                                        <p:strVal val="visible"/>
                                      </p:to>
                                    </p:set>
                                    <p:anim calcmode="lin" valueType="num">
                                      <p:cBhvr additive="base">
                                        <p:cTn id="40" dur="500" fill="hold"/>
                                        <p:tgtEl>
                                          <p:spTgt spid="25652"/>
                                        </p:tgtEl>
                                        <p:attrNameLst>
                                          <p:attrName>ppt_x</p:attrName>
                                        </p:attrNameLst>
                                      </p:cBhvr>
                                      <p:tavLst>
                                        <p:tav tm="0">
                                          <p:val>
                                            <p:strVal val="#ppt_x"/>
                                          </p:val>
                                        </p:tav>
                                        <p:tav tm="100000">
                                          <p:val>
                                            <p:strVal val="#ppt_x"/>
                                          </p:val>
                                        </p:tav>
                                      </p:tavLst>
                                    </p:anim>
                                    <p:anim calcmode="lin" valueType="num">
                                      <p:cBhvr additive="base">
                                        <p:cTn id="41" dur="500" fill="hold"/>
                                        <p:tgtEl>
                                          <p:spTgt spid="25652"/>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nodeType="click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wipe(down)">
                                      <p:cBhvr>
                                        <p:cTn id="4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3" grpId="0" animBg="1"/>
      <p:bldP spid="25646" grpId="0"/>
      <p:bldP spid="25647" grpId="0" animBg="1"/>
      <p:bldP spid="25648" grpId="0"/>
      <p:bldP spid="25649" grpId="0" animBg="1"/>
      <p:bldP spid="25650" grpId="0"/>
      <p:bldP spid="25651" grpId="0" animBg="1"/>
      <p:bldP spid="25652" grpId="0"/>
      <p:bldP spid="25654" grpId="0"/>
      <p:bldP spid="2565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1825</TotalTime>
  <Words>507</Words>
  <Application>Microsoft Office PowerPoint</Application>
  <PresentationFormat>On-screen Show (4:3)</PresentationFormat>
  <Paragraphs>150</Paragraphs>
  <Slides>15</Slides>
  <Notes>1</Notes>
  <HiddenSlides>0</HiddenSlides>
  <MMClips>4</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15</vt:i4>
      </vt:variant>
    </vt:vector>
  </HeadingPairs>
  <TitlesOfParts>
    <vt:vector size="22" baseType="lpstr">
      <vt:lpstr>Arial</vt:lpstr>
      <vt:lpstr>Tahoma</vt:lpstr>
      <vt:lpstr>Times New Roman</vt:lpstr>
      <vt:lpstr>Wingdings</vt:lpstr>
      <vt:lpstr>Default Design</vt:lpstr>
      <vt:lpstr>Compass</vt:lpstr>
      <vt:lpstr>Ocean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TAIGIA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DUYBAO</dc:creator>
  <cp:lastModifiedBy>Hp</cp:lastModifiedBy>
  <cp:revision>322</cp:revision>
  <dcterms:created xsi:type="dcterms:W3CDTF">2006-10-22T01:32:04Z</dcterms:created>
  <dcterms:modified xsi:type="dcterms:W3CDTF">2024-01-14T14:09:38Z</dcterms:modified>
</cp:coreProperties>
</file>