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8" r:id="rId2"/>
    <p:sldId id="257" r:id="rId3"/>
    <p:sldId id="276" r:id="rId4"/>
    <p:sldId id="282" r:id="rId5"/>
    <p:sldId id="259" r:id="rId6"/>
    <p:sldId id="260" r:id="rId7"/>
    <p:sldId id="261" r:id="rId8"/>
    <p:sldId id="283" r:id="rId9"/>
    <p:sldId id="262" r:id="rId10"/>
    <p:sldId id="277" r:id="rId11"/>
    <p:sldId id="278" r:id="rId12"/>
    <p:sldId id="279" r:id="rId13"/>
    <p:sldId id="280" r:id="rId14"/>
    <p:sldId id="284" r:id="rId15"/>
    <p:sldId id="285" r:id="rId16"/>
    <p:sldId id="286" r:id="rId17"/>
    <p:sldId id="281" r:id="rId18"/>
    <p:sldId id="287" r:id="rId19"/>
    <p:sldId id="288" r:id="rId20"/>
    <p:sldId id="289" r:id="rId21"/>
    <p:sldId id="290"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FFFF00"/>
    <a:srgbClr val="009999"/>
    <a:srgbClr val="663300"/>
    <a:srgbClr val="006600"/>
    <a:srgbClr val="00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pPr>
                <a:defRPr/>
              </a:pPr>
              <a:endParaRPr lang="en-US"/>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pPr>
                <a:defRPr/>
              </a:pPr>
              <a:endParaRPr lang="en-US"/>
            </a:p>
          </p:txBody>
        </p:sp>
        <p:sp>
          <p:nvSpPr>
            <p:cNvPr id="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p:spPr>
          <p:txBody>
            <a:bodyPr wrap="none" anchor="ctr"/>
            <a:lstStyle/>
            <a:p>
              <a:pPr>
                <a:defRPr/>
              </a:pPr>
              <a:endParaRPr lang="en-US"/>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pPr>
                <a:defRPr/>
              </a:pPr>
              <a:endParaRPr lang="en-US"/>
            </a:p>
          </p:txBody>
        </p:sp>
        <p:sp>
          <p:nvSpPr>
            <p:cNvPr id="1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p:spPr>
          <p:txBody>
            <a:bodyPr wrap="none" anchor="ctr"/>
            <a:lstStyle/>
            <a:p>
              <a:pPr>
                <a:defRPr/>
              </a:pPr>
              <a:endParaRPr lang="en-US"/>
            </a:p>
          </p:txBody>
        </p:sp>
        <p:sp>
          <p:nvSpPr>
            <p:cNvPr id="1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p:spPr>
          <p:txBody>
            <a:bodyPr wrap="none" anchor="ctr"/>
            <a:lstStyle/>
            <a:p>
              <a:pPr>
                <a:defRPr/>
              </a:pPr>
              <a:endParaRPr lang="en-US"/>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p:spPr>
          <p:txBody>
            <a:bodyPr wrap="none" anchor="ctr"/>
            <a:lstStyle/>
            <a:p>
              <a:pPr>
                <a:defRPr/>
              </a:pPr>
              <a:endParaRPr lang="en-US"/>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pPr>
                <a:defRPr/>
              </a:pPr>
              <a:endParaRPr lang="en-US"/>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pPr>
                <a:defRPr/>
              </a:pPr>
              <a:endParaRPr lang="en-US"/>
            </a:p>
          </p:txBody>
        </p:sp>
        <p:sp>
          <p:nvSpPr>
            <p:cNvPr id="24"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w="9525">
              <a:noFill/>
              <a:prstDash val="solid"/>
              <a:round/>
              <a:headEnd/>
              <a:tailEnd/>
            </a:ln>
          </p:spPr>
          <p:txBody>
            <a:bodyPr/>
            <a:lstStyle/>
            <a:p>
              <a:pPr>
                <a:defRPr/>
              </a:pPr>
              <a:endParaRPr lang="en-US"/>
            </a:p>
          </p:txBody>
        </p:sp>
        <p:sp>
          <p:nvSpPr>
            <p:cNvPr id="2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p>
          </p:txBody>
        </p:sp>
      </p:grpSp>
      <p:sp>
        <p:nvSpPr>
          <p:cNvPr id="62488" name="Rectangle 24"/>
          <p:cNvSpPr>
            <a:spLocks noGrp="1" noChangeArrowheads="1"/>
          </p:cNvSpPr>
          <p:nvPr>
            <p:ph type="ctrTitle" sz="quarter"/>
          </p:nvPr>
        </p:nvSpPr>
        <p:spPr>
          <a:xfrm>
            <a:off x="685800" y="1600200"/>
            <a:ext cx="7772400" cy="1828800"/>
          </a:xfrm>
        </p:spPr>
        <p:txBody>
          <a:bodyPr/>
          <a:lstStyle>
            <a:lvl1pPr>
              <a:defRPr sz="4800"/>
            </a:lvl1pPr>
          </a:lstStyle>
          <a:p>
            <a:r>
              <a:rPr lang="en-US"/>
              <a:t>Click to edit Master title style</a:t>
            </a:r>
          </a:p>
        </p:txBody>
      </p:sp>
      <p:sp>
        <p:nvSpPr>
          <p:cNvPr id="62489"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6" name="Rectangle 26"/>
          <p:cNvSpPr>
            <a:spLocks noGrp="1" noChangeArrowheads="1"/>
          </p:cNvSpPr>
          <p:nvPr>
            <p:ph type="dt" sz="quarter" idx="10"/>
          </p:nvPr>
        </p:nvSpPr>
        <p:spPr>
          <a:xfrm>
            <a:off x="457200" y="6243638"/>
            <a:ext cx="2133600" cy="457200"/>
          </a:xfrm>
        </p:spPr>
        <p:txBody>
          <a:bodyPr/>
          <a:lstStyle>
            <a:lvl1pPr>
              <a:defRPr/>
            </a:lvl1pPr>
          </a:lstStyle>
          <a:p>
            <a:pPr>
              <a:defRPr/>
            </a:pPr>
            <a:endParaRPr lang="en-US"/>
          </a:p>
        </p:txBody>
      </p:sp>
      <p:sp>
        <p:nvSpPr>
          <p:cNvPr id="27" name="Rectangle 27"/>
          <p:cNvSpPr>
            <a:spLocks noGrp="1" noChangeArrowheads="1"/>
          </p:cNvSpPr>
          <p:nvPr>
            <p:ph type="ftr" sz="quarter" idx="11"/>
          </p:nvPr>
        </p:nvSpPr>
        <p:spPr/>
        <p:txBody>
          <a:bodyPr/>
          <a:lstStyle>
            <a:lvl1pPr>
              <a:defRPr/>
            </a:lvl1pPr>
          </a:lstStyle>
          <a:p>
            <a:pPr>
              <a:defRPr/>
            </a:pPr>
            <a:endParaRPr lang="en-US"/>
          </a:p>
        </p:txBody>
      </p:sp>
      <p:sp>
        <p:nvSpPr>
          <p:cNvPr id="28" name="Rectangle 28"/>
          <p:cNvSpPr>
            <a:spLocks noGrp="1" noChangeArrowheads="1"/>
          </p:cNvSpPr>
          <p:nvPr>
            <p:ph type="sldNum" sz="quarter" idx="12"/>
          </p:nvPr>
        </p:nvSpPr>
        <p:spPr/>
        <p:txBody>
          <a:bodyPr/>
          <a:lstStyle>
            <a:lvl1pPr>
              <a:defRPr/>
            </a:lvl1pPr>
          </a:lstStyle>
          <a:p>
            <a:pPr>
              <a:defRPr/>
            </a:pPr>
            <a:fld id="{53E83E92-2BC8-46A8-A8C2-3693318B4D38}" type="slidenum">
              <a:rPr lang="en-US"/>
              <a:pPr>
                <a:defRPr/>
              </a:pPr>
              <a:t>‹#›</a:t>
            </a:fld>
            <a:endParaRPr lang="en-US"/>
          </a:p>
        </p:txBody>
      </p:sp>
    </p:spTree>
  </p:cSld>
  <p:clrMapOvr>
    <a:masterClrMapping/>
  </p:clrMapOvr>
  <p:transition>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CDF3E3A9-E9FB-4AAE-A207-B4A34777B089}"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2FB254C0-B336-48E5-A864-853484D917C1}"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8ECA96D2-5636-42B5-9C83-D73D60154C52}"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8F033E96-25FC-4933-A779-D1E5B30EB70D}"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E7FEDE21-C0E6-46DD-B9ED-7EB187DB1BB0}"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6"/>
          <p:cNvSpPr>
            <a:spLocks noGrp="1" noChangeArrowheads="1"/>
          </p:cNvSpPr>
          <p:nvPr>
            <p:ph type="ftr" sz="quarter" idx="10"/>
          </p:nvPr>
        </p:nvSpPr>
        <p:spPr>
          <a:ln/>
        </p:spPr>
        <p:txBody>
          <a:bodyPr/>
          <a:lstStyle>
            <a:lvl1pPr>
              <a:defRPr/>
            </a:lvl1pPr>
          </a:lstStyle>
          <a:p>
            <a:pPr>
              <a:defRPr/>
            </a:pPr>
            <a:endParaRPr lang="en-US"/>
          </a:p>
        </p:txBody>
      </p:sp>
      <p:sp>
        <p:nvSpPr>
          <p:cNvPr id="8" name="Rectangle 27"/>
          <p:cNvSpPr>
            <a:spLocks noGrp="1" noChangeArrowheads="1"/>
          </p:cNvSpPr>
          <p:nvPr>
            <p:ph type="sldNum" sz="quarter" idx="11"/>
          </p:nvPr>
        </p:nvSpPr>
        <p:spPr>
          <a:ln/>
        </p:spPr>
        <p:txBody>
          <a:bodyPr/>
          <a:lstStyle>
            <a:lvl1pPr>
              <a:defRPr/>
            </a:lvl1pPr>
          </a:lstStyle>
          <a:p>
            <a:pPr>
              <a:defRPr/>
            </a:pPr>
            <a:fld id="{FF0B2B46-CF6B-4D02-91A4-B8FE4061376D}" type="slidenum">
              <a:rPr lang="en-US"/>
              <a:pPr>
                <a:defRPr/>
              </a:pPr>
              <a:t>‹#›</a:t>
            </a:fld>
            <a:endParaRPr lang="en-US"/>
          </a:p>
        </p:txBody>
      </p:sp>
      <p:sp>
        <p:nvSpPr>
          <p:cNvPr id="9"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6"/>
          <p:cNvSpPr>
            <a:spLocks noGrp="1" noChangeArrowheads="1"/>
          </p:cNvSpPr>
          <p:nvPr>
            <p:ph type="ftr" sz="quarter" idx="10"/>
          </p:nvPr>
        </p:nvSpPr>
        <p:spPr>
          <a:ln/>
        </p:spPr>
        <p:txBody>
          <a:bodyPr/>
          <a:lstStyle>
            <a:lvl1pPr>
              <a:defRPr/>
            </a:lvl1pPr>
          </a:lstStyle>
          <a:p>
            <a:pPr>
              <a:defRPr/>
            </a:pPr>
            <a:endParaRPr lang="en-US"/>
          </a:p>
        </p:txBody>
      </p:sp>
      <p:sp>
        <p:nvSpPr>
          <p:cNvPr id="4" name="Rectangle 27"/>
          <p:cNvSpPr>
            <a:spLocks noGrp="1" noChangeArrowheads="1"/>
          </p:cNvSpPr>
          <p:nvPr>
            <p:ph type="sldNum" sz="quarter" idx="11"/>
          </p:nvPr>
        </p:nvSpPr>
        <p:spPr>
          <a:ln/>
        </p:spPr>
        <p:txBody>
          <a:bodyPr/>
          <a:lstStyle>
            <a:lvl1pPr>
              <a:defRPr/>
            </a:lvl1pPr>
          </a:lstStyle>
          <a:p>
            <a:pPr>
              <a:defRPr/>
            </a:pPr>
            <a:fld id="{42489741-38FF-4015-B4F6-0F0EA20FFF82}" type="slidenum">
              <a:rPr lang="en-US"/>
              <a:pPr>
                <a:defRPr/>
              </a:pPr>
              <a:t>‹#›</a:t>
            </a:fld>
            <a:endParaRPr lang="en-US"/>
          </a:p>
        </p:txBody>
      </p:sp>
      <p:sp>
        <p:nvSpPr>
          <p:cNvPr id="5"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a:ln/>
        </p:spPr>
        <p:txBody>
          <a:bodyPr/>
          <a:lstStyle>
            <a:lvl1pPr>
              <a:defRPr/>
            </a:lvl1pPr>
          </a:lstStyle>
          <a:p>
            <a:pPr>
              <a:defRPr/>
            </a:pPr>
            <a:endParaRPr lang="en-US"/>
          </a:p>
        </p:txBody>
      </p:sp>
      <p:sp>
        <p:nvSpPr>
          <p:cNvPr id="3" name="Rectangle 27"/>
          <p:cNvSpPr>
            <a:spLocks noGrp="1" noChangeArrowheads="1"/>
          </p:cNvSpPr>
          <p:nvPr>
            <p:ph type="sldNum" sz="quarter" idx="11"/>
          </p:nvPr>
        </p:nvSpPr>
        <p:spPr>
          <a:ln/>
        </p:spPr>
        <p:txBody>
          <a:bodyPr/>
          <a:lstStyle>
            <a:lvl1pPr>
              <a:defRPr/>
            </a:lvl1pPr>
          </a:lstStyle>
          <a:p>
            <a:pPr>
              <a:defRPr/>
            </a:pPr>
            <a:fld id="{850C3F10-D6A9-43C6-9105-532B3B10EFAE}" type="slidenum">
              <a:rPr lang="en-US"/>
              <a:pPr>
                <a:defRPr/>
              </a:pPr>
              <a:t>‹#›</a:t>
            </a:fld>
            <a:endParaRPr lang="en-US"/>
          </a:p>
        </p:txBody>
      </p:sp>
      <p:sp>
        <p:nvSpPr>
          <p:cNvPr id="4"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ED1D8D55-DF4C-45E4-8D60-365B1320F04D}"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32E284DE-1B47-4838-85C8-FFB59B2607B6}"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58000"/>
            <a:chOff x="0" y="0"/>
            <a:chExt cx="5770" cy="4320"/>
          </a:xfrm>
        </p:grpSpPr>
        <p:sp>
          <p:nvSpPr>
            <p:cNvPr id="61443"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p>
          </p:txBody>
        </p:sp>
        <p:sp>
          <p:nvSpPr>
            <p:cNvPr id="1033"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pPr>
                <a:defRPr/>
              </a:pPr>
              <a:endParaRPr lang="en-US"/>
            </a:p>
          </p:txBody>
        </p:sp>
        <p:sp>
          <p:nvSpPr>
            <p:cNvPr id="1034"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pPr>
                <a:defRPr/>
              </a:pPr>
              <a:endParaRPr lang="en-US"/>
            </a:p>
          </p:txBody>
        </p:sp>
        <p:sp>
          <p:nvSpPr>
            <p:cNvPr id="1035"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p:spPr>
          <p:txBody>
            <a:bodyPr wrap="none" anchor="ctr"/>
            <a:lstStyle/>
            <a:p>
              <a:pPr>
                <a:defRPr/>
              </a:pPr>
              <a:endParaRPr lang="en-US"/>
            </a:p>
          </p:txBody>
        </p:sp>
        <p:sp>
          <p:nvSpPr>
            <p:cNvPr id="1036"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sp>
          <p:nvSpPr>
            <p:cNvPr id="1037"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sp>
          <p:nvSpPr>
            <p:cNvPr id="61449"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61450"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040"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sp>
          <p:nvSpPr>
            <p:cNvPr id="1041"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pPr>
                <a:defRPr/>
              </a:pPr>
              <a:endParaRPr lang="en-US"/>
            </a:p>
          </p:txBody>
        </p:sp>
        <p:sp>
          <p:nvSpPr>
            <p:cNvPr id="1042"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p:spPr>
          <p:txBody>
            <a:bodyPr wrap="none" anchor="ctr"/>
            <a:lstStyle/>
            <a:p>
              <a:pPr>
                <a:defRPr/>
              </a:pPr>
              <a:endParaRPr lang="en-US"/>
            </a:p>
          </p:txBody>
        </p:sp>
        <p:sp>
          <p:nvSpPr>
            <p:cNvPr id="1043"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p:spPr>
          <p:txBody>
            <a:bodyPr wrap="none" anchor="ctr"/>
            <a:lstStyle/>
            <a:p>
              <a:pPr>
                <a:defRPr/>
              </a:pPr>
              <a:endParaRPr lang="en-US"/>
            </a:p>
          </p:txBody>
        </p:sp>
        <p:sp>
          <p:nvSpPr>
            <p:cNvPr id="61455"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045"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p:spPr>
          <p:txBody>
            <a:bodyPr wrap="none" anchor="ctr"/>
            <a:lstStyle/>
            <a:p>
              <a:pPr>
                <a:defRPr/>
              </a:pPr>
              <a:endParaRPr lang="en-US"/>
            </a:p>
          </p:txBody>
        </p:sp>
        <p:sp>
          <p:nvSpPr>
            <p:cNvPr id="61457"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1047"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pPr>
                <a:defRPr/>
              </a:pPr>
              <a:endParaRPr lang="en-US"/>
            </a:p>
          </p:txBody>
        </p:sp>
        <p:sp>
          <p:nvSpPr>
            <p:cNvPr id="61459"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049"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sp>
          <p:nvSpPr>
            <p:cNvPr id="1050"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p:spPr>
          <p:txBody>
            <a:bodyPr wrap="none" anchor="ctr"/>
            <a:lstStyle/>
            <a:p>
              <a:pPr>
                <a:defRPr/>
              </a:pPr>
              <a:endParaRPr lang="en-US"/>
            </a:p>
          </p:txBody>
        </p:sp>
        <p:sp>
          <p:nvSpPr>
            <p:cNvPr id="1051"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w="9525">
              <a:noFill/>
              <a:prstDash val="solid"/>
              <a:round/>
              <a:headEnd/>
              <a:tailEnd/>
            </a:ln>
          </p:spPr>
          <p:txBody>
            <a:bodyPr/>
            <a:lstStyle/>
            <a:p>
              <a:pPr>
                <a:defRPr/>
              </a:pPr>
              <a:endParaRPr lang="en-US"/>
            </a:p>
          </p:txBody>
        </p:sp>
        <p:sp>
          <p:nvSpPr>
            <p:cNvPr id="61463"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p>
          </p:txBody>
        </p:sp>
      </p:grpSp>
      <p:sp>
        <p:nvSpPr>
          <p:cNvPr id="61464"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465"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66"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61467"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6D9878CA-1911-46E0-9E88-FF63499C3FC5}" type="slidenum">
              <a:rPr lang="en-US"/>
              <a:pPr>
                <a:defRPr/>
              </a:pPr>
              <a:t>‹#›</a:t>
            </a:fld>
            <a:endParaRPr lang="en-US"/>
          </a:p>
        </p:txBody>
      </p:sp>
      <p:sp>
        <p:nvSpPr>
          <p:cNvPr id="61468"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p:split orient="vert"/>
  </p:transition>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pic>
        <p:nvPicPr>
          <p:cNvPr id="25604" name="Picture 4" descr="Picture 019"/>
          <p:cNvPicPr>
            <a:picLocks noChangeAspect="1" noChangeArrowheads="1"/>
          </p:cNvPicPr>
          <p:nvPr/>
        </p:nvPicPr>
        <p:blipFill>
          <a:blip r:embed="rId2"/>
          <a:srcRect/>
          <a:stretch>
            <a:fillRect/>
          </a:stretch>
        </p:blipFill>
        <p:spPr bwMode="auto">
          <a:xfrm>
            <a:off x="3962400" y="0"/>
            <a:ext cx="4613275" cy="6858000"/>
          </a:xfrm>
          <a:prstGeom prst="rect">
            <a:avLst/>
          </a:prstGeom>
          <a:noFill/>
          <a:ln w="9525">
            <a:noFill/>
            <a:miter lim="800000"/>
            <a:headEnd/>
            <a:tailEnd/>
          </a:ln>
        </p:spPr>
      </p:pic>
      <p:sp>
        <p:nvSpPr>
          <p:cNvPr id="25605" name="Text Box 5"/>
          <p:cNvSpPr txBox="1">
            <a:spLocks noChangeArrowheads="1"/>
          </p:cNvSpPr>
          <p:nvPr/>
        </p:nvSpPr>
        <p:spPr bwMode="auto">
          <a:xfrm>
            <a:off x="0" y="1828800"/>
            <a:ext cx="3733800" cy="2530475"/>
          </a:xfrm>
          <a:prstGeom prst="rect">
            <a:avLst/>
          </a:prstGeom>
          <a:noFill/>
          <a:ln w="9525">
            <a:noFill/>
            <a:miter lim="800000"/>
            <a:headEnd/>
            <a:tailEnd/>
          </a:ln>
        </p:spPr>
        <p:txBody>
          <a:bodyPr>
            <a:spAutoFit/>
          </a:bodyPr>
          <a:lstStyle/>
          <a:p>
            <a:pPr algn="ctr">
              <a:spcBef>
                <a:spcPct val="50000"/>
              </a:spcBef>
            </a:pPr>
            <a:r>
              <a:rPr lang="en-US" sz="4000">
                <a:solidFill>
                  <a:srgbClr val="000000"/>
                </a:solidFill>
                <a:latin typeface="Arial" charset="0"/>
              </a:rPr>
              <a:t>Em hãy mô tả những gì em thấy trong tranh vẽ.</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25605"/>
                                        </p:tgtEl>
                                        <p:attrNameLst>
                                          <p:attrName>style.visibility</p:attrName>
                                        </p:attrNameLst>
                                      </p:cBhvr>
                                      <p:to>
                                        <p:strVal val="visible"/>
                                      </p:to>
                                    </p:set>
                                    <p:anim calcmode="lin" valueType="num">
                                      <p:cBhvr>
                                        <p:cTn id="7" dur="500" fill="hold"/>
                                        <p:tgtEl>
                                          <p:spTgt spid="25605"/>
                                        </p:tgtEl>
                                        <p:attrNameLst>
                                          <p:attrName>ppt_w</p:attrName>
                                        </p:attrNameLst>
                                      </p:cBhvr>
                                      <p:tavLst>
                                        <p:tav tm="0">
                                          <p:val>
                                            <p:strVal val="#ppt_w*0.05"/>
                                          </p:val>
                                        </p:tav>
                                        <p:tav tm="100000">
                                          <p:val>
                                            <p:strVal val="#ppt_w"/>
                                          </p:val>
                                        </p:tav>
                                      </p:tavLst>
                                    </p:anim>
                                    <p:anim calcmode="lin" valueType="num">
                                      <p:cBhvr>
                                        <p:cTn id="8" dur="500" fill="hold"/>
                                        <p:tgtEl>
                                          <p:spTgt spid="25605"/>
                                        </p:tgtEl>
                                        <p:attrNameLst>
                                          <p:attrName>ppt_h</p:attrName>
                                        </p:attrNameLst>
                                      </p:cBhvr>
                                      <p:tavLst>
                                        <p:tav tm="0">
                                          <p:val>
                                            <p:strVal val="#ppt_h"/>
                                          </p:val>
                                        </p:tav>
                                        <p:tav tm="100000">
                                          <p:val>
                                            <p:strVal val="#ppt_h"/>
                                          </p:val>
                                        </p:tav>
                                      </p:tavLst>
                                    </p:anim>
                                    <p:anim calcmode="lin" valueType="num">
                                      <p:cBhvr>
                                        <p:cTn id="9" dur="500" fill="hold"/>
                                        <p:tgtEl>
                                          <p:spTgt spid="25605"/>
                                        </p:tgtEl>
                                        <p:attrNameLst>
                                          <p:attrName>ppt_x</p:attrName>
                                        </p:attrNameLst>
                                      </p:cBhvr>
                                      <p:tavLst>
                                        <p:tav tm="0">
                                          <p:val>
                                            <p:strVal val="#ppt_x-.2"/>
                                          </p:val>
                                        </p:tav>
                                        <p:tav tm="100000">
                                          <p:val>
                                            <p:strVal val="#ppt_x"/>
                                          </p:val>
                                        </p:tav>
                                      </p:tavLst>
                                    </p:anim>
                                    <p:anim calcmode="lin" valueType="num">
                                      <p:cBhvr>
                                        <p:cTn id="10" dur="500" fill="hold"/>
                                        <p:tgtEl>
                                          <p:spTgt spid="25605"/>
                                        </p:tgtEl>
                                        <p:attrNameLst>
                                          <p:attrName>ppt_y</p:attrName>
                                        </p:attrNameLst>
                                      </p:cBhvr>
                                      <p:tavLst>
                                        <p:tav tm="0">
                                          <p:val>
                                            <p:strVal val="#ppt_y"/>
                                          </p:val>
                                        </p:tav>
                                        <p:tav tm="100000">
                                          <p:val>
                                            <p:strVal val="#ppt_y"/>
                                          </p:val>
                                        </p:tav>
                                      </p:tavLst>
                                    </p:anim>
                                    <p:animEffect transition="in" filter="fade">
                                      <p:cBhvr>
                                        <p:cTn id="11" dur="500"/>
                                        <p:tgtEl>
                                          <p:spTgt spid="25605"/>
                                        </p:tgtEl>
                                      </p:cBhvr>
                                    </p:animEffect>
                                  </p:childTnLst>
                                </p:cTn>
                              </p:par>
                            </p:childTnLst>
                          </p:cTn>
                        </p:par>
                        <p:par>
                          <p:cTn id="12" fill="hold" nodeType="afterGroup">
                            <p:stCondLst>
                              <p:cond delay="500"/>
                            </p:stCondLst>
                            <p:childTnLst>
                              <p:par>
                                <p:cTn id="13" presetID="29" presetClass="entr" presetSubtype="0" fill="hold" nodeType="afterEffect">
                                  <p:stCondLst>
                                    <p:cond delay="0"/>
                                  </p:stCondLst>
                                  <p:childTnLst>
                                    <p:set>
                                      <p:cBhvr>
                                        <p:cTn id="14" dur="1" fill="hold">
                                          <p:stCondLst>
                                            <p:cond delay="0"/>
                                          </p:stCondLst>
                                        </p:cTn>
                                        <p:tgtEl>
                                          <p:spTgt spid="25604"/>
                                        </p:tgtEl>
                                        <p:attrNameLst>
                                          <p:attrName>style.visibility</p:attrName>
                                        </p:attrNameLst>
                                      </p:cBhvr>
                                      <p:to>
                                        <p:strVal val="visible"/>
                                      </p:to>
                                    </p:set>
                                    <p:anim calcmode="lin" valueType="num">
                                      <p:cBhvr>
                                        <p:cTn id="15" dur="1000" fill="hold"/>
                                        <p:tgtEl>
                                          <p:spTgt spid="25604"/>
                                        </p:tgtEl>
                                        <p:attrNameLst>
                                          <p:attrName>ppt_x</p:attrName>
                                        </p:attrNameLst>
                                      </p:cBhvr>
                                      <p:tavLst>
                                        <p:tav tm="0">
                                          <p:val>
                                            <p:strVal val="#ppt_x-.2"/>
                                          </p:val>
                                        </p:tav>
                                        <p:tav tm="100000">
                                          <p:val>
                                            <p:strVal val="#ppt_x"/>
                                          </p:val>
                                        </p:tav>
                                      </p:tavLst>
                                    </p:anim>
                                    <p:anim calcmode="lin" valueType="num">
                                      <p:cBhvr>
                                        <p:cTn id="16" dur="1000" fill="hold"/>
                                        <p:tgtEl>
                                          <p:spTgt spid="25604"/>
                                        </p:tgtEl>
                                        <p:attrNameLst>
                                          <p:attrName>ppt_y</p:attrName>
                                        </p:attrNameLst>
                                      </p:cBhvr>
                                      <p:tavLst>
                                        <p:tav tm="0">
                                          <p:val>
                                            <p:strVal val="#ppt_y"/>
                                          </p:val>
                                        </p:tav>
                                        <p:tav tm="100000">
                                          <p:val>
                                            <p:strVal val="#ppt_y"/>
                                          </p:val>
                                        </p:tav>
                                      </p:tavLst>
                                    </p:anim>
                                    <p:animEffect transition="in" filter="wipe(right)" prLst="gradientSize: 0.1">
                                      <p:cBhvr>
                                        <p:cTn id="17" dur="10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45061" name="Text Box 5"/>
          <p:cNvSpPr txBox="1">
            <a:spLocks noChangeArrowheads="1"/>
          </p:cNvSpPr>
          <p:nvPr/>
        </p:nvSpPr>
        <p:spPr bwMode="auto">
          <a:xfrm>
            <a:off x="304800" y="1676400"/>
            <a:ext cx="8229600" cy="1066800"/>
          </a:xfrm>
          <a:prstGeom prst="rect">
            <a:avLst/>
          </a:prstGeom>
          <a:noFill/>
          <a:ln w="9525">
            <a:noFill/>
            <a:miter lim="800000"/>
            <a:headEnd/>
            <a:tailEnd/>
          </a:ln>
        </p:spPr>
        <p:txBody>
          <a:bodyPr>
            <a:spAutoFit/>
          </a:bodyPr>
          <a:lstStyle/>
          <a:p>
            <a:pPr algn="ctr" eaLnBrk="1" hangingPunct="1">
              <a:spcBef>
                <a:spcPct val="50000"/>
              </a:spcBef>
            </a:pPr>
            <a:r>
              <a:rPr lang="en-US" sz="3200">
                <a:solidFill>
                  <a:srgbClr val="000000"/>
                </a:solidFill>
                <a:latin typeface="Arial" charset="0"/>
              </a:rPr>
              <a:t>2. Anh Lê giúp anh Thành đạt kết quả như thế nào?</a:t>
            </a:r>
          </a:p>
        </p:txBody>
      </p:sp>
      <p:sp>
        <p:nvSpPr>
          <p:cNvPr id="45062" name="Text Box 6"/>
          <p:cNvSpPr txBox="1">
            <a:spLocks noChangeArrowheads="1"/>
          </p:cNvSpPr>
          <p:nvPr/>
        </p:nvSpPr>
        <p:spPr bwMode="auto">
          <a:xfrm>
            <a:off x="304800" y="3276600"/>
            <a:ext cx="8229600" cy="1570038"/>
          </a:xfrm>
          <a:prstGeom prst="rect">
            <a:avLst/>
          </a:prstGeom>
          <a:noFill/>
          <a:ln w="9525">
            <a:noFill/>
            <a:miter lim="800000"/>
            <a:headEnd/>
            <a:tailEnd/>
          </a:ln>
        </p:spPr>
        <p:txBody>
          <a:bodyPr>
            <a:spAutoFit/>
          </a:bodyPr>
          <a:lstStyle/>
          <a:p>
            <a:pPr algn="ctr" eaLnBrk="1" hangingPunct="1">
              <a:spcBef>
                <a:spcPct val="50000"/>
              </a:spcBef>
              <a:buClr>
                <a:srgbClr val="00FF00"/>
              </a:buClr>
              <a:buFont typeface="Wingdings" pitchFamily="2" charset="2"/>
              <a:buChar char="v"/>
            </a:pPr>
            <a:r>
              <a:rPr lang="en-US" sz="3200">
                <a:solidFill>
                  <a:srgbClr val="0000FF"/>
                </a:solidFill>
                <a:latin typeface="Arial" charset="0"/>
              </a:rPr>
              <a:t> Anh Lê đòi thêm được cho anh Thành mỗi năm hai bộ quần áo và mỗi tháng thêm năm hào.</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45061"/>
                                        </p:tgtEl>
                                        <p:attrNameLst>
                                          <p:attrName>style.visibility</p:attrName>
                                        </p:attrNameLst>
                                      </p:cBhvr>
                                      <p:to>
                                        <p:strVal val="visible"/>
                                      </p:to>
                                    </p:set>
                                    <p:anim calcmode="lin" valueType="num">
                                      <p:cBhvr>
                                        <p:cTn id="7" dur="500" fill="hold"/>
                                        <p:tgtEl>
                                          <p:spTgt spid="45061"/>
                                        </p:tgtEl>
                                        <p:attrNameLst>
                                          <p:attrName>ppt_w</p:attrName>
                                        </p:attrNameLst>
                                      </p:cBhvr>
                                      <p:tavLst>
                                        <p:tav tm="0">
                                          <p:val>
                                            <p:strVal val="#ppt_w*0.05"/>
                                          </p:val>
                                        </p:tav>
                                        <p:tav tm="100000">
                                          <p:val>
                                            <p:strVal val="#ppt_w"/>
                                          </p:val>
                                        </p:tav>
                                      </p:tavLst>
                                    </p:anim>
                                    <p:anim calcmode="lin" valueType="num">
                                      <p:cBhvr>
                                        <p:cTn id="8" dur="500" fill="hold"/>
                                        <p:tgtEl>
                                          <p:spTgt spid="45061"/>
                                        </p:tgtEl>
                                        <p:attrNameLst>
                                          <p:attrName>ppt_h</p:attrName>
                                        </p:attrNameLst>
                                      </p:cBhvr>
                                      <p:tavLst>
                                        <p:tav tm="0">
                                          <p:val>
                                            <p:strVal val="#ppt_h"/>
                                          </p:val>
                                        </p:tav>
                                        <p:tav tm="100000">
                                          <p:val>
                                            <p:strVal val="#ppt_h"/>
                                          </p:val>
                                        </p:tav>
                                      </p:tavLst>
                                    </p:anim>
                                    <p:anim calcmode="lin" valueType="num">
                                      <p:cBhvr>
                                        <p:cTn id="9" dur="500" fill="hold"/>
                                        <p:tgtEl>
                                          <p:spTgt spid="45061"/>
                                        </p:tgtEl>
                                        <p:attrNameLst>
                                          <p:attrName>ppt_x</p:attrName>
                                        </p:attrNameLst>
                                      </p:cBhvr>
                                      <p:tavLst>
                                        <p:tav tm="0">
                                          <p:val>
                                            <p:strVal val="#ppt_x-.2"/>
                                          </p:val>
                                        </p:tav>
                                        <p:tav tm="100000">
                                          <p:val>
                                            <p:strVal val="#ppt_x"/>
                                          </p:val>
                                        </p:tav>
                                      </p:tavLst>
                                    </p:anim>
                                    <p:anim calcmode="lin" valueType="num">
                                      <p:cBhvr>
                                        <p:cTn id="10" dur="500" fill="hold"/>
                                        <p:tgtEl>
                                          <p:spTgt spid="45061"/>
                                        </p:tgtEl>
                                        <p:attrNameLst>
                                          <p:attrName>ppt_y</p:attrName>
                                        </p:attrNameLst>
                                      </p:cBhvr>
                                      <p:tavLst>
                                        <p:tav tm="0">
                                          <p:val>
                                            <p:strVal val="#ppt_y"/>
                                          </p:val>
                                        </p:tav>
                                        <p:tav tm="100000">
                                          <p:val>
                                            <p:strVal val="#ppt_y"/>
                                          </p:val>
                                        </p:tav>
                                      </p:tavLst>
                                    </p:anim>
                                    <p:animEffect transition="in" filter="fade">
                                      <p:cBhvr>
                                        <p:cTn id="11" dur="500"/>
                                        <p:tgtEl>
                                          <p:spTgt spid="4506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45062"/>
                                        </p:tgtEl>
                                        <p:attrNameLst>
                                          <p:attrName>style.visibility</p:attrName>
                                        </p:attrNameLst>
                                      </p:cBhvr>
                                      <p:to>
                                        <p:strVal val="visible"/>
                                      </p:to>
                                    </p:set>
                                    <p:animEffect transition="in" filter="fade">
                                      <p:cBhvr>
                                        <p:cTn id="16" dur="500"/>
                                        <p:tgtEl>
                                          <p:spTgt spid="45062"/>
                                        </p:tgtEl>
                                      </p:cBhvr>
                                    </p:animEffect>
                                    <p:anim calcmode="lin" valueType="num">
                                      <p:cBhvr>
                                        <p:cTn id="17" dur="500" fill="hold"/>
                                        <p:tgtEl>
                                          <p:spTgt spid="45062"/>
                                        </p:tgtEl>
                                        <p:attrNameLst>
                                          <p:attrName>ppt_x</p:attrName>
                                        </p:attrNameLst>
                                      </p:cBhvr>
                                      <p:tavLst>
                                        <p:tav tm="0">
                                          <p:val>
                                            <p:strVal val="#ppt_x-.1"/>
                                          </p:val>
                                        </p:tav>
                                        <p:tav tm="100000">
                                          <p:val>
                                            <p:strVal val="#ppt_x"/>
                                          </p:val>
                                        </p:tav>
                                      </p:tavLst>
                                    </p:anim>
                                    <p:anim calcmode="lin" valueType="num">
                                      <p:cBhvr>
                                        <p:cTn id="18" dur="500" fill="hold"/>
                                        <p:tgtEl>
                                          <p:spTgt spid="450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p:bldP spid="4506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46085" name="Text Box 5"/>
          <p:cNvSpPr txBox="1">
            <a:spLocks noChangeArrowheads="1"/>
          </p:cNvSpPr>
          <p:nvPr/>
        </p:nvSpPr>
        <p:spPr bwMode="auto">
          <a:xfrm>
            <a:off x="304800" y="1676400"/>
            <a:ext cx="8229600" cy="1066800"/>
          </a:xfrm>
          <a:prstGeom prst="rect">
            <a:avLst/>
          </a:prstGeom>
          <a:noFill/>
          <a:ln w="9525">
            <a:noFill/>
            <a:miter lim="800000"/>
            <a:headEnd/>
            <a:tailEnd/>
          </a:ln>
        </p:spPr>
        <p:txBody>
          <a:bodyPr>
            <a:spAutoFit/>
          </a:bodyPr>
          <a:lstStyle/>
          <a:p>
            <a:pPr algn="ctr" eaLnBrk="1" hangingPunct="1">
              <a:spcBef>
                <a:spcPct val="50000"/>
              </a:spcBef>
            </a:pPr>
            <a:r>
              <a:rPr lang="en-US" sz="3200">
                <a:solidFill>
                  <a:srgbClr val="000000"/>
                </a:solidFill>
                <a:latin typeface="Arial" charset="0"/>
              </a:rPr>
              <a:t>3. Thái độ của anh Thành khi nghe anh Lê nói về việc làm như thế nào?</a:t>
            </a:r>
          </a:p>
        </p:txBody>
      </p:sp>
      <p:sp>
        <p:nvSpPr>
          <p:cNvPr id="46086" name="Text Box 6"/>
          <p:cNvSpPr txBox="1">
            <a:spLocks noChangeArrowheads="1"/>
          </p:cNvSpPr>
          <p:nvPr/>
        </p:nvSpPr>
        <p:spPr bwMode="auto">
          <a:xfrm>
            <a:off x="304800" y="3276600"/>
            <a:ext cx="8229600" cy="2062163"/>
          </a:xfrm>
          <a:prstGeom prst="rect">
            <a:avLst/>
          </a:prstGeom>
          <a:noFill/>
          <a:ln w="9525">
            <a:noFill/>
            <a:miter lim="800000"/>
            <a:headEnd/>
            <a:tailEnd/>
          </a:ln>
        </p:spPr>
        <p:txBody>
          <a:bodyPr>
            <a:spAutoFit/>
          </a:bodyPr>
          <a:lstStyle/>
          <a:p>
            <a:pPr algn="ctr" eaLnBrk="1" hangingPunct="1">
              <a:spcBef>
                <a:spcPct val="50000"/>
              </a:spcBef>
              <a:buClr>
                <a:srgbClr val="00FF00"/>
              </a:buClr>
              <a:buFont typeface="Wingdings" pitchFamily="2" charset="2"/>
              <a:buChar char="v"/>
            </a:pPr>
            <a:r>
              <a:rPr lang="en-US" sz="3200">
                <a:solidFill>
                  <a:srgbClr val="0000FF"/>
                </a:solidFill>
                <a:latin typeface="Arial" charset="0"/>
              </a:rPr>
              <a:t> Anh Thành không để ý tới công việc và món lương mà anh Lê tìm cho. Anh nói: “Nếu chỉ cần miếng cơm manh áo thì tôi ở Phan Thiết cũng đủ sống...”</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46085"/>
                                        </p:tgtEl>
                                        <p:attrNameLst>
                                          <p:attrName>style.visibility</p:attrName>
                                        </p:attrNameLst>
                                      </p:cBhvr>
                                      <p:to>
                                        <p:strVal val="visible"/>
                                      </p:to>
                                    </p:set>
                                    <p:anim calcmode="lin" valueType="num">
                                      <p:cBhvr>
                                        <p:cTn id="7" dur="500" fill="hold"/>
                                        <p:tgtEl>
                                          <p:spTgt spid="46085"/>
                                        </p:tgtEl>
                                        <p:attrNameLst>
                                          <p:attrName>ppt_w</p:attrName>
                                        </p:attrNameLst>
                                      </p:cBhvr>
                                      <p:tavLst>
                                        <p:tav tm="0">
                                          <p:val>
                                            <p:strVal val="#ppt_w*0.05"/>
                                          </p:val>
                                        </p:tav>
                                        <p:tav tm="100000">
                                          <p:val>
                                            <p:strVal val="#ppt_w"/>
                                          </p:val>
                                        </p:tav>
                                      </p:tavLst>
                                    </p:anim>
                                    <p:anim calcmode="lin" valueType="num">
                                      <p:cBhvr>
                                        <p:cTn id="8" dur="500" fill="hold"/>
                                        <p:tgtEl>
                                          <p:spTgt spid="46085"/>
                                        </p:tgtEl>
                                        <p:attrNameLst>
                                          <p:attrName>ppt_h</p:attrName>
                                        </p:attrNameLst>
                                      </p:cBhvr>
                                      <p:tavLst>
                                        <p:tav tm="0">
                                          <p:val>
                                            <p:strVal val="#ppt_h"/>
                                          </p:val>
                                        </p:tav>
                                        <p:tav tm="100000">
                                          <p:val>
                                            <p:strVal val="#ppt_h"/>
                                          </p:val>
                                        </p:tav>
                                      </p:tavLst>
                                    </p:anim>
                                    <p:anim calcmode="lin" valueType="num">
                                      <p:cBhvr>
                                        <p:cTn id="9" dur="500" fill="hold"/>
                                        <p:tgtEl>
                                          <p:spTgt spid="46085"/>
                                        </p:tgtEl>
                                        <p:attrNameLst>
                                          <p:attrName>ppt_x</p:attrName>
                                        </p:attrNameLst>
                                      </p:cBhvr>
                                      <p:tavLst>
                                        <p:tav tm="0">
                                          <p:val>
                                            <p:strVal val="#ppt_x-.2"/>
                                          </p:val>
                                        </p:tav>
                                        <p:tav tm="100000">
                                          <p:val>
                                            <p:strVal val="#ppt_x"/>
                                          </p:val>
                                        </p:tav>
                                      </p:tavLst>
                                    </p:anim>
                                    <p:anim calcmode="lin" valueType="num">
                                      <p:cBhvr>
                                        <p:cTn id="10" dur="500" fill="hold"/>
                                        <p:tgtEl>
                                          <p:spTgt spid="46085"/>
                                        </p:tgtEl>
                                        <p:attrNameLst>
                                          <p:attrName>ppt_y</p:attrName>
                                        </p:attrNameLst>
                                      </p:cBhvr>
                                      <p:tavLst>
                                        <p:tav tm="0">
                                          <p:val>
                                            <p:strVal val="#ppt_y"/>
                                          </p:val>
                                        </p:tav>
                                        <p:tav tm="100000">
                                          <p:val>
                                            <p:strVal val="#ppt_y"/>
                                          </p:val>
                                        </p:tav>
                                      </p:tavLst>
                                    </p:anim>
                                    <p:animEffect transition="in" filter="fade">
                                      <p:cBhvr>
                                        <p:cTn id="11" dur="500"/>
                                        <p:tgtEl>
                                          <p:spTgt spid="4608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46086"/>
                                        </p:tgtEl>
                                        <p:attrNameLst>
                                          <p:attrName>style.visibility</p:attrName>
                                        </p:attrNameLst>
                                      </p:cBhvr>
                                      <p:to>
                                        <p:strVal val="visible"/>
                                      </p:to>
                                    </p:set>
                                    <p:animEffect transition="in" filter="fade">
                                      <p:cBhvr>
                                        <p:cTn id="16" dur="500"/>
                                        <p:tgtEl>
                                          <p:spTgt spid="46086"/>
                                        </p:tgtEl>
                                      </p:cBhvr>
                                    </p:animEffect>
                                    <p:anim calcmode="lin" valueType="num">
                                      <p:cBhvr>
                                        <p:cTn id="17" dur="500" fill="hold"/>
                                        <p:tgtEl>
                                          <p:spTgt spid="46086"/>
                                        </p:tgtEl>
                                        <p:attrNameLst>
                                          <p:attrName>ppt_x</p:attrName>
                                        </p:attrNameLst>
                                      </p:cBhvr>
                                      <p:tavLst>
                                        <p:tav tm="0">
                                          <p:val>
                                            <p:strVal val="#ppt_x-.1"/>
                                          </p:val>
                                        </p:tav>
                                        <p:tav tm="100000">
                                          <p:val>
                                            <p:strVal val="#ppt_x"/>
                                          </p:val>
                                        </p:tav>
                                      </p:tavLst>
                                    </p:anim>
                                    <p:anim calcmode="lin" valueType="num">
                                      <p:cBhvr>
                                        <p:cTn id="18" dur="500" fill="hold"/>
                                        <p:tgtEl>
                                          <p:spTgt spid="460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p:bldP spid="4608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47109" name="Text Box 5"/>
          <p:cNvSpPr txBox="1">
            <a:spLocks noChangeArrowheads="1"/>
          </p:cNvSpPr>
          <p:nvPr/>
        </p:nvSpPr>
        <p:spPr bwMode="auto">
          <a:xfrm>
            <a:off x="304800" y="1676400"/>
            <a:ext cx="8839200" cy="579438"/>
          </a:xfrm>
          <a:prstGeom prst="rect">
            <a:avLst/>
          </a:prstGeom>
          <a:noFill/>
          <a:ln w="9525">
            <a:noFill/>
            <a:miter lim="800000"/>
            <a:headEnd/>
            <a:tailEnd/>
          </a:ln>
        </p:spPr>
        <p:txBody>
          <a:bodyPr>
            <a:spAutoFit/>
          </a:bodyPr>
          <a:lstStyle/>
          <a:p>
            <a:pPr algn="ctr" eaLnBrk="1" hangingPunct="1">
              <a:spcBef>
                <a:spcPct val="50000"/>
              </a:spcBef>
            </a:pPr>
            <a:r>
              <a:rPr lang="en-US" sz="3200">
                <a:solidFill>
                  <a:srgbClr val="000000"/>
                </a:solidFill>
                <a:latin typeface="Arial" charset="0"/>
              </a:rPr>
              <a:t>4. Theo em, vì sao anh Thành lại nói như vậy?</a:t>
            </a:r>
          </a:p>
        </p:txBody>
      </p:sp>
      <p:sp>
        <p:nvSpPr>
          <p:cNvPr id="47110" name="Text Box 6"/>
          <p:cNvSpPr txBox="1">
            <a:spLocks noChangeArrowheads="1"/>
          </p:cNvSpPr>
          <p:nvPr/>
        </p:nvSpPr>
        <p:spPr bwMode="auto">
          <a:xfrm>
            <a:off x="304800" y="3276600"/>
            <a:ext cx="8229600" cy="1570038"/>
          </a:xfrm>
          <a:prstGeom prst="rect">
            <a:avLst/>
          </a:prstGeom>
          <a:noFill/>
          <a:ln w="9525">
            <a:noFill/>
            <a:miter lim="800000"/>
            <a:headEnd/>
            <a:tailEnd/>
          </a:ln>
        </p:spPr>
        <p:txBody>
          <a:bodyPr>
            <a:spAutoFit/>
          </a:bodyPr>
          <a:lstStyle/>
          <a:p>
            <a:pPr algn="ctr" eaLnBrk="1" hangingPunct="1">
              <a:spcBef>
                <a:spcPct val="50000"/>
              </a:spcBef>
              <a:buClr>
                <a:srgbClr val="00FF00"/>
              </a:buClr>
              <a:buFont typeface="Wingdings" pitchFamily="2" charset="2"/>
              <a:buChar char="v"/>
            </a:pPr>
            <a:r>
              <a:rPr lang="en-US" sz="3200">
                <a:solidFill>
                  <a:srgbClr val="0000FF"/>
                </a:solidFill>
                <a:latin typeface="Arial" charset="0"/>
              </a:rPr>
              <a:t> Vì anh không nghĩ đến miếng cơm manh áo của cá nhân mình mà nghĩ đến dân đến nước.</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47109"/>
                                        </p:tgtEl>
                                        <p:attrNameLst>
                                          <p:attrName>style.visibility</p:attrName>
                                        </p:attrNameLst>
                                      </p:cBhvr>
                                      <p:to>
                                        <p:strVal val="visible"/>
                                      </p:to>
                                    </p:set>
                                    <p:anim calcmode="lin" valueType="num">
                                      <p:cBhvr>
                                        <p:cTn id="7" dur="500" fill="hold"/>
                                        <p:tgtEl>
                                          <p:spTgt spid="47109"/>
                                        </p:tgtEl>
                                        <p:attrNameLst>
                                          <p:attrName>ppt_w</p:attrName>
                                        </p:attrNameLst>
                                      </p:cBhvr>
                                      <p:tavLst>
                                        <p:tav tm="0">
                                          <p:val>
                                            <p:strVal val="#ppt_w*0.05"/>
                                          </p:val>
                                        </p:tav>
                                        <p:tav tm="100000">
                                          <p:val>
                                            <p:strVal val="#ppt_w"/>
                                          </p:val>
                                        </p:tav>
                                      </p:tavLst>
                                    </p:anim>
                                    <p:anim calcmode="lin" valueType="num">
                                      <p:cBhvr>
                                        <p:cTn id="8" dur="500" fill="hold"/>
                                        <p:tgtEl>
                                          <p:spTgt spid="47109"/>
                                        </p:tgtEl>
                                        <p:attrNameLst>
                                          <p:attrName>ppt_h</p:attrName>
                                        </p:attrNameLst>
                                      </p:cBhvr>
                                      <p:tavLst>
                                        <p:tav tm="0">
                                          <p:val>
                                            <p:strVal val="#ppt_h"/>
                                          </p:val>
                                        </p:tav>
                                        <p:tav tm="100000">
                                          <p:val>
                                            <p:strVal val="#ppt_h"/>
                                          </p:val>
                                        </p:tav>
                                      </p:tavLst>
                                    </p:anim>
                                    <p:anim calcmode="lin" valueType="num">
                                      <p:cBhvr>
                                        <p:cTn id="9" dur="500" fill="hold"/>
                                        <p:tgtEl>
                                          <p:spTgt spid="47109"/>
                                        </p:tgtEl>
                                        <p:attrNameLst>
                                          <p:attrName>ppt_x</p:attrName>
                                        </p:attrNameLst>
                                      </p:cBhvr>
                                      <p:tavLst>
                                        <p:tav tm="0">
                                          <p:val>
                                            <p:strVal val="#ppt_x-.2"/>
                                          </p:val>
                                        </p:tav>
                                        <p:tav tm="100000">
                                          <p:val>
                                            <p:strVal val="#ppt_x"/>
                                          </p:val>
                                        </p:tav>
                                      </p:tavLst>
                                    </p:anim>
                                    <p:anim calcmode="lin" valueType="num">
                                      <p:cBhvr>
                                        <p:cTn id="10" dur="500" fill="hold"/>
                                        <p:tgtEl>
                                          <p:spTgt spid="47109"/>
                                        </p:tgtEl>
                                        <p:attrNameLst>
                                          <p:attrName>ppt_y</p:attrName>
                                        </p:attrNameLst>
                                      </p:cBhvr>
                                      <p:tavLst>
                                        <p:tav tm="0">
                                          <p:val>
                                            <p:strVal val="#ppt_y"/>
                                          </p:val>
                                        </p:tav>
                                        <p:tav tm="100000">
                                          <p:val>
                                            <p:strVal val="#ppt_y"/>
                                          </p:val>
                                        </p:tav>
                                      </p:tavLst>
                                    </p:anim>
                                    <p:animEffect transition="in" filter="fade">
                                      <p:cBhvr>
                                        <p:cTn id="11" dur="500"/>
                                        <p:tgtEl>
                                          <p:spTgt spid="4710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47110"/>
                                        </p:tgtEl>
                                        <p:attrNameLst>
                                          <p:attrName>style.visibility</p:attrName>
                                        </p:attrNameLst>
                                      </p:cBhvr>
                                      <p:to>
                                        <p:strVal val="visible"/>
                                      </p:to>
                                    </p:set>
                                    <p:animEffect transition="in" filter="fade">
                                      <p:cBhvr>
                                        <p:cTn id="16" dur="500"/>
                                        <p:tgtEl>
                                          <p:spTgt spid="47110"/>
                                        </p:tgtEl>
                                      </p:cBhvr>
                                    </p:animEffect>
                                    <p:anim calcmode="lin" valueType="num">
                                      <p:cBhvr>
                                        <p:cTn id="17" dur="500" fill="hold"/>
                                        <p:tgtEl>
                                          <p:spTgt spid="47110"/>
                                        </p:tgtEl>
                                        <p:attrNameLst>
                                          <p:attrName>ppt_x</p:attrName>
                                        </p:attrNameLst>
                                      </p:cBhvr>
                                      <p:tavLst>
                                        <p:tav tm="0">
                                          <p:val>
                                            <p:strVal val="#ppt_x-.1"/>
                                          </p:val>
                                        </p:tav>
                                        <p:tav tm="100000">
                                          <p:val>
                                            <p:strVal val="#ppt_x"/>
                                          </p:val>
                                        </p:tav>
                                      </p:tavLst>
                                    </p:anim>
                                    <p:anim calcmode="lin" valueType="num">
                                      <p:cBhvr>
                                        <p:cTn id="18" dur="500" fill="hold"/>
                                        <p:tgtEl>
                                          <p:spTgt spid="471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p:bldP spid="4711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48133" name="Text Box 5"/>
          <p:cNvSpPr txBox="1">
            <a:spLocks noChangeArrowheads="1"/>
          </p:cNvSpPr>
          <p:nvPr/>
        </p:nvSpPr>
        <p:spPr bwMode="auto">
          <a:xfrm>
            <a:off x="304800" y="1676400"/>
            <a:ext cx="8229600" cy="1066800"/>
          </a:xfrm>
          <a:prstGeom prst="rect">
            <a:avLst/>
          </a:prstGeom>
          <a:noFill/>
          <a:ln w="9525">
            <a:noFill/>
            <a:miter lim="800000"/>
            <a:headEnd/>
            <a:tailEnd/>
          </a:ln>
        </p:spPr>
        <p:txBody>
          <a:bodyPr>
            <a:spAutoFit/>
          </a:bodyPr>
          <a:lstStyle/>
          <a:p>
            <a:pPr algn="ctr" eaLnBrk="1" hangingPunct="1">
              <a:spcBef>
                <a:spcPct val="50000"/>
              </a:spcBef>
            </a:pPr>
            <a:r>
              <a:rPr lang="en-US" sz="3200">
                <a:solidFill>
                  <a:srgbClr val="000000"/>
                </a:solidFill>
                <a:latin typeface="Arial" charset="0"/>
              </a:rPr>
              <a:t>5. Những câu nói nào của anh Thành cho thấy anh luôn nghĩ tới dân, tới nước?</a:t>
            </a:r>
          </a:p>
        </p:txBody>
      </p:sp>
      <p:sp>
        <p:nvSpPr>
          <p:cNvPr id="48134" name="Text Box 6"/>
          <p:cNvSpPr txBox="1">
            <a:spLocks noChangeArrowheads="1"/>
          </p:cNvSpPr>
          <p:nvPr/>
        </p:nvSpPr>
        <p:spPr bwMode="auto">
          <a:xfrm>
            <a:off x="304800" y="3276600"/>
            <a:ext cx="8458200" cy="2800350"/>
          </a:xfrm>
          <a:prstGeom prst="rect">
            <a:avLst/>
          </a:prstGeom>
          <a:noFill/>
          <a:ln w="9525">
            <a:noFill/>
            <a:miter lim="800000"/>
            <a:headEnd/>
            <a:tailEnd/>
          </a:ln>
        </p:spPr>
        <p:txBody>
          <a:bodyPr>
            <a:spAutoFit/>
          </a:bodyPr>
          <a:lstStyle/>
          <a:p>
            <a:pPr eaLnBrk="1" hangingPunct="1">
              <a:spcBef>
                <a:spcPct val="50000"/>
              </a:spcBef>
              <a:buClr>
                <a:srgbClr val="00FF00"/>
              </a:buClr>
              <a:buFont typeface="Wingdings" pitchFamily="2" charset="2"/>
              <a:buChar char="v"/>
            </a:pPr>
            <a:r>
              <a:rPr lang="en-US" sz="3200">
                <a:solidFill>
                  <a:srgbClr val="0000FF"/>
                </a:solidFill>
                <a:latin typeface="Arial" charset="0"/>
              </a:rPr>
              <a:t> Chúng ta là đồng bào. Cùng máu đỏ da vàng với nhau. Nhưng.......anh có khi nào nghĩ đến đồng bào không?</a:t>
            </a:r>
          </a:p>
          <a:p>
            <a:pPr eaLnBrk="1" hangingPunct="1">
              <a:spcBef>
                <a:spcPct val="50000"/>
              </a:spcBef>
              <a:buClr>
                <a:srgbClr val="00FF00"/>
              </a:buClr>
              <a:buFont typeface="Wingdings" pitchFamily="2" charset="2"/>
              <a:buChar char="v"/>
            </a:pPr>
            <a:r>
              <a:rPr lang="en-US" sz="3200">
                <a:solidFill>
                  <a:srgbClr val="0000FF"/>
                </a:solidFill>
                <a:latin typeface="Arial" charset="0"/>
              </a:rPr>
              <a:t>Vì anh với tôi....chúng ta là công dân nước Việt...</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48133"/>
                                        </p:tgtEl>
                                        <p:attrNameLst>
                                          <p:attrName>style.visibility</p:attrName>
                                        </p:attrNameLst>
                                      </p:cBhvr>
                                      <p:to>
                                        <p:strVal val="visible"/>
                                      </p:to>
                                    </p:set>
                                    <p:anim calcmode="lin" valueType="num">
                                      <p:cBhvr>
                                        <p:cTn id="7" dur="500" fill="hold"/>
                                        <p:tgtEl>
                                          <p:spTgt spid="48133"/>
                                        </p:tgtEl>
                                        <p:attrNameLst>
                                          <p:attrName>ppt_w</p:attrName>
                                        </p:attrNameLst>
                                      </p:cBhvr>
                                      <p:tavLst>
                                        <p:tav tm="0">
                                          <p:val>
                                            <p:strVal val="#ppt_w*0.05"/>
                                          </p:val>
                                        </p:tav>
                                        <p:tav tm="100000">
                                          <p:val>
                                            <p:strVal val="#ppt_w"/>
                                          </p:val>
                                        </p:tav>
                                      </p:tavLst>
                                    </p:anim>
                                    <p:anim calcmode="lin" valueType="num">
                                      <p:cBhvr>
                                        <p:cTn id="8" dur="500" fill="hold"/>
                                        <p:tgtEl>
                                          <p:spTgt spid="48133"/>
                                        </p:tgtEl>
                                        <p:attrNameLst>
                                          <p:attrName>ppt_h</p:attrName>
                                        </p:attrNameLst>
                                      </p:cBhvr>
                                      <p:tavLst>
                                        <p:tav tm="0">
                                          <p:val>
                                            <p:strVal val="#ppt_h"/>
                                          </p:val>
                                        </p:tav>
                                        <p:tav tm="100000">
                                          <p:val>
                                            <p:strVal val="#ppt_h"/>
                                          </p:val>
                                        </p:tav>
                                      </p:tavLst>
                                    </p:anim>
                                    <p:anim calcmode="lin" valueType="num">
                                      <p:cBhvr>
                                        <p:cTn id="9" dur="500" fill="hold"/>
                                        <p:tgtEl>
                                          <p:spTgt spid="48133"/>
                                        </p:tgtEl>
                                        <p:attrNameLst>
                                          <p:attrName>ppt_x</p:attrName>
                                        </p:attrNameLst>
                                      </p:cBhvr>
                                      <p:tavLst>
                                        <p:tav tm="0">
                                          <p:val>
                                            <p:strVal val="#ppt_x-.2"/>
                                          </p:val>
                                        </p:tav>
                                        <p:tav tm="100000">
                                          <p:val>
                                            <p:strVal val="#ppt_x"/>
                                          </p:val>
                                        </p:tav>
                                      </p:tavLst>
                                    </p:anim>
                                    <p:anim calcmode="lin" valueType="num">
                                      <p:cBhvr>
                                        <p:cTn id="10" dur="500" fill="hold"/>
                                        <p:tgtEl>
                                          <p:spTgt spid="48133"/>
                                        </p:tgtEl>
                                        <p:attrNameLst>
                                          <p:attrName>ppt_y</p:attrName>
                                        </p:attrNameLst>
                                      </p:cBhvr>
                                      <p:tavLst>
                                        <p:tav tm="0">
                                          <p:val>
                                            <p:strVal val="#ppt_y"/>
                                          </p:val>
                                        </p:tav>
                                        <p:tav tm="100000">
                                          <p:val>
                                            <p:strVal val="#ppt_y"/>
                                          </p:val>
                                        </p:tav>
                                      </p:tavLst>
                                    </p:anim>
                                    <p:animEffect transition="in" filter="fade">
                                      <p:cBhvr>
                                        <p:cTn id="11" dur="500"/>
                                        <p:tgtEl>
                                          <p:spTgt spid="4813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48134"/>
                                        </p:tgtEl>
                                        <p:attrNameLst>
                                          <p:attrName>style.visibility</p:attrName>
                                        </p:attrNameLst>
                                      </p:cBhvr>
                                      <p:to>
                                        <p:strVal val="visible"/>
                                      </p:to>
                                    </p:set>
                                    <p:animEffect transition="in" filter="fade">
                                      <p:cBhvr>
                                        <p:cTn id="16" dur="500"/>
                                        <p:tgtEl>
                                          <p:spTgt spid="48134"/>
                                        </p:tgtEl>
                                      </p:cBhvr>
                                    </p:animEffect>
                                    <p:anim calcmode="lin" valueType="num">
                                      <p:cBhvr>
                                        <p:cTn id="17" dur="500" fill="hold"/>
                                        <p:tgtEl>
                                          <p:spTgt spid="48134"/>
                                        </p:tgtEl>
                                        <p:attrNameLst>
                                          <p:attrName>ppt_x</p:attrName>
                                        </p:attrNameLst>
                                      </p:cBhvr>
                                      <p:tavLst>
                                        <p:tav tm="0">
                                          <p:val>
                                            <p:strVal val="#ppt_x-.1"/>
                                          </p:val>
                                        </p:tav>
                                        <p:tav tm="100000">
                                          <p:val>
                                            <p:strVal val="#ppt_x"/>
                                          </p:val>
                                        </p:tav>
                                      </p:tavLst>
                                    </p:anim>
                                    <p:anim calcmode="lin" valueType="num">
                                      <p:cBhvr>
                                        <p:cTn id="18" dur="500" fill="hold"/>
                                        <p:tgtEl>
                                          <p:spTgt spid="481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p:bldP spid="4813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65540" name="Text Box 4"/>
          <p:cNvSpPr txBox="1">
            <a:spLocks noChangeArrowheads="1"/>
          </p:cNvSpPr>
          <p:nvPr/>
        </p:nvSpPr>
        <p:spPr bwMode="auto">
          <a:xfrm>
            <a:off x="304800" y="1676400"/>
            <a:ext cx="8229600" cy="1066800"/>
          </a:xfrm>
          <a:prstGeom prst="rect">
            <a:avLst/>
          </a:prstGeom>
          <a:noFill/>
          <a:ln w="9525">
            <a:noFill/>
            <a:miter lim="800000"/>
            <a:headEnd/>
            <a:tailEnd/>
          </a:ln>
        </p:spPr>
        <p:txBody>
          <a:bodyPr>
            <a:spAutoFit/>
          </a:bodyPr>
          <a:lstStyle/>
          <a:p>
            <a:pPr algn="ctr" eaLnBrk="1" hangingPunct="1">
              <a:spcBef>
                <a:spcPct val="50000"/>
              </a:spcBef>
            </a:pPr>
            <a:r>
              <a:rPr lang="en-US" sz="3200">
                <a:solidFill>
                  <a:srgbClr val="000000"/>
                </a:solidFill>
                <a:latin typeface="Arial" charset="0"/>
              </a:rPr>
              <a:t>6. Em có nhận xét gì về câu chuyện giữa anh Lê và anh Thành.</a:t>
            </a:r>
          </a:p>
        </p:txBody>
      </p:sp>
      <p:sp>
        <p:nvSpPr>
          <p:cNvPr id="65541" name="Text Box 5"/>
          <p:cNvSpPr txBox="1">
            <a:spLocks noChangeArrowheads="1"/>
          </p:cNvSpPr>
          <p:nvPr/>
        </p:nvSpPr>
        <p:spPr bwMode="auto">
          <a:xfrm>
            <a:off x="304800" y="3276600"/>
            <a:ext cx="8229600" cy="1570038"/>
          </a:xfrm>
          <a:prstGeom prst="rect">
            <a:avLst/>
          </a:prstGeom>
          <a:noFill/>
          <a:ln w="9525">
            <a:noFill/>
            <a:miter lim="800000"/>
            <a:headEnd/>
            <a:tailEnd/>
          </a:ln>
        </p:spPr>
        <p:txBody>
          <a:bodyPr>
            <a:spAutoFit/>
          </a:bodyPr>
          <a:lstStyle/>
          <a:p>
            <a:pPr algn="ctr" eaLnBrk="1" hangingPunct="1">
              <a:spcBef>
                <a:spcPct val="50000"/>
              </a:spcBef>
              <a:buClr>
                <a:srgbClr val="00FF00"/>
              </a:buClr>
              <a:buFont typeface="Wingdings" pitchFamily="2" charset="2"/>
              <a:buChar char="v"/>
            </a:pPr>
            <a:r>
              <a:rPr lang="en-US" sz="3200">
                <a:solidFill>
                  <a:srgbClr val="0000FF"/>
                </a:solidFill>
                <a:latin typeface="Arial" charset="0"/>
              </a:rPr>
              <a:t> Câu chuyện giữa anh Lê và anh Thành không cùng một nội dung, mỗi người nói một chuyện khác.</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65540"/>
                                        </p:tgtEl>
                                        <p:attrNameLst>
                                          <p:attrName>style.visibility</p:attrName>
                                        </p:attrNameLst>
                                      </p:cBhvr>
                                      <p:to>
                                        <p:strVal val="visible"/>
                                      </p:to>
                                    </p:set>
                                    <p:anim calcmode="lin" valueType="num">
                                      <p:cBhvr>
                                        <p:cTn id="7" dur="500" fill="hold"/>
                                        <p:tgtEl>
                                          <p:spTgt spid="65540"/>
                                        </p:tgtEl>
                                        <p:attrNameLst>
                                          <p:attrName>ppt_w</p:attrName>
                                        </p:attrNameLst>
                                      </p:cBhvr>
                                      <p:tavLst>
                                        <p:tav tm="0">
                                          <p:val>
                                            <p:strVal val="#ppt_w*0.05"/>
                                          </p:val>
                                        </p:tav>
                                        <p:tav tm="100000">
                                          <p:val>
                                            <p:strVal val="#ppt_w"/>
                                          </p:val>
                                        </p:tav>
                                      </p:tavLst>
                                    </p:anim>
                                    <p:anim calcmode="lin" valueType="num">
                                      <p:cBhvr>
                                        <p:cTn id="8" dur="500" fill="hold"/>
                                        <p:tgtEl>
                                          <p:spTgt spid="65540"/>
                                        </p:tgtEl>
                                        <p:attrNameLst>
                                          <p:attrName>ppt_h</p:attrName>
                                        </p:attrNameLst>
                                      </p:cBhvr>
                                      <p:tavLst>
                                        <p:tav tm="0">
                                          <p:val>
                                            <p:strVal val="#ppt_h"/>
                                          </p:val>
                                        </p:tav>
                                        <p:tav tm="100000">
                                          <p:val>
                                            <p:strVal val="#ppt_h"/>
                                          </p:val>
                                        </p:tav>
                                      </p:tavLst>
                                    </p:anim>
                                    <p:anim calcmode="lin" valueType="num">
                                      <p:cBhvr>
                                        <p:cTn id="9" dur="500" fill="hold"/>
                                        <p:tgtEl>
                                          <p:spTgt spid="65540"/>
                                        </p:tgtEl>
                                        <p:attrNameLst>
                                          <p:attrName>ppt_x</p:attrName>
                                        </p:attrNameLst>
                                      </p:cBhvr>
                                      <p:tavLst>
                                        <p:tav tm="0">
                                          <p:val>
                                            <p:strVal val="#ppt_x-.2"/>
                                          </p:val>
                                        </p:tav>
                                        <p:tav tm="100000">
                                          <p:val>
                                            <p:strVal val="#ppt_x"/>
                                          </p:val>
                                        </p:tav>
                                      </p:tavLst>
                                    </p:anim>
                                    <p:anim calcmode="lin" valueType="num">
                                      <p:cBhvr>
                                        <p:cTn id="10" dur="500" fill="hold"/>
                                        <p:tgtEl>
                                          <p:spTgt spid="65540"/>
                                        </p:tgtEl>
                                        <p:attrNameLst>
                                          <p:attrName>ppt_y</p:attrName>
                                        </p:attrNameLst>
                                      </p:cBhvr>
                                      <p:tavLst>
                                        <p:tav tm="0">
                                          <p:val>
                                            <p:strVal val="#ppt_y"/>
                                          </p:val>
                                        </p:tav>
                                        <p:tav tm="100000">
                                          <p:val>
                                            <p:strVal val="#ppt_y"/>
                                          </p:val>
                                        </p:tav>
                                      </p:tavLst>
                                    </p:anim>
                                    <p:animEffect transition="in" filter="fade">
                                      <p:cBhvr>
                                        <p:cTn id="11" dur="500"/>
                                        <p:tgtEl>
                                          <p:spTgt spid="6554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65541"/>
                                        </p:tgtEl>
                                        <p:attrNameLst>
                                          <p:attrName>style.visibility</p:attrName>
                                        </p:attrNameLst>
                                      </p:cBhvr>
                                      <p:to>
                                        <p:strVal val="visible"/>
                                      </p:to>
                                    </p:set>
                                    <p:animEffect transition="in" filter="fade">
                                      <p:cBhvr>
                                        <p:cTn id="16" dur="500"/>
                                        <p:tgtEl>
                                          <p:spTgt spid="65541"/>
                                        </p:tgtEl>
                                      </p:cBhvr>
                                    </p:animEffect>
                                    <p:anim calcmode="lin" valueType="num">
                                      <p:cBhvr>
                                        <p:cTn id="17" dur="500" fill="hold"/>
                                        <p:tgtEl>
                                          <p:spTgt spid="65541"/>
                                        </p:tgtEl>
                                        <p:attrNameLst>
                                          <p:attrName>ppt_x</p:attrName>
                                        </p:attrNameLst>
                                      </p:cBhvr>
                                      <p:tavLst>
                                        <p:tav tm="0">
                                          <p:val>
                                            <p:strVal val="#ppt_x-.1"/>
                                          </p:val>
                                        </p:tav>
                                        <p:tav tm="100000">
                                          <p:val>
                                            <p:strVal val="#ppt_x"/>
                                          </p:val>
                                        </p:tav>
                                      </p:tavLst>
                                    </p:anim>
                                    <p:anim calcmode="lin" valueType="num">
                                      <p:cBhvr>
                                        <p:cTn id="18" dur="500" fill="hold"/>
                                        <p:tgtEl>
                                          <p:spTgt spid="655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P spid="65541"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66566" name="Text Box 6"/>
          <p:cNvSpPr txBox="1">
            <a:spLocks noChangeArrowheads="1"/>
          </p:cNvSpPr>
          <p:nvPr/>
        </p:nvSpPr>
        <p:spPr bwMode="auto">
          <a:xfrm>
            <a:off x="381000" y="914400"/>
            <a:ext cx="8229600" cy="1373188"/>
          </a:xfrm>
          <a:prstGeom prst="rect">
            <a:avLst/>
          </a:prstGeom>
          <a:noFill/>
          <a:ln w="9525">
            <a:noFill/>
            <a:miter lim="800000"/>
            <a:headEnd/>
            <a:tailEnd/>
          </a:ln>
        </p:spPr>
        <p:txBody>
          <a:bodyPr>
            <a:spAutoFit/>
          </a:bodyPr>
          <a:lstStyle/>
          <a:p>
            <a:pPr algn="ctr" eaLnBrk="1" hangingPunct="1">
              <a:spcBef>
                <a:spcPct val="50000"/>
              </a:spcBef>
            </a:pPr>
            <a:r>
              <a:rPr lang="en-US" sz="2800">
                <a:solidFill>
                  <a:srgbClr val="000000"/>
                </a:solidFill>
                <a:latin typeface="Arial" charset="0"/>
              </a:rPr>
              <a:t>7. Câu chuyện giữa anh Thanh và anh Lê nhiều lúc không ăn nhập với nhau. Hãy tìm những chi tiết thể hiện điều đó.</a:t>
            </a:r>
          </a:p>
        </p:txBody>
      </p:sp>
      <p:sp>
        <p:nvSpPr>
          <p:cNvPr id="66567" name="Text Box 7"/>
          <p:cNvSpPr txBox="1">
            <a:spLocks noChangeArrowheads="1"/>
          </p:cNvSpPr>
          <p:nvPr/>
        </p:nvSpPr>
        <p:spPr bwMode="auto">
          <a:xfrm>
            <a:off x="304800" y="2438400"/>
            <a:ext cx="8839200" cy="3724275"/>
          </a:xfrm>
          <a:prstGeom prst="rect">
            <a:avLst/>
          </a:prstGeom>
          <a:noFill/>
          <a:ln w="9525">
            <a:noFill/>
            <a:miter lim="800000"/>
            <a:headEnd/>
            <a:tailEnd/>
          </a:ln>
        </p:spPr>
        <p:txBody>
          <a:bodyPr>
            <a:spAutoFit/>
          </a:bodyPr>
          <a:lstStyle/>
          <a:p>
            <a:pPr eaLnBrk="1" hangingPunct="1">
              <a:spcBef>
                <a:spcPct val="50000"/>
              </a:spcBef>
              <a:buClr>
                <a:srgbClr val="00FF00"/>
              </a:buClr>
              <a:buFont typeface="Wingdings" pitchFamily="2" charset="2"/>
              <a:buChar char="v"/>
            </a:pPr>
            <a:r>
              <a:rPr lang="en-US" sz="2800">
                <a:solidFill>
                  <a:srgbClr val="0000FF"/>
                </a:solidFill>
                <a:latin typeface="Arial" charset="0"/>
              </a:rPr>
              <a:t> Anh Lê hỏi: Vậy anh vào Sài Gòn này để làm gì?</a:t>
            </a:r>
          </a:p>
          <a:p>
            <a:pPr eaLnBrk="1" hangingPunct="1">
              <a:spcBef>
                <a:spcPct val="50000"/>
              </a:spcBef>
              <a:buClr>
                <a:srgbClr val="00FF00"/>
              </a:buClr>
              <a:buFont typeface="Wingdings" pitchFamily="2" charset="2"/>
              <a:buNone/>
            </a:pPr>
            <a:r>
              <a:rPr lang="en-US" sz="2800">
                <a:solidFill>
                  <a:srgbClr val="0000FF"/>
                </a:solidFill>
                <a:latin typeface="Arial" charset="0"/>
              </a:rPr>
              <a:t>    Anh Thành đáp: Anh học trường Sa-xơ-lu Lô-ba... 	thì...ờ...anh là người nước nào?</a:t>
            </a:r>
          </a:p>
          <a:p>
            <a:pPr eaLnBrk="1" hangingPunct="1">
              <a:spcBef>
                <a:spcPct val="50000"/>
              </a:spcBef>
              <a:buClr>
                <a:srgbClr val="00FF00"/>
              </a:buClr>
              <a:buFont typeface="Wingdings" pitchFamily="2" charset="2"/>
              <a:buChar char="v"/>
            </a:pPr>
            <a:r>
              <a:rPr lang="en-US" sz="2800">
                <a:solidFill>
                  <a:srgbClr val="0000FF"/>
                </a:solidFill>
                <a:latin typeface="Arial" charset="0"/>
              </a:rPr>
              <a:t>Anh Lê nói: Nhưng tôi chưa hiểu vì sao anh...Sài 	Gòn này nữa.</a:t>
            </a:r>
          </a:p>
          <a:p>
            <a:pPr eaLnBrk="1" hangingPunct="1">
              <a:spcBef>
                <a:spcPct val="50000"/>
              </a:spcBef>
              <a:buClr>
                <a:srgbClr val="00FF00"/>
              </a:buClr>
              <a:buFont typeface="Wingdings" pitchFamily="2" charset="2"/>
              <a:buNone/>
            </a:pPr>
            <a:r>
              <a:rPr lang="en-US" sz="2800">
                <a:solidFill>
                  <a:srgbClr val="0000FF"/>
                </a:solidFill>
                <a:latin typeface="Arial" charset="0"/>
              </a:rPr>
              <a:t>   Anh Thành trả lời: Anh Lê ạ... không  có mùi, không có khói.</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66566"/>
                                        </p:tgtEl>
                                        <p:attrNameLst>
                                          <p:attrName>style.visibility</p:attrName>
                                        </p:attrNameLst>
                                      </p:cBhvr>
                                      <p:to>
                                        <p:strVal val="visible"/>
                                      </p:to>
                                    </p:set>
                                    <p:anim calcmode="lin" valueType="num">
                                      <p:cBhvr>
                                        <p:cTn id="7" dur="500" fill="hold"/>
                                        <p:tgtEl>
                                          <p:spTgt spid="66566"/>
                                        </p:tgtEl>
                                        <p:attrNameLst>
                                          <p:attrName>ppt_w</p:attrName>
                                        </p:attrNameLst>
                                      </p:cBhvr>
                                      <p:tavLst>
                                        <p:tav tm="0">
                                          <p:val>
                                            <p:strVal val="#ppt_w*0.05"/>
                                          </p:val>
                                        </p:tav>
                                        <p:tav tm="100000">
                                          <p:val>
                                            <p:strVal val="#ppt_w"/>
                                          </p:val>
                                        </p:tav>
                                      </p:tavLst>
                                    </p:anim>
                                    <p:anim calcmode="lin" valueType="num">
                                      <p:cBhvr>
                                        <p:cTn id="8" dur="500" fill="hold"/>
                                        <p:tgtEl>
                                          <p:spTgt spid="66566"/>
                                        </p:tgtEl>
                                        <p:attrNameLst>
                                          <p:attrName>ppt_h</p:attrName>
                                        </p:attrNameLst>
                                      </p:cBhvr>
                                      <p:tavLst>
                                        <p:tav tm="0">
                                          <p:val>
                                            <p:strVal val="#ppt_h"/>
                                          </p:val>
                                        </p:tav>
                                        <p:tav tm="100000">
                                          <p:val>
                                            <p:strVal val="#ppt_h"/>
                                          </p:val>
                                        </p:tav>
                                      </p:tavLst>
                                    </p:anim>
                                    <p:anim calcmode="lin" valueType="num">
                                      <p:cBhvr>
                                        <p:cTn id="9" dur="500" fill="hold"/>
                                        <p:tgtEl>
                                          <p:spTgt spid="66566"/>
                                        </p:tgtEl>
                                        <p:attrNameLst>
                                          <p:attrName>ppt_x</p:attrName>
                                        </p:attrNameLst>
                                      </p:cBhvr>
                                      <p:tavLst>
                                        <p:tav tm="0">
                                          <p:val>
                                            <p:strVal val="#ppt_x-.2"/>
                                          </p:val>
                                        </p:tav>
                                        <p:tav tm="100000">
                                          <p:val>
                                            <p:strVal val="#ppt_x"/>
                                          </p:val>
                                        </p:tav>
                                      </p:tavLst>
                                    </p:anim>
                                    <p:anim calcmode="lin" valueType="num">
                                      <p:cBhvr>
                                        <p:cTn id="10" dur="500" fill="hold"/>
                                        <p:tgtEl>
                                          <p:spTgt spid="66566"/>
                                        </p:tgtEl>
                                        <p:attrNameLst>
                                          <p:attrName>ppt_y</p:attrName>
                                        </p:attrNameLst>
                                      </p:cBhvr>
                                      <p:tavLst>
                                        <p:tav tm="0">
                                          <p:val>
                                            <p:strVal val="#ppt_y"/>
                                          </p:val>
                                        </p:tav>
                                        <p:tav tm="100000">
                                          <p:val>
                                            <p:strVal val="#ppt_y"/>
                                          </p:val>
                                        </p:tav>
                                      </p:tavLst>
                                    </p:anim>
                                    <p:animEffect transition="in" filter="fade">
                                      <p:cBhvr>
                                        <p:cTn id="11" dur="500"/>
                                        <p:tgtEl>
                                          <p:spTgt spid="6656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66567"/>
                                        </p:tgtEl>
                                        <p:attrNameLst>
                                          <p:attrName>style.visibility</p:attrName>
                                        </p:attrNameLst>
                                      </p:cBhvr>
                                      <p:to>
                                        <p:strVal val="visible"/>
                                      </p:to>
                                    </p:set>
                                    <p:animEffect transition="in" filter="fade">
                                      <p:cBhvr>
                                        <p:cTn id="16" dur="500"/>
                                        <p:tgtEl>
                                          <p:spTgt spid="66567"/>
                                        </p:tgtEl>
                                      </p:cBhvr>
                                    </p:animEffect>
                                    <p:anim calcmode="lin" valueType="num">
                                      <p:cBhvr>
                                        <p:cTn id="17" dur="500" fill="hold"/>
                                        <p:tgtEl>
                                          <p:spTgt spid="66567"/>
                                        </p:tgtEl>
                                        <p:attrNameLst>
                                          <p:attrName>ppt_x</p:attrName>
                                        </p:attrNameLst>
                                      </p:cBhvr>
                                      <p:tavLst>
                                        <p:tav tm="0">
                                          <p:val>
                                            <p:strVal val="#ppt_x-.1"/>
                                          </p:val>
                                        </p:tav>
                                        <p:tav tm="100000">
                                          <p:val>
                                            <p:strVal val="#ppt_x"/>
                                          </p:val>
                                        </p:tav>
                                      </p:tavLst>
                                    </p:anim>
                                    <p:anim calcmode="lin" valueType="num">
                                      <p:cBhvr>
                                        <p:cTn id="18" dur="500" fill="hold"/>
                                        <p:tgtEl>
                                          <p:spTgt spid="665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6" grpId="0"/>
      <p:bldP spid="66567"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67589" name="Text Box 5"/>
          <p:cNvSpPr txBox="1">
            <a:spLocks noChangeArrowheads="1"/>
          </p:cNvSpPr>
          <p:nvPr/>
        </p:nvSpPr>
        <p:spPr bwMode="auto">
          <a:xfrm>
            <a:off x="304800" y="1676400"/>
            <a:ext cx="8229600" cy="1066800"/>
          </a:xfrm>
          <a:prstGeom prst="rect">
            <a:avLst/>
          </a:prstGeom>
          <a:noFill/>
          <a:ln w="9525">
            <a:noFill/>
            <a:miter lim="800000"/>
            <a:headEnd/>
            <a:tailEnd/>
          </a:ln>
        </p:spPr>
        <p:txBody>
          <a:bodyPr>
            <a:spAutoFit/>
          </a:bodyPr>
          <a:lstStyle/>
          <a:p>
            <a:pPr algn="ctr" eaLnBrk="1" hangingPunct="1">
              <a:spcBef>
                <a:spcPct val="50000"/>
              </a:spcBef>
            </a:pPr>
            <a:r>
              <a:rPr lang="en-US" sz="3200">
                <a:solidFill>
                  <a:srgbClr val="000000"/>
                </a:solidFill>
                <a:latin typeface="Arial" charset="0"/>
              </a:rPr>
              <a:t>8. Theo em, tại sao câu chuyện giữa họ lại không ăn nhập với nhau?</a:t>
            </a:r>
          </a:p>
        </p:txBody>
      </p:sp>
      <p:sp>
        <p:nvSpPr>
          <p:cNvPr id="67590" name="Text Box 6"/>
          <p:cNvSpPr txBox="1">
            <a:spLocks noChangeArrowheads="1"/>
          </p:cNvSpPr>
          <p:nvPr/>
        </p:nvSpPr>
        <p:spPr bwMode="auto">
          <a:xfrm>
            <a:off x="304800" y="3276600"/>
            <a:ext cx="8229600" cy="2554288"/>
          </a:xfrm>
          <a:prstGeom prst="rect">
            <a:avLst/>
          </a:prstGeom>
          <a:noFill/>
          <a:ln w="9525">
            <a:noFill/>
            <a:miter lim="800000"/>
            <a:headEnd/>
            <a:tailEnd/>
          </a:ln>
        </p:spPr>
        <p:txBody>
          <a:bodyPr>
            <a:spAutoFit/>
          </a:bodyPr>
          <a:lstStyle/>
          <a:p>
            <a:pPr algn="ctr" eaLnBrk="1" hangingPunct="1">
              <a:spcBef>
                <a:spcPct val="50000"/>
              </a:spcBef>
              <a:buClr>
                <a:srgbClr val="00FF00"/>
              </a:buClr>
              <a:buFont typeface="Wingdings" pitchFamily="2" charset="2"/>
              <a:buChar char="v"/>
            </a:pPr>
            <a:r>
              <a:rPr lang="en-US" sz="3200">
                <a:solidFill>
                  <a:srgbClr val="0000FF"/>
                </a:solidFill>
                <a:latin typeface="Arial" charset="0"/>
              </a:rPr>
              <a:t> Câu chuyện giữa anh Lê và anh Thành không ăn nhập với nhau vì anh Lê thì nghĩ đến công ăn, việc làm, miếng cơm, manh áo hằng ngày của bạn còn anh Thành nghĩ đến việc cứu nước, cứu dân.</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67589"/>
                                        </p:tgtEl>
                                        <p:attrNameLst>
                                          <p:attrName>style.visibility</p:attrName>
                                        </p:attrNameLst>
                                      </p:cBhvr>
                                      <p:to>
                                        <p:strVal val="visible"/>
                                      </p:to>
                                    </p:set>
                                    <p:anim calcmode="lin" valueType="num">
                                      <p:cBhvr>
                                        <p:cTn id="7" dur="500" fill="hold"/>
                                        <p:tgtEl>
                                          <p:spTgt spid="67589"/>
                                        </p:tgtEl>
                                        <p:attrNameLst>
                                          <p:attrName>ppt_w</p:attrName>
                                        </p:attrNameLst>
                                      </p:cBhvr>
                                      <p:tavLst>
                                        <p:tav tm="0">
                                          <p:val>
                                            <p:strVal val="#ppt_w*0.05"/>
                                          </p:val>
                                        </p:tav>
                                        <p:tav tm="100000">
                                          <p:val>
                                            <p:strVal val="#ppt_w"/>
                                          </p:val>
                                        </p:tav>
                                      </p:tavLst>
                                    </p:anim>
                                    <p:anim calcmode="lin" valueType="num">
                                      <p:cBhvr>
                                        <p:cTn id="8" dur="500" fill="hold"/>
                                        <p:tgtEl>
                                          <p:spTgt spid="67589"/>
                                        </p:tgtEl>
                                        <p:attrNameLst>
                                          <p:attrName>ppt_h</p:attrName>
                                        </p:attrNameLst>
                                      </p:cBhvr>
                                      <p:tavLst>
                                        <p:tav tm="0">
                                          <p:val>
                                            <p:strVal val="#ppt_h"/>
                                          </p:val>
                                        </p:tav>
                                        <p:tav tm="100000">
                                          <p:val>
                                            <p:strVal val="#ppt_h"/>
                                          </p:val>
                                        </p:tav>
                                      </p:tavLst>
                                    </p:anim>
                                    <p:anim calcmode="lin" valueType="num">
                                      <p:cBhvr>
                                        <p:cTn id="9" dur="500" fill="hold"/>
                                        <p:tgtEl>
                                          <p:spTgt spid="67589"/>
                                        </p:tgtEl>
                                        <p:attrNameLst>
                                          <p:attrName>ppt_x</p:attrName>
                                        </p:attrNameLst>
                                      </p:cBhvr>
                                      <p:tavLst>
                                        <p:tav tm="0">
                                          <p:val>
                                            <p:strVal val="#ppt_x-.2"/>
                                          </p:val>
                                        </p:tav>
                                        <p:tav tm="100000">
                                          <p:val>
                                            <p:strVal val="#ppt_x"/>
                                          </p:val>
                                        </p:tav>
                                      </p:tavLst>
                                    </p:anim>
                                    <p:anim calcmode="lin" valueType="num">
                                      <p:cBhvr>
                                        <p:cTn id="10" dur="500" fill="hold"/>
                                        <p:tgtEl>
                                          <p:spTgt spid="67589"/>
                                        </p:tgtEl>
                                        <p:attrNameLst>
                                          <p:attrName>ppt_y</p:attrName>
                                        </p:attrNameLst>
                                      </p:cBhvr>
                                      <p:tavLst>
                                        <p:tav tm="0">
                                          <p:val>
                                            <p:strVal val="#ppt_y"/>
                                          </p:val>
                                        </p:tav>
                                        <p:tav tm="100000">
                                          <p:val>
                                            <p:strVal val="#ppt_y"/>
                                          </p:val>
                                        </p:tav>
                                      </p:tavLst>
                                    </p:anim>
                                    <p:animEffect transition="in" filter="fade">
                                      <p:cBhvr>
                                        <p:cTn id="11" dur="500"/>
                                        <p:tgtEl>
                                          <p:spTgt spid="6758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67590"/>
                                        </p:tgtEl>
                                        <p:attrNameLst>
                                          <p:attrName>style.visibility</p:attrName>
                                        </p:attrNameLst>
                                      </p:cBhvr>
                                      <p:to>
                                        <p:strVal val="visible"/>
                                      </p:to>
                                    </p:set>
                                    <p:animEffect transition="in" filter="fade">
                                      <p:cBhvr>
                                        <p:cTn id="16" dur="500"/>
                                        <p:tgtEl>
                                          <p:spTgt spid="67590"/>
                                        </p:tgtEl>
                                      </p:cBhvr>
                                    </p:animEffect>
                                    <p:anim calcmode="lin" valueType="num">
                                      <p:cBhvr>
                                        <p:cTn id="17" dur="500" fill="hold"/>
                                        <p:tgtEl>
                                          <p:spTgt spid="67590"/>
                                        </p:tgtEl>
                                        <p:attrNameLst>
                                          <p:attrName>ppt_x</p:attrName>
                                        </p:attrNameLst>
                                      </p:cBhvr>
                                      <p:tavLst>
                                        <p:tav tm="0">
                                          <p:val>
                                            <p:strVal val="#ppt_x-.1"/>
                                          </p:val>
                                        </p:tav>
                                        <p:tav tm="100000">
                                          <p:val>
                                            <p:strVal val="#ppt_x"/>
                                          </p:val>
                                        </p:tav>
                                      </p:tavLst>
                                    </p:anim>
                                    <p:anim calcmode="lin" valueType="num">
                                      <p:cBhvr>
                                        <p:cTn id="18" dur="500" fill="hold"/>
                                        <p:tgtEl>
                                          <p:spTgt spid="675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9" grpId="0"/>
      <p:bldP spid="6759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49157" name="Text Box 5"/>
          <p:cNvSpPr txBox="1">
            <a:spLocks noChangeArrowheads="1"/>
          </p:cNvSpPr>
          <p:nvPr/>
        </p:nvSpPr>
        <p:spPr bwMode="auto">
          <a:xfrm>
            <a:off x="304800" y="1676400"/>
            <a:ext cx="8229600" cy="1066800"/>
          </a:xfrm>
          <a:prstGeom prst="rect">
            <a:avLst/>
          </a:prstGeom>
          <a:noFill/>
          <a:ln w="9525">
            <a:noFill/>
            <a:miter lim="800000"/>
            <a:headEnd/>
            <a:tailEnd/>
          </a:ln>
        </p:spPr>
        <p:txBody>
          <a:bodyPr>
            <a:spAutoFit/>
          </a:bodyPr>
          <a:lstStyle/>
          <a:p>
            <a:pPr algn="ctr" eaLnBrk="1" hangingPunct="1">
              <a:spcBef>
                <a:spcPct val="50000"/>
              </a:spcBef>
            </a:pPr>
            <a:r>
              <a:rPr lang="en-US" sz="3200">
                <a:solidFill>
                  <a:srgbClr val="000000"/>
                </a:solidFill>
                <a:latin typeface="Arial" charset="0"/>
              </a:rPr>
              <a:t>Phần một của trích đoạn kịch cho em biết điều gì?</a:t>
            </a:r>
          </a:p>
        </p:txBody>
      </p:sp>
      <p:sp>
        <p:nvSpPr>
          <p:cNvPr id="49158" name="Text Box 6"/>
          <p:cNvSpPr txBox="1">
            <a:spLocks noChangeArrowheads="1"/>
          </p:cNvSpPr>
          <p:nvPr/>
        </p:nvSpPr>
        <p:spPr bwMode="auto">
          <a:xfrm>
            <a:off x="304800" y="3276600"/>
            <a:ext cx="8229600" cy="2286000"/>
          </a:xfrm>
          <a:prstGeom prst="rect">
            <a:avLst/>
          </a:prstGeom>
          <a:noFill/>
          <a:ln w="9525">
            <a:noFill/>
            <a:miter lim="800000"/>
            <a:headEnd/>
            <a:tailEnd/>
          </a:ln>
        </p:spPr>
        <p:txBody>
          <a:bodyPr>
            <a:spAutoFit/>
          </a:bodyPr>
          <a:lstStyle/>
          <a:p>
            <a:pPr algn="ctr" eaLnBrk="1" hangingPunct="1">
              <a:spcBef>
                <a:spcPct val="50000"/>
              </a:spcBef>
              <a:buClr>
                <a:srgbClr val="00FF00"/>
              </a:buClr>
              <a:buFont typeface="Wingdings" pitchFamily="2" charset="2"/>
              <a:buChar char="v"/>
            </a:pPr>
            <a:r>
              <a:rPr lang="en-US" sz="3200">
                <a:solidFill>
                  <a:srgbClr val="0000FF"/>
                </a:solidFill>
                <a:latin typeface="Arial" charset="0"/>
              </a:rPr>
              <a:t> </a:t>
            </a:r>
            <a:r>
              <a:rPr lang="en-US" sz="3200">
                <a:solidFill>
                  <a:srgbClr val="FF0000"/>
                </a:solidFill>
                <a:latin typeface="Arial" charset="0"/>
              </a:rPr>
              <a:t>Nội dung chính:</a:t>
            </a:r>
          </a:p>
          <a:p>
            <a:pPr algn="ctr" eaLnBrk="1" hangingPunct="1">
              <a:spcBef>
                <a:spcPct val="50000"/>
              </a:spcBef>
              <a:buClr>
                <a:srgbClr val="00FF00"/>
              </a:buClr>
              <a:buFont typeface="Wingdings" pitchFamily="2" charset="2"/>
              <a:buNone/>
            </a:pPr>
            <a:r>
              <a:rPr lang="en-US" sz="3200" b="1">
                <a:solidFill>
                  <a:srgbClr val="0000FF"/>
                </a:solidFill>
                <a:latin typeface="Arial" charset="0"/>
              </a:rPr>
              <a:t>Tâm trạng day dứt, trăn trở tìm con đường cứu nước, cứu dân của người thanh niên Nguyễn Tất Thành.</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49157"/>
                                        </p:tgtEl>
                                        <p:attrNameLst>
                                          <p:attrName>style.visibility</p:attrName>
                                        </p:attrNameLst>
                                      </p:cBhvr>
                                      <p:to>
                                        <p:strVal val="visible"/>
                                      </p:to>
                                    </p:set>
                                    <p:anim calcmode="lin" valueType="num">
                                      <p:cBhvr>
                                        <p:cTn id="7" dur="500" fill="hold"/>
                                        <p:tgtEl>
                                          <p:spTgt spid="49157"/>
                                        </p:tgtEl>
                                        <p:attrNameLst>
                                          <p:attrName>ppt_w</p:attrName>
                                        </p:attrNameLst>
                                      </p:cBhvr>
                                      <p:tavLst>
                                        <p:tav tm="0">
                                          <p:val>
                                            <p:strVal val="#ppt_w*0.05"/>
                                          </p:val>
                                        </p:tav>
                                        <p:tav tm="100000">
                                          <p:val>
                                            <p:strVal val="#ppt_w"/>
                                          </p:val>
                                        </p:tav>
                                      </p:tavLst>
                                    </p:anim>
                                    <p:anim calcmode="lin" valueType="num">
                                      <p:cBhvr>
                                        <p:cTn id="8" dur="500" fill="hold"/>
                                        <p:tgtEl>
                                          <p:spTgt spid="49157"/>
                                        </p:tgtEl>
                                        <p:attrNameLst>
                                          <p:attrName>ppt_h</p:attrName>
                                        </p:attrNameLst>
                                      </p:cBhvr>
                                      <p:tavLst>
                                        <p:tav tm="0">
                                          <p:val>
                                            <p:strVal val="#ppt_h"/>
                                          </p:val>
                                        </p:tav>
                                        <p:tav tm="100000">
                                          <p:val>
                                            <p:strVal val="#ppt_h"/>
                                          </p:val>
                                        </p:tav>
                                      </p:tavLst>
                                    </p:anim>
                                    <p:anim calcmode="lin" valueType="num">
                                      <p:cBhvr>
                                        <p:cTn id="9" dur="500" fill="hold"/>
                                        <p:tgtEl>
                                          <p:spTgt spid="49157"/>
                                        </p:tgtEl>
                                        <p:attrNameLst>
                                          <p:attrName>ppt_x</p:attrName>
                                        </p:attrNameLst>
                                      </p:cBhvr>
                                      <p:tavLst>
                                        <p:tav tm="0">
                                          <p:val>
                                            <p:strVal val="#ppt_x-.2"/>
                                          </p:val>
                                        </p:tav>
                                        <p:tav tm="100000">
                                          <p:val>
                                            <p:strVal val="#ppt_x"/>
                                          </p:val>
                                        </p:tav>
                                      </p:tavLst>
                                    </p:anim>
                                    <p:anim calcmode="lin" valueType="num">
                                      <p:cBhvr>
                                        <p:cTn id="10" dur="500" fill="hold"/>
                                        <p:tgtEl>
                                          <p:spTgt spid="49157"/>
                                        </p:tgtEl>
                                        <p:attrNameLst>
                                          <p:attrName>ppt_y</p:attrName>
                                        </p:attrNameLst>
                                      </p:cBhvr>
                                      <p:tavLst>
                                        <p:tav tm="0">
                                          <p:val>
                                            <p:strVal val="#ppt_y"/>
                                          </p:val>
                                        </p:tav>
                                        <p:tav tm="100000">
                                          <p:val>
                                            <p:strVal val="#ppt_y"/>
                                          </p:val>
                                        </p:tav>
                                      </p:tavLst>
                                    </p:anim>
                                    <p:animEffect transition="in" filter="fade">
                                      <p:cBhvr>
                                        <p:cTn id="11" dur="500"/>
                                        <p:tgtEl>
                                          <p:spTgt spid="4915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49158"/>
                                        </p:tgtEl>
                                        <p:attrNameLst>
                                          <p:attrName>style.visibility</p:attrName>
                                        </p:attrNameLst>
                                      </p:cBhvr>
                                      <p:to>
                                        <p:strVal val="visible"/>
                                      </p:to>
                                    </p:set>
                                    <p:animEffect transition="in" filter="fade">
                                      <p:cBhvr>
                                        <p:cTn id="16" dur="500"/>
                                        <p:tgtEl>
                                          <p:spTgt spid="49158"/>
                                        </p:tgtEl>
                                      </p:cBhvr>
                                    </p:animEffect>
                                    <p:anim calcmode="lin" valueType="num">
                                      <p:cBhvr>
                                        <p:cTn id="17" dur="500" fill="hold"/>
                                        <p:tgtEl>
                                          <p:spTgt spid="49158"/>
                                        </p:tgtEl>
                                        <p:attrNameLst>
                                          <p:attrName>ppt_x</p:attrName>
                                        </p:attrNameLst>
                                      </p:cBhvr>
                                      <p:tavLst>
                                        <p:tav tm="0">
                                          <p:val>
                                            <p:strVal val="#ppt_x-.1"/>
                                          </p:val>
                                        </p:tav>
                                        <p:tav tm="100000">
                                          <p:val>
                                            <p:strVal val="#ppt_x"/>
                                          </p:val>
                                        </p:tav>
                                      </p:tavLst>
                                    </p:anim>
                                    <p:anim calcmode="lin" valueType="num">
                                      <p:cBhvr>
                                        <p:cTn id="18" dur="500" fill="hold"/>
                                        <p:tgtEl>
                                          <p:spTgt spid="491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p:bldP spid="4915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WordArt 4"/>
          <p:cNvSpPr>
            <a:spLocks noChangeArrowheads="1" noChangeShapeType="1" noTextEdit="1"/>
          </p:cNvSpPr>
          <p:nvPr/>
        </p:nvSpPr>
        <p:spPr bwMode="auto">
          <a:xfrm>
            <a:off x="457200" y="1371600"/>
            <a:ext cx="8229600" cy="4530725"/>
          </a:xfrm>
          <a:prstGeom prst="rect">
            <a:avLst/>
          </a:prstGeom>
        </p:spPr>
        <p:txBody>
          <a:bodyPr wrap="none" fromWordArt="1">
            <a:prstTxWarp prst="textWave1">
              <a:avLst>
                <a:gd name="adj1" fmla="val 13005"/>
                <a:gd name="adj2" fmla="val 0"/>
              </a:avLst>
            </a:prstTxWarp>
            <a:scene3d>
              <a:camera prst="legacyObliqueTopRight"/>
              <a:lightRig rig="legacyFlat3" dir="b"/>
            </a:scene3d>
            <a:sp3d extrusionH="430200" prstMaterial="legacyMatte">
              <a:extrusionClr>
                <a:srgbClr val="DCEBF5"/>
              </a:extrusionClr>
            </a:sp3d>
          </a:bodyPr>
          <a:lstStyle/>
          <a:p>
            <a:pPr algn="ctr"/>
            <a:r>
              <a:rPr lang="vi-VN" sz="3600" b="1" kern="10">
                <a:ln w="9525">
                  <a:round/>
                  <a:headEnd/>
                  <a:tailEnd/>
                </a:ln>
                <a:gradFill rotWithShape="1">
                  <a:gsLst>
                    <a:gs pos="0">
                      <a:srgbClr val="DCEBF5"/>
                    </a:gs>
                    <a:gs pos="3999">
                      <a:srgbClr val="83A7C3"/>
                    </a:gs>
                    <a:gs pos="6500">
                      <a:srgbClr val="768FB9"/>
                    </a:gs>
                    <a:gs pos="10501">
                      <a:srgbClr val="83A7C3"/>
                    </a:gs>
                    <a:gs pos="25999">
                      <a:srgbClr val="FFFFFF"/>
                    </a:gs>
                    <a:gs pos="28000">
                      <a:srgbClr val="9C6563"/>
                    </a:gs>
                    <a:gs pos="28999">
                      <a:srgbClr val="80302D"/>
                    </a:gs>
                    <a:gs pos="35501">
                      <a:srgbClr val="C0524E"/>
                    </a:gs>
                    <a:gs pos="47000">
                      <a:srgbClr val="EBDAD4"/>
                    </a:gs>
                    <a:gs pos="50000">
                      <a:srgbClr val="55261C"/>
                    </a:gs>
                    <a:gs pos="53000">
                      <a:srgbClr val="EBDAD4"/>
                    </a:gs>
                    <a:gs pos="64500">
                      <a:srgbClr val="C0524E"/>
                    </a:gs>
                    <a:gs pos="71001">
                      <a:srgbClr val="80302D"/>
                    </a:gs>
                    <a:gs pos="72000">
                      <a:srgbClr val="9C6563"/>
                    </a:gs>
                    <a:gs pos="74001">
                      <a:srgbClr val="FFFFFF"/>
                    </a:gs>
                    <a:gs pos="89500">
                      <a:srgbClr val="83A7C3"/>
                    </a:gs>
                    <a:gs pos="93500">
                      <a:srgbClr val="768FB9"/>
                    </a:gs>
                    <a:gs pos="96001">
                      <a:srgbClr val="83A7C3"/>
                    </a:gs>
                    <a:gs pos="100000">
                      <a:srgbClr val="DCEBF5"/>
                    </a:gs>
                  </a:gsLst>
                  <a:lin ang="18900000" scaled="1"/>
                </a:gradFill>
                <a:latin typeface="Arial"/>
                <a:cs typeface="Arial"/>
              </a:rPr>
              <a:t>Luyện đọc diễn cảm</a:t>
            </a:r>
            <a:endParaRPr lang="en-US" sz="3600" b="1" kern="10">
              <a:ln w="9525">
                <a:round/>
                <a:headEnd/>
                <a:tailEnd/>
              </a:ln>
              <a:gradFill rotWithShape="1">
                <a:gsLst>
                  <a:gs pos="0">
                    <a:srgbClr val="DCEBF5"/>
                  </a:gs>
                  <a:gs pos="3999">
                    <a:srgbClr val="83A7C3"/>
                  </a:gs>
                  <a:gs pos="6500">
                    <a:srgbClr val="768FB9"/>
                  </a:gs>
                  <a:gs pos="10501">
                    <a:srgbClr val="83A7C3"/>
                  </a:gs>
                  <a:gs pos="25999">
                    <a:srgbClr val="FFFFFF"/>
                  </a:gs>
                  <a:gs pos="28000">
                    <a:srgbClr val="9C6563"/>
                  </a:gs>
                  <a:gs pos="28999">
                    <a:srgbClr val="80302D"/>
                  </a:gs>
                  <a:gs pos="35501">
                    <a:srgbClr val="C0524E"/>
                  </a:gs>
                  <a:gs pos="47000">
                    <a:srgbClr val="EBDAD4"/>
                  </a:gs>
                  <a:gs pos="50000">
                    <a:srgbClr val="55261C"/>
                  </a:gs>
                  <a:gs pos="53000">
                    <a:srgbClr val="EBDAD4"/>
                  </a:gs>
                  <a:gs pos="64500">
                    <a:srgbClr val="C0524E"/>
                  </a:gs>
                  <a:gs pos="71001">
                    <a:srgbClr val="80302D"/>
                  </a:gs>
                  <a:gs pos="72000">
                    <a:srgbClr val="9C6563"/>
                  </a:gs>
                  <a:gs pos="74001">
                    <a:srgbClr val="FFFFFF"/>
                  </a:gs>
                  <a:gs pos="89500">
                    <a:srgbClr val="83A7C3"/>
                  </a:gs>
                  <a:gs pos="93500">
                    <a:srgbClr val="768FB9"/>
                  </a:gs>
                  <a:gs pos="96001">
                    <a:srgbClr val="83A7C3"/>
                  </a:gs>
                  <a:gs pos="100000">
                    <a:srgbClr val="DCEBF5"/>
                  </a:gs>
                </a:gsLst>
                <a:lin ang="18900000" scaled="1"/>
              </a:gradFill>
              <a:latin typeface="Arial"/>
              <a:cs typeface="Arial"/>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8612"/>
                                        </p:tgtEl>
                                        <p:attrNameLst>
                                          <p:attrName>style.visibility</p:attrName>
                                        </p:attrNameLst>
                                      </p:cBhvr>
                                      <p:to>
                                        <p:strVal val="visible"/>
                                      </p:to>
                                    </p:set>
                                    <p:anim calcmode="lin" valueType="num">
                                      <p:cBhvr>
                                        <p:cTn id="7" dur="1000" fill="hold"/>
                                        <p:tgtEl>
                                          <p:spTgt spid="68612"/>
                                        </p:tgtEl>
                                        <p:attrNameLst>
                                          <p:attrName>ppt_x</p:attrName>
                                        </p:attrNameLst>
                                      </p:cBhvr>
                                      <p:tavLst>
                                        <p:tav tm="0">
                                          <p:val>
                                            <p:strVal val="#ppt_x-.2"/>
                                          </p:val>
                                        </p:tav>
                                        <p:tav tm="100000">
                                          <p:val>
                                            <p:strVal val="#ppt_x"/>
                                          </p:val>
                                        </p:tav>
                                      </p:tavLst>
                                    </p:anim>
                                    <p:anim calcmode="lin" valueType="num">
                                      <p:cBhvr>
                                        <p:cTn id="8" dur="1000" fill="hold"/>
                                        <p:tgtEl>
                                          <p:spTgt spid="68612"/>
                                        </p:tgtEl>
                                        <p:attrNameLst>
                                          <p:attrName>ppt_y</p:attrName>
                                        </p:attrNameLst>
                                      </p:cBhvr>
                                      <p:tavLst>
                                        <p:tav tm="0">
                                          <p:val>
                                            <p:strVal val="#ppt_y"/>
                                          </p:val>
                                        </p:tav>
                                        <p:tav tm="100000">
                                          <p:val>
                                            <p:strVal val="#ppt_y"/>
                                          </p:val>
                                        </p:tav>
                                      </p:tavLst>
                                    </p:anim>
                                    <p:animEffect transition="in" filter="wipe(right)" prLst="gradientSize: 0.1">
                                      <p:cBhvr>
                                        <p:cTn id="9" dur="1000"/>
                                        <p:tgtEl>
                                          <p:spTgt spid="68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69637" name="Text Box 5"/>
          <p:cNvSpPr txBox="1">
            <a:spLocks noChangeArrowheads="1"/>
          </p:cNvSpPr>
          <p:nvPr/>
        </p:nvSpPr>
        <p:spPr bwMode="auto">
          <a:xfrm>
            <a:off x="304800" y="1676400"/>
            <a:ext cx="8229600" cy="1066800"/>
          </a:xfrm>
          <a:prstGeom prst="rect">
            <a:avLst/>
          </a:prstGeom>
          <a:noFill/>
          <a:ln w="9525">
            <a:noFill/>
            <a:miter lim="800000"/>
            <a:headEnd/>
            <a:tailEnd/>
          </a:ln>
        </p:spPr>
        <p:txBody>
          <a:bodyPr>
            <a:spAutoFit/>
          </a:bodyPr>
          <a:lstStyle/>
          <a:p>
            <a:pPr algn="ctr" eaLnBrk="1" hangingPunct="1">
              <a:spcBef>
                <a:spcPct val="50000"/>
              </a:spcBef>
            </a:pPr>
            <a:r>
              <a:rPr lang="en-US" sz="3200">
                <a:solidFill>
                  <a:srgbClr val="000000"/>
                </a:solidFill>
                <a:latin typeface="Arial" charset="0"/>
              </a:rPr>
              <a:t>Chúng ta nên đọc vở kịch thế nào cho phù hợp với từng nhân vật?</a:t>
            </a:r>
          </a:p>
        </p:txBody>
      </p:sp>
      <p:sp>
        <p:nvSpPr>
          <p:cNvPr id="69638" name="Text Box 6"/>
          <p:cNvSpPr txBox="1">
            <a:spLocks noChangeArrowheads="1"/>
          </p:cNvSpPr>
          <p:nvPr/>
        </p:nvSpPr>
        <p:spPr bwMode="auto">
          <a:xfrm>
            <a:off x="304800" y="3276600"/>
            <a:ext cx="8534400" cy="2530475"/>
          </a:xfrm>
          <a:prstGeom prst="rect">
            <a:avLst/>
          </a:prstGeom>
          <a:noFill/>
          <a:ln w="9525">
            <a:noFill/>
            <a:miter lim="800000"/>
            <a:headEnd/>
            <a:tailEnd/>
          </a:ln>
        </p:spPr>
        <p:txBody>
          <a:bodyPr>
            <a:spAutoFit/>
          </a:bodyPr>
          <a:lstStyle/>
          <a:p>
            <a:pPr eaLnBrk="1" hangingPunct="1">
              <a:spcBef>
                <a:spcPct val="50000"/>
              </a:spcBef>
              <a:buClr>
                <a:srgbClr val="00FF00"/>
              </a:buClr>
              <a:buFont typeface="Wingdings" pitchFamily="2" charset="2"/>
              <a:buChar char="v"/>
            </a:pPr>
            <a:r>
              <a:rPr lang="en-US" sz="3200">
                <a:solidFill>
                  <a:srgbClr val="0000FF"/>
                </a:solidFill>
                <a:latin typeface="Arial" charset="0"/>
              </a:rPr>
              <a:t> </a:t>
            </a:r>
            <a:r>
              <a:rPr lang="en-US" sz="3200" b="1">
                <a:solidFill>
                  <a:srgbClr val="0000FF"/>
                </a:solidFill>
                <a:latin typeface="Arial" charset="0"/>
              </a:rPr>
              <a:t>Người dẫn chuyện:</a:t>
            </a:r>
            <a:r>
              <a:rPr lang="en-US" sz="3200">
                <a:solidFill>
                  <a:srgbClr val="0000FF"/>
                </a:solidFill>
                <a:latin typeface="Arial" charset="0"/>
              </a:rPr>
              <a:t> to, rõ ràng, mạch lạc.</a:t>
            </a:r>
          </a:p>
          <a:p>
            <a:pPr eaLnBrk="1" hangingPunct="1">
              <a:spcBef>
                <a:spcPct val="50000"/>
              </a:spcBef>
              <a:buClr>
                <a:srgbClr val="00FF00"/>
              </a:buClr>
              <a:buFont typeface="Wingdings" pitchFamily="2" charset="2"/>
              <a:buChar char="v"/>
            </a:pPr>
            <a:r>
              <a:rPr lang="en-US" sz="3200" b="1">
                <a:solidFill>
                  <a:srgbClr val="0000FF"/>
                </a:solidFill>
                <a:latin typeface="Arial" charset="0"/>
              </a:rPr>
              <a:t>Giọng anh Thành:</a:t>
            </a:r>
            <a:r>
              <a:rPr lang="en-US" sz="3200">
                <a:solidFill>
                  <a:srgbClr val="0000FF"/>
                </a:solidFill>
                <a:latin typeface="Arial" charset="0"/>
              </a:rPr>
              <a:t> chậm rãi, trầm tĩnh,        						sâu lắng</a:t>
            </a:r>
          </a:p>
          <a:p>
            <a:pPr eaLnBrk="1" hangingPunct="1">
              <a:spcBef>
                <a:spcPct val="50000"/>
              </a:spcBef>
              <a:buClr>
                <a:srgbClr val="00FF00"/>
              </a:buClr>
              <a:buFont typeface="Wingdings" pitchFamily="2" charset="2"/>
              <a:buChar char="v"/>
            </a:pPr>
            <a:r>
              <a:rPr lang="en-US" sz="3200" b="1">
                <a:solidFill>
                  <a:srgbClr val="0000FF"/>
                </a:solidFill>
                <a:latin typeface="Arial" charset="0"/>
              </a:rPr>
              <a:t>Giọng anh Lê:</a:t>
            </a:r>
            <a:r>
              <a:rPr lang="en-US" sz="3200">
                <a:solidFill>
                  <a:srgbClr val="0000FF"/>
                </a:solidFill>
                <a:latin typeface="Arial" charset="0"/>
              </a:rPr>
              <a:t> hồ hởi nhiệt tình.</a:t>
            </a:r>
            <a:endParaRPr lang="en-US" sz="3200" b="1">
              <a:solidFill>
                <a:srgbClr val="0000FF"/>
              </a:solidFill>
              <a:latin typeface="Arial"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69637"/>
                                        </p:tgtEl>
                                        <p:attrNameLst>
                                          <p:attrName>style.visibility</p:attrName>
                                        </p:attrNameLst>
                                      </p:cBhvr>
                                      <p:to>
                                        <p:strVal val="visible"/>
                                      </p:to>
                                    </p:set>
                                    <p:anim calcmode="lin" valueType="num">
                                      <p:cBhvr>
                                        <p:cTn id="7" dur="500" fill="hold"/>
                                        <p:tgtEl>
                                          <p:spTgt spid="69637"/>
                                        </p:tgtEl>
                                        <p:attrNameLst>
                                          <p:attrName>ppt_w</p:attrName>
                                        </p:attrNameLst>
                                      </p:cBhvr>
                                      <p:tavLst>
                                        <p:tav tm="0">
                                          <p:val>
                                            <p:strVal val="#ppt_w*0.05"/>
                                          </p:val>
                                        </p:tav>
                                        <p:tav tm="100000">
                                          <p:val>
                                            <p:strVal val="#ppt_w"/>
                                          </p:val>
                                        </p:tav>
                                      </p:tavLst>
                                    </p:anim>
                                    <p:anim calcmode="lin" valueType="num">
                                      <p:cBhvr>
                                        <p:cTn id="8" dur="500" fill="hold"/>
                                        <p:tgtEl>
                                          <p:spTgt spid="69637"/>
                                        </p:tgtEl>
                                        <p:attrNameLst>
                                          <p:attrName>ppt_h</p:attrName>
                                        </p:attrNameLst>
                                      </p:cBhvr>
                                      <p:tavLst>
                                        <p:tav tm="0">
                                          <p:val>
                                            <p:strVal val="#ppt_h"/>
                                          </p:val>
                                        </p:tav>
                                        <p:tav tm="100000">
                                          <p:val>
                                            <p:strVal val="#ppt_h"/>
                                          </p:val>
                                        </p:tav>
                                      </p:tavLst>
                                    </p:anim>
                                    <p:anim calcmode="lin" valueType="num">
                                      <p:cBhvr>
                                        <p:cTn id="9" dur="500" fill="hold"/>
                                        <p:tgtEl>
                                          <p:spTgt spid="69637"/>
                                        </p:tgtEl>
                                        <p:attrNameLst>
                                          <p:attrName>ppt_x</p:attrName>
                                        </p:attrNameLst>
                                      </p:cBhvr>
                                      <p:tavLst>
                                        <p:tav tm="0">
                                          <p:val>
                                            <p:strVal val="#ppt_x-.2"/>
                                          </p:val>
                                        </p:tav>
                                        <p:tav tm="100000">
                                          <p:val>
                                            <p:strVal val="#ppt_x"/>
                                          </p:val>
                                        </p:tav>
                                      </p:tavLst>
                                    </p:anim>
                                    <p:anim calcmode="lin" valueType="num">
                                      <p:cBhvr>
                                        <p:cTn id="10" dur="500" fill="hold"/>
                                        <p:tgtEl>
                                          <p:spTgt spid="69637"/>
                                        </p:tgtEl>
                                        <p:attrNameLst>
                                          <p:attrName>ppt_y</p:attrName>
                                        </p:attrNameLst>
                                      </p:cBhvr>
                                      <p:tavLst>
                                        <p:tav tm="0">
                                          <p:val>
                                            <p:strVal val="#ppt_y"/>
                                          </p:val>
                                        </p:tav>
                                        <p:tav tm="100000">
                                          <p:val>
                                            <p:strVal val="#ppt_y"/>
                                          </p:val>
                                        </p:tav>
                                      </p:tavLst>
                                    </p:anim>
                                    <p:animEffect transition="in" filter="fade">
                                      <p:cBhvr>
                                        <p:cTn id="11" dur="500"/>
                                        <p:tgtEl>
                                          <p:spTgt spid="6963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69638"/>
                                        </p:tgtEl>
                                        <p:attrNameLst>
                                          <p:attrName>style.visibility</p:attrName>
                                        </p:attrNameLst>
                                      </p:cBhvr>
                                      <p:to>
                                        <p:strVal val="visible"/>
                                      </p:to>
                                    </p:set>
                                    <p:animEffect transition="in" filter="fade">
                                      <p:cBhvr>
                                        <p:cTn id="16" dur="500"/>
                                        <p:tgtEl>
                                          <p:spTgt spid="69638"/>
                                        </p:tgtEl>
                                      </p:cBhvr>
                                    </p:animEffect>
                                    <p:anim calcmode="lin" valueType="num">
                                      <p:cBhvr>
                                        <p:cTn id="17" dur="500" fill="hold"/>
                                        <p:tgtEl>
                                          <p:spTgt spid="69638"/>
                                        </p:tgtEl>
                                        <p:attrNameLst>
                                          <p:attrName>ppt_x</p:attrName>
                                        </p:attrNameLst>
                                      </p:cBhvr>
                                      <p:tavLst>
                                        <p:tav tm="0">
                                          <p:val>
                                            <p:strVal val="#ppt_x-.1"/>
                                          </p:val>
                                        </p:tav>
                                        <p:tav tm="100000">
                                          <p:val>
                                            <p:strVal val="#ppt_x"/>
                                          </p:val>
                                        </p:tav>
                                      </p:tavLst>
                                    </p:anim>
                                    <p:anim calcmode="lin" valueType="num">
                                      <p:cBhvr>
                                        <p:cTn id="18" dur="500" fill="hold"/>
                                        <p:tgtEl>
                                          <p:spTgt spid="696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7" grpId="0"/>
      <p:bldP spid="6963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pic>
        <p:nvPicPr>
          <p:cNvPr id="24580" name="Picture 4" descr="Picture 020"/>
          <p:cNvPicPr>
            <a:picLocks noChangeAspect="1" noChangeArrowheads="1"/>
          </p:cNvPicPr>
          <p:nvPr/>
        </p:nvPicPr>
        <p:blipFill>
          <a:blip r:embed="rId2"/>
          <a:srcRect/>
          <a:stretch>
            <a:fillRect/>
          </a:stretch>
        </p:blipFill>
        <p:spPr bwMode="auto">
          <a:xfrm>
            <a:off x="228600" y="2057400"/>
            <a:ext cx="8686800" cy="4572000"/>
          </a:xfrm>
          <a:prstGeom prst="rect">
            <a:avLst/>
          </a:prstGeom>
          <a:noFill/>
          <a:ln w="9525">
            <a:noFill/>
            <a:miter lim="800000"/>
            <a:headEnd/>
            <a:tailEnd/>
          </a:ln>
        </p:spPr>
      </p:pic>
      <p:sp>
        <p:nvSpPr>
          <p:cNvPr id="24582" name="Rectangle 6"/>
          <p:cNvSpPr>
            <a:spLocks noGrp="1" noChangeArrowheads="1"/>
          </p:cNvSpPr>
          <p:nvPr>
            <p:ph type="title"/>
          </p:nvPr>
        </p:nvSpPr>
        <p:spPr>
          <a:effectLst>
            <a:outerShdw dist="107763" dir="13500000" algn="ctr" rotWithShape="0">
              <a:schemeClr val="bg2">
                <a:alpha val="50000"/>
              </a:schemeClr>
            </a:outerShdw>
          </a:effectLst>
        </p:spPr>
        <p:txBody>
          <a:bodyPr/>
          <a:lstStyle/>
          <a:p>
            <a:pPr eaLnBrk="1" hangingPunct="1">
              <a:defRPr/>
            </a:pPr>
            <a:r>
              <a:rPr lang="en-US" smtClean="0">
                <a:solidFill>
                  <a:srgbClr val="00FF00"/>
                </a:solidFill>
                <a:effectLst/>
                <a:latin typeface="Arial" charset="0"/>
              </a:rPr>
              <a:t>Bức tranh vẽ cảnh gì?</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p:cTn id="7" dur="500" fill="hold"/>
                                        <p:tgtEl>
                                          <p:spTgt spid="24580"/>
                                        </p:tgtEl>
                                        <p:attrNameLst>
                                          <p:attrName>ppt_w</p:attrName>
                                        </p:attrNameLst>
                                      </p:cBhvr>
                                      <p:tavLst>
                                        <p:tav tm="0">
                                          <p:val>
                                            <p:strVal val="#ppt_w*0.05"/>
                                          </p:val>
                                        </p:tav>
                                        <p:tav tm="100000">
                                          <p:val>
                                            <p:strVal val="#ppt_w"/>
                                          </p:val>
                                        </p:tav>
                                      </p:tavLst>
                                    </p:anim>
                                    <p:anim calcmode="lin" valueType="num">
                                      <p:cBhvr>
                                        <p:cTn id="8" dur="500" fill="hold"/>
                                        <p:tgtEl>
                                          <p:spTgt spid="24580"/>
                                        </p:tgtEl>
                                        <p:attrNameLst>
                                          <p:attrName>ppt_h</p:attrName>
                                        </p:attrNameLst>
                                      </p:cBhvr>
                                      <p:tavLst>
                                        <p:tav tm="0">
                                          <p:val>
                                            <p:strVal val="#ppt_h"/>
                                          </p:val>
                                        </p:tav>
                                        <p:tav tm="100000">
                                          <p:val>
                                            <p:strVal val="#ppt_h"/>
                                          </p:val>
                                        </p:tav>
                                      </p:tavLst>
                                    </p:anim>
                                    <p:anim calcmode="lin" valueType="num">
                                      <p:cBhvr>
                                        <p:cTn id="9" dur="500" fill="hold"/>
                                        <p:tgtEl>
                                          <p:spTgt spid="24580"/>
                                        </p:tgtEl>
                                        <p:attrNameLst>
                                          <p:attrName>ppt_x</p:attrName>
                                        </p:attrNameLst>
                                      </p:cBhvr>
                                      <p:tavLst>
                                        <p:tav tm="0">
                                          <p:val>
                                            <p:strVal val="#ppt_x-.2"/>
                                          </p:val>
                                        </p:tav>
                                        <p:tav tm="100000">
                                          <p:val>
                                            <p:strVal val="#ppt_x"/>
                                          </p:val>
                                        </p:tav>
                                      </p:tavLst>
                                    </p:anim>
                                    <p:anim calcmode="lin" valueType="num">
                                      <p:cBhvr>
                                        <p:cTn id="10" dur="500" fill="hold"/>
                                        <p:tgtEl>
                                          <p:spTgt spid="24580"/>
                                        </p:tgtEl>
                                        <p:attrNameLst>
                                          <p:attrName>ppt_y</p:attrName>
                                        </p:attrNameLst>
                                      </p:cBhvr>
                                      <p:tavLst>
                                        <p:tav tm="0">
                                          <p:val>
                                            <p:strVal val="#ppt_y"/>
                                          </p:val>
                                        </p:tav>
                                        <p:tav tm="100000">
                                          <p:val>
                                            <p:strVal val="#ppt_y"/>
                                          </p:val>
                                        </p:tav>
                                      </p:tavLst>
                                    </p:anim>
                                    <p:animEffect transition="in" filter="fade">
                                      <p:cBhvr>
                                        <p:cTn id="11" dur="500"/>
                                        <p:tgtEl>
                                          <p:spTgt spid="24580"/>
                                        </p:tgtEl>
                                      </p:cBhvr>
                                    </p:animEffect>
                                  </p:childTnLst>
                                </p:cTn>
                              </p:par>
                              <p:par>
                                <p:cTn id="12" presetID="15" presetClass="entr" presetSubtype="0" fill="hold" grpId="0" nodeType="withEffect">
                                  <p:stCondLst>
                                    <p:cond delay="0"/>
                                  </p:stCondLst>
                                  <p:childTnLst>
                                    <p:set>
                                      <p:cBhvr>
                                        <p:cTn id="13" dur="1" fill="hold">
                                          <p:stCondLst>
                                            <p:cond delay="0"/>
                                          </p:stCondLst>
                                        </p:cTn>
                                        <p:tgtEl>
                                          <p:spTgt spid="24582"/>
                                        </p:tgtEl>
                                        <p:attrNameLst>
                                          <p:attrName>style.visibility</p:attrName>
                                        </p:attrNameLst>
                                      </p:cBhvr>
                                      <p:to>
                                        <p:strVal val="visible"/>
                                      </p:to>
                                    </p:set>
                                    <p:anim calcmode="lin" valueType="num">
                                      <p:cBhvr>
                                        <p:cTn id="14" dur="1000" fill="hold"/>
                                        <p:tgtEl>
                                          <p:spTgt spid="24582"/>
                                        </p:tgtEl>
                                        <p:attrNameLst>
                                          <p:attrName>ppt_w</p:attrName>
                                        </p:attrNameLst>
                                      </p:cBhvr>
                                      <p:tavLst>
                                        <p:tav tm="0">
                                          <p:val>
                                            <p:fltVal val="0"/>
                                          </p:val>
                                        </p:tav>
                                        <p:tav tm="100000">
                                          <p:val>
                                            <p:strVal val="#ppt_w"/>
                                          </p:val>
                                        </p:tav>
                                      </p:tavLst>
                                    </p:anim>
                                    <p:anim calcmode="lin" valueType="num">
                                      <p:cBhvr>
                                        <p:cTn id="15" dur="1000" fill="hold"/>
                                        <p:tgtEl>
                                          <p:spTgt spid="24582"/>
                                        </p:tgtEl>
                                        <p:attrNameLst>
                                          <p:attrName>ppt_h</p:attrName>
                                        </p:attrNameLst>
                                      </p:cBhvr>
                                      <p:tavLst>
                                        <p:tav tm="0">
                                          <p:val>
                                            <p:fltVal val="0"/>
                                          </p:val>
                                        </p:tav>
                                        <p:tav tm="100000">
                                          <p:val>
                                            <p:strVal val="#ppt_h"/>
                                          </p:val>
                                        </p:tav>
                                      </p:tavLst>
                                    </p:anim>
                                    <p:anim calcmode="lin" valueType="num">
                                      <p:cBhvr>
                                        <p:cTn id="16" dur="1000" fill="hold"/>
                                        <p:tgtEl>
                                          <p:spTgt spid="24582"/>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2458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70661" name="Text Box 5"/>
          <p:cNvSpPr txBox="1">
            <a:spLocks noChangeArrowheads="1"/>
          </p:cNvSpPr>
          <p:nvPr/>
        </p:nvSpPr>
        <p:spPr bwMode="auto">
          <a:xfrm>
            <a:off x="304800" y="1143000"/>
            <a:ext cx="8229600" cy="579438"/>
          </a:xfrm>
          <a:prstGeom prst="rect">
            <a:avLst/>
          </a:prstGeom>
          <a:noFill/>
          <a:ln w="9525">
            <a:noFill/>
            <a:miter lim="800000"/>
            <a:headEnd/>
            <a:tailEnd/>
          </a:ln>
        </p:spPr>
        <p:txBody>
          <a:bodyPr>
            <a:spAutoFit/>
          </a:bodyPr>
          <a:lstStyle/>
          <a:p>
            <a:pPr algn="ctr" eaLnBrk="1" hangingPunct="1">
              <a:spcBef>
                <a:spcPct val="50000"/>
              </a:spcBef>
            </a:pPr>
            <a:r>
              <a:rPr lang="en-US" sz="3200">
                <a:solidFill>
                  <a:srgbClr val="000000"/>
                </a:solidFill>
                <a:latin typeface="Arial" charset="0"/>
              </a:rPr>
              <a:t>Em hãy nêu ý nghĩa của trích đoạn vở kịch.</a:t>
            </a:r>
          </a:p>
        </p:txBody>
      </p:sp>
      <p:sp>
        <p:nvSpPr>
          <p:cNvPr id="70662" name="Text Box 6"/>
          <p:cNvSpPr txBox="1">
            <a:spLocks noChangeArrowheads="1"/>
          </p:cNvSpPr>
          <p:nvPr/>
        </p:nvSpPr>
        <p:spPr bwMode="auto">
          <a:xfrm>
            <a:off x="228600" y="2590800"/>
            <a:ext cx="8534400" cy="3292475"/>
          </a:xfrm>
          <a:prstGeom prst="rect">
            <a:avLst/>
          </a:prstGeom>
          <a:noFill/>
          <a:ln w="9525">
            <a:noFill/>
            <a:miter lim="800000"/>
            <a:headEnd/>
            <a:tailEnd/>
          </a:ln>
        </p:spPr>
        <p:txBody>
          <a:bodyPr>
            <a:spAutoFit/>
          </a:bodyPr>
          <a:lstStyle/>
          <a:p>
            <a:pPr eaLnBrk="1" hangingPunct="1">
              <a:spcBef>
                <a:spcPct val="50000"/>
              </a:spcBef>
              <a:buClr>
                <a:srgbClr val="00FF00"/>
              </a:buClr>
              <a:buFont typeface="Wingdings" pitchFamily="2" charset="2"/>
              <a:buChar char="v"/>
            </a:pPr>
            <a:r>
              <a:rPr lang="en-US" sz="3200">
                <a:solidFill>
                  <a:srgbClr val="FF0000"/>
                </a:solidFill>
                <a:latin typeface="Arial" charset="0"/>
              </a:rPr>
              <a:t> </a:t>
            </a:r>
            <a:r>
              <a:rPr lang="en-US" sz="3200" b="1">
                <a:solidFill>
                  <a:srgbClr val="FF0000"/>
                </a:solidFill>
                <a:latin typeface="Arial" charset="0"/>
              </a:rPr>
              <a:t>Tổng kết: </a:t>
            </a:r>
          </a:p>
          <a:p>
            <a:pPr eaLnBrk="1" hangingPunct="1">
              <a:spcBef>
                <a:spcPct val="50000"/>
              </a:spcBef>
              <a:buClr>
                <a:srgbClr val="00FF00"/>
              </a:buClr>
              <a:buFont typeface="Wingdings" pitchFamily="2" charset="2"/>
              <a:buNone/>
            </a:pPr>
            <a:r>
              <a:rPr lang="en-US" sz="3200" b="1">
                <a:solidFill>
                  <a:srgbClr val="0000FF"/>
                </a:solidFill>
                <a:latin typeface="Arial" charset="0"/>
              </a:rPr>
              <a:t>	Anh Thành từ Phan Thiết vào Sài Gòn, anh Lê lập tức xin được việc làm cho anh Thành nhưng anh không hề tỏ ra thiết tha với miếng cơm manh áo hàng ngày mà nghĩ đến những vấn đề khác. </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70661"/>
                                        </p:tgtEl>
                                        <p:attrNameLst>
                                          <p:attrName>style.visibility</p:attrName>
                                        </p:attrNameLst>
                                      </p:cBhvr>
                                      <p:to>
                                        <p:strVal val="visible"/>
                                      </p:to>
                                    </p:set>
                                    <p:anim calcmode="lin" valueType="num">
                                      <p:cBhvr>
                                        <p:cTn id="7" dur="500" fill="hold"/>
                                        <p:tgtEl>
                                          <p:spTgt spid="7066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70661"/>
                                        </p:tgtEl>
                                        <p:attrNameLst>
                                          <p:attrName>ppt_y</p:attrName>
                                        </p:attrNameLst>
                                      </p:cBhvr>
                                      <p:tavLst>
                                        <p:tav tm="0">
                                          <p:val>
                                            <p:strVal val="#ppt_y"/>
                                          </p:val>
                                        </p:tav>
                                        <p:tav tm="100000">
                                          <p:val>
                                            <p:strVal val="#ppt_y"/>
                                          </p:val>
                                        </p:tav>
                                      </p:tavLst>
                                    </p:anim>
                                    <p:anim calcmode="lin" valueType="num">
                                      <p:cBhvr>
                                        <p:cTn id="9" dur="500" fill="hold"/>
                                        <p:tgtEl>
                                          <p:spTgt spid="7066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7066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7066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70662"/>
                                        </p:tgtEl>
                                        <p:attrNameLst>
                                          <p:attrName>style.visibility</p:attrName>
                                        </p:attrNameLst>
                                      </p:cBhvr>
                                      <p:to>
                                        <p:strVal val="visible"/>
                                      </p:to>
                                    </p:set>
                                    <p:animEffect transition="in" filter="fade">
                                      <p:cBhvr>
                                        <p:cTn id="16" dur="500"/>
                                        <p:tgtEl>
                                          <p:spTgt spid="70662"/>
                                        </p:tgtEl>
                                      </p:cBhvr>
                                    </p:animEffect>
                                    <p:anim calcmode="lin" valueType="num">
                                      <p:cBhvr>
                                        <p:cTn id="17" dur="500" fill="hold"/>
                                        <p:tgtEl>
                                          <p:spTgt spid="70662"/>
                                        </p:tgtEl>
                                        <p:attrNameLst>
                                          <p:attrName>ppt_x</p:attrName>
                                        </p:attrNameLst>
                                      </p:cBhvr>
                                      <p:tavLst>
                                        <p:tav tm="0">
                                          <p:val>
                                            <p:strVal val="#ppt_x-.1"/>
                                          </p:val>
                                        </p:tav>
                                        <p:tav tm="100000">
                                          <p:val>
                                            <p:strVal val="#ppt_x"/>
                                          </p:val>
                                        </p:tav>
                                      </p:tavLst>
                                    </p:anim>
                                    <p:anim calcmode="lin" valueType="num">
                                      <p:cBhvr>
                                        <p:cTn id="18" dur="500" fill="hold"/>
                                        <p:tgtEl>
                                          <p:spTgt spid="706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p:bldP spid="70662"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71685" name="WordArt 5"/>
          <p:cNvSpPr>
            <a:spLocks noChangeArrowheads="1" noChangeShapeType="1" noTextEdit="1"/>
          </p:cNvSpPr>
          <p:nvPr/>
        </p:nvSpPr>
        <p:spPr bwMode="auto">
          <a:xfrm>
            <a:off x="3048000" y="381000"/>
            <a:ext cx="2971800" cy="838200"/>
          </a:xfrm>
          <a:prstGeom prst="rect">
            <a:avLst/>
          </a:prstGeom>
        </p:spPr>
        <p:txBody>
          <a:bodyPr wrap="none" fromWordArt="1">
            <a:prstTxWarp prst="textPlain">
              <a:avLst>
                <a:gd name="adj" fmla="val 50000"/>
              </a:avLst>
            </a:prstTxWarp>
          </a:bodyPr>
          <a:lstStyle/>
          <a:p>
            <a:pPr algn="ctr">
              <a:defRPr/>
            </a:pPr>
            <a:r>
              <a:rPr lang="en-US" sz="3600" b="1" kern="10">
                <a:ln w="9525">
                  <a:solidFill>
                    <a:srgbClr val="000000"/>
                  </a:solidFill>
                  <a:round/>
                  <a:headEnd/>
                  <a:tailEnd/>
                </a:ln>
                <a:gradFill rotWithShape="1">
                  <a:gsLst>
                    <a:gs pos="0">
                      <a:schemeClr val="accent1"/>
                    </a:gs>
                    <a:gs pos="50000">
                      <a:schemeClr val="accent1">
                        <a:gamma/>
                        <a:shade val="46275"/>
                        <a:invGamma/>
                      </a:schemeClr>
                    </a:gs>
                    <a:gs pos="100000">
                      <a:schemeClr val="accent1"/>
                    </a:gs>
                  </a:gsLst>
                  <a:lin ang="18900000" scaled="1"/>
                </a:gradFill>
                <a:latin typeface="Arial"/>
                <a:cs typeface="Arial"/>
              </a:rPr>
              <a:t>      </a:t>
            </a:r>
          </a:p>
        </p:txBody>
      </p:sp>
      <p:sp>
        <p:nvSpPr>
          <p:cNvPr id="71686" name="Text Box 6"/>
          <p:cNvSpPr txBox="1">
            <a:spLocks noChangeArrowheads="1"/>
          </p:cNvSpPr>
          <p:nvPr/>
        </p:nvSpPr>
        <p:spPr bwMode="auto">
          <a:xfrm>
            <a:off x="609600" y="1828800"/>
            <a:ext cx="8153400" cy="4238625"/>
          </a:xfrm>
          <a:prstGeom prst="rect">
            <a:avLst/>
          </a:prstGeom>
          <a:noFill/>
          <a:ln w="9525">
            <a:noFill/>
            <a:miter lim="800000"/>
            <a:headEnd/>
            <a:tailEnd/>
          </a:ln>
        </p:spPr>
        <p:txBody>
          <a:bodyPr>
            <a:spAutoFit/>
          </a:bodyPr>
          <a:lstStyle/>
          <a:p>
            <a:pPr eaLnBrk="1" hangingPunct="1">
              <a:spcBef>
                <a:spcPct val="50000"/>
              </a:spcBef>
              <a:buClr>
                <a:schemeClr val="accent2"/>
              </a:buClr>
              <a:buFont typeface="Wingdings" pitchFamily="2" charset="2"/>
              <a:buChar char="v"/>
            </a:pPr>
            <a:r>
              <a:rPr lang="en-US" sz="3200" b="1">
                <a:solidFill>
                  <a:srgbClr val="000000"/>
                </a:solidFill>
                <a:latin typeface="Arial" charset="0"/>
              </a:rPr>
              <a:t>Ôn tập:</a:t>
            </a:r>
          </a:p>
          <a:p>
            <a:pPr eaLnBrk="1" hangingPunct="1">
              <a:spcBef>
                <a:spcPct val="50000"/>
              </a:spcBef>
              <a:buClr>
                <a:schemeClr val="accent2"/>
              </a:buClr>
              <a:buFont typeface="Wingdings" pitchFamily="2" charset="2"/>
              <a:buNone/>
            </a:pPr>
            <a:r>
              <a:rPr lang="en-US" sz="3200">
                <a:solidFill>
                  <a:srgbClr val="0000FF"/>
                </a:solidFill>
                <a:latin typeface="Arial" charset="0"/>
              </a:rPr>
              <a:t>	+Tự luyện đọc bài vừa học.</a:t>
            </a:r>
          </a:p>
          <a:p>
            <a:pPr eaLnBrk="1" hangingPunct="1">
              <a:spcBef>
                <a:spcPct val="50000"/>
              </a:spcBef>
              <a:buClr>
                <a:schemeClr val="accent2"/>
              </a:buClr>
              <a:buFont typeface="Wingdings" pitchFamily="2" charset="2"/>
              <a:buChar char="v"/>
            </a:pPr>
            <a:r>
              <a:rPr lang="en-US" sz="3200" b="1">
                <a:solidFill>
                  <a:srgbClr val="000000"/>
                </a:solidFill>
                <a:latin typeface="Arial" charset="0"/>
              </a:rPr>
              <a:t>Chuẩn bị bài:</a:t>
            </a:r>
          </a:p>
          <a:p>
            <a:pPr eaLnBrk="1" hangingPunct="1">
              <a:spcBef>
                <a:spcPct val="50000"/>
              </a:spcBef>
              <a:buClr>
                <a:schemeClr val="accent2"/>
              </a:buClr>
              <a:buFont typeface="Wingdings" pitchFamily="2" charset="2"/>
              <a:buNone/>
            </a:pPr>
            <a:r>
              <a:rPr lang="en-US" sz="3200">
                <a:solidFill>
                  <a:srgbClr val="0000FF"/>
                </a:solidFill>
                <a:latin typeface="Arial" charset="0"/>
              </a:rPr>
              <a:t>	</a:t>
            </a:r>
            <a:r>
              <a:rPr lang="en-US" sz="3200" b="1">
                <a:solidFill>
                  <a:schemeClr val="accent2"/>
                </a:solidFill>
                <a:latin typeface="Arial" charset="0"/>
              </a:rPr>
              <a:t>Người công dân số Một </a:t>
            </a:r>
            <a:r>
              <a:rPr lang="en-US" sz="2400" b="1">
                <a:solidFill>
                  <a:schemeClr val="accent2"/>
                </a:solidFill>
                <a:latin typeface="Arial" charset="0"/>
              </a:rPr>
              <a:t>(tiếp theo)</a:t>
            </a:r>
          </a:p>
          <a:p>
            <a:pPr eaLnBrk="1" hangingPunct="1">
              <a:spcBef>
                <a:spcPct val="50000"/>
              </a:spcBef>
              <a:buClr>
                <a:schemeClr val="accent2"/>
              </a:buClr>
              <a:buFont typeface="Wingdings" pitchFamily="2" charset="2"/>
              <a:buNone/>
            </a:pPr>
            <a:r>
              <a:rPr lang="en-US" sz="3200">
                <a:solidFill>
                  <a:srgbClr val="0000FF"/>
                </a:solidFill>
                <a:latin typeface="Arial" charset="0"/>
              </a:rPr>
              <a:t>	+Luyện đọc.</a:t>
            </a:r>
          </a:p>
          <a:p>
            <a:pPr eaLnBrk="1" hangingPunct="1">
              <a:spcBef>
                <a:spcPct val="50000"/>
              </a:spcBef>
              <a:buClr>
                <a:schemeClr val="accent2"/>
              </a:buClr>
              <a:buFont typeface="Wingdings" pitchFamily="2" charset="2"/>
              <a:buNone/>
            </a:pPr>
            <a:r>
              <a:rPr lang="en-US" sz="3200">
                <a:solidFill>
                  <a:srgbClr val="0000FF"/>
                </a:solidFill>
                <a:latin typeface="Arial" charset="0"/>
              </a:rPr>
              <a:t>	+Tìm hiểu về nội dung của bài.</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nodeType="afterEffect">
                                  <p:stCondLst>
                                    <p:cond delay="0"/>
                                  </p:stCondLst>
                                  <p:iterate type="lt">
                                    <p:tmPct val="10000"/>
                                  </p:iterate>
                                  <p:childTnLst>
                                    <p:set>
                                      <p:cBhvr>
                                        <p:cTn id="6" dur="1" fill="hold">
                                          <p:stCondLst>
                                            <p:cond delay="0"/>
                                          </p:stCondLst>
                                        </p:cTn>
                                        <p:tgtEl>
                                          <p:spTgt spid="71686">
                                            <p:txEl>
                                              <p:pRg st="0" end="0"/>
                                            </p:txEl>
                                          </p:spTgt>
                                        </p:tgtEl>
                                        <p:attrNameLst>
                                          <p:attrName>style.visibility</p:attrName>
                                        </p:attrNameLst>
                                      </p:cBhvr>
                                      <p:to>
                                        <p:strVal val="visible"/>
                                      </p:to>
                                    </p:set>
                                    <p:animEffect transition="in" filter="fade">
                                      <p:cBhvr>
                                        <p:cTn id="7" dur="1000"/>
                                        <p:tgtEl>
                                          <p:spTgt spid="71686">
                                            <p:txEl>
                                              <p:pRg st="0" end="0"/>
                                            </p:txEl>
                                          </p:spTgt>
                                        </p:tgtEl>
                                      </p:cBhvr>
                                    </p:animEffect>
                                    <p:anim calcmode="lin" valueType="num">
                                      <p:cBhvr>
                                        <p:cTn id="8" dur="1000" fill="hold"/>
                                        <p:tgtEl>
                                          <p:spTgt spid="71686">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71686">
                                            <p:txEl>
                                              <p:pRg st="0" end="0"/>
                                            </p:txEl>
                                          </p:spTgt>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1500"/>
                            </p:stCondLst>
                            <p:childTnLst>
                              <p:par>
                                <p:cTn id="11" presetID="2" presetClass="entr" presetSubtype="2" fill="hold" nodeType="afterEffect">
                                  <p:stCondLst>
                                    <p:cond delay="0"/>
                                  </p:stCondLst>
                                  <p:childTnLst>
                                    <p:set>
                                      <p:cBhvr>
                                        <p:cTn id="12" dur="1" fill="hold">
                                          <p:stCondLst>
                                            <p:cond delay="0"/>
                                          </p:stCondLst>
                                        </p:cTn>
                                        <p:tgtEl>
                                          <p:spTgt spid="71686">
                                            <p:txEl>
                                              <p:pRg st="1" end="1"/>
                                            </p:txEl>
                                          </p:spTgt>
                                        </p:tgtEl>
                                        <p:attrNameLst>
                                          <p:attrName>style.visibility</p:attrName>
                                        </p:attrNameLst>
                                      </p:cBhvr>
                                      <p:to>
                                        <p:strVal val="visible"/>
                                      </p:to>
                                    </p:set>
                                    <p:anim calcmode="lin" valueType="num">
                                      <p:cBhvr additive="base">
                                        <p:cTn id="13" dur="500" fill="hold"/>
                                        <p:tgtEl>
                                          <p:spTgt spid="71686">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1686">
                                            <p:txEl>
                                              <p:pRg st="1" end="1"/>
                                            </p:txEl>
                                          </p:spTgt>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2000"/>
                            </p:stCondLst>
                            <p:childTnLst>
                              <p:par>
                                <p:cTn id="16" presetID="40" presetClass="entr" presetSubtype="0" fill="hold" nodeType="afterEffect">
                                  <p:stCondLst>
                                    <p:cond delay="0"/>
                                  </p:stCondLst>
                                  <p:iterate type="lt">
                                    <p:tmPct val="10000"/>
                                  </p:iterate>
                                  <p:childTnLst>
                                    <p:set>
                                      <p:cBhvr>
                                        <p:cTn id="17" dur="1" fill="hold">
                                          <p:stCondLst>
                                            <p:cond delay="0"/>
                                          </p:stCondLst>
                                        </p:cTn>
                                        <p:tgtEl>
                                          <p:spTgt spid="71686">
                                            <p:txEl>
                                              <p:pRg st="2" end="2"/>
                                            </p:txEl>
                                          </p:spTgt>
                                        </p:tgtEl>
                                        <p:attrNameLst>
                                          <p:attrName>style.visibility</p:attrName>
                                        </p:attrNameLst>
                                      </p:cBhvr>
                                      <p:to>
                                        <p:strVal val="visible"/>
                                      </p:to>
                                    </p:set>
                                    <p:animEffect transition="in" filter="fade">
                                      <p:cBhvr>
                                        <p:cTn id="18" dur="1000"/>
                                        <p:tgtEl>
                                          <p:spTgt spid="71686">
                                            <p:txEl>
                                              <p:pRg st="2" end="2"/>
                                            </p:txEl>
                                          </p:spTgt>
                                        </p:tgtEl>
                                      </p:cBhvr>
                                    </p:animEffect>
                                    <p:anim calcmode="lin" valueType="num">
                                      <p:cBhvr>
                                        <p:cTn id="19" dur="1000" fill="hold"/>
                                        <p:tgtEl>
                                          <p:spTgt spid="71686">
                                            <p:txEl>
                                              <p:pRg st="2" end="2"/>
                                            </p:txEl>
                                          </p:spTgt>
                                        </p:tgtEl>
                                        <p:attrNameLst>
                                          <p:attrName>ppt_x</p:attrName>
                                        </p:attrNameLst>
                                      </p:cBhvr>
                                      <p:tavLst>
                                        <p:tav tm="0">
                                          <p:val>
                                            <p:strVal val="#ppt_x-.1"/>
                                          </p:val>
                                        </p:tav>
                                        <p:tav tm="100000">
                                          <p:val>
                                            <p:strVal val="#ppt_x"/>
                                          </p:val>
                                        </p:tav>
                                      </p:tavLst>
                                    </p:anim>
                                    <p:anim calcmode="lin" valueType="num">
                                      <p:cBhvr>
                                        <p:cTn id="20" dur="1000" fill="hold"/>
                                        <p:tgtEl>
                                          <p:spTgt spid="71686">
                                            <p:txEl>
                                              <p:pRg st="2" end="2"/>
                                            </p:txEl>
                                          </p:spTgt>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4000"/>
                            </p:stCondLst>
                            <p:childTnLst>
                              <p:par>
                                <p:cTn id="22" presetID="2" presetClass="entr" presetSubtype="4" fill="hold" nodeType="afterEffect">
                                  <p:stCondLst>
                                    <p:cond delay="0"/>
                                  </p:stCondLst>
                                  <p:childTnLst>
                                    <p:set>
                                      <p:cBhvr>
                                        <p:cTn id="23" dur="1" fill="hold">
                                          <p:stCondLst>
                                            <p:cond delay="0"/>
                                          </p:stCondLst>
                                        </p:cTn>
                                        <p:tgtEl>
                                          <p:spTgt spid="71686">
                                            <p:txEl>
                                              <p:pRg st="3" end="3"/>
                                            </p:txEl>
                                          </p:spTgt>
                                        </p:tgtEl>
                                        <p:attrNameLst>
                                          <p:attrName>style.visibility</p:attrName>
                                        </p:attrNameLst>
                                      </p:cBhvr>
                                      <p:to>
                                        <p:strVal val="visible"/>
                                      </p:to>
                                    </p:set>
                                    <p:anim calcmode="lin" valueType="num">
                                      <p:cBhvr additive="base">
                                        <p:cTn id="24" dur="500" fill="hold"/>
                                        <p:tgtEl>
                                          <p:spTgt spid="71686">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1686">
                                            <p:txEl>
                                              <p:pRg st="3" end="3"/>
                                            </p:txEl>
                                          </p:spTgt>
                                        </p:tgtEl>
                                        <p:attrNameLst>
                                          <p:attrName>ppt_y</p:attrName>
                                        </p:attrNameLst>
                                      </p:cBhvr>
                                      <p:tavLst>
                                        <p:tav tm="0">
                                          <p:val>
                                            <p:strVal val="1+#ppt_h/2"/>
                                          </p:val>
                                        </p:tav>
                                        <p:tav tm="100000">
                                          <p:val>
                                            <p:strVal val="#ppt_y"/>
                                          </p:val>
                                        </p:tav>
                                      </p:tavLst>
                                    </p:anim>
                                  </p:childTnLst>
                                </p:cTn>
                              </p:par>
                            </p:childTnLst>
                          </p:cTn>
                        </p:par>
                        <p:par>
                          <p:cTn id="26" fill="hold" nodeType="afterGroup">
                            <p:stCondLst>
                              <p:cond delay="4500"/>
                            </p:stCondLst>
                            <p:childTnLst>
                              <p:par>
                                <p:cTn id="27" presetID="2" presetClass="entr" presetSubtype="2" fill="hold" nodeType="afterEffect">
                                  <p:stCondLst>
                                    <p:cond delay="0"/>
                                  </p:stCondLst>
                                  <p:childTnLst>
                                    <p:set>
                                      <p:cBhvr>
                                        <p:cTn id="28" dur="1" fill="hold">
                                          <p:stCondLst>
                                            <p:cond delay="0"/>
                                          </p:stCondLst>
                                        </p:cTn>
                                        <p:tgtEl>
                                          <p:spTgt spid="71686">
                                            <p:txEl>
                                              <p:pRg st="4" end="4"/>
                                            </p:txEl>
                                          </p:spTgt>
                                        </p:tgtEl>
                                        <p:attrNameLst>
                                          <p:attrName>style.visibility</p:attrName>
                                        </p:attrNameLst>
                                      </p:cBhvr>
                                      <p:to>
                                        <p:strVal val="visible"/>
                                      </p:to>
                                    </p:set>
                                    <p:anim calcmode="lin" valueType="num">
                                      <p:cBhvr additive="base">
                                        <p:cTn id="29" dur="500" fill="hold"/>
                                        <p:tgtEl>
                                          <p:spTgt spid="71686">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71686">
                                            <p:txEl>
                                              <p:pRg st="4" end="4"/>
                                            </p:txEl>
                                          </p:spTgt>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5000"/>
                            </p:stCondLst>
                            <p:childTnLst>
                              <p:par>
                                <p:cTn id="32" presetID="2" presetClass="entr" presetSubtype="2" fill="hold" nodeType="afterEffect">
                                  <p:stCondLst>
                                    <p:cond delay="0"/>
                                  </p:stCondLst>
                                  <p:childTnLst>
                                    <p:set>
                                      <p:cBhvr>
                                        <p:cTn id="33" dur="1" fill="hold">
                                          <p:stCondLst>
                                            <p:cond delay="0"/>
                                          </p:stCondLst>
                                        </p:cTn>
                                        <p:tgtEl>
                                          <p:spTgt spid="71686">
                                            <p:txEl>
                                              <p:pRg st="5" end="5"/>
                                            </p:txEl>
                                          </p:spTgt>
                                        </p:tgtEl>
                                        <p:attrNameLst>
                                          <p:attrName>style.visibility</p:attrName>
                                        </p:attrNameLst>
                                      </p:cBhvr>
                                      <p:to>
                                        <p:strVal val="visible"/>
                                      </p:to>
                                    </p:set>
                                    <p:anim calcmode="lin" valueType="num">
                                      <p:cBhvr additive="base">
                                        <p:cTn id="34" dur="500" fill="hold"/>
                                        <p:tgtEl>
                                          <p:spTgt spid="71686">
                                            <p:txEl>
                                              <p:pRg st="5" end="5"/>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7168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914400" y="1981200"/>
            <a:ext cx="8001000" cy="3733800"/>
            <a:chOff x="576" y="1248"/>
            <a:chExt cx="5040" cy="2352"/>
          </a:xfrm>
        </p:grpSpPr>
        <p:sp>
          <p:nvSpPr>
            <p:cNvPr id="5125" name="WordArt 4"/>
            <p:cNvSpPr>
              <a:spLocks noChangeArrowheads="1" noChangeShapeType="1" noTextEdit="1"/>
            </p:cNvSpPr>
            <p:nvPr/>
          </p:nvSpPr>
          <p:spPr bwMode="auto">
            <a:xfrm>
              <a:off x="576" y="1248"/>
              <a:ext cx="5040" cy="2352"/>
            </a:xfrm>
            <a:prstGeom prst="rect">
              <a:avLst/>
            </a:prstGeom>
          </p:spPr>
          <p:txBody>
            <a:bodyPr wrap="none" fromWordArt="1">
              <a:prstTxWarp prst="textDeflate">
                <a:avLst>
                  <a:gd name="adj" fmla="val 18750"/>
                </a:avLst>
              </a:prstTxWarp>
              <a:scene3d>
                <a:camera prst="legacyObliqueBottomLeft"/>
                <a:lightRig rig="legacyFlat3" dir="t"/>
              </a:scene3d>
              <a:sp3d extrusionH="430200" prstMaterial="legacyMatte">
                <a:extrusionClr>
                  <a:srgbClr val="FFFF00"/>
                </a:extrusionClr>
              </a:sp3d>
            </a:bodyPr>
            <a:lstStyle/>
            <a:p>
              <a:pPr algn="ctr"/>
              <a:r>
                <a:rPr lang="en-US" sz="3600" kern="10">
                  <a:ln w="9525">
                    <a:round/>
                    <a:headEnd/>
                    <a:tailEnd/>
                  </a:ln>
                  <a:gradFill rotWithShape="1">
                    <a:gsLst>
                      <a:gs pos="0">
                        <a:srgbClr val="FFFF00"/>
                      </a:gs>
                      <a:gs pos="100000">
                        <a:srgbClr val="FF9933"/>
                      </a:gs>
                    </a:gsLst>
                    <a:path path="rect">
                      <a:fillToRect l="50000" t="50000" r="50000" b="50000"/>
                    </a:path>
                  </a:gradFill>
                  <a:latin typeface="Arial"/>
                  <a:cs typeface="Arial"/>
                </a:rPr>
                <a:t>Nguoi công dân</a:t>
              </a:r>
            </a:p>
            <a:p>
              <a:pPr algn="ctr"/>
              <a:r>
                <a:rPr lang="en-US" sz="3600" kern="10">
                  <a:ln w="9525">
                    <a:round/>
                    <a:headEnd/>
                    <a:tailEnd/>
                  </a:ln>
                  <a:gradFill rotWithShape="1">
                    <a:gsLst>
                      <a:gs pos="0">
                        <a:srgbClr val="FFFF00"/>
                      </a:gs>
                      <a:gs pos="100000">
                        <a:srgbClr val="FF9933"/>
                      </a:gs>
                    </a:gsLst>
                    <a:path path="rect">
                      <a:fillToRect l="50000" t="50000" r="50000" b="50000"/>
                    </a:path>
                  </a:gradFill>
                  <a:latin typeface="Arial"/>
                  <a:cs typeface="Arial"/>
                </a:rPr>
                <a:t>sô Môt</a:t>
              </a:r>
            </a:p>
          </p:txBody>
        </p:sp>
        <p:sp>
          <p:nvSpPr>
            <p:cNvPr id="5126" name="WordArt 5"/>
            <p:cNvSpPr>
              <a:spLocks noChangeArrowheads="1" noChangeShapeType="1" noTextEdit="1"/>
            </p:cNvSpPr>
            <p:nvPr/>
          </p:nvSpPr>
          <p:spPr bwMode="auto">
            <a:xfrm>
              <a:off x="2160" y="1632"/>
              <a:ext cx="120" cy="312"/>
            </a:xfrm>
            <a:prstGeom prst="rect">
              <a:avLst/>
            </a:prstGeom>
          </p:spPr>
          <p:txBody>
            <a:bodyPr wrap="none" fromWordArt="1">
              <a:prstTxWarp prst="textPlain">
                <a:avLst>
                  <a:gd name="adj" fmla="val 50000"/>
                </a:avLst>
              </a:prstTxWarp>
              <a:scene3d>
                <a:camera prst="legacyObliqueBottomLeft"/>
                <a:lightRig rig="legacyFlat3" dir="t"/>
              </a:scene3d>
              <a:sp3d extrusionH="430200" prstMaterial="legacyMatte">
                <a:extrusionClr>
                  <a:srgbClr val="FFFF00"/>
                </a:extrusionClr>
              </a:sp3d>
            </a:bodyPr>
            <a:lstStyle/>
            <a:p>
              <a:pPr algn="ctr"/>
              <a:r>
                <a:rPr lang="en-US" sz="3600" kern="10">
                  <a:ln w="9525">
                    <a:round/>
                    <a:headEnd/>
                    <a:tailEnd/>
                  </a:ln>
                  <a:gradFill rotWithShape="1">
                    <a:gsLst>
                      <a:gs pos="0">
                        <a:srgbClr val="FFFF00"/>
                      </a:gs>
                      <a:gs pos="100000">
                        <a:srgbClr val="FF9933"/>
                      </a:gs>
                    </a:gsLst>
                    <a:path path="rect">
                      <a:fillToRect l="50000" t="50000" r="50000" b="50000"/>
                    </a:path>
                  </a:gradFill>
                  <a:latin typeface="Arial"/>
                  <a:cs typeface="Arial"/>
                </a:rPr>
                <a:t>?</a:t>
              </a:r>
            </a:p>
          </p:txBody>
        </p:sp>
        <p:sp>
          <p:nvSpPr>
            <p:cNvPr id="5127" name="WordArt 6"/>
            <p:cNvSpPr>
              <a:spLocks noChangeArrowheads="1" noChangeShapeType="1" noTextEdit="1"/>
            </p:cNvSpPr>
            <p:nvPr/>
          </p:nvSpPr>
          <p:spPr bwMode="auto">
            <a:xfrm>
              <a:off x="1920" y="1632"/>
              <a:ext cx="120" cy="312"/>
            </a:xfrm>
            <a:prstGeom prst="rect">
              <a:avLst/>
            </a:prstGeom>
          </p:spPr>
          <p:txBody>
            <a:bodyPr wrap="none" fromWordArt="1">
              <a:prstTxWarp prst="textPlain">
                <a:avLst>
                  <a:gd name="adj" fmla="val 50000"/>
                </a:avLst>
              </a:prstTxWarp>
              <a:scene3d>
                <a:camera prst="legacyObliqueBottomLeft"/>
                <a:lightRig rig="legacyFlat3" dir="t"/>
              </a:scene3d>
              <a:sp3d extrusionH="430200" prstMaterial="legacyMatte">
                <a:extrusionClr>
                  <a:srgbClr val="FFFF00"/>
                </a:extrusionClr>
              </a:sp3d>
            </a:bodyPr>
            <a:lstStyle/>
            <a:p>
              <a:pPr algn="ctr"/>
              <a:r>
                <a:rPr lang="en-US" sz="3600" kern="10">
                  <a:ln w="9525">
                    <a:round/>
                    <a:headEnd/>
                    <a:tailEnd/>
                  </a:ln>
                  <a:gradFill rotWithShape="1">
                    <a:gsLst>
                      <a:gs pos="0">
                        <a:srgbClr val="FFFF00"/>
                      </a:gs>
                      <a:gs pos="100000">
                        <a:srgbClr val="FF9933"/>
                      </a:gs>
                    </a:gsLst>
                    <a:path path="rect">
                      <a:fillToRect l="50000" t="50000" r="50000" b="50000"/>
                    </a:path>
                  </a:gradFill>
                  <a:latin typeface="Arial"/>
                  <a:cs typeface="Arial"/>
                </a:rPr>
                <a:t>?</a:t>
              </a:r>
            </a:p>
          </p:txBody>
        </p:sp>
        <p:sp>
          <p:nvSpPr>
            <p:cNvPr id="5128" name="WordArt 7"/>
            <p:cNvSpPr>
              <a:spLocks noChangeArrowheads="1" noChangeShapeType="1" noTextEdit="1"/>
            </p:cNvSpPr>
            <p:nvPr/>
          </p:nvSpPr>
          <p:spPr bwMode="auto">
            <a:xfrm>
              <a:off x="2640" y="2448"/>
              <a:ext cx="240" cy="192"/>
            </a:xfrm>
            <a:prstGeom prst="rect">
              <a:avLst/>
            </a:prstGeom>
          </p:spPr>
          <p:txBody>
            <a:bodyPr wrap="none" fromWordArt="1">
              <a:prstTxWarp prst="textPlain">
                <a:avLst>
                  <a:gd name="adj" fmla="val 50000"/>
                </a:avLst>
              </a:prstTxWarp>
              <a:scene3d>
                <a:camera prst="legacyPerspectiveFront">
                  <a:rot lat="20099993" lon="20099993" rev="0"/>
                </a:camera>
                <a:lightRig rig="legacyFlat2" dir="t"/>
              </a:scene3d>
              <a:sp3d extrusionH="430200" prstMaterial="legacyMatte">
                <a:extrusionClr>
                  <a:srgbClr val="FFFF00"/>
                </a:extrusionClr>
              </a:sp3d>
            </a:bodyPr>
            <a:lstStyle/>
            <a:p>
              <a:pPr algn="ctr"/>
              <a:r>
                <a:rPr lang="en-US" sz="3600" kern="10">
                  <a:ln w="9525">
                    <a:round/>
                    <a:headEnd/>
                    <a:tailEnd/>
                  </a:ln>
                  <a:gradFill rotWithShape="1">
                    <a:gsLst>
                      <a:gs pos="0">
                        <a:srgbClr val="FFFF00"/>
                      </a:gs>
                      <a:gs pos="100000">
                        <a:srgbClr val="FF9933"/>
                      </a:gs>
                    </a:gsLst>
                    <a:path path="rect">
                      <a:fillToRect l="50000" t="50000" r="50000" b="50000"/>
                    </a:path>
                  </a:gradFill>
                  <a:latin typeface="Arial"/>
                  <a:cs typeface="Arial"/>
                </a:rPr>
                <a:t>/</a:t>
              </a:r>
            </a:p>
          </p:txBody>
        </p:sp>
        <p:sp>
          <p:nvSpPr>
            <p:cNvPr id="5129" name="WordArt 9"/>
            <p:cNvSpPr>
              <a:spLocks noChangeArrowheads="1" noChangeShapeType="1" noTextEdit="1"/>
            </p:cNvSpPr>
            <p:nvPr/>
          </p:nvSpPr>
          <p:spPr bwMode="auto">
            <a:xfrm rot="4817798">
              <a:off x="2064" y="1440"/>
              <a:ext cx="240" cy="48"/>
            </a:xfrm>
            <a:prstGeom prst="rect">
              <a:avLst/>
            </a:prstGeom>
          </p:spPr>
          <p:txBody>
            <a:bodyPr wrap="none" fromWordArt="1">
              <a:prstTxWarp prst="textPlain">
                <a:avLst>
                  <a:gd name="adj" fmla="val 50000"/>
                </a:avLst>
              </a:prstTxWarp>
              <a:scene3d>
                <a:camera prst="legacyPerspectiveFront">
                  <a:rot lat="20099993" lon="1500000" rev="0"/>
                </a:camera>
                <a:lightRig rig="legacyFlat4" dir="b"/>
              </a:scene3d>
              <a:sp3d extrusionH="430200" prstMaterial="legacyMatte">
                <a:extrusionClr>
                  <a:srgbClr val="FFFF00"/>
                </a:extrusionClr>
              </a:sp3d>
            </a:bodyPr>
            <a:lstStyle/>
            <a:p>
              <a:pPr algn="ctr"/>
              <a:r>
                <a:rPr lang="en-US" sz="3600" kern="10">
                  <a:ln w="9525">
                    <a:round/>
                    <a:headEnd/>
                    <a:tailEnd/>
                  </a:ln>
                  <a:gradFill rotWithShape="1">
                    <a:gsLst>
                      <a:gs pos="0">
                        <a:srgbClr val="FFFF00"/>
                      </a:gs>
                      <a:gs pos="100000">
                        <a:srgbClr val="FF9933"/>
                      </a:gs>
                    </a:gsLst>
                    <a:path path="rect">
                      <a:fillToRect l="50000" t="50000" r="50000" b="50000"/>
                    </a:path>
                  </a:gradFill>
                  <a:latin typeface="Arial"/>
                  <a:cs typeface="Arial"/>
                </a:rPr>
                <a:t>/</a:t>
              </a:r>
            </a:p>
          </p:txBody>
        </p:sp>
        <p:sp>
          <p:nvSpPr>
            <p:cNvPr id="5130" name="WordArt 10"/>
            <p:cNvSpPr>
              <a:spLocks noChangeArrowheads="1" noChangeShapeType="1" noTextEdit="1"/>
            </p:cNvSpPr>
            <p:nvPr/>
          </p:nvSpPr>
          <p:spPr bwMode="auto">
            <a:xfrm>
              <a:off x="3552" y="3216"/>
              <a:ext cx="48" cy="96"/>
            </a:xfrm>
            <a:prstGeom prst="rect">
              <a:avLst/>
            </a:prstGeom>
          </p:spPr>
          <p:txBody>
            <a:bodyPr wrap="none" fromWordArt="1">
              <a:prstTxWarp prst="textPlain">
                <a:avLst>
                  <a:gd name="adj" fmla="val 50000"/>
                </a:avLst>
              </a:prstTxWarp>
              <a:scene3d>
                <a:camera prst="legacyObliqueBottomLeft"/>
                <a:lightRig rig="legacyFlat3" dir="t"/>
              </a:scene3d>
              <a:sp3d extrusionH="430200" prstMaterial="legacyMatte">
                <a:extrusionClr>
                  <a:srgbClr val="FFFF00"/>
                </a:extrusionClr>
              </a:sp3d>
            </a:bodyPr>
            <a:lstStyle/>
            <a:p>
              <a:pPr algn="ctr"/>
              <a:r>
                <a:rPr lang="en-US" sz="3600" kern="10">
                  <a:ln w="9525">
                    <a:round/>
                    <a:headEnd/>
                    <a:tailEnd/>
                  </a:ln>
                  <a:gradFill rotWithShape="1">
                    <a:gsLst>
                      <a:gs pos="0">
                        <a:srgbClr val="FFFF00"/>
                      </a:gs>
                      <a:gs pos="100000">
                        <a:srgbClr val="FF9933"/>
                      </a:gs>
                    </a:gsLst>
                    <a:path path="rect">
                      <a:fillToRect l="50000" t="50000" r="50000" b="50000"/>
                    </a:path>
                  </a:gradFill>
                  <a:latin typeface="Arial"/>
                  <a:cs typeface="Arial"/>
                </a:rPr>
                <a:t>.</a:t>
              </a:r>
            </a:p>
          </p:txBody>
        </p:sp>
      </p:grpSp>
      <p:sp>
        <p:nvSpPr>
          <p:cNvPr id="44044" name="WordArt 12"/>
          <p:cNvSpPr>
            <a:spLocks noChangeArrowheads="1" noChangeShapeType="1" noTextEdit="1"/>
          </p:cNvSpPr>
          <p:nvPr/>
        </p:nvSpPr>
        <p:spPr bwMode="auto">
          <a:xfrm>
            <a:off x="5486400" y="6096000"/>
            <a:ext cx="3448050" cy="393700"/>
          </a:xfrm>
          <a:prstGeom prst="rect">
            <a:avLst/>
          </a:prstGeom>
        </p:spPr>
        <p:txBody>
          <a:bodyPr wrap="none" fromWordArt="1">
            <a:prstTxWarp prst="textDoubleWave1">
              <a:avLst>
                <a:gd name="adj1" fmla="val 6500"/>
                <a:gd name="adj2" fmla="val 0"/>
              </a:avLst>
            </a:prstTxWarp>
          </a:bodyPr>
          <a:lstStyle/>
          <a:p>
            <a:pPr algn="ctr"/>
            <a:r>
              <a:rPr lang="vi-VN" sz="2000" kern="10" spc="-200">
                <a:ln w="12700">
                  <a:solidFill>
                    <a:schemeClr val="folHlink"/>
                  </a:solidFill>
                  <a:round/>
                  <a:headEnd/>
                  <a:tailEnd/>
                </a:ln>
                <a:solidFill>
                  <a:srgbClr val="33CCFF"/>
                </a:solidFill>
                <a:effectLst>
                  <a:outerShdw dist="125724" dir="18900000" algn="ctr" rotWithShape="0">
                    <a:srgbClr val="000099"/>
                  </a:outerShdw>
                </a:effectLst>
                <a:latin typeface="Arial"/>
                <a:cs typeface="Arial"/>
              </a:rPr>
              <a:t> Hà Văn Cầu- Vũ Đình PHòng</a:t>
            </a:r>
            <a:endParaRPr lang="en-US" sz="2000" kern="10" spc="-200">
              <a:ln w="12700">
                <a:solidFill>
                  <a:schemeClr val="folHlink"/>
                </a:solidFill>
                <a:round/>
                <a:headEnd/>
                <a:tailEnd/>
              </a:ln>
              <a:solidFill>
                <a:srgbClr val="33CCFF"/>
              </a:solidFill>
              <a:effectLst>
                <a:outerShdw dist="125724" dir="18900000" algn="ctr" rotWithShape="0">
                  <a:srgbClr val="000099"/>
                </a:outerShdw>
              </a:effectLst>
              <a:latin typeface="Arial"/>
              <a:cs typeface="Arial"/>
            </a:endParaRPr>
          </a:p>
        </p:txBody>
      </p:sp>
      <p:sp>
        <p:nvSpPr>
          <p:cNvPr id="3" name="Title 2"/>
          <p:cNvSpPr>
            <a:spLocks noGrp="1"/>
          </p:cNvSpPr>
          <p:nvPr>
            <p:ph type="title"/>
          </p:nvPr>
        </p:nvSpPr>
        <p:spPr/>
        <p:txBody>
          <a:bodyPr/>
          <a:lstStyle/>
          <a:p>
            <a:endParaRPr lang="en-US"/>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par>
                                <p:cTn id="10" presetID="2" presetClass="entr" presetSubtype="2" fill="hold" grpId="0" nodeType="withEffect">
                                  <p:stCondLst>
                                    <p:cond delay="0"/>
                                  </p:stCondLst>
                                  <p:childTnLst>
                                    <p:set>
                                      <p:cBhvr>
                                        <p:cTn id="11" dur="1" fill="hold">
                                          <p:stCondLst>
                                            <p:cond delay="0"/>
                                          </p:stCondLst>
                                        </p:cTn>
                                        <p:tgtEl>
                                          <p:spTgt spid="44044"/>
                                        </p:tgtEl>
                                        <p:attrNameLst>
                                          <p:attrName>style.visibility</p:attrName>
                                        </p:attrNameLst>
                                      </p:cBhvr>
                                      <p:to>
                                        <p:strVal val="visible"/>
                                      </p:to>
                                    </p:set>
                                    <p:anim calcmode="lin" valueType="num">
                                      <p:cBhvr additive="base">
                                        <p:cTn id="12" dur="500" fill="hold"/>
                                        <p:tgtEl>
                                          <p:spTgt spid="44044"/>
                                        </p:tgtEl>
                                        <p:attrNameLst>
                                          <p:attrName>ppt_x</p:attrName>
                                        </p:attrNameLst>
                                      </p:cBhvr>
                                      <p:tavLst>
                                        <p:tav tm="0">
                                          <p:val>
                                            <p:strVal val="1+#ppt_w/2"/>
                                          </p:val>
                                        </p:tav>
                                        <p:tav tm="100000">
                                          <p:val>
                                            <p:strVal val="#ppt_x"/>
                                          </p:val>
                                        </p:tav>
                                      </p:tavLst>
                                    </p:anim>
                                    <p:anim calcmode="lin" valueType="num">
                                      <p:cBhvr additive="base">
                                        <p:cTn id="13" dur="500" fill="hold"/>
                                        <p:tgtEl>
                                          <p:spTgt spid="440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63492" name="WordArt 4"/>
          <p:cNvSpPr>
            <a:spLocks noChangeArrowheads="1" noChangeShapeType="1" noTextEdit="1"/>
          </p:cNvSpPr>
          <p:nvPr/>
        </p:nvSpPr>
        <p:spPr bwMode="auto">
          <a:xfrm>
            <a:off x="990600" y="1828800"/>
            <a:ext cx="7086600" cy="3581400"/>
          </a:xfrm>
          <a:prstGeom prst="rect">
            <a:avLst/>
          </a:prstGeom>
        </p:spPr>
        <p:txBody>
          <a:bodyPr wrap="none" fromWordArt="1">
            <a:prstTxWarp prst="textCascadeUp">
              <a:avLst>
                <a:gd name="adj" fmla="val 44444"/>
              </a:avLst>
            </a:prstTxWarp>
            <a:scene3d>
              <a:camera prst="legacyPerspectiveFront">
                <a:rot lat="20519992" lon="1080000" rev="0"/>
              </a:camera>
              <a:lightRig rig="legacyHarsh2" dir="b"/>
            </a:scene3d>
            <a:sp3d extrusionH="430200" prstMaterial="legacyMatte">
              <a:extrusionClr>
                <a:srgbClr val="FF6600"/>
              </a:extrusionClr>
            </a:sp3d>
          </a:bodyPr>
          <a:lstStyle/>
          <a:p>
            <a:pPr algn="ctr"/>
            <a:r>
              <a:rPr lang="vi-VN" sz="3600" b="1" kern="10">
                <a:ln w="9525">
                  <a:round/>
                  <a:headEnd/>
                  <a:tailEnd/>
                </a:ln>
                <a:gradFill rotWithShape="1">
                  <a:gsLst>
                    <a:gs pos="0">
                      <a:srgbClr val="FFE701"/>
                    </a:gs>
                    <a:gs pos="100000">
                      <a:srgbClr val="FE3E02"/>
                    </a:gs>
                  </a:gsLst>
                  <a:lin ang="5400000" scaled="1"/>
                </a:gradFill>
                <a:latin typeface="Arial"/>
                <a:cs typeface="Arial"/>
              </a:rPr>
              <a:t>Luyện đọc</a:t>
            </a:r>
            <a:endParaRPr lang="en-US" sz="3600" b="1" kern="10">
              <a:ln w="9525">
                <a:round/>
                <a:headEnd/>
                <a:tailEnd/>
              </a:ln>
              <a:gradFill rotWithShape="1">
                <a:gsLst>
                  <a:gs pos="0">
                    <a:srgbClr val="FFE701"/>
                  </a:gs>
                  <a:gs pos="100000">
                    <a:srgbClr val="FE3E02"/>
                  </a:gs>
                </a:gsLst>
                <a:lin ang="5400000" scaled="1"/>
              </a:gradFill>
              <a:latin typeface="Arial"/>
              <a:cs typeface="Arial"/>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63492"/>
                                        </p:tgtEl>
                                        <p:attrNameLst>
                                          <p:attrName>style.visibility</p:attrName>
                                        </p:attrNameLst>
                                      </p:cBhvr>
                                      <p:to>
                                        <p:strVal val="visible"/>
                                      </p:to>
                                    </p:set>
                                    <p:anim calcmode="lin" valueType="num">
                                      <p:cBhvr>
                                        <p:cTn id="7" dur="2000" fill="hold"/>
                                        <p:tgtEl>
                                          <p:spTgt spid="63492"/>
                                        </p:tgtEl>
                                        <p:attrNameLst>
                                          <p:attrName>ppt_w</p:attrName>
                                        </p:attrNameLst>
                                      </p:cBhvr>
                                      <p:tavLst>
                                        <p:tav tm="0">
                                          <p:val>
                                            <p:fltVal val="0"/>
                                          </p:val>
                                        </p:tav>
                                        <p:tav tm="100000">
                                          <p:val>
                                            <p:strVal val="#ppt_w"/>
                                          </p:val>
                                        </p:tav>
                                      </p:tavLst>
                                    </p:anim>
                                    <p:anim calcmode="lin" valueType="num">
                                      <p:cBhvr>
                                        <p:cTn id="8" dur="2000" fill="hold"/>
                                        <p:tgtEl>
                                          <p:spTgt spid="6349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7171" name="WordArt 5"/>
          <p:cNvSpPr>
            <a:spLocks noChangeArrowheads="1" noChangeShapeType="1" noTextEdit="1"/>
          </p:cNvSpPr>
          <p:nvPr/>
        </p:nvSpPr>
        <p:spPr bwMode="auto">
          <a:xfrm>
            <a:off x="304800" y="1371600"/>
            <a:ext cx="2895600" cy="476250"/>
          </a:xfrm>
          <a:prstGeom prst="rect">
            <a:avLst/>
          </a:prstGeom>
        </p:spPr>
        <p:txBody>
          <a:bodyPr wrap="none" fromWordArt="1">
            <a:prstTxWarp prst="textPlain">
              <a:avLst>
                <a:gd name="adj" fmla="val 50000"/>
              </a:avLst>
            </a:prstTxWarp>
          </a:bodyPr>
          <a:lstStyle/>
          <a:p>
            <a:pPr algn="ctr"/>
            <a:r>
              <a:rPr lang="vi-VN" sz="2800" kern="10">
                <a:ln w="9525">
                  <a:solidFill>
                    <a:srgbClr val="000000"/>
                  </a:solidFill>
                  <a:round/>
                  <a:headEnd/>
                  <a:tailEnd/>
                </a:ln>
                <a:solidFill>
                  <a:srgbClr val="0000FF"/>
                </a:solidFill>
                <a:latin typeface="Arial"/>
                <a:cs typeface="Arial"/>
              </a:rPr>
              <a:t>Hướng dẫn đọc đoạn</a:t>
            </a:r>
            <a:endParaRPr lang="en-US" sz="2800" kern="10">
              <a:ln w="9525">
                <a:solidFill>
                  <a:srgbClr val="000000"/>
                </a:solidFill>
                <a:round/>
                <a:headEnd/>
                <a:tailEnd/>
              </a:ln>
              <a:solidFill>
                <a:srgbClr val="0000FF"/>
              </a:solidFill>
              <a:latin typeface="Arial"/>
              <a:cs typeface="Arial"/>
            </a:endParaRPr>
          </a:p>
        </p:txBody>
      </p:sp>
      <p:sp>
        <p:nvSpPr>
          <p:cNvPr id="26630" name="Text Box 6"/>
          <p:cNvSpPr txBox="1">
            <a:spLocks noChangeArrowheads="1"/>
          </p:cNvSpPr>
          <p:nvPr/>
        </p:nvSpPr>
        <p:spPr bwMode="auto">
          <a:xfrm>
            <a:off x="0" y="2667000"/>
            <a:ext cx="9144000" cy="2774950"/>
          </a:xfrm>
          <a:prstGeom prst="rect">
            <a:avLst/>
          </a:prstGeom>
          <a:noFill/>
          <a:ln w="9525">
            <a:noFill/>
            <a:miter lim="800000"/>
            <a:headEnd/>
            <a:tailEnd/>
          </a:ln>
        </p:spPr>
        <p:txBody>
          <a:bodyPr>
            <a:spAutoFit/>
          </a:bodyPr>
          <a:lstStyle/>
          <a:p>
            <a:pPr eaLnBrk="1" hangingPunct="1">
              <a:spcBef>
                <a:spcPct val="50000"/>
              </a:spcBef>
              <a:buClr>
                <a:schemeClr val="accent2"/>
              </a:buClr>
              <a:buFont typeface="Wingdings" pitchFamily="2" charset="2"/>
              <a:buChar char="v"/>
            </a:pPr>
            <a:r>
              <a:rPr lang="en-US" sz="3200">
                <a:solidFill>
                  <a:srgbClr val="000000"/>
                </a:solidFill>
                <a:latin typeface="Arial" charset="0"/>
              </a:rPr>
              <a:t> Nhân vật, cảnh trí.</a:t>
            </a:r>
          </a:p>
          <a:p>
            <a:pPr eaLnBrk="1" hangingPunct="1">
              <a:spcBef>
                <a:spcPct val="50000"/>
              </a:spcBef>
              <a:buClr>
                <a:schemeClr val="accent2"/>
              </a:buClr>
              <a:buFont typeface="Wingdings" pitchFamily="2" charset="2"/>
              <a:buChar char="v"/>
            </a:pPr>
            <a:r>
              <a:rPr lang="en-US" sz="3200">
                <a:solidFill>
                  <a:srgbClr val="000000"/>
                </a:solidFill>
                <a:latin typeface="Arial" charset="0"/>
              </a:rPr>
              <a:t>Đoạn 1: “Lê-Thành ....vào Sài Gòn này làm gì?”</a:t>
            </a:r>
          </a:p>
          <a:p>
            <a:pPr eaLnBrk="1" hangingPunct="1">
              <a:spcBef>
                <a:spcPct val="50000"/>
              </a:spcBef>
              <a:buClr>
                <a:schemeClr val="accent2"/>
              </a:buClr>
              <a:buFont typeface="Wingdings" pitchFamily="2" charset="2"/>
              <a:buChar char="v"/>
            </a:pPr>
            <a:r>
              <a:rPr lang="en-US" sz="3200">
                <a:solidFill>
                  <a:srgbClr val="000000"/>
                </a:solidFill>
                <a:latin typeface="Arial" charset="0"/>
              </a:rPr>
              <a:t>Đoạn 2: “Thành-Anh Lê....ở Sài Gòn này nửa?”</a:t>
            </a:r>
          </a:p>
          <a:p>
            <a:pPr eaLnBrk="1" hangingPunct="1">
              <a:spcBef>
                <a:spcPct val="50000"/>
              </a:spcBef>
              <a:buClr>
                <a:schemeClr val="accent2"/>
              </a:buClr>
              <a:buFont typeface="Wingdings" pitchFamily="2" charset="2"/>
              <a:buChar char="v"/>
            </a:pPr>
            <a:r>
              <a:rPr lang="en-US" sz="3200">
                <a:solidFill>
                  <a:srgbClr val="000000"/>
                </a:solidFill>
                <a:latin typeface="Arial" charset="0"/>
              </a:rPr>
              <a:t>Đoạn 3: “Thành-Anh Lê...công dân nước Việt..”</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6630">
                                            <p:txEl>
                                              <p:pRg st="0" end="0"/>
                                            </p:txEl>
                                          </p:spTgt>
                                        </p:tgtEl>
                                        <p:attrNameLst>
                                          <p:attrName>style.visibility</p:attrName>
                                        </p:attrNameLst>
                                      </p:cBhvr>
                                      <p:to>
                                        <p:strVal val="visible"/>
                                      </p:to>
                                    </p:set>
                                    <p:animEffect transition="in" filter="fade">
                                      <p:cBhvr>
                                        <p:cTn id="7" dur="500"/>
                                        <p:tgtEl>
                                          <p:spTgt spid="26630">
                                            <p:txEl>
                                              <p:pRg st="0" end="0"/>
                                            </p:txEl>
                                          </p:spTgt>
                                        </p:tgtEl>
                                      </p:cBhvr>
                                    </p:animEffect>
                                    <p:anim calcmode="lin" valueType="num">
                                      <p:cBhvr>
                                        <p:cTn id="8" dur="500" fill="hold"/>
                                        <p:tgtEl>
                                          <p:spTgt spid="2663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6630">
                                            <p:txEl>
                                              <p:pRg st="0" end="0"/>
                                            </p:txEl>
                                          </p:spTgt>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1250"/>
                            </p:stCondLst>
                            <p:childTnLst>
                              <p:par>
                                <p:cTn id="11" presetID="40" presetClass="entr" presetSubtype="0" fill="hold" nodeType="afterEffect">
                                  <p:stCondLst>
                                    <p:cond delay="0"/>
                                  </p:stCondLst>
                                  <p:iterate type="lt">
                                    <p:tmPct val="10000"/>
                                  </p:iterate>
                                  <p:childTnLst>
                                    <p:set>
                                      <p:cBhvr>
                                        <p:cTn id="12" dur="1" fill="hold">
                                          <p:stCondLst>
                                            <p:cond delay="0"/>
                                          </p:stCondLst>
                                        </p:cTn>
                                        <p:tgtEl>
                                          <p:spTgt spid="26630">
                                            <p:txEl>
                                              <p:pRg st="1" end="1"/>
                                            </p:txEl>
                                          </p:spTgt>
                                        </p:tgtEl>
                                        <p:attrNameLst>
                                          <p:attrName>style.visibility</p:attrName>
                                        </p:attrNameLst>
                                      </p:cBhvr>
                                      <p:to>
                                        <p:strVal val="visible"/>
                                      </p:to>
                                    </p:set>
                                    <p:animEffect transition="in" filter="fade">
                                      <p:cBhvr>
                                        <p:cTn id="13" dur="1000"/>
                                        <p:tgtEl>
                                          <p:spTgt spid="26630">
                                            <p:txEl>
                                              <p:pRg st="1" end="1"/>
                                            </p:txEl>
                                          </p:spTgt>
                                        </p:tgtEl>
                                      </p:cBhvr>
                                    </p:animEffect>
                                    <p:anim calcmode="lin" valueType="num">
                                      <p:cBhvr>
                                        <p:cTn id="14" dur="1000" fill="hold"/>
                                        <p:tgtEl>
                                          <p:spTgt spid="26630">
                                            <p:txEl>
                                              <p:pRg st="1" end="1"/>
                                            </p:txEl>
                                          </p:spTgt>
                                        </p:tgtEl>
                                        <p:attrNameLst>
                                          <p:attrName>ppt_x</p:attrName>
                                        </p:attrNameLst>
                                      </p:cBhvr>
                                      <p:tavLst>
                                        <p:tav tm="0">
                                          <p:val>
                                            <p:strVal val="#ppt_x-.1"/>
                                          </p:val>
                                        </p:tav>
                                        <p:tav tm="100000">
                                          <p:val>
                                            <p:strVal val="#ppt_x"/>
                                          </p:val>
                                        </p:tav>
                                      </p:tavLst>
                                    </p:anim>
                                    <p:anim calcmode="lin" valueType="num">
                                      <p:cBhvr>
                                        <p:cTn id="15" dur="1000" fill="hold"/>
                                        <p:tgtEl>
                                          <p:spTgt spid="26630">
                                            <p:txEl>
                                              <p:pRg st="1" end="1"/>
                                            </p:txEl>
                                          </p:spTgt>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5950"/>
                            </p:stCondLst>
                            <p:childTnLst>
                              <p:par>
                                <p:cTn id="17" presetID="40" presetClass="entr" presetSubtype="0" fill="hold" nodeType="afterEffect">
                                  <p:stCondLst>
                                    <p:cond delay="0"/>
                                  </p:stCondLst>
                                  <p:iterate type="lt">
                                    <p:tmPct val="10000"/>
                                  </p:iterate>
                                  <p:childTnLst>
                                    <p:set>
                                      <p:cBhvr>
                                        <p:cTn id="18" dur="1" fill="hold">
                                          <p:stCondLst>
                                            <p:cond delay="0"/>
                                          </p:stCondLst>
                                        </p:cTn>
                                        <p:tgtEl>
                                          <p:spTgt spid="26630">
                                            <p:txEl>
                                              <p:pRg st="2" end="2"/>
                                            </p:txEl>
                                          </p:spTgt>
                                        </p:tgtEl>
                                        <p:attrNameLst>
                                          <p:attrName>style.visibility</p:attrName>
                                        </p:attrNameLst>
                                      </p:cBhvr>
                                      <p:to>
                                        <p:strVal val="visible"/>
                                      </p:to>
                                    </p:set>
                                    <p:animEffect transition="in" filter="fade">
                                      <p:cBhvr>
                                        <p:cTn id="19" dur="1000"/>
                                        <p:tgtEl>
                                          <p:spTgt spid="26630">
                                            <p:txEl>
                                              <p:pRg st="2" end="2"/>
                                            </p:txEl>
                                          </p:spTgt>
                                        </p:tgtEl>
                                      </p:cBhvr>
                                    </p:animEffect>
                                    <p:anim calcmode="lin" valueType="num">
                                      <p:cBhvr>
                                        <p:cTn id="20" dur="1000" fill="hold"/>
                                        <p:tgtEl>
                                          <p:spTgt spid="26630">
                                            <p:txEl>
                                              <p:pRg st="2" end="2"/>
                                            </p:txEl>
                                          </p:spTgt>
                                        </p:tgtEl>
                                        <p:attrNameLst>
                                          <p:attrName>ppt_x</p:attrName>
                                        </p:attrNameLst>
                                      </p:cBhvr>
                                      <p:tavLst>
                                        <p:tav tm="0">
                                          <p:val>
                                            <p:strVal val="#ppt_x-.1"/>
                                          </p:val>
                                        </p:tav>
                                        <p:tav tm="100000">
                                          <p:val>
                                            <p:strVal val="#ppt_x"/>
                                          </p:val>
                                        </p:tav>
                                      </p:tavLst>
                                    </p:anim>
                                    <p:anim calcmode="lin" valueType="num">
                                      <p:cBhvr>
                                        <p:cTn id="21" dur="1000" fill="hold"/>
                                        <p:tgtEl>
                                          <p:spTgt spid="26630">
                                            <p:txEl>
                                              <p:pRg st="2" end="2"/>
                                            </p:txEl>
                                          </p:spTgt>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10550"/>
                            </p:stCondLst>
                            <p:childTnLst>
                              <p:par>
                                <p:cTn id="23" presetID="40" presetClass="entr" presetSubtype="0" fill="hold" nodeType="afterEffect">
                                  <p:stCondLst>
                                    <p:cond delay="0"/>
                                  </p:stCondLst>
                                  <p:iterate type="lt">
                                    <p:tmPct val="10000"/>
                                  </p:iterate>
                                  <p:childTnLst>
                                    <p:set>
                                      <p:cBhvr>
                                        <p:cTn id="24" dur="1" fill="hold">
                                          <p:stCondLst>
                                            <p:cond delay="0"/>
                                          </p:stCondLst>
                                        </p:cTn>
                                        <p:tgtEl>
                                          <p:spTgt spid="26630">
                                            <p:txEl>
                                              <p:pRg st="3" end="3"/>
                                            </p:txEl>
                                          </p:spTgt>
                                        </p:tgtEl>
                                        <p:attrNameLst>
                                          <p:attrName>style.visibility</p:attrName>
                                        </p:attrNameLst>
                                      </p:cBhvr>
                                      <p:to>
                                        <p:strVal val="visible"/>
                                      </p:to>
                                    </p:set>
                                    <p:animEffect transition="in" filter="fade">
                                      <p:cBhvr>
                                        <p:cTn id="25" dur="1000"/>
                                        <p:tgtEl>
                                          <p:spTgt spid="26630">
                                            <p:txEl>
                                              <p:pRg st="3" end="3"/>
                                            </p:txEl>
                                          </p:spTgt>
                                        </p:tgtEl>
                                      </p:cBhvr>
                                    </p:animEffect>
                                    <p:anim calcmode="lin" valueType="num">
                                      <p:cBhvr>
                                        <p:cTn id="26" dur="1000" fill="hold"/>
                                        <p:tgtEl>
                                          <p:spTgt spid="26630">
                                            <p:txEl>
                                              <p:pRg st="3" end="3"/>
                                            </p:txEl>
                                          </p:spTgt>
                                        </p:tgtEl>
                                        <p:attrNameLst>
                                          <p:attrName>ppt_x</p:attrName>
                                        </p:attrNameLst>
                                      </p:cBhvr>
                                      <p:tavLst>
                                        <p:tav tm="0">
                                          <p:val>
                                            <p:strVal val="#ppt_x-.1"/>
                                          </p:val>
                                        </p:tav>
                                        <p:tav tm="100000">
                                          <p:val>
                                            <p:strVal val="#ppt_x"/>
                                          </p:val>
                                        </p:tav>
                                      </p:tavLst>
                                    </p:anim>
                                    <p:anim calcmode="lin" valueType="num">
                                      <p:cBhvr>
                                        <p:cTn id="27" dur="1000" fill="hold"/>
                                        <p:tgtEl>
                                          <p:spTgt spid="2663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8194" name="WordArt 4"/>
          <p:cNvSpPr>
            <a:spLocks noChangeArrowheads="1" noChangeShapeType="1" noTextEdit="1"/>
          </p:cNvSpPr>
          <p:nvPr/>
        </p:nvSpPr>
        <p:spPr bwMode="auto">
          <a:xfrm>
            <a:off x="685800" y="1676400"/>
            <a:ext cx="2066925" cy="476250"/>
          </a:xfrm>
          <a:prstGeom prst="rect">
            <a:avLst/>
          </a:prstGeom>
        </p:spPr>
        <p:txBody>
          <a:bodyPr wrap="none" fromWordArt="1">
            <a:prstTxWarp prst="textPlain">
              <a:avLst>
                <a:gd name="adj" fmla="val 50000"/>
              </a:avLst>
            </a:prstTxWarp>
          </a:bodyPr>
          <a:lstStyle/>
          <a:p>
            <a:pPr algn="ctr"/>
            <a:r>
              <a:rPr lang="vi-VN" sz="2800" kern="10">
                <a:ln w="9525">
                  <a:solidFill>
                    <a:srgbClr val="000000"/>
                  </a:solidFill>
                  <a:round/>
                  <a:headEnd/>
                  <a:tailEnd/>
                </a:ln>
                <a:solidFill>
                  <a:srgbClr val="0000FF"/>
                </a:solidFill>
                <a:latin typeface="Arial"/>
                <a:cs typeface="Arial"/>
              </a:rPr>
              <a:t>Luyện đọc từ</a:t>
            </a:r>
            <a:endParaRPr lang="en-US" sz="2800" kern="10">
              <a:ln w="9525">
                <a:solidFill>
                  <a:srgbClr val="000000"/>
                </a:solidFill>
                <a:round/>
                <a:headEnd/>
                <a:tailEnd/>
              </a:ln>
              <a:solidFill>
                <a:srgbClr val="0000FF"/>
              </a:solidFill>
              <a:latin typeface="Arial"/>
              <a:cs typeface="Arial"/>
            </a:endParaRPr>
          </a:p>
        </p:txBody>
      </p:sp>
      <p:sp>
        <p:nvSpPr>
          <p:cNvPr id="27653" name="Text Box 5"/>
          <p:cNvSpPr txBox="1">
            <a:spLocks noChangeArrowheads="1"/>
          </p:cNvSpPr>
          <p:nvPr/>
        </p:nvSpPr>
        <p:spPr bwMode="auto">
          <a:xfrm>
            <a:off x="2133600" y="2362200"/>
            <a:ext cx="5867400" cy="2289175"/>
          </a:xfrm>
          <a:prstGeom prst="rect">
            <a:avLst/>
          </a:prstGeom>
          <a:noFill/>
          <a:ln w="9525">
            <a:noFill/>
            <a:miter lim="800000"/>
            <a:headEnd/>
            <a:tailEnd/>
          </a:ln>
        </p:spPr>
        <p:txBody>
          <a:bodyPr>
            <a:spAutoFit/>
          </a:bodyPr>
          <a:lstStyle/>
          <a:p>
            <a:pPr eaLnBrk="1" hangingPunct="1">
              <a:spcBef>
                <a:spcPct val="50000"/>
              </a:spcBef>
              <a:buClr>
                <a:schemeClr val="accent2"/>
              </a:buClr>
              <a:buFont typeface="Wingdings" pitchFamily="2" charset="2"/>
              <a:buChar char="v"/>
            </a:pPr>
            <a:r>
              <a:rPr lang="en-US" sz="3600">
                <a:latin typeface="Arial" charset="0"/>
              </a:rPr>
              <a:t> phắc-tuya</a:t>
            </a:r>
          </a:p>
          <a:p>
            <a:pPr eaLnBrk="1" hangingPunct="1">
              <a:spcBef>
                <a:spcPct val="50000"/>
              </a:spcBef>
              <a:buClr>
                <a:schemeClr val="accent2"/>
              </a:buClr>
              <a:buFont typeface="Wingdings" pitchFamily="2" charset="2"/>
              <a:buChar char="v"/>
            </a:pPr>
            <a:r>
              <a:rPr lang="en-US" sz="3600">
                <a:latin typeface="Arial" charset="0"/>
              </a:rPr>
              <a:t> Sa-lu-xơ Lô-ba</a:t>
            </a:r>
          </a:p>
          <a:p>
            <a:pPr eaLnBrk="1" hangingPunct="1">
              <a:spcBef>
                <a:spcPct val="50000"/>
              </a:spcBef>
              <a:buClr>
                <a:schemeClr val="accent2"/>
              </a:buClr>
              <a:buFont typeface="Wingdings" pitchFamily="2" charset="2"/>
              <a:buChar char="v"/>
            </a:pPr>
            <a:r>
              <a:rPr lang="en-US" sz="3600">
                <a:latin typeface="Arial" charset="0"/>
              </a:rPr>
              <a:t> Phú Lãng Sa</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7653">
                                            <p:txEl>
                                              <p:pRg st="0" end="0"/>
                                            </p:txEl>
                                          </p:spTgt>
                                        </p:tgtEl>
                                        <p:attrNameLst>
                                          <p:attrName>style.visibility</p:attrName>
                                        </p:attrNameLst>
                                      </p:cBhvr>
                                      <p:to>
                                        <p:strVal val="visible"/>
                                      </p:to>
                                    </p:set>
                                    <p:anim calcmode="lin" valueType="num">
                                      <p:cBhvr>
                                        <p:cTn id="7" dur="1000" fill="hold"/>
                                        <p:tgtEl>
                                          <p:spTgt spid="2765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2765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7653">
                                            <p:txEl>
                                              <p:pRg st="0" end="0"/>
                                            </p:txEl>
                                          </p:spTgt>
                                        </p:tgtEl>
                                      </p:cBhvr>
                                    </p:animEffect>
                                  </p:childTnLst>
                                </p:cTn>
                              </p:par>
                            </p:childTnLst>
                          </p:cTn>
                        </p:par>
                        <p:par>
                          <p:cTn id="10" fill="hold" nodeType="afterGroup">
                            <p:stCondLst>
                              <p:cond delay="1000"/>
                            </p:stCondLst>
                            <p:childTnLst>
                              <p:par>
                                <p:cTn id="11" presetID="29" presetClass="entr" presetSubtype="0" fill="hold" nodeType="afterEffect">
                                  <p:stCondLst>
                                    <p:cond delay="0"/>
                                  </p:stCondLst>
                                  <p:childTnLst>
                                    <p:set>
                                      <p:cBhvr>
                                        <p:cTn id="12" dur="1" fill="hold">
                                          <p:stCondLst>
                                            <p:cond delay="0"/>
                                          </p:stCondLst>
                                        </p:cTn>
                                        <p:tgtEl>
                                          <p:spTgt spid="27653">
                                            <p:txEl>
                                              <p:pRg st="1" end="1"/>
                                            </p:txEl>
                                          </p:spTgt>
                                        </p:tgtEl>
                                        <p:attrNameLst>
                                          <p:attrName>style.visibility</p:attrName>
                                        </p:attrNameLst>
                                      </p:cBhvr>
                                      <p:to>
                                        <p:strVal val="visible"/>
                                      </p:to>
                                    </p:set>
                                    <p:anim calcmode="lin" valueType="num">
                                      <p:cBhvr>
                                        <p:cTn id="13" dur="1000" fill="hold"/>
                                        <p:tgtEl>
                                          <p:spTgt spid="27653">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2765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27653">
                                            <p:txEl>
                                              <p:pRg st="1" end="1"/>
                                            </p:txEl>
                                          </p:spTgt>
                                        </p:tgtEl>
                                      </p:cBhvr>
                                    </p:animEffect>
                                  </p:childTnLst>
                                </p:cTn>
                              </p:par>
                            </p:childTnLst>
                          </p:cTn>
                        </p:par>
                        <p:par>
                          <p:cTn id="16" fill="hold" nodeType="afterGroup">
                            <p:stCondLst>
                              <p:cond delay="2000"/>
                            </p:stCondLst>
                            <p:childTnLst>
                              <p:par>
                                <p:cTn id="17" presetID="29" presetClass="entr" presetSubtype="0" fill="hold" nodeType="afterEffect">
                                  <p:stCondLst>
                                    <p:cond delay="0"/>
                                  </p:stCondLst>
                                  <p:childTnLst>
                                    <p:set>
                                      <p:cBhvr>
                                        <p:cTn id="18" dur="1" fill="hold">
                                          <p:stCondLst>
                                            <p:cond delay="0"/>
                                          </p:stCondLst>
                                        </p:cTn>
                                        <p:tgtEl>
                                          <p:spTgt spid="27653">
                                            <p:txEl>
                                              <p:pRg st="2" end="2"/>
                                            </p:txEl>
                                          </p:spTgt>
                                        </p:tgtEl>
                                        <p:attrNameLst>
                                          <p:attrName>style.visibility</p:attrName>
                                        </p:attrNameLst>
                                      </p:cBhvr>
                                      <p:to>
                                        <p:strVal val="visible"/>
                                      </p:to>
                                    </p:set>
                                    <p:anim calcmode="lin" valueType="num">
                                      <p:cBhvr>
                                        <p:cTn id="19" dur="1000" fill="hold"/>
                                        <p:tgtEl>
                                          <p:spTgt spid="2765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2765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765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9219" name="WordArt 5"/>
          <p:cNvSpPr>
            <a:spLocks noChangeArrowheads="1" noChangeShapeType="1" noTextEdit="1"/>
          </p:cNvSpPr>
          <p:nvPr/>
        </p:nvSpPr>
        <p:spPr bwMode="auto">
          <a:xfrm>
            <a:off x="457200" y="914400"/>
            <a:ext cx="2066925" cy="476250"/>
          </a:xfrm>
          <a:prstGeom prst="rect">
            <a:avLst/>
          </a:prstGeom>
        </p:spPr>
        <p:txBody>
          <a:bodyPr wrap="none" fromWordArt="1">
            <a:prstTxWarp prst="textPlain">
              <a:avLst>
                <a:gd name="adj" fmla="val 50000"/>
              </a:avLst>
            </a:prstTxWarp>
          </a:bodyPr>
          <a:lstStyle/>
          <a:p>
            <a:pPr algn="ctr"/>
            <a:r>
              <a:rPr lang="vi-VN" sz="2800" kern="10">
                <a:ln w="9525">
                  <a:solidFill>
                    <a:srgbClr val="000000"/>
                  </a:solidFill>
                  <a:round/>
                  <a:headEnd/>
                  <a:tailEnd/>
                </a:ln>
                <a:solidFill>
                  <a:srgbClr val="0000FF"/>
                </a:solidFill>
                <a:latin typeface="Arial"/>
                <a:cs typeface="Arial"/>
              </a:rPr>
              <a:t>Luyện đọc câu</a:t>
            </a:r>
            <a:endParaRPr lang="en-US" sz="2800" kern="10">
              <a:ln w="9525">
                <a:solidFill>
                  <a:srgbClr val="000000"/>
                </a:solidFill>
                <a:round/>
                <a:headEnd/>
                <a:tailEnd/>
              </a:ln>
              <a:solidFill>
                <a:srgbClr val="0000FF"/>
              </a:solidFill>
              <a:latin typeface="Arial"/>
              <a:cs typeface="Arial"/>
            </a:endParaRPr>
          </a:p>
        </p:txBody>
      </p:sp>
      <p:sp>
        <p:nvSpPr>
          <p:cNvPr id="28678" name="Text Box 6"/>
          <p:cNvSpPr txBox="1">
            <a:spLocks noChangeArrowheads="1"/>
          </p:cNvSpPr>
          <p:nvPr/>
        </p:nvSpPr>
        <p:spPr bwMode="auto">
          <a:xfrm>
            <a:off x="228600" y="1600200"/>
            <a:ext cx="8610600" cy="5035550"/>
          </a:xfrm>
          <a:prstGeom prst="rect">
            <a:avLst/>
          </a:prstGeom>
          <a:noFill/>
          <a:ln w="9525">
            <a:noFill/>
            <a:miter lim="800000"/>
            <a:headEnd/>
            <a:tailEnd/>
          </a:ln>
        </p:spPr>
        <p:txBody>
          <a:bodyPr>
            <a:spAutoFit/>
          </a:bodyPr>
          <a:lstStyle/>
          <a:p>
            <a:pPr eaLnBrk="1" hangingPunct="1">
              <a:spcBef>
                <a:spcPct val="50000"/>
              </a:spcBef>
              <a:buClr>
                <a:schemeClr val="accent2"/>
              </a:buClr>
              <a:buFont typeface="Wingdings" pitchFamily="2" charset="2"/>
              <a:buChar char="v"/>
            </a:pPr>
            <a:r>
              <a:rPr lang="en-US" sz="3600">
                <a:solidFill>
                  <a:srgbClr val="000000"/>
                </a:solidFill>
                <a:latin typeface="Arial" charset="0"/>
              </a:rPr>
              <a:t> Vậy anh vào Sài Gòn này để làm gì?</a:t>
            </a:r>
          </a:p>
          <a:p>
            <a:pPr eaLnBrk="1" hangingPunct="1">
              <a:spcBef>
                <a:spcPct val="50000"/>
              </a:spcBef>
              <a:buClr>
                <a:schemeClr val="accent2"/>
              </a:buClr>
              <a:buFont typeface="Wingdings" pitchFamily="2" charset="2"/>
              <a:buChar char="v"/>
            </a:pPr>
            <a:r>
              <a:rPr lang="en-US" sz="3600">
                <a:solidFill>
                  <a:srgbClr val="000000"/>
                </a:solidFill>
                <a:latin typeface="Arial" charset="0"/>
              </a:rPr>
              <a:t> Hôm qua</a:t>
            </a:r>
            <a:r>
              <a:rPr lang="en-US" sz="3600">
                <a:solidFill>
                  <a:srgbClr val="FFFF00"/>
                </a:solidFill>
                <a:latin typeface="Arial" charset="0"/>
              </a:rPr>
              <a:t>/ </a:t>
            </a:r>
            <a:r>
              <a:rPr lang="en-US" sz="3600">
                <a:solidFill>
                  <a:srgbClr val="000000"/>
                </a:solidFill>
                <a:latin typeface="Arial" charset="0"/>
              </a:rPr>
              <a:t>ông đốc học nhắc lại nghị định của giám đốc Phú Lãng sa tháng 5</a:t>
            </a:r>
            <a:r>
              <a:rPr lang="en-US" sz="3600">
                <a:solidFill>
                  <a:srgbClr val="FFFF00"/>
                </a:solidFill>
                <a:latin typeface="Arial" charset="0"/>
              </a:rPr>
              <a:t>/</a:t>
            </a:r>
            <a:r>
              <a:rPr lang="en-US" sz="3600">
                <a:solidFill>
                  <a:srgbClr val="000000"/>
                </a:solidFill>
                <a:latin typeface="Arial" charset="0"/>
              </a:rPr>
              <a:t> năm 1881</a:t>
            </a:r>
            <a:r>
              <a:rPr lang="en-US" sz="3600">
                <a:solidFill>
                  <a:srgbClr val="FFFF00"/>
                </a:solidFill>
                <a:latin typeface="Arial" charset="0"/>
              </a:rPr>
              <a:t>/</a:t>
            </a:r>
            <a:r>
              <a:rPr lang="en-US" sz="3600">
                <a:solidFill>
                  <a:srgbClr val="000000"/>
                </a:solidFill>
                <a:latin typeface="Arial" charset="0"/>
              </a:rPr>
              <a:t> về việc người bản xứ muốn vào trường Tây...</a:t>
            </a:r>
          </a:p>
          <a:p>
            <a:pPr eaLnBrk="1" hangingPunct="1">
              <a:spcBef>
                <a:spcPct val="50000"/>
              </a:spcBef>
              <a:buClr>
                <a:schemeClr val="accent2"/>
              </a:buClr>
              <a:buFont typeface="Wingdings" pitchFamily="2" charset="2"/>
              <a:buChar char="v"/>
            </a:pPr>
            <a:r>
              <a:rPr lang="en-US" sz="3600">
                <a:solidFill>
                  <a:srgbClr val="000000"/>
                </a:solidFill>
                <a:latin typeface="Arial" charset="0"/>
              </a:rPr>
              <a:t> À...! vào làng Tây để có tên Tây, đi lại, ăn ở, làm việc, lương bổng như Tây...! Anh đã làm đơn chưa?</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nodeType="afterEffect">
                                  <p:stCondLst>
                                    <p:cond delay="0"/>
                                  </p:stCondLst>
                                  <p:iterate type="lt">
                                    <p:tmPct val="10000"/>
                                  </p:iterate>
                                  <p:childTnLst>
                                    <p:set>
                                      <p:cBhvr>
                                        <p:cTn id="6" dur="1" fill="hold">
                                          <p:stCondLst>
                                            <p:cond delay="0"/>
                                          </p:stCondLst>
                                        </p:cTn>
                                        <p:tgtEl>
                                          <p:spTgt spid="28678">
                                            <p:txEl>
                                              <p:pRg st="0" end="0"/>
                                            </p:txEl>
                                          </p:spTgt>
                                        </p:tgtEl>
                                        <p:attrNameLst>
                                          <p:attrName>style.visibility</p:attrName>
                                        </p:attrNameLst>
                                      </p:cBhvr>
                                      <p:to>
                                        <p:strVal val="visible"/>
                                      </p:to>
                                    </p:set>
                                    <p:animEffect transition="in" filter="fade">
                                      <p:cBhvr>
                                        <p:cTn id="7" dur="500"/>
                                        <p:tgtEl>
                                          <p:spTgt spid="28678">
                                            <p:txEl>
                                              <p:pRg st="0" end="0"/>
                                            </p:txEl>
                                          </p:spTgt>
                                        </p:tgtEl>
                                      </p:cBhvr>
                                    </p:animEffect>
                                    <p:anim calcmode="lin" valueType="num">
                                      <p:cBhvr>
                                        <p:cTn id="8" dur="500" fill="hold"/>
                                        <p:tgtEl>
                                          <p:spTgt spid="28678">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28678">
                                            <p:txEl>
                                              <p:pRg st="0" end="0"/>
                                            </p:txEl>
                                          </p:spTgt>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1750"/>
                            </p:stCondLst>
                            <p:childTnLst>
                              <p:par>
                                <p:cTn id="11" presetID="40" presetClass="entr" presetSubtype="0" fill="hold" nodeType="afterEffect">
                                  <p:stCondLst>
                                    <p:cond delay="0"/>
                                  </p:stCondLst>
                                  <p:iterate type="lt">
                                    <p:tmPct val="10000"/>
                                  </p:iterate>
                                  <p:childTnLst>
                                    <p:set>
                                      <p:cBhvr>
                                        <p:cTn id="12" dur="1" fill="hold">
                                          <p:stCondLst>
                                            <p:cond delay="0"/>
                                          </p:stCondLst>
                                        </p:cTn>
                                        <p:tgtEl>
                                          <p:spTgt spid="28678">
                                            <p:txEl>
                                              <p:pRg st="1" end="1"/>
                                            </p:txEl>
                                          </p:spTgt>
                                        </p:tgtEl>
                                        <p:attrNameLst>
                                          <p:attrName>style.visibility</p:attrName>
                                        </p:attrNameLst>
                                      </p:cBhvr>
                                      <p:to>
                                        <p:strVal val="visible"/>
                                      </p:to>
                                    </p:set>
                                    <p:animEffect transition="in" filter="fade">
                                      <p:cBhvr>
                                        <p:cTn id="13" dur="500"/>
                                        <p:tgtEl>
                                          <p:spTgt spid="28678">
                                            <p:txEl>
                                              <p:pRg st="1" end="1"/>
                                            </p:txEl>
                                          </p:spTgt>
                                        </p:tgtEl>
                                      </p:cBhvr>
                                    </p:animEffect>
                                    <p:anim calcmode="lin" valueType="num">
                                      <p:cBhvr>
                                        <p:cTn id="14" dur="500" fill="hold"/>
                                        <p:tgtEl>
                                          <p:spTgt spid="28678">
                                            <p:txEl>
                                              <p:pRg st="1" end="1"/>
                                            </p:txEl>
                                          </p:spTgt>
                                        </p:tgtEl>
                                        <p:attrNameLst>
                                          <p:attrName>ppt_x</p:attrName>
                                        </p:attrNameLst>
                                      </p:cBhvr>
                                      <p:tavLst>
                                        <p:tav tm="0">
                                          <p:val>
                                            <p:strVal val="#ppt_x-.1"/>
                                          </p:val>
                                        </p:tav>
                                        <p:tav tm="100000">
                                          <p:val>
                                            <p:strVal val="#ppt_x"/>
                                          </p:val>
                                        </p:tav>
                                      </p:tavLst>
                                    </p:anim>
                                    <p:anim calcmode="lin" valueType="num">
                                      <p:cBhvr>
                                        <p:cTn id="15" dur="500" fill="hold"/>
                                        <p:tgtEl>
                                          <p:spTgt spid="28678">
                                            <p:txEl>
                                              <p:pRg st="1" end="1"/>
                                            </p:txEl>
                                          </p:spTgt>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7200"/>
                            </p:stCondLst>
                            <p:childTnLst>
                              <p:par>
                                <p:cTn id="17" presetID="40" presetClass="entr" presetSubtype="0" fill="hold" nodeType="afterEffect">
                                  <p:stCondLst>
                                    <p:cond delay="0"/>
                                  </p:stCondLst>
                                  <p:iterate type="lt">
                                    <p:tmPct val="10000"/>
                                  </p:iterate>
                                  <p:childTnLst>
                                    <p:set>
                                      <p:cBhvr>
                                        <p:cTn id="18" dur="1" fill="hold">
                                          <p:stCondLst>
                                            <p:cond delay="0"/>
                                          </p:stCondLst>
                                        </p:cTn>
                                        <p:tgtEl>
                                          <p:spTgt spid="28678">
                                            <p:txEl>
                                              <p:pRg st="2" end="2"/>
                                            </p:txEl>
                                          </p:spTgt>
                                        </p:tgtEl>
                                        <p:attrNameLst>
                                          <p:attrName>style.visibility</p:attrName>
                                        </p:attrNameLst>
                                      </p:cBhvr>
                                      <p:to>
                                        <p:strVal val="visible"/>
                                      </p:to>
                                    </p:set>
                                    <p:animEffect transition="in" filter="fade">
                                      <p:cBhvr>
                                        <p:cTn id="19" dur="500"/>
                                        <p:tgtEl>
                                          <p:spTgt spid="28678">
                                            <p:txEl>
                                              <p:pRg st="2" end="2"/>
                                            </p:txEl>
                                          </p:spTgt>
                                        </p:tgtEl>
                                      </p:cBhvr>
                                    </p:animEffect>
                                    <p:anim calcmode="lin" valueType="num">
                                      <p:cBhvr>
                                        <p:cTn id="20" dur="500" fill="hold"/>
                                        <p:tgtEl>
                                          <p:spTgt spid="28678">
                                            <p:txEl>
                                              <p:pRg st="2" end="2"/>
                                            </p:txEl>
                                          </p:spTgt>
                                        </p:tgtEl>
                                        <p:attrNameLst>
                                          <p:attrName>ppt_x</p:attrName>
                                        </p:attrNameLst>
                                      </p:cBhvr>
                                      <p:tavLst>
                                        <p:tav tm="0">
                                          <p:val>
                                            <p:strVal val="#ppt_x-.1"/>
                                          </p:val>
                                        </p:tav>
                                        <p:tav tm="100000">
                                          <p:val>
                                            <p:strVal val="#ppt_x"/>
                                          </p:val>
                                        </p:tav>
                                      </p:tavLst>
                                    </p:anim>
                                    <p:anim calcmode="lin" valueType="num">
                                      <p:cBhvr>
                                        <p:cTn id="21" dur="500" fill="hold"/>
                                        <p:tgtEl>
                                          <p:spTgt spid="2867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WordArt 4" descr="Large confetti"/>
          <p:cNvSpPr>
            <a:spLocks noChangeArrowheads="1" noChangeShapeType="1" noTextEdit="1"/>
          </p:cNvSpPr>
          <p:nvPr/>
        </p:nvSpPr>
        <p:spPr bwMode="auto">
          <a:xfrm>
            <a:off x="1066800" y="1600200"/>
            <a:ext cx="7086600" cy="3581400"/>
          </a:xfrm>
          <a:prstGeom prst="rect">
            <a:avLst/>
          </a:prstGeom>
        </p:spPr>
        <p:txBody>
          <a:bodyPr wrap="none" fromWordArt="1">
            <a:prstTxWarp prst="textDeflate">
              <a:avLst>
                <a:gd name="adj" fmla="val 18750"/>
              </a:avLst>
            </a:prstTxWarp>
            <a:scene3d>
              <a:camera prst="legacyObliqueTopLeft"/>
              <a:lightRig rig="legacyFlat3" dir="t"/>
            </a:scene3d>
            <a:sp3d extrusionH="430200" prstMaterial="legacyMatte">
              <a:extrusionClr>
                <a:schemeClr val="tx1"/>
              </a:extrusionClr>
            </a:sp3d>
          </a:bodyPr>
          <a:lstStyle/>
          <a:p>
            <a:pPr algn="ctr"/>
            <a:r>
              <a:rPr lang="en-US" sz="3600" kern="10">
                <a:ln w="9525">
                  <a:round/>
                  <a:headEnd/>
                  <a:tailEnd/>
                </a:ln>
                <a:pattFill prst="lgConfetti">
                  <a:fgClr>
                    <a:schemeClr val="tx1"/>
                  </a:fgClr>
                  <a:bgClr>
                    <a:srgbClr val="FFFF00"/>
                  </a:bgClr>
                </a:pattFill>
                <a:latin typeface="Arial"/>
                <a:cs typeface="Arial"/>
              </a:rPr>
              <a:t>Tìm hiểu bài</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4516"/>
                                        </p:tgtEl>
                                        <p:attrNameLst>
                                          <p:attrName>style.visibility</p:attrName>
                                        </p:attrNameLst>
                                      </p:cBhvr>
                                      <p:to>
                                        <p:strVal val="visible"/>
                                      </p:to>
                                    </p:set>
                                    <p:anim calcmode="lin" valueType="num">
                                      <p:cBhvr>
                                        <p:cTn id="7" dur="1000" fill="hold"/>
                                        <p:tgtEl>
                                          <p:spTgt spid="64516"/>
                                        </p:tgtEl>
                                        <p:attrNameLst>
                                          <p:attrName>ppt_x</p:attrName>
                                        </p:attrNameLst>
                                      </p:cBhvr>
                                      <p:tavLst>
                                        <p:tav tm="0">
                                          <p:val>
                                            <p:strVal val="#ppt_x-.2"/>
                                          </p:val>
                                        </p:tav>
                                        <p:tav tm="100000">
                                          <p:val>
                                            <p:strVal val="#ppt_x"/>
                                          </p:val>
                                        </p:tav>
                                      </p:tavLst>
                                    </p:anim>
                                    <p:anim calcmode="lin" valueType="num">
                                      <p:cBhvr>
                                        <p:cTn id="8" dur="1000" fill="hold"/>
                                        <p:tgtEl>
                                          <p:spTgt spid="6451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4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s>
            <a:gs pos="100000">
              <a:schemeClr val="tx2"/>
            </a:gs>
          </a:gsLst>
          <a:lin ang="2700000" scaled="1"/>
        </a:gradFill>
        <a:effectLst/>
      </p:bgPr>
    </p:bg>
    <p:spTree>
      <p:nvGrpSpPr>
        <p:cNvPr id="1" name=""/>
        <p:cNvGrpSpPr/>
        <p:nvPr/>
      </p:nvGrpSpPr>
      <p:grpSpPr>
        <a:xfrm>
          <a:off x="0" y="0"/>
          <a:ext cx="0" cy="0"/>
          <a:chOff x="0" y="0"/>
          <a:chExt cx="0" cy="0"/>
        </a:xfrm>
      </p:grpSpPr>
      <p:sp>
        <p:nvSpPr>
          <p:cNvPr id="29704" name="Text Box 8"/>
          <p:cNvSpPr txBox="1">
            <a:spLocks noChangeArrowheads="1"/>
          </p:cNvSpPr>
          <p:nvPr/>
        </p:nvSpPr>
        <p:spPr bwMode="auto">
          <a:xfrm>
            <a:off x="304800" y="1676400"/>
            <a:ext cx="8229600" cy="579438"/>
          </a:xfrm>
          <a:prstGeom prst="rect">
            <a:avLst/>
          </a:prstGeom>
          <a:noFill/>
          <a:ln w="9525">
            <a:noFill/>
            <a:miter lim="800000"/>
            <a:headEnd/>
            <a:tailEnd/>
          </a:ln>
        </p:spPr>
        <p:txBody>
          <a:bodyPr>
            <a:spAutoFit/>
          </a:bodyPr>
          <a:lstStyle/>
          <a:p>
            <a:pPr algn="ctr" eaLnBrk="1" hangingPunct="1">
              <a:spcBef>
                <a:spcPct val="50000"/>
              </a:spcBef>
            </a:pPr>
            <a:r>
              <a:rPr lang="en-US" sz="3200">
                <a:solidFill>
                  <a:srgbClr val="000000"/>
                </a:solidFill>
                <a:latin typeface="Arial" charset="0"/>
              </a:rPr>
              <a:t>1. Anh Lê giúp anh Thành việc gì?</a:t>
            </a:r>
          </a:p>
        </p:txBody>
      </p:sp>
      <p:sp>
        <p:nvSpPr>
          <p:cNvPr id="29705" name="Text Box 9"/>
          <p:cNvSpPr txBox="1">
            <a:spLocks noChangeArrowheads="1"/>
          </p:cNvSpPr>
          <p:nvPr/>
        </p:nvSpPr>
        <p:spPr bwMode="auto">
          <a:xfrm>
            <a:off x="304800" y="3276600"/>
            <a:ext cx="8229600" cy="1066800"/>
          </a:xfrm>
          <a:prstGeom prst="rect">
            <a:avLst/>
          </a:prstGeom>
          <a:noFill/>
          <a:ln w="9525">
            <a:noFill/>
            <a:miter lim="800000"/>
            <a:headEnd/>
            <a:tailEnd/>
          </a:ln>
        </p:spPr>
        <p:txBody>
          <a:bodyPr>
            <a:spAutoFit/>
          </a:bodyPr>
          <a:lstStyle/>
          <a:p>
            <a:pPr algn="ctr" eaLnBrk="1" hangingPunct="1">
              <a:spcBef>
                <a:spcPct val="50000"/>
              </a:spcBef>
              <a:buClr>
                <a:srgbClr val="00FF00"/>
              </a:buClr>
              <a:buFont typeface="Wingdings" pitchFamily="2" charset="2"/>
              <a:buChar char="v"/>
            </a:pPr>
            <a:r>
              <a:rPr lang="en-US" sz="3200">
                <a:solidFill>
                  <a:srgbClr val="0000FF"/>
                </a:solidFill>
                <a:latin typeface="Arial" charset="0"/>
              </a:rPr>
              <a:t> Anh Lê giúp anh Thành tìm việc làm ở Sài gòn.</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29704"/>
                                        </p:tgtEl>
                                        <p:attrNameLst>
                                          <p:attrName>style.visibility</p:attrName>
                                        </p:attrNameLst>
                                      </p:cBhvr>
                                      <p:to>
                                        <p:strVal val="visible"/>
                                      </p:to>
                                    </p:set>
                                    <p:anim calcmode="lin" valueType="num">
                                      <p:cBhvr>
                                        <p:cTn id="7" dur="500" fill="hold"/>
                                        <p:tgtEl>
                                          <p:spTgt spid="29704"/>
                                        </p:tgtEl>
                                        <p:attrNameLst>
                                          <p:attrName>ppt_w</p:attrName>
                                        </p:attrNameLst>
                                      </p:cBhvr>
                                      <p:tavLst>
                                        <p:tav tm="0">
                                          <p:val>
                                            <p:strVal val="#ppt_w*0.05"/>
                                          </p:val>
                                        </p:tav>
                                        <p:tav tm="100000">
                                          <p:val>
                                            <p:strVal val="#ppt_w"/>
                                          </p:val>
                                        </p:tav>
                                      </p:tavLst>
                                    </p:anim>
                                    <p:anim calcmode="lin" valueType="num">
                                      <p:cBhvr>
                                        <p:cTn id="8" dur="500" fill="hold"/>
                                        <p:tgtEl>
                                          <p:spTgt spid="29704"/>
                                        </p:tgtEl>
                                        <p:attrNameLst>
                                          <p:attrName>ppt_h</p:attrName>
                                        </p:attrNameLst>
                                      </p:cBhvr>
                                      <p:tavLst>
                                        <p:tav tm="0">
                                          <p:val>
                                            <p:strVal val="#ppt_h"/>
                                          </p:val>
                                        </p:tav>
                                        <p:tav tm="100000">
                                          <p:val>
                                            <p:strVal val="#ppt_h"/>
                                          </p:val>
                                        </p:tav>
                                      </p:tavLst>
                                    </p:anim>
                                    <p:anim calcmode="lin" valueType="num">
                                      <p:cBhvr>
                                        <p:cTn id="9" dur="500" fill="hold"/>
                                        <p:tgtEl>
                                          <p:spTgt spid="29704"/>
                                        </p:tgtEl>
                                        <p:attrNameLst>
                                          <p:attrName>ppt_x</p:attrName>
                                        </p:attrNameLst>
                                      </p:cBhvr>
                                      <p:tavLst>
                                        <p:tav tm="0">
                                          <p:val>
                                            <p:strVal val="#ppt_x-.2"/>
                                          </p:val>
                                        </p:tav>
                                        <p:tav tm="100000">
                                          <p:val>
                                            <p:strVal val="#ppt_x"/>
                                          </p:val>
                                        </p:tav>
                                      </p:tavLst>
                                    </p:anim>
                                    <p:anim calcmode="lin" valueType="num">
                                      <p:cBhvr>
                                        <p:cTn id="10" dur="500" fill="hold"/>
                                        <p:tgtEl>
                                          <p:spTgt spid="29704"/>
                                        </p:tgtEl>
                                        <p:attrNameLst>
                                          <p:attrName>ppt_y</p:attrName>
                                        </p:attrNameLst>
                                      </p:cBhvr>
                                      <p:tavLst>
                                        <p:tav tm="0">
                                          <p:val>
                                            <p:strVal val="#ppt_y"/>
                                          </p:val>
                                        </p:tav>
                                        <p:tav tm="100000">
                                          <p:val>
                                            <p:strVal val="#ppt_y"/>
                                          </p:val>
                                        </p:tav>
                                      </p:tavLst>
                                    </p:anim>
                                    <p:animEffect transition="in" filter="fade">
                                      <p:cBhvr>
                                        <p:cTn id="11" dur="500"/>
                                        <p:tgtEl>
                                          <p:spTgt spid="2970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29705"/>
                                        </p:tgtEl>
                                        <p:attrNameLst>
                                          <p:attrName>style.visibility</p:attrName>
                                        </p:attrNameLst>
                                      </p:cBhvr>
                                      <p:to>
                                        <p:strVal val="visible"/>
                                      </p:to>
                                    </p:set>
                                    <p:animEffect transition="in" filter="fade">
                                      <p:cBhvr>
                                        <p:cTn id="16" dur="500"/>
                                        <p:tgtEl>
                                          <p:spTgt spid="29705"/>
                                        </p:tgtEl>
                                      </p:cBhvr>
                                    </p:animEffect>
                                    <p:anim calcmode="lin" valueType="num">
                                      <p:cBhvr>
                                        <p:cTn id="17" dur="500" fill="hold"/>
                                        <p:tgtEl>
                                          <p:spTgt spid="29705"/>
                                        </p:tgtEl>
                                        <p:attrNameLst>
                                          <p:attrName>ppt_x</p:attrName>
                                        </p:attrNameLst>
                                      </p:cBhvr>
                                      <p:tavLst>
                                        <p:tav tm="0">
                                          <p:val>
                                            <p:strVal val="#ppt_x-.1"/>
                                          </p:val>
                                        </p:tav>
                                        <p:tav tm="100000">
                                          <p:val>
                                            <p:strVal val="#ppt_x"/>
                                          </p:val>
                                        </p:tav>
                                      </p:tavLst>
                                    </p:anim>
                                    <p:anim calcmode="lin" valueType="num">
                                      <p:cBhvr>
                                        <p:cTn id="18" dur="500" fill="hold"/>
                                        <p:tgtEl>
                                          <p:spTgt spid="297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4" grpId="0"/>
      <p:bldP spid="29705" grpId="0"/>
    </p:bldLst>
  </p:timing>
</p:sld>
</file>

<file path=ppt/theme/theme1.xml><?xml version="1.0" encoding="utf-8"?>
<a:theme xmlns:a="http://schemas.openxmlformats.org/drawingml/2006/main" name="Curtain Call">
  <a:themeElements>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Curtain Call</Template>
  <TotalTime>115</TotalTime>
  <Words>650</Words>
  <Application>Microsoft Office PowerPoint</Application>
  <PresentationFormat>On-screen Show (4:3)</PresentationFormat>
  <Paragraphs>63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Tahoma</vt:lpstr>
      <vt:lpstr>Wingdings</vt:lpstr>
      <vt:lpstr>Curtain Call</vt:lpstr>
      <vt:lpstr>PowerPoint Presentation</vt:lpstr>
      <vt:lpstr>Bức tranh vẽ cảnh gì?</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Loc</dc:creator>
  <cp:lastModifiedBy>Hp</cp:lastModifiedBy>
  <cp:revision>10</cp:revision>
  <cp:lastPrinted>1601-01-01T00:00:00Z</cp:lastPrinted>
  <dcterms:created xsi:type="dcterms:W3CDTF">2008-07-19T03:38:12Z</dcterms:created>
  <dcterms:modified xsi:type="dcterms:W3CDTF">2024-01-14T14:07:51Z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