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1"/>
  </p:sldMasterIdLst>
  <p:notesMasterIdLst>
    <p:notesMasterId r:id="rId24"/>
  </p:notesMasterIdLst>
  <p:sldIdLst>
    <p:sldId id="256" r:id="rId2"/>
    <p:sldId id="257" r:id="rId3"/>
    <p:sldId id="293" r:id="rId4"/>
    <p:sldId id="294" r:id="rId5"/>
    <p:sldId id="258" r:id="rId6"/>
    <p:sldId id="259" r:id="rId7"/>
    <p:sldId id="263" r:id="rId8"/>
    <p:sldId id="291" r:id="rId9"/>
    <p:sldId id="301" r:id="rId10"/>
    <p:sldId id="292" r:id="rId11"/>
    <p:sldId id="297" r:id="rId12"/>
    <p:sldId id="281" r:id="rId13"/>
    <p:sldId id="295" r:id="rId14"/>
    <p:sldId id="296" r:id="rId15"/>
    <p:sldId id="298" r:id="rId16"/>
    <p:sldId id="280" r:id="rId17"/>
    <p:sldId id="279" r:id="rId18"/>
    <p:sldId id="282" r:id="rId19"/>
    <p:sldId id="283" r:id="rId20"/>
    <p:sldId id="299" r:id="rId21"/>
    <p:sldId id="300" r:id="rId22"/>
    <p:sldId id="288" r:id="rId23"/>
  </p:sldIdLst>
  <p:sldSz cx="12192000" cy="6858000"/>
  <p:notesSz cx="6858000" cy="9144000"/>
  <p:embeddedFontLst>
    <p:embeddedFont>
      <p:font typeface="微软雅黑" panose="020B0503020204020204" pitchFamily="34" charset="-122"/>
      <p:regular r:id="rId25"/>
      <p:bold r:id="rId26"/>
    </p:embeddedFont>
    <p:embeddedFont>
      <p:font typeface="#9Slide05 FS Blonde Script" panose="03000503000000000000" pitchFamily="65" charset="0"/>
      <p:italic r:id="rId27"/>
    </p:embeddedFont>
    <p:embeddedFont>
      <p:font typeface="#9Slide05 Lobster" panose="02000506000000020003" pitchFamily="2" charset="0"/>
      <p:regular r:id="rId28"/>
    </p:embeddedFont>
    <p:embeddedFont>
      <p:font typeface="#9Slide07 IcielKoni" pitchFamily="2" charset="0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UTM Aquarelle" panose="02040603050506020204" pitchFamily="18" charset="0"/>
      <p:regular r:id="rId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5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6E1D0-17B0-462A-9CEC-89CCE99EFD8F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68C60-6F1C-4DA0-98A0-980E118A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940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439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796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451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463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705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300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DB654-4362-48BC-B638-435D685DE50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135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97D71-099A-402B-B606-89E92965B572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1A43B-301F-4D5A-94B7-A4851C674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5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608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519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777509"/>
      </p:ext>
    </p:extLst>
  </p:cSld>
  <p:clrMapOvr>
    <a:masterClrMapping/>
  </p:clrMapOvr>
  <p:transition spd="slow" advClick="0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41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2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547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593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652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568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1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720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283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microsoft.com/office/2007/relationships/hdphoto" Target="../media/hdphoto3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85943edef55d">
            <a:extLst>
              <a:ext uri="{FF2B5EF4-FFF2-40B4-BE49-F238E27FC236}">
                <a16:creationId xmlns:a16="http://schemas.microsoft.com/office/drawing/2014/main" id="{5875BF32-AABC-4162-A8D1-38CAF7D24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77160" y="-2684780"/>
            <a:ext cx="6878320" cy="12229465"/>
          </a:xfrm>
          <a:prstGeom prst="rect">
            <a:avLst/>
          </a:prstGeom>
        </p:spPr>
      </p:pic>
      <p:sp>
        <p:nvSpPr>
          <p:cNvPr id="6" name="文本框 14">
            <a:extLst>
              <a:ext uri="{FF2B5EF4-FFF2-40B4-BE49-F238E27FC236}">
                <a16:creationId xmlns:a16="http://schemas.microsoft.com/office/drawing/2014/main" id="{33566161-F839-48C5-9BF6-5FF6600F6A2D}"/>
              </a:ext>
            </a:extLst>
          </p:cNvPr>
          <p:cNvSpPr txBox="1"/>
          <p:nvPr/>
        </p:nvSpPr>
        <p:spPr>
          <a:xfrm>
            <a:off x="3985683" y="571542"/>
            <a:ext cx="4441716" cy="1334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6000" b="1" dirty="0" err="1">
                <a:solidFill>
                  <a:schemeClr val="accent2">
                    <a:lumMod val="75000"/>
                  </a:schemeClr>
                </a:solidFill>
                <a:latin typeface="#9Slide07 IcielKoni" pitchFamily="2" charset="0"/>
                <a:ea typeface="微软雅黑" panose="020B0503020204020204" pitchFamily="34" charset="-122"/>
              </a:rPr>
              <a:t>Kể</a:t>
            </a:r>
            <a:r>
              <a:rPr lang="en-US" altLang="zh-CN" sz="6000" b="1" dirty="0">
                <a:solidFill>
                  <a:schemeClr val="accent2">
                    <a:lumMod val="75000"/>
                  </a:schemeClr>
                </a:solidFill>
                <a:latin typeface="#9Slide07 IcielKoni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solidFill>
                  <a:schemeClr val="accent2">
                    <a:lumMod val="75000"/>
                  </a:schemeClr>
                </a:solidFill>
                <a:latin typeface="#9Slide07 IcielKoni" pitchFamily="2" charset="0"/>
                <a:ea typeface="微软雅黑" panose="020B0503020204020204" pitchFamily="34" charset="-122"/>
              </a:rPr>
              <a:t>chuyện</a:t>
            </a:r>
            <a:endParaRPr lang="zh-CN" altLang="en-US" sz="6000" b="1" dirty="0">
              <a:solidFill>
                <a:schemeClr val="accent2">
                  <a:lumMod val="75000"/>
                </a:schemeClr>
              </a:solidFill>
              <a:latin typeface="#9Slide07 IcielKoni" pitchFamily="2" charset="0"/>
              <a:ea typeface="微软雅黑" panose="020B0503020204020204" pitchFamily="34" charset="-122"/>
            </a:endParaRPr>
          </a:p>
        </p:txBody>
      </p:sp>
      <p:sp>
        <p:nvSpPr>
          <p:cNvPr id="10" name="文本框 14">
            <a:extLst>
              <a:ext uri="{FF2B5EF4-FFF2-40B4-BE49-F238E27FC236}">
                <a16:creationId xmlns:a16="http://schemas.microsoft.com/office/drawing/2014/main" id="{76C16881-1C78-47AF-B274-F577EB72CDEE}"/>
              </a:ext>
            </a:extLst>
          </p:cNvPr>
          <p:cNvSpPr txBox="1"/>
          <p:nvPr/>
        </p:nvSpPr>
        <p:spPr>
          <a:xfrm>
            <a:off x="2600721" y="2681045"/>
            <a:ext cx="72912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B0F0"/>
                </a:solidFill>
                <a:latin typeface="#9Slide05 FS Blonde Script" panose="03000503000000000000" pitchFamily="65" charset="0"/>
                <a:ea typeface="微软雅黑" panose="020B0503020204020204" pitchFamily="34" charset="-122"/>
              </a:rPr>
              <a:t>Kể</a:t>
            </a:r>
            <a:r>
              <a:rPr lang="en-US" altLang="zh-CN" sz="5400" b="1" dirty="0">
                <a:solidFill>
                  <a:srgbClr val="00B0F0"/>
                </a:solidFill>
                <a:latin typeface="#9Slide05 FS Blonde Script" panose="03000503000000000000" pitchFamily="65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#9Slide05 FS Blonde Script" panose="03000503000000000000" pitchFamily="65" charset="0"/>
                <a:ea typeface="微软雅黑" panose="020B0503020204020204" pitchFamily="34" charset="-122"/>
              </a:rPr>
              <a:t>chuyện</a:t>
            </a:r>
            <a:r>
              <a:rPr lang="en-US" altLang="zh-CN" sz="5400" b="1" dirty="0">
                <a:solidFill>
                  <a:srgbClr val="00B0F0"/>
                </a:solidFill>
                <a:latin typeface="#9Slide05 FS Blonde Script" panose="03000503000000000000" pitchFamily="65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#9Slide05 FS Blonde Script" panose="03000503000000000000" pitchFamily="65" charset="0"/>
                <a:ea typeface="微软雅黑" panose="020B0503020204020204" pitchFamily="34" charset="-122"/>
              </a:rPr>
              <a:t>được</a:t>
            </a:r>
            <a:r>
              <a:rPr lang="en-US" altLang="zh-CN" sz="5400" b="1" dirty="0">
                <a:solidFill>
                  <a:srgbClr val="00B0F0"/>
                </a:solidFill>
                <a:latin typeface="#9Slide05 FS Blonde Script" panose="03000503000000000000" pitchFamily="65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#9Slide05 FS Blonde Script" panose="03000503000000000000" pitchFamily="65" charset="0"/>
                <a:ea typeface="微软雅黑" panose="020B0503020204020204" pitchFamily="34" charset="-122"/>
              </a:rPr>
              <a:t>chứng</a:t>
            </a:r>
            <a:r>
              <a:rPr lang="en-US" altLang="zh-CN" sz="5400" b="1" dirty="0">
                <a:solidFill>
                  <a:srgbClr val="00B0F0"/>
                </a:solidFill>
                <a:latin typeface="#9Slide05 FS Blonde Script" panose="03000503000000000000" pitchFamily="65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#9Slide05 FS Blonde Script" panose="03000503000000000000" pitchFamily="65" charset="0"/>
                <a:ea typeface="微软雅黑" panose="020B0503020204020204" pitchFamily="34" charset="-122"/>
              </a:rPr>
              <a:t>kiến</a:t>
            </a:r>
            <a:endParaRPr lang="en-US" altLang="zh-CN" sz="5400" b="1" dirty="0">
              <a:solidFill>
                <a:srgbClr val="00B0F0"/>
              </a:solidFill>
              <a:latin typeface="#9Slide05 FS Blonde Script" panose="03000503000000000000" pitchFamily="65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5400" b="1" dirty="0" err="1">
                <a:solidFill>
                  <a:srgbClr val="00B0F0"/>
                </a:solidFill>
                <a:latin typeface="#9Slide05 FS Blonde Script" panose="03000503000000000000" pitchFamily="65" charset="0"/>
                <a:ea typeface="微软雅黑" panose="020B0503020204020204" pitchFamily="34" charset="-122"/>
              </a:rPr>
              <a:t>hoặc</a:t>
            </a:r>
            <a:r>
              <a:rPr lang="en-US" altLang="zh-CN" sz="5400" b="1" dirty="0">
                <a:solidFill>
                  <a:srgbClr val="00B0F0"/>
                </a:solidFill>
                <a:latin typeface="#9Slide05 FS Blonde Script" panose="03000503000000000000" pitchFamily="65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#9Slide05 FS Blonde Script" panose="03000503000000000000" pitchFamily="65" charset="0"/>
                <a:ea typeface="微软雅黑" panose="020B0503020204020204" pitchFamily="34" charset="-122"/>
              </a:rPr>
              <a:t>tham</a:t>
            </a:r>
            <a:r>
              <a:rPr lang="en-US" altLang="zh-CN" sz="5400" b="1" dirty="0">
                <a:solidFill>
                  <a:srgbClr val="00B0F0"/>
                </a:solidFill>
                <a:latin typeface="#9Slide05 FS Blonde Script" panose="03000503000000000000" pitchFamily="65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#9Slide05 FS Blonde Script" panose="03000503000000000000" pitchFamily="65" charset="0"/>
                <a:ea typeface="微软雅黑" panose="020B0503020204020204" pitchFamily="34" charset="-122"/>
              </a:rPr>
              <a:t>gia</a:t>
            </a:r>
            <a:endParaRPr lang="zh-CN" altLang="en-US" sz="5400" b="1" dirty="0">
              <a:solidFill>
                <a:srgbClr val="00B0F0"/>
              </a:solidFill>
              <a:latin typeface="#9Slide05 FS Blonde Script" panose="03000503000000000000" pitchFamily="65" charset="0"/>
              <a:ea typeface="微软雅黑" panose="020B0503020204020204" pitchFamily="34" charset="-122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7284089-A1EC-463C-A9BE-BA86245CF634}"/>
              </a:ext>
            </a:extLst>
          </p:cNvPr>
          <p:cNvSpPr/>
          <p:nvPr/>
        </p:nvSpPr>
        <p:spPr>
          <a:xfrm>
            <a:off x="2421065" y="2474669"/>
            <a:ext cx="7650587" cy="2185821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18" descr="5a7431f1d34b1">
            <a:extLst>
              <a:ext uri="{FF2B5EF4-FFF2-40B4-BE49-F238E27FC236}">
                <a16:creationId xmlns:a16="http://schemas.microsoft.com/office/drawing/2014/main" id="{61F04EA1-2942-4E96-86D4-BB4A2C03A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7664">
            <a:off x="1450051" y="1354346"/>
            <a:ext cx="1418590" cy="1574800"/>
          </a:xfrm>
          <a:prstGeom prst="rect">
            <a:avLst/>
          </a:prstGeom>
        </p:spPr>
      </p:pic>
      <p:pic>
        <p:nvPicPr>
          <p:cNvPr id="7" name="图片 16" descr="5a7431f1d31cf">
            <a:extLst>
              <a:ext uri="{FF2B5EF4-FFF2-40B4-BE49-F238E27FC236}">
                <a16:creationId xmlns:a16="http://schemas.microsoft.com/office/drawing/2014/main" id="{3FDD7A26-D34D-486E-836F-D1D61C0BE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40000">
            <a:off x="9213251" y="3566417"/>
            <a:ext cx="1497330" cy="165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6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85943edef55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77160" y="-2684780"/>
            <a:ext cx="6878320" cy="12229465"/>
          </a:xfrm>
          <a:prstGeom prst="rect">
            <a:avLst/>
          </a:prstGeom>
        </p:spPr>
      </p:pic>
      <p:pic>
        <p:nvPicPr>
          <p:cNvPr id="3" name="图片 2" descr="920d2a7ea743b721e3ab78c8e690368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591435" y="-3038475"/>
            <a:ext cx="7427595" cy="1293431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541575" y="546417"/>
            <a:ext cx="3713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E24848"/>
              </a:buClr>
            </a:pPr>
            <a:r>
              <a:rPr lang="en-US" altLang="zh-CN" sz="40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Gợi</a:t>
            </a:r>
            <a:r>
              <a:rPr lang="en-US" altLang="zh-CN" sz="40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ý</a:t>
            </a:r>
            <a:endParaRPr kumimoji="0" lang="zh-CN" altLang="en-US" sz="40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4EE701A-D78F-46E9-ACBD-ECAFEAC45263}"/>
              </a:ext>
            </a:extLst>
          </p:cNvPr>
          <p:cNvSpPr txBox="1"/>
          <p:nvPr/>
        </p:nvSpPr>
        <p:spPr>
          <a:xfrm>
            <a:off x="1651916" y="1302096"/>
            <a:ext cx="94701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8054614-79C3-43D6-90BA-C3EA87FB5458}"/>
              </a:ext>
            </a:extLst>
          </p:cNvPr>
          <p:cNvSpPr txBox="1"/>
          <p:nvPr/>
        </p:nvSpPr>
        <p:spPr>
          <a:xfrm>
            <a:off x="1459820" y="1901338"/>
            <a:ext cx="96985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tuyên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neo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</a:p>
        </p:txBody>
      </p:sp>
      <p:sp>
        <p:nvSpPr>
          <p:cNvPr id="6" name="AutoShape 2" descr="Những món ăn dặm dinh dưỡng chóng ngán cho các bé 5 tháng tuổi theo kiểu  Nhật - SPK">
            <a:extLst>
              <a:ext uri="{FF2B5EF4-FFF2-40B4-BE49-F238E27FC236}">
                <a16:creationId xmlns:a16="http://schemas.microsoft.com/office/drawing/2014/main" id="{DEA48700-651E-4BB0-B22B-5DE32E281F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Cộng đồng Chăm sóc bé từ 0 - 12 tháng - Cộng Đồng Phụ Nữ Việt Nam |  Webtretho">
            <a:extLst>
              <a:ext uri="{FF2B5EF4-FFF2-40B4-BE49-F238E27FC236}">
                <a16:creationId xmlns:a16="http://schemas.microsoft.com/office/drawing/2014/main" id="{A3800E17-E93C-4791-A22D-3CCD410D65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Hình ảnh 14" descr="Ảnh có chứa cỏ, người, ngoài trời, trẻ em&#10;&#10;Mô tả được tạo tự động">
            <a:extLst>
              <a:ext uri="{FF2B5EF4-FFF2-40B4-BE49-F238E27FC236}">
                <a16:creationId xmlns:a16="http://schemas.microsoft.com/office/drawing/2014/main" id="{6978D12D-AC52-4AEA-8AFE-B688AA0CA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514" y="3784561"/>
            <a:ext cx="2906217" cy="2016472"/>
          </a:xfrm>
          <a:prstGeom prst="rect">
            <a:avLst/>
          </a:prstGeom>
        </p:spPr>
      </p:pic>
      <p:pic>
        <p:nvPicPr>
          <p:cNvPr id="2050" name="Picture 2" descr="Học sinh Singapore phải tự dọn nhà ăn, hành lang trường học - Tuổi Trẻ  Online">
            <a:extLst>
              <a:ext uri="{FF2B5EF4-FFF2-40B4-BE49-F238E27FC236}">
                <a16:creationId xmlns:a16="http://schemas.microsoft.com/office/drawing/2014/main" id="{CE42964F-A20D-4122-A3E5-E55D78C36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320" y="3762463"/>
            <a:ext cx="3057177" cy="203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659303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585943edef55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77795" y="-2686050"/>
            <a:ext cx="6878320" cy="12229465"/>
          </a:xfrm>
          <a:prstGeom prst="rect">
            <a:avLst/>
          </a:prstGeom>
        </p:spPr>
      </p:pic>
      <p:pic>
        <p:nvPicPr>
          <p:cNvPr id="12" name="图片 11" descr="920d2a7ea743b721e3ab78c8e690368e"/>
          <p:cNvPicPr>
            <a:picLocks noChangeAspect="1"/>
          </p:cNvPicPr>
          <p:nvPr/>
        </p:nvPicPr>
        <p:blipFill>
          <a:blip r:embed="rId4"/>
          <a:srcRect l="1795" t="5302" r="2308" b="3388"/>
          <a:stretch>
            <a:fillRect/>
          </a:stretch>
        </p:blipFill>
        <p:spPr>
          <a:xfrm rot="16200000">
            <a:off x="2765425" y="-2476500"/>
            <a:ext cx="7122795" cy="11810365"/>
          </a:xfrm>
          <a:prstGeom prst="rect">
            <a:avLst/>
          </a:prstGeom>
        </p:spPr>
      </p:pic>
      <p:pic>
        <p:nvPicPr>
          <p:cNvPr id="13" name="图片 12" descr="5b91eb07268b9"/>
          <p:cNvPicPr>
            <a:picLocks noChangeAspect="1"/>
          </p:cNvPicPr>
          <p:nvPr/>
        </p:nvPicPr>
        <p:blipFill>
          <a:blip r:embed="rId5"/>
          <a:srcRect l="23202" t="13866" r="20626" b="12420"/>
          <a:stretch>
            <a:fillRect/>
          </a:stretch>
        </p:blipFill>
        <p:spPr>
          <a:xfrm>
            <a:off x="1980822" y="833652"/>
            <a:ext cx="1071099" cy="992716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BCCDD0E-B161-4706-A198-1EE7B9FF414B}"/>
              </a:ext>
            </a:extLst>
          </p:cNvPr>
          <p:cNvSpPr txBox="1"/>
          <p:nvPr/>
        </p:nvSpPr>
        <p:spPr>
          <a:xfrm>
            <a:off x="3052238" y="726037"/>
            <a:ext cx="7545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4CC9E182-EAF6-4142-82C0-485ACCD618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4" b="89956" l="5625" r="90000">
                        <a14:foregroundMark x1="27500" y1="43377" x2="27500" y2="43377"/>
                        <a14:foregroundMark x1="28125" y1="40287" x2="28125" y2="40287"/>
                        <a14:foregroundMark x1="28594" y1="39404" x2="28594" y2="39404"/>
                        <a14:foregroundMark x1="20000" y1="44371" x2="20000" y2="44371"/>
                        <a14:foregroundMark x1="14375" y1="43709" x2="14375" y2="43709"/>
                        <a14:foregroundMark x1="9688" y1="44592" x2="9688" y2="44592"/>
                        <a14:foregroundMark x1="9063" y1="55629" x2="9063" y2="55629"/>
                        <a14:foregroundMark x1="15937" y1="56733" x2="15937" y2="56733"/>
                        <a14:foregroundMark x1="12656" y1="55850" x2="12656" y2="55850"/>
                        <a14:foregroundMark x1="15313" y1="57395" x2="15313" y2="57395"/>
                        <a14:foregroundMark x1="21563" y1="58278" x2="21563" y2="58278"/>
                        <a14:foregroundMark x1="5625" y1="58278" x2="5625" y2="58278"/>
                        <a14:foregroundMark x1="72969" y1="73951" x2="72969" y2="73951"/>
                        <a14:foregroundMark x1="80625" y1="73068" x2="80625" y2="73068"/>
                        <a14:foregroundMark x1="74375" y1="71965" x2="86875" y2="71965"/>
                        <a14:foregroundMark x1="66719" y1="52649" x2="71406" y2="47130"/>
                        <a14:foregroundMark x1="23125" y1="49779" x2="23125" y2="49779"/>
                      </a14:backgroundRemoval>
                    </a14:imgEffect>
                  </a14:imgLayer>
                </a14:imgProps>
              </a:ext>
            </a:extLst>
          </a:blip>
          <a:srcRect t="19524" b="20278"/>
          <a:stretch/>
        </p:blipFill>
        <p:spPr>
          <a:xfrm>
            <a:off x="12893223" y="2327753"/>
            <a:ext cx="2706392" cy="2306305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F196AA9-6825-42D1-B440-863D451261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90775" y="2376576"/>
            <a:ext cx="2499961" cy="2208658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150E0622-E06E-40A0-8C2B-A9EB3B5434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77097" y="2376576"/>
            <a:ext cx="3065269" cy="20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6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585943edef55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77795" y="-2686050"/>
            <a:ext cx="6878320" cy="12229465"/>
          </a:xfrm>
          <a:prstGeom prst="rect">
            <a:avLst/>
          </a:prstGeom>
        </p:spPr>
      </p:pic>
      <p:pic>
        <p:nvPicPr>
          <p:cNvPr id="12" name="图片 11" descr="920d2a7ea743b721e3ab78c8e690368e"/>
          <p:cNvPicPr>
            <a:picLocks noChangeAspect="1"/>
          </p:cNvPicPr>
          <p:nvPr/>
        </p:nvPicPr>
        <p:blipFill>
          <a:blip r:embed="rId4"/>
          <a:srcRect l="1795" t="5302" r="2308" b="3388"/>
          <a:stretch>
            <a:fillRect/>
          </a:stretch>
        </p:blipFill>
        <p:spPr>
          <a:xfrm rot="16200000">
            <a:off x="2765425" y="-2476500"/>
            <a:ext cx="7122795" cy="11810365"/>
          </a:xfrm>
          <a:prstGeom prst="rect">
            <a:avLst/>
          </a:prstGeom>
        </p:spPr>
      </p:pic>
      <p:pic>
        <p:nvPicPr>
          <p:cNvPr id="13" name="图片 12" descr="5b91eb07268b9"/>
          <p:cNvPicPr>
            <a:picLocks noChangeAspect="1"/>
          </p:cNvPicPr>
          <p:nvPr/>
        </p:nvPicPr>
        <p:blipFill>
          <a:blip r:embed="rId5"/>
          <a:srcRect l="23202" t="13866" r="20626" b="12420"/>
          <a:stretch>
            <a:fillRect/>
          </a:stretch>
        </p:blipFill>
        <p:spPr>
          <a:xfrm>
            <a:off x="1980822" y="833652"/>
            <a:ext cx="1071099" cy="992716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BCCDD0E-B161-4706-A198-1EE7B9FF414B}"/>
              </a:ext>
            </a:extLst>
          </p:cNvPr>
          <p:cNvSpPr txBox="1"/>
          <p:nvPr/>
        </p:nvSpPr>
        <p:spPr>
          <a:xfrm>
            <a:off x="3052238" y="726037"/>
            <a:ext cx="7545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4CC9E182-EAF6-4142-82C0-485ACCD618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4" b="89956" l="5625" r="90000">
                        <a14:foregroundMark x1="27500" y1="43377" x2="27500" y2="43377"/>
                        <a14:foregroundMark x1="28125" y1="40287" x2="28125" y2="40287"/>
                        <a14:foregroundMark x1="28594" y1="39404" x2="28594" y2="39404"/>
                        <a14:foregroundMark x1="20000" y1="44371" x2="20000" y2="44371"/>
                        <a14:foregroundMark x1="14375" y1="43709" x2="14375" y2="43709"/>
                        <a14:foregroundMark x1="9688" y1="44592" x2="9688" y2="44592"/>
                        <a14:foregroundMark x1="9063" y1="55629" x2="9063" y2="55629"/>
                        <a14:foregroundMark x1="15937" y1="56733" x2="15937" y2="56733"/>
                        <a14:foregroundMark x1="12656" y1="55850" x2="12656" y2="55850"/>
                        <a14:foregroundMark x1="15313" y1="57395" x2="15313" y2="57395"/>
                        <a14:foregroundMark x1="21563" y1="58278" x2="21563" y2="58278"/>
                        <a14:foregroundMark x1="5625" y1="58278" x2="5625" y2="58278"/>
                        <a14:foregroundMark x1="72969" y1="73951" x2="72969" y2="73951"/>
                        <a14:foregroundMark x1="80625" y1="73068" x2="80625" y2="73068"/>
                        <a14:foregroundMark x1="74375" y1="71965" x2="86875" y2="71965"/>
                        <a14:foregroundMark x1="66719" y1="52649" x2="71406" y2="47130"/>
                        <a14:foregroundMark x1="23125" y1="49779" x2="23125" y2="49779"/>
                      </a14:backgroundRemoval>
                    </a14:imgEffect>
                  </a14:imgLayer>
                </a14:imgProps>
              </a:ext>
            </a:extLst>
          </a:blip>
          <a:srcRect t="19524" b="20278"/>
          <a:stretch/>
        </p:blipFill>
        <p:spPr>
          <a:xfrm>
            <a:off x="1329262" y="2238038"/>
            <a:ext cx="4169548" cy="3553162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F196AA9-6825-42D1-B440-863D451261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6719" y="2293549"/>
            <a:ext cx="2499961" cy="2208658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150E0622-E06E-40A0-8C2B-A9EB3B5434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6097" y="2521325"/>
            <a:ext cx="3065269" cy="20435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585943edef55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77795" y="-2686050"/>
            <a:ext cx="6878320" cy="12229465"/>
          </a:xfrm>
          <a:prstGeom prst="rect">
            <a:avLst/>
          </a:prstGeom>
        </p:spPr>
      </p:pic>
      <p:pic>
        <p:nvPicPr>
          <p:cNvPr id="12" name="图片 11" descr="920d2a7ea743b721e3ab78c8e690368e"/>
          <p:cNvPicPr>
            <a:picLocks noChangeAspect="1"/>
          </p:cNvPicPr>
          <p:nvPr/>
        </p:nvPicPr>
        <p:blipFill>
          <a:blip r:embed="rId4"/>
          <a:srcRect l="1795" t="5302" r="2308" b="3388"/>
          <a:stretch>
            <a:fillRect/>
          </a:stretch>
        </p:blipFill>
        <p:spPr>
          <a:xfrm rot="16200000">
            <a:off x="2765425" y="-2476500"/>
            <a:ext cx="7122795" cy="11810365"/>
          </a:xfrm>
          <a:prstGeom prst="rect">
            <a:avLst/>
          </a:prstGeom>
        </p:spPr>
      </p:pic>
      <p:pic>
        <p:nvPicPr>
          <p:cNvPr id="13" name="图片 12" descr="5b91eb07268b9"/>
          <p:cNvPicPr>
            <a:picLocks noChangeAspect="1"/>
          </p:cNvPicPr>
          <p:nvPr/>
        </p:nvPicPr>
        <p:blipFill>
          <a:blip r:embed="rId5"/>
          <a:srcRect l="23202" t="13866" r="20626" b="12420"/>
          <a:stretch>
            <a:fillRect/>
          </a:stretch>
        </p:blipFill>
        <p:spPr>
          <a:xfrm>
            <a:off x="1980822" y="833652"/>
            <a:ext cx="1071099" cy="992716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BCCDD0E-B161-4706-A198-1EE7B9FF414B}"/>
              </a:ext>
            </a:extLst>
          </p:cNvPr>
          <p:cNvSpPr txBox="1"/>
          <p:nvPr/>
        </p:nvSpPr>
        <p:spPr>
          <a:xfrm>
            <a:off x="3052238" y="726037"/>
            <a:ext cx="7545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4CC9E182-EAF6-4142-82C0-485ACCD618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4" b="89956" l="5625" r="90000">
                        <a14:foregroundMark x1="27500" y1="43377" x2="27500" y2="43377"/>
                        <a14:foregroundMark x1="28125" y1="40287" x2="28125" y2="40287"/>
                        <a14:foregroundMark x1="28594" y1="39404" x2="28594" y2="39404"/>
                        <a14:foregroundMark x1="20000" y1="44371" x2="20000" y2="44371"/>
                        <a14:foregroundMark x1="14375" y1="43709" x2="14375" y2="43709"/>
                        <a14:foregroundMark x1="9688" y1="44592" x2="9688" y2="44592"/>
                        <a14:foregroundMark x1="9063" y1="55629" x2="9063" y2="55629"/>
                        <a14:foregroundMark x1="15937" y1="56733" x2="15937" y2="56733"/>
                        <a14:foregroundMark x1="12656" y1="55850" x2="12656" y2="55850"/>
                        <a14:foregroundMark x1="15313" y1="57395" x2="15313" y2="57395"/>
                        <a14:foregroundMark x1="21563" y1="58278" x2="21563" y2="58278"/>
                        <a14:foregroundMark x1="5625" y1="58278" x2="5625" y2="58278"/>
                        <a14:foregroundMark x1="72969" y1="73951" x2="72969" y2="73951"/>
                        <a14:foregroundMark x1="80625" y1="73068" x2="80625" y2="73068"/>
                        <a14:foregroundMark x1="74375" y1="71965" x2="86875" y2="71965"/>
                        <a14:foregroundMark x1="66719" y1="52649" x2="71406" y2="47130"/>
                        <a14:foregroundMark x1="23125" y1="49779" x2="23125" y2="49779"/>
                      </a14:backgroundRemoval>
                    </a14:imgEffect>
                  </a14:imgLayer>
                </a14:imgProps>
              </a:ext>
            </a:extLst>
          </a:blip>
          <a:srcRect t="19524" b="20278"/>
          <a:stretch/>
        </p:blipFill>
        <p:spPr>
          <a:xfrm>
            <a:off x="1329262" y="2238038"/>
            <a:ext cx="2241211" cy="1909892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F196AA9-6825-42D1-B440-863D451261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2557" y="2293549"/>
            <a:ext cx="4154123" cy="3670072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150E0622-E06E-40A0-8C2B-A9EB3B5434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6097" y="2521325"/>
            <a:ext cx="3065269" cy="20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12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585943edef55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77795" y="-2686050"/>
            <a:ext cx="6878320" cy="12229465"/>
          </a:xfrm>
          <a:prstGeom prst="rect">
            <a:avLst/>
          </a:prstGeom>
        </p:spPr>
      </p:pic>
      <p:pic>
        <p:nvPicPr>
          <p:cNvPr id="12" name="图片 11" descr="920d2a7ea743b721e3ab78c8e690368e"/>
          <p:cNvPicPr>
            <a:picLocks noChangeAspect="1"/>
          </p:cNvPicPr>
          <p:nvPr/>
        </p:nvPicPr>
        <p:blipFill>
          <a:blip r:embed="rId4"/>
          <a:srcRect l="1795" t="5302" r="2308" b="3388"/>
          <a:stretch>
            <a:fillRect/>
          </a:stretch>
        </p:blipFill>
        <p:spPr>
          <a:xfrm rot="16200000">
            <a:off x="2765425" y="-2476500"/>
            <a:ext cx="7122795" cy="11810365"/>
          </a:xfrm>
          <a:prstGeom prst="rect">
            <a:avLst/>
          </a:prstGeom>
        </p:spPr>
      </p:pic>
      <p:pic>
        <p:nvPicPr>
          <p:cNvPr id="13" name="图片 12" descr="5b91eb07268b9"/>
          <p:cNvPicPr>
            <a:picLocks noChangeAspect="1"/>
          </p:cNvPicPr>
          <p:nvPr/>
        </p:nvPicPr>
        <p:blipFill>
          <a:blip r:embed="rId5"/>
          <a:srcRect l="23202" t="13866" r="20626" b="12420"/>
          <a:stretch>
            <a:fillRect/>
          </a:stretch>
        </p:blipFill>
        <p:spPr>
          <a:xfrm>
            <a:off x="1980822" y="833652"/>
            <a:ext cx="1071099" cy="992716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BCCDD0E-B161-4706-A198-1EE7B9FF414B}"/>
              </a:ext>
            </a:extLst>
          </p:cNvPr>
          <p:cNvSpPr txBox="1"/>
          <p:nvPr/>
        </p:nvSpPr>
        <p:spPr>
          <a:xfrm>
            <a:off x="3052238" y="726037"/>
            <a:ext cx="7545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4CC9E182-EAF6-4142-82C0-485ACCD618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4" b="89956" l="5625" r="90000">
                        <a14:foregroundMark x1="27500" y1="43377" x2="27500" y2="43377"/>
                        <a14:foregroundMark x1="28125" y1="40287" x2="28125" y2="40287"/>
                        <a14:foregroundMark x1="28594" y1="39404" x2="28594" y2="39404"/>
                        <a14:foregroundMark x1="20000" y1="44371" x2="20000" y2="44371"/>
                        <a14:foregroundMark x1="14375" y1="43709" x2="14375" y2="43709"/>
                        <a14:foregroundMark x1="9688" y1="44592" x2="9688" y2="44592"/>
                        <a14:foregroundMark x1="9063" y1="55629" x2="9063" y2="55629"/>
                        <a14:foregroundMark x1="15937" y1="56733" x2="15937" y2="56733"/>
                        <a14:foregroundMark x1="12656" y1="55850" x2="12656" y2="55850"/>
                        <a14:foregroundMark x1="15313" y1="57395" x2="15313" y2="57395"/>
                        <a14:foregroundMark x1="21563" y1="58278" x2="21563" y2="58278"/>
                        <a14:foregroundMark x1="5625" y1="58278" x2="5625" y2="58278"/>
                        <a14:foregroundMark x1="72969" y1="73951" x2="72969" y2="73951"/>
                        <a14:foregroundMark x1="80625" y1="73068" x2="80625" y2="73068"/>
                        <a14:foregroundMark x1="74375" y1="71965" x2="86875" y2="71965"/>
                        <a14:foregroundMark x1="66719" y1="52649" x2="71406" y2="47130"/>
                        <a14:foregroundMark x1="23125" y1="49779" x2="23125" y2="49779"/>
                      </a14:backgroundRemoval>
                    </a14:imgEffect>
                  </a14:imgLayer>
                </a14:imgProps>
              </a:ext>
            </a:extLst>
          </a:blip>
          <a:srcRect t="19524" b="20278"/>
          <a:stretch/>
        </p:blipFill>
        <p:spPr>
          <a:xfrm>
            <a:off x="1329262" y="2238038"/>
            <a:ext cx="2241211" cy="1909892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F196AA9-6825-42D1-B440-863D451261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0366" y="2238038"/>
            <a:ext cx="2345634" cy="2072314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150E0622-E06E-40A0-8C2B-A9EB3B5434F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37" t="11522" b="7282"/>
          <a:stretch/>
        </p:blipFill>
        <p:spPr>
          <a:xfrm>
            <a:off x="6120823" y="3061253"/>
            <a:ext cx="4821139" cy="271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43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585943edef55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77795" y="-2686050"/>
            <a:ext cx="6878320" cy="12229465"/>
          </a:xfrm>
          <a:prstGeom prst="rect">
            <a:avLst/>
          </a:prstGeom>
        </p:spPr>
      </p:pic>
      <p:pic>
        <p:nvPicPr>
          <p:cNvPr id="12" name="图片 11" descr="920d2a7ea743b721e3ab78c8e690368e"/>
          <p:cNvPicPr>
            <a:picLocks noChangeAspect="1"/>
          </p:cNvPicPr>
          <p:nvPr/>
        </p:nvPicPr>
        <p:blipFill>
          <a:blip r:embed="rId4"/>
          <a:srcRect l="1795" t="5302" r="2308" b="3388"/>
          <a:stretch>
            <a:fillRect/>
          </a:stretch>
        </p:blipFill>
        <p:spPr>
          <a:xfrm rot="16200000">
            <a:off x="2765425" y="-2476500"/>
            <a:ext cx="7122795" cy="11810365"/>
          </a:xfrm>
          <a:prstGeom prst="rect">
            <a:avLst/>
          </a:prstGeom>
        </p:spPr>
      </p:pic>
      <p:pic>
        <p:nvPicPr>
          <p:cNvPr id="13" name="图片 12" descr="5b91eb07268b9"/>
          <p:cNvPicPr>
            <a:picLocks noChangeAspect="1"/>
          </p:cNvPicPr>
          <p:nvPr/>
        </p:nvPicPr>
        <p:blipFill>
          <a:blip r:embed="rId5"/>
          <a:srcRect l="23202" t="13866" r="20626" b="12420"/>
          <a:stretch>
            <a:fillRect/>
          </a:stretch>
        </p:blipFill>
        <p:spPr>
          <a:xfrm>
            <a:off x="1980822" y="833652"/>
            <a:ext cx="1071099" cy="992716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BCCDD0E-B161-4706-A198-1EE7B9FF414B}"/>
              </a:ext>
            </a:extLst>
          </p:cNvPr>
          <p:cNvSpPr txBox="1"/>
          <p:nvPr/>
        </p:nvSpPr>
        <p:spPr>
          <a:xfrm>
            <a:off x="3052238" y="726037"/>
            <a:ext cx="7545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4CC9E182-EAF6-4142-82C0-485ACCD618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4" b="89956" l="5625" r="90000">
                        <a14:foregroundMark x1="27500" y1="43377" x2="27500" y2="43377"/>
                        <a14:foregroundMark x1="28125" y1="40287" x2="28125" y2="40287"/>
                        <a14:foregroundMark x1="28594" y1="39404" x2="28594" y2="39404"/>
                        <a14:foregroundMark x1="20000" y1="44371" x2="20000" y2="44371"/>
                        <a14:foregroundMark x1="14375" y1="43709" x2="14375" y2="43709"/>
                        <a14:foregroundMark x1="9688" y1="44592" x2="9688" y2="44592"/>
                        <a14:foregroundMark x1="9063" y1="55629" x2="9063" y2="55629"/>
                        <a14:foregroundMark x1="15937" y1="56733" x2="15937" y2="56733"/>
                        <a14:foregroundMark x1="12656" y1="55850" x2="12656" y2="55850"/>
                        <a14:foregroundMark x1="15313" y1="57395" x2="15313" y2="57395"/>
                        <a14:foregroundMark x1="21563" y1="58278" x2="21563" y2="58278"/>
                        <a14:foregroundMark x1="5625" y1="58278" x2="5625" y2="58278"/>
                        <a14:foregroundMark x1="72969" y1="73951" x2="72969" y2="73951"/>
                        <a14:foregroundMark x1="80625" y1="73068" x2="80625" y2="73068"/>
                        <a14:foregroundMark x1="74375" y1="71965" x2="86875" y2="71965"/>
                        <a14:foregroundMark x1="66719" y1="52649" x2="71406" y2="47130"/>
                        <a14:foregroundMark x1="23125" y1="49779" x2="23125" y2="49779"/>
                      </a14:backgroundRemoval>
                    </a14:imgEffect>
                  </a14:imgLayer>
                </a14:imgProps>
              </a:ext>
            </a:extLst>
          </a:blip>
          <a:srcRect t="19524" b="20278"/>
          <a:stretch/>
        </p:blipFill>
        <p:spPr>
          <a:xfrm>
            <a:off x="1329262" y="2238038"/>
            <a:ext cx="2730441" cy="2326799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F196AA9-6825-42D1-B440-863D451261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6719" y="2293549"/>
            <a:ext cx="2499961" cy="2208658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150E0622-E06E-40A0-8C2B-A9EB3B5434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6097" y="2521325"/>
            <a:ext cx="3065269" cy="2043512"/>
          </a:xfrm>
          <a:prstGeom prst="rect">
            <a:avLst/>
          </a:prstGeom>
        </p:spPr>
      </p:pic>
      <p:sp>
        <p:nvSpPr>
          <p:cNvPr id="14" name="Rectangle 19">
            <a:extLst>
              <a:ext uri="{FF2B5EF4-FFF2-40B4-BE49-F238E27FC236}">
                <a16:creationId xmlns:a16="http://schemas.microsoft.com/office/drawing/2014/main" id="{A44DF128-92E1-4139-BE3B-F3E6C56794F0}"/>
              </a:ext>
            </a:extLst>
          </p:cNvPr>
          <p:cNvSpPr/>
          <p:nvPr/>
        </p:nvSpPr>
        <p:spPr>
          <a:xfrm>
            <a:off x="1548510" y="4733997"/>
            <a:ext cx="9556624" cy="13520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8184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585943edef55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77795" y="-2686050"/>
            <a:ext cx="6878320" cy="12229465"/>
          </a:xfrm>
          <a:prstGeom prst="rect">
            <a:avLst/>
          </a:prstGeom>
        </p:spPr>
      </p:pic>
      <p:pic>
        <p:nvPicPr>
          <p:cNvPr id="12" name="图片 11" descr="920d2a7ea743b721e3ab78c8e690368e"/>
          <p:cNvPicPr>
            <a:picLocks noChangeAspect="1"/>
          </p:cNvPicPr>
          <p:nvPr/>
        </p:nvPicPr>
        <p:blipFill>
          <a:blip r:embed="rId4"/>
          <a:srcRect l="1795" t="5302" r="2308" b="3388"/>
          <a:stretch>
            <a:fillRect/>
          </a:stretch>
        </p:blipFill>
        <p:spPr>
          <a:xfrm rot="16200000">
            <a:off x="2765425" y="-2476500"/>
            <a:ext cx="7122795" cy="11810365"/>
          </a:xfrm>
          <a:prstGeom prst="rect">
            <a:avLst/>
          </a:prstGeom>
        </p:spPr>
      </p:pic>
      <p:pic>
        <p:nvPicPr>
          <p:cNvPr id="5" name="图片 4" descr="5b61af741c84d"/>
          <p:cNvPicPr>
            <a:picLocks noChangeAspect="1"/>
          </p:cNvPicPr>
          <p:nvPr/>
        </p:nvPicPr>
        <p:blipFill rotWithShape="1">
          <a:blip r:embed="rId5"/>
          <a:srcRect l="18393" r="14916" b="3944"/>
          <a:stretch/>
        </p:blipFill>
        <p:spPr>
          <a:xfrm>
            <a:off x="1315700" y="2042140"/>
            <a:ext cx="2576533" cy="371096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180350" y="706120"/>
            <a:ext cx="5360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24848"/>
              </a:buClr>
            </a:pPr>
            <a:r>
              <a:rPr lang="en-US" altLang="zh-CN" sz="40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CÁCH KỂ CHUYỆN</a:t>
            </a:r>
            <a:endParaRPr kumimoji="0" lang="zh-CN" altLang="en-US" sz="40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73772B1-97A4-43F6-A46B-6EA41D75F4B3}"/>
              </a:ext>
            </a:extLst>
          </p:cNvPr>
          <p:cNvSpPr txBox="1"/>
          <p:nvPr/>
        </p:nvSpPr>
        <p:spPr>
          <a:xfrm>
            <a:off x="4012359" y="1414006"/>
            <a:ext cx="69354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gì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đọc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ở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cuốn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sách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nào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hoặc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nghe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kể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nói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hoặc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việc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gì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6F25042-F8BC-4C9B-A630-FC19768FD77A}"/>
              </a:ext>
            </a:extLst>
          </p:cNvPr>
          <p:cNvSpPr txBox="1"/>
          <p:nvPr/>
        </p:nvSpPr>
        <p:spPr>
          <a:xfrm>
            <a:off x="4100850" y="3269377"/>
            <a:ext cx="69354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833ECF0-3C6C-4CBC-89B6-24F8015C10A1}"/>
              </a:ext>
            </a:extLst>
          </p:cNvPr>
          <p:cNvSpPr txBox="1"/>
          <p:nvPr/>
        </p:nvSpPr>
        <p:spPr>
          <a:xfrm>
            <a:off x="4100850" y="4693861"/>
            <a:ext cx="69354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0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85943edef55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77160" y="-2684780"/>
            <a:ext cx="6878320" cy="12229465"/>
          </a:xfrm>
          <a:prstGeom prst="rect">
            <a:avLst/>
          </a:prstGeom>
        </p:spPr>
      </p:pic>
      <p:pic>
        <p:nvPicPr>
          <p:cNvPr id="6" name="图片 2" descr="59b7e6414f25f">
            <a:extLst>
              <a:ext uri="{FF2B5EF4-FFF2-40B4-BE49-F238E27FC236}">
                <a16:creationId xmlns:a16="http://schemas.microsoft.com/office/drawing/2014/main" id="{DE9877C8-CDC3-4CA4-B4BC-FE50E2301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2632" y="166949"/>
            <a:ext cx="6851567" cy="652410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847518" y="2757170"/>
            <a:ext cx="45376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quarelle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Thực</a:t>
            </a:r>
            <a:r>
              <a:rPr lang="en-US" altLang="zh-CN" sz="60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quarelle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quarelle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hành</a:t>
            </a:r>
            <a:endParaRPr lang="zh-CN" altLang="zh-CN" sz="6000" b="1" dirty="0">
              <a:ln>
                <a:noFill/>
              </a:ln>
              <a:solidFill>
                <a:schemeClr val="accent2">
                  <a:lumMod val="75000"/>
                </a:schemeClr>
              </a:solidFill>
              <a:latin typeface="UTM Aquarelle" panose="0204060305050602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66105" y="1738074"/>
            <a:ext cx="8597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585943edef55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77795" y="-2686050"/>
            <a:ext cx="6878320" cy="12229465"/>
          </a:xfrm>
          <a:prstGeom prst="rect">
            <a:avLst/>
          </a:prstGeom>
        </p:spPr>
      </p:pic>
      <p:pic>
        <p:nvPicPr>
          <p:cNvPr id="12" name="图片 11" descr="920d2a7ea743b721e3ab78c8e690368e"/>
          <p:cNvPicPr>
            <a:picLocks noChangeAspect="1"/>
          </p:cNvPicPr>
          <p:nvPr/>
        </p:nvPicPr>
        <p:blipFill>
          <a:blip r:embed="rId5"/>
          <a:srcRect l="1795" t="5302" r="2308" b="3388"/>
          <a:stretch>
            <a:fillRect/>
          </a:stretch>
        </p:blipFill>
        <p:spPr>
          <a:xfrm rot="16200000">
            <a:off x="2765425" y="-2476500"/>
            <a:ext cx="7122795" cy="11810365"/>
          </a:xfrm>
          <a:prstGeom prst="rect">
            <a:avLst/>
          </a:prstGeom>
        </p:spPr>
      </p:pic>
      <p:sp>
        <p:nvSpPr>
          <p:cNvPr id="16" name="íşļïḋê">
            <a:extLst>
              <a:ext uri="{FF2B5EF4-FFF2-40B4-BE49-F238E27FC236}">
                <a16:creationId xmlns:a16="http://schemas.microsoft.com/office/drawing/2014/main" id="{46B110F8-D590-4374-83FF-77882922397F}"/>
              </a:ext>
            </a:extLst>
          </p:cNvPr>
          <p:cNvSpPr txBox="1"/>
          <p:nvPr/>
        </p:nvSpPr>
        <p:spPr>
          <a:xfrm>
            <a:off x="769837" y="768869"/>
            <a:ext cx="10068126" cy="9212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200" dirty="0" err="1">
                <a:solidFill>
                  <a:srgbClr val="FF0000"/>
                </a:solidFill>
                <a:latin typeface="iCiel Stringfellows" panose="02000503000000000000" pitchFamily="50" charset="0"/>
                <a:cs typeface="Calibri" panose="020F0502020204030204" pitchFamily="34" charset="0"/>
                <a:sym typeface="+mn-lt"/>
              </a:rPr>
              <a:t>Tiêu</a:t>
            </a:r>
            <a:r>
              <a:rPr lang="en-US" altLang="zh-CN" sz="7200" dirty="0">
                <a:solidFill>
                  <a:srgbClr val="FF0000"/>
                </a:solidFill>
                <a:latin typeface="iCiel Stringfellows" panose="02000503000000000000" pitchFamily="50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iCiel Stringfellows" panose="02000503000000000000" pitchFamily="50" charset="0"/>
                <a:cs typeface="Calibri" panose="020F0502020204030204" pitchFamily="34" charset="0"/>
                <a:sym typeface="+mn-lt"/>
              </a:rPr>
              <a:t>chí</a:t>
            </a:r>
            <a:r>
              <a:rPr lang="en-US" altLang="zh-CN" sz="7200" dirty="0">
                <a:solidFill>
                  <a:srgbClr val="FF0000"/>
                </a:solidFill>
                <a:latin typeface="iCiel Stringfellows" panose="02000503000000000000" pitchFamily="50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iCiel Stringfellows" panose="02000503000000000000" pitchFamily="50" charset="0"/>
                <a:cs typeface="Calibri" panose="020F0502020204030204" pitchFamily="34" charset="0"/>
                <a:sym typeface="+mn-lt"/>
              </a:rPr>
              <a:t>đánh</a:t>
            </a:r>
            <a:r>
              <a:rPr lang="en-US" altLang="zh-CN" sz="7200" dirty="0">
                <a:solidFill>
                  <a:srgbClr val="FF0000"/>
                </a:solidFill>
                <a:latin typeface="iCiel Stringfellows" panose="02000503000000000000" pitchFamily="50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iCiel Stringfellows" panose="02000503000000000000" pitchFamily="50" charset="0"/>
                <a:cs typeface="Calibri" panose="020F0502020204030204" pitchFamily="34" charset="0"/>
                <a:sym typeface="+mn-lt"/>
              </a:rPr>
              <a:t>giá</a:t>
            </a:r>
            <a:endParaRPr lang="zh-CN" altLang="en-US" sz="7200" dirty="0">
              <a:solidFill>
                <a:srgbClr val="FF0000"/>
              </a:solidFill>
              <a:latin typeface="iCiel Stringfellows" panose="02000503000000000000" pitchFamily="50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5E9B0E9A-8B29-4392-880D-0AD4F4249284}"/>
              </a:ext>
            </a:extLst>
          </p:cNvPr>
          <p:cNvSpPr/>
          <p:nvPr/>
        </p:nvSpPr>
        <p:spPr>
          <a:xfrm>
            <a:off x="2416244" y="2159759"/>
            <a:ext cx="9458529" cy="557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708D534C-F314-4A94-BCB1-21BD86DA1E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95020" y="1795681"/>
            <a:ext cx="921224" cy="921224"/>
          </a:xfrm>
          <a:prstGeom prst="rect">
            <a:avLst/>
          </a:prstGeom>
        </p:spPr>
      </p:pic>
      <p:sp>
        <p:nvSpPr>
          <p:cNvPr id="19" name="Rectangle 9">
            <a:extLst>
              <a:ext uri="{FF2B5EF4-FFF2-40B4-BE49-F238E27FC236}">
                <a16:creationId xmlns:a16="http://schemas.microsoft.com/office/drawing/2014/main" id="{C11B2D3A-7F8B-41DF-8338-6C5679B35436}"/>
              </a:ext>
            </a:extLst>
          </p:cNvPr>
          <p:cNvSpPr/>
          <p:nvPr/>
        </p:nvSpPr>
        <p:spPr>
          <a:xfrm>
            <a:off x="2416244" y="3467065"/>
            <a:ext cx="9458529" cy="557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ràng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hấp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1">
            <a:extLst>
              <a:ext uri="{FF2B5EF4-FFF2-40B4-BE49-F238E27FC236}">
                <a16:creationId xmlns:a16="http://schemas.microsoft.com/office/drawing/2014/main" id="{C6D001F3-ACBA-4D36-8A77-763A3657AB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95020" y="3102987"/>
            <a:ext cx="921224" cy="921224"/>
          </a:xfrm>
          <a:prstGeom prst="rect">
            <a:avLst/>
          </a:prstGeom>
        </p:spPr>
      </p:pic>
      <p:sp>
        <p:nvSpPr>
          <p:cNvPr id="21" name="Rectangle 12">
            <a:extLst>
              <a:ext uri="{FF2B5EF4-FFF2-40B4-BE49-F238E27FC236}">
                <a16:creationId xmlns:a16="http://schemas.microsoft.com/office/drawing/2014/main" id="{D9F2D521-5F92-4AC0-B575-9B4F35978B4C}"/>
              </a:ext>
            </a:extLst>
          </p:cNvPr>
          <p:cNvSpPr/>
          <p:nvPr/>
        </p:nvSpPr>
        <p:spPr>
          <a:xfrm>
            <a:off x="2416244" y="4826860"/>
            <a:ext cx="9458529" cy="557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13">
            <a:extLst>
              <a:ext uri="{FF2B5EF4-FFF2-40B4-BE49-F238E27FC236}">
                <a16:creationId xmlns:a16="http://schemas.microsoft.com/office/drawing/2014/main" id="{FE28EB9B-0002-42BA-9914-DEE7912844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95020" y="4462782"/>
            <a:ext cx="921224" cy="9212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585943edef55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77795" y="-2686050"/>
            <a:ext cx="6878320" cy="12229465"/>
          </a:xfrm>
          <a:prstGeom prst="rect">
            <a:avLst/>
          </a:prstGeom>
        </p:spPr>
      </p:pic>
      <p:pic>
        <p:nvPicPr>
          <p:cNvPr id="14" name="图片 13" descr="920d2a7ea743b721e3ab78c8e690368e"/>
          <p:cNvPicPr>
            <a:picLocks noChangeAspect="1"/>
          </p:cNvPicPr>
          <p:nvPr/>
        </p:nvPicPr>
        <p:blipFill>
          <a:blip r:embed="rId4"/>
          <a:srcRect l="1795" t="5302" r="2308" b="3388"/>
          <a:stretch>
            <a:fillRect/>
          </a:stretch>
        </p:blipFill>
        <p:spPr>
          <a:xfrm rot="16200000">
            <a:off x="2765425" y="-2476500"/>
            <a:ext cx="7122795" cy="11810365"/>
          </a:xfrm>
          <a:prstGeom prst="rect">
            <a:avLst/>
          </a:prstGeom>
        </p:spPr>
      </p:pic>
      <p:sp>
        <p:nvSpPr>
          <p:cNvPr id="7" name="文本框 39">
            <a:extLst>
              <a:ext uri="{FF2B5EF4-FFF2-40B4-BE49-F238E27FC236}">
                <a16:creationId xmlns:a16="http://schemas.microsoft.com/office/drawing/2014/main" id="{0278B941-A6B1-4E65-818B-03B61551E53C}"/>
              </a:ext>
            </a:extLst>
          </p:cNvPr>
          <p:cNvSpPr txBox="1"/>
          <p:nvPr/>
        </p:nvSpPr>
        <p:spPr>
          <a:xfrm>
            <a:off x="1416394" y="971798"/>
            <a:ext cx="93592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Thảo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luận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trao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đổi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về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nội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dung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của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câu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chuyện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EFA40DB9-7BAD-49C6-BA2A-FBB0232143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6018" y="1875305"/>
            <a:ext cx="5715000" cy="424815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585943edef55d">
            <a:extLst>
              <a:ext uri="{FF2B5EF4-FFF2-40B4-BE49-F238E27FC236}">
                <a16:creationId xmlns:a16="http://schemas.microsoft.com/office/drawing/2014/main" id="{1438C8E3-72E1-4F22-A077-7D8F01BD4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77160" y="-2684780"/>
            <a:ext cx="6878320" cy="12229465"/>
          </a:xfrm>
          <a:prstGeom prst="rect">
            <a:avLst/>
          </a:prstGeom>
        </p:spPr>
      </p:pic>
      <p:sp>
        <p:nvSpPr>
          <p:cNvPr id="5" name="文本框 16">
            <a:extLst>
              <a:ext uri="{FF2B5EF4-FFF2-40B4-BE49-F238E27FC236}">
                <a16:creationId xmlns:a16="http://schemas.microsoft.com/office/drawing/2014/main" id="{B2D845BA-7209-4104-A5BE-F3C2CFD06AD1}"/>
              </a:ext>
            </a:extLst>
          </p:cNvPr>
          <p:cNvSpPr txBox="1"/>
          <p:nvPr/>
        </p:nvSpPr>
        <p:spPr>
          <a:xfrm>
            <a:off x="3843562" y="561924"/>
            <a:ext cx="3462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Lobster" panose="02000506000000020003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Mục</a:t>
            </a:r>
            <a:r>
              <a:rPr lang="en-US" altLang="zh-CN" sz="5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Lobster" panose="02000506000000020003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Lobster" panose="02000506000000020003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tiêu</a:t>
            </a:r>
            <a:endParaRPr lang="en-US" altLang="zh-CN" sz="54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#9Slide05 Lobster" panose="02000506000000020003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35">
            <a:extLst>
              <a:ext uri="{FF2B5EF4-FFF2-40B4-BE49-F238E27FC236}">
                <a16:creationId xmlns:a16="http://schemas.microsoft.com/office/drawing/2014/main" id="{82A8FD5D-F20D-4780-9527-2E62090C1279}"/>
              </a:ext>
            </a:extLst>
          </p:cNvPr>
          <p:cNvSpPr txBox="1"/>
          <p:nvPr/>
        </p:nvSpPr>
        <p:spPr>
          <a:xfrm>
            <a:off x="1559735" y="1764998"/>
            <a:ext cx="90725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	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1. </a:t>
            </a:r>
            <a:r>
              <a:rPr lang="en-US" altLang="zh-CN" sz="28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Tìm</a:t>
            </a:r>
            <a:r>
              <a:rPr lang="en-US" altLang="zh-CN" sz="28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sz="28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kể</a:t>
            </a:r>
            <a:r>
              <a:rPr lang="en-US" altLang="zh-CN" sz="28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được</a:t>
            </a:r>
            <a:r>
              <a:rPr lang="en-US" altLang="zh-CN" sz="28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câu</a:t>
            </a:r>
            <a:r>
              <a:rPr lang="en-US" altLang="zh-CN" sz="28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chuyện</a:t>
            </a:r>
            <a:r>
              <a:rPr lang="en-US" altLang="zh-CN" sz="28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có</a:t>
            </a:r>
            <a:r>
              <a:rPr lang="en-US" altLang="zh-CN" sz="28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thực</a:t>
            </a:r>
            <a:r>
              <a:rPr lang="en-US" altLang="zh-CN" sz="28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trong</a:t>
            </a:r>
            <a:r>
              <a:rPr lang="en-US" altLang="zh-CN" sz="28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cuộc</a:t>
            </a:r>
            <a:r>
              <a:rPr lang="en-US" altLang="zh-CN" sz="28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sống</a:t>
            </a:r>
            <a:r>
              <a:rPr lang="en-US" altLang="zh-CN" sz="28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nói</a:t>
            </a:r>
            <a:r>
              <a:rPr lang="en-US" altLang="zh-CN" sz="28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lang="en-US" altLang="zh-CN" sz="28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việc</a:t>
            </a:r>
            <a:r>
              <a:rPr lang="en-US" altLang="zh-CN" sz="28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gia</a:t>
            </a:r>
            <a:r>
              <a:rPr lang="en-US" altLang="zh-CN" sz="28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đình</a:t>
            </a:r>
            <a:r>
              <a:rPr lang="en-US" altLang="zh-CN" sz="28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8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nhà</a:t>
            </a:r>
            <a:r>
              <a:rPr lang="en-US" altLang="zh-CN" sz="28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trường</a:t>
            </a:r>
            <a:r>
              <a:rPr lang="en-US" altLang="zh-CN" sz="28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8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xã</a:t>
            </a:r>
            <a:r>
              <a:rPr lang="en-US" altLang="zh-CN" sz="28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hội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sóc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bảo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vệ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thiếu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nhi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hoặc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câu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chuyện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công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tác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xã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hội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cùng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bạn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tham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gia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图片 7" descr="5a7431f1d34b1">
            <a:extLst>
              <a:ext uri="{FF2B5EF4-FFF2-40B4-BE49-F238E27FC236}">
                <a16:creationId xmlns:a16="http://schemas.microsoft.com/office/drawing/2014/main" id="{29F2E90F-E5B2-4290-A310-7EBAAAEB9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0000" flipH="1">
            <a:off x="9448486" y="81835"/>
            <a:ext cx="1161407" cy="1289476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CD75CB14-18AD-44E4-B58A-043106246439}"/>
              </a:ext>
            </a:extLst>
          </p:cNvPr>
          <p:cNvSpPr txBox="1"/>
          <p:nvPr/>
        </p:nvSpPr>
        <p:spPr>
          <a:xfrm>
            <a:off x="1559734" y="3903045"/>
            <a:ext cx="907253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	</a:t>
            </a:r>
            <a:r>
              <a:rPr lang="en-US" altLang="zh-CN" sz="28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2. </a:t>
            </a:r>
            <a:r>
              <a:rPr lang="en-US" altLang="zh-CN" sz="28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Biết</a:t>
            </a:r>
            <a:r>
              <a:rPr lang="en-US" altLang="zh-CN" sz="28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sắp</a:t>
            </a:r>
            <a:r>
              <a:rPr lang="en-US" altLang="zh-CN" sz="28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xếp</a:t>
            </a:r>
            <a:r>
              <a:rPr lang="en-US" altLang="zh-CN" sz="28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ác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sự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việc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thành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một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câu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chuyện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hợp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lí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.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Cách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kể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giản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dị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tự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nhiên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.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Biết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trao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đổi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cùng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bạn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nội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dung, ý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nghĩa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câu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chuyện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  <a:endParaRPr lang="en-US" sz="2800" dirty="0"/>
          </a:p>
        </p:txBody>
      </p:sp>
      <p:pic>
        <p:nvPicPr>
          <p:cNvPr id="22" name="图片 7" descr="5a7431f1d34b1">
            <a:extLst>
              <a:ext uri="{FF2B5EF4-FFF2-40B4-BE49-F238E27FC236}">
                <a16:creationId xmlns:a16="http://schemas.microsoft.com/office/drawing/2014/main" id="{4CF5F323-1B3E-4BE3-9659-1C02162CB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0000" flipH="1">
            <a:off x="1090866" y="5131366"/>
            <a:ext cx="1161407" cy="128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1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 descr="585943edef55d">
            <a:extLst>
              <a:ext uri="{FF2B5EF4-FFF2-40B4-BE49-F238E27FC236}">
                <a16:creationId xmlns:a16="http://schemas.microsoft.com/office/drawing/2014/main" id="{CAAC3127-949E-4A21-8EC0-7B27105D6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77795" y="-2686050"/>
            <a:ext cx="6878320" cy="12229465"/>
          </a:xfrm>
          <a:prstGeom prst="rect">
            <a:avLst/>
          </a:prstGeom>
        </p:spPr>
      </p:pic>
      <p:pic>
        <p:nvPicPr>
          <p:cNvPr id="3" name="图片 13" descr="920d2a7ea743b721e3ab78c8e690368e">
            <a:extLst>
              <a:ext uri="{FF2B5EF4-FFF2-40B4-BE49-F238E27FC236}">
                <a16:creationId xmlns:a16="http://schemas.microsoft.com/office/drawing/2014/main" id="{A5726ABD-4410-4847-8AA2-9A2F3A3025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5" t="5302" r="2308" b="3388"/>
          <a:stretch>
            <a:fillRect/>
          </a:stretch>
        </p:blipFill>
        <p:spPr>
          <a:xfrm rot="16200000">
            <a:off x="2765425" y="-2476500"/>
            <a:ext cx="7122795" cy="11810365"/>
          </a:xfrm>
          <a:prstGeom prst="rect">
            <a:avLst/>
          </a:prstGeom>
        </p:spPr>
      </p:pic>
      <p:sp>
        <p:nvSpPr>
          <p:cNvPr id="4" name="文本框 18">
            <a:extLst>
              <a:ext uri="{FF2B5EF4-FFF2-40B4-BE49-F238E27FC236}">
                <a16:creationId xmlns:a16="http://schemas.microsoft.com/office/drawing/2014/main" id="{C478F6B5-30FB-43B7-9E30-48F582DE2915}"/>
              </a:ext>
            </a:extLst>
          </p:cNvPr>
          <p:cNvSpPr txBox="1"/>
          <p:nvPr/>
        </p:nvSpPr>
        <p:spPr>
          <a:xfrm>
            <a:off x="2435293" y="983558"/>
            <a:ext cx="7321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Đánh</a:t>
            </a:r>
            <a:r>
              <a:rPr lang="en-US" altLang="zh-C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giá</a:t>
            </a:r>
            <a:r>
              <a:rPr lang="en-US" altLang="zh-C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mục</a:t>
            </a:r>
            <a:r>
              <a:rPr lang="en-US" altLang="zh-C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tiêu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BC676900-6AC7-4EF7-AA99-56E3C9BC9BA4}"/>
              </a:ext>
            </a:extLst>
          </p:cNvPr>
          <p:cNvSpPr/>
          <p:nvPr/>
        </p:nvSpPr>
        <p:spPr>
          <a:xfrm>
            <a:off x="1277447" y="2147285"/>
            <a:ext cx="9722196" cy="1391176"/>
          </a:xfrm>
          <a:prstGeom prst="roundRect">
            <a:avLst>
              <a:gd name="adj" fmla="val 5712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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: Rounded Corners 22">
            <a:extLst>
              <a:ext uri="{FF2B5EF4-FFF2-40B4-BE49-F238E27FC236}">
                <a16:creationId xmlns:a16="http://schemas.microsoft.com/office/drawing/2014/main" id="{E5F99BC1-0866-4855-A914-3B7204F05B09}"/>
              </a:ext>
            </a:extLst>
          </p:cNvPr>
          <p:cNvSpPr/>
          <p:nvPr/>
        </p:nvSpPr>
        <p:spPr>
          <a:xfrm>
            <a:off x="1213947" y="4132647"/>
            <a:ext cx="9849196" cy="91472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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dung,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20800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 descr="585943edef55d">
            <a:extLst>
              <a:ext uri="{FF2B5EF4-FFF2-40B4-BE49-F238E27FC236}">
                <a16:creationId xmlns:a16="http://schemas.microsoft.com/office/drawing/2014/main" id="{CAAC3127-949E-4A21-8EC0-7B27105D6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77795" y="-2686050"/>
            <a:ext cx="6878320" cy="12229465"/>
          </a:xfrm>
          <a:prstGeom prst="rect">
            <a:avLst/>
          </a:prstGeom>
        </p:spPr>
      </p:pic>
      <p:pic>
        <p:nvPicPr>
          <p:cNvPr id="3" name="图片 13" descr="920d2a7ea743b721e3ab78c8e690368e">
            <a:extLst>
              <a:ext uri="{FF2B5EF4-FFF2-40B4-BE49-F238E27FC236}">
                <a16:creationId xmlns:a16="http://schemas.microsoft.com/office/drawing/2014/main" id="{A5726ABD-4410-4847-8AA2-9A2F3A3025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5" t="5302" r="2308" b="3388"/>
          <a:stretch>
            <a:fillRect/>
          </a:stretch>
        </p:blipFill>
        <p:spPr>
          <a:xfrm rot="16200000">
            <a:off x="2765425" y="-2476500"/>
            <a:ext cx="7122795" cy="11810365"/>
          </a:xfrm>
          <a:prstGeom prst="rect">
            <a:avLst/>
          </a:prstGeom>
        </p:spPr>
      </p:pic>
      <p:pic>
        <p:nvPicPr>
          <p:cNvPr id="7" name="图片 4" descr="5b61af741c84d">
            <a:extLst>
              <a:ext uri="{FF2B5EF4-FFF2-40B4-BE49-F238E27FC236}">
                <a16:creationId xmlns:a16="http://schemas.microsoft.com/office/drawing/2014/main" id="{1100E513-403A-4164-B73F-8F60EB41B2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93" r="14916" b="3944"/>
          <a:stretch/>
        </p:blipFill>
        <p:spPr>
          <a:xfrm>
            <a:off x="1248851" y="2469940"/>
            <a:ext cx="2433673" cy="3505200"/>
          </a:xfrm>
          <a:prstGeom prst="rect">
            <a:avLst/>
          </a:prstGeom>
        </p:spPr>
      </p:pic>
      <p:sp>
        <p:nvSpPr>
          <p:cNvPr id="8" name="文本框 25">
            <a:extLst>
              <a:ext uri="{FF2B5EF4-FFF2-40B4-BE49-F238E27FC236}">
                <a16:creationId xmlns:a16="http://schemas.microsoft.com/office/drawing/2014/main" id="{76D41498-E84C-461B-9FCE-622F14858AEA}"/>
              </a:ext>
            </a:extLst>
          </p:cNvPr>
          <p:cNvSpPr txBox="1"/>
          <p:nvPr/>
        </p:nvSpPr>
        <p:spPr>
          <a:xfrm>
            <a:off x="5764550" y="820789"/>
            <a:ext cx="2490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24848"/>
              </a:buClr>
            </a:pPr>
            <a:r>
              <a:rPr lang="en-US" altLang="zh-CN" sz="40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DẶN DÒ</a:t>
            </a:r>
            <a:endParaRPr kumimoji="0" lang="zh-CN" altLang="en-US" sz="40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6DBC5F2E-DA4A-4551-8652-285FE2323CF9}"/>
              </a:ext>
            </a:extLst>
          </p:cNvPr>
          <p:cNvSpPr/>
          <p:nvPr/>
        </p:nvSpPr>
        <p:spPr>
          <a:xfrm>
            <a:off x="3422162" y="1827458"/>
            <a:ext cx="7878128" cy="557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E87ED5AC-D3BD-462E-8104-8ED85DF63B2A}"/>
              </a:ext>
            </a:extLst>
          </p:cNvPr>
          <p:cNvSpPr/>
          <p:nvPr/>
        </p:nvSpPr>
        <p:spPr>
          <a:xfrm>
            <a:off x="3422162" y="2656012"/>
            <a:ext cx="7408057" cy="9913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ị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993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85943edef55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77160" y="-2684780"/>
            <a:ext cx="6878320" cy="12229465"/>
          </a:xfrm>
          <a:prstGeom prst="rect">
            <a:avLst/>
          </a:prstGeom>
        </p:spPr>
      </p:pic>
      <p:pic>
        <p:nvPicPr>
          <p:cNvPr id="5" name="图片 4" descr="5b6d7ad82345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" y="-561975"/>
            <a:ext cx="11015980" cy="777938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609041" y="3064873"/>
            <a:ext cx="33201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zh-CN" altLang="en-US" sz="60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 descr="5a7431f1d31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40000">
            <a:off x="7320915" y="1146810"/>
            <a:ext cx="1497330" cy="1650365"/>
          </a:xfrm>
          <a:prstGeom prst="rect">
            <a:avLst/>
          </a:prstGeom>
        </p:spPr>
      </p:pic>
      <p:pic>
        <p:nvPicPr>
          <p:cNvPr id="19" name="图片 18" descr="5a7431f1d34b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560000">
            <a:off x="3655695" y="4152265"/>
            <a:ext cx="1418590" cy="15748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585943edef55d">
            <a:extLst>
              <a:ext uri="{FF2B5EF4-FFF2-40B4-BE49-F238E27FC236}">
                <a16:creationId xmlns:a16="http://schemas.microsoft.com/office/drawing/2014/main" id="{6F3E5AC1-B82A-4CA2-A052-3E2B59EED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77160" y="-2684780"/>
            <a:ext cx="6878320" cy="12229465"/>
          </a:xfrm>
          <a:prstGeom prst="rect">
            <a:avLst/>
          </a:prstGeom>
        </p:spPr>
      </p:pic>
      <p:pic>
        <p:nvPicPr>
          <p:cNvPr id="5" name="图片 2" descr="59b7e6414f25f">
            <a:extLst>
              <a:ext uri="{FF2B5EF4-FFF2-40B4-BE49-F238E27FC236}">
                <a16:creationId xmlns:a16="http://schemas.microsoft.com/office/drawing/2014/main" id="{59CEACAA-9EEB-4BEF-8253-092654904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632" y="166949"/>
            <a:ext cx="6851567" cy="6524102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1065A145-0798-476A-A37B-29A79BBAFC83}"/>
              </a:ext>
            </a:extLst>
          </p:cNvPr>
          <p:cNvSpPr txBox="1"/>
          <p:nvPr/>
        </p:nvSpPr>
        <p:spPr>
          <a:xfrm>
            <a:off x="3938376" y="2689457"/>
            <a:ext cx="4315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chemeClr val="accent2">
                    <a:lumMod val="75000"/>
                  </a:schemeClr>
                </a:solidFill>
                <a:latin typeface="UTM Aquarelle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Khởi</a:t>
            </a:r>
            <a:r>
              <a:rPr lang="en-US" altLang="zh-CN" sz="6000" b="1" dirty="0">
                <a:solidFill>
                  <a:schemeClr val="accent2">
                    <a:lumMod val="75000"/>
                  </a:schemeClr>
                </a:solidFill>
                <a:latin typeface="UTM Aquarelle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chemeClr val="accent2">
                    <a:lumMod val="75000"/>
                  </a:schemeClr>
                </a:solidFill>
                <a:latin typeface="UTM Aquarelle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động</a:t>
            </a:r>
            <a:endParaRPr lang="zh-CN" altLang="zh-CN" sz="6000" b="1" dirty="0">
              <a:ln>
                <a:noFill/>
              </a:ln>
              <a:solidFill>
                <a:schemeClr val="accent2">
                  <a:lumMod val="75000"/>
                </a:schemeClr>
              </a:solidFill>
              <a:latin typeface="UTM Aquarelle" panose="0204060305050602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36">
            <a:extLst>
              <a:ext uri="{FF2B5EF4-FFF2-40B4-BE49-F238E27FC236}">
                <a16:creationId xmlns:a16="http://schemas.microsoft.com/office/drawing/2014/main" id="{944E0CAC-9810-46B3-9C89-CBDC3F57DA1C}"/>
              </a:ext>
            </a:extLst>
          </p:cNvPr>
          <p:cNvSpPr txBox="1"/>
          <p:nvPr/>
        </p:nvSpPr>
        <p:spPr>
          <a:xfrm>
            <a:off x="5878139" y="1634600"/>
            <a:ext cx="859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5914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585943edef55d">
            <a:extLst>
              <a:ext uri="{FF2B5EF4-FFF2-40B4-BE49-F238E27FC236}">
                <a16:creationId xmlns:a16="http://schemas.microsoft.com/office/drawing/2014/main" id="{9B659B38-759A-4CFB-A3E9-F9717164D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77160" y="-2684780"/>
            <a:ext cx="6878320" cy="12229465"/>
          </a:xfrm>
          <a:prstGeom prst="rect">
            <a:avLst/>
          </a:prstGeom>
        </p:spPr>
      </p:pic>
      <p:pic>
        <p:nvPicPr>
          <p:cNvPr id="5" name="图片 3" descr="920d2a7ea743b721e3ab78c8e690368e">
            <a:extLst>
              <a:ext uri="{FF2B5EF4-FFF2-40B4-BE49-F238E27FC236}">
                <a16:creationId xmlns:a16="http://schemas.microsoft.com/office/drawing/2014/main" id="{65C7D94C-813C-482E-9B87-43A079559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381885" y="-3036570"/>
            <a:ext cx="7427595" cy="1293431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4848698-EA2E-42C4-ABA6-4004B40FB1B1}"/>
              </a:ext>
            </a:extLst>
          </p:cNvPr>
          <p:cNvSpPr txBox="1"/>
          <p:nvPr/>
        </p:nvSpPr>
        <p:spPr>
          <a:xfrm>
            <a:off x="1409302" y="2003640"/>
            <a:ext cx="9535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dục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bổn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594DA00D-1DFF-4792-89E3-E04A830BDF13}"/>
              </a:ext>
            </a:extLst>
          </p:cNvPr>
          <p:cNvSpPr/>
          <p:nvPr/>
        </p:nvSpPr>
        <p:spPr>
          <a:xfrm>
            <a:off x="1328053" y="1709419"/>
            <a:ext cx="9697756" cy="2650546"/>
          </a:xfrm>
          <a:custGeom>
            <a:avLst/>
            <a:gdLst>
              <a:gd name="connsiteX0" fmla="*/ 0 w 9697756"/>
              <a:gd name="connsiteY0" fmla="*/ 441767 h 2650546"/>
              <a:gd name="connsiteX1" fmla="*/ 441767 w 9697756"/>
              <a:gd name="connsiteY1" fmla="*/ 0 h 2650546"/>
              <a:gd name="connsiteX2" fmla="*/ 1031642 w 9697756"/>
              <a:gd name="connsiteY2" fmla="*/ 0 h 2650546"/>
              <a:gd name="connsiteX3" fmla="*/ 1445232 w 9697756"/>
              <a:gd name="connsiteY3" fmla="*/ 0 h 2650546"/>
              <a:gd name="connsiteX4" fmla="*/ 2299534 w 9697756"/>
              <a:gd name="connsiteY4" fmla="*/ 0 h 2650546"/>
              <a:gd name="connsiteX5" fmla="*/ 2889409 w 9697756"/>
              <a:gd name="connsiteY5" fmla="*/ 0 h 2650546"/>
              <a:gd name="connsiteX6" fmla="*/ 3743710 w 9697756"/>
              <a:gd name="connsiteY6" fmla="*/ 0 h 2650546"/>
              <a:gd name="connsiteX7" fmla="*/ 4421727 w 9697756"/>
              <a:gd name="connsiteY7" fmla="*/ 0 h 2650546"/>
              <a:gd name="connsiteX8" fmla="*/ 4835318 w 9697756"/>
              <a:gd name="connsiteY8" fmla="*/ 0 h 2650546"/>
              <a:gd name="connsiteX9" fmla="*/ 5337050 w 9697756"/>
              <a:gd name="connsiteY9" fmla="*/ 0 h 2650546"/>
              <a:gd name="connsiteX10" fmla="*/ 5750641 w 9697756"/>
              <a:gd name="connsiteY10" fmla="*/ 0 h 2650546"/>
              <a:gd name="connsiteX11" fmla="*/ 6164231 w 9697756"/>
              <a:gd name="connsiteY11" fmla="*/ 0 h 2650546"/>
              <a:gd name="connsiteX12" fmla="*/ 6754106 w 9697756"/>
              <a:gd name="connsiteY12" fmla="*/ 0 h 2650546"/>
              <a:gd name="connsiteX13" fmla="*/ 7520265 w 9697756"/>
              <a:gd name="connsiteY13" fmla="*/ 0 h 2650546"/>
              <a:gd name="connsiteX14" fmla="*/ 8286425 w 9697756"/>
              <a:gd name="connsiteY14" fmla="*/ 0 h 2650546"/>
              <a:gd name="connsiteX15" fmla="*/ 9255989 w 9697756"/>
              <a:gd name="connsiteY15" fmla="*/ 0 h 2650546"/>
              <a:gd name="connsiteX16" fmla="*/ 9697756 w 9697756"/>
              <a:gd name="connsiteY16" fmla="*/ 441767 h 2650546"/>
              <a:gd name="connsiteX17" fmla="*/ 9697756 w 9697756"/>
              <a:gd name="connsiteY17" fmla="*/ 977761 h 2650546"/>
              <a:gd name="connsiteX18" fmla="*/ 9697756 w 9697756"/>
              <a:gd name="connsiteY18" fmla="*/ 1602105 h 2650546"/>
              <a:gd name="connsiteX19" fmla="*/ 9697756 w 9697756"/>
              <a:gd name="connsiteY19" fmla="*/ 2208779 h 2650546"/>
              <a:gd name="connsiteX20" fmla="*/ 9255989 w 9697756"/>
              <a:gd name="connsiteY20" fmla="*/ 2650546 h 2650546"/>
              <a:gd name="connsiteX21" fmla="*/ 8401687 w 9697756"/>
              <a:gd name="connsiteY21" fmla="*/ 2650546 h 2650546"/>
              <a:gd name="connsiteX22" fmla="*/ 7635528 w 9697756"/>
              <a:gd name="connsiteY22" fmla="*/ 2650546 h 2650546"/>
              <a:gd name="connsiteX23" fmla="*/ 6869369 w 9697756"/>
              <a:gd name="connsiteY23" fmla="*/ 2650546 h 2650546"/>
              <a:gd name="connsiteX24" fmla="*/ 6191352 w 9697756"/>
              <a:gd name="connsiteY24" fmla="*/ 2650546 h 2650546"/>
              <a:gd name="connsiteX25" fmla="*/ 5425193 w 9697756"/>
              <a:gd name="connsiteY25" fmla="*/ 2650546 h 2650546"/>
              <a:gd name="connsiteX26" fmla="*/ 4747175 w 9697756"/>
              <a:gd name="connsiteY26" fmla="*/ 2650546 h 2650546"/>
              <a:gd name="connsiteX27" fmla="*/ 3981016 w 9697756"/>
              <a:gd name="connsiteY27" fmla="*/ 2650546 h 2650546"/>
              <a:gd name="connsiteX28" fmla="*/ 3391141 w 9697756"/>
              <a:gd name="connsiteY28" fmla="*/ 2650546 h 2650546"/>
              <a:gd name="connsiteX29" fmla="*/ 2624982 w 9697756"/>
              <a:gd name="connsiteY29" fmla="*/ 2650546 h 2650546"/>
              <a:gd name="connsiteX30" fmla="*/ 2211392 w 9697756"/>
              <a:gd name="connsiteY30" fmla="*/ 2650546 h 2650546"/>
              <a:gd name="connsiteX31" fmla="*/ 1621517 w 9697756"/>
              <a:gd name="connsiteY31" fmla="*/ 2650546 h 2650546"/>
              <a:gd name="connsiteX32" fmla="*/ 1119784 w 9697756"/>
              <a:gd name="connsiteY32" fmla="*/ 2650546 h 2650546"/>
              <a:gd name="connsiteX33" fmla="*/ 441767 w 9697756"/>
              <a:gd name="connsiteY33" fmla="*/ 2650546 h 2650546"/>
              <a:gd name="connsiteX34" fmla="*/ 0 w 9697756"/>
              <a:gd name="connsiteY34" fmla="*/ 2208779 h 2650546"/>
              <a:gd name="connsiteX35" fmla="*/ 0 w 9697756"/>
              <a:gd name="connsiteY35" fmla="*/ 1637445 h 2650546"/>
              <a:gd name="connsiteX36" fmla="*/ 0 w 9697756"/>
              <a:gd name="connsiteY36" fmla="*/ 1083781 h 2650546"/>
              <a:gd name="connsiteX37" fmla="*/ 0 w 9697756"/>
              <a:gd name="connsiteY37" fmla="*/ 441767 h 265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697756" h="2650546" extrusionOk="0">
                <a:moveTo>
                  <a:pt x="0" y="441767"/>
                </a:moveTo>
                <a:cubicBezTo>
                  <a:pt x="-15252" y="224816"/>
                  <a:pt x="178726" y="5568"/>
                  <a:pt x="441767" y="0"/>
                </a:cubicBezTo>
                <a:cubicBezTo>
                  <a:pt x="592050" y="19048"/>
                  <a:pt x="882200" y="-9634"/>
                  <a:pt x="1031642" y="0"/>
                </a:cubicBezTo>
                <a:cubicBezTo>
                  <a:pt x="1181085" y="9634"/>
                  <a:pt x="1240084" y="-2398"/>
                  <a:pt x="1445232" y="0"/>
                </a:cubicBezTo>
                <a:cubicBezTo>
                  <a:pt x="1650380" y="2398"/>
                  <a:pt x="2126791" y="-26476"/>
                  <a:pt x="2299534" y="0"/>
                </a:cubicBezTo>
                <a:cubicBezTo>
                  <a:pt x="2472277" y="26476"/>
                  <a:pt x="2723850" y="18539"/>
                  <a:pt x="2889409" y="0"/>
                </a:cubicBezTo>
                <a:cubicBezTo>
                  <a:pt x="3054968" y="-18539"/>
                  <a:pt x="3528439" y="6690"/>
                  <a:pt x="3743710" y="0"/>
                </a:cubicBezTo>
                <a:cubicBezTo>
                  <a:pt x="3958981" y="-6690"/>
                  <a:pt x="4240568" y="23850"/>
                  <a:pt x="4421727" y="0"/>
                </a:cubicBezTo>
                <a:cubicBezTo>
                  <a:pt x="4602886" y="-23850"/>
                  <a:pt x="4714099" y="6165"/>
                  <a:pt x="4835318" y="0"/>
                </a:cubicBezTo>
                <a:cubicBezTo>
                  <a:pt x="4956537" y="-6165"/>
                  <a:pt x="5188494" y="15916"/>
                  <a:pt x="5337050" y="0"/>
                </a:cubicBezTo>
                <a:cubicBezTo>
                  <a:pt x="5485606" y="-15916"/>
                  <a:pt x="5653301" y="4150"/>
                  <a:pt x="5750641" y="0"/>
                </a:cubicBezTo>
                <a:cubicBezTo>
                  <a:pt x="5847981" y="-4150"/>
                  <a:pt x="5958046" y="3867"/>
                  <a:pt x="6164231" y="0"/>
                </a:cubicBezTo>
                <a:cubicBezTo>
                  <a:pt x="6370416" y="-3867"/>
                  <a:pt x="6599237" y="28549"/>
                  <a:pt x="6754106" y="0"/>
                </a:cubicBezTo>
                <a:cubicBezTo>
                  <a:pt x="6908975" y="-28549"/>
                  <a:pt x="7313998" y="-17874"/>
                  <a:pt x="7520265" y="0"/>
                </a:cubicBezTo>
                <a:cubicBezTo>
                  <a:pt x="7726532" y="17874"/>
                  <a:pt x="8026875" y="-28782"/>
                  <a:pt x="8286425" y="0"/>
                </a:cubicBezTo>
                <a:cubicBezTo>
                  <a:pt x="8545975" y="28782"/>
                  <a:pt x="8778239" y="-31607"/>
                  <a:pt x="9255989" y="0"/>
                </a:cubicBezTo>
                <a:cubicBezTo>
                  <a:pt x="9507513" y="-9096"/>
                  <a:pt x="9710870" y="174171"/>
                  <a:pt x="9697756" y="441767"/>
                </a:cubicBezTo>
                <a:cubicBezTo>
                  <a:pt x="9701936" y="661250"/>
                  <a:pt x="9682431" y="827515"/>
                  <a:pt x="9697756" y="977761"/>
                </a:cubicBezTo>
                <a:cubicBezTo>
                  <a:pt x="9713081" y="1128007"/>
                  <a:pt x="9687777" y="1369230"/>
                  <a:pt x="9697756" y="1602105"/>
                </a:cubicBezTo>
                <a:cubicBezTo>
                  <a:pt x="9707735" y="1834980"/>
                  <a:pt x="9707084" y="1946041"/>
                  <a:pt x="9697756" y="2208779"/>
                </a:cubicBezTo>
                <a:cubicBezTo>
                  <a:pt x="9665157" y="2416951"/>
                  <a:pt x="9465885" y="2669584"/>
                  <a:pt x="9255989" y="2650546"/>
                </a:cubicBezTo>
                <a:cubicBezTo>
                  <a:pt x="8843615" y="2654044"/>
                  <a:pt x="8641814" y="2623453"/>
                  <a:pt x="8401687" y="2650546"/>
                </a:cubicBezTo>
                <a:cubicBezTo>
                  <a:pt x="8161560" y="2677639"/>
                  <a:pt x="8003105" y="2612782"/>
                  <a:pt x="7635528" y="2650546"/>
                </a:cubicBezTo>
                <a:cubicBezTo>
                  <a:pt x="7267951" y="2688310"/>
                  <a:pt x="7180989" y="2623404"/>
                  <a:pt x="6869369" y="2650546"/>
                </a:cubicBezTo>
                <a:cubicBezTo>
                  <a:pt x="6557749" y="2677688"/>
                  <a:pt x="6419600" y="2678615"/>
                  <a:pt x="6191352" y="2650546"/>
                </a:cubicBezTo>
                <a:cubicBezTo>
                  <a:pt x="5963104" y="2622477"/>
                  <a:pt x="5744213" y="2666202"/>
                  <a:pt x="5425193" y="2650546"/>
                </a:cubicBezTo>
                <a:cubicBezTo>
                  <a:pt x="5106173" y="2634890"/>
                  <a:pt x="5025527" y="2644228"/>
                  <a:pt x="4747175" y="2650546"/>
                </a:cubicBezTo>
                <a:cubicBezTo>
                  <a:pt x="4468823" y="2656864"/>
                  <a:pt x="4260858" y="2688497"/>
                  <a:pt x="3981016" y="2650546"/>
                </a:cubicBezTo>
                <a:cubicBezTo>
                  <a:pt x="3701174" y="2612595"/>
                  <a:pt x="3594616" y="2651563"/>
                  <a:pt x="3391141" y="2650546"/>
                </a:cubicBezTo>
                <a:cubicBezTo>
                  <a:pt x="3187666" y="2649529"/>
                  <a:pt x="2839486" y="2628552"/>
                  <a:pt x="2624982" y="2650546"/>
                </a:cubicBezTo>
                <a:cubicBezTo>
                  <a:pt x="2410478" y="2672540"/>
                  <a:pt x="2395854" y="2665249"/>
                  <a:pt x="2211392" y="2650546"/>
                </a:cubicBezTo>
                <a:cubicBezTo>
                  <a:pt x="2026930" y="2635844"/>
                  <a:pt x="1874627" y="2632430"/>
                  <a:pt x="1621517" y="2650546"/>
                </a:cubicBezTo>
                <a:cubicBezTo>
                  <a:pt x="1368408" y="2668662"/>
                  <a:pt x="1369359" y="2628412"/>
                  <a:pt x="1119784" y="2650546"/>
                </a:cubicBezTo>
                <a:cubicBezTo>
                  <a:pt x="870209" y="2672680"/>
                  <a:pt x="743066" y="2648976"/>
                  <a:pt x="441767" y="2650546"/>
                </a:cubicBezTo>
                <a:cubicBezTo>
                  <a:pt x="168001" y="2690331"/>
                  <a:pt x="7993" y="2457310"/>
                  <a:pt x="0" y="2208779"/>
                </a:cubicBezTo>
                <a:cubicBezTo>
                  <a:pt x="-2543" y="2071838"/>
                  <a:pt x="-4744" y="1832209"/>
                  <a:pt x="0" y="1637445"/>
                </a:cubicBezTo>
                <a:cubicBezTo>
                  <a:pt x="4744" y="1442681"/>
                  <a:pt x="2851" y="1258975"/>
                  <a:pt x="0" y="1083781"/>
                </a:cubicBezTo>
                <a:cubicBezTo>
                  <a:pt x="-2851" y="908587"/>
                  <a:pt x="-7699" y="733224"/>
                  <a:pt x="0" y="441767"/>
                </a:cubicBezTo>
                <a:close/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6570605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8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585943edef55d">
            <a:extLst>
              <a:ext uri="{FF2B5EF4-FFF2-40B4-BE49-F238E27FC236}">
                <a16:creationId xmlns:a16="http://schemas.microsoft.com/office/drawing/2014/main" id="{6F3E5AC1-B82A-4CA2-A052-3E2B59EED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77160" y="-2684780"/>
            <a:ext cx="6878320" cy="12229465"/>
          </a:xfrm>
          <a:prstGeom prst="rect">
            <a:avLst/>
          </a:prstGeom>
        </p:spPr>
      </p:pic>
      <p:pic>
        <p:nvPicPr>
          <p:cNvPr id="8" name="图片 2" descr="59b7e6414f25f">
            <a:extLst>
              <a:ext uri="{FF2B5EF4-FFF2-40B4-BE49-F238E27FC236}">
                <a16:creationId xmlns:a16="http://schemas.microsoft.com/office/drawing/2014/main" id="{F60F0C70-3356-47E0-8F5A-82F31EA72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632" y="166949"/>
            <a:ext cx="6851567" cy="6524102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1065A145-0798-476A-A37B-29A79BBAFC83}"/>
              </a:ext>
            </a:extLst>
          </p:cNvPr>
          <p:cNvSpPr txBox="1"/>
          <p:nvPr/>
        </p:nvSpPr>
        <p:spPr>
          <a:xfrm>
            <a:off x="3958696" y="2689457"/>
            <a:ext cx="43152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quarelle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Khám</a:t>
            </a:r>
            <a:r>
              <a:rPr lang="en-US" altLang="zh-CN" sz="66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quarelle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66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quarelle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</a:rPr>
              <a:t>phá</a:t>
            </a:r>
            <a:endParaRPr lang="zh-CN" altLang="zh-CN" sz="6600" b="1" dirty="0">
              <a:ln>
                <a:noFill/>
              </a:ln>
              <a:solidFill>
                <a:schemeClr val="accent2">
                  <a:lumMod val="75000"/>
                </a:schemeClr>
              </a:solidFill>
              <a:latin typeface="UTM Aquarelle" panose="0204060305050602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36">
            <a:extLst>
              <a:ext uri="{FF2B5EF4-FFF2-40B4-BE49-F238E27FC236}">
                <a16:creationId xmlns:a16="http://schemas.microsoft.com/office/drawing/2014/main" id="{944E0CAC-9810-46B3-9C89-CBDC3F57DA1C}"/>
              </a:ext>
            </a:extLst>
          </p:cNvPr>
          <p:cNvSpPr txBox="1"/>
          <p:nvPr/>
        </p:nvSpPr>
        <p:spPr>
          <a:xfrm>
            <a:off x="5878139" y="1634600"/>
            <a:ext cx="687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9490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585943edef55d">
            <a:extLst>
              <a:ext uri="{FF2B5EF4-FFF2-40B4-BE49-F238E27FC236}">
                <a16:creationId xmlns:a16="http://schemas.microsoft.com/office/drawing/2014/main" id="{9B659B38-759A-4CFB-A3E9-F9717164D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77160" y="-2684780"/>
            <a:ext cx="6878320" cy="12229465"/>
          </a:xfrm>
          <a:prstGeom prst="rect">
            <a:avLst/>
          </a:prstGeom>
        </p:spPr>
      </p:pic>
      <p:pic>
        <p:nvPicPr>
          <p:cNvPr id="5" name="图片 3" descr="920d2a7ea743b721e3ab78c8e690368e">
            <a:extLst>
              <a:ext uri="{FF2B5EF4-FFF2-40B4-BE49-F238E27FC236}">
                <a16:creationId xmlns:a16="http://schemas.microsoft.com/office/drawing/2014/main" id="{65C7D94C-813C-482E-9B87-43A079559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381885" y="-3036570"/>
            <a:ext cx="7427595" cy="12934315"/>
          </a:xfrm>
          <a:prstGeom prst="rect">
            <a:avLst/>
          </a:prstGeom>
        </p:spPr>
      </p:pic>
      <p:sp>
        <p:nvSpPr>
          <p:cNvPr id="6" name="文本框 7">
            <a:extLst>
              <a:ext uri="{FF2B5EF4-FFF2-40B4-BE49-F238E27FC236}">
                <a16:creationId xmlns:a16="http://schemas.microsoft.com/office/drawing/2014/main" id="{9DE81701-E34E-476C-9C33-9D4CDAEC2E44}"/>
              </a:ext>
            </a:extLst>
          </p:cNvPr>
          <p:cNvSpPr txBox="1"/>
          <p:nvPr/>
        </p:nvSpPr>
        <p:spPr>
          <a:xfrm>
            <a:off x="3704251" y="713120"/>
            <a:ext cx="5638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24848"/>
              </a:buClr>
            </a:pPr>
            <a:r>
              <a:rPr lang="en-US" altLang="zh-CN" sz="40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Chọn</a:t>
            </a:r>
            <a:r>
              <a:rPr lang="en-US" altLang="zh-CN" sz="40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1 </a:t>
            </a:r>
            <a:r>
              <a:rPr lang="en-US" altLang="zh-CN" sz="40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trong</a:t>
            </a:r>
            <a:r>
              <a:rPr lang="en-US" altLang="zh-CN" sz="40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2 </a:t>
            </a:r>
            <a:r>
              <a:rPr lang="en-US" altLang="zh-CN" sz="40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đề</a:t>
            </a:r>
            <a:r>
              <a:rPr lang="en-US" altLang="zh-CN" sz="40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:</a:t>
            </a:r>
            <a:endParaRPr kumimoji="0" lang="zh-CN" altLang="en-US" sz="40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4848698-EA2E-42C4-ABA6-4004B40FB1B1}"/>
              </a:ext>
            </a:extLst>
          </p:cNvPr>
          <p:cNvSpPr txBox="1"/>
          <p:nvPr/>
        </p:nvSpPr>
        <p:spPr>
          <a:xfrm>
            <a:off x="1348691" y="1855193"/>
            <a:ext cx="95352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1.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7376286-B32B-4D08-B439-7A1814CDFAE2}"/>
              </a:ext>
            </a:extLst>
          </p:cNvPr>
          <p:cNvSpPr txBox="1"/>
          <p:nvPr/>
        </p:nvSpPr>
        <p:spPr>
          <a:xfrm>
            <a:off x="1464047" y="3429000"/>
            <a:ext cx="92632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2.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91B66862-C9EE-4A64-AD0E-BF3C123AE5B6}"/>
              </a:ext>
            </a:extLst>
          </p:cNvPr>
          <p:cNvCxnSpPr/>
          <p:nvPr/>
        </p:nvCxnSpPr>
        <p:spPr>
          <a:xfrm>
            <a:off x="5807899" y="2924024"/>
            <a:ext cx="17492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15C27004-B6B3-46A6-93BD-520CF9DC646C}"/>
              </a:ext>
            </a:extLst>
          </p:cNvPr>
          <p:cNvCxnSpPr>
            <a:cxnSpLocks/>
          </p:cNvCxnSpPr>
          <p:nvPr/>
        </p:nvCxnSpPr>
        <p:spPr>
          <a:xfrm>
            <a:off x="7716212" y="2924024"/>
            <a:ext cx="12687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6BFB501A-AA06-459A-A70D-B97463672E4C}"/>
              </a:ext>
            </a:extLst>
          </p:cNvPr>
          <p:cNvCxnSpPr>
            <a:cxnSpLocks/>
          </p:cNvCxnSpPr>
          <p:nvPr/>
        </p:nvCxnSpPr>
        <p:spPr>
          <a:xfrm>
            <a:off x="6606477" y="4514285"/>
            <a:ext cx="2696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40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85943edef55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77160" y="-2684780"/>
            <a:ext cx="6878320" cy="12229465"/>
          </a:xfrm>
          <a:prstGeom prst="rect">
            <a:avLst/>
          </a:prstGeom>
        </p:spPr>
      </p:pic>
      <p:pic>
        <p:nvPicPr>
          <p:cNvPr id="3" name="图片 2" descr="920d2a7ea743b721e3ab78c8e690368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591435" y="-3038475"/>
            <a:ext cx="7427595" cy="1293431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541575" y="546417"/>
            <a:ext cx="3713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E24848"/>
              </a:buClr>
            </a:pPr>
            <a:r>
              <a:rPr lang="en-US" altLang="zh-CN" sz="40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Gợi</a:t>
            </a:r>
            <a:r>
              <a:rPr lang="en-US" altLang="zh-CN" sz="40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ý</a:t>
            </a:r>
            <a:endParaRPr kumimoji="0" lang="zh-CN" altLang="en-US" sz="40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4EE701A-D78F-46E9-ACBD-ECAFEAC45263}"/>
              </a:ext>
            </a:extLst>
          </p:cNvPr>
          <p:cNvSpPr txBox="1"/>
          <p:nvPr/>
        </p:nvSpPr>
        <p:spPr>
          <a:xfrm>
            <a:off x="1651916" y="1302096"/>
            <a:ext cx="9470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Gia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8054614-79C3-43D6-90BA-C3EA87FB5458}"/>
              </a:ext>
            </a:extLst>
          </p:cNvPr>
          <p:cNvSpPr txBox="1"/>
          <p:nvPr/>
        </p:nvSpPr>
        <p:spPr>
          <a:xfrm>
            <a:off x="1431236" y="2299253"/>
            <a:ext cx="96908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cha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nhịn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AutoShape 2" descr="Những món ăn dặm dinh dưỡng chóng ngán cho các bé 5 tháng tuổi theo kiểu  Nhật - SPK">
            <a:extLst>
              <a:ext uri="{FF2B5EF4-FFF2-40B4-BE49-F238E27FC236}">
                <a16:creationId xmlns:a16="http://schemas.microsoft.com/office/drawing/2014/main" id="{DEA48700-651E-4BB0-B22B-5DE32E281F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Tả mẹ của em chăm sóc em khi em bị ốm lớp 5 hay nhất - 4 bài văn mẫu miêu  tả mẹ ngắn gọn">
            <a:extLst>
              <a:ext uri="{FF2B5EF4-FFF2-40B4-BE49-F238E27FC236}">
                <a16:creationId xmlns:a16="http://schemas.microsoft.com/office/drawing/2014/main" id="{12702C50-400D-4B3D-B9B4-6004B70A3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511" y="3684248"/>
            <a:ext cx="21621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uồn vui của mẹ những ngày đầu chăm con | VIAM">
            <a:extLst>
              <a:ext uri="{FF2B5EF4-FFF2-40B4-BE49-F238E27FC236}">
                <a16:creationId xmlns:a16="http://schemas.microsoft.com/office/drawing/2014/main" id="{58D32063-B8A3-4BD6-AF7F-372CD70A3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5" t="10650" r="4173" b="2968"/>
          <a:stretch/>
        </p:blipFill>
        <p:spPr bwMode="auto">
          <a:xfrm>
            <a:off x="5139041" y="3798841"/>
            <a:ext cx="2332382" cy="2332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Cộng đồng Chăm sóc bé từ 0 - 12 tháng - Cộng Đồng Phụ Nữ Việt Nam |  Webtretho">
            <a:extLst>
              <a:ext uri="{FF2B5EF4-FFF2-40B4-BE49-F238E27FC236}">
                <a16:creationId xmlns:a16="http://schemas.microsoft.com/office/drawing/2014/main" id="{A3800E17-E93C-4791-A22D-3CCD410D65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Tả về mẹ khi chăm sóc em ốm - Văn mẫu hay">
            <a:extLst>
              <a:ext uri="{FF2B5EF4-FFF2-40B4-BE49-F238E27FC236}">
                <a16:creationId xmlns:a16="http://schemas.microsoft.com/office/drawing/2014/main" id="{990793B1-D7BC-4552-B070-F9B84ECD1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55" y="3762335"/>
            <a:ext cx="2364591" cy="2368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85943edef55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77160" y="-2684780"/>
            <a:ext cx="6878320" cy="12229465"/>
          </a:xfrm>
          <a:prstGeom prst="rect">
            <a:avLst/>
          </a:prstGeom>
        </p:spPr>
      </p:pic>
      <p:pic>
        <p:nvPicPr>
          <p:cNvPr id="3" name="图片 2" descr="920d2a7ea743b721e3ab78c8e690368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591435" y="-3038475"/>
            <a:ext cx="7427595" cy="1293431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541575" y="546417"/>
            <a:ext cx="3713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E24848"/>
              </a:buClr>
            </a:pPr>
            <a:r>
              <a:rPr lang="en-US" altLang="zh-CN" sz="40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Gợi</a:t>
            </a:r>
            <a:r>
              <a:rPr lang="en-US" altLang="zh-CN" sz="40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ý</a:t>
            </a:r>
            <a:endParaRPr kumimoji="0" lang="zh-CN" altLang="en-US" sz="40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4EE701A-D78F-46E9-ACBD-ECAFEAC45263}"/>
              </a:ext>
            </a:extLst>
          </p:cNvPr>
          <p:cNvSpPr txBox="1"/>
          <p:nvPr/>
        </p:nvSpPr>
        <p:spPr>
          <a:xfrm>
            <a:off x="1651916" y="1302096"/>
            <a:ext cx="9470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Gia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8054614-79C3-43D6-90BA-C3EA87FB5458}"/>
              </a:ext>
            </a:extLst>
          </p:cNvPr>
          <p:cNvSpPr txBox="1"/>
          <p:nvPr/>
        </p:nvSpPr>
        <p:spPr>
          <a:xfrm>
            <a:off x="1431236" y="2299253"/>
            <a:ext cx="9690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dỗ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AutoShape 2" descr="Những món ăn dặm dinh dưỡng chóng ngán cho các bé 5 tháng tuổi theo kiểu  Nhật - SPK">
            <a:extLst>
              <a:ext uri="{FF2B5EF4-FFF2-40B4-BE49-F238E27FC236}">
                <a16:creationId xmlns:a16="http://schemas.microsoft.com/office/drawing/2014/main" id="{DEA48700-651E-4BB0-B22B-5DE32E281F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Cộng đồng Chăm sóc bé từ 0 - 12 tháng - Cộng Đồng Phụ Nữ Việt Nam |  Webtretho">
            <a:extLst>
              <a:ext uri="{FF2B5EF4-FFF2-40B4-BE49-F238E27FC236}">
                <a16:creationId xmlns:a16="http://schemas.microsoft.com/office/drawing/2014/main" id="{A3800E17-E93C-4791-A22D-3CCD410D65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Người mẹ thứ hai">
            <a:extLst>
              <a:ext uri="{FF2B5EF4-FFF2-40B4-BE49-F238E27FC236}">
                <a16:creationId xmlns:a16="http://schemas.microsoft.com/office/drawing/2014/main" id="{E2888E74-C8C7-4F77-B3D4-C431A5F05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459" y="3429000"/>
            <a:ext cx="3524527" cy="264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Hình ảnh 12" descr="Ảnh có chứa văn bản&#10;&#10;Mô tả được tạo tự động">
            <a:extLst>
              <a:ext uri="{FF2B5EF4-FFF2-40B4-BE49-F238E27FC236}">
                <a16:creationId xmlns:a16="http://schemas.microsoft.com/office/drawing/2014/main" id="{4502F7C7-E4AB-4821-96CB-0028C9D43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913" y="3422628"/>
            <a:ext cx="4019048" cy="2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09688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85943edef55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77160" y="-2684780"/>
            <a:ext cx="6878320" cy="12229465"/>
          </a:xfrm>
          <a:prstGeom prst="rect">
            <a:avLst/>
          </a:prstGeom>
        </p:spPr>
      </p:pic>
      <p:pic>
        <p:nvPicPr>
          <p:cNvPr id="3" name="图片 2" descr="920d2a7ea743b721e3ab78c8e690368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591435" y="-3038475"/>
            <a:ext cx="7427595" cy="1293431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541575" y="546417"/>
            <a:ext cx="3713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E24848"/>
              </a:buClr>
            </a:pPr>
            <a:r>
              <a:rPr lang="en-US" altLang="zh-CN" sz="4000" b="1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Gợi</a:t>
            </a:r>
            <a:r>
              <a:rPr lang="en-US" altLang="zh-CN" sz="4000" b="1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ý</a:t>
            </a:r>
            <a:endParaRPr kumimoji="0" lang="zh-CN" altLang="en-US" sz="40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4EE701A-D78F-46E9-ACBD-ECAFEAC45263}"/>
              </a:ext>
            </a:extLst>
          </p:cNvPr>
          <p:cNvSpPr txBox="1"/>
          <p:nvPr/>
        </p:nvSpPr>
        <p:spPr>
          <a:xfrm>
            <a:off x="1651916" y="1302096"/>
            <a:ext cx="9470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Gia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8054614-79C3-43D6-90BA-C3EA87FB5458}"/>
              </a:ext>
            </a:extLst>
          </p:cNvPr>
          <p:cNvSpPr txBox="1"/>
          <p:nvPr/>
        </p:nvSpPr>
        <p:spPr>
          <a:xfrm>
            <a:off x="1431236" y="2299253"/>
            <a:ext cx="9690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…)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AutoShape 2" descr="Những món ăn dặm dinh dưỡng chóng ngán cho các bé 5 tháng tuổi theo kiểu  Nhật - SPK">
            <a:extLst>
              <a:ext uri="{FF2B5EF4-FFF2-40B4-BE49-F238E27FC236}">
                <a16:creationId xmlns:a16="http://schemas.microsoft.com/office/drawing/2014/main" id="{DEA48700-651E-4BB0-B22B-5DE32E281F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Cộng đồng Chăm sóc bé từ 0 - 12 tháng - Cộng Đồng Phụ Nữ Việt Nam |  Webtretho">
            <a:extLst>
              <a:ext uri="{FF2B5EF4-FFF2-40B4-BE49-F238E27FC236}">
                <a16:creationId xmlns:a16="http://schemas.microsoft.com/office/drawing/2014/main" id="{A3800E17-E93C-4791-A22D-3CCD410D65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Lan Tỏa Hình Ảnh Chú Công An Giao Thông (10 Mẫu), Tả Chú Công An Giao Thông  (10 Mẫu)">
            <a:extLst>
              <a:ext uri="{FF2B5EF4-FFF2-40B4-BE49-F238E27FC236}">
                <a16:creationId xmlns:a16="http://schemas.microsoft.com/office/drawing/2014/main" id="{ABBBA5B6-4539-48EE-B03B-FBF1D3DAE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673" y="3562764"/>
            <a:ext cx="3237527" cy="210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ên đưa trẻ đến phòng khám nhi hay khám bác sĩ tại nhà? | Jio Health">
            <a:extLst>
              <a:ext uri="{FF2B5EF4-FFF2-40B4-BE49-F238E27FC236}">
                <a16:creationId xmlns:a16="http://schemas.microsoft.com/office/drawing/2014/main" id="{195132BC-9A51-411F-B5D8-086832B25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13" y="3446021"/>
            <a:ext cx="3333095" cy="221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365598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timeline"/>
</p:tagLst>
</file>

<file path=ppt/theme/theme1.xml><?xml version="1.0" encoding="utf-8"?>
<a:theme xmlns:a="http://schemas.openxmlformats.org/drawingml/2006/main" name="Office Theme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</TotalTime>
  <Words>700</Words>
  <Application>Microsoft Office PowerPoint</Application>
  <PresentationFormat>Widescreen</PresentationFormat>
  <Paragraphs>66</Paragraphs>
  <Slides>22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Calibri</vt:lpstr>
      <vt:lpstr>Wingdings</vt:lpstr>
      <vt:lpstr>Arial</vt:lpstr>
      <vt:lpstr>#9Slide05 Lobster</vt:lpstr>
      <vt:lpstr>Calibri Light</vt:lpstr>
      <vt:lpstr>UTM Aquarelle</vt:lpstr>
      <vt:lpstr>#9Slide07 IcielKoni</vt:lpstr>
      <vt:lpstr>Times New Roman</vt:lpstr>
      <vt:lpstr>iCiel Stringfellows</vt:lpstr>
      <vt:lpstr>#9Slide05 FS Blonde Script</vt:lpstr>
      <vt:lpstr>微软雅黑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minhn9669@gmail.com</dc:creator>
  <cp:lastModifiedBy>Nguyen Thu Hien</cp:lastModifiedBy>
  <cp:revision>21</cp:revision>
  <dcterms:created xsi:type="dcterms:W3CDTF">2022-04-13T08:20:22Z</dcterms:created>
  <dcterms:modified xsi:type="dcterms:W3CDTF">2022-04-27T07:19:05Z</dcterms:modified>
</cp:coreProperties>
</file>