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72" r:id="rId4"/>
    <p:sldId id="273" r:id="rId5"/>
    <p:sldId id="274" r:id="rId6"/>
    <p:sldId id="262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DFF-4317-4C37-BCCB-709C70AE9E6C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A56A-DF53-409A-B6E7-566A6B551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" y="2169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933056"/>
            <a:ext cx="8208912" cy="11967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3: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Cổng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nhộn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nhịp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5438" y="1916832"/>
            <a:ext cx="4322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Mĩ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thuật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</a:t>
            </a:r>
          </a:p>
          <a:p>
            <a:pPr algn="ctr"/>
            <a:r>
              <a:rPr lang="en-US" sz="5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Tuần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50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165" y="404664"/>
            <a:ext cx="3651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ÔN KIẾN THỨC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0" t="2149" r="12557" b="3531"/>
          <a:stretch/>
        </p:blipFill>
        <p:spPr>
          <a:xfrm>
            <a:off x="0" y="1930400"/>
            <a:ext cx="5508104" cy="4927600"/>
          </a:xfrm>
        </p:spPr>
      </p:pic>
      <p:sp>
        <p:nvSpPr>
          <p:cNvPr id="3" name="TextBox 2"/>
          <p:cNvSpPr txBox="1"/>
          <p:nvPr/>
        </p:nvSpPr>
        <p:spPr>
          <a:xfrm>
            <a:off x="5580112" y="1916832"/>
            <a:ext cx="331236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Cổng trường gồm có những phần nào?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Biển cổng trường có nội dung gì?</a:t>
            </a:r>
          </a:p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 đến trường các em thường gặp ai ở cổng?</a:t>
            </a:r>
            <a:endParaRPr lang="en-US" sz="32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0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8235" y="624797"/>
            <a:ext cx="806753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DIỄN RA Ở CỔNG TRƯỜNG</a:t>
            </a:r>
          </a:p>
        </p:txBody>
      </p:sp>
      <p:pic>
        <p:nvPicPr>
          <p:cNvPr id="1030" name="Picture 6" descr="Cần nhân rộng &amp;quot;cổng trường an toàn&amp;quot; - Báo Gia Lai điện tử - Tin nhanh -  Chính x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76464" cy="229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Phường Cự Khối 15 năm xây dựng và phát triển - Bài viết các chuyên đ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365104"/>
            <a:ext cx="4176465" cy="223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Giới thiệu trường - Website Trường THCS Cự Khố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5"/>
            <a:ext cx="3878902" cy="2290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Hàng rong &amp;quot;bủa vây&amp;quot; cổng trường - Daklak24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30" y="4365104"/>
            <a:ext cx="3911942" cy="2233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64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640846"/>
            <a:ext cx="422641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CÁCH THỂ HIỆN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9.photo.talk.zdn.vn/7450159804578858188/3e5e05dd833d4863112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1" b="25821"/>
          <a:stretch/>
        </p:blipFill>
        <p:spPr bwMode="auto">
          <a:xfrm>
            <a:off x="398058" y="1916832"/>
            <a:ext cx="3957918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2" name="Picture 4" descr="https://f19-zpc.zdn.vn/160238966807424839/78ce834905a9cef797b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66810" cy="2088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4" name="Picture 6" descr="https://f10.photo.talk.zdn.vn/5597693933514135435/c68c960110e1dbbf82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58" y="4306168"/>
            <a:ext cx="3957917" cy="2219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f4.photo.talk.zdn.vn/5017882614802362593/b4dc9d511bb1d0ef89a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06168"/>
            <a:ext cx="3966810" cy="2219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92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2748" y="512575"/>
            <a:ext cx="680244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CÁCH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SẢN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568" y="1988840"/>
            <a:ext cx="360040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16016" y="1988840"/>
            <a:ext cx="3600400" cy="20162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3808" y="4221088"/>
            <a:ext cx="3672408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 bwMode="auto">
          <a:xfrm>
            <a:off x="4788024" y="1988840"/>
            <a:ext cx="351127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37"/>
          <a:stretch/>
        </p:blipFill>
        <p:spPr bwMode="auto">
          <a:xfrm>
            <a:off x="1937630" y="2492896"/>
            <a:ext cx="18364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10.photo.talk.zdn.vn/5597693933514135435/c68c960110e1dbbf82f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4987" r="5949" b="28050"/>
          <a:stretch/>
        </p:blipFill>
        <p:spPr bwMode="auto">
          <a:xfrm>
            <a:off x="2843808" y="4223183"/>
            <a:ext cx="3666534" cy="215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9776" y="3573016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0016" y="5949280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3</a:t>
            </a:r>
            <a:endParaRPr lang="en-US" sz="2000"/>
          </a:p>
        </p:txBody>
      </p:sp>
      <p:sp>
        <p:nvSpPr>
          <p:cNvPr id="18" name="TextBox 17"/>
          <p:cNvSpPr txBox="1"/>
          <p:nvPr/>
        </p:nvSpPr>
        <p:spPr>
          <a:xfrm>
            <a:off x="4752224" y="3573016"/>
            <a:ext cx="467848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2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3580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" y="980728"/>
            <a:ext cx="2971134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6491" r="14460" b="5876"/>
          <a:stretch/>
        </p:blipFill>
        <p:spPr>
          <a:xfrm>
            <a:off x="3131839" y="980727"/>
            <a:ext cx="2966995" cy="252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39" y="3885339"/>
            <a:ext cx="2966996" cy="244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8" y="980726"/>
            <a:ext cx="2857500" cy="2520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4" t="14304" r="11318" b="12433"/>
          <a:stretch/>
        </p:blipFill>
        <p:spPr>
          <a:xfrm>
            <a:off x="34249" y="3885339"/>
            <a:ext cx="2971134" cy="24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188640"/>
            <a:ext cx="320786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13" name="Picture 4" descr="VẼ TRANH ĐỀ TÀI HỌC TẬP: TRƯỜNG EM NGÀY KHAI GIẢNG mới nhất 2021 - Vẽ.v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7901" r="15497" b="8562"/>
          <a:stretch/>
        </p:blipFill>
        <p:spPr bwMode="auto">
          <a:xfrm>
            <a:off x="6275796" y="3885339"/>
            <a:ext cx="2836692" cy="24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3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2708920"/>
            <a:ext cx="5760640" cy="180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Thực hành</a:t>
            </a:r>
            <a:endParaRPr lang="en-US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52" y="188640"/>
            <a:ext cx="895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Trưng bày sản phẩm và chia sẻ</a:t>
            </a:r>
            <a:endParaRPr lang="en-US" sz="54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611957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Giới thiệu và chia sẻ về sản phẩm của mình.</a:t>
            </a:r>
            <a:endParaRPr lang="en-US" sz="28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1611" y="908720"/>
            <a:ext cx="247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 dò:</a:t>
            </a:r>
            <a:endParaRPr lang="en-US" sz="54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96552" y="2172920"/>
            <a:ext cx="64436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Xem trước bài</a:t>
            </a:r>
          </a:p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Chuẩn bị dụng cụ: Giấy, viết chì, màu, tẩy...</a:t>
            </a:r>
            <a:endParaRPr lang="en-US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2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119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/>
  <cp:lastModifiedBy>LAPTOP</cp:lastModifiedBy>
  <cp:revision>37</cp:revision>
  <dcterms:created xsi:type="dcterms:W3CDTF">2021-07-15T08:40:09Z</dcterms:created>
  <dcterms:modified xsi:type="dcterms:W3CDTF">2022-11-24T04:30:46Z</dcterms:modified>
</cp:coreProperties>
</file>