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13000" r="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8254" y="1092530"/>
            <a:ext cx="26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7966F-27DF-4E30-B983-4B6A1468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038" y="1916982"/>
            <a:ext cx="922712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</a:t>
            </a:r>
            <a:r>
              <a:rPr lang="en-US" alt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ĐẾN TRƯỜNG </a:t>
            </a:r>
            <a:r>
              <a:rPr lang="en-US" alt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  <a:p>
            <a:pPr algn="ctr">
              <a:lnSpc>
                <a:spcPct val="150000"/>
              </a:lnSpc>
            </a:pPr>
            <a:r>
              <a:rPr lang="en-US" alt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9</a:t>
            </a:r>
            <a:endParaRPr lang="en-US" altLang="en-US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altLang="en-US" sz="4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52" y="4480559"/>
            <a:ext cx="2657475" cy="221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0" y="952995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13" y="2203179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4281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166" y="0"/>
            <a:ext cx="4073237" cy="1080654"/>
            <a:chOff x="201880" y="202107"/>
            <a:chExt cx="5403273" cy="73302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1" y="202107"/>
              <a:ext cx="5251732" cy="71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1. KHÁM PHÁ :</a:t>
              </a:r>
            </a:p>
            <a:p>
              <a:pPr algn="ctr"/>
              <a:r>
                <a:rPr lang="nl-NL" sz="2400" b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400" b="1" i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 </a:t>
              </a:r>
              <a:r>
                <a:rPr lang="en-GB" sz="24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 </a:t>
              </a:r>
              <a:r>
                <a:rPr lang="en-GB" sz="2400" b="1" i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 sách</a:t>
              </a:r>
              <a:endParaRPr lang="en-US" sz="24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10" y="883722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6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3B181-9672-4031-AC76-83F94A29E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93" y="989611"/>
            <a:ext cx="45735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4955" y="413824"/>
            <a:ext cx="13618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xách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6458" y="2993403"/>
            <a:ext cx="8867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089B15DC-FAF1-40C3-8A41-BADE22B44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6803" y="644657"/>
            <a:ext cx="2438400" cy="68990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56E99731-444D-45C1-8CAE-FF2AE6C9A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3240" y="3381028"/>
            <a:ext cx="1479374" cy="174326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ED1293C1-1F0D-46EE-B0EB-869C0805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815" y="5247131"/>
            <a:ext cx="99275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0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2567" y="3669475"/>
            <a:ext cx="3633849" cy="1808489"/>
            <a:chOff x="2422567" y="3669475"/>
            <a:chExt cx="3633849" cy="1808489"/>
          </a:xfrm>
        </p:grpSpPr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 flipV="1">
              <a:off x="2422567" y="3906982"/>
              <a:ext cx="2173184" cy="15709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</p:cNvCxnSpPr>
            <p:nvPr/>
          </p:nvCxnSpPr>
          <p:spPr>
            <a:xfrm flipV="1">
              <a:off x="2422567" y="3669475"/>
              <a:ext cx="3633849" cy="180848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5DED671F-D2C9-4233-A751-D5CF83ED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944" y="5056208"/>
            <a:ext cx="8858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0"/>
            <a:r>
              <a:rPr lang="en-US" altLang="en-US" sz="3200" b="1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66D1355-D198-469D-BA46-6B9E05D9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739" y="2739978"/>
            <a:ext cx="7840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0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10286B3-EE19-40B3-89C1-C55D2F71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313" y="469914"/>
            <a:ext cx="168091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0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7030192" y="885413"/>
            <a:ext cx="2439121" cy="6108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 flipV="1">
            <a:off x="7683335" y="2873829"/>
            <a:ext cx="2505404" cy="969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33206" y="4845133"/>
            <a:ext cx="2905002" cy="6328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76266" y="6027265"/>
            <a:ext cx="550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cặp gồm các bộ phận nào ?</a:t>
            </a:r>
            <a:endParaRPr lang="en-US" sz="3200" i="1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834" y="106878"/>
            <a:ext cx="629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cặp sách khác</a:t>
            </a:r>
            <a:endParaRPr lang="en-US" sz="4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1384" y="898383"/>
            <a:ext cx="10997593" cy="5720783"/>
            <a:chOff x="331384" y="898383"/>
            <a:chExt cx="10997593" cy="57207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2EDA35-91ED-401E-BAEC-83D70FBD1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1351" y="898383"/>
              <a:ext cx="2959009" cy="26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31384" y="937873"/>
              <a:ext cx="10997593" cy="5681293"/>
              <a:chOff x="331384" y="937873"/>
              <a:chExt cx="10997593" cy="568129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816B8AE-7413-4949-B0DB-845E883DB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84" y="937873"/>
                <a:ext cx="3568217" cy="2839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BC69791-096D-4220-A3CC-E0A605EA1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971" y="1101053"/>
                <a:ext cx="2959009" cy="2676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2A59772-784E-48BC-928A-2535DBF6C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1" y="3430754"/>
                <a:ext cx="2952107" cy="311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55B0697-CD7C-4D50-B010-A7EED38F0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928" y="3248590"/>
                <a:ext cx="3075049" cy="3133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B1E080-0240-41EF-9474-2F930657F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788" y="3535053"/>
                <a:ext cx="3355770" cy="3084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41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2665" y="59377"/>
            <a:ext cx="5638800" cy="733020"/>
            <a:chOff x="201880" y="202107"/>
            <a:chExt cx="5403273" cy="73302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0" y="202107"/>
              <a:ext cx="5251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KIẾN TẠO KIẾN THỨC – KĨ NĂNG :</a:t>
              </a:r>
            </a:p>
            <a:p>
              <a:pPr algn="ctr"/>
              <a:r>
                <a:rPr lang="nl-NL" sz="2000" b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000" b="1" i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tạo hình chiếc </a:t>
              </a:r>
              <a:r>
                <a:rPr lang="en-GB" sz="2000" b="1" i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 sách</a:t>
              </a:r>
              <a:endParaRPr lang="en-US" sz="20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10" y="950418"/>
            <a:ext cx="4474021" cy="5761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83283" y="950416"/>
            <a:ext cx="5747657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mấy bước để tạo được chiếc cặp sách bằng giấy?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Chiếc cặp sách có những bộ phận chính nào cần vẽ và gấp?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Những bộ phận nào sử dụng giấy màu khác? Vì sao?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Hoàn thiện sản phẩm chiếc cặp sách bằng cách nào?</a:t>
            </a:r>
            <a:endParaRPr lang="en-US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64929" y="4862777"/>
            <a:ext cx="3114137" cy="1849637"/>
            <a:chOff x="6226875" y="5103450"/>
            <a:chExt cx="3438525" cy="16791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6875" y="5525285"/>
              <a:ext cx="3438525" cy="1257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8777" y="5103450"/>
              <a:ext cx="1196623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743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16121" y="52259"/>
            <a:ext cx="4800600" cy="733020"/>
            <a:chOff x="201880" y="202107"/>
            <a:chExt cx="5403273" cy="733020"/>
          </a:xfrm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1880" y="202107"/>
              <a:ext cx="54032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3. LUYỆN TẬP – SÁNG TẠO:</a:t>
              </a:r>
            </a:p>
            <a:p>
              <a:pPr algn="ctr"/>
              <a:r>
                <a:rPr lang="nl-NL" sz="2000" b="1" i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hình và trang trí cái cặp sách</a:t>
              </a:r>
              <a:endParaRPr lang="en-US" sz="2400" b="1" i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5819" y="926309"/>
            <a:ext cx="9318221" cy="5703337"/>
            <a:chOff x="193914" y="1143000"/>
            <a:chExt cx="8793214" cy="5445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628" y="3884225"/>
              <a:ext cx="2471500" cy="244923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93914" y="1143000"/>
              <a:ext cx="8656561" cy="5445757"/>
              <a:chOff x="193914" y="1143000"/>
              <a:chExt cx="8656561" cy="54457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4656" y="4419600"/>
                <a:ext cx="2863287" cy="216915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000" y="1447800"/>
                <a:ext cx="3724275" cy="259631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914" y="4191000"/>
                <a:ext cx="2663057" cy="21424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7970" y="1143000"/>
                <a:ext cx="2252505" cy="20265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662" y="1295400"/>
                <a:ext cx="2258740" cy="1874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9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27320" y="106878"/>
            <a:ext cx="2594758" cy="1045028"/>
            <a:chOff x="533400" y="152400"/>
            <a:chExt cx="2667000" cy="1143000"/>
          </a:xfrm>
        </p:grpSpPr>
        <p:sp>
          <p:nvSpPr>
            <p:cNvPr id="3" name="Oval 2"/>
            <p:cNvSpPr/>
            <p:nvPr/>
          </p:nvSpPr>
          <p:spPr>
            <a:xfrm>
              <a:off x="533400" y="152400"/>
              <a:ext cx="2667000" cy="114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9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493067"/>
              <a:ext cx="2209800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89414" y="2066307"/>
            <a:ext cx="9773392" cy="148540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en-GB" sz="2400" b="1" i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Tạo </a:t>
            </a:r>
            <a:r>
              <a:rPr lang="en-GB" sz="2400" b="1" i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hình và trang trí được một chiếc cặp sách của mình bằng giấy bìa màu</a:t>
            </a:r>
            <a:endParaRPr lang="en-US" sz="24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29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21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8600" y="451264"/>
            <a:ext cx="5726023" cy="831272"/>
            <a:chOff x="1199405" y="219452"/>
            <a:chExt cx="4765339" cy="1025326"/>
          </a:xfrm>
        </p:grpSpPr>
        <p:sp>
          <p:nvSpPr>
            <p:cNvPr id="3" name="Rounded Rectangle 2"/>
            <p:cNvSpPr/>
            <p:nvPr/>
          </p:nvSpPr>
          <p:spPr>
            <a:xfrm>
              <a:off x="1199405" y="219452"/>
              <a:ext cx="4765339" cy="10253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5210" y="385371"/>
              <a:ext cx="4473728" cy="64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8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8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PHÂN TÍCH – ĐÁNH GIÁ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39" y="4169197"/>
            <a:ext cx="4211665" cy="2688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423" y="1696192"/>
            <a:ext cx="8787741" cy="2862322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 cặp đó có hình dáng gì? 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Chiếc cặp đó có bộ phận gì? Tác dụng của mỗi bộ phận thế nào?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Màu sắc, cách trang trí cặp sách có gì nổi bật và ấn tượng với em? 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tạo ra chiếc cặp, theo em khó hay dễ? Vì sao?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giữ gìn chiếc cặp sách , em cần làm gì?</a:t>
            </a:r>
            <a:endParaRPr lang="en-US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55476" y="178130"/>
            <a:ext cx="5495794" cy="1379449"/>
            <a:chOff x="201879" y="202108"/>
            <a:chExt cx="4619502" cy="1272264"/>
          </a:xfrm>
        </p:grpSpPr>
        <p:sp>
          <p:nvSpPr>
            <p:cNvPr id="4" name="Rounded Rectangle 3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1879" y="202108"/>
              <a:ext cx="4619502" cy="127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4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4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VẬN DỤNG – PHÁT TRIỂN:</a:t>
              </a:r>
            </a:p>
            <a:p>
              <a:pPr algn="ctr"/>
              <a:r>
                <a:rPr lang="nl-NL" sz="2400" b="1" i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Trò chơi bán hàng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23" y="1317170"/>
            <a:ext cx="7591301" cy="53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275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56</cp:revision>
  <dcterms:created xsi:type="dcterms:W3CDTF">2021-10-24T01:19:49Z</dcterms:created>
  <dcterms:modified xsi:type="dcterms:W3CDTF">2022-11-24T04:31:40Z</dcterms:modified>
</cp:coreProperties>
</file>