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4" r:id="rId3"/>
    <p:sldId id="280" r:id="rId4"/>
    <p:sldId id="260" r:id="rId5"/>
    <p:sldId id="261" r:id="rId6"/>
    <p:sldId id="291" r:id="rId7"/>
    <p:sldId id="262" r:id="rId8"/>
    <p:sldId id="263" r:id="rId9"/>
    <p:sldId id="264" r:id="rId10"/>
    <p:sldId id="265" r:id="rId11"/>
    <p:sldId id="267" r:id="rId12"/>
    <p:sldId id="287" r:id="rId13"/>
    <p:sldId id="289" r:id="rId14"/>
    <p:sldId id="284" r:id="rId15"/>
    <p:sldId id="296" r:id="rId16"/>
    <p:sldId id="292" r:id="rId17"/>
    <p:sldId id="293" r:id="rId18"/>
    <p:sldId id="294" r:id="rId19"/>
    <p:sldId id="285" r:id="rId20"/>
    <p:sldId id="275" r:id="rId21"/>
    <p:sldId id="297" r:id="rId22"/>
    <p:sldId id="290" r:id="rId23"/>
    <p:sldId id="288" r:id="rId24"/>
    <p:sldId id="277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488340" y="2380007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59: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¨ng   ©ng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444" y="586904"/>
            <a:ext cx="1165162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6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¸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µng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tre</a:t>
            </a:r>
            <a:endParaRPr lang="en-US" sz="76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</a:t>
            </a:r>
            <a:r>
              <a:rPr lang="en-US" sz="7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µ </a:t>
            </a:r>
            <a:r>
              <a:rPr lang="en-US" sz="7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7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Çng</a:t>
            </a:r>
            <a:endParaRPr lang="en-US" sz="7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42076" y="2300798"/>
            <a:ext cx="114908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µng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r¹ng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s¸ng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rÆng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v¼ng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hÉng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tÇng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v©ng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c¸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vµng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m¨ng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tre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µ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tÇng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5" y="4048932"/>
            <a:ext cx="2794861" cy="2096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495111" y="250014"/>
            <a:ext cx="675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¨ng      ©ng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84902"/>
              </p:ext>
            </p:extLst>
          </p:nvPr>
        </p:nvGraphicFramePr>
        <p:xfrm>
          <a:off x="4557981" y="1080838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ang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557981" y="1780904"/>
            <a:ext cx="2859062" cy="698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837082" y="209059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278296" y="93237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60" y="4440266"/>
            <a:ext cx="2727765" cy="1704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55" y="4457286"/>
            <a:ext cx="2743929" cy="16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2084189" y="83640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HP001 4 hàng" panose="020B0603050302020204" pitchFamily="34" charset="0"/>
              </a:rPr>
              <a:t>ang</a:t>
            </a:r>
            <a:r>
              <a:rPr lang="en-US" sz="7200" b="1" dirty="0" smtClean="0">
                <a:latin typeface="HP001 4 hàng" panose="020B0603050302020204" pitchFamily="34" charset="0"/>
              </a:rPr>
              <a:t>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ăng</a:t>
            </a:r>
            <a:r>
              <a:rPr lang="en-US" sz="7200" b="1" dirty="0" smtClean="0">
                <a:latin typeface="HP001 4 hàng" panose="020B0603050302020204" pitchFamily="34" charset="0"/>
              </a:rPr>
              <a:t>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âng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1570163" y="263162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HP001 4 hàng" panose="020B0603050302020204" pitchFamily="34" charset="0"/>
              </a:rPr>
              <a:t>măng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tre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tầng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889" y="0"/>
            <a:ext cx="9108546" cy="58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w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3150" y="0"/>
            <a:ext cx="8548539" cy="60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9647" y="135610"/>
            <a:ext cx="8363739" cy="60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38" y="1604454"/>
            <a:ext cx="11464097" cy="31265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BD7FB0C-3AE7-4E91-9998-37D730B23475}"/>
              </a:ext>
            </a:extLst>
          </p:cNvPr>
          <p:cNvSpPr txBox="1"/>
          <p:nvPr/>
        </p:nvSpPr>
        <p:spPr>
          <a:xfrm>
            <a:off x="1234299" y="191603"/>
            <a:ext cx="138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1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" y="0"/>
            <a:ext cx="3531160" cy="6395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908" y="0"/>
            <a:ext cx="7471506" cy="66257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8121642" y="1287655"/>
            <a:ext cx="188701" cy="55834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9526373" y="1936136"/>
            <a:ext cx="188701" cy="55834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9201697" y="2544418"/>
            <a:ext cx="180842" cy="45101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8462743" y="2918574"/>
            <a:ext cx="188701" cy="55834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665132" y="282548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288701" y="320126"/>
            <a:ext cx="678207" cy="620503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9420446" y="3476915"/>
            <a:ext cx="294628" cy="424166"/>
            <a:chOff x="7170550" y="5051168"/>
            <a:chExt cx="218529" cy="54905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4422688" y="4036263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214898" y="3428983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7310915" y="2918574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6379417" y="2910790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8598422" y="2432451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7544692" y="2432468"/>
            <a:ext cx="765651" cy="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885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3476207" y="107390"/>
            <a:ext cx="771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pitchFamily="34" charset="0"/>
              </a:rPr>
              <a:t>MÆt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tr¨ng</a:t>
            </a:r>
            <a:r>
              <a:rPr lang="en-US" sz="4000" b="1" dirty="0" smtClean="0">
                <a:latin typeface=".VnAvant" panose="020B7200000000000000" pitchFamily="34" charset="0"/>
              </a:rPr>
              <a:t> vµ </a:t>
            </a:r>
            <a:r>
              <a:rPr lang="en-US" sz="4000" b="1" dirty="0" err="1" smtClean="0">
                <a:latin typeface=".VnAvant" panose="020B7200000000000000" pitchFamily="34" charset="0"/>
              </a:rPr>
              <a:t>mÆt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trêi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" y="988550"/>
            <a:ext cx="5893231" cy="565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23" y="988550"/>
            <a:ext cx="5565912" cy="5652188"/>
          </a:xfrm>
          <a:prstGeom prst="rect">
            <a:avLst/>
          </a:prstGeom>
        </p:spPr>
      </p:pic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291258" y="1790496"/>
            <a:ext cx="5331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s¸ch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vë</a:t>
            </a:r>
            <a:r>
              <a:rPr lang="en-US" sz="4000" b="1" dirty="0" smtClean="0">
                <a:latin typeface=".VnAvant" panose="020B7200000000000000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 </a:t>
            </a:r>
            <a:r>
              <a:rPr lang="en-US" sz="4000" b="1" dirty="0" err="1" smtClean="0">
                <a:latin typeface=".VnAvant" panose="020B7200000000000000" pitchFamily="34" charset="0"/>
              </a:rPr>
              <a:t>tê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lÞch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endParaRPr lang="en-US" sz="4000" b="1" dirty="0" smtClean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latin typeface=".VnAvant" panose="020B7200000000000000" pitchFamily="34" charset="0"/>
              </a:rPr>
              <a:t>chªnh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lÖch</a:t>
            </a:r>
            <a:endParaRPr lang="en-US" sz="4000" b="1" dirty="0" smtClean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6096000" y="1013319"/>
            <a:ext cx="524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.VnAvantH" panose="020B7200000000000000" pitchFamily="34" charset="0"/>
              </a:rPr>
              <a:t>Õ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cèm</a:t>
            </a:r>
            <a:endParaRPr lang="en-US" sz="28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2943" y="1550715"/>
            <a:ext cx="58214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h«m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Õch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cèm</a:t>
            </a:r>
            <a:endParaRPr lang="en-US" sz="3200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Tinh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nghÞch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nÊp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bê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ao</a:t>
            </a:r>
            <a:endParaRPr lang="en-US" sz="3200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M¶i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r×nh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b¾t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cµo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cµo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Quªn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s¸ch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bªn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bê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</a:p>
          <a:p>
            <a:endParaRPr lang="en-US" sz="3200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Tíi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líp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c«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hái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nhá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: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S¸ch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®©u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Õch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häc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bµi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CËu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g·i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, ®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Çu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g·i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tai.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Thùa</a:t>
            </a:r>
            <a:r>
              <a:rPr lang="en-US" sz="32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c«,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</a:rPr>
              <a:t>lçi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</a:p>
          <a:p>
            <a:pPr lvl="4"/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	(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Méc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.VnAvant" panose="020B7200000000000000" pitchFamily="34" charset="0"/>
              </a:rPr>
              <a:t>Miªn</a:t>
            </a:r>
            <a:r>
              <a:rPr lang="en-US" sz="2800" dirty="0">
                <a:solidFill>
                  <a:srgbClr val="002060"/>
                </a:solidFill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566914" y="105480"/>
            <a:ext cx="5439793" cy="631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8191" y="5889356"/>
            <a:ext cx="247973" cy="23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4" y="227483"/>
            <a:ext cx="11630453" cy="439101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338333" y="620991"/>
            <a:ext cx="2597490" cy="9545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811291" y="726054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974737" y="5132457"/>
            <a:ext cx="119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pitchFamily="34" charset="0"/>
              </a:rPr>
              <a:t>VÇng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tr¨ng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s¸ng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lÊp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l¸nh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lã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sau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rÆng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tre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1338333" y="5132457"/>
            <a:ext cx="1274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©ng 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4113177" y="5115575"/>
            <a:ext cx="147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2775259" y="5132457"/>
            <a:ext cx="132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9137732" y="5132457"/>
            <a:ext cx="132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13" grpId="0"/>
      <p:bldP spid="16" grpId="0"/>
      <p:bldP spid="1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283057" y="1881711"/>
            <a:ext cx="10077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¨ng   ©ng</a:t>
            </a:r>
            <a:endParaRPr lang="en-US" sz="8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58307" y="5095068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2217176" y="188744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8389874" y="189821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2959802" y="1900076"/>
            <a:ext cx="2839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ng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58307" y="5133815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6047878" y="1889462"/>
            <a:ext cx="202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ng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5314686" y="188744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¨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9129858" y="1897209"/>
            <a:ext cx="264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ng</a:t>
            </a:r>
            <a:endParaRPr lang="en-US" sz="8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184031" y="302965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25245" y="187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09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309130" y="775970"/>
            <a:ext cx="675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¨ng      ©ng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13581"/>
              </p:ext>
            </p:extLst>
          </p:nvPr>
        </p:nvGraphicFramePr>
        <p:xfrm>
          <a:off x="4666469" y="1722280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ang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9" y="2606041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¸ng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432849" y="3447165"/>
            <a:ext cx="10988091" cy="327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µng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 r¹ng       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s¸ng</a:t>
            </a:r>
            <a:endParaRPr lang="en-US" sz="48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»ng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rÆng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 v¼ng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Éng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tÇng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v©ng</a:t>
            </a:r>
            <a:endParaRPr lang="en-US" sz="48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184031" y="302965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25245" y="187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3991485" y="5750004"/>
            <a:ext cx="5439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latin typeface=".VnAvant" panose="020B7200000000000000" pitchFamily="34" charset="0"/>
              </a:rPr>
              <a:t>c</a:t>
            </a:r>
            <a:r>
              <a:rPr lang="en-US" sz="6600" b="1" dirty="0" smtClean="0">
                <a:latin typeface=".VnAvant" panose="020B7200000000000000" pitchFamily="34" charset="0"/>
              </a:rPr>
              <a:t>¸ </a:t>
            </a:r>
            <a:r>
              <a:rPr lang="en-US" sz="6600" b="1" dirty="0" err="1" smtClean="0">
                <a:latin typeface=".VnAvant" panose="020B7200000000000000" pitchFamily="34" charset="0"/>
              </a:rPr>
              <a:t>vµng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5796303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76" y="-110799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4253611" y="5532893"/>
            <a:ext cx="5259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m</a:t>
            </a:r>
            <a:r>
              <a:rPr lang="en-US" sz="6600" b="1" dirty="0" err="1" smtClean="0">
                <a:latin typeface=".VnAvant" panose="020B7200000000000000" pitchFamily="34" charset="0"/>
              </a:rPr>
              <a:t>¨ng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tre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5035928" y="55328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50" y="504609"/>
            <a:ext cx="8934922" cy="48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228892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n</a:t>
            </a:r>
            <a:r>
              <a:rPr lang="en-US" sz="6600" b="1" dirty="0" err="1" smtClean="0">
                <a:latin typeface=".VnAvant" panose="020B7200000000000000" pitchFamily="34" charset="0"/>
              </a:rPr>
              <a:t>h</a:t>
            </a:r>
            <a:r>
              <a:rPr lang="en-US" sz="6600" b="1" dirty="0" smtClean="0">
                <a:latin typeface=".VnAvant" panose="020B7200000000000000" pitchFamily="34" charset="0"/>
              </a:rPr>
              <a:t>µ </a:t>
            </a:r>
            <a:r>
              <a:rPr lang="en-US" sz="6600" b="1" dirty="0" err="1" smtClean="0">
                <a:latin typeface=".VnAvant" panose="020B7200000000000000" pitchFamily="34" charset="0"/>
              </a:rPr>
              <a:t>tÇng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6287190" y="5718260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©ng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5" y="8899"/>
            <a:ext cx="10949609" cy="57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222</Words>
  <Application>Microsoft Office PowerPoint</Application>
  <PresentationFormat>Widescreen</PresentationFormat>
  <Paragraphs>82</Paragraphs>
  <Slides>24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hàng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93</cp:revision>
  <dcterms:created xsi:type="dcterms:W3CDTF">2020-08-21T17:28:42Z</dcterms:created>
  <dcterms:modified xsi:type="dcterms:W3CDTF">2020-08-30T03:34:16Z</dcterms:modified>
</cp:coreProperties>
</file>