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03168FF-7D46-4491-8473-C4F889312A4B}"/>
              </a:ext>
            </a:extLst>
          </p:cNvPr>
          <p:cNvGrpSpPr/>
          <p:nvPr/>
        </p:nvGrpSpPr>
        <p:grpSpPr>
          <a:xfrm>
            <a:off x="1755322" y="1709935"/>
            <a:ext cx="8262257" cy="2148286"/>
            <a:chOff x="1755322" y="1633735"/>
            <a:chExt cx="8262257" cy="21482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ếch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lá.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lá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ếch.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08E290E-F776-4560-92D0-AD60F419EAAC}"/>
              </a:ext>
            </a:extLst>
          </p:cNvPr>
          <p:cNvSpPr/>
          <p:nvPr/>
        </p:nvSpPr>
        <p:spPr>
          <a:xfrm>
            <a:off x="6984094" y="2140024"/>
            <a:ext cx="135980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07E596-E47D-4C2E-BD13-EF294D2B254C}"/>
              </a:ext>
            </a:extLst>
          </p:cNvPr>
          <p:cNvSpPr/>
          <p:nvPr/>
        </p:nvSpPr>
        <p:spPr>
          <a:xfrm>
            <a:off x="6775450" y="2930339"/>
            <a:ext cx="819150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A2990D-F3A7-4046-8DC8-2ED41EAF4CA5}"/>
              </a:ext>
            </a:extLst>
          </p:cNvPr>
          <p:cNvGrpSpPr/>
          <p:nvPr/>
        </p:nvGrpSpPr>
        <p:grpSpPr>
          <a:xfrm>
            <a:off x="1755322" y="4258980"/>
            <a:ext cx="8262257" cy="2148286"/>
            <a:chOff x="1755322" y="4258980"/>
            <a:chExt cx="8262257" cy="21482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AEB36436-00C6-48CA-A199-8657D628EF34}"/>
                </a:ext>
              </a:extLst>
            </p:cNvPr>
            <p:cNvSpPr/>
            <p:nvPr/>
          </p:nvSpPr>
          <p:spPr>
            <a:xfrm>
              <a:off x="1755322" y="4258980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008D658-A766-46A2-A552-70830969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151" y="4339389"/>
              <a:ext cx="3340898" cy="1987468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thỏ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cà rốt.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A4644D-9E37-4AF4-BA94-778D5F3936A9}"/>
              </a:ext>
            </a:extLst>
          </p:cNvPr>
          <p:cNvSpPr/>
          <p:nvPr/>
        </p:nvSpPr>
        <p:spPr>
          <a:xfrm>
            <a:off x="6984094" y="5022116"/>
            <a:ext cx="65495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 animBg="1"/>
      <p:bldP spid="60" grpId="1" animBg="1"/>
      <p:bldP spid="61" grpId="0" animBg="1"/>
      <p:bldP spid="61" grpId="1" animBg="1"/>
      <p:bldP spid="72" grpId="0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99" y="2275190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952750" y="4076700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4048680" y="3810000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370739" y="3810000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543740" y="3943350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28F5B8-62A5-4836-BCA4-F69FCD76E6CD}"/>
              </a:ext>
            </a:extLst>
          </p:cNvPr>
          <p:cNvSpPr txBox="1"/>
          <p:nvPr/>
        </p:nvSpPr>
        <p:spPr>
          <a:xfrm>
            <a:off x="9193162" y="4517677"/>
            <a:ext cx="193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hoa.</a:t>
            </a:r>
          </a:p>
        </p:txBody>
      </p: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nhiều hơn số đồ vật.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4D477-7717-4347-88A7-5B4285035958}"/>
              </a:ext>
            </a:extLst>
          </p:cNvPr>
          <p:cNvSpPr txBox="1"/>
          <p:nvPr/>
        </p:nvSpPr>
        <p:spPr>
          <a:xfrm>
            <a:off x="8837935" y="526834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đồ vật nhiều hơn số ổ cắm.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557A04-4C44-4749-95BF-04E5B08D30AC}"/>
              </a:ext>
            </a:extLst>
          </p:cNvPr>
          <p:cNvSpPr txBox="1"/>
          <p:nvPr/>
        </p:nvSpPr>
        <p:spPr>
          <a:xfrm>
            <a:off x="8837935" y="4047555"/>
            <a:ext cx="30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đồ vật.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4523"/>
            <a:ext cx="8385597" cy="32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cá.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6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7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8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251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hqphuc NTK</cp:lastModifiedBy>
  <cp:revision>41</cp:revision>
  <dcterms:created xsi:type="dcterms:W3CDTF">2020-08-20T03:35:56Z</dcterms:created>
  <dcterms:modified xsi:type="dcterms:W3CDTF">2020-08-20T08:23:39Z</dcterms:modified>
</cp:coreProperties>
</file>