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9517" r:id="rId2"/>
    <p:sldId id="281" r:id="rId3"/>
    <p:sldId id="304" r:id="rId4"/>
    <p:sldId id="312" r:id="rId5"/>
    <p:sldId id="324" r:id="rId6"/>
    <p:sldId id="313" r:id="rId7"/>
    <p:sldId id="9518" r:id="rId8"/>
    <p:sldId id="9519" r:id="rId9"/>
    <p:sldId id="9524" r:id="rId10"/>
    <p:sldId id="309" r:id="rId11"/>
    <p:sldId id="279" r:id="rId12"/>
    <p:sldId id="9525" r:id="rId13"/>
    <p:sldId id="9531" r:id="rId14"/>
    <p:sldId id="296" r:id="rId15"/>
    <p:sldId id="295" r:id="rId16"/>
    <p:sldId id="9534" r:id="rId17"/>
    <p:sldId id="3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3" d="100"/>
          <a:sy n="63"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35277-09F6-407F-B924-2CD0582D90CE}" type="datetimeFigureOut">
              <a:rPr lang="en-US" smtClean="0"/>
              <a:t>10-Aug-22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B88B9-1655-447F-B384-B855BD848DC6}" type="slidenum">
              <a:rPr lang="en-US" smtClean="0"/>
              <a:t>‹#›</a:t>
            </a:fld>
            <a:endParaRPr lang="en-US"/>
          </a:p>
        </p:txBody>
      </p:sp>
    </p:spTree>
    <p:extLst>
      <p:ext uri="{BB962C8B-B14F-4D97-AF65-F5344CB8AC3E}">
        <p14:creationId xmlns:p14="http://schemas.microsoft.com/office/powerpoint/2010/main" val="2268477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97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4338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36132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186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7288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615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33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92679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12949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532F-3EBD-CDC9-EF9D-C43274E53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5F552-231C-6834-9821-E7C034248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47B1F-9513-F96B-0AFA-00EC409D32F2}"/>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8801F0DF-FF65-0727-FB5E-5BA6B66A7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84F32-4EDB-6CA7-6C2C-B527AABF957B}"/>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239266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ACBD-823B-6408-F937-83E4E8580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88A276-1AFE-104F-E382-06736C3B69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D68F4-A8BD-CBC8-2FB0-C6DA811B2A38}"/>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673C512E-38E1-5831-FEA0-F4610F4FD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62119-6F5C-1F22-0D25-28F8F5AC2C96}"/>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4110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3773D-8386-31A9-E418-DFF677F632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D4810-99D7-E60D-00C7-AAE47646DC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C2089-ABD4-7F0B-1D6A-3217AFB9A2C8}"/>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0FEBDDA5-6040-20B7-0BDB-62E567248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EDF37-4C98-5194-A936-FF9528FCC032}"/>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159982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854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656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1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E8F4-BDC7-1424-8058-458E19FA9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5C4B6-BE59-1319-3521-F13104F701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FF464-1DC5-E720-D979-867E2B6D4A86}"/>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0102CA58-77CB-92C5-DFDD-C5C444BF7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48F90-E340-F17F-2ACC-B799A2E7B45E}"/>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97462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65CF-25F5-5E9D-6818-B66AAEC09C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DE425-D4C5-5B38-2475-39CFC5740D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98536-FAC2-A244-A611-087AD8450157}"/>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0A4B5450-16E6-9DA7-1A25-1D037C506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2F2CF-5A72-074C-F00B-B7E9022955ED}"/>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13823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AEB5-8DF7-A935-396C-BD225C8D2E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1F6E0-73A4-92CC-1A3A-58A1BC151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B76BF4-A3AE-4B08-6930-F9A0B76D2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BC1DB-1BBF-FCD2-FA4E-8070DFB07AB3}"/>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6" name="Footer Placeholder 5">
            <a:extLst>
              <a:ext uri="{FF2B5EF4-FFF2-40B4-BE49-F238E27FC236}">
                <a16:creationId xmlns:a16="http://schemas.microsoft.com/office/drawing/2014/main" id="{E92DA1B1-EF6F-E105-2C0F-11998A8A32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A550F-FBA3-52CF-5089-02D700870843}"/>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11226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6856-9A3A-4E3E-A3A2-5B3DDB0529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BC79D0-9D59-7E63-7D85-CE7D95D4EC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E37B7-63BB-DD91-7A3A-238B561A81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C57B7-7A39-3CFA-1F8B-B8FF1ADAD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3B414-50DA-BDB2-4127-91265AECBC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39E634-E241-E8AB-8CCC-ADE392413630}"/>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8" name="Footer Placeholder 7">
            <a:extLst>
              <a:ext uri="{FF2B5EF4-FFF2-40B4-BE49-F238E27FC236}">
                <a16:creationId xmlns:a16="http://schemas.microsoft.com/office/drawing/2014/main" id="{5570A001-EBB2-00AA-89A6-BBCFA718A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A17DB-9B05-85A3-C7A3-2F6DD13471DD}"/>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7066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E2E3-1424-9D5E-0174-31EAFBCC36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CC893-ADDE-8F00-2F36-E9DDB2994310}"/>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4" name="Footer Placeholder 3">
            <a:extLst>
              <a:ext uri="{FF2B5EF4-FFF2-40B4-BE49-F238E27FC236}">
                <a16:creationId xmlns:a16="http://schemas.microsoft.com/office/drawing/2014/main" id="{28CEFEE0-8CC9-31B3-3AEA-0B29EEEF61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14B219-B158-CE75-0C69-AF2B95402508}"/>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318363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050E7-B092-A77C-E92B-4C260B159568}"/>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3" name="Footer Placeholder 2">
            <a:extLst>
              <a:ext uri="{FF2B5EF4-FFF2-40B4-BE49-F238E27FC236}">
                <a16:creationId xmlns:a16="http://schemas.microsoft.com/office/drawing/2014/main" id="{5C6AB1A1-03BC-DE0C-1D33-347D833947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2A6C6C-EE4C-2057-353F-5B4953E4B256}"/>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304604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3489-E250-47CB-1D6B-7883E9DB1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110EB-5F4C-633A-7067-FDF6967C6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998CD-F11C-49B8-CCDC-7AAE31DE5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9F03A-7254-534C-8CE8-1107BBB4E847}"/>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6" name="Footer Placeholder 5">
            <a:extLst>
              <a:ext uri="{FF2B5EF4-FFF2-40B4-BE49-F238E27FC236}">
                <a16:creationId xmlns:a16="http://schemas.microsoft.com/office/drawing/2014/main" id="{8436272C-F894-A2F4-FF07-9E42AE333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1A108-A8B7-7CCF-22CD-9944D0AC11EF}"/>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418334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8F33-8231-1E32-5DF7-BA7D15284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0C2440-118A-9B20-3464-715C6EBEC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A152C-E9A3-0D05-2540-37AA3348E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BB2225-9D9F-E873-27EF-B9B20DF40C4C}"/>
              </a:ext>
            </a:extLst>
          </p:cNvPr>
          <p:cNvSpPr>
            <a:spLocks noGrp="1"/>
          </p:cNvSpPr>
          <p:nvPr>
            <p:ph type="dt" sz="half" idx="10"/>
          </p:nvPr>
        </p:nvSpPr>
        <p:spPr/>
        <p:txBody>
          <a:bodyPr/>
          <a:lstStyle/>
          <a:p>
            <a:fld id="{36A0ABA0-B67D-42E2-97D4-6C463E1F5430}" type="datetimeFigureOut">
              <a:rPr lang="en-US" smtClean="0"/>
              <a:t>10-Aug-22</a:t>
            </a:fld>
            <a:endParaRPr lang="en-US"/>
          </a:p>
        </p:txBody>
      </p:sp>
      <p:sp>
        <p:nvSpPr>
          <p:cNvPr id="6" name="Footer Placeholder 5">
            <a:extLst>
              <a:ext uri="{FF2B5EF4-FFF2-40B4-BE49-F238E27FC236}">
                <a16:creationId xmlns:a16="http://schemas.microsoft.com/office/drawing/2014/main" id="{41B8D007-2D63-01EE-20FA-CDB382D02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F0678-34BD-2DF6-9031-72B552538360}"/>
              </a:ext>
            </a:extLst>
          </p:cNvPr>
          <p:cNvSpPr>
            <a:spLocks noGrp="1"/>
          </p:cNvSpPr>
          <p:nvPr>
            <p:ph type="sldNum" sz="quarter" idx="12"/>
          </p:nvPr>
        </p:nvSpPr>
        <p:spPr/>
        <p:txBody>
          <a:bodyPr/>
          <a:lstStyle/>
          <a:p>
            <a:fld id="{5742E563-6B99-4452-8CB6-1D3895B773B4}" type="slidenum">
              <a:rPr lang="en-US" smtClean="0"/>
              <a:t>‹#›</a:t>
            </a:fld>
            <a:endParaRPr lang="en-US"/>
          </a:p>
        </p:txBody>
      </p:sp>
    </p:spTree>
    <p:extLst>
      <p:ext uri="{BB962C8B-B14F-4D97-AF65-F5344CB8AC3E}">
        <p14:creationId xmlns:p14="http://schemas.microsoft.com/office/powerpoint/2010/main" val="197635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5027-8832-C9EC-7CE0-F103A6E56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6D2AC-0793-E07F-B0C8-3BF661541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2BF6C-DC85-F6FE-C6CB-AA963B3C0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0ABA0-B67D-42E2-97D4-6C463E1F5430}" type="datetimeFigureOut">
              <a:rPr lang="en-US" smtClean="0"/>
              <a:t>10-Aug-22</a:t>
            </a:fld>
            <a:endParaRPr lang="en-US"/>
          </a:p>
        </p:txBody>
      </p:sp>
      <p:sp>
        <p:nvSpPr>
          <p:cNvPr id="5" name="Footer Placeholder 4">
            <a:extLst>
              <a:ext uri="{FF2B5EF4-FFF2-40B4-BE49-F238E27FC236}">
                <a16:creationId xmlns:a16="http://schemas.microsoft.com/office/drawing/2014/main" id="{A07AB1B7-93AA-9D3E-E122-0FC414766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773D3D-569A-DF58-5914-0F48A6CCF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2E563-6B99-4452-8CB6-1D3895B773B4}" type="slidenum">
              <a:rPr lang="en-US" smtClean="0"/>
              <a:t>‹#›</a:t>
            </a:fld>
            <a:endParaRPr lang="en-US"/>
          </a:p>
        </p:txBody>
      </p:sp>
    </p:spTree>
    <p:extLst>
      <p:ext uri="{BB962C8B-B14F-4D97-AF65-F5344CB8AC3E}">
        <p14:creationId xmlns:p14="http://schemas.microsoft.com/office/powerpoint/2010/main" val="307310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7.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27.png"/><Relationship Id="rId15" Type="http://schemas.openxmlformats.org/officeDocument/2006/relationships/image" Target="../media/image42.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8.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4.xml"/><Relationship Id="rId7"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3.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3.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1FE7C2-075C-4DA0-A565-76E315F733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7" name="图片 6">
            <a:extLst>
              <a:ext uri="{FF2B5EF4-FFF2-40B4-BE49-F238E27FC236}">
                <a16:creationId xmlns:a16="http://schemas.microsoft.com/office/drawing/2014/main" id="{3F87A515-A9E1-47AD-9EB2-E14020392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10" name="图片 9">
            <a:extLst>
              <a:ext uri="{FF2B5EF4-FFF2-40B4-BE49-F238E27FC236}">
                <a16:creationId xmlns:a16="http://schemas.microsoft.com/office/drawing/2014/main" id="{0A2A92E6-1B6A-4ACB-838F-491C5DC82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740" y="1562844"/>
            <a:ext cx="2926850" cy="4503900"/>
          </a:xfrm>
          <a:prstGeom prst="rect">
            <a:avLst/>
          </a:prstGeom>
        </p:spPr>
      </p:pic>
      <p:pic>
        <p:nvPicPr>
          <p:cNvPr id="12" name="图片 11">
            <a:extLst>
              <a:ext uri="{FF2B5EF4-FFF2-40B4-BE49-F238E27FC236}">
                <a16:creationId xmlns:a16="http://schemas.microsoft.com/office/drawing/2014/main" id="{E0B67E09-03C2-4E95-9170-E85AA253F3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 y="0"/>
            <a:ext cx="12191140" cy="6858000"/>
          </a:xfrm>
          <a:prstGeom prst="rect">
            <a:avLst/>
          </a:prstGeom>
        </p:spPr>
      </p:pic>
      <p:sp>
        <p:nvSpPr>
          <p:cNvPr id="5" name="18">
            <a:extLst>
              <a:ext uri="{FF2B5EF4-FFF2-40B4-BE49-F238E27FC236}">
                <a16:creationId xmlns:a16="http://schemas.microsoft.com/office/drawing/2014/main" id="{58921564-020F-4AEF-9835-9F4B3D845F6A}"/>
              </a:ext>
            </a:extLst>
          </p:cNvPr>
          <p:cNvSpPr>
            <a:spLocks noChangeArrowheads="1"/>
          </p:cNvSpPr>
          <p:nvPr>
            <p:custDataLst>
              <p:tags r:id="rId1"/>
            </p:custDataLst>
          </p:nvPr>
        </p:nvSpPr>
        <p:spPr bwMode="auto">
          <a:xfrm>
            <a:off x="1425380" y="1699126"/>
            <a:ext cx="2173198"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6" name="18">
            <a:extLst>
              <a:ext uri="{FF2B5EF4-FFF2-40B4-BE49-F238E27FC236}">
                <a16:creationId xmlns:a16="http://schemas.microsoft.com/office/drawing/2014/main" id="{9E9BD73B-F8D4-4F7F-9117-A8BCBA64C620}"/>
              </a:ext>
            </a:extLst>
          </p:cNvPr>
          <p:cNvSpPr>
            <a:spLocks noChangeArrowheads="1"/>
          </p:cNvSpPr>
          <p:nvPr>
            <p:custDataLst>
              <p:tags r:id="rId2"/>
            </p:custDataLst>
          </p:nvPr>
        </p:nvSpPr>
        <p:spPr bwMode="auto">
          <a:xfrm>
            <a:off x="10402496" y="990600"/>
            <a:ext cx="1986396"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14" name="TextBox 13">
            <a:extLst>
              <a:ext uri="{FF2B5EF4-FFF2-40B4-BE49-F238E27FC236}">
                <a16:creationId xmlns:a16="http://schemas.microsoft.com/office/drawing/2014/main" id="{3A61C598-4DDF-44D5-B3F1-4AC36D118E8B}"/>
              </a:ext>
            </a:extLst>
          </p:cNvPr>
          <p:cNvSpPr txBox="1"/>
          <p:nvPr/>
        </p:nvSpPr>
        <p:spPr>
          <a:xfrm>
            <a:off x="3800249" y="1045888"/>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Thứ …</a:t>
            </a: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ngày</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a:t>
            </a: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tháng</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a:t>
            </a:r>
            <a:r>
              <a:rPr kumimoji="0" lang="en-US" sz="3600" b="1" i="0" u="none" strike="noStrike" kern="1200" cap="none" spc="0" normalizeH="0" baseline="0" noProof="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năm</a:t>
            </a:r>
            <a:r>
              <a:rPr kumimoji="0" lang="en-US" sz="3600" b="1" i="0" u="none" strike="noStrike" kern="1200" cap="none" spc="0" normalizeH="0" baseline="0" noProof="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rPr>
              <a:t> 2022</a:t>
            </a:r>
            <a:endPar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Patrick Hand" panose="00000500000000000000" pitchFamily="2" charset="0"/>
              <a:ea typeface="+mn-ea"/>
              <a:cs typeface="+mn-cs"/>
            </a:endParaRPr>
          </a:p>
        </p:txBody>
      </p:sp>
      <p:sp>
        <p:nvSpPr>
          <p:cNvPr id="15" name="TextBox 14">
            <a:extLst>
              <a:ext uri="{FF2B5EF4-FFF2-40B4-BE49-F238E27FC236}">
                <a16:creationId xmlns:a16="http://schemas.microsoft.com/office/drawing/2014/main" id="{A548D8CE-241F-4D2C-8990-1230000C63AF}"/>
              </a:ext>
            </a:extLst>
          </p:cNvPr>
          <p:cNvSpPr txBox="1"/>
          <p:nvPr/>
        </p:nvSpPr>
        <p:spPr>
          <a:xfrm>
            <a:off x="4940185" y="1747507"/>
            <a:ext cx="2196445" cy="646331"/>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Tiếng</a:t>
            </a:r>
            <a:r>
              <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 </a:t>
            </a: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Việt</a:t>
            </a:r>
            <a:endPar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endParaRPr>
          </a:p>
        </p:txBody>
      </p:sp>
      <p:sp>
        <p:nvSpPr>
          <p:cNvPr id="17" name="TextBox 16">
            <a:extLst>
              <a:ext uri="{FF2B5EF4-FFF2-40B4-BE49-F238E27FC236}">
                <a16:creationId xmlns:a16="http://schemas.microsoft.com/office/drawing/2014/main" id="{074C0A09-C9AA-43E0-9AEB-6BFB5FC51BEE}"/>
              </a:ext>
            </a:extLst>
          </p:cNvPr>
          <p:cNvSpPr txBox="1"/>
          <p:nvPr/>
        </p:nvSpPr>
        <p:spPr>
          <a:xfrm>
            <a:off x="4737508" y="3105834"/>
            <a:ext cx="26017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prstClr val="black"/>
                  </a:solidFill>
                  <a:prstDash val="solid"/>
                </a:ln>
                <a:solidFill>
                  <a:prstClr val="white"/>
                </a:solidFill>
                <a:effectLst/>
                <a:uLnTx/>
                <a:uFillTx/>
                <a:latin typeface="Patrick Hand" panose="00000500000000000000" pitchFamily="2" charset="0"/>
                <a:ea typeface="+mn-ea"/>
                <a:cs typeface="+mn-cs"/>
              </a:rPr>
              <a:t>Bài</a:t>
            </a:r>
            <a:r>
              <a:rPr kumimoji="0" lang="en-US" sz="3600" b="1" i="0" u="none" strike="noStrike" kern="1200" cap="none" spc="0" normalizeH="0" baseline="0" noProof="0" dirty="0">
                <a:ln w="22225">
                  <a:solidFill>
                    <a:prstClr val="black"/>
                  </a:solidFill>
                  <a:prstDash val="solid"/>
                </a:ln>
                <a:solidFill>
                  <a:prstClr val="white"/>
                </a:solidFill>
                <a:effectLst/>
                <a:uLnTx/>
                <a:uFillTx/>
                <a:latin typeface="Patrick Hand" panose="00000500000000000000" pitchFamily="2" charset="0"/>
                <a:ea typeface="+mn-ea"/>
                <a:cs typeface="+mn-cs"/>
              </a:rPr>
              <a:t> 3 – </a:t>
            </a:r>
            <a:r>
              <a:rPr kumimoji="0" lang="en-US" sz="3600" b="1" i="0" u="none" strike="noStrike" kern="1200" cap="none" spc="0" normalizeH="0" baseline="0" noProof="0" dirty="0" err="1">
                <a:ln w="22225">
                  <a:solidFill>
                    <a:prstClr val="black"/>
                  </a:solidFill>
                  <a:prstDash val="solid"/>
                </a:ln>
                <a:solidFill>
                  <a:prstClr val="white"/>
                </a:solidFill>
                <a:effectLst/>
                <a:uLnTx/>
                <a:uFillTx/>
                <a:latin typeface="Patrick Hand" panose="00000500000000000000" pitchFamily="2" charset="0"/>
                <a:ea typeface="+mn-ea"/>
                <a:cs typeface="+mn-cs"/>
              </a:rPr>
              <a:t>Tiết</a:t>
            </a:r>
            <a:r>
              <a:rPr kumimoji="0" lang="en-US" sz="3600" b="1" i="0" u="none" strike="noStrike" kern="1200" cap="none" spc="0" normalizeH="0" baseline="0" noProof="0" dirty="0">
                <a:ln w="22225">
                  <a:solidFill>
                    <a:prstClr val="black"/>
                  </a:solidFill>
                  <a:prstDash val="solid"/>
                </a:ln>
                <a:solidFill>
                  <a:prstClr val="white"/>
                </a:solidFill>
                <a:effectLst/>
                <a:uLnTx/>
                <a:uFillTx/>
                <a:latin typeface="Patrick Hand" panose="00000500000000000000" pitchFamily="2" charset="0"/>
                <a:ea typeface="+mn-ea"/>
                <a:cs typeface="+mn-cs"/>
              </a:rPr>
              <a:t> 3</a:t>
            </a:r>
          </a:p>
        </p:txBody>
      </p:sp>
      <p:sp>
        <p:nvSpPr>
          <p:cNvPr id="8" name="TextBox 7">
            <a:extLst>
              <a:ext uri="{FF2B5EF4-FFF2-40B4-BE49-F238E27FC236}">
                <a16:creationId xmlns:a16="http://schemas.microsoft.com/office/drawing/2014/main" id="{3675F02E-6155-E256-255A-0A336E2624C2}"/>
              </a:ext>
            </a:extLst>
          </p:cNvPr>
          <p:cNvSpPr txBox="1"/>
          <p:nvPr/>
        </p:nvSpPr>
        <p:spPr>
          <a:xfrm>
            <a:off x="2934909" y="2452674"/>
            <a:ext cx="6992906"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Chủ điểm: Những sắc màu thiên nhiên</a:t>
            </a:r>
          </a:p>
        </p:txBody>
      </p:sp>
      <p:sp>
        <p:nvSpPr>
          <p:cNvPr id="9" name="TextBox 8">
            <a:extLst>
              <a:ext uri="{FF2B5EF4-FFF2-40B4-BE49-F238E27FC236}">
                <a16:creationId xmlns:a16="http://schemas.microsoft.com/office/drawing/2014/main" id="{A0658ADF-7081-605C-9C96-182B97CAD465}"/>
              </a:ext>
            </a:extLst>
          </p:cNvPr>
          <p:cNvSpPr txBox="1"/>
          <p:nvPr/>
        </p:nvSpPr>
        <p:spPr>
          <a:xfrm>
            <a:off x="6168571" y="2975428"/>
            <a:ext cx="914400" cy="914400"/>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3F7B92AB-E673-1257-C442-2F581A8FF5F0}"/>
              </a:ext>
            </a:extLst>
          </p:cNvPr>
          <p:cNvSpPr txBox="1"/>
          <p:nvPr/>
        </p:nvSpPr>
        <p:spPr>
          <a:xfrm>
            <a:off x="3408115" y="3552274"/>
            <a:ext cx="5952055" cy="1200329"/>
          </a:xfrm>
          <a:prstGeom prst="rect">
            <a:avLst/>
          </a:prstGeom>
          <a:noFill/>
        </p:spPr>
        <p:txBody>
          <a:bodyPr wrap="square" rtlCol="0">
            <a:spAutoFit/>
          </a:bodyPr>
          <a:lstStyle/>
          <a:p>
            <a:r>
              <a:rPr lang="en-US" sz="3600" b="1">
                <a:solidFill>
                  <a:srgbClr val="FFC000"/>
                </a:solidFill>
                <a:latin typeface="Times New Roman" panose="02020603050405020304" pitchFamily="18" charset="0"/>
                <a:cs typeface="Times New Roman" panose="02020603050405020304" pitchFamily="18" charset="0"/>
              </a:rPr>
              <a:t>Nghe - viết : Trăng trên biển</a:t>
            </a:r>
          </a:p>
          <a:p>
            <a:r>
              <a:rPr lang="en-US" sz="3600" b="1">
                <a:solidFill>
                  <a:srgbClr val="FFC000"/>
                </a:solidFill>
                <a:latin typeface="Times New Roman" panose="02020603050405020304" pitchFamily="18" charset="0"/>
                <a:cs typeface="Times New Roman" panose="02020603050405020304" pitchFamily="18" charset="0"/>
              </a:rPr>
              <a:t>Phân biệt: s/x, ăt/ ăc</a:t>
            </a:r>
          </a:p>
        </p:txBody>
      </p:sp>
    </p:spTree>
    <p:extLst>
      <p:ext uri="{BB962C8B-B14F-4D97-AF65-F5344CB8AC3E}">
        <p14:creationId xmlns:p14="http://schemas.microsoft.com/office/powerpoint/2010/main" val="1725679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id="{7A2060F1-955B-4EA4-BDE4-2B419FD19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id="{C9F7CBF7-4490-48F0-A120-46CE1AC4F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id="{A9A2575D-9BA1-45A0-B1A8-499390525F39}"/>
              </a:ext>
            </a:extLst>
          </p:cNvPr>
          <p:cNvSpPr txBox="1"/>
          <p:nvPr/>
        </p:nvSpPr>
        <p:spPr>
          <a:xfrm>
            <a:off x="4817042" y="770905"/>
            <a:ext cx="37224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Tiêu</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chí</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đánh</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giá</a:t>
            </a:r>
            <a:endPar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endParaRPr>
          </a:p>
        </p:txBody>
      </p:sp>
      <p:sp>
        <p:nvSpPr>
          <p:cNvPr id="42" name="Rectangle 41">
            <a:extLst>
              <a:ext uri="{FF2B5EF4-FFF2-40B4-BE49-F238E27FC236}">
                <a16:creationId xmlns:a16="http://schemas.microsoft.com/office/drawing/2014/main" id="{AD02858B-88BC-4695-9CBE-AFD4CBE1B62E}"/>
              </a:ext>
            </a:extLst>
          </p:cNvPr>
          <p:cNvSpPr/>
          <p:nvPr/>
        </p:nvSpPr>
        <p:spPr>
          <a:xfrm>
            <a:off x="1374036" y="3102654"/>
            <a:ext cx="3809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1. Sai không quá 5 lỗi </a:t>
            </a:r>
          </a:p>
        </p:txBody>
      </p:sp>
      <p:sp>
        <p:nvSpPr>
          <p:cNvPr id="44" name="Rectangle 43">
            <a:extLst>
              <a:ext uri="{FF2B5EF4-FFF2-40B4-BE49-F238E27FC236}">
                <a16:creationId xmlns:a16="http://schemas.microsoft.com/office/drawing/2014/main"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2.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Chữ</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viết</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rõ</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ràng</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sạch</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đẹp</a:t>
            </a:r>
            <a:endPar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endParaRPr>
          </a:p>
        </p:txBody>
      </p:sp>
      <p:sp>
        <p:nvSpPr>
          <p:cNvPr id="45" name="Rectangle 44">
            <a:extLst>
              <a:ext uri="{FF2B5EF4-FFF2-40B4-BE49-F238E27FC236}">
                <a16:creationId xmlns:a16="http://schemas.microsoft.com/office/drawing/2014/main"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Trình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bày</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đúng</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hình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thức</a:t>
            </a:r>
            <a:endPar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endParaRPr>
          </a:p>
        </p:txBody>
      </p:sp>
      <p:pic>
        <p:nvPicPr>
          <p:cNvPr id="46" name="Picture 12">
            <a:extLst>
              <a:ext uri="{FF2B5EF4-FFF2-40B4-BE49-F238E27FC236}">
                <a16:creationId xmlns:a16="http://schemas.microsoft.com/office/drawing/2014/main" id="{1E00E249-C4BF-4282-85ED-EE34D049EF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id="{A197420C-F8FC-4B63-895C-744AC2F5703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id="{56FE927D-2D8B-4B00-9815-17DF086CB9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id="{8FB2F8FD-B200-40FA-9BBC-082895FD94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id="{B4699CDB-8EE5-4143-81E3-F1C396C7E4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778" y="-7375"/>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20" name="图片 13">
            <a:extLst>
              <a:ext uri="{FF2B5EF4-FFF2-40B4-BE49-F238E27FC236}">
                <a16:creationId xmlns:a16="http://schemas.microsoft.com/office/drawing/2014/main" id="{A8A257B7-F87F-443E-AECA-965576C5E011}"/>
              </a:ext>
            </a:extLst>
          </p:cNvPr>
          <p:cNvPicPr>
            <a:picLocks noChangeAspect="1"/>
          </p:cNvPicPr>
          <p:nvPr/>
        </p:nvPicPr>
        <p:blipFill>
          <a:blip r:embed="rId13" cstate="print">
            <a:extLst>
              <a:ext uri="{28A0092B-C50C-407E-A947-70E740481C1C}">
                <a14:useLocalDpi xmlns:a14="http://schemas.microsoft.com/office/drawing/2010/main" val="0"/>
              </a:ext>
            </a:extLst>
          </a:blip>
          <a:srcRect r="32860" b="52407"/>
          <a:stretch>
            <a:fillRect/>
          </a:stretch>
        </p:blipFill>
        <p:spPr>
          <a:xfrm>
            <a:off x="2092662" y="-311295"/>
            <a:ext cx="7838854" cy="3945328"/>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 name="TextBox 1">
            <a:extLst>
              <a:ext uri="{FF2B5EF4-FFF2-40B4-BE49-F238E27FC236}">
                <a16:creationId xmlns:a16="http://schemas.microsoft.com/office/drawing/2014/main" id="{F50A6B09-1D3A-4257-9EA1-564A70652E82}"/>
              </a:ext>
            </a:extLst>
          </p:cNvPr>
          <p:cNvSpPr txBox="1"/>
          <p:nvPr/>
        </p:nvSpPr>
        <p:spPr>
          <a:xfrm>
            <a:off x="3375346" y="964759"/>
            <a:ext cx="58179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1977C"/>
                </a:solidFill>
                <a:effectLst>
                  <a:glow rad="63500">
                    <a:srgbClr val="0DC8DB">
                      <a:satMod val="175000"/>
                      <a:alpha val="40000"/>
                    </a:srgbClr>
                  </a:glow>
                </a:effectLst>
                <a:uLnTx/>
                <a:uFillTx/>
                <a:latin typeface="Coiny" panose="02000903060500060000" pitchFamily="2" charset="0"/>
                <a:ea typeface="字魂59号-创粗黑"/>
                <a:cs typeface="Calibri" panose="020F0502020204030204" pitchFamily="34" charset="0"/>
              </a:rPr>
              <a:t>Nghe – </a:t>
            </a:r>
            <a:r>
              <a:rPr kumimoji="0" lang="en-US" sz="3600" b="0" i="0" u="none" strike="noStrike" kern="1200" cap="none" spc="0" normalizeH="0" baseline="0" noProof="0" dirty="0" err="1">
                <a:ln>
                  <a:noFill/>
                </a:ln>
                <a:solidFill>
                  <a:srgbClr val="41977C"/>
                </a:solidFill>
                <a:effectLst>
                  <a:glow rad="63500">
                    <a:srgbClr val="0DC8DB">
                      <a:satMod val="175000"/>
                      <a:alpha val="40000"/>
                    </a:srgbClr>
                  </a:glow>
                </a:effectLst>
                <a:uLnTx/>
                <a:uFillTx/>
                <a:latin typeface="Coiny" panose="02000903060500060000" pitchFamily="2" charset="0"/>
                <a:ea typeface="字魂59号-创粗黑"/>
                <a:cs typeface="Calibri" panose="020F0502020204030204" pitchFamily="34" charset="0"/>
              </a:rPr>
              <a:t>viết</a:t>
            </a:r>
            <a:r>
              <a:rPr kumimoji="0" lang="en-US" sz="3600" b="0" i="0" u="none" strike="noStrike" kern="1200" cap="none" spc="0" normalizeH="0" baseline="0" noProof="0" dirty="0">
                <a:ln>
                  <a:noFill/>
                </a:ln>
                <a:solidFill>
                  <a:srgbClr val="41977C"/>
                </a:solidFill>
                <a:effectLst>
                  <a:glow rad="63500">
                    <a:srgbClr val="0DC8DB">
                      <a:satMod val="175000"/>
                      <a:alpha val="40000"/>
                    </a:srgbClr>
                  </a:glow>
                </a:effectLst>
                <a:uLnTx/>
                <a:uFillTx/>
                <a:latin typeface="Coiny" panose="02000903060500060000" pitchFamily="2" charset="0"/>
                <a:ea typeface="字魂59号-创粗黑"/>
                <a:cs typeface="Calibri" panose="020F0502020204030204" pitchFamily="34" charset="0"/>
              </a:rPr>
              <a:t>: </a:t>
            </a:r>
          </a:p>
          <a:p>
            <a:pPr lvl="0" algn="ctr">
              <a:defRPr/>
            </a:pPr>
            <a:r>
              <a:rPr lang="vi-VN" sz="3600">
                <a:solidFill>
                  <a:srgbClr val="41977C"/>
                </a:solidFill>
                <a:effectLst>
                  <a:glow rad="63500">
                    <a:srgbClr val="0DC8DB">
                      <a:satMod val="175000"/>
                      <a:alpha val="40000"/>
                    </a:srgbClr>
                  </a:glow>
                </a:effectLst>
                <a:latin typeface="Coiny" panose="02000903060500060000" pitchFamily="2" charset="0"/>
                <a:ea typeface="字魂59号-创粗黑"/>
                <a:cs typeface="Calibri" panose="020F0502020204030204" pitchFamily="34" charset="0"/>
              </a:rPr>
              <a:t>Trăng trên biển</a:t>
            </a:r>
            <a:endParaRPr kumimoji="0" lang="en-US" sz="3600" b="0" i="0" u="none" strike="noStrike" kern="1200" cap="none" spc="0" normalizeH="0" baseline="0" noProof="0" dirty="0">
              <a:ln>
                <a:noFill/>
              </a:ln>
              <a:solidFill>
                <a:srgbClr val="41977C"/>
              </a:solidFill>
              <a:effectLst>
                <a:glow rad="63500">
                  <a:srgbClr val="0DC8DB">
                    <a:satMod val="175000"/>
                    <a:alpha val="40000"/>
                  </a:srgbClr>
                </a:glow>
              </a:effectLst>
              <a:uLnTx/>
              <a:uFillTx/>
              <a:latin typeface="Coiny" panose="02000903060500060000" pitchFamily="2" charset="0"/>
              <a:ea typeface="字魂59号-创粗黑"/>
              <a:cs typeface="Calibri" panose="020F0502020204030204" pitchFamily="34" charset="0"/>
            </a:endParaRPr>
          </a:p>
        </p:txBody>
      </p:sp>
      <p:sp>
        <p:nvSpPr>
          <p:cNvPr id="24" name="TextBox 23">
            <a:extLst>
              <a:ext uri="{FF2B5EF4-FFF2-40B4-BE49-F238E27FC236}">
                <a16:creationId xmlns:a16="http://schemas.microsoft.com/office/drawing/2014/main" id="{BBAF600F-9E21-4E02-89D9-688D9D31668F}"/>
              </a:ext>
            </a:extLst>
          </p:cNvPr>
          <p:cNvSpPr txBox="1"/>
          <p:nvPr/>
        </p:nvSpPr>
        <p:spPr>
          <a:xfrm>
            <a:off x="3126407" y="3273825"/>
            <a:ext cx="549762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hãy</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tự</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đánh</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giá</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phần</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mình</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và</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bạn</a:t>
            </a:r>
            <a:endPar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0" name="Picture 6">
            <a:extLst>
              <a:ext uri="{FF2B5EF4-FFF2-40B4-BE49-F238E27FC236}">
                <a16:creationId xmlns:a16="http://schemas.microsoft.com/office/drawing/2014/main" id="{9DEAEBD8-456C-42A0-ACEE-85B1F960FA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52832" y="4569061"/>
            <a:ext cx="773091" cy="817693"/>
          </a:xfrm>
          <a:prstGeom prst="rect">
            <a:avLst/>
          </a:prstGeom>
        </p:spPr>
      </p:pic>
      <p:pic>
        <p:nvPicPr>
          <p:cNvPr id="31" name="Picture 6">
            <a:extLst>
              <a:ext uri="{FF2B5EF4-FFF2-40B4-BE49-F238E27FC236}">
                <a16:creationId xmlns:a16="http://schemas.microsoft.com/office/drawing/2014/main" id="{30128BB9-D2A4-4544-AC02-8C434918A2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185477" y="4565181"/>
            <a:ext cx="773091" cy="817693"/>
          </a:xfrm>
          <a:prstGeom prst="rect">
            <a:avLst/>
          </a:prstGeom>
        </p:spPr>
      </p:pic>
      <p:pic>
        <p:nvPicPr>
          <p:cNvPr id="33" name="Picture 6">
            <a:extLst>
              <a:ext uri="{FF2B5EF4-FFF2-40B4-BE49-F238E27FC236}">
                <a16:creationId xmlns:a16="http://schemas.microsoft.com/office/drawing/2014/main" id="{25AFE2F3-24AA-4F02-B334-729C4874E6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4677" y="4544198"/>
            <a:ext cx="773091" cy="817693"/>
          </a:xfrm>
          <a:prstGeom prst="rect">
            <a:avLst/>
          </a:prstGeom>
        </p:spPr>
      </p:pic>
    </p:spTree>
    <p:extLst>
      <p:ext uri="{BB962C8B-B14F-4D97-AF65-F5344CB8AC3E}">
        <p14:creationId xmlns:p14="http://schemas.microsoft.com/office/powerpoint/2010/main" val="2934139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2</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id="{F953D702-DA6F-4E12-96CD-D548CD86F11B}"/>
                </a:ext>
              </a:extLst>
            </p:cNvPr>
            <p:cNvSpPr/>
            <p:nvPr/>
          </p:nvSpPr>
          <p:spPr>
            <a:xfrm>
              <a:off x="4906663" y="2069312"/>
              <a:ext cx="5566122" cy="49676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BÀI TẬP CHÍNH TẢ</a:t>
              </a:r>
              <a:endParaRPr kumimoji="0" lang="zh-CN" altLang="en-US" sz="3200"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394368543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BA97EC-B568-4259-8E05-B056BCC1AD63}"/>
              </a:ext>
            </a:extLst>
          </p:cNvPr>
          <p:cNvGrpSpPr/>
          <p:nvPr/>
        </p:nvGrpSpPr>
        <p:grpSpPr>
          <a:xfrm>
            <a:off x="1771650" y="24081"/>
            <a:ext cx="9173985" cy="1323438"/>
            <a:chOff x="76504" y="514663"/>
            <a:chExt cx="7485060" cy="5687287"/>
          </a:xfrm>
          <a:solidFill>
            <a:schemeClr val="bg1"/>
          </a:solidFill>
        </p:grpSpPr>
        <p:sp>
          <p:nvSpPr>
            <p:cNvPr id="37" name="Rectangle: Rounded Corners 36">
              <a:extLst>
                <a:ext uri="{FF2B5EF4-FFF2-40B4-BE49-F238E27FC236}">
                  <a16:creationId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pic>
        <p:nvPicPr>
          <p:cNvPr id="41" name="图片 8">
            <a:extLst>
              <a:ext uri="{FF2B5EF4-FFF2-40B4-BE49-F238E27FC236}">
                <a16:creationId xmlns:a16="http://schemas.microsoft.com/office/drawing/2014/main" id="{B0035DB2-05B3-45D1-B717-A729249A2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299"/>
            <a:ext cx="1548108" cy="1658198"/>
          </a:xfrm>
          <a:prstGeom prst="rect">
            <a:avLst/>
          </a:prstGeom>
        </p:spPr>
      </p:pic>
      <p:sp>
        <p:nvSpPr>
          <p:cNvPr id="42" name="TextBox 41">
            <a:extLst>
              <a:ext uri="{FF2B5EF4-FFF2-40B4-BE49-F238E27FC236}">
                <a16:creationId xmlns:a16="http://schemas.microsoft.com/office/drawing/2014/main" id="{40C18CFD-793A-4B7B-A167-ECA09BE0C004}"/>
              </a:ext>
            </a:extLst>
          </p:cNvPr>
          <p:cNvSpPr txBox="1"/>
          <p:nvPr/>
        </p:nvSpPr>
        <p:spPr>
          <a:xfrm>
            <a:off x="1996891" y="35724"/>
            <a:ext cx="824549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a:t>
            </a:r>
            <a:r>
              <a:rPr kumimoji="0" lang="en-US" sz="4000" b="0" i="0" u="none" strike="noStrike" kern="1200" cap="none" spc="0" normalizeH="0" baseline="0" noProof="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vi-VN" sz="4000" b="0" i="0" u="none" strike="noStrike" kern="1200" cap="none" spc="0" normalizeH="0" baseline="0" noProof="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Làm bài tập a hoặc b.</a:t>
            </a:r>
            <a:endPar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endParaRPr>
          </a:p>
        </p:txBody>
      </p:sp>
      <p:pic>
        <p:nvPicPr>
          <p:cNvPr id="5" name="Picture 4">
            <a:extLst>
              <a:ext uri="{FF2B5EF4-FFF2-40B4-BE49-F238E27FC236}">
                <a16:creationId xmlns:a16="http://schemas.microsoft.com/office/drawing/2014/main" id="{07D1525C-22AD-AC86-D8B7-03C472340DDD}"/>
              </a:ext>
            </a:extLst>
          </p:cNvPr>
          <p:cNvPicPr>
            <a:picLocks noChangeAspect="1"/>
          </p:cNvPicPr>
          <p:nvPr/>
        </p:nvPicPr>
        <p:blipFill>
          <a:blip r:embed="rId4"/>
          <a:stretch>
            <a:fillRect/>
          </a:stretch>
        </p:blipFill>
        <p:spPr>
          <a:xfrm>
            <a:off x="1007811" y="1669143"/>
            <a:ext cx="10176378" cy="4659085"/>
          </a:xfrm>
          <a:prstGeom prst="rect">
            <a:avLst/>
          </a:prstGeom>
        </p:spPr>
      </p:pic>
      <p:sp>
        <p:nvSpPr>
          <p:cNvPr id="7" name="Oval 6">
            <a:extLst>
              <a:ext uri="{FF2B5EF4-FFF2-40B4-BE49-F238E27FC236}">
                <a16:creationId xmlns:a16="http://schemas.microsoft.com/office/drawing/2014/main" id="{F104D4A2-A4CA-7936-C2E7-354A659EA6DB}"/>
              </a:ext>
            </a:extLst>
          </p:cNvPr>
          <p:cNvSpPr/>
          <p:nvPr/>
        </p:nvSpPr>
        <p:spPr>
          <a:xfrm>
            <a:off x="3672114" y="3236686"/>
            <a:ext cx="856343" cy="711200"/>
          </a:xfrm>
          <a:prstGeom prst="ellipse">
            <a:avLst/>
          </a:prstGeom>
          <a:solidFill>
            <a:schemeClr val="lt1">
              <a:alpha val="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61AFC47C-84EC-659A-FA1A-88117E01883B}"/>
              </a:ext>
            </a:extLst>
          </p:cNvPr>
          <p:cNvSpPr/>
          <p:nvPr/>
        </p:nvSpPr>
        <p:spPr>
          <a:xfrm>
            <a:off x="8579394" y="3236686"/>
            <a:ext cx="856343" cy="711200"/>
          </a:xfrm>
          <a:prstGeom prst="ellipse">
            <a:avLst/>
          </a:prstGeom>
          <a:solidFill>
            <a:schemeClr val="lt1">
              <a:alpha val="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A37ECC39-4C0B-9114-7459-8CBF431BFCBF}"/>
              </a:ext>
            </a:extLst>
          </p:cNvPr>
          <p:cNvSpPr/>
          <p:nvPr/>
        </p:nvSpPr>
        <p:spPr>
          <a:xfrm>
            <a:off x="4784634" y="5188857"/>
            <a:ext cx="856343" cy="711200"/>
          </a:xfrm>
          <a:prstGeom prst="ellipse">
            <a:avLst/>
          </a:prstGeom>
          <a:solidFill>
            <a:schemeClr val="lt1">
              <a:alpha val="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F1CF2B73-ACD3-66EE-A7CE-34143708C0F4}"/>
              </a:ext>
            </a:extLst>
          </p:cNvPr>
          <p:cNvSpPr/>
          <p:nvPr/>
        </p:nvSpPr>
        <p:spPr>
          <a:xfrm>
            <a:off x="8561457" y="5035006"/>
            <a:ext cx="856343" cy="711200"/>
          </a:xfrm>
          <a:prstGeom prst="ellipse">
            <a:avLst/>
          </a:prstGeom>
          <a:solidFill>
            <a:schemeClr val="lt1">
              <a:alpha val="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BA97EC-B568-4259-8E05-B056BCC1AD63}"/>
              </a:ext>
            </a:extLst>
          </p:cNvPr>
          <p:cNvGrpSpPr/>
          <p:nvPr/>
        </p:nvGrpSpPr>
        <p:grpSpPr>
          <a:xfrm>
            <a:off x="1062462" y="235758"/>
            <a:ext cx="10870458" cy="3955242"/>
            <a:chOff x="76504" y="514663"/>
            <a:chExt cx="7485060" cy="5687287"/>
          </a:xfrm>
          <a:solidFill>
            <a:schemeClr val="bg1"/>
          </a:solidFill>
        </p:grpSpPr>
        <p:sp>
          <p:nvSpPr>
            <p:cNvPr id="37" name="Rectangle: Rounded Corners 36">
              <a:extLst>
                <a:ext uri="{FF2B5EF4-FFF2-40B4-BE49-F238E27FC236}">
                  <a16:creationId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10695372"/>
                        <a:gd name="connsiteY0" fmla="*/ 505250 h 3885641"/>
                        <a:gd name="connsiteX1" fmla="*/ 1055094 w 10695372"/>
                        <a:gd name="connsiteY1" fmla="*/ 0 h 3885641"/>
                        <a:gd name="connsiteX2" fmla="*/ 1999464 w 10695372"/>
                        <a:gd name="connsiteY2" fmla="*/ 0 h 3885641"/>
                        <a:gd name="connsiteX3" fmla="*/ 2686278 w 10695372"/>
                        <a:gd name="connsiteY3" fmla="*/ 0 h 3885641"/>
                        <a:gd name="connsiteX4" fmla="*/ 3373094 w 10695372"/>
                        <a:gd name="connsiteY4" fmla="*/ 0 h 3885641"/>
                        <a:gd name="connsiteX5" fmla="*/ 4317464 w 10695372"/>
                        <a:gd name="connsiteY5" fmla="*/ 0 h 3885641"/>
                        <a:gd name="connsiteX6" fmla="*/ 5261834 w 10695372"/>
                        <a:gd name="connsiteY6" fmla="*/ 0 h 3885641"/>
                        <a:gd name="connsiteX7" fmla="*/ 5948649 w 10695372"/>
                        <a:gd name="connsiteY7" fmla="*/ 0 h 3885641"/>
                        <a:gd name="connsiteX8" fmla="*/ 6635463 w 10695372"/>
                        <a:gd name="connsiteY8" fmla="*/ 0 h 3885641"/>
                        <a:gd name="connsiteX9" fmla="*/ 7665685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15984 h 3885641"/>
                        <a:gd name="connsiteX14" fmla="*/ 10695372 w 10695372"/>
                        <a:gd name="connsiteY14" fmla="*/ 1355470 h 3885641"/>
                        <a:gd name="connsiteX15" fmla="*/ 10695372 w 10695372"/>
                        <a:gd name="connsiteY15" fmla="*/ 1708702 h 3885641"/>
                        <a:gd name="connsiteX16" fmla="*/ 10695372 w 10695372"/>
                        <a:gd name="connsiteY16" fmla="*/ 2119436 h 3885641"/>
                        <a:gd name="connsiteX17" fmla="*/ 10695372 w 10695372"/>
                        <a:gd name="connsiteY17" fmla="*/ 2530170 h 3885641"/>
                        <a:gd name="connsiteX18" fmla="*/ 10695372 w 10695372"/>
                        <a:gd name="connsiteY18" fmla="*/ 2883402 h 3885641"/>
                        <a:gd name="connsiteX19" fmla="*/ 10695372 w 10695372"/>
                        <a:gd name="connsiteY19" fmla="*/ 3380390 h 3885641"/>
                        <a:gd name="connsiteX20" fmla="*/ 9640277 w 10695372"/>
                        <a:gd name="connsiteY20" fmla="*/ 3885641 h 3885641"/>
                        <a:gd name="connsiteX21" fmla="*/ 8610055 w 10695372"/>
                        <a:gd name="connsiteY21" fmla="*/ 3885641 h 3885641"/>
                        <a:gd name="connsiteX22" fmla="*/ 7837389 w 10695372"/>
                        <a:gd name="connsiteY22" fmla="*/ 3885641 h 3885641"/>
                        <a:gd name="connsiteX23" fmla="*/ 7150575 w 10695372"/>
                        <a:gd name="connsiteY23" fmla="*/ 3885641 h 3885641"/>
                        <a:gd name="connsiteX24" fmla="*/ 6120353 w 10695372"/>
                        <a:gd name="connsiteY24" fmla="*/ 3885641 h 3885641"/>
                        <a:gd name="connsiteX25" fmla="*/ 5519389 w 10695372"/>
                        <a:gd name="connsiteY25" fmla="*/ 3885641 h 3885641"/>
                        <a:gd name="connsiteX26" fmla="*/ 5014580 w 10695372"/>
                        <a:gd name="connsiteY26" fmla="*/ 3885641 h 3885641"/>
                        <a:gd name="connsiteX27" fmla="*/ 4489167 w 10695372"/>
                        <a:gd name="connsiteY27" fmla="*/ 3885641 h 3885641"/>
                        <a:gd name="connsiteX28" fmla="*/ 3458944 w 10695372"/>
                        <a:gd name="connsiteY28" fmla="*/ 3885641 h 3885641"/>
                        <a:gd name="connsiteX29" fmla="*/ 2772130 w 10695372"/>
                        <a:gd name="connsiteY29" fmla="*/ 3885641 h 3885641"/>
                        <a:gd name="connsiteX30" fmla="*/ 2171168 w 10695372"/>
                        <a:gd name="connsiteY30" fmla="*/ 3885641 h 3885641"/>
                        <a:gd name="connsiteX31" fmla="*/ 1055094 w 10695372"/>
                        <a:gd name="connsiteY31" fmla="*/ 3885641 h 3885641"/>
                        <a:gd name="connsiteX32" fmla="*/ 0 w 10695372"/>
                        <a:gd name="connsiteY32" fmla="*/ 3380390 h 3885641"/>
                        <a:gd name="connsiteX33" fmla="*/ 0 w 10695372"/>
                        <a:gd name="connsiteY33" fmla="*/ 2940904 h 3885641"/>
                        <a:gd name="connsiteX34" fmla="*/ 0 w 10695372"/>
                        <a:gd name="connsiteY34" fmla="*/ 2530170 h 3885641"/>
                        <a:gd name="connsiteX35" fmla="*/ 0 w 10695372"/>
                        <a:gd name="connsiteY35" fmla="*/ 2148187 h 3885641"/>
                        <a:gd name="connsiteX36" fmla="*/ 0 w 10695372"/>
                        <a:gd name="connsiteY36" fmla="*/ 1708702 h 3885641"/>
                        <a:gd name="connsiteX37" fmla="*/ 0 w 10695372"/>
                        <a:gd name="connsiteY37" fmla="*/ 1240464 h 3885641"/>
                        <a:gd name="connsiteX38" fmla="*/ 0 w 10695372"/>
                        <a:gd name="connsiteY38" fmla="*/ 915984 h 3885641"/>
                        <a:gd name="connsiteX39" fmla="*/ 0 w 10695372"/>
                        <a:gd name="connsiteY39" fmla="*/ 505250 h 3885641"/>
                        <a:gd name="connsiteX0" fmla="*/ 0 w 10695372"/>
                        <a:gd name="connsiteY0" fmla="*/ 505250 h 3885641"/>
                        <a:gd name="connsiteX1" fmla="*/ 1055094 w 10695372"/>
                        <a:gd name="connsiteY1" fmla="*/ 0 h 3885641"/>
                        <a:gd name="connsiteX2" fmla="*/ 2085316 w 10695372"/>
                        <a:gd name="connsiteY2" fmla="*/ 0 h 3885641"/>
                        <a:gd name="connsiteX3" fmla="*/ 2943834 w 10695372"/>
                        <a:gd name="connsiteY3" fmla="*/ 0 h 3885641"/>
                        <a:gd name="connsiteX4" fmla="*/ 3630648 w 10695372"/>
                        <a:gd name="connsiteY4" fmla="*/ 0 h 3885641"/>
                        <a:gd name="connsiteX5" fmla="*/ 4489167 w 10695372"/>
                        <a:gd name="connsiteY5" fmla="*/ 0 h 3885641"/>
                        <a:gd name="connsiteX6" fmla="*/ 5090130 w 10695372"/>
                        <a:gd name="connsiteY6" fmla="*/ 0 h 3885641"/>
                        <a:gd name="connsiteX7" fmla="*/ 5862797 w 10695372"/>
                        <a:gd name="connsiteY7" fmla="*/ 0 h 3885641"/>
                        <a:gd name="connsiteX8" fmla="*/ 6721315 w 10695372"/>
                        <a:gd name="connsiteY8" fmla="*/ 0 h 3885641"/>
                        <a:gd name="connsiteX9" fmla="*/ 7579833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44736 h 3885641"/>
                        <a:gd name="connsiteX14" fmla="*/ 10695372 w 10695372"/>
                        <a:gd name="connsiteY14" fmla="*/ 1326718 h 3885641"/>
                        <a:gd name="connsiteX15" fmla="*/ 10695372 w 10695372"/>
                        <a:gd name="connsiteY15" fmla="*/ 1794956 h 3885641"/>
                        <a:gd name="connsiteX16" fmla="*/ 10695372 w 10695372"/>
                        <a:gd name="connsiteY16" fmla="*/ 2263193 h 3885641"/>
                        <a:gd name="connsiteX17" fmla="*/ 10695372 w 10695372"/>
                        <a:gd name="connsiteY17" fmla="*/ 2731430 h 3885641"/>
                        <a:gd name="connsiteX18" fmla="*/ 10695372 w 10695372"/>
                        <a:gd name="connsiteY18" fmla="*/ 3380390 h 3885641"/>
                        <a:gd name="connsiteX19" fmla="*/ 9640277 w 10695372"/>
                        <a:gd name="connsiteY19" fmla="*/ 3885641 h 3885641"/>
                        <a:gd name="connsiteX20" fmla="*/ 8781759 w 10695372"/>
                        <a:gd name="connsiteY20" fmla="*/ 3885641 h 3885641"/>
                        <a:gd name="connsiteX21" fmla="*/ 7923241 w 10695372"/>
                        <a:gd name="connsiteY21" fmla="*/ 3885641 h 3885641"/>
                        <a:gd name="connsiteX22" fmla="*/ 6978871 w 10695372"/>
                        <a:gd name="connsiteY22" fmla="*/ 3885641 h 3885641"/>
                        <a:gd name="connsiteX23" fmla="*/ 6034501 w 10695372"/>
                        <a:gd name="connsiteY23" fmla="*/ 3885641 h 3885641"/>
                        <a:gd name="connsiteX24" fmla="*/ 5261834 w 10695372"/>
                        <a:gd name="connsiteY24" fmla="*/ 3885641 h 3885641"/>
                        <a:gd name="connsiteX25" fmla="*/ 4660870 w 10695372"/>
                        <a:gd name="connsiteY25" fmla="*/ 3885641 h 3885641"/>
                        <a:gd name="connsiteX26" fmla="*/ 4059908 w 10695372"/>
                        <a:gd name="connsiteY26" fmla="*/ 3885641 h 3885641"/>
                        <a:gd name="connsiteX27" fmla="*/ 3373094 w 10695372"/>
                        <a:gd name="connsiteY27" fmla="*/ 3885641 h 3885641"/>
                        <a:gd name="connsiteX28" fmla="*/ 2772130 w 10695372"/>
                        <a:gd name="connsiteY28" fmla="*/ 3885641 h 3885641"/>
                        <a:gd name="connsiteX29" fmla="*/ 1055094 w 10695372"/>
                        <a:gd name="connsiteY29" fmla="*/ 3885641 h 3885641"/>
                        <a:gd name="connsiteX30" fmla="*/ 0 w 10695372"/>
                        <a:gd name="connsiteY30" fmla="*/ 3380390 h 3885641"/>
                        <a:gd name="connsiteX31" fmla="*/ 0 w 10695372"/>
                        <a:gd name="connsiteY31" fmla="*/ 2940904 h 3885641"/>
                        <a:gd name="connsiteX32" fmla="*/ 0 w 10695372"/>
                        <a:gd name="connsiteY32" fmla="*/ 2530170 h 3885641"/>
                        <a:gd name="connsiteX33" fmla="*/ 0 w 10695372"/>
                        <a:gd name="connsiteY33" fmla="*/ 2090684 h 3885641"/>
                        <a:gd name="connsiteX34" fmla="*/ 0 w 10695372"/>
                        <a:gd name="connsiteY34" fmla="*/ 1679950 h 3885641"/>
                        <a:gd name="connsiteX35" fmla="*/ 0 w 10695372"/>
                        <a:gd name="connsiteY35" fmla="*/ 1269216 h 3885641"/>
                        <a:gd name="connsiteX36" fmla="*/ 0 w 10695372"/>
                        <a:gd name="connsiteY36" fmla="*/ 505250 h 38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95372" h="3885641" fill="none" extrusionOk="0">
                          <a:moveTo>
                            <a:pt x="0" y="505250"/>
                          </a:moveTo>
                          <a:cubicBezTo>
                            <a:pt x="-167063" y="267700"/>
                            <a:pt x="498858" y="-89098"/>
                            <a:pt x="1055094" y="0"/>
                          </a:cubicBezTo>
                          <a:cubicBezTo>
                            <a:pt x="1209669" y="-121316"/>
                            <a:pt x="1550405" y="-44985"/>
                            <a:pt x="1999464" y="0"/>
                          </a:cubicBezTo>
                          <a:cubicBezTo>
                            <a:pt x="2442580" y="-148"/>
                            <a:pt x="2394770" y="32326"/>
                            <a:pt x="2686278" y="0"/>
                          </a:cubicBezTo>
                          <a:cubicBezTo>
                            <a:pt x="2954448" y="2386"/>
                            <a:pt x="3235857" y="32103"/>
                            <a:pt x="3373094" y="0"/>
                          </a:cubicBezTo>
                          <a:cubicBezTo>
                            <a:pt x="3548182" y="-26962"/>
                            <a:pt x="4013069" y="57685"/>
                            <a:pt x="4317464" y="0"/>
                          </a:cubicBezTo>
                          <a:cubicBezTo>
                            <a:pt x="4631223" y="-44111"/>
                            <a:pt x="4868926" y="19925"/>
                            <a:pt x="5261834" y="0"/>
                          </a:cubicBezTo>
                          <a:cubicBezTo>
                            <a:pt x="5637528" y="-9431"/>
                            <a:pt x="5774155" y="10430"/>
                            <a:pt x="5948649" y="0"/>
                          </a:cubicBezTo>
                          <a:cubicBezTo>
                            <a:pt x="6137781" y="-41661"/>
                            <a:pt x="6405337" y="39926"/>
                            <a:pt x="6635463" y="0"/>
                          </a:cubicBezTo>
                          <a:cubicBezTo>
                            <a:pt x="6794677" y="-22998"/>
                            <a:pt x="7454263" y="77299"/>
                            <a:pt x="7665685" y="0"/>
                          </a:cubicBezTo>
                          <a:cubicBezTo>
                            <a:pt x="7871329" y="-18680"/>
                            <a:pt x="8167511" y="37164"/>
                            <a:pt x="8524203" y="0"/>
                          </a:cubicBezTo>
                          <a:cubicBezTo>
                            <a:pt x="8939907" y="-14748"/>
                            <a:pt x="9183854" y="64523"/>
                            <a:pt x="9640277" y="0"/>
                          </a:cubicBezTo>
                          <a:cubicBezTo>
                            <a:pt x="10108074" y="2004"/>
                            <a:pt x="10676894" y="186665"/>
                            <a:pt x="10695372" y="505250"/>
                          </a:cubicBezTo>
                          <a:cubicBezTo>
                            <a:pt x="10748294" y="614260"/>
                            <a:pt x="10607154" y="784438"/>
                            <a:pt x="10695372" y="915984"/>
                          </a:cubicBezTo>
                          <a:cubicBezTo>
                            <a:pt x="10769530" y="1050849"/>
                            <a:pt x="10616204" y="1281624"/>
                            <a:pt x="10695372" y="1355470"/>
                          </a:cubicBezTo>
                          <a:cubicBezTo>
                            <a:pt x="10742621" y="1439805"/>
                            <a:pt x="10619406" y="1578045"/>
                            <a:pt x="10695372" y="1708702"/>
                          </a:cubicBezTo>
                          <a:cubicBezTo>
                            <a:pt x="10761493" y="1818878"/>
                            <a:pt x="10664452" y="1968964"/>
                            <a:pt x="10695372" y="2119436"/>
                          </a:cubicBezTo>
                          <a:cubicBezTo>
                            <a:pt x="10722367" y="2298994"/>
                            <a:pt x="10595872" y="2421129"/>
                            <a:pt x="10695372" y="2530170"/>
                          </a:cubicBezTo>
                          <a:cubicBezTo>
                            <a:pt x="10784556" y="2663840"/>
                            <a:pt x="10674538" y="2722706"/>
                            <a:pt x="10695372" y="2883402"/>
                          </a:cubicBezTo>
                          <a:cubicBezTo>
                            <a:pt x="10694845" y="3076137"/>
                            <a:pt x="10640611" y="3143988"/>
                            <a:pt x="10695372" y="3380390"/>
                          </a:cubicBezTo>
                          <a:cubicBezTo>
                            <a:pt x="10683309" y="3596558"/>
                            <a:pt x="10222914" y="3842348"/>
                            <a:pt x="9640277" y="3885641"/>
                          </a:cubicBezTo>
                          <a:cubicBezTo>
                            <a:pt x="9251820" y="3874835"/>
                            <a:pt x="9045521" y="3860318"/>
                            <a:pt x="8610055" y="3885641"/>
                          </a:cubicBezTo>
                          <a:cubicBezTo>
                            <a:pt x="8123909" y="3942730"/>
                            <a:pt x="8096111" y="3849463"/>
                            <a:pt x="7837389" y="3885641"/>
                          </a:cubicBezTo>
                          <a:cubicBezTo>
                            <a:pt x="7600341" y="3902336"/>
                            <a:pt x="7284871" y="3843266"/>
                            <a:pt x="7150575" y="3885641"/>
                          </a:cubicBezTo>
                          <a:cubicBezTo>
                            <a:pt x="6943794" y="3848419"/>
                            <a:pt x="6638651" y="3810779"/>
                            <a:pt x="6120353" y="3885641"/>
                          </a:cubicBezTo>
                          <a:cubicBezTo>
                            <a:pt x="5651171" y="3914850"/>
                            <a:pt x="5766393" y="3889783"/>
                            <a:pt x="5519389" y="3885641"/>
                          </a:cubicBezTo>
                          <a:cubicBezTo>
                            <a:pt x="5354835" y="3889735"/>
                            <a:pt x="5139500" y="3879386"/>
                            <a:pt x="5014580" y="3885641"/>
                          </a:cubicBezTo>
                          <a:cubicBezTo>
                            <a:pt x="4889660" y="3891896"/>
                            <a:pt x="4717692" y="3859439"/>
                            <a:pt x="4489167" y="3885641"/>
                          </a:cubicBezTo>
                          <a:cubicBezTo>
                            <a:pt x="4021094" y="3891979"/>
                            <a:pt x="3842588" y="3827946"/>
                            <a:pt x="3458944" y="3885641"/>
                          </a:cubicBezTo>
                          <a:cubicBezTo>
                            <a:pt x="3059474" y="3911433"/>
                            <a:pt x="3086629" y="3888943"/>
                            <a:pt x="2772130" y="3885641"/>
                          </a:cubicBezTo>
                          <a:cubicBezTo>
                            <a:pt x="2443798" y="3873448"/>
                            <a:pt x="2380715" y="3835792"/>
                            <a:pt x="2171168" y="3885641"/>
                          </a:cubicBezTo>
                          <a:cubicBezTo>
                            <a:pt x="1960941" y="3875278"/>
                            <a:pt x="1411189" y="3893234"/>
                            <a:pt x="1055094" y="3885641"/>
                          </a:cubicBezTo>
                          <a:cubicBezTo>
                            <a:pt x="463041" y="3951455"/>
                            <a:pt x="-70484" y="3671449"/>
                            <a:pt x="0" y="3380390"/>
                          </a:cubicBezTo>
                          <a:cubicBezTo>
                            <a:pt x="-88214" y="3240151"/>
                            <a:pt x="92056" y="3171950"/>
                            <a:pt x="0" y="2940904"/>
                          </a:cubicBezTo>
                          <a:cubicBezTo>
                            <a:pt x="-78852" y="2717387"/>
                            <a:pt x="111016" y="2673126"/>
                            <a:pt x="0" y="2530170"/>
                          </a:cubicBezTo>
                          <a:cubicBezTo>
                            <a:pt x="-62897" y="2382505"/>
                            <a:pt x="113370" y="2307614"/>
                            <a:pt x="0" y="2148187"/>
                          </a:cubicBezTo>
                          <a:cubicBezTo>
                            <a:pt x="-83430" y="1974193"/>
                            <a:pt x="87145" y="1869494"/>
                            <a:pt x="0" y="1708702"/>
                          </a:cubicBezTo>
                          <a:cubicBezTo>
                            <a:pt x="-75824" y="1609148"/>
                            <a:pt x="22139" y="1466011"/>
                            <a:pt x="0" y="1240464"/>
                          </a:cubicBezTo>
                          <a:cubicBezTo>
                            <a:pt x="-3615" y="1021634"/>
                            <a:pt x="56302" y="1037896"/>
                            <a:pt x="0" y="915984"/>
                          </a:cubicBezTo>
                          <a:cubicBezTo>
                            <a:pt x="-81920" y="757115"/>
                            <a:pt x="79608" y="666801"/>
                            <a:pt x="0" y="505250"/>
                          </a:cubicBezTo>
                          <a:close/>
                        </a:path>
                        <a:path w="10695372" h="3885641" stroke="0" extrusionOk="0">
                          <a:moveTo>
                            <a:pt x="0" y="505250"/>
                          </a:moveTo>
                          <a:cubicBezTo>
                            <a:pt x="-41668" y="258887"/>
                            <a:pt x="382333" y="191346"/>
                            <a:pt x="1055094" y="0"/>
                          </a:cubicBezTo>
                          <a:cubicBezTo>
                            <a:pt x="1437170" y="-34494"/>
                            <a:pt x="1630171" y="15972"/>
                            <a:pt x="2085316" y="0"/>
                          </a:cubicBezTo>
                          <a:cubicBezTo>
                            <a:pt x="2462337" y="-29210"/>
                            <a:pt x="2727432" y="49324"/>
                            <a:pt x="2943834" y="0"/>
                          </a:cubicBezTo>
                          <a:cubicBezTo>
                            <a:pt x="3153751" y="6602"/>
                            <a:pt x="3384102" y="51487"/>
                            <a:pt x="3630648" y="0"/>
                          </a:cubicBezTo>
                          <a:cubicBezTo>
                            <a:pt x="3836040" y="-27539"/>
                            <a:pt x="4064471" y="62362"/>
                            <a:pt x="4489167" y="0"/>
                          </a:cubicBezTo>
                          <a:cubicBezTo>
                            <a:pt x="4862441" y="-40946"/>
                            <a:pt x="4843377" y="20379"/>
                            <a:pt x="5090130" y="0"/>
                          </a:cubicBezTo>
                          <a:cubicBezTo>
                            <a:pt x="5281481" y="2470"/>
                            <a:pt x="5525992" y="-23656"/>
                            <a:pt x="5862797" y="0"/>
                          </a:cubicBezTo>
                          <a:cubicBezTo>
                            <a:pt x="6153663" y="-13348"/>
                            <a:pt x="6310537" y="73026"/>
                            <a:pt x="6721315" y="0"/>
                          </a:cubicBezTo>
                          <a:cubicBezTo>
                            <a:pt x="7148768" y="-10000"/>
                            <a:pt x="7347534" y="19987"/>
                            <a:pt x="7579833" y="0"/>
                          </a:cubicBezTo>
                          <a:cubicBezTo>
                            <a:pt x="7821433" y="-31049"/>
                            <a:pt x="8202947" y="41205"/>
                            <a:pt x="8524203" y="0"/>
                          </a:cubicBezTo>
                          <a:cubicBezTo>
                            <a:pt x="8826452" y="-67005"/>
                            <a:pt x="9064888" y="21138"/>
                            <a:pt x="9640277" y="0"/>
                          </a:cubicBezTo>
                          <a:cubicBezTo>
                            <a:pt x="10249907" y="-37690"/>
                            <a:pt x="10668851" y="310701"/>
                            <a:pt x="10695372" y="505250"/>
                          </a:cubicBezTo>
                          <a:cubicBezTo>
                            <a:pt x="10711921" y="650252"/>
                            <a:pt x="10669442" y="744319"/>
                            <a:pt x="10695372" y="944736"/>
                          </a:cubicBezTo>
                          <a:cubicBezTo>
                            <a:pt x="10716348" y="1160067"/>
                            <a:pt x="10688346" y="1141791"/>
                            <a:pt x="10695372" y="1326718"/>
                          </a:cubicBezTo>
                          <a:cubicBezTo>
                            <a:pt x="10715589" y="1506794"/>
                            <a:pt x="10627466" y="1672671"/>
                            <a:pt x="10695372" y="1794956"/>
                          </a:cubicBezTo>
                          <a:cubicBezTo>
                            <a:pt x="10772611" y="1908200"/>
                            <a:pt x="10641163" y="2065868"/>
                            <a:pt x="10695372" y="2263193"/>
                          </a:cubicBezTo>
                          <a:cubicBezTo>
                            <a:pt x="10750328" y="2465956"/>
                            <a:pt x="10702072" y="2535220"/>
                            <a:pt x="10695372" y="2731430"/>
                          </a:cubicBezTo>
                          <a:cubicBezTo>
                            <a:pt x="10680856" y="2948784"/>
                            <a:pt x="10679217" y="3093170"/>
                            <a:pt x="10695372" y="3380390"/>
                          </a:cubicBezTo>
                          <a:cubicBezTo>
                            <a:pt x="10739378" y="3624914"/>
                            <a:pt x="10121178" y="3980536"/>
                            <a:pt x="9640277" y="3885641"/>
                          </a:cubicBezTo>
                          <a:cubicBezTo>
                            <a:pt x="9301631" y="3924469"/>
                            <a:pt x="9112681" y="3836411"/>
                            <a:pt x="8781759" y="3885641"/>
                          </a:cubicBezTo>
                          <a:cubicBezTo>
                            <a:pt x="8417171" y="3927667"/>
                            <a:pt x="8284608" y="3890053"/>
                            <a:pt x="7923241" y="3885641"/>
                          </a:cubicBezTo>
                          <a:cubicBezTo>
                            <a:pt x="7570821" y="3873114"/>
                            <a:pt x="7266592" y="3883549"/>
                            <a:pt x="6978871" y="3885641"/>
                          </a:cubicBezTo>
                          <a:cubicBezTo>
                            <a:pt x="6681174" y="3952714"/>
                            <a:pt x="6263815" y="3852698"/>
                            <a:pt x="6034501" y="3885641"/>
                          </a:cubicBezTo>
                          <a:cubicBezTo>
                            <a:pt x="5688525" y="3925610"/>
                            <a:pt x="5548285" y="3875435"/>
                            <a:pt x="5261834" y="3885641"/>
                          </a:cubicBezTo>
                          <a:cubicBezTo>
                            <a:pt x="5006630" y="3889519"/>
                            <a:pt x="4956489" y="3866130"/>
                            <a:pt x="4660870" y="3885641"/>
                          </a:cubicBezTo>
                          <a:cubicBezTo>
                            <a:pt x="4369461" y="3902681"/>
                            <a:pt x="4311209" y="3870085"/>
                            <a:pt x="4059908" y="3885641"/>
                          </a:cubicBezTo>
                          <a:cubicBezTo>
                            <a:pt x="3818473" y="3912632"/>
                            <a:pt x="3680875" y="3879305"/>
                            <a:pt x="3373094" y="3885641"/>
                          </a:cubicBezTo>
                          <a:cubicBezTo>
                            <a:pt x="3102880" y="3874242"/>
                            <a:pt x="3003117" y="3863456"/>
                            <a:pt x="2772130" y="3885641"/>
                          </a:cubicBezTo>
                          <a:cubicBezTo>
                            <a:pt x="2521206" y="3782466"/>
                            <a:pt x="1615335" y="3845239"/>
                            <a:pt x="1055094" y="3885641"/>
                          </a:cubicBezTo>
                          <a:cubicBezTo>
                            <a:pt x="484425" y="3988530"/>
                            <a:pt x="-79757" y="3663595"/>
                            <a:pt x="0" y="3380390"/>
                          </a:cubicBezTo>
                          <a:cubicBezTo>
                            <a:pt x="-64705" y="3179126"/>
                            <a:pt x="32988" y="3077984"/>
                            <a:pt x="0" y="2940904"/>
                          </a:cubicBezTo>
                          <a:cubicBezTo>
                            <a:pt x="-59516" y="2819139"/>
                            <a:pt x="82435" y="2674175"/>
                            <a:pt x="0" y="2530170"/>
                          </a:cubicBezTo>
                          <a:cubicBezTo>
                            <a:pt x="-49026" y="2361845"/>
                            <a:pt x="62877" y="2195267"/>
                            <a:pt x="0" y="2090684"/>
                          </a:cubicBezTo>
                          <a:cubicBezTo>
                            <a:pt x="-66151" y="1998753"/>
                            <a:pt x="135539" y="1808927"/>
                            <a:pt x="0" y="1679950"/>
                          </a:cubicBezTo>
                          <a:cubicBezTo>
                            <a:pt x="-93757" y="1565309"/>
                            <a:pt x="12650" y="1383405"/>
                            <a:pt x="0" y="1269216"/>
                          </a:cubicBezTo>
                          <a:cubicBezTo>
                            <a:pt x="-28746" y="1134575"/>
                            <a:pt x="76133" y="829877"/>
                            <a:pt x="0" y="505250"/>
                          </a:cubicBezTo>
                          <a:close/>
                        </a:path>
                        <a:path w="10695372" h="3885641" fill="none" stroke="0" extrusionOk="0">
                          <a:moveTo>
                            <a:pt x="0" y="505250"/>
                          </a:moveTo>
                          <a:cubicBezTo>
                            <a:pt x="-266423" y="350587"/>
                            <a:pt x="498896" y="122344"/>
                            <a:pt x="1055094" y="0"/>
                          </a:cubicBezTo>
                          <a:cubicBezTo>
                            <a:pt x="1207977" y="38997"/>
                            <a:pt x="1546210" y="-638"/>
                            <a:pt x="1999464" y="0"/>
                          </a:cubicBezTo>
                          <a:cubicBezTo>
                            <a:pt x="2421957" y="-9323"/>
                            <a:pt x="2395050" y="26687"/>
                            <a:pt x="2686278" y="0"/>
                          </a:cubicBezTo>
                          <a:cubicBezTo>
                            <a:pt x="2958432" y="-23894"/>
                            <a:pt x="3248291" y="21258"/>
                            <a:pt x="3373094" y="0"/>
                          </a:cubicBezTo>
                          <a:cubicBezTo>
                            <a:pt x="3506923" y="-5118"/>
                            <a:pt x="4095348" y="97251"/>
                            <a:pt x="4317464" y="0"/>
                          </a:cubicBezTo>
                          <a:cubicBezTo>
                            <a:pt x="4579792" y="17259"/>
                            <a:pt x="4910471" y="68634"/>
                            <a:pt x="5261834" y="0"/>
                          </a:cubicBezTo>
                          <a:cubicBezTo>
                            <a:pt x="5636811" y="-5895"/>
                            <a:pt x="5744383" y="33865"/>
                            <a:pt x="5948649" y="0"/>
                          </a:cubicBezTo>
                          <a:cubicBezTo>
                            <a:pt x="6139155" y="-25682"/>
                            <a:pt x="6417533" y="66773"/>
                            <a:pt x="6635463" y="0"/>
                          </a:cubicBezTo>
                          <a:cubicBezTo>
                            <a:pt x="6861744" y="-7247"/>
                            <a:pt x="7418930" y="7505"/>
                            <a:pt x="7665685" y="0"/>
                          </a:cubicBezTo>
                          <a:cubicBezTo>
                            <a:pt x="7990429" y="-21335"/>
                            <a:pt x="8168504" y="81201"/>
                            <a:pt x="8524203" y="0"/>
                          </a:cubicBezTo>
                          <a:cubicBezTo>
                            <a:pt x="8885629" y="-46067"/>
                            <a:pt x="9250008" y="-28190"/>
                            <a:pt x="9640277" y="0"/>
                          </a:cubicBezTo>
                          <a:cubicBezTo>
                            <a:pt x="10239773" y="96530"/>
                            <a:pt x="10661164" y="166619"/>
                            <a:pt x="10695372" y="505250"/>
                          </a:cubicBezTo>
                          <a:cubicBezTo>
                            <a:pt x="10788702" y="621823"/>
                            <a:pt x="10603372" y="760229"/>
                            <a:pt x="10695372" y="915984"/>
                          </a:cubicBezTo>
                          <a:cubicBezTo>
                            <a:pt x="10746107" y="1040285"/>
                            <a:pt x="10608966" y="1243068"/>
                            <a:pt x="10695372" y="1355470"/>
                          </a:cubicBezTo>
                          <a:cubicBezTo>
                            <a:pt x="10765185" y="1427479"/>
                            <a:pt x="10637527" y="1578414"/>
                            <a:pt x="10695372" y="1708702"/>
                          </a:cubicBezTo>
                          <a:cubicBezTo>
                            <a:pt x="10777786" y="1808257"/>
                            <a:pt x="10660079" y="1975986"/>
                            <a:pt x="10695372" y="2119436"/>
                          </a:cubicBezTo>
                          <a:cubicBezTo>
                            <a:pt x="10702080" y="2288637"/>
                            <a:pt x="10610182" y="2403854"/>
                            <a:pt x="10695372" y="2530170"/>
                          </a:cubicBezTo>
                          <a:cubicBezTo>
                            <a:pt x="10809344" y="2664747"/>
                            <a:pt x="10665943" y="2721456"/>
                            <a:pt x="10695372" y="2883402"/>
                          </a:cubicBezTo>
                          <a:cubicBezTo>
                            <a:pt x="10690877" y="3062387"/>
                            <a:pt x="10648536" y="3156228"/>
                            <a:pt x="10695372" y="3380390"/>
                          </a:cubicBezTo>
                          <a:cubicBezTo>
                            <a:pt x="10720900" y="3686679"/>
                            <a:pt x="10212966" y="3991497"/>
                            <a:pt x="9640277" y="3885641"/>
                          </a:cubicBezTo>
                          <a:cubicBezTo>
                            <a:pt x="9282940" y="3877878"/>
                            <a:pt x="9077474" y="3847295"/>
                            <a:pt x="8610055" y="3885641"/>
                          </a:cubicBezTo>
                          <a:cubicBezTo>
                            <a:pt x="8107528" y="3928637"/>
                            <a:pt x="8105690" y="3854279"/>
                            <a:pt x="7837389" y="3885641"/>
                          </a:cubicBezTo>
                          <a:cubicBezTo>
                            <a:pt x="7591348" y="3906873"/>
                            <a:pt x="7307264" y="3870529"/>
                            <a:pt x="7150575" y="3885641"/>
                          </a:cubicBezTo>
                          <a:cubicBezTo>
                            <a:pt x="7075981" y="3961505"/>
                            <a:pt x="6576955" y="3713514"/>
                            <a:pt x="6120353" y="3885641"/>
                          </a:cubicBezTo>
                          <a:cubicBezTo>
                            <a:pt x="5652536" y="3941969"/>
                            <a:pt x="5753668" y="3890260"/>
                            <a:pt x="5519389" y="3885641"/>
                          </a:cubicBezTo>
                          <a:cubicBezTo>
                            <a:pt x="5397563" y="3945173"/>
                            <a:pt x="5193430" y="3881536"/>
                            <a:pt x="4993976" y="3885641"/>
                          </a:cubicBezTo>
                          <a:cubicBezTo>
                            <a:pt x="4794522" y="3889746"/>
                            <a:pt x="4619094" y="3861686"/>
                            <a:pt x="4489167" y="3885641"/>
                          </a:cubicBezTo>
                          <a:cubicBezTo>
                            <a:pt x="4007264" y="3891852"/>
                            <a:pt x="3836398" y="3886103"/>
                            <a:pt x="3458944" y="3885641"/>
                          </a:cubicBezTo>
                          <a:cubicBezTo>
                            <a:pt x="3053027" y="3908123"/>
                            <a:pt x="3082682" y="3882174"/>
                            <a:pt x="2772130" y="3885641"/>
                          </a:cubicBezTo>
                          <a:cubicBezTo>
                            <a:pt x="2453497" y="3902100"/>
                            <a:pt x="2364553" y="3841163"/>
                            <a:pt x="2171168" y="3885641"/>
                          </a:cubicBezTo>
                          <a:cubicBezTo>
                            <a:pt x="1963909" y="3915724"/>
                            <a:pt x="1478177" y="3906704"/>
                            <a:pt x="1055094" y="3885641"/>
                          </a:cubicBezTo>
                          <a:cubicBezTo>
                            <a:pt x="478530" y="3855215"/>
                            <a:pt x="-106667" y="3729701"/>
                            <a:pt x="0" y="3380390"/>
                          </a:cubicBezTo>
                          <a:cubicBezTo>
                            <a:pt x="-69364" y="3288537"/>
                            <a:pt x="106297" y="3129888"/>
                            <a:pt x="0" y="2940904"/>
                          </a:cubicBezTo>
                          <a:cubicBezTo>
                            <a:pt x="-100915" y="2726434"/>
                            <a:pt x="98991" y="2651697"/>
                            <a:pt x="0" y="2530170"/>
                          </a:cubicBezTo>
                          <a:cubicBezTo>
                            <a:pt x="-86898" y="2384599"/>
                            <a:pt x="83073" y="2309955"/>
                            <a:pt x="0" y="2148187"/>
                          </a:cubicBezTo>
                          <a:cubicBezTo>
                            <a:pt x="-122191" y="1990253"/>
                            <a:pt x="96115" y="1861946"/>
                            <a:pt x="0" y="1708702"/>
                          </a:cubicBezTo>
                          <a:cubicBezTo>
                            <a:pt x="-81169" y="1587872"/>
                            <a:pt x="13153" y="1484621"/>
                            <a:pt x="0" y="1240464"/>
                          </a:cubicBezTo>
                          <a:cubicBezTo>
                            <a:pt x="17262" y="1026804"/>
                            <a:pt x="69909" y="1027833"/>
                            <a:pt x="0" y="915984"/>
                          </a:cubicBezTo>
                          <a:cubicBezTo>
                            <a:pt x="-113089" y="808143"/>
                            <a:pt x="103979" y="694352"/>
                            <a:pt x="0" y="50525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sp>
          <p:nvSpPr>
            <p:cNvPr id="38" name="Rectangle: Rounded Corners 37">
              <a:extLst>
                <a:ext uri="{FF2B5EF4-FFF2-40B4-BE49-F238E27FC236}">
                  <a16:creationId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10695372"/>
                        <a:gd name="connsiteY0" fmla="*/ 505250 h 3885641"/>
                        <a:gd name="connsiteX1" fmla="*/ 1055094 w 10695372"/>
                        <a:gd name="connsiteY1" fmla="*/ 0 h 3885641"/>
                        <a:gd name="connsiteX2" fmla="*/ 1999464 w 10695372"/>
                        <a:gd name="connsiteY2" fmla="*/ 0 h 3885641"/>
                        <a:gd name="connsiteX3" fmla="*/ 2686278 w 10695372"/>
                        <a:gd name="connsiteY3" fmla="*/ 0 h 3885641"/>
                        <a:gd name="connsiteX4" fmla="*/ 3373094 w 10695372"/>
                        <a:gd name="connsiteY4" fmla="*/ 0 h 3885641"/>
                        <a:gd name="connsiteX5" fmla="*/ 4317464 w 10695372"/>
                        <a:gd name="connsiteY5" fmla="*/ 0 h 3885641"/>
                        <a:gd name="connsiteX6" fmla="*/ 5261834 w 10695372"/>
                        <a:gd name="connsiteY6" fmla="*/ 0 h 3885641"/>
                        <a:gd name="connsiteX7" fmla="*/ 5948649 w 10695372"/>
                        <a:gd name="connsiteY7" fmla="*/ 0 h 3885641"/>
                        <a:gd name="connsiteX8" fmla="*/ 6635463 w 10695372"/>
                        <a:gd name="connsiteY8" fmla="*/ 0 h 3885641"/>
                        <a:gd name="connsiteX9" fmla="*/ 7665685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15984 h 3885641"/>
                        <a:gd name="connsiteX14" fmla="*/ 10695372 w 10695372"/>
                        <a:gd name="connsiteY14" fmla="*/ 1355470 h 3885641"/>
                        <a:gd name="connsiteX15" fmla="*/ 10695372 w 10695372"/>
                        <a:gd name="connsiteY15" fmla="*/ 1708702 h 3885641"/>
                        <a:gd name="connsiteX16" fmla="*/ 10695372 w 10695372"/>
                        <a:gd name="connsiteY16" fmla="*/ 2119436 h 3885641"/>
                        <a:gd name="connsiteX17" fmla="*/ 10695372 w 10695372"/>
                        <a:gd name="connsiteY17" fmla="*/ 2530170 h 3885641"/>
                        <a:gd name="connsiteX18" fmla="*/ 10695372 w 10695372"/>
                        <a:gd name="connsiteY18" fmla="*/ 2883402 h 3885641"/>
                        <a:gd name="connsiteX19" fmla="*/ 10695372 w 10695372"/>
                        <a:gd name="connsiteY19" fmla="*/ 3380390 h 3885641"/>
                        <a:gd name="connsiteX20" fmla="*/ 9640277 w 10695372"/>
                        <a:gd name="connsiteY20" fmla="*/ 3885641 h 3885641"/>
                        <a:gd name="connsiteX21" fmla="*/ 8610055 w 10695372"/>
                        <a:gd name="connsiteY21" fmla="*/ 3885641 h 3885641"/>
                        <a:gd name="connsiteX22" fmla="*/ 7837389 w 10695372"/>
                        <a:gd name="connsiteY22" fmla="*/ 3885641 h 3885641"/>
                        <a:gd name="connsiteX23" fmla="*/ 7150575 w 10695372"/>
                        <a:gd name="connsiteY23" fmla="*/ 3885641 h 3885641"/>
                        <a:gd name="connsiteX24" fmla="*/ 6120353 w 10695372"/>
                        <a:gd name="connsiteY24" fmla="*/ 3885641 h 3885641"/>
                        <a:gd name="connsiteX25" fmla="*/ 5519389 w 10695372"/>
                        <a:gd name="connsiteY25" fmla="*/ 3885641 h 3885641"/>
                        <a:gd name="connsiteX26" fmla="*/ 5014580 w 10695372"/>
                        <a:gd name="connsiteY26" fmla="*/ 3885641 h 3885641"/>
                        <a:gd name="connsiteX27" fmla="*/ 4489167 w 10695372"/>
                        <a:gd name="connsiteY27" fmla="*/ 3885641 h 3885641"/>
                        <a:gd name="connsiteX28" fmla="*/ 3458944 w 10695372"/>
                        <a:gd name="connsiteY28" fmla="*/ 3885641 h 3885641"/>
                        <a:gd name="connsiteX29" fmla="*/ 2772130 w 10695372"/>
                        <a:gd name="connsiteY29" fmla="*/ 3885641 h 3885641"/>
                        <a:gd name="connsiteX30" fmla="*/ 2171168 w 10695372"/>
                        <a:gd name="connsiteY30" fmla="*/ 3885641 h 3885641"/>
                        <a:gd name="connsiteX31" fmla="*/ 1055094 w 10695372"/>
                        <a:gd name="connsiteY31" fmla="*/ 3885641 h 3885641"/>
                        <a:gd name="connsiteX32" fmla="*/ 0 w 10695372"/>
                        <a:gd name="connsiteY32" fmla="*/ 3380390 h 3885641"/>
                        <a:gd name="connsiteX33" fmla="*/ 0 w 10695372"/>
                        <a:gd name="connsiteY33" fmla="*/ 2940904 h 3885641"/>
                        <a:gd name="connsiteX34" fmla="*/ 0 w 10695372"/>
                        <a:gd name="connsiteY34" fmla="*/ 2530170 h 3885641"/>
                        <a:gd name="connsiteX35" fmla="*/ 0 w 10695372"/>
                        <a:gd name="connsiteY35" fmla="*/ 2148187 h 3885641"/>
                        <a:gd name="connsiteX36" fmla="*/ 0 w 10695372"/>
                        <a:gd name="connsiteY36" fmla="*/ 1708702 h 3885641"/>
                        <a:gd name="connsiteX37" fmla="*/ 0 w 10695372"/>
                        <a:gd name="connsiteY37" fmla="*/ 1240464 h 3885641"/>
                        <a:gd name="connsiteX38" fmla="*/ 0 w 10695372"/>
                        <a:gd name="connsiteY38" fmla="*/ 915984 h 3885641"/>
                        <a:gd name="connsiteX39" fmla="*/ 0 w 10695372"/>
                        <a:gd name="connsiteY39" fmla="*/ 505250 h 3885641"/>
                        <a:gd name="connsiteX0" fmla="*/ 0 w 10695372"/>
                        <a:gd name="connsiteY0" fmla="*/ 505250 h 3885641"/>
                        <a:gd name="connsiteX1" fmla="*/ 1055094 w 10695372"/>
                        <a:gd name="connsiteY1" fmla="*/ 0 h 3885641"/>
                        <a:gd name="connsiteX2" fmla="*/ 2085316 w 10695372"/>
                        <a:gd name="connsiteY2" fmla="*/ 0 h 3885641"/>
                        <a:gd name="connsiteX3" fmla="*/ 2943834 w 10695372"/>
                        <a:gd name="connsiteY3" fmla="*/ 0 h 3885641"/>
                        <a:gd name="connsiteX4" fmla="*/ 3630648 w 10695372"/>
                        <a:gd name="connsiteY4" fmla="*/ 0 h 3885641"/>
                        <a:gd name="connsiteX5" fmla="*/ 4489167 w 10695372"/>
                        <a:gd name="connsiteY5" fmla="*/ 0 h 3885641"/>
                        <a:gd name="connsiteX6" fmla="*/ 5090130 w 10695372"/>
                        <a:gd name="connsiteY6" fmla="*/ 0 h 3885641"/>
                        <a:gd name="connsiteX7" fmla="*/ 5862797 w 10695372"/>
                        <a:gd name="connsiteY7" fmla="*/ 0 h 3885641"/>
                        <a:gd name="connsiteX8" fmla="*/ 6721315 w 10695372"/>
                        <a:gd name="connsiteY8" fmla="*/ 0 h 3885641"/>
                        <a:gd name="connsiteX9" fmla="*/ 7579833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44736 h 3885641"/>
                        <a:gd name="connsiteX14" fmla="*/ 10695372 w 10695372"/>
                        <a:gd name="connsiteY14" fmla="*/ 1326718 h 3885641"/>
                        <a:gd name="connsiteX15" fmla="*/ 10695372 w 10695372"/>
                        <a:gd name="connsiteY15" fmla="*/ 1794956 h 3885641"/>
                        <a:gd name="connsiteX16" fmla="*/ 10695372 w 10695372"/>
                        <a:gd name="connsiteY16" fmla="*/ 2263193 h 3885641"/>
                        <a:gd name="connsiteX17" fmla="*/ 10695372 w 10695372"/>
                        <a:gd name="connsiteY17" fmla="*/ 2731430 h 3885641"/>
                        <a:gd name="connsiteX18" fmla="*/ 10695372 w 10695372"/>
                        <a:gd name="connsiteY18" fmla="*/ 3380390 h 3885641"/>
                        <a:gd name="connsiteX19" fmla="*/ 9640277 w 10695372"/>
                        <a:gd name="connsiteY19" fmla="*/ 3885641 h 3885641"/>
                        <a:gd name="connsiteX20" fmla="*/ 8781759 w 10695372"/>
                        <a:gd name="connsiteY20" fmla="*/ 3885641 h 3885641"/>
                        <a:gd name="connsiteX21" fmla="*/ 7923241 w 10695372"/>
                        <a:gd name="connsiteY21" fmla="*/ 3885641 h 3885641"/>
                        <a:gd name="connsiteX22" fmla="*/ 6978871 w 10695372"/>
                        <a:gd name="connsiteY22" fmla="*/ 3885641 h 3885641"/>
                        <a:gd name="connsiteX23" fmla="*/ 6034501 w 10695372"/>
                        <a:gd name="connsiteY23" fmla="*/ 3885641 h 3885641"/>
                        <a:gd name="connsiteX24" fmla="*/ 5261834 w 10695372"/>
                        <a:gd name="connsiteY24" fmla="*/ 3885641 h 3885641"/>
                        <a:gd name="connsiteX25" fmla="*/ 4660870 w 10695372"/>
                        <a:gd name="connsiteY25" fmla="*/ 3885641 h 3885641"/>
                        <a:gd name="connsiteX26" fmla="*/ 4059908 w 10695372"/>
                        <a:gd name="connsiteY26" fmla="*/ 3885641 h 3885641"/>
                        <a:gd name="connsiteX27" fmla="*/ 3373094 w 10695372"/>
                        <a:gd name="connsiteY27" fmla="*/ 3885641 h 3885641"/>
                        <a:gd name="connsiteX28" fmla="*/ 2772130 w 10695372"/>
                        <a:gd name="connsiteY28" fmla="*/ 3885641 h 3885641"/>
                        <a:gd name="connsiteX29" fmla="*/ 1055094 w 10695372"/>
                        <a:gd name="connsiteY29" fmla="*/ 3885641 h 3885641"/>
                        <a:gd name="connsiteX30" fmla="*/ 0 w 10695372"/>
                        <a:gd name="connsiteY30" fmla="*/ 3380390 h 3885641"/>
                        <a:gd name="connsiteX31" fmla="*/ 0 w 10695372"/>
                        <a:gd name="connsiteY31" fmla="*/ 2940904 h 3885641"/>
                        <a:gd name="connsiteX32" fmla="*/ 0 w 10695372"/>
                        <a:gd name="connsiteY32" fmla="*/ 2530170 h 3885641"/>
                        <a:gd name="connsiteX33" fmla="*/ 0 w 10695372"/>
                        <a:gd name="connsiteY33" fmla="*/ 2090684 h 3885641"/>
                        <a:gd name="connsiteX34" fmla="*/ 0 w 10695372"/>
                        <a:gd name="connsiteY34" fmla="*/ 1679950 h 3885641"/>
                        <a:gd name="connsiteX35" fmla="*/ 0 w 10695372"/>
                        <a:gd name="connsiteY35" fmla="*/ 1269216 h 3885641"/>
                        <a:gd name="connsiteX36" fmla="*/ 0 w 10695372"/>
                        <a:gd name="connsiteY36" fmla="*/ 505250 h 38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95372" h="3885641" fill="none" extrusionOk="0">
                          <a:moveTo>
                            <a:pt x="0" y="505250"/>
                          </a:moveTo>
                          <a:cubicBezTo>
                            <a:pt x="-167063" y="267700"/>
                            <a:pt x="498858" y="-89098"/>
                            <a:pt x="1055094" y="0"/>
                          </a:cubicBezTo>
                          <a:cubicBezTo>
                            <a:pt x="1209669" y="-121316"/>
                            <a:pt x="1550405" y="-44985"/>
                            <a:pt x="1999464" y="0"/>
                          </a:cubicBezTo>
                          <a:cubicBezTo>
                            <a:pt x="2442580" y="-148"/>
                            <a:pt x="2394770" y="32326"/>
                            <a:pt x="2686278" y="0"/>
                          </a:cubicBezTo>
                          <a:cubicBezTo>
                            <a:pt x="2954448" y="2386"/>
                            <a:pt x="3235857" y="32103"/>
                            <a:pt x="3373094" y="0"/>
                          </a:cubicBezTo>
                          <a:cubicBezTo>
                            <a:pt x="3548182" y="-26962"/>
                            <a:pt x="4013069" y="57685"/>
                            <a:pt x="4317464" y="0"/>
                          </a:cubicBezTo>
                          <a:cubicBezTo>
                            <a:pt x="4631223" y="-44111"/>
                            <a:pt x="4868926" y="19925"/>
                            <a:pt x="5261834" y="0"/>
                          </a:cubicBezTo>
                          <a:cubicBezTo>
                            <a:pt x="5637528" y="-9431"/>
                            <a:pt x="5774155" y="10430"/>
                            <a:pt x="5948649" y="0"/>
                          </a:cubicBezTo>
                          <a:cubicBezTo>
                            <a:pt x="6137781" y="-41661"/>
                            <a:pt x="6405337" y="39926"/>
                            <a:pt x="6635463" y="0"/>
                          </a:cubicBezTo>
                          <a:cubicBezTo>
                            <a:pt x="6794677" y="-22998"/>
                            <a:pt x="7454263" y="77299"/>
                            <a:pt x="7665685" y="0"/>
                          </a:cubicBezTo>
                          <a:cubicBezTo>
                            <a:pt x="7871329" y="-18680"/>
                            <a:pt x="8167511" y="37164"/>
                            <a:pt x="8524203" y="0"/>
                          </a:cubicBezTo>
                          <a:cubicBezTo>
                            <a:pt x="8939907" y="-14748"/>
                            <a:pt x="9183854" y="64523"/>
                            <a:pt x="9640277" y="0"/>
                          </a:cubicBezTo>
                          <a:cubicBezTo>
                            <a:pt x="10108074" y="2004"/>
                            <a:pt x="10676894" y="186665"/>
                            <a:pt x="10695372" y="505250"/>
                          </a:cubicBezTo>
                          <a:cubicBezTo>
                            <a:pt x="10748294" y="614260"/>
                            <a:pt x="10607154" y="784438"/>
                            <a:pt x="10695372" y="915984"/>
                          </a:cubicBezTo>
                          <a:cubicBezTo>
                            <a:pt x="10769530" y="1050849"/>
                            <a:pt x="10616204" y="1281624"/>
                            <a:pt x="10695372" y="1355470"/>
                          </a:cubicBezTo>
                          <a:cubicBezTo>
                            <a:pt x="10742621" y="1439805"/>
                            <a:pt x="10619406" y="1578045"/>
                            <a:pt x="10695372" y="1708702"/>
                          </a:cubicBezTo>
                          <a:cubicBezTo>
                            <a:pt x="10761493" y="1818878"/>
                            <a:pt x="10664452" y="1968964"/>
                            <a:pt x="10695372" y="2119436"/>
                          </a:cubicBezTo>
                          <a:cubicBezTo>
                            <a:pt x="10722367" y="2298994"/>
                            <a:pt x="10595872" y="2421129"/>
                            <a:pt x="10695372" y="2530170"/>
                          </a:cubicBezTo>
                          <a:cubicBezTo>
                            <a:pt x="10784556" y="2663840"/>
                            <a:pt x="10674538" y="2722706"/>
                            <a:pt x="10695372" y="2883402"/>
                          </a:cubicBezTo>
                          <a:cubicBezTo>
                            <a:pt x="10694845" y="3076137"/>
                            <a:pt x="10640611" y="3143988"/>
                            <a:pt x="10695372" y="3380390"/>
                          </a:cubicBezTo>
                          <a:cubicBezTo>
                            <a:pt x="10683309" y="3596558"/>
                            <a:pt x="10222914" y="3842348"/>
                            <a:pt x="9640277" y="3885641"/>
                          </a:cubicBezTo>
                          <a:cubicBezTo>
                            <a:pt x="9251820" y="3874835"/>
                            <a:pt x="9045521" y="3860318"/>
                            <a:pt x="8610055" y="3885641"/>
                          </a:cubicBezTo>
                          <a:cubicBezTo>
                            <a:pt x="8123909" y="3942730"/>
                            <a:pt x="8096111" y="3849463"/>
                            <a:pt x="7837389" y="3885641"/>
                          </a:cubicBezTo>
                          <a:cubicBezTo>
                            <a:pt x="7600341" y="3902336"/>
                            <a:pt x="7284871" y="3843266"/>
                            <a:pt x="7150575" y="3885641"/>
                          </a:cubicBezTo>
                          <a:cubicBezTo>
                            <a:pt x="6943794" y="3848419"/>
                            <a:pt x="6638651" y="3810779"/>
                            <a:pt x="6120353" y="3885641"/>
                          </a:cubicBezTo>
                          <a:cubicBezTo>
                            <a:pt x="5651171" y="3914850"/>
                            <a:pt x="5766393" y="3889783"/>
                            <a:pt x="5519389" y="3885641"/>
                          </a:cubicBezTo>
                          <a:cubicBezTo>
                            <a:pt x="5354835" y="3889735"/>
                            <a:pt x="5139500" y="3879386"/>
                            <a:pt x="5014580" y="3885641"/>
                          </a:cubicBezTo>
                          <a:cubicBezTo>
                            <a:pt x="4889660" y="3891896"/>
                            <a:pt x="4717692" y="3859439"/>
                            <a:pt x="4489167" y="3885641"/>
                          </a:cubicBezTo>
                          <a:cubicBezTo>
                            <a:pt x="4021094" y="3891979"/>
                            <a:pt x="3842588" y="3827946"/>
                            <a:pt x="3458944" y="3885641"/>
                          </a:cubicBezTo>
                          <a:cubicBezTo>
                            <a:pt x="3059474" y="3911433"/>
                            <a:pt x="3086629" y="3888943"/>
                            <a:pt x="2772130" y="3885641"/>
                          </a:cubicBezTo>
                          <a:cubicBezTo>
                            <a:pt x="2443798" y="3873448"/>
                            <a:pt x="2380715" y="3835792"/>
                            <a:pt x="2171168" y="3885641"/>
                          </a:cubicBezTo>
                          <a:cubicBezTo>
                            <a:pt x="1960941" y="3875278"/>
                            <a:pt x="1411189" y="3893234"/>
                            <a:pt x="1055094" y="3885641"/>
                          </a:cubicBezTo>
                          <a:cubicBezTo>
                            <a:pt x="463041" y="3951455"/>
                            <a:pt x="-70484" y="3671449"/>
                            <a:pt x="0" y="3380390"/>
                          </a:cubicBezTo>
                          <a:cubicBezTo>
                            <a:pt x="-88214" y="3240151"/>
                            <a:pt x="92056" y="3171950"/>
                            <a:pt x="0" y="2940904"/>
                          </a:cubicBezTo>
                          <a:cubicBezTo>
                            <a:pt x="-78852" y="2717387"/>
                            <a:pt x="111016" y="2673126"/>
                            <a:pt x="0" y="2530170"/>
                          </a:cubicBezTo>
                          <a:cubicBezTo>
                            <a:pt x="-62897" y="2382505"/>
                            <a:pt x="113370" y="2307614"/>
                            <a:pt x="0" y="2148187"/>
                          </a:cubicBezTo>
                          <a:cubicBezTo>
                            <a:pt x="-83430" y="1974193"/>
                            <a:pt x="87145" y="1869494"/>
                            <a:pt x="0" y="1708702"/>
                          </a:cubicBezTo>
                          <a:cubicBezTo>
                            <a:pt x="-75824" y="1609148"/>
                            <a:pt x="22139" y="1466011"/>
                            <a:pt x="0" y="1240464"/>
                          </a:cubicBezTo>
                          <a:cubicBezTo>
                            <a:pt x="-3615" y="1021634"/>
                            <a:pt x="56302" y="1037896"/>
                            <a:pt x="0" y="915984"/>
                          </a:cubicBezTo>
                          <a:cubicBezTo>
                            <a:pt x="-81920" y="757115"/>
                            <a:pt x="79608" y="666801"/>
                            <a:pt x="0" y="505250"/>
                          </a:cubicBezTo>
                          <a:close/>
                        </a:path>
                        <a:path w="10695372" h="3885641" stroke="0" extrusionOk="0">
                          <a:moveTo>
                            <a:pt x="0" y="505250"/>
                          </a:moveTo>
                          <a:cubicBezTo>
                            <a:pt x="-41668" y="258887"/>
                            <a:pt x="382333" y="191346"/>
                            <a:pt x="1055094" y="0"/>
                          </a:cubicBezTo>
                          <a:cubicBezTo>
                            <a:pt x="1437170" y="-34494"/>
                            <a:pt x="1630171" y="15972"/>
                            <a:pt x="2085316" y="0"/>
                          </a:cubicBezTo>
                          <a:cubicBezTo>
                            <a:pt x="2462337" y="-29210"/>
                            <a:pt x="2727432" y="49324"/>
                            <a:pt x="2943834" y="0"/>
                          </a:cubicBezTo>
                          <a:cubicBezTo>
                            <a:pt x="3153751" y="6602"/>
                            <a:pt x="3384102" y="51487"/>
                            <a:pt x="3630648" y="0"/>
                          </a:cubicBezTo>
                          <a:cubicBezTo>
                            <a:pt x="3836040" y="-27539"/>
                            <a:pt x="4064471" y="62362"/>
                            <a:pt x="4489167" y="0"/>
                          </a:cubicBezTo>
                          <a:cubicBezTo>
                            <a:pt x="4862441" y="-40946"/>
                            <a:pt x="4843377" y="20379"/>
                            <a:pt x="5090130" y="0"/>
                          </a:cubicBezTo>
                          <a:cubicBezTo>
                            <a:pt x="5281481" y="2470"/>
                            <a:pt x="5525992" y="-23656"/>
                            <a:pt x="5862797" y="0"/>
                          </a:cubicBezTo>
                          <a:cubicBezTo>
                            <a:pt x="6153663" y="-13348"/>
                            <a:pt x="6310537" y="73026"/>
                            <a:pt x="6721315" y="0"/>
                          </a:cubicBezTo>
                          <a:cubicBezTo>
                            <a:pt x="7148768" y="-10000"/>
                            <a:pt x="7347534" y="19987"/>
                            <a:pt x="7579833" y="0"/>
                          </a:cubicBezTo>
                          <a:cubicBezTo>
                            <a:pt x="7821433" y="-31049"/>
                            <a:pt x="8202947" y="41205"/>
                            <a:pt x="8524203" y="0"/>
                          </a:cubicBezTo>
                          <a:cubicBezTo>
                            <a:pt x="8826452" y="-67005"/>
                            <a:pt x="9064888" y="21138"/>
                            <a:pt x="9640277" y="0"/>
                          </a:cubicBezTo>
                          <a:cubicBezTo>
                            <a:pt x="10249907" y="-37690"/>
                            <a:pt x="10668851" y="310701"/>
                            <a:pt x="10695372" y="505250"/>
                          </a:cubicBezTo>
                          <a:cubicBezTo>
                            <a:pt x="10711921" y="650252"/>
                            <a:pt x="10669442" y="744319"/>
                            <a:pt x="10695372" y="944736"/>
                          </a:cubicBezTo>
                          <a:cubicBezTo>
                            <a:pt x="10716348" y="1160067"/>
                            <a:pt x="10688346" y="1141791"/>
                            <a:pt x="10695372" y="1326718"/>
                          </a:cubicBezTo>
                          <a:cubicBezTo>
                            <a:pt x="10715589" y="1506794"/>
                            <a:pt x="10627466" y="1672671"/>
                            <a:pt x="10695372" y="1794956"/>
                          </a:cubicBezTo>
                          <a:cubicBezTo>
                            <a:pt x="10772611" y="1908200"/>
                            <a:pt x="10641163" y="2065868"/>
                            <a:pt x="10695372" y="2263193"/>
                          </a:cubicBezTo>
                          <a:cubicBezTo>
                            <a:pt x="10750328" y="2465956"/>
                            <a:pt x="10702072" y="2535220"/>
                            <a:pt x="10695372" y="2731430"/>
                          </a:cubicBezTo>
                          <a:cubicBezTo>
                            <a:pt x="10680856" y="2948784"/>
                            <a:pt x="10679217" y="3093170"/>
                            <a:pt x="10695372" y="3380390"/>
                          </a:cubicBezTo>
                          <a:cubicBezTo>
                            <a:pt x="10739378" y="3624914"/>
                            <a:pt x="10121178" y="3980536"/>
                            <a:pt x="9640277" y="3885641"/>
                          </a:cubicBezTo>
                          <a:cubicBezTo>
                            <a:pt x="9301631" y="3924469"/>
                            <a:pt x="9112681" y="3836411"/>
                            <a:pt x="8781759" y="3885641"/>
                          </a:cubicBezTo>
                          <a:cubicBezTo>
                            <a:pt x="8417171" y="3927667"/>
                            <a:pt x="8284608" y="3890053"/>
                            <a:pt x="7923241" y="3885641"/>
                          </a:cubicBezTo>
                          <a:cubicBezTo>
                            <a:pt x="7570821" y="3873114"/>
                            <a:pt x="7266592" y="3883549"/>
                            <a:pt x="6978871" y="3885641"/>
                          </a:cubicBezTo>
                          <a:cubicBezTo>
                            <a:pt x="6681174" y="3952714"/>
                            <a:pt x="6263815" y="3852698"/>
                            <a:pt x="6034501" y="3885641"/>
                          </a:cubicBezTo>
                          <a:cubicBezTo>
                            <a:pt x="5688525" y="3925610"/>
                            <a:pt x="5548285" y="3875435"/>
                            <a:pt x="5261834" y="3885641"/>
                          </a:cubicBezTo>
                          <a:cubicBezTo>
                            <a:pt x="5006630" y="3889519"/>
                            <a:pt x="4956489" y="3866130"/>
                            <a:pt x="4660870" y="3885641"/>
                          </a:cubicBezTo>
                          <a:cubicBezTo>
                            <a:pt x="4369461" y="3902681"/>
                            <a:pt x="4311209" y="3870085"/>
                            <a:pt x="4059908" y="3885641"/>
                          </a:cubicBezTo>
                          <a:cubicBezTo>
                            <a:pt x="3818473" y="3912632"/>
                            <a:pt x="3680875" y="3879305"/>
                            <a:pt x="3373094" y="3885641"/>
                          </a:cubicBezTo>
                          <a:cubicBezTo>
                            <a:pt x="3102880" y="3874242"/>
                            <a:pt x="3003117" y="3863456"/>
                            <a:pt x="2772130" y="3885641"/>
                          </a:cubicBezTo>
                          <a:cubicBezTo>
                            <a:pt x="2521206" y="3782466"/>
                            <a:pt x="1615335" y="3845239"/>
                            <a:pt x="1055094" y="3885641"/>
                          </a:cubicBezTo>
                          <a:cubicBezTo>
                            <a:pt x="484425" y="3988530"/>
                            <a:pt x="-79757" y="3663595"/>
                            <a:pt x="0" y="3380390"/>
                          </a:cubicBezTo>
                          <a:cubicBezTo>
                            <a:pt x="-64705" y="3179126"/>
                            <a:pt x="32988" y="3077984"/>
                            <a:pt x="0" y="2940904"/>
                          </a:cubicBezTo>
                          <a:cubicBezTo>
                            <a:pt x="-59516" y="2819139"/>
                            <a:pt x="82435" y="2674175"/>
                            <a:pt x="0" y="2530170"/>
                          </a:cubicBezTo>
                          <a:cubicBezTo>
                            <a:pt x="-49026" y="2361845"/>
                            <a:pt x="62877" y="2195267"/>
                            <a:pt x="0" y="2090684"/>
                          </a:cubicBezTo>
                          <a:cubicBezTo>
                            <a:pt x="-66151" y="1998753"/>
                            <a:pt x="135539" y="1808927"/>
                            <a:pt x="0" y="1679950"/>
                          </a:cubicBezTo>
                          <a:cubicBezTo>
                            <a:pt x="-93757" y="1565309"/>
                            <a:pt x="12650" y="1383405"/>
                            <a:pt x="0" y="1269216"/>
                          </a:cubicBezTo>
                          <a:cubicBezTo>
                            <a:pt x="-28746" y="1134575"/>
                            <a:pt x="76133" y="829877"/>
                            <a:pt x="0" y="505250"/>
                          </a:cubicBezTo>
                          <a:close/>
                        </a:path>
                        <a:path w="10695372" h="3885641" fill="none" stroke="0" extrusionOk="0">
                          <a:moveTo>
                            <a:pt x="0" y="505250"/>
                          </a:moveTo>
                          <a:cubicBezTo>
                            <a:pt x="-266423" y="350587"/>
                            <a:pt x="498896" y="122344"/>
                            <a:pt x="1055094" y="0"/>
                          </a:cubicBezTo>
                          <a:cubicBezTo>
                            <a:pt x="1207977" y="38997"/>
                            <a:pt x="1546210" y="-638"/>
                            <a:pt x="1999464" y="0"/>
                          </a:cubicBezTo>
                          <a:cubicBezTo>
                            <a:pt x="2421957" y="-9323"/>
                            <a:pt x="2395050" y="26687"/>
                            <a:pt x="2686278" y="0"/>
                          </a:cubicBezTo>
                          <a:cubicBezTo>
                            <a:pt x="2958432" y="-23894"/>
                            <a:pt x="3248291" y="21258"/>
                            <a:pt x="3373094" y="0"/>
                          </a:cubicBezTo>
                          <a:cubicBezTo>
                            <a:pt x="3506923" y="-5118"/>
                            <a:pt x="4095348" y="97251"/>
                            <a:pt x="4317464" y="0"/>
                          </a:cubicBezTo>
                          <a:cubicBezTo>
                            <a:pt x="4579792" y="17259"/>
                            <a:pt x="4910471" y="68634"/>
                            <a:pt x="5261834" y="0"/>
                          </a:cubicBezTo>
                          <a:cubicBezTo>
                            <a:pt x="5636811" y="-5895"/>
                            <a:pt x="5744383" y="33865"/>
                            <a:pt x="5948649" y="0"/>
                          </a:cubicBezTo>
                          <a:cubicBezTo>
                            <a:pt x="6139155" y="-25682"/>
                            <a:pt x="6417533" y="66773"/>
                            <a:pt x="6635463" y="0"/>
                          </a:cubicBezTo>
                          <a:cubicBezTo>
                            <a:pt x="6861744" y="-7247"/>
                            <a:pt x="7418930" y="7505"/>
                            <a:pt x="7665685" y="0"/>
                          </a:cubicBezTo>
                          <a:cubicBezTo>
                            <a:pt x="7990429" y="-21335"/>
                            <a:pt x="8168504" y="81201"/>
                            <a:pt x="8524203" y="0"/>
                          </a:cubicBezTo>
                          <a:cubicBezTo>
                            <a:pt x="8885629" y="-46067"/>
                            <a:pt x="9250008" y="-28190"/>
                            <a:pt x="9640277" y="0"/>
                          </a:cubicBezTo>
                          <a:cubicBezTo>
                            <a:pt x="10239773" y="96530"/>
                            <a:pt x="10661164" y="166619"/>
                            <a:pt x="10695372" y="505250"/>
                          </a:cubicBezTo>
                          <a:cubicBezTo>
                            <a:pt x="10788702" y="621823"/>
                            <a:pt x="10603372" y="760229"/>
                            <a:pt x="10695372" y="915984"/>
                          </a:cubicBezTo>
                          <a:cubicBezTo>
                            <a:pt x="10746107" y="1040285"/>
                            <a:pt x="10608966" y="1243068"/>
                            <a:pt x="10695372" y="1355470"/>
                          </a:cubicBezTo>
                          <a:cubicBezTo>
                            <a:pt x="10765185" y="1427479"/>
                            <a:pt x="10637527" y="1578414"/>
                            <a:pt x="10695372" y="1708702"/>
                          </a:cubicBezTo>
                          <a:cubicBezTo>
                            <a:pt x="10777786" y="1808257"/>
                            <a:pt x="10660079" y="1975986"/>
                            <a:pt x="10695372" y="2119436"/>
                          </a:cubicBezTo>
                          <a:cubicBezTo>
                            <a:pt x="10702080" y="2288637"/>
                            <a:pt x="10610182" y="2403854"/>
                            <a:pt x="10695372" y="2530170"/>
                          </a:cubicBezTo>
                          <a:cubicBezTo>
                            <a:pt x="10809344" y="2664747"/>
                            <a:pt x="10665943" y="2721456"/>
                            <a:pt x="10695372" y="2883402"/>
                          </a:cubicBezTo>
                          <a:cubicBezTo>
                            <a:pt x="10690877" y="3062387"/>
                            <a:pt x="10648536" y="3156228"/>
                            <a:pt x="10695372" y="3380390"/>
                          </a:cubicBezTo>
                          <a:cubicBezTo>
                            <a:pt x="10720900" y="3686679"/>
                            <a:pt x="10212966" y="3991497"/>
                            <a:pt x="9640277" y="3885641"/>
                          </a:cubicBezTo>
                          <a:cubicBezTo>
                            <a:pt x="9282940" y="3877878"/>
                            <a:pt x="9077474" y="3847295"/>
                            <a:pt x="8610055" y="3885641"/>
                          </a:cubicBezTo>
                          <a:cubicBezTo>
                            <a:pt x="8107528" y="3928637"/>
                            <a:pt x="8105690" y="3854279"/>
                            <a:pt x="7837389" y="3885641"/>
                          </a:cubicBezTo>
                          <a:cubicBezTo>
                            <a:pt x="7591348" y="3906873"/>
                            <a:pt x="7307264" y="3870529"/>
                            <a:pt x="7150575" y="3885641"/>
                          </a:cubicBezTo>
                          <a:cubicBezTo>
                            <a:pt x="7075981" y="3961505"/>
                            <a:pt x="6576955" y="3713514"/>
                            <a:pt x="6120353" y="3885641"/>
                          </a:cubicBezTo>
                          <a:cubicBezTo>
                            <a:pt x="5652536" y="3941969"/>
                            <a:pt x="5753668" y="3890260"/>
                            <a:pt x="5519389" y="3885641"/>
                          </a:cubicBezTo>
                          <a:cubicBezTo>
                            <a:pt x="5397563" y="3945173"/>
                            <a:pt x="5193430" y="3881536"/>
                            <a:pt x="4993976" y="3885641"/>
                          </a:cubicBezTo>
                          <a:cubicBezTo>
                            <a:pt x="4794522" y="3889746"/>
                            <a:pt x="4619094" y="3861686"/>
                            <a:pt x="4489167" y="3885641"/>
                          </a:cubicBezTo>
                          <a:cubicBezTo>
                            <a:pt x="4007264" y="3891852"/>
                            <a:pt x="3836398" y="3886103"/>
                            <a:pt x="3458944" y="3885641"/>
                          </a:cubicBezTo>
                          <a:cubicBezTo>
                            <a:pt x="3053027" y="3908123"/>
                            <a:pt x="3082682" y="3882174"/>
                            <a:pt x="2772130" y="3885641"/>
                          </a:cubicBezTo>
                          <a:cubicBezTo>
                            <a:pt x="2453497" y="3902100"/>
                            <a:pt x="2364553" y="3841163"/>
                            <a:pt x="2171168" y="3885641"/>
                          </a:cubicBezTo>
                          <a:cubicBezTo>
                            <a:pt x="1963909" y="3915724"/>
                            <a:pt x="1478177" y="3906704"/>
                            <a:pt x="1055094" y="3885641"/>
                          </a:cubicBezTo>
                          <a:cubicBezTo>
                            <a:pt x="478530" y="3855215"/>
                            <a:pt x="-106667" y="3729701"/>
                            <a:pt x="0" y="3380390"/>
                          </a:cubicBezTo>
                          <a:cubicBezTo>
                            <a:pt x="-69364" y="3288537"/>
                            <a:pt x="106297" y="3129888"/>
                            <a:pt x="0" y="2940904"/>
                          </a:cubicBezTo>
                          <a:cubicBezTo>
                            <a:pt x="-100915" y="2726434"/>
                            <a:pt x="98991" y="2651697"/>
                            <a:pt x="0" y="2530170"/>
                          </a:cubicBezTo>
                          <a:cubicBezTo>
                            <a:pt x="-86898" y="2384599"/>
                            <a:pt x="83073" y="2309955"/>
                            <a:pt x="0" y="2148187"/>
                          </a:cubicBezTo>
                          <a:cubicBezTo>
                            <a:pt x="-122191" y="1990253"/>
                            <a:pt x="96115" y="1861946"/>
                            <a:pt x="0" y="1708702"/>
                          </a:cubicBezTo>
                          <a:cubicBezTo>
                            <a:pt x="-81169" y="1587872"/>
                            <a:pt x="13153" y="1484621"/>
                            <a:pt x="0" y="1240464"/>
                          </a:cubicBezTo>
                          <a:cubicBezTo>
                            <a:pt x="17262" y="1026804"/>
                            <a:pt x="69909" y="1027833"/>
                            <a:pt x="0" y="915984"/>
                          </a:cubicBezTo>
                          <a:cubicBezTo>
                            <a:pt x="-113089" y="808143"/>
                            <a:pt x="103979" y="694352"/>
                            <a:pt x="0" y="50525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9" name="Rectangle: Rounded Corners 38">
              <a:extLst>
                <a:ext uri="{FF2B5EF4-FFF2-40B4-BE49-F238E27FC236}">
                  <a16:creationId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10695372"/>
                        <a:gd name="connsiteY0" fmla="*/ 505250 h 3885641"/>
                        <a:gd name="connsiteX1" fmla="*/ 1055094 w 10695372"/>
                        <a:gd name="connsiteY1" fmla="*/ 0 h 3885641"/>
                        <a:gd name="connsiteX2" fmla="*/ 1999464 w 10695372"/>
                        <a:gd name="connsiteY2" fmla="*/ 0 h 3885641"/>
                        <a:gd name="connsiteX3" fmla="*/ 2686278 w 10695372"/>
                        <a:gd name="connsiteY3" fmla="*/ 0 h 3885641"/>
                        <a:gd name="connsiteX4" fmla="*/ 3373094 w 10695372"/>
                        <a:gd name="connsiteY4" fmla="*/ 0 h 3885641"/>
                        <a:gd name="connsiteX5" fmla="*/ 4317464 w 10695372"/>
                        <a:gd name="connsiteY5" fmla="*/ 0 h 3885641"/>
                        <a:gd name="connsiteX6" fmla="*/ 5261834 w 10695372"/>
                        <a:gd name="connsiteY6" fmla="*/ 0 h 3885641"/>
                        <a:gd name="connsiteX7" fmla="*/ 5948649 w 10695372"/>
                        <a:gd name="connsiteY7" fmla="*/ 0 h 3885641"/>
                        <a:gd name="connsiteX8" fmla="*/ 6635463 w 10695372"/>
                        <a:gd name="connsiteY8" fmla="*/ 0 h 3885641"/>
                        <a:gd name="connsiteX9" fmla="*/ 7665685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15984 h 3885641"/>
                        <a:gd name="connsiteX14" fmla="*/ 10695372 w 10695372"/>
                        <a:gd name="connsiteY14" fmla="*/ 1355470 h 3885641"/>
                        <a:gd name="connsiteX15" fmla="*/ 10695372 w 10695372"/>
                        <a:gd name="connsiteY15" fmla="*/ 1708702 h 3885641"/>
                        <a:gd name="connsiteX16" fmla="*/ 10695372 w 10695372"/>
                        <a:gd name="connsiteY16" fmla="*/ 2119436 h 3885641"/>
                        <a:gd name="connsiteX17" fmla="*/ 10695372 w 10695372"/>
                        <a:gd name="connsiteY17" fmla="*/ 2530170 h 3885641"/>
                        <a:gd name="connsiteX18" fmla="*/ 10695372 w 10695372"/>
                        <a:gd name="connsiteY18" fmla="*/ 2883402 h 3885641"/>
                        <a:gd name="connsiteX19" fmla="*/ 10695372 w 10695372"/>
                        <a:gd name="connsiteY19" fmla="*/ 3380390 h 3885641"/>
                        <a:gd name="connsiteX20" fmla="*/ 9640277 w 10695372"/>
                        <a:gd name="connsiteY20" fmla="*/ 3885641 h 3885641"/>
                        <a:gd name="connsiteX21" fmla="*/ 8610055 w 10695372"/>
                        <a:gd name="connsiteY21" fmla="*/ 3885641 h 3885641"/>
                        <a:gd name="connsiteX22" fmla="*/ 7837389 w 10695372"/>
                        <a:gd name="connsiteY22" fmla="*/ 3885641 h 3885641"/>
                        <a:gd name="connsiteX23" fmla="*/ 7150575 w 10695372"/>
                        <a:gd name="connsiteY23" fmla="*/ 3885641 h 3885641"/>
                        <a:gd name="connsiteX24" fmla="*/ 6120353 w 10695372"/>
                        <a:gd name="connsiteY24" fmla="*/ 3885641 h 3885641"/>
                        <a:gd name="connsiteX25" fmla="*/ 5519389 w 10695372"/>
                        <a:gd name="connsiteY25" fmla="*/ 3885641 h 3885641"/>
                        <a:gd name="connsiteX26" fmla="*/ 5014580 w 10695372"/>
                        <a:gd name="connsiteY26" fmla="*/ 3885641 h 3885641"/>
                        <a:gd name="connsiteX27" fmla="*/ 4489167 w 10695372"/>
                        <a:gd name="connsiteY27" fmla="*/ 3885641 h 3885641"/>
                        <a:gd name="connsiteX28" fmla="*/ 3458944 w 10695372"/>
                        <a:gd name="connsiteY28" fmla="*/ 3885641 h 3885641"/>
                        <a:gd name="connsiteX29" fmla="*/ 2772130 w 10695372"/>
                        <a:gd name="connsiteY29" fmla="*/ 3885641 h 3885641"/>
                        <a:gd name="connsiteX30" fmla="*/ 2171168 w 10695372"/>
                        <a:gd name="connsiteY30" fmla="*/ 3885641 h 3885641"/>
                        <a:gd name="connsiteX31" fmla="*/ 1055094 w 10695372"/>
                        <a:gd name="connsiteY31" fmla="*/ 3885641 h 3885641"/>
                        <a:gd name="connsiteX32" fmla="*/ 0 w 10695372"/>
                        <a:gd name="connsiteY32" fmla="*/ 3380390 h 3885641"/>
                        <a:gd name="connsiteX33" fmla="*/ 0 w 10695372"/>
                        <a:gd name="connsiteY33" fmla="*/ 2940904 h 3885641"/>
                        <a:gd name="connsiteX34" fmla="*/ 0 w 10695372"/>
                        <a:gd name="connsiteY34" fmla="*/ 2530170 h 3885641"/>
                        <a:gd name="connsiteX35" fmla="*/ 0 w 10695372"/>
                        <a:gd name="connsiteY35" fmla="*/ 2148187 h 3885641"/>
                        <a:gd name="connsiteX36" fmla="*/ 0 w 10695372"/>
                        <a:gd name="connsiteY36" fmla="*/ 1708702 h 3885641"/>
                        <a:gd name="connsiteX37" fmla="*/ 0 w 10695372"/>
                        <a:gd name="connsiteY37" fmla="*/ 1240464 h 3885641"/>
                        <a:gd name="connsiteX38" fmla="*/ 0 w 10695372"/>
                        <a:gd name="connsiteY38" fmla="*/ 915984 h 3885641"/>
                        <a:gd name="connsiteX39" fmla="*/ 0 w 10695372"/>
                        <a:gd name="connsiteY39" fmla="*/ 505250 h 3885641"/>
                        <a:gd name="connsiteX0" fmla="*/ 0 w 10695372"/>
                        <a:gd name="connsiteY0" fmla="*/ 505250 h 3885641"/>
                        <a:gd name="connsiteX1" fmla="*/ 1055094 w 10695372"/>
                        <a:gd name="connsiteY1" fmla="*/ 0 h 3885641"/>
                        <a:gd name="connsiteX2" fmla="*/ 2085316 w 10695372"/>
                        <a:gd name="connsiteY2" fmla="*/ 0 h 3885641"/>
                        <a:gd name="connsiteX3" fmla="*/ 2943834 w 10695372"/>
                        <a:gd name="connsiteY3" fmla="*/ 0 h 3885641"/>
                        <a:gd name="connsiteX4" fmla="*/ 3630648 w 10695372"/>
                        <a:gd name="connsiteY4" fmla="*/ 0 h 3885641"/>
                        <a:gd name="connsiteX5" fmla="*/ 4489167 w 10695372"/>
                        <a:gd name="connsiteY5" fmla="*/ 0 h 3885641"/>
                        <a:gd name="connsiteX6" fmla="*/ 5090130 w 10695372"/>
                        <a:gd name="connsiteY6" fmla="*/ 0 h 3885641"/>
                        <a:gd name="connsiteX7" fmla="*/ 5862797 w 10695372"/>
                        <a:gd name="connsiteY7" fmla="*/ 0 h 3885641"/>
                        <a:gd name="connsiteX8" fmla="*/ 6721315 w 10695372"/>
                        <a:gd name="connsiteY8" fmla="*/ 0 h 3885641"/>
                        <a:gd name="connsiteX9" fmla="*/ 7579833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44736 h 3885641"/>
                        <a:gd name="connsiteX14" fmla="*/ 10695372 w 10695372"/>
                        <a:gd name="connsiteY14" fmla="*/ 1326718 h 3885641"/>
                        <a:gd name="connsiteX15" fmla="*/ 10695372 w 10695372"/>
                        <a:gd name="connsiteY15" fmla="*/ 1794956 h 3885641"/>
                        <a:gd name="connsiteX16" fmla="*/ 10695372 w 10695372"/>
                        <a:gd name="connsiteY16" fmla="*/ 2263193 h 3885641"/>
                        <a:gd name="connsiteX17" fmla="*/ 10695372 w 10695372"/>
                        <a:gd name="connsiteY17" fmla="*/ 2731430 h 3885641"/>
                        <a:gd name="connsiteX18" fmla="*/ 10695372 w 10695372"/>
                        <a:gd name="connsiteY18" fmla="*/ 3380390 h 3885641"/>
                        <a:gd name="connsiteX19" fmla="*/ 9640277 w 10695372"/>
                        <a:gd name="connsiteY19" fmla="*/ 3885641 h 3885641"/>
                        <a:gd name="connsiteX20" fmla="*/ 8781759 w 10695372"/>
                        <a:gd name="connsiteY20" fmla="*/ 3885641 h 3885641"/>
                        <a:gd name="connsiteX21" fmla="*/ 7923241 w 10695372"/>
                        <a:gd name="connsiteY21" fmla="*/ 3885641 h 3885641"/>
                        <a:gd name="connsiteX22" fmla="*/ 6978871 w 10695372"/>
                        <a:gd name="connsiteY22" fmla="*/ 3885641 h 3885641"/>
                        <a:gd name="connsiteX23" fmla="*/ 6034501 w 10695372"/>
                        <a:gd name="connsiteY23" fmla="*/ 3885641 h 3885641"/>
                        <a:gd name="connsiteX24" fmla="*/ 5261834 w 10695372"/>
                        <a:gd name="connsiteY24" fmla="*/ 3885641 h 3885641"/>
                        <a:gd name="connsiteX25" fmla="*/ 4660870 w 10695372"/>
                        <a:gd name="connsiteY25" fmla="*/ 3885641 h 3885641"/>
                        <a:gd name="connsiteX26" fmla="*/ 4059908 w 10695372"/>
                        <a:gd name="connsiteY26" fmla="*/ 3885641 h 3885641"/>
                        <a:gd name="connsiteX27" fmla="*/ 3373094 w 10695372"/>
                        <a:gd name="connsiteY27" fmla="*/ 3885641 h 3885641"/>
                        <a:gd name="connsiteX28" fmla="*/ 2772130 w 10695372"/>
                        <a:gd name="connsiteY28" fmla="*/ 3885641 h 3885641"/>
                        <a:gd name="connsiteX29" fmla="*/ 1055094 w 10695372"/>
                        <a:gd name="connsiteY29" fmla="*/ 3885641 h 3885641"/>
                        <a:gd name="connsiteX30" fmla="*/ 0 w 10695372"/>
                        <a:gd name="connsiteY30" fmla="*/ 3380390 h 3885641"/>
                        <a:gd name="connsiteX31" fmla="*/ 0 w 10695372"/>
                        <a:gd name="connsiteY31" fmla="*/ 2940904 h 3885641"/>
                        <a:gd name="connsiteX32" fmla="*/ 0 w 10695372"/>
                        <a:gd name="connsiteY32" fmla="*/ 2530170 h 3885641"/>
                        <a:gd name="connsiteX33" fmla="*/ 0 w 10695372"/>
                        <a:gd name="connsiteY33" fmla="*/ 2090684 h 3885641"/>
                        <a:gd name="connsiteX34" fmla="*/ 0 w 10695372"/>
                        <a:gd name="connsiteY34" fmla="*/ 1679950 h 3885641"/>
                        <a:gd name="connsiteX35" fmla="*/ 0 w 10695372"/>
                        <a:gd name="connsiteY35" fmla="*/ 1269216 h 3885641"/>
                        <a:gd name="connsiteX36" fmla="*/ 0 w 10695372"/>
                        <a:gd name="connsiteY36" fmla="*/ 505250 h 38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95372" h="3885641" fill="none" extrusionOk="0">
                          <a:moveTo>
                            <a:pt x="0" y="505250"/>
                          </a:moveTo>
                          <a:cubicBezTo>
                            <a:pt x="-167063" y="267700"/>
                            <a:pt x="498858" y="-89098"/>
                            <a:pt x="1055094" y="0"/>
                          </a:cubicBezTo>
                          <a:cubicBezTo>
                            <a:pt x="1209669" y="-121316"/>
                            <a:pt x="1550405" y="-44985"/>
                            <a:pt x="1999464" y="0"/>
                          </a:cubicBezTo>
                          <a:cubicBezTo>
                            <a:pt x="2442580" y="-148"/>
                            <a:pt x="2394770" y="32326"/>
                            <a:pt x="2686278" y="0"/>
                          </a:cubicBezTo>
                          <a:cubicBezTo>
                            <a:pt x="2954448" y="2386"/>
                            <a:pt x="3235857" y="32103"/>
                            <a:pt x="3373094" y="0"/>
                          </a:cubicBezTo>
                          <a:cubicBezTo>
                            <a:pt x="3548182" y="-26962"/>
                            <a:pt x="4013069" y="57685"/>
                            <a:pt x="4317464" y="0"/>
                          </a:cubicBezTo>
                          <a:cubicBezTo>
                            <a:pt x="4631223" y="-44111"/>
                            <a:pt x="4868926" y="19925"/>
                            <a:pt x="5261834" y="0"/>
                          </a:cubicBezTo>
                          <a:cubicBezTo>
                            <a:pt x="5637528" y="-9431"/>
                            <a:pt x="5774155" y="10430"/>
                            <a:pt x="5948649" y="0"/>
                          </a:cubicBezTo>
                          <a:cubicBezTo>
                            <a:pt x="6137781" y="-41661"/>
                            <a:pt x="6405337" y="39926"/>
                            <a:pt x="6635463" y="0"/>
                          </a:cubicBezTo>
                          <a:cubicBezTo>
                            <a:pt x="6794677" y="-22998"/>
                            <a:pt x="7454263" y="77299"/>
                            <a:pt x="7665685" y="0"/>
                          </a:cubicBezTo>
                          <a:cubicBezTo>
                            <a:pt x="7871329" y="-18680"/>
                            <a:pt x="8167511" y="37164"/>
                            <a:pt x="8524203" y="0"/>
                          </a:cubicBezTo>
                          <a:cubicBezTo>
                            <a:pt x="8939907" y="-14748"/>
                            <a:pt x="9183854" y="64523"/>
                            <a:pt x="9640277" y="0"/>
                          </a:cubicBezTo>
                          <a:cubicBezTo>
                            <a:pt x="10108074" y="2004"/>
                            <a:pt x="10676894" y="186665"/>
                            <a:pt x="10695372" y="505250"/>
                          </a:cubicBezTo>
                          <a:cubicBezTo>
                            <a:pt x="10748294" y="614260"/>
                            <a:pt x="10607154" y="784438"/>
                            <a:pt x="10695372" y="915984"/>
                          </a:cubicBezTo>
                          <a:cubicBezTo>
                            <a:pt x="10769530" y="1050849"/>
                            <a:pt x="10616204" y="1281624"/>
                            <a:pt x="10695372" y="1355470"/>
                          </a:cubicBezTo>
                          <a:cubicBezTo>
                            <a:pt x="10742621" y="1439805"/>
                            <a:pt x="10619406" y="1578045"/>
                            <a:pt x="10695372" y="1708702"/>
                          </a:cubicBezTo>
                          <a:cubicBezTo>
                            <a:pt x="10761493" y="1818878"/>
                            <a:pt x="10664452" y="1968964"/>
                            <a:pt x="10695372" y="2119436"/>
                          </a:cubicBezTo>
                          <a:cubicBezTo>
                            <a:pt x="10722367" y="2298994"/>
                            <a:pt x="10595872" y="2421129"/>
                            <a:pt x="10695372" y="2530170"/>
                          </a:cubicBezTo>
                          <a:cubicBezTo>
                            <a:pt x="10784556" y="2663840"/>
                            <a:pt x="10674538" y="2722706"/>
                            <a:pt x="10695372" y="2883402"/>
                          </a:cubicBezTo>
                          <a:cubicBezTo>
                            <a:pt x="10694845" y="3076137"/>
                            <a:pt x="10640611" y="3143988"/>
                            <a:pt x="10695372" y="3380390"/>
                          </a:cubicBezTo>
                          <a:cubicBezTo>
                            <a:pt x="10683309" y="3596558"/>
                            <a:pt x="10222914" y="3842348"/>
                            <a:pt x="9640277" y="3885641"/>
                          </a:cubicBezTo>
                          <a:cubicBezTo>
                            <a:pt x="9251820" y="3874835"/>
                            <a:pt x="9045521" y="3860318"/>
                            <a:pt x="8610055" y="3885641"/>
                          </a:cubicBezTo>
                          <a:cubicBezTo>
                            <a:pt x="8123909" y="3942730"/>
                            <a:pt x="8096111" y="3849463"/>
                            <a:pt x="7837389" y="3885641"/>
                          </a:cubicBezTo>
                          <a:cubicBezTo>
                            <a:pt x="7600341" y="3902336"/>
                            <a:pt x="7284871" y="3843266"/>
                            <a:pt x="7150575" y="3885641"/>
                          </a:cubicBezTo>
                          <a:cubicBezTo>
                            <a:pt x="6943794" y="3848419"/>
                            <a:pt x="6638651" y="3810779"/>
                            <a:pt x="6120353" y="3885641"/>
                          </a:cubicBezTo>
                          <a:cubicBezTo>
                            <a:pt x="5651171" y="3914850"/>
                            <a:pt x="5766393" y="3889783"/>
                            <a:pt x="5519389" y="3885641"/>
                          </a:cubicBezTo>
                          <a:cubicBezTo>
                            <a:pt x="5354835" y="3889735"/>
                            <a:pt x="5139500" y="3879386"/>
                            <a:pt x="5014580" y="3885641"/>
                          </a:cubicBezTo>
                          <a:cubicBezTo>
                            <a:pt x="4889660" y="3891896"/>
                            <a:pt x="4717692" y="3859439"/>
                            <a:pt x="4489167" y="3885641"/>
                          </a:cubicBezTo>
                          <a:cubicBezTo>
                            <a:pt x="4021094" y="3891979"/>
                            <a:pt x="3842588" y="3827946"/>
                            <a:pt x="3458944" y="3885641"/>
                          </a:cubicBezTo>
                          <a:cubicBezTo>
                            <a:pt x="3059474" y="3911433"/>
                            <a:pt x="3086629" y="3888943"/>
                            <a:pt x="2772130" y="3885641"/>
                          </a:cubicBezTo>
                          <a:cubicBezTo>
                            <a:pt x="2443798" y="3873448"/>
                            <a:pt x="2380715" y="3835792"/>
                            <a:pt x="2171168" y="3885641"/>
                          </a:cubicBezTo>
                          <a:cubicBezTo>
                            <a:pt x="1960941" y="3875278"/>
                            <a:pt x="1411189" y="3893234"/>
                            <a:pt x="1055094" y="3885641"/>
                          </a:cubicBezTo>
                          <a:cubicBezTo>
                            <a:pt x="463041" y="3951455"/>
                            <a:pt x="-70484" y="3671449"/>
                            <a:pt x="0" y="3380390"/>
                          </a:cubicBezTo>
                          <a:cubicBezTo>
                            <a:pt x="-88214" y="3240151"/>
                            <a:pt x="92056" y="3171950"/>
                            <a:pt x="0" y="2940904"/>
                          </a:cubicBezTo>
                          <a:cubicBezTo>
                            <a:pt x="-78852" y="2717387"/>
                            <a:pt x="111016" y="2673126"/>
                            <a:pt x="0" y="2530170"/>
                          </a:cubicBezTo>
                          <a:cubicBezTo>
                            <a:pt x="-62897" y="2382505"/>
                            <a:pt x="113370" y="2307614"/>
                            <a:pt x="0" y="2148187"/>
                          </a:cubicBezTo>
                          <a:cubicBezTo>
                            <a:pt x="-83430" y="1974193"/>
                            <a:pt x="87145" y="1869494"/>
                            <a:pt x="0" y="1708702"/>
                          </a:cubicBezTo>
                          <a:cubicBezTo>
                            <a:pt x="-75824" y="1609148"/>
                            <a:pt x="22139" y="1466011"/>
                            <a:pt x="0" y="1240464"/>
                          </a:cubicBezTo>
                          <a:cubicBezTo>
                            <a:pt x="-3615" y="1021634"/>
                            <a:pt x="56302" y="1037896"/>
                            <a:pt x="0" y="915984"/>
                          </a:cubicBezTo>
                          <a:cubicBezTo>
                            <a:pt x="-81920" y="757115"/>
                            <a:pt x="79608" y="666801"/>
                            <a:pt x="0" y="505250"/>
                          </a:cubicBezTo>
                          <a:close/>
                        </a:path>
                        <a:path w="10695372" h="3885641" stroke="0" extrusionOk="0">
                          <a:moveTo>
                            <a:pt x="0" y="505250"/>
                          </a:moveTo>
                          <a:cubicBezTo>
                            <a:pt x="-41668" y="258887"/>
                            <a:pt x="382333" y="191346"/>
                            <a:pt x="1055094" y="0"/>
                          </a:cubicBezTo>
                          <a:cubicBezTo>
                            <a:pt x="1437170" y="-34494"/>
                            <a:pt x="1630171" y="15972"/>
                            <a:pt x="2085316" y="0"/>
                          </a:cubicBezTo>
                          <a:cubicBezTo>
                            <a:pt x="2462337" y="-29210"/>
                            <a:pt x="2727432" y="49324"/>
                            <a:pt x="2943834" y="0"/>
                          </a:cubicBezTo>
                          <a:cubicBezTo>
                            <a:pt x="3153751" y="6602"/>
                            <a:pt x="3384102" y="51487"/>
                            <a:pt x="3630648" y="0"/>
                          </a:cubicBezTo>
                          <a:cubicBezTo>
                            <a:pt x="3836040" y="-27539"/>
                            <a:pt x="4064471" y="62362"/>
                            <a:pt x="4489167" y="0"/>
                          </a:cubicBezTo>
                          <a:cubicBezTo>
                            <a:pt x="4862441" y="-40946"/>
                            <a:pt x="4843377" y="20379"/>
                            <a:pt x="5090130" y="0"/>
                          </a:cubicBezTo>
                          <a:cubicBezTo>
                            <a:pt x="5281481" y="2470"/>
                            <a:pt x="5525992" y="-23656"/>
                            <a:pt x="5862797" y="0"/>
                          </a:cubicBezTo>
                          <a:cubicBezTo>
                            <a:pt x="6153663" y="-13348"/>
                            <a:pt x="6310537" y="73026"/>
                            <a:pt x="6721315" y="0"/>
                          </a:cubicBezTo>
                          <a:cubicBezTo>
                            <a:pt x="7148768" y="-10000"/>
                            <a:pt x="7347534" y="19987"/>
                            <a:pt x="7579833" y="0"/>
                          </a:cubicBezTo>
                          <a:cubicBezTo>
                            <a:pt x="7821433" y="-31049"/>
                            <a:pt x="8202947" y="41205"/>
                            <a:pt x="8524203" y="0"/>
                          </a:cubicBezTo>
                          <a:cubicBezTo>
                            <a:pt x="8826452" y="-67005"/>
                            <a:pt x="9064888" y="21138"/>
                            <a:pt x="9640277" y="0"/>
                          </a:cubicBezTo>
                          <a:cubicBezTo>
                            <a:pt x="10249907" y="-37690"/>
                            <a:pt x="10668851" y="310701"/>
                            <a:pt x="10695372" y="505250"/>
                          </a:cubicBezTo>
                          <a:cubicBezTo>
                            <a:pt x="10711921" y="650252"/>
                            <a:pt x="10669442" y="744319"/>
                            <a:pt x="10695372" y="944736"/>
                          </a:cubicBezTo>
                          <a:cubicBezTo>
                            <a:pt x="10716348" y="1160067"/>
                            <a:pt x="10688346" y="1141791"/>
                            <a:pt x="10695372" y="1326718"/>
                          </a:cubicBezTo>
                          <a:cubicBezTo>
                            <a:pt x="10715589" y="1506794"/>
                            <a:pt x="10627466" y="1672671"/>
                            <a:pt x="10695372" y="1794956"/>
                          </a:cubicBezTo>
                          <a:cubicBezTo>
                            <a:pt x="10772611" y="1908200"/>
                            <a:pt x="10641163" y="2065868"/>
                            <a:pt x="10695372" y="2263193"/>
                          </a:cubicBezTo>
                          <a:cubicBezTo>
                            <a:pt x="10750328" y="2465956"/>
                            <a:pt x="10702072" y="2535220"/>
                            <a:pt x="10695372" y="2731430"/>
                          </a:cubicBezTo>
                          <a:cubicBezTo>
                            <a:pt x="10680856" y="2948784"/>
                            <a:pt x="10679217" y="3093170"/>
                            <a:pt x="10695372" y="3380390"/>
                          </a:cubicBezTo>
                          <a:cubicBezTo>
                            <a:pt x="10739378" y="3624914"/>
                            <a:pt x="10121178" y="3980536"/>
                            <a:pt x="9640277" y="3885641"/>
                          </a:cubicBezTo>
                          <a:cubicBezTo>
                            <a:pt x="9301631" y="3924469"/>
                            <a:pt x="9112681" y="3836411"/>
                            <a:pt x="8781759" y="3885641"/>
                          </a:cubicBezTo>
                          <a:cubicBezTo>
                            <a:pt x="8417171" y="3927667"/>
                            <a:pt x="8284608" y="3890053"/>
                            <a:pt x="7923241" y="3885641"/>
                          </a:cubicBezTo>
                          <a:cubicBezTo>
                            <a:pt x="7570821" y="3873114"/>
                            <a:pt x="7266592" y="3883549"/>
                            <a:pt x="6978871" y="3885641"/>
                          </a:cubicBezTo>
                          <a:cubicBezTo>
                            <a:pt x="6681174" y="3952714"/>
                            <a:pt x="6263815" y="3852698"/>
                            <a:pt x="6034501" y="3885641"/>
                          </a:cubicBezTo>
                          <a:cubicBezTo>
                            <a:pt x="5688525" y="3925610"/>
                            <a:pt x="5548285" y="3875435"/>
                            <a:pt x="5261834" y="3885641"/>
                          </a:cubicBezTo>
                          <a:cubicBezTo>
                            <a:pt x="5006630" y="3889519"/>
                            <a:pt x="4956489" y="3866130"/>
                            <a:pt x="4660870" y="3885641"/>
                          </a:cubicBezTo>
                          <a:cubicBezTo>
                            <a:pt x="4369461" y="3902681"/>
                            <a:pt x="4311209" y="3870085"/>
                            <a:pt x="4059908" y="3885641"/>
                          </a:cubicBezTo>
                          <a:cubicBezTo>
                            <a:pt x="3818473" y="3912632"/>
                            <a:pt x="3680875" y="3879305"/>
                            <a:pt x="3373094" y="3885641"/>
                          </a:cubicBezTo>
                          <a:cubicBezTo>
                            <a:pt x="3102880" y="3874242"/>
                            <a:pt x="3003117" y="3863456"/>
                            <a:pt x="2772130" y="3885641"/>
                          </a:cubicBezTo>
                          <a:cubicBezTo>
                            <a:pt x="2521206" y="3782466"/>
                            <a:pt x="1615335" y="3845239"/>
                            <a:pt x="1055094" y="3885641"/>
                          </a:cubicBezTo>
                          <a:cubicBezTo>
                            <a:pt x="484425" y="3988530"/>
                            <a:pt x="-79757" y="3663595"/>
                            <a:pt x="0" y="3380390"/>
                          </a:cubicBezTo>
                          <a:cubicBezTo>
                            <a:pt x="-64705" y="3179126"/>
                            <a:pt x="32988" y="3077984"/>
                            <a:pt x="0" y="2940904"/>
                          </a:cubicBezTo>
                          <a:cubicBezTo>
                            <a:pt x="-59516" y="2819139"/>
                            <a:pt x="82435" y="2674175"/>
                            <a:pt x="0" y="2530170"/>
                          </a:cubicBezTo>
                          <a:cubicBezTo>
                            <a:pt x="-49026" y="2361845"/>
                            <a:pt x="62877" y="2195267"/>
                            <a:pt x="0" y="2090684"/>
                          </a:cubicBezTo>
                          <a:cubicBezTo>
                            <a:pt x="-66151" y="1998753"/>
                            <a:pt x="135539" y="1808927"/>
                            <a:pt x="0" y="1679950"/>
                          </a:cubicBezTo>
                          <a:cubicBezTo>
                            <a:pt x="-93757" y="1565309"/>
                            <a:pt x="12650" y="1383405"/>
                            <a:pt x="0" y="1269216"/>
                          </a:cubicBezTo>
                          <a:cubicBezTo>
                            <a:pt x="-28746" y="1134575"/>
                            <a:pt x="76133" y="829877"/>
                            <a:pt x="0" y="505250"/>
                          </a:cubicBezTo>
                          <a:close/>
                        </a:path>
                        <a:path w="10695372" h="3885641" fill="none" stroke="0" extrusionOk="0">
                          <a:moveTo>
                            <a:pt x="0" y="505250"/>
                          </a:moveTo>
                          <a:cubicBezTo>
                            <a:pt x="-266423" y="350587"/>
                            <a:pt x="498896" y="122344"/>
                            <a:pt x="1055094" y="0"/>
                          </a:cubicBezTo>
                          <a:cubicBezTo>
                            <a:pt x="1207977" y="38997"/>
                            <a:pt x="1546210" y="-638"/>
                            <a:pt x="1999464" y="0"/>
                          </a:cubicBezTo>
                          <a:cubicBezTo>
                            <a:pt x="2421957" y="-9323"/>
                            <a:pt x="2395050" y="26687"/>
                            <a:pt x="2686278" y="0"/>
                          </a:cubicBezTo>
                          <a:cubicBezTo>
                            <a:pt x="2958432" y="-23894"/>
                            <a:pt x="3248291" y="21258"/>
                            <a:pt x="3373094" y="0"/>
                          </a:cubicBezTo>
                          <a:cubicBezTo>
                            <a:pt x="3506923" y="-5118"/>
                            <a:pt x="4095348" y="97251"/>
                            <a:pt x="4317464" y="0"/>
                          </a:cubicBezTo>
                          <a:cubicBezTo>
                            <a:pt x="4579792" y="17259"/>
                            <a:pt x="4910471" y="68634"/>
                            <a:pt x="5261834" y="0"/>
                          </a:cubicBezTo>
                          <a:cubicBezTo>
                            <a:pt x="5636811" y="-5895"/>
                            <a:pt x="5744383" y="33865"/>
                            <a:pt x="5948649" y="0"/>
                          </a:cubicBezTo>
                          <a:cubicBezTo>
                            <a:pt x="6139155" y="-25682"/>
                            <a:pt x="6417533" y="66773"/>
                            <a:pt x="6635463" y="0"/>
                          </a:cubicBezTo>
                          <a:cubicBezTo>
                            <a:pt x="6861744" y="-7247"/>
                            <a:pt x="7418930" y="7505"/>
                            <a:pt x="7665685" y="0"/>
                          </a:cubicBezTo>
                          <a:cubicBezTo>
                            <a:pt x="7990429" y="-21335"/>
                            <a:pt x="8168504" y="81201"/>
                            <a:pt x="8524203" y="0"/>
                          </a:cubicBezTo>
                          <a:cubicBezTo>
                            <a:pt x="8885629" y="-46067"/>
                            <a:pt x="9250008" y="-28190"/>
                            <a:pt x="9640277" y="0"/>
                          </a:cubicBezTo>
                          <a:cubicBezTo>
                            <a:pt x="10239773" y="96530"/>
                            <a:pt x="10661164" y="166619"/>
                            <a:pt x="10695372" y="505250"/>
                          </a:cubicBezTo>
                          <a:cubicBezTo>
                            <a:pt x="10788702" y="621823"/>
                            <a:pt x="10603372" y="760229"/>
                            <a:pt x="10695372" y="915984"/>
                          </a:cubicBezTo>
                          <a:cubicBezTo>
                            <a:pt x="10746107" y="1040285"/>
                            <a:pt x="10608966" y="1243068"/>
                            <a:pt x="10695372" y="1355470"/>
                          </a:cubicBezTo>
                          <a:cubicBezTo>
                            <a:pt x="10765185" y="1427479"/>
                            <a:pt x="10637527" y="1578414"/>
                            <a:pt x="10695372" y="1708702"/>
                          </a:cubicBezTo>
                          <a:cubicBezTo>
                            <a:pt x="10777786" y="1808257"/>
                            <a:pt x="10660079" y="1975986"/>
                            <a:pt x="10695372" y="2119436"/>
                          </a:cubicBezTo>
                          <a:cubicBezTo>
                            <a:pt x="10702080" y="2288637"/>
                            <a:pt x="10610182" y="2403854"/>
                            <a:pt x="10695372" y="2530170"/>
                          </a:cubicBezTo>
                          <a:cubicBezTo>
                            <a:pt x="10809344" y="2664747"/>
                            <a:pt x="10665943" y="2721456"/>
                            <a:pt x="10695372" y="2883402"/>
                          </a:cubicBezTo>
                          <a:cubicBezTo>
                            <a:pt x="10690877" y="3062387"/>
                            <a:pt x="10648536" y="3156228"/>
                            <a:pt x="10695372" y="3380390"/>
                          </a:cubicBezTo>
                          <a:cubicBezTo>
                            <a:pt x="10720900" y="3686679"/>
                            <a:pt x="10212966" y="3991497"/>
                            <a:pt x="9640277" y="3885641"/>
                          </a:cubicBezTo>
                          <a:cubicBezTo>
                            <a:pt x="9282940" y="3877878"/>
                            <a:pt x="9077474" y="3847295"/>
                            <a:pt x="8610055" y="3885641"/>
                          </a:cubicBezTo>
                          <a:cubicBezTo>
                            <a:pt x="8107528" y="3928637"/>
                            <a:pt x="8105690" y="3854279"/>
                            <a:pt x="7837389" y="3885641"/>
                          </a:cubicBezTo>
                          <a:cubicBezTo>
                            <a:pt x="7591348" y="3906873"/>
                            <a:pt x="7307264" y="3870529"/>
                            <a:pt x="7150575" y="3885641"/>
                          </a:cubicBezTo>
                          <a:cubicBezTo>
                            <a:pt x="7075981" y="3961505"/>
                            <a:pt x="6576955" y="3713514"/>
                            <a:pt x="6120353" y="3885641"/>
                          </a:cubicBezTo>
                          <a:cubicBezTo>
                            <a:pt x="5652536" y="3941969"/>
                            <a:pt x="5753668" y="3890260"/>
                            <a:pt x="5519389" y="3885641"/>
                          </a:cubicBezTo>
                          <a:cubicBezTo>
                            <a:pt x="5397563" y="3945173"/>
                            <a:pt x="5193430" y="3881536"/>
                            <a:pt x="4993976" y="3885641"/>
                          </a:cubicBezTo>
                          <a:cubicBezTo>
                            <a:pt x="4794522" y="3889746"/>
                            <a:pt x="4619094" y="3861686"/>
                            <a:pt x="4489167" y="3885641"/>
                          </a:cubicBezTo>
                          <a:cubicBezTo>
                            <a:pt x="4007264" y="3891852"/>
                            <a:pt x="3836398" y="3886103"/>
                            <a:pt x="3458944" y="3885641"/>
                          </a:cubicBezTo>
                          <a:cubicBezTo>
                            <a:pt x="3053027" y="3908123"/>
                            <a:pt x="3082682" y="3882174"/>
                            <a:pt x="2772130" y="3885641"/>
                          </a:cubicBezTo>
                          <a:cubicBezTo>
                            <a:pt x="2453497" y="3902100"/>
                            <a:pt x="2364553" y="3841163"/>
                            <a:pt x="2171168" y="3885641"/>
                          </a:cubicBezTo>
                          <a:cubicBezTo>
                            <a:pt x="1963909" y="3915724"/>
                            <a:pt x="1478177" y="3906704"/>
                            <a:pt x="1055094" y="3885641"/>
                          </a:cubicBezTo>
                          <a:cubicBezTo>
                            <a:pt x="478530" y="3855215"/>
                            <a:pt x="-106667" y="3729701"/>
                            <a:pt x="0" y="3380390"/>
                          </a:cubicBezTo>
                          <a:cubicBezTo>
                            <a:pt x="-69364" y="3288537"/>
                            <a:pt x="106297" y="3129888"/>
                            <a:pt x="0" y="2940904"/>
                          </a:cubicBezTo>
                          <a:cubicBezTo>
                            <a:pt x="-100915" y="2726434"/>
                            <a:pt x="98991" y="2651697"/>
                            <a:pt x="0" y="2530170"/>
                          </a:cubicBezTo>
                          <a:cubicBezTo>
                            <a:pt x="-86898" y="2384599"/>
                            <a:pt x="83073" y="2309955"/>
                            <a:pt x="0" y="2148187"/>
                          </a:cubicBezTo>
                          <a:cubicBezTo>
                            <a:pt x="-122191" y="1990253"/>
                            <a:pt x="96115" y="1861946"/>
                            <a:pt x="0" y="1708702"/>
                          </a:cubicBezTo>
                          <a:cubicBezTo>
                            <a:pt x="-81169" y="1587872"/>
                            <a:pt x="13153" y="1484621"/>
                            <a:pt x="0" y="1240464"/>
                          </a:cubicBezTo>
                          <a:cubicBezTo>
                            <a:pt x="17262" y="1026804"/>
                            <a:pt x="69909" y="1027833"/>
                            <a:pt x="0" y="915984"/>
                          </a:cubicBezTo>
                          <a:cubicBezTo>
                            <a:pt x="-113089" y="808143"/>
                            <a:pt x="103979" y="694352"/>
                            <a:pt x="0" y="50525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40" name="Rectangle: Rounded Corners 39">
              <a:extLst>
                <a:ext uri="{FF2B5EF4-FFF2-40B4-BE49-F238E27FC236}">
                  <a16:creationId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custGeom>
                      <a:avLst/>
                      <a:gdLst>
                        <a:gd name="connsiteX0" fmla="*/ 0 w 10695372"/>
                        <a:gd name="connsiteY0" fmla="*/ 505250 h 3885641"/>
                        <a:gd name="connsiteX1" fmla="*/ 1055094 w 10695372"/>
                        <a:gd name="connsiteY1" fmla="*/ 0 h 3885641"/>
                        <a:gd name="connsiteX2" fmla="*/ 2085316 w 10695372"/>
                        <a:gd name="connsiteY2" fmla="*/ 0 h 3885641"/>
                        <a:gd name="connsiteX3" fmla="*/ 2943834 w 10695372"/>
                        <a:gd name="connsiteY3" fmla="*/ 0 h 3885641"/>
                        <a:gd name="connsiteX4" fmla="*/ 3630648 w 10695372"/>
                        <a:gd name="connsiteY4" fmla="*/ 0 h 3885641"/>
                        <a:gd name="connsiteX5" fmla="*/ 4489167 w 10695372"/>
                        <a:gd name="connsiteY5" fmla="*/ 0 h 3885641"/>
                        <a:gd name="connsiteX6" fmla="*/ 5090130 w 10695372"/>
                        <a:gd name="connsiteY6" fmla="*/ 0 h 3885641"/>
                        <a:gd name="connsiteX7" fmla="*/ 5862797 w 10695372"/>
                        <a:gd name="connsiteY7" fmla="*/ 0 h 3885641"/>
                        <a:gd name="connsiteX8" fmla="*/ 6721315 w 10695372"/>
                        <a:gd name="connsiteY8" fmla="*/ 0 h 3885641"/>
                        <a:gd name="connsiteX9" fmla="*/ 7579833 w 10695372"/>
                        <a:gd name="connsiteY9" fmla="*/ 0 h 3885641"/>
                        <a:gd name="connsiteX10" fmla="*/ 8524203 w 10695372"/>
                        <a:gd name="connsiteY10" fmla="*/ 0 h 3885641"/>
                        <a:gd name="connsiteX11" fmla="*/ 9640277 w 10695372"/>
                        <a:gd name="connsiteY11" fmla="*/ 0 h 3885641"/>
                        <a:gd name="connsiteX12" fmla="*/ 10695372 w 10695372"/>
                        <a:gd name="connsiteY12" fmla="*/ 505250 h 3885641"/>
                        <a:gd name="connsiteX13" fmla="*/ 10695372 w 10695372"/>
                        <a:gd name="connsiteY13" fmla="*/ 944736 h 3885641"/>
                        <a:gd name="connsiteX14" fmla="*/ 10695372 w 10695372"/>
                        <a:gd name="connsiteY14" fmla="*/ 1326718 h 3885641"/>
                        <a:gd name="connsiteX15" fmla="*/ 10695372 w 10695372"/>
                        <a:gd name="connsiteY15" fmla="*/ 1794956 h 3885641"/>
                        <a:gd name="connsiteX16" fmla="*/ 10695372 w 10695372"/>
                        <a:gd name="connsiteY16" fmla="*/ 2263193 h 3885641"/>
                        <a:gd name="connsiteX17" fmla="*/ 10695372 w 10695372"/>
                        <a:gd name="connsiteY17" fmla="*/ 2731430 h 3885641"/>
                        <a:gd name="connsiteX18" fmla="*/ 10695372 w 10695372"/>
                        <a:gd name="connsiteY18" fmla="*/ 3380390 h 3885641"/>
                        <a:gd name="connsiteX19" fmla="*/ 9640277 w 10695372"/>
                        <a:gd name="connsiteY19" fmla="*/ 3885641 h 3885641"/>
                        <a:gd name="connsiteX20" fmla="*/ 8781759 w 10695372"/>
                        <a:gd name="connsiteY20" fmla="*/ 3885641 h 3885641"/>
                        <a:gd name="connsiteX21" fmla="*/ 7923241 w 10695372"/>
                        <a:gd name="connsiteY21" fmla="*/ 3885641 h 3885641"/>
                        <a:gd name="connsiteX22" fmla="*/ 6978871 w 10695372"/>
                        <a:gd name="connsiteY22" fmla="*/ 3885641 h 3885641"/>
                        <a:gd name="connsiteX23" fmla="*/ 6034501 w 10695372"/>
                        <a:gd name="connsiteY23" fmla="*/ 3885641 h 3885641"/>
                        <a:gd name="connsiteX24" fmla="*/ 5261834 w 10695372"/>
                        <a:gd name="connsiteY24" fmla="*/ 3885641 h 3885641"/>
                        <a:gd name="connsiteX25" fmla="*/ 4660870 w 10695372"/>
                        <a:gd name="connsiteY25" fmla="*/ 3885641 h 3885641"/>
                        <a:gd name="connsiteX26" fmla="*/ 4059908 w 10695372"/>
                        <a:gd name="connsiteY26" fmla="*/ 3885641 h 3885641"/>
                        <a:gd name="connsiteX27" fmla="*/ 3373094 w 10695372"/>
                        <a:gd name="connsiteY27" fmla="*/ 3885641 h 3885641"/>
                        <a:gd name="connsiteX28" fmla="*/ 2772130 w 10695372"/>
                        <a:gd name="connsiteY28" fmla="*/ 3885641 h 3885641"/>
                        <a:gd name="connsiteX29" fmla="*/ 1055094 w 10695372"/>
                        <a:gd name="connsiteY29" fmla="*/ 3885641 h 3885641"/>
                        <a:gd name="connsiteX30" fmla="*/ 0 w 10695372"/>
                        <a:gd name="connsiteY30" fmla="*/ 3380390 h 3885641"/>
                        <a:gd name="connsiteX31" fmla="*/ 0 w 10695372"/>
                        <a:gd name="connsiteY31" fmla="*/ 2940904 h 3885641"/>
                        <a:gd name="connsiteX32" fmla="*/ 0 w 10695372"/>
                        <a:gd name="connsiteY32" fmla="*/ 2530170 h 3885641"/>
                        <a:gd name="connsiteX33" fmla="*/ 0 w 10695372"/>
                        <a:gd name="connsiteY33" fmla="*/ 2090684 h 3885641"/>
                        <a:gd name="connsiteX34" fmla="*/ 0 w 10695372"/>
                        <a:gd name="connsiteY34" fmla="*/ 1679950 h 3885641"/>
                        <a:gd name="connsiteX35" fmla="*/ 0 w 10695372"/>
                        <a:gd name="connsiteY35" fmla="*/ 1269216 h 3885641"/>
                        <a:gd name="connsiteX36" fmla="*/ 0 w 10695372"/>
                        <a:gd name="connsiteY36" fmla="*/ 505250 h 38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95372" h="3885641" extrusionOk="0">
                          <a:moveTo>
                            <a:pt x="0" y="505250"/>
                          </a:moveTo>
                          <a:cubicBezTo>
                            <a:pt x="-153232" y="334812"/>
                            <a:pt x="417756" y="202583"/>
                            <a:pt x="1055094" y="0"/>
                          </a:cubicBezTo>
                          <a:cubicBezTo>
                            <a:pt x="1396675" y="43602"/>
                            <a:pt x="1704801" y="6802"/>
                            <a:pt x="2085316" y="0"/>
                          </a:cubicBezTo>
                          <a:cubicBezTo>
                            <a:pt x="2445060" y="-13497"/>
                            <a:pt x="2734105" y="22964"/>
                            <a:pt x="2943834" y="0"/>
                          </a:cubicBezTo>
                          <a:cubicBezTo>
                            <a:pt x="3114439" y="-22246"/>
                            <a:pt x="3436619" y="-10942"/>
                            <a:pt x="3630648" y="0"/>
                          </a:cubicBezTo>
                          <a:cubicBezTo>
                            <a:pt x="3857970" y="3010"/>
                            <a:pt x="4129958" y="48698"/>
                            <a:pt x="4489167" y="0"/>
                          </a:cubicBezTo>
                          <a:cubicBezTo>
                            <a:pt x="4857556" y="-22939"/>
                            <a:pt x="4846305" y="32348"/>
                            <a:pt x="5090130" y="0"/>
                          </a:cubicBezTo>
                          <a:cubicBezTo>
                            <a:pt x="5306071" y="-594"/>
                            <a:pt x="5550886" y="19155"/>
                            <a:pt x="5862797" y="0"/>
                          </a:cubicBezTo>
                          <a:cubicBezTo>
                            <a:pt x="6168355" y="-17845"/>
                            <a:pt x="6309774" y="42492"/>
                            <a:pt x="6721315" y="0"/>
                          </a:cubicBezTo>
                          <a:cubicBezTo>
                            <a:pt x="7166137" y="10162"/>
                            <a:pt x="7365620" y="-47079"/>
                            <a:pt x="7579833" y="0"/>
                          </a:cubicBezTo>
                          <a:cubicBezTo>
                            <a:pt x="7885806" y="4587"/>
                            <a:pt x="8208574" y="122345"/>
                            <a:pt x="8524203" y="0"/>
                          </a:cubicBezTo>
                          <a:cubicBezTo>
                            <a:pt x="8852141" y="-60738"/>
                            <a:pt x="9149295" y="-3898"/>
                            <a:pt x="9640277" y="0"/>
                          </a:cubicBezTo>
                          <a:cubicBezTo>
                            <a:pt x="10261185" y="11088"/>
                            <a:pt x="10705643" y="257877"/>
                            <a:pt x="10695372" y="505250"/>
                          </a:cubicBezTo>
                          <a:cubicBezTo>
                            <a:pt x="10725329" y="660011"/>
                            <a:pt x="10675824" y="718558"/>
                            <a:pt x="10695372" y="944736"/>
                          </a:cubicBezTo>
                          <a:cubicBezTo>
                            <a:pt x="10708530" y="1159938"/>
                            <a:pt x="10677999" y="1133910"/>
                            <a:pt x="10695372" y="1326718"/>
                          </a:cubicBezTo>
                          <a:cubicBezTo>
                            <a:pt x="10707187" y="1507506"/>
                            <a:pt x="10625873" y="1660850"/>
                            <a:pt x="10695372" y="1794956"/>
                          </a:cubicBezTo>
                          <a:cubicBezTo>
                            <a:pt x="10800801" y="1897177"/>
                            <a:pt x="10634059" y="2085440"/>
                            <a:pt x="10695372" y="2263193"/>
                          </a:cubicBezTo>
                          <a:cubicBezTo>
                            <a:pt x="10720426" y="2476763"/>
                            <a:pt x="10707817" y="2528835"/>
                            <a:pt x="10695372" y="2731430"/>
                          </a:cubicBezTo>
                          <a:cubicBezTo>
                            <a:pt x="10725324" y="2951897"/>
                            <a:pt x="10653808" y="3124375"/>
                            <a:pt x="10695372" y="3380390"/>
                          </a:cubicBezTo>
                          <a:cubicBezTo>
                            <a:pt x="10783847" y="3636682"/>
                            <a:pt x="10140153" y="3985552"/>
                            <a:pt x="9640277" y="3885641"/>
                          </a:cubicBezTo>
                          <a:cubicBezTo>
                            <a:pt x="9376626" y="3945762"/>
                            <a:pt x="9180325" y="3887743"/>
                            <a:pt x="8781759" y="3885641"/>
                          </a:cubicBezTo>
                          <a:cubicBezTo>
                            <a:pt x="8400531" y="3896927"/>
                            <a:pt x="8247539" y="3890511"/>
                            <a:pt x="7923241" y="3885641"/>
                          </a:cubicBezTo>
                          <a:cubicBezTo>
                            <a:pt x="7505844" y="3869575"/>
                            <a:pt x="7325474" y="3932434"/>
                            <a:pt x="6978871" y="3885641"/>
                          </a:cubicBezTo>
                          <a:cubicBezTo>
                            <a:pt x="6735194" y="3858526"/>
                            <a:pt x="6349869" y="3928511"/>
                            <a:pt x="6034501" y="3885641"/>
                          </a:cubicBezTo>
                          <a:cubicBezTo>
                            <a:pt x="5746361" y="3911294"/>
                            <a:pt x="5515042" y="3826488"/>
                            <a:pt x="5261834" y="3885641"/>
                          </a:cubicBezTo>
                          <a:cubicBezTo>
                            <a:pt x="5003644" y="3888826"/>
                            <a:pt x="4956241" y="3871610"/>
                            <a:pt x="4660870" y="3885641"/>
                          </a:cubicBezTo>
                          <a:cubicBezTo>
                            <a:pt x="4363128" y="3897009"/>
                            <a:pt x="4293076" y="3869400"/>
                            <a:pt x="4059908" y="3885641"/>
                          </a:cubicBezTo>
                          <a:cubicBezTo>
                            <a:pt x="3815699" y="3890850"/>
                            <a:pt x="3570070" y="3864367"/>
                            <a:pt x="3373094" y="3885641"/>
                          </a:cubicBezTo>
                          <a:cubicBezTo>
                            <a:pt x="3135227" y="3903649"/>
                            <a:pt x="2988022" y="3891066"/>
                            <a:pt x="2772130" y="3885641"/>
                          </a:cubicBezTo>
                          <a:cubicBezTo>
                            <a:pt x="2502440" y="3911770"/>
                            <a:pt x="1445862" y="3709568"/>
                            <a:pt x="1055094" y="3885641"/>
                          </a:cubicBezTo>
                          <a:cubicBezTo>
                            <a:pt x="398593" y="3969862"/>
                            <a:pt x="-16246" y="3659204"/>
                            <a:pt x="0" y="3380390"/>
                          </a:cubicBezTo>
                          <a:cubicBezTo>
                            <a:pt x="-49319" y="3170867"/>
                            <a:pt x="41010" y="3074715"/>
                            <a:pt x="0" y="2940904"/>
                          </a:cubicBezTo>
                          <a:cubicBezTo>
                            <a:pt x="-1717" y="2790184"/>
                            <a:pt x="56389" y="2726633"/>
                            <a:pt x="0" y="2530170"/>
                          </a:cubicBezTo>
                          <a:cubicBezTo>
                            <a:pt x="-63548" y="2388893"/>
                            <a:pt x="90324" y="2164138"/>
                            <a:pt x="0" y="2090684"/>
                          </a:cubicBezTo>
                          <a:cubicBezTo>
                            <a:pt x="-62369" y="1991081"/>
                            <a:pt x="105472" y="1820093"/>
                            <a:pt x="0" y="1679950"/>
                          </a:cubicBezTo>
                          <a:cubicBezTo>
                            <a:pt x="-94325" y="1508949"/>
                            <a:pt x="-5014" y="1418985"/>
                            <a:pt x="0" y="1269216"/>
                          </a:cubicBezTo>
                          <a:cubicBezTo>
                            <a:pt x="-70555" y="1125596"/>
                            <a:pt x="141804" y="893587"/>
                            <a:pt x="0" y="50525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grpSp>
      <p:pic>
        <p:nvPicPr>
          <p:cNvPr id="41" name="图片 8">
            <a:extLst>
              <a:ext uri="{FF2B5EF4-FFF2-40B4-BE49-F238E27FC236}">
                <a16:creationId xmlns:a16="http://schemas.microsoft.com/office/drawing/2014/main" id="{B0035DB2-05B3-45D1-B717-A729249A26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29" y="125315"/>
            <a:ext cx="1548108" cy="1658198"/>
          </a:xfrm>
          <a:prstGeom prst="rect">
            <a:avLst/>
          </a:prstGeom>
        </p:spPr>
      </p:pic>
      <p:sp>
        <p:nvSpPr>
          <p:cNvPr id="42" name="TextBox 41">
            <a:extLst>
              <a:ext uri="{FF2B5EF4-FFF2-40B4-BE49-F238E27FC236}">
                <a16:creationId xmlns:a16="http://schemas.microsoft.com/office/drawing/2014/main" id="{40C18CFD-793A-4B7B-A167-ECA09BE0C004}"/>
              </a:ext>
            </a:extLst>
          </p:cNvPr>
          <p:cNvSpPr txBox="1"/>
          <p:nvPr/>
        </p:nvSpPr>
        <p:spPr>
          <a:xfrm>
            <a:off x="1661160" y="592795"/>
            <a:ext cx="10119360" cy="3539430"/>
          </a:xfrm>
          <a:prstGeom prst="rect">
            <a:avLst/>
          </a:prstGeom>
          <a:noFill/>
        </p:spPr>
        <p:txBody>
          <a:bodyPr wrap="square">
            <a:spAutoFit/>
          </a:bodyPr>
          <a:lstStyle/>
          <a:p>
            <a:pPr lvl="0" algn="ctr"/>
            <a:r>
              <a:rPr lang="vi-VN" sz="3200" b="1">
                <a:solidFill>
                  <a:srgbClr val="F79646">
                    <a:lumMod val="50000"/>
                  </a:srgbClr>
                </a:solidFill>
                <a:latin typeface="+mj-lt"/>
                <a:cs typeface="Calibri" panose="020F0502020204030204" pitchFamily="34" charset="0"/>
              </a:rPr>
              <a:t>b</a:t>
            </a:r>
            <a:r>
              <a:rPr lang="en-US" sz="3200" b="1">
                <a:solidFill>
                  <a:srgbClr val="F79646">
                    <a:lumMod val="50000"/>
                  </a:srgbClr>
                </a:solidFill>
                <a:latin typeface="+mj-lt"/>
                <a:cs typeface="Calibri" panose="020F0502020204030204" pitchFamily="34" charset="0"/>
              </a:rPr>
              <a:t>. </a:t>
            </a:r>
            <a:r>
              <a:rPr lang="en-US" sz="3200" b="1" err="1">
                <a:solidFill>
                  <a:srgbClr val="F79646">
                    <a:lumMod val="50000"/>
                  </a:srgbClr>
                </a:solidFill>
                <a:latin typeface="+mj-lt"/>
                <a:cs typeface="Calibri" panose="020F0502020204030204" pitchFamily="34" charset="0"/>
              </a:rPr>
              <a:t>Tìm</a:t>
            </a:r>
            <a:r>
              <a:rPr lang="en-US" sz="3200" b="1">
                <a:solidFill>
                  <a:srgbClr val="F79646">
                    <a:lumMod val="50000"/>
                  </a:srgbClr>
                </a:solidFill>
                <a:latin typeface="+mj-lt"/>
                <a:cs typeface="Calibri" panose="020F0502020204030204" pitchFamily="34" charset="0"/>
              </a:rPr>
              <a:t> từ </a:t>
            </a:r>
            <a:r>
              <a:rPr lang="en-US" sz="3200" b="1" dirty="0" err="1">
                <a:solidFill>
                  <a:srgbClr val="F79646">
                    <a:lumMod val="50000"/>
                  </a:srgbClr>
                </a:solidFill>
                <a:latin typeface="+mj-lt"/>
                <a:cs typeface="Calibri" panose="020F0502020204030204" pitchFamily="34" charset="0"/>
              </a:rPr>
              <a:t>ngữ</a:t>
            </a:r>
            <a:r>
              <a:rPr lang="en-US" sz="3200" b="1" dirty="0">
                <a:solidFill>
                  <a:srgbClr val="F79646">
                    <a:lumMod val="50000"/>
                  </a:srgbClr>
                </a:solidFill>
                <a:latin typeface="+mj-lt"/>
                <a:cs typeface="Calibri" panose="020F0502020204030204" pitchFamily="34" charset="0"/>
              </a:rPr>
              <a:t> </a:t>
            </a:r>
            <a:r>
              <a:rPr lang="en-US" sz="3200" b="1" dirty="0" err="1">
                <a:solidFill>
                  <a:srgbClr val="F79646">
                    <a:lumMod val="50000"/>
                  </a:srgbClr>
                </a:solidFill>
                <a:latin typeface="+mj-lt"/>
                <a:cs typeface="Calibri" panose="020F0502020204030204" pitchFamily="34" charset="0"/>
              </a:rPr>
              <a:t>có</a:t>
            </a:r>
            <a:r>
              <a:rPr lang="en-US" sz="3200" b="1" dirty="0">
                <a:solidFill>
                  <a:srgbClr val="F79646">
                    <a:lumMod val="50000"/>
                  </a:srgbClr>
                </a:solidFill>
                <a:latin typeface="+mj-lt"/>
                <a:cs typeface="Calibri" panose="020F0502020204030204" pitchFamily="34" charset="0"/>
              </a:rPr>
              <a:t> </a:t>
            </a:r>
            <a:r>
              <a:rPr lang="en-US" sz="3200" b="1" err="1">
                <a:solidFill>
                  <a:srgbClr val="F79646">
                    <a:lumMod val="50000"/>
                  </a:srgbClr>
                </a:solidFill>
                <a:latin typeface="+mj-lt"/>
                <a:cs typeface="Calibri" panose="020F0502020204030204" pitchFamily="34" charset="0"/>
              </a:rPr>
              <a:t>tiếng</a:t>
            </a:r>
            <a:r>
              <a:rPr lang="en-US" sz="3200" b="1">
                <a:solidFill>
                  <a:srgbClr val="F79646">
                    <a:lumMod val="50000"/>
                  </a:srgbClr>
                </a:solidFill>
                <a:latin typeface="+mj-lt"/>
                <a:cs typeface="Calibri" panose="020F0502020204030204" pitchFamily="34" charset="0"/>
              </a:rPr>
              <a:t> </a:t>
            </a:r>
            <a:r>
              <a:rPr lang="vi-VN" sz="3200" b="1">
                <a:solidFill>
                  <a:srgbClr val="F79646">
                    <a:lumMod val="50000"/>
                  </a:srgbClr>
                </a:solidFill>
                <a:latin typeface="+mj-lt"/>
                <a:cs typeface="Calibri" panose="020F0502020204030204" pitchFamily="34" charset="0"/>
              </a:rPr>
              <a:t>chứa ăt hoặc ăc có nghĩa như sau:</a:t>
            </a:r>
          </a:p>
          <a:p>
            <a:pPr marL="457200" lvl="0" indent="-457200">
              <a:buFontTx/>
              <a:buChar char="-"/>
            </a:pPr>
            <a:r>
              <a:rPr lang="vi-VN" sz="3200" b="1">
                <a:solidFill>
                  <a:srgbClr val="F79646">
                    <a:lumMod val="50000"/>
                  </a:srgbClr>
                </a:solidFill>
                <a:latin typeface="+mj-lt"/>
                <a:cs typeface="Calibri" panose="020F0502020204030204" pitchFamily="34" charset="0"/>
              </a:rPr>
              <a:t>Tàu thuyền vướng vào chỗ cạn không đi được.</a:t>
            </a:r>
          </a:p>
          <a:p>
            <a:pPr lvl="0"/>
            <a:r>
              <a:rPr lang="vi-VN" sz="3200" b="1">
                <a:solidFill>
                  <a:srgbClr val="F79646">
                    <a:lumMod val="50000"/>
                  </a:srgbClr>
                </a:solidFill>
                <a:latin typeface="+mj-lt"/>
                <a:cs typeface="Calibri" panose="020F0502020204030204" pitchFamily="34" charset="0"/>
              </a:rPr>
              <a:t>                              </a:t>
            </a:r>
            <a:r>
              <a:rPr lang="vi-VN" sz="3200" b="1">
                <a:solidFill>
                  <a:srgbClr val="FF0000"/>
                </a:solidFill>
                <a:latin typeface="+mj-lt"/>
                <a:cs typeface="Calibri" panose="020F0502020204030204" pitchFamily="34" charset="0"/>
              </a:rPr>
              <a:t>mắc</a:t>
            </a:r>
          </a:p>
          <a:p>
            <a:pPr marL="457200" lvl="0" indent="-457200">
              <a:buFontTx/>
              <a:buChar char="-"/>
            </a:pPr>
            <a:r>
              <a:rPr lang="vi-VN" sz="3200" b="1">
                <a:solidFill>
                  <a:srgbClr val="F79646">
                    <a:lumMod val="50000"/>
                  </a:srgbClr>
                </a:solidFill>
                <a:latin typeface="+mj-lt"/>
                <a:cs typeface="Calibri" panose="020F0502020204030204" pitchFamily="34" charset="0"/>
              </a:rPr>
              <a:t>Hoạt động thu hoạch lúa.</a:t>
            </a:r>
          </a:p>
          <a:p>
            <a:pPr lvl="0"/>
            <a:r>
              <a:rPr lang="vi-VN" sz="3200" b="1">
                <a:solidFill>
                  <a:srgbClr val="F79646">
                    <a:lumMod val="50000"/>
                  </a:srgbClr>
                </a:solidFill>
                <a:latin typeface="+mj-lt"/>
                <a:cs typeface="Calibri" panose="020F0502020204030204" pitchFamily="34" charset="0"/>
              </a:rPr>
              <a:t>                               </a:t>
            </a:r>
            <a:r>
              <a:rPr lang="vi-VN" sz="3200" b="1">
                <a:solidFill>
                  <a:srgbClr val="FF0000"/>
                </a:solidFill>
                <a:latin typeface="+mj-lt"/>
                <a:cs typeface="Calibri" panose="020F0502020204030204" pitchFamily="34" charset="0"/>
              </a:rPr>
              <a:t>gặt</a:t>
            </a:r>
          </a:p>
          <a:p>
            <a:pPr marL="457200" lvl="0" indent="-457200">
              <a:buFontTx/>
              <a:buChar char="-"/>
            </a:pPr>
            <a:r>
              <a:rPr lang="vi-VN" sz="3200" b="1">
                <a:solidFill>
                  <a:srgbClr val="F79646">
                    <a:lumMod val="50000"/>
                  </a:srgbClr>
                </a:solidFill>
                <a:latin typeface="+mj-lt"/>
                <a:cs typeface="Calibri" panose="020F0502020204030204" pitchFamily="34" charset="0"/>
              </a:rPr>
              <a:t>Làm sạch quần áo bằng cách vò, giũ trong nước.</a:t>
            </a:r>
          </a:p>
          <a:p>
            <a:pPr lvl="0"/>
            <a:r>
              <a:rPr lang="vi-VN" sz="3200" b="1">
                <a:solidFill>
                  <a:srgbClr val="F79646">
                    <a:lumMod val="50000"/>
                  </a:srgbClr>
                </a:solidFill>
                <a:latin typeface="+mj-lt"/>
                <a:cs typeface="Calibri" panose="020F0502020204030204" pitchFamily="34" charset="0"/>
              </a:rPr>
              <a:t>                              </a:t>
            </a:r>
            <a:r>
              <a:rPr lang="vi-VN" sz="3200" b="1">
                <a:solidFill>
                  <a:srgbClr val="FF0000"/>
                </a:solidFill>
                <a:latin typeface="+mj-lt"/>
                <a:cs typeface="Calibri" panose="020F0502020204030204" pitchFamily="34" charset="0"/>
              </a:rPr>
              <a:t>giặt</a:t>
            </a:r>
            <a:endParaRPr lang="en-US" sz="3200" b="1" dirty="0">
              <a:solidFill>
                <a:srgbClr val="FF0000"/>
              </a:solidFill>
              <a:latin typeface="+mj-lt"/>
              <a:cs typeface="Calibri" panose="020F0502020204030204" pitchFamily="34" charset="0"/>
            </a:endParaRPr>
          </a:p>
        </p:txBody>
      </p:sp>
      <p:pic>
        <p:nvPicPr>
          <p:cNvPr id="14" name="Picture 13">
            <a:extLst>
              <a:ext uri="{FF2B5EF4-FFF2-40B4-BE49-F238E27FC236}">
                <a16:creationId xmlns:a16="http://schemas.microsoft.com/office/drawing/2014/main" id="{502F9BB8-6C98-4D8D-AB0B-7C21E9E69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934" y="3108960"/>
            <a:ext cx="6539995" cy="3749040"/>
          </a:xfrm>
          <a:prstGeom prst="rect">
            <a:avLst/>
          </a:prstGeom>
        </p:spPr>
      </p:pic>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2" presetClass="entr" presetSubtype="4" fill="hold" nodeType="with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xEl>
                                                  <p:pRg st="2" end="2"/>
                                                </p:txEl>
                                              </p:spTgt>
                                            </p:tgtEl>
                                            <p:attrNameLst>
                                              <p:attrName>style.visibility</p:attrName>
                                            </p:attrNameLst>
                                          </p:cBhvr>
                                          <p:to>
                                            <p:strVal val="visible"/>
                                          </p:to>
                                        </p:set>
                                        <p:animEffect transition="in" filter="fade">
                                          <p:cBhvr>
                                            <p:cTn id="22" dur="500"/>
                                            <p:tgtEl>
                                              <p:spTgt spid="4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xEl>
                                                  <p:pRg st="6" end="6"/>
                                                </p:txEl>
                                              </p:spTgt>
                                            </p:tgtEl>
                                            <p:attrNameLst>
                                              <p:attrName>style.visibility</p:attrName>
                                            </p:attrNameLst>
                                          </p:cBhvr>
                                          <p:to>
                                            <p:strVal val="visible"/>
                                          </p:to>
                                        </p:set>
                                        <p:animEffect transition="in" filter="fade">
                                          <p:cBhvr>
                                            <p:cTn id="32" dur="500"/>
                                            <p:tgtEl>
                                              <p:spTgt spid="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xEl>
                                                  <p:pRg st="2" end="2"/>
                                                </p:txEl>
                                              </p:spTgt>
                                            </p:tgtEl>
                                            <p:attrNameLst>
                                              <p:attrName>style.visibility</p:attrName>
                                            </p:attrNameLst>
                                          </p:cBhvr>
                                          <p:to>
                                            <p:strVal val="visible"/>
                                          </p:to>
                                        </p:set>
                                        <p:animEffect transition="in" filter="fade">
                                          <p:cBhvr>
                                            <p:cTn id="22" dur="500"/>
                                            <p:tgtEl>
                                              <p:spTgt spid="4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xEl>
                                                  <p:pRg st="6" end="6"/>
                                                </p:txEl>
                                              </p:spTgt>
                                            </p:tgtEl>
                                            <p:attrNameLst>
                                              <p:attrName>style.visibility</p:attrName>
                                            </p:attrNameLst>
                                          </p:cBhvr>
                                          <p:to>
                                            <p:strVal val="visible"/>
                                          </p:to>
                                        </p:set>
                                        <p:animEffect transition="in" filter="fade">
                                          <p:cBhvr>
                                            <p:cTn id="32" dur="500"/>
                                            <p:tgtEl>
                                              <p:spTgt spid="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652" y="-1138936"/>
            <a:ext cx="15017342"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1492982" y="1404270"/>
            <a:ext cx="6445489" cy="1663212"/>
          </a:xfrm>
          <a:prstGeom prst="rect">
            <a:avLst/>
          </a:prstGeom>
          <a:noFill/>
        </p:spPr>
        <p:txBody>
          <a:bodyPr wrap="square" rtlCol="0" anchor="ctr">
            <a:spAutoFit/>
          </a:bodyPr>
          <a:lstStyle/>
          <a:p>
            <a:pPr lvl="0" algn="ctr">
              <a:lnSpc>
                <a:spcPct val="120000"/>
              </a:lnSpc>
              <a:defRPr/>
            </a:pPr>
            <a:r>
              <a:rPr lang="vi-VN" sz="440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Bài 3: Đặt 2 câu với từ ngữ tìm được ở bài tập 2.</a:t>
            </a:r>
            <a:endPar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35214" y="-190598"/>
            <a:ext cx="7931546"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897170" y="2042195"/>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435214" y="2273182"/>
            <a:ext cx="8467853" cy="2766911"/>
          </a:xfrm>
          <a:prstGeom prst="rect">
            <a:avLst/>
          </a:prstGeom>
          <a:noFill/>
        </p:spPr>
        <p:txBody>
          <a:bodyPr wrap="square">
            <a:spAutoFit/>
          </a:bodyPr>
          <a:lstStyle/>
          <a:p>
            <a:pPr lvl="0" algn="ctr">
              <a:lnSpc>
                <a:spcPct val="150000"/>
              </a:lnSpc>
              <a:defRPr/>
            </a:pPr>
            <a:r>
              <a:rPr kumimoji="0" lang="en-US" sz="4000" b="0" i="0" u="none" strike="noStrike" kern="1200" cap="none" spc="0" normalizeH="0" baseline="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Về</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nhà</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kể</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cho</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người</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thân</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nghe</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câu</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err="1">
                <a:ln>
                  <a:noFill/>
                </a:ln>
                <a:solidFill>
                  <a:srgbClr val="12735D"/>
                </a:solidFill>
                <a:effectLst/>
                <a:uLnTx/>
                <a:uFillTx/>
                <a:latin typeface="Calibri" panose="020F0502020204030204" pitchFamily="34" charset="0"/>
                <a:ea typeface="字魂59号-创粗黑"/>
                <a:cs typeface="Calibri" panose="020F0502020204030204" pitchFamily="34" charset="0"/>
              </a:rPr>
              <a:t>chuyện</a:t>
            </a:r>
            <a:r>
              <a:rPr kumimoji="0" lang="en-US" sz="4000" b="0" i="0" u="none" strike="noStrike" kern="1200" cap="none" spc="0" normalizeH="0" noProof="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lang="vi-VN" sz="4000" i="1">
                <a:solidFill>
                  <a:srgbClr val="12735D"/>
                </a:solidFill>
                <a:latin typeface="Calibri" panose="020F0502020204030204" pitchFamily="34" charset="0"/>
                <a:ea typeface="字魂59号-创粗黑"/>
                <a:cs typeface="Calibri" panose="020F0502020204030204" pitchFamily="34" charset="0"/>
              </a:rPr>
              <a:t>Cóc kiện Trời </a:t>
            </a:r>
            <a:r>
              <a:rPr lang="vi-VN" sz="4000">
                <a:solidFill>
                  <a:srgbClr val="12735D"/>
                </a:solidFill>
                <a:latin typeface="Calibri" panose="020F0502020204030204" pitchFamily="34" charset="0"/>
                <a:ea typeface="字魂59号-创粗黑"/>
                <a:cs typeface="Calibri" panose="020F0502020204030204" pitchFamily="34" charset="0"/>
              </a:rPr>
              <a:t>và chia sẻ cảm nghĩ của em về nhân vật cóc.</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670634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2" name="TextBox 1">
            <a:extLst>
              <a:ext uri="{FF2B5EF4-FFF2-40B4-BE49-F238E27FC236}">
                <a16:creationId xmlns:a16="http://schemas.microsoft.com/office/drawing/2014/main" id="{6E6165A7-02E5-4D9E-B5D5-9C08237C5D10}"/>
              </a:ext>
            </a:extLst>
          </p:cNvPr>
          <p:cNvSpPr txBox="1"/>
          <p:nvPr/>
        </p:nvSpPr>
        <p:spPr>
          <a:xfrm>
            <a:off x="3657600" y="1911987"/>
            <a:ext cx="5105400" cy="27469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Xin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chào</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và</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hẹn</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gặp</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rPr>
              <a:t>lại</a:t>
            </a:r>
            <a:endPar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Coiny" panose="02000903060500060000" pitchFamily="2" charset="0"/>
              <a:ea typeface="字魂59号-创粗黑"/>
              <a:cs typeface="+mn-cs"/>
            </a:endParaRPr>
          </a:p>
        </p:txBody>
      </p:sp>
    </p:spTree>
    <p:extLst>
      <p:ext uri="{BB962C8B-B14F-4D97-AF65-F5344CB8AC3E}">
        <p14:creationId xmlns:p14="http://schemas.microsoft.com/office/powerpoint/2010/main" val="333006469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2545001" y="2547757"/>
            <a:ext cx="6320070" cy="1389516"/>
            <a:chOff x="3621893" y="1819716"/>
            <a:chExt cx="6955907" cy="1048010"/>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3621893" y="1859756"/>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1</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id="{F953D702-DA6F-4E12-96CD-D548CD86F11B}"/>
                </a:ext>
              </a:extLst>
            </p:cNvPr>
            <p:cNvSpPr/>
            <p:nvPr/>
          </p:nvSpPr>
          <p:spPr>
            <a:xfrm>
              <a:off x="4992363" y="1837738"/>
              <a:ext cx="5566122" cy="94246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NGHE –VIẾT: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Trăng trên biển</a:t>
              </a:r>
              <a:endParaRPr kumimoji="0" lang="zh-CN" altLang="en-US" sz="3200"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174402" y="-343878"/>
            <a:ext cx="10331798" cy="6834028"/>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grpSp>
        <p:nvGrpSpPr>
          <p:cNvPr id="10" name="组合 9">
            <a:extLst>
              <a:ext uri="{FF2B5EF4-FFF2-40B4-BE49-F238E27FC236}">
                <a16:creationId xmlns:a16="http://schemas.microsoft.com/office/drawing/2014/main" id="{DCCE4400-57A0-436F-B7C5-3CBAD1597186}"/>
              </a:ext>
            </a:extLst>
          </p:cNvPr>
          <p:cNvGrpSpPr/>
          <p:nvPr/>
        </p:nvGrpSpPr>
        <p:grpSpPr>
          <a:xfrm>
            <a:off x="2203087" y="188505"/>
            <a:ext cx="6940913" cy="978587"/>
            <a:chOff x="5226735" y="1950996"/>
            <a:chExt cx="5596750" cy="1002614"/>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26735" y="1950996"/>
              <a:ext cx="762000" cy="763587"/>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199" b="0" i="1"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id="{F953D702-DA6F-4E12-96CD-D548CD86F11B}"/>
                </a:ext>
              </a:extLst>
            </p:cNvPr>
            <p:cNvSpPr/>
            <p:nvPr/>
          </p:nvSpPr>
          <p:spPr>
            <a:xfrm>
              <a:off x="6190805" y="2079986"/>
              <a:ext cx="4632680" cy="87362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NGHE – </a:t>
              </a:r>
              <a:r>
                <a:rPr kumimoji="0" lang="en-US" altLang="zh-CN" sz="3200" b="1" i="0" u="none" strike="noStrike" kern="1200" cap="none" spc="0" normalizeH="0" baseline="0" noProof="0" dirty="0" err="1">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VIẾT</a:t>
              </a:r>
              <a:endParaRPr kumimoji="0" lang="zh-CN" altLang="en-US" sz="32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16" name="图片 10">
            <a:extLst>
              <a:ext uri="{FF2B5EF4-FFF2-40B4-BE49-F238E27FC236}">
                <a16:creationId xmlns:a16="http://schemas.microsoft.com/office/drawing/2014/main" id="{FE826B3F-04C2-4AF4-A8B8-E50D31C0F1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18" name="图片 31">
            <a:extLst>
              <a:ext uri="{FF2B5EF4-FFF2-40B4-BE49-F238E27FC236}">
                <a16:creationId xmlns:a16="http://schemas.microsoft.com/office/drawing/2014/main" id="{787B4179-ECEE-4B0A-B7D6-C83E3394A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1026" name="Picture 2" descr="Cách tạo nền bảng xanh trên Powerpoint - Cách tạo nền slide trong  Powerpoint - VnDoc.com">
            <a:extLst>
              <a:ext uri="{FF2B5EF4-FFF2-40B4-BE49-F238E27FC236}">
                <a16:creationId xmlns:a16="http://schemas.microsoft.com/office/drawing/2014/main" id="{23FE42C1-0573-4446-A4A8-97672B319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9505" y="1246958"/>
            <a:ext cx="9144000" cy="5410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A59CD9-E43F-4733-81BC-FDD6DAC894DF}"/>
              </a:ext>
            </a:extLst>
          </p:cNvPr>
          <p:cNvSpPr txBox="1"/>
          <p:nvPr/>
        </p:nvSpPr>
        <p:spPr>
          <a:xfrm>
            <a:off x="4262349" y="1539313"/>
            <a:ext cx="4838700" cy="523220"/>
          </a:xfrm>
          <a:prstGeom prst="rect">
            <a:avLst/>
          </a:prstGeom>
          <a:noFill/>
        </p:spPr>
        <p:txBody>
          <a:bodyPr wrap="square" rtlCol="0">
            <a:spAutoFit/>
          </a:bodyPr>
          <a:lstStyle/>
          <a:p>
            <a:r>
              <a:rPr lang="en-US" sz="2800" b="1">
                <a:solidFill>
                  <a:srgbClr val="FFFF00"/>
                </a:solidFill>
                <a:latin typeface="HP001 4 hàng" panose="020B0603050302020204" pitchFamily="34" charset="0"/>
              </a:rPr>
              <a:t> Trăng trên biển</a:t>
            </a:r>
            <a:endParaRPr lang="en-US" sz="2800" b="1" dirty="0">
              <a:solidFill>
                <a:srgbClr val="FFFF00"/>
              </a:solidFill>
              <a:latin typeface="HP001 4 hàng" panose="020B0603050302020204" pitchFamily="34" charset="0"/>
            </a:endParaRPr>
          </a:p>
        </p:txBody>
      </p:sp>
      <p:sp>
        <p:nvSpPr>
          <p:cNvPr id="17" name="TextBox 16">
            <a:extLst>
              <a:ext uri="{FF2B5EF4-FFF2-40B4-BE49-F238E27FC236}">
                <a16:creationId xmlns:a16="http://schemas.microsoft.com/office/drawing/2014/main" id="{F5506C3C-1B1B-4808-92AB-09301B928644}"/>
              </a:ext>
            </a:extLst>
          </p:cNvPr>
          <p:cNvSpPr txBox="1"/>
          <p:nvPr/>
        </p:nvSpPr>
        <p:spPr>
          <a:xfrm>
            <a:off x="1525849" y="1931480"/>
            <a:ext cx="8775009" cy="3970318"/>
          </a:xfrm>
          <a:prstGeom prst="rect">
            <a:avLst/>
          </a:prstGeom>
          <a:noFill/>
        </p:spPr>
        <p:txBody>
          <a:bodyPr wrap="square" rtlCol="0">
            <a:spAutoFit/>
          </a:bodyPr>
          <a:lstStyle/>
          <a:p>
            <a:pPr algn="just"/>
            <a:r>
              <a:rPr lang="en-US" sz="2800" b="1">
                <a:solidFill>
                  <a:schemeClr val="bg1"/>
                </a:solidFill>
                <a:latin typeface="HP001 4 hàng" panose="020B0603050302020204" pitchFamily="34" charset="0"/>
              </a:rPr>
              <a:t>Trăng trên sông, trên đồng, trên làng quê, tôi đã thấy nhiều. Duy trăng trên biển lúc mới mọc thì đây là lần đầu tiên tôi đ</a:t>
            </a:r>
            <a:r>
              <a:rPr lang="vi-VN" sz="2800" b="1">
                <a:solidFill>
                  <a:schemeClr val="bg1"/>
                </a:solidFill>
                <a:latin typeface="HP001 4 hàng" panose="020B0603050302020204" pitchFamily="34" charset="0"/>
              </a:rPr>
              <a:t>ược</a:t>
            </a:r>
            <a:r>
              <a:rPr lang="en-US" sz="2800" b="1">
                <a:solidFill>
                  <a:schemeClr val="bg1"/>
                </a:solidFill>
                <a:latin typeface="HP001 4 hàng" panose="020B0603050302020204" pitchFamily="34" charset="0"/>
              </a:rPr>
              <a:t> thấy. Đẹp quá sức t</a:t>
            </a:r>
            <a:r>
              <a:rPr lang="vi-VN" sz="2800" b="1">
                <a:solidFill>
                  <a:schemeClr val="bg1"/>
                </a:solidFill>
                <a:latin typeface="HP001 4 hàng" panose="020B0603050302020204" pitchFamily="34" charset="0"/>
              </a:rPr>
              <a:t>ưởng</a:t>
            </a:r>
            <a:r>
              <a:rPr lang="en-US" sz="2800" b="1">
                <a:solidFill>
                  <a:schemeClr val="bg1"/>
                </a:solidFill>
                <a:latin typeface="HP001 4 hàng" panose="020B0603050302020204" pitchFamily="34" charset="0"/>
              </a:rPr>
              <a:t> t</a:t>
            </a:r>
            <a:r>
              <a:rPr lang="vi-VN" sz="2800" b="1">
                <a:solidFill>
                  <a:schemeClr val="bg1"/>
                </a:solidFill>
                <a:latin typeface="HP001 4 hàng" panose="020B0603050302020204" pitchFamily="34" charset="0"/>
              </a:rPr>
              <a:t>ượng</a:t>
            </a:r>
            <a:r>
              <a:rPr lang="en-US" sz="2800" b="1">
                <a:solidFill>
                  <a:schemeClr val="bg1"/>
                </a:solidFill>
                <a:latin typeface="HP001 4 hàng" panose="020B0603050302020204" pitchFamily="34" charset="0"/>
              </a:rPr>
              <a:t>! Màu lòng đỏ trứng mỗi lúc một sáng hồng lên, rất trong. Càng lên cao, trăng càng nhỏ dần, càng vàng dần, càng nhẹ dần. Bầu trời cũng sáng xanh lên. Mặt n</a:t>
            </a:r>
            <a:r>
              <a:rPr lang="vi-VN" sz="2800" b="1">
                <a:solidFill>
                  <a:schemeClr val="bg1"/>
                </a:solidFill>
                <a:latin typeface="HP001 4 hàng" panose="020B0603050302020204" pitchFamily="34" charset="0"/>
              </a:rPr>
              <a:t>ước</a:t>
            </a:r>
            <a:r>
              <a:rPr lang="en-US" sz="2800" b="1">
                <a:solidFill>
                  <a:schemeClr val="bg1"/>
                </a:solidFill>
                <a:latin typeface="HP001 4 hàng" panose="020B0603050302020204" pitchFamily="34" charset="0"/>
              </a:rPr>
              <a:t> loá sáng. Cả một vùng n</a:t>
            </a:r>
            <a:r>
              <a:rPr lang="vi-VN" sz="2800" b="1">
                <a:solidFill>
                  <a:schemeClr val="bg1"/>
                </a:solidFill>
                <a:latin typeface="HP001 4 hàng" panose="020B0603050302020204" pitchFamily="34" charset="0"/>
              </a:rPr>
              <a:t>ước</a:t>
            </a:r>
            <a:r>
              <a:rPr lang="en-US" sz="2800" b="1">
                <a:solidFill>
                  <a:schemeClr val="bg1"/>
                </a:solidFill>
                <a:latin typeface="HP001 4 hàng" panose="020B0603050302020204" pitchFamily="34" charset="0"/>
              </a:rPr>
              <a:t> sóng sánh, vàng chói lọi.</a:t>
            </a:r>
          </a:p>
          <a:p>
            <a:pPr algn="just"/>
            <a:r>
              <a:rPr lang="en-US" sz="2800" b="1">
                <a:solidFill>
                  <a:schemeClr val="bg1"/>
                </a:solidFill>
                <a:latin typeface="HP001 4 hàng" panose="020B0603050302020204" pitchFamily="34" charset="0"/>
              </a:rPr>
              <a:t>                   (Theo Trần Hoài D</a:t>
            </a:r>
            <a:r>
              <a:rPr lang="vi-VN" sz="2800" b="1">
                <a:solidFill>
                  <a:schemeClr val="bg1"/>
                </a:solidFill>
                <a:latin typeface="HP001 4 hàng" panose="020B0603050302020204" pitchFamily="34" charset="0"/>
              </a:rPr>
              <a:t>ươ</a:t>
            </a:r>
            <a:r>
              <a:rPr lang="en-US" sz="2800" b="1">
                <a:solidFill>
                  <a:schemeClr val="bg1"/>
                </a:solidFill>
                <a:latin typeface="HP001 4 hàng" panose="020B0603050302020204" pitchFamily="34" charset="0"/>
              </a:rPr>
              <a:t>ng)</a:t>
            </a:r>
            <a:r>
              <a:rPr lang="vi-VN" sz="2800" b="1">
                <a:solidFill>
                  <a:schemeClr val="bg1"/>
                </a:solidFill>
                <a:latin typeface="HP001 4 hàng" panose="020B0603050302020204" pitchFamily="34" charset="0"/>
              </a:rPr>
              <a:t> </a:t>
            </a:r>
            <a:endParaRPr lang="en-US" sz="28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541380" y="3121179"/>
            <a:ext cx="6728854" cy="920252"/>
          </a:xfrm>
          <a:prstGeom prst="rect">
            <a:avLst/>
          </a:prstGeom>
          <a:noFill/>
        </p:spPr>
        <p:txBody>
          <a:bodyPr wrap="square">
            <a:spAutoFit/>
          </a:bodyPr>
          <a:lstStyle/>
          <a:p>
            <a:pPr lvl="0" algn="ctr">
              <a:lnSpc>
                <a:spcPct val="150000"/>
              </a:lnSpc>
              <a:defRPr/>
            </a:pPr>
            <a:r>
              <a:rPr lang="vi-VN" sz="4000">
                <a:solidFill>
                  <a:srgbClr val="12735D"/>
                </a:solidFill>
                <a:latin typeface="Calibri" panose="020F0502020204030204" pitchFamily="34" charset="0"/>
                <a:ea typeface="字魂59号-创粗黑"/>
                <a:cs typeface="Calibri" panose="020F0502020204030204" pitchFamily="34" charset="0"/>
              </a:rPr>
              <a:t>Nội dung của đoạn văn là gì ?</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920494" y="900945"/>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矩形 36">
            <a:extLst>
              <a:ext uri="{FF2B5EF4-FFF2-40B4-BE49-F238E27FC236}">
                <a16:creationId xmlns:a16="http://schemas.microsoft.com/office/drawing/2014/main" id="{225A7186-4733-46E4-B02E-8A66B735EDBA}"/>
              </a:ext>
            </a:extLst>
          </p:cNvPr>
          <p:cNvSpPr/>
          <p:nvPr/>
        </p:nvSpPr>
        <p:spPr>
          <a:xfrm>
            <a:off x="7312161" y="1442266"/>
            <a:ext cx="4118849" cy="139397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2" name="TextBox 1">
            <a:extLst>
              <a:ext uri="{FF2B5EF4-FFF2-40B4-BE49-F238E27FC236}">
                <a16:creationId xmlns:a16="http://schemas.microsoft.com/office/drawing/2014/main" id="{0E6387FC-C676-0694-0339-B81B0AF34DD4}"/>
              </a:ext>
            </a:extLst>
          </p:cNvPr>
          <p:cNvSpPr txBox="1"/>
          <p:nvPr/>
        </p:nvSpPr>
        <p:spPr>
          <a:xfrm>
            <a:off x="5958840" y="2407920"/>
            <a:ext cx="6918960" cy="1938992"/>
          </a:xfrm>
          <a:prstGeom prst="rect">
            <a:avLst/>
          </a:prstGeom>
          <a:noFill/>
        </p:spPr>
        <p:txBody>
          <a:bodyPr wrap="square" rtlCol="0">
            <a:spAutoFit/>
          </a:bodyPr>
          <a:lstStyle/>
          <a:p>
            <a:r>
              <a:rPr lang="vi-VN" sz="4000">
                <a:latin typeface="+mj-lt"/>
              </a:rPr>
              <a:t>Hình ảnh “Trăng trên biển” gợi vẻ đẹp thiên nhiên của quê hương, đất nước.</a:t>
            </a:r>
            <a:endParaRPr lang="en-US" sz="4000">
              <a:latin typeface="+mj-lt"/>
            </a:endParaRPr>
          </a:p>
        </p:txBody>
      </p:sp>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4430448" y="492407"/>
            <a:ext cx="42787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Luyện</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đọc</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từ</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khó</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1329123" y="2433896"/>
            <a:ext cx="3022600" cy="584775"/>
          </a:xfrm>
          <a:prstGeom prst="rect">
            <a:avLst/>
          </a:prstGeom>
          <a:noFill/>
        </p:spPr>
        <p:txBody>
          <a:bodyPr wrap="square">
            <a:spAutoFit/>
          </a:bodyPr>
          <a:lstStyle/>
          <a:p>
            <a:r>
              <a:rPr lang="nl-NL" sz="3200">
                <a:solidFill>
                  <a:srgbClr val="FF0066"/>
                </a:solidFill>
              </a:rPr>
              <a:t>sáng hồng</a:t>
            </a:r>
            <a:endParaRPr lang="en-US" sz="3200">
              <a:solidFill>
                <a:srgbClr val="FF0066"/>
              </a:solidFill>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44301" y="2062380"/>
            <a:ext cx="1961800" cy="523220"/>
          </a:xfrm>
          <a:prstGeom prst="rect">
            <a:avLst/>
          </a:prstGeom>
          <a:noFill/>
        </p:spPr>
        <p:txBody>
          <a:bodyPr wrap="square">
            <a:spAutoFit/>
          </a:bodyPr>
          <a:lstStyle/>
          <a:p>
            <a:pPr lvl="0" algn="ctr">
              <a:defRPr/>
            </a:pPr>
            <a:r>
              <a:rPr lang="en-029" sz="2800">
                <a:solidFill>
                  <a:srgbClr val="12735D"/>
                </a:solidFill>
                <a:latin typeface="Calibri" panose="020F0502020204030204" pitchFamily="34" charset="0"/>
                <a:ea typeface="Times New Roman" panose="02020603050405020304" pitchFamily="18" charset="0"/>
                <a:cs typeface="Calibri" panose="020F0502020204030204" pitchFamily="34" charset="0"/>
              </a:rPr>
              <a:t>sáng hồng</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0" y="4432933"/>
            <a:ext cx="2097105" cy="2178811"/>
          </a:xfrm>
          <a:prstGeom prst="rect">
            <a:avLst/>
          </a:prstGeom>
        </p:spPr>
      </p:pic>
    </p:spTree>
    <p:extLst>
      <p:ext uri="{BB962C8B-B14F-4D97-AF65-F5344CB8AC3E}">
        <p14:creationId xmlns:p14="http://schemas.microsoft.com/office/powerpoint/2010/main" val="323446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4" grpId="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4430448" y="492407"/>
            <a:ext cx="42787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Luyện</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đọc</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từ</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khó</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914198" y="2511328"/>
            <a:ext cx="3022600" cy="769441"/>
          </a:xfrm>
          <a:prstGeom prst="rect">
            <a:avLst/>
          </a:prstGeom>
          <a:noFill/>
        </p:spPr>
        <p:txBody>
          <a:bodyPr wrap="square">
            <a:spAutoFit/>
          </a:bodyPr>
          <a:lstStyle/>
          <a:p>
            <a:pPr lvl="0" algn="ctr">
              <a:defRPr/>
            </a:pPr>
            <a:r>
              <a:rPr lang="nl-NL" sz="4400"/>
              <a:t> </a:t>
            </a:r>
            <a:r>
              <a:rPr lang="nl-NL" sz="4400">
                <a:solidFill>
                  <a:schemeClr val="accent6">
                    <a:lumMod val="75000"/>
                  </a:schemeClr>
                </a:solidFill>
              </a:rPr>
              <a:t>sáng xanh</a:t>
            </a:r>
            <a:endParaRPr kumimoji="0" lang="en-US" sz="4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字魂59号-创粗黑"/>
              <a:cs typeface="Calibri" panose="020F0502020204030204" pitchFamily="34" charset="0"/>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20569" y="2144841"/>
            <a:ext cx="1961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2800">
                <a:solidFill>
                  <a:srgbClr val="12735D"/>
                </a:solidFill>
                <a:latin typeface="Calibri" panose="020F0502020204030204" pitchFamily="34" charset="0"/>
                <a:ea typeface="字魂59号-创粗黑"/>
                <a:cs typeface="Calibri" panose="020F0502020204030204" pitchFamily="34" charset="0"/>
              </a:rPr>
              <a:t>sáng hồng</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id="{A9C3D952-31D7-4FC4-AC00-737F4E925A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id="{F469E1BA-3598-4A57-8E02-679CE395EACE}"/>
              </a:ext>
            </a:extLst>
          </p:cNvPr>
          <p:cNvSpPr txBox="1"/>
          <p:nvPr/>
        </p:nvSpPr>
        <p:spPr>
          <a:xfrm>
            <a:off x="6562938" y="2163668"/>
            <a:ext cx="3022600" cy="523220"/>
          </a:xfrm>
          <a:prstGeom prst="rect">
            <a:avLst/>
          </a:prstGeom>
          <a:noFill/>
        </p:spPr>
        <p:txBody>
          <a:bodyPr wrap="square">
            <a:spAutoFit/>
          </a:bodyPr>
          <a:lstStyle/>
          <a:p>
            <a:pPr lvl="0" algn="ctr">
              <a:defRPr/>
            </a:pPr>
            <a:r>
              <a:rPr lang="en-029" sz="2800">
                <a:solidFill>
                  <a:srgbClr val="12735D"/>
                </a:solidFill>
                <a:latin typeface="Calibri" panose="020F0502020204030204" pitchFamily="34" charset="0"/>
                <a:ea typeface="字魂59号-创粗黑"/>
                <a:cs typeface="Calibri" panose="020F0502020204030204" pitchFamily="34" charset="0"/>
              </a:rPr>
              <a:t>sáng xanh</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35664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4430448" y="492407"/>
            <a:ext cx="42787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Luyện</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đọc</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từ</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khó</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804992" y="2388453"/>
            <a:ext cx="3022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000" b="0" i="0" u="none" strike="noStrike" kern="1200" cap="none" spc="0" normalizeH="0" baseline="0" noProof="0" dirty="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54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80331" y="2122267"/>
            <a:ext cx="1961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0" i="0" u="none" strike="noStrike" kern="1200" cap="none" spc="0" normalizeH="0" baseline="0" noProof="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sáng hồng</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id="{A9C3D952-31D7-4FC4-AC00-737F4E925A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id="{F469E1BA-3598-4A57-8E02-679CE395EACE}"/>
              </a:ext>
            </a:extLst>
          </p:cNvPr>
          <p:cNvSpPr txBox="1"/>
          <p:nvPr/>
        </p:nvSpPr>
        <p:spPr>
          <a:xfrm>
            <a:off x="6405003" y="2141839"/>
            <a:ext cx="30226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0" i="0" u="none" strike="noStrike" kern="1200" cap="none" spc="0" normalizeH="0" baseline="0" noProof="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sáng xanh</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20" name="TextBox 19">
            <a:extLst>
              <a:ext uri="{FF2B5EF4-FFF2-40B4-BE49-F238E27FC236}">
                <a16:creationId xmlns:a16="http://schemas.microsoft.com/office/drawing/2014/main" id="{EBD1332F-D729-4989-935E-A23BE0DACC29}"/>
              </a:ext>
            </a:extLst>
          </p:cNvPr>
          <p:cNvSpPr txBox="1"/>
          <p:nvPr/>
        </p:nvSpPr>
        <p:spPr>
          <a:xfrm>
            <a:off x="957392" y="2540853"/>
            <a:ext cx="3022600" cy="769441"/>
          </a:xfrm>
          <a:prstGeom prst="rect">
            <a:avLst/>
          </a:prstGeom>
          <a:noFill/>
        </p:spPr>
        <p:txBody>
          <a:bodyPr wrap="square">
            <a:spAutoFit/>
          </a:bodyPr>
          <a:lstStyle/>
          <a:p>
            <a:pPr lvl="0" algn="ctr">
              <a:defRPr/>
            </a:pPr>
            <a:r>
              <a:rPr lang="nl-NL" sz="4400">
                <a:solidFill>
                  <a:schemeClr val="accent6">
                    <a:lumMod val="75000"/>
                  </a:schemeClr>
                </a:solidFill>
              </a:rPr>
              <a:t>lóa sáng</a:t>
            </a:r>
            <a:endParaRPr kumimoji="0" lang="en-US" sz="4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字魂59号-创粗黑"/>
              <a:cs typeface="Calibri" panose="020F0502020204030204" pitchFamily="34" charset="0"/>
            </a:endParaRPr>
          </a:p>
        </p:txBody>
      </p:sp>
      <p:pic>
        <p:nvPicPr>
          <p:cNvPr id="23" name="图片 18">
            <a:extLst>
              <a:ext uri="{FF2B5EF4-FFF2-40B4-BE49-F238E27FC236}">
                <a16:creationId xmlns:a16="http://schemas.microsoft.com/office/drawing/2014/main" id="{965086ED-C3F8-46D4-B841-E6CCE8EACB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489" y="3206413"/>
            <a:ext cx="2046552" cy="1064574"/>
          </a:xfrm>
          <a:prstGeom prst="rect">
            <a:avLst/>
          </a:prstGeom>
        </p:spPr>
      </p:pic>
      <p:sp>
        <p:nvSpPr>
          <p:cNvPr id="24" name="TextBox 23">
            <a:extLst>
              <a:ext uri="{FF2B5EF4-FFF2-40B4-BE49-F238E27FC236}">
                <a16:creationId xmlns:a16="http://schemas.microsoft.com/office/drawing/2014/main" id="{D83A6C23-E6C8-4AC0-9F8F-4C25B892C51E}"/>
              </a:ext>
            </a:extLst>
          </p:cNvPr>
          <p:cNvSpPr txBox="1"/>
          <p:nvPr/>
        </p:nvSpPr>
        <p:spPr>
          <a:xfrm>
            <a:off x="4056815" y="3492086"/>
            <a:ext cx="3022600" cy="523220"/>
          </a:xfrm>
          <a:prstGeom prst="rect">
            <a:avLst/>
          </a:prstGeom>
          <a:noFill/>
        </p:spPr>
        <p:txBody>
          <a:bodyPr wrap="square">
            <a:spAutoFit/>
          </a:bodyPr>
          <a:lstStyle/>
          <a:p>
            <a:pPr lvl="0" algn="ctr">
              <a:defRPr/>
            </a:pPr>
            <a:r>
              <a:rPr lang="en-029" sz="2800">
                <a:solidFill>
                  <a:srgbClr val="12735D"/>
                </a:solidFill>
                <a:latin typeface="Calibri" panose="020F0502020204030204" pitchFamily="34" charset="0"/>
                <a:ea typeface="字魂59号-创粗黑"/>
                <a:cs typeface="Calibri" panose="020F0502020204030204" pitchFamily="34" charset="0"/>
              </a:rPr>
              <a:t>loá sáng</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14091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210033" y="497723"/>
            <a:ext cx="53671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tư</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thế</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ngồi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viết</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26" name="图片 1">
            <a:extLst>
              <a:ext uri="{FF2B5EF4-FFF2-40B4-BE49-F238E27FC236}">
                <a16:creationId xmlns:a16="http://schemas.microsoft.com/office/drawing/2014/main"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id="{DA5DC9DD-71A3-4182-9481-354C90264642}"/>
              </a:ext>
            </a:extLst>
          </p:cNvPr>
          <p:cNvSpPr txBox="1"/>
          <p:nvPr/>
        </p:nvSpPr>
        <p:spPr>
          <a:xfrm>
            <a:off x="4221362" y="2100179"/>
            <a:ext cx="43093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Thẳng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lưng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chân</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đặt</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đúng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vị</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trí</a:t>
            </a:r>
            <a:endPar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endParaRPr>
          </a:p>
        </p:txBody>
      </p:sp>
      <p:pic>
        <p:nvPicPr>
          <p:cNvPr id="39" name="图片 11">
            <a:extLst>
              <a:ext uri="{FF2B5EF4-FFF2-40B4-BE49-F238E27FC236}">
                <a16:creationId xmlns:a16="http://schemas.microsoft.com/office/drawing/2014/main"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id="{FD959A21-203E-4337-A6F1-C5EB88A8D59A}"/>
              </a:ext>
            </a:extLst>
          </p:cNvPr>
          <p:cNvSpPr txBox="1"/>
          <p:nvPr/>
        </p:nvSpPr>
        <p:spPr>
          <a:xfrm>
            <a:off x="4119583" y="3452721"/>
            <a:ext cx="3838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3" name="图片 11">
            <a:extLst>
              <a:ext uri="{FF2B5EF4-FFF2-40B4-BE49-F238E27FC236}">
                <a16:creationId xmlns:a16="http://schemas.microsoft.com/office/drawing/2014/main"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46849" y="4281548"/>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id="{D18CC473-079E-402E-816F-0466E857CB51}"/>
              </a:ext>
            </a:extLst>
          </p:cNvPr>
          <p:cNvSpPr txBox="1"/>
          <p:nvPr/>
        </p:nvSpPr>
        <p:spPr>
          <a:xfrm>
            <a:off x="4008631" y="5019047"/>
            <a:ext cx="41601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1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cầm</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viết</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1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giữ</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trang</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vở</a:t>
            </a:r>
            <a:endPar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1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437</Words>
  <Application>Microsoft Office PowerPoint</Application>
  <PresentationFormat>Widescreen</PresentationFormat>
  <Paragraphs>72</Paragraphs>
  <Slides>17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等线</vt:lpstr>
      <vt:lpstr>Arial</vt:lpstr>
      <vt:lpstr>Calibri</vt:lpstr>
      <vt:lpstr>Calibri Light</vt:lpstr>
      <vt:lpstr>Coiny</vt:lpstr>
      <vt:lpstr>HP001 4 hàng</vt:lpstr>
      <vt:lpstr>Patrick Hand</vt:lpstr>
      <vt:lpstr>Times New Roman</vt:lpstr>
      <vt:lpstr>字魂17号-萌趣果冻体</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2022-08-10T06:06:58Z</dcterms:created>
  <dcterms:modified xsi:type="dcterms:W3CDTF">2022-08-10T08:38:49Z</dcterms:modified>
</cp:coreProperties>
</file>