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  <p:sldMasterId id="2147483770" r:id="rId4"/>
    <p:sldMasterId id="2147483782" r:id="rId5"/>
  </p:sldMasterIdLst>
  <p:notesMasterIdLst>
    <p:notesMasterId r:id="rId26"/>
  </p:notesMasterIdLst>
  <p:sldIdLst>
    <p:sldId id="290" r:id="rId6"/>
    <p:sldId id="282" r:id="rId7"/>
    <p:sldId id="289" r:id="rId8"/>
    <p:sldId id="258" r:id="rId9"/>
    <p:sldId id="259" r:id="rId10"/>
    <p:sldId id="319" r:id="rId11"/>
    <p:sldId id="317" r:id="rId12"/>
    <p:sldId id="315" r:id="rId13"/>
    <p:sldId id="312" r:id="rId14"/>
    <p:sldId id="296" r:id="rId15"/>
    <p:sldId id="320" r:id="rId16"/>
    <p:sldId id="300" r:id="rId17"/>
    <p:sldId id="321" r:id="rId18"/>
    <p:sldId id="288" r:id="rId19"/>
    <p:sldId id="313" r:id="rId20"/>
    <p:sldId id="301" r:id="rId21"/>
    <p:sldId id="309" r:id="rId22"/>
    <p:sldId id="322" r:id="rId23"/>
    <p:sldId id="276" r:id="rId24"/>
    <p:sldId id="3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0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  <dgm:t>
        <a:bodyPr/>
        <a:lstStyle/>
        <a:p>
          <a:endParaRPr lang="en-US"/>
        </a:p>
      </dgm:t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800" dirty="0" smtClean="0">
              <a:latin typeface="Arial" panose="020B0604020202020204" pitchFamily="34" charset="0"/>
              <a:cs typeface="Arial" panose="020B0604020202020204" pitchFamily="34" charset="0"/>
            </a:rPr>
            <a:t>đỉnh, cạnh, góc của hình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vi-VN" sz="2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vuông</a:t>
          </a:r>
          <a:r>
            <a:rPr lang="vi-VN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sz="2800" dirty="0"/>
            <a:t> Xác định được </a:t>
          </a:r>
          <a:r>
            <a:rPr lang="nl-NL" sz="2800" dirty="0" smtClean="0"/>
            <a:t>hình vuông, hình chữ nhật dựa trên các đặc điểm về cạnh và góc.</a:t>
          </a:r>
          <a:endParaRPr lang="en-US" sz="2800" dirty="0"/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2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  <dgm:t>
        <a:bodyPr/>
        <a:lstStyle/>
        <a:p>
          <a:endParaRPr lang="en-US"/>
        </a:p>
      </dgm:t>
    </dgm:pt>
    <dgm:pt modelId="{15FFC484-F537-46A9-9CED-C4F696FF99ED}" type="pres">
      <dgm:prSet presAssocID="{11E250D3-C828-437A-B30D-1403BB607455}" presName="extraNode" presStyleLbl="node1" presStyleIdx="0" presStyleCnt="2"/>
      <dgm:spPr/>
    </dgm:pt>
    <dgm:pt modelId="{814201D8-FF37-4C8B-BFF1-96AB8AE0F892}" type="pres">
      <dgm:prSet presAssocID="{11E250D3-C828-437A-B30D-1403BB607455}" presName="dstNode" presStyleLbl="node1" presStyleIdx="0" presStyleCnt="2"/>
      <dgm:spPr/>
    </dgm:pt>
    <dgm:pt modelId="{4B64C587-06EA-4128-AF33-418BC1836EC0}" type="pres">
      <dgm:prSet presAssocID="{5DE91648-0F00-42D7-B394-23FF96B5F56E}" presName="text_1" presStyleLbl="node1" presStyleIdx="0" presStyleCnt="2" custLinFactNeighborY="-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2"/>
      <dgm:spPr/>
    </dgm:pt>
    <dgm:pt modelId="{D8AA32DC-B80D-4671-A7B3-D7B6461AEA9B}" type="pres">
      <dgm:prSet presAssocID="{B8F78D66-72F9-455D-895E-9C698CFBA39F}" presName="text_2" presStyleLbl="node1" presStyleIdx="1" presStyleCnt="2" custLinFactNeighborX="264" custLinFactNeighborY="-2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2" custLinFactNeighborX="-4667" custLinFactNeighborY="66114"/>
      <dgm:spPr/>
    </dgm:pt>
  </dgm:ptLst>
  <dgm:cxnLst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  <dgm:t>
        <a:bodyPr/>
        <a:lstStyle/>
        <a:p>
          <a:endParaRPr lang="en-US"/>
        </a:p>
      </dgm:t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nl-NL" sz="2800" dirty="0"/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800" dirty="0" smtClean="0">
              <a:latin typeface="Arial" panose="020B0604020202020204" pitchFamily="34" charset="0"/>
              <a:cs typeface="Arial" panose="020B0604020202020204" pitchFamily="34" charset="0"/>
            </a:rPr>
            <a:t>đỉnh, cạnh, góc của hình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vi-VN" sz="2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vuông</a:t>
          </a:r>
          <a:r>
            <a:rPr lang="vi-VN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l-NL" sz="2800" dirty="0"/>
            <a:t> Xác định được </a:t>
          </a:r>
          <a:r>
            <a:rPr lang="nl-NL" sz="2800" dirty="0" smtClean="0"/>
            <a:t>hình vuông, hình chữ nhật dựa trên các đặc điểm về cạnh và góc.</a:t>
          </a:r>
          <a:endParaRPr lang="en-US" sz="2800" dirty="0"/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2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  <dgm:t>
        <a:bodyPr/>
        <a:lstStyle/>
        <a:p>
          <a:endParaRPr lang="en-US"/>
        </a:p>
      </dgm:t>
    </dgm:pt>
    <dgm:pt modelId="{15FFC484-F537-46A9-9CED-C4F696FF99ED}" type="pres">
      <dgm:prSet presAssocID="{11E250D3-C828-437A-B30D-1403BB607455}" presName="extraNode" presStyleLbl="node1" presStyleIdx="0" presStyleCnt="2"/>
      <dgm:spPr/>
    </dgm:pt>
    <dgm:pt modelId="{814201D8-FF37-4C8B-BFF1-96AB8AE0F892}" type="pres">
      <dgm:prSet presAssocID="{11E250D3-C828-437A-B30D-1403BB607455}" presName="dstNode" presStyleLbl="node1" presStyleIdx="0" presStyleCnt="2"/>
      <dgm:spPr/>
    </dgm:pt>
    <dgm:pt modelId="{4B64C587-06EA-4128-AF33-418BC1836EC0}" type="pres">
      <dgm:prSet presAssocID="{5DE91648-0F00-42D7-B394-23FF96B5F56E}" presName="text_1" presStyleLbl="node1" presStyleIdx="0" presStyleCnt="2" custLinFactNeighborY="-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2"/>
      <dgm:spPr/>
    </dgm:pt>
    <dgm:pt modelId="{D8AA32DC-B80D-4671-A7B3-D7B6461AEA9B}" type="pres">
      <dgm:prSet presAssocID="{B8F78D66-72F9-455D-895E-9C698CFBA39F}" presName="text_2" presStyleLbl="node1" presStyleIdx="1" presStyleCnt="2" custLinFactNeighborX="264" custLinFactNeighborY="-2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2" custLinFactNeighborX="-4667" custLinFactNeighborY="66114"/>
      <dgm:spPr/>
    </dgm:pt>
  </dgm:ptLst>
  <dgm:cxnLst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854008" y="-902887"/>
          <a:ext cx="7023727" cy="702372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959190" y="679757"/>
          <a:ext cx="9410023" cy="149066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21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đỉnh, cạnh, góc của hình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vi-VN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vuông</a:t>
          </a:r>
          <a:r>
            <a:rPr lang="vi-VN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9190" y="679757"/>
        <a:ext cx="9410023" cy="1490664"/>
      </dsp:txXfrm>
    </dsp:sp>
    <dsp:sp modelId="{0BEA901A-AAEA-457A-B868-A68730050F29}">
      <dsp:nvSpPr>
        <dsp:cNvPr id="0" name=""/>
        <dsp:cNvSpPr/>
      </dsp:nvSpPr>
      <dsp:spPr>
        <a:xfrm>
          <a:off x="27524" y="559103"/>
          <a:ext cx="1863330" cy="1863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984032" y="2950308"/>
          <a:ext cx="9410023" cy="149066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21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 Xác định được </a:t>
          </a:r>
          <a:r>
            <a:rPr lang="nl-NL" sz="2800" kern="1200" dirty="0" smtClean="0"/>
            <a:t>hình vuông, hình chữ nhật dựa trên các đặc điểm về cạnh và góc.</a:t>
          </a:r>
          <a:endParaRPr lang="en-US" sz="2800" kern="1200" dirty="0"/>
        </a:p>
      </dsp:txBody>
      <dsp:txXfrm>
        <a:off x="984032" y="2950308"/>
        <a:ext cx="9410023" cy="1490664"/>
      </dsp:txXfrm>
    </dsp:sp>
    <dsp:sp modelId="{0CC293D5-6A71-424B-9049-C47312221138}">
      <dsp:nvSpPr>
        <dsp:cNvPr id="0" name=""/>
        <dsp:cNvSpPr/>
      </dsp:nvSpPr>
      <dsp:spPr>
        <a:xfrm>
          <a:off x="0" y="3354621"/>
          <a:ext cx="1863330" cy="1863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854008" y="-902887"/>
          <a:ext cx="7023727" cy="702372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959190" y="679757"/>
          <a:ext cx="9410023" cy="149066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21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biết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vi-VN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đỉnh, cạnh, góc của hình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nhật</a:t>
          </a:r>
          <a:r>
            <a:rPr lang="vi-VN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vuông</a:t>
          </a:r>
          <a:r>
            <a:rPr lang="vi-VN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9190" y="679757"/>
        <a:ext cx="9410023" cy="1490664"/>
      </dsp:txXfrm>
    </dsp:sp>
    <dsp:sp modelId="{0BEA901A-AAEA-457A-B868-A68730050F29}">
      <dsp:nvSpPr>
        <dsp:cNvPr id="0" name=""/>
        <dsp:cNvSpPr/>
      </dsp:nvSpPr>
      <dsp:spPr>
        <a:xfrm>
          <a:off x="27524" y="559103"/>
          <a:ext cx="1863330" cy="1863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984032" y="2950308"/>
          <a:ext cx="9410023" cy="1490664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21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 Xác định được </a:t>
          </a:r>
          <a:r>
            <a:rPr lang="nl-NL" sz="2800" kern="1200" dirty="0" smtClean="0"/>
            <a:t>hình vuông, hình chữ nhật dựa trên các đặc điểm về cạnh và góc.</a:t>
          </a:r>
          <a:endParaRPr lang="en-US" sz="2800" kern="1200" dirty="0"/>
        </a:p>
      </dsp:txBody>
      <dsp:txXfrm>
        <a:off x="984032" y="2950308"/>
        <a:ext cx="9410023" cy="1490664"/>
      </dsp:txXfrm>
    </dsp:sp>
    <dsp:sp modelId="{0CC293D5-6A71-424B-9049-C47312221138}">
      <dsp:nvSpPr>
        <dsp:cNvPr id="0" name=""/>
        <dsp:cNvSpPr/>
      </dsp:nvSpPr>
      <dsp:spPr>
        <a:xfrm>
          <a:off x="0" y="3354621"/>
          <a:ext cx="1863330" cy="1863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8597-2222-4D19-B412-188E6228FDC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271B-F787-494B-8750-47B4447E0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7203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BBF57-C60A-4A44-9D5B-7A6AC7199C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17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51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28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506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89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046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683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97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13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876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21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66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20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9894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3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A,B,C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AB = 3 cm, BC = 2 cm.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về</a:t>
            </a:r>
            <a:endParaRPr dirty="0"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88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6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87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830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8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187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699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89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249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41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266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94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156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78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22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7AC825-98F4-4030-B7CD-796F6BF4A36E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9060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84BD6C-338F-4AFA-8FC9-24427DE169C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38173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0A9B3-A822-426A-8631-D206E7C8D8C0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0218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F89BD-6A1E-435C-A27F-878BC7A99412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593113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DBFFE-5D23-46CF-B090-1B4C38C9BF8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55815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BEC67-76FB-4BE5-98F5-A6A16452F02F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92671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>
            <a:extLst>
              <a:ext uri="{FF2B5EF4-FFF2-40B4-BE49-F238E27FC236}">
                <a16:creationId xmlns:a16="http://schemas.microsoft.com/office/drawing/2014/main" id="{FCEE8AFD-352B-46A5-9F51-A95CF33A4637}"/>
              </a:ext>
            </a:extLst>
          </p:cNvPr>
          <p:cNvSpPr/>
          <p:nvPr userDrawn="1"/>
        </p:nvSpPr>
        <p:spPr>
          <a:xfrm>
            <a:off x="1139825" y="1031875"/>
            <a:ext cx="9912350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圆角矩形 5">
            <a:extLst>
              <a:ext uri="{FF2B5EF4-FFF2-40B4-BE49-F238E27FC236}">
                <a16:creationId xmlns:a16="http://schemas.microsoft.com/office/drawing/2014/main" id="{6BACADCE-575F-4383-8970-F38E09CD287F}"/>
              </a:ext>
            </a:extLst>
          </p:cNvPr>
          <p:cNvSpPr/>
          <p:nvPr userDrawn="1"/>
        </p:nvSpPr>
        <p:spPr>
          <a:xfrm>
            <a:off x="5900738" y="6451600"/>
            <a:ext cx="390525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9F083B4B-E7B0-4FF0-ACCF-E7446C27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729073-8FFE-4F18-B513-07581FC6638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3F4F8457-EEEF-42CF-8204-120AB9BA1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673600" y="639603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21709-FB7F-4350-B192-847839659611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89918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871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0988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5916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2323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4213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09913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4264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60FCF5-B084-438D-B145-3F4F8003017C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8386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89BE1-E3C5-4187-A2A7-D198468D7DED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2690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F41DF-EAE1-4621-BDD5-F78C9B17D54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4904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AF95E8-BC40-4575-B36C-532B59F55D25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89498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1229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000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30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73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81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06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82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678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84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35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7998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956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8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0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276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82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89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9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313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985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3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583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126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6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19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58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42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93A5F5-2FFB-4FE8-A91D-662995FFFCE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1" y="218660"/>
            <a:ext cx="1357222" cy="13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6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vi-VN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1437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131B-515D-4ED8-92F0-18336684A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457200">
              <a:defRPr sz="16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96EC2F-0988-4314-AD4B-24FF16D7B45E}" type="datetime1"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10/26/2022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C2EB-393F-4D47-8558-4B4E13ECA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defTabSz="457200">
              <a:defRPr sz="16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24689-AB89-47DB-B7B9-9004AD289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defTabSz="457200">
              <a:defRPr sz="160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601D3-E36B-4D03-9435-691D6439FA2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54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ransition spd="slow">
    <p:fade/>
  </p:transition>
  <p:hf hdr="0" ftr="0" dt="0"/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2022/10/26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13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fif"/><Relationship Id="rId5" Type="http://schemas.openxmlformats.org/officeDocument/2006/relationships/image" Target="../media/image25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87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305175"/>
            <a:ext cx="546735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2246313"/>
            <a:ext cx="5440363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34A1CF-E8AC-4E97-8FE7-A9D0534BE626}"/>
              </a:ext>
            </a:extLst>
          </p:cNvPr>
          <p:cNvSpPr txBox="1"/>
          <p:nvPr/>
        </p:nvSpPr>
        <p:spPr>
          <a:xfrm>
            <a:off x="2447925" y="2769079"/>
            <a:ext cx="7315200" cy="27432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17191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mừng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kumimoji="0" lang="en-US" sz="9600" b="1" i="0" u="none" strike="noStrike" kern="1200" cap="none" spc="0" normalizeH="0" baseline="0" noProof="0" dirty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9600" b="1" i="0" u="none" strike="noStrike" kern="1200" cap="none" spc="0" normalizeH="0" baseline="0" noProof="0" dirty="0" smtClean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3A</a:t>
            </a:r>
            <a:r>
              <a:rPr kumimoji="0" lang="en-US" sz="9600" b="1" i="0" u="none" strike="noStrike" kern="1200" cap="none" spc="0" normalizeH="0" baseline="0" noProof="0" dirty="0" smtClean="0">
                <a:ln/>
                <a:solidFill>
                  <a:srgbClr val="01B3C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01B3C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组合 25"/>
          <p:cNvGrpSpPr>
            <a:grpSpLocks/>
          </p:cNvGrpSpPr>
          <p:nvPr/>
        </p:nvGrpSpPr>
        <p:grpSpPr bwMode="auto">
          <a:xfrm rot="1359389">
            <a:off x="8194675" y="185738"/>
            <a:ext cx="1827213" cy="1765300"/>
            <a:chOff x="10101876" y="4297860"/>
            <a:chExt cx="1826037" cy="1763786"/>
          </a:xfrm>
        </p:grpSpPr>
        <p:sp>
          <p:nvSpPr>
            <p:cNvPr id="17102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2147483646 w 356"/>
                <a:gd name="T1" fmla="*/ 2147483646 h 359"/>
                <a:gd name="T2" fmla="*/ 2147483646 w 356"/>
                <a:gd name="T3" fmla="*/ 2147483646 h 359"/>
                <a:gd name="T4" fmla="*/ 2147483646 w 356"/>
                <a:gd name="T5" fmla="*/ 2147483646 h 359"/>
                <a:gd name="T6" fmla="*/ 2147483646 w 356"/>
                <a:gd name="T7" fmla="*/ 2147483646 h 359"/>
                <a:gd name="T8" fmla="*/ 2147483646 w 356"/>
                <a:gd name="T9" fmla="*/ 2147483646 h 359"/>
                <a:gd name="T10" fmla="*/ 2147483646 w 356"/>
                <a:gd name="T11" fmla="*/ 2147483646 h 359"/>
                <a:gd name="T12" fmla="*/ 2147483646 w 356"/>
                <a:gd name="T13" fmla="*/ 2147483646 h 359"/>
                <a:gd name="T14" fmla="*/ 2147483646 w 356"/>
                <a:gd name="T15" fmla="*/ 2147483646 h 359"/>
                <a:gd name="T16" fmla="*/ 2147483646 w 356"/>
                <a:gd name="T17" fmla="*/ 2147483646 h 359"/>
                <a:gd name="T18" fmla="*/ 2147483646 w 356"/>
                <a:gd name="T19" fmla="*/ 2147483646 h 359"/>
                <a:gd name="T20" fmla="*/ 2147483646 w 356"/>
                <a:gd name="T21" fmla="*/ 2147483646 h 359"/>
                <a:gd name="T22" fmla="*/ 2147483646 w 356"/>
                <a:gd name="T23" fmla="*/ 2147483646 h 359"/>
                <a:gd name="T24" fmla="*/ 2147483646 w 356"/>
                <a:gd name="T25" fmla="*/ 2147483646 h 359"/>
                <a:gd name="T26" fmla="*/ 2147483646 w 356"/>
                <a:gd name="T27" fmla="*/ 2147483646 h 359"/>
                <a:gd name="T28" fmla="*/ 2147483646 w 356"/>
                <a:gd name="T29" fmla="*/ 2147483646 h 359"/>
                <a:gd name="T30" fmla="*/ 2147483646 w 356"/>
                <a:gd name="T31" fmla="*/ 2147483646 h 359"/>
                <a:gd name="T32" fmla="*/ 2147483646 w 356"/>
                <a:gd name="T33" fmla="*/ 2147483646 h 359"/>
                <a:gd name="T34" fmla="*/ 2147483646 w 356"/>
                <a:gd name="T35" fmla="*/ 2147483646 h 359"/>
                <a:gd name="T36" fmla="*/ 2147483646 w 356"/>
                <a:gd name="T37" fmla="*/ 2147483646 h 359"/>
                <a:gd name="T38" fmla="*/ 2147483646 w 356"/>
                <a:gd name="T39" fmla="*/ 2147483646 h 359"/>
                <a:gd name="T40" fmla="*/ 2147483646 w 356"/>
                <a:gd name="T41" fmla="*/ 2147483646 h 359"/>
                <a:gd name="T42" fmla="*/ 2147483646 w 356"/>
                <a:gd name="T43" fmla="*/ 2147483646 h 359"/>
                <a:gd name="T44" fmla="*/ 2147483646 w 356"/>
                <a:gd name="T45" fmla="*/ 2147483646 h 359"/>
                <a:gd name="T46" fmla="*/ 2147483646 w 356"/>
                <a:gd name="T47" fmla="*/ 2147483646 h 359"/>
                <a:gd name="T48" fmla="*/ 2147483646 w 356"/>
                <a:gd name="T49" fmla="*/ 2147483646 h 359"/>
                <a:gd name="T50" fmla="*/ 2147483646 w 356"/>
                <a:gd name="T51" fmla="*/ 2147483646 h 359"/>
                <a:gd name="T52" fmla="*/ 2147483646 w 356"/>
                <a:gd name="T53" fmla="*/ 2147483646 h 359"/>
                <a:gd name="T54" fmla="*/ 2147483646 w 356"/>
                <a:gd name="T55" fmla="*/ 2147483646 h 359"/>
                <a:gd name="T56" fmla="*/ 2147483646 w 356"/>
                <a:gd name="T57" fmla="*/ 2147483646 h 359"/>
                <a:gd name="T58" fmla="*/ 2147483646 w 356"/>
                <a:gd name="T59" fmla="*/ 2147483646 h 359"/>
                <a:gd name="T60" fmla="*/ 2147483646 w 356"/>
                <a:gd name="T61" fmla="*/ 2147483646 h 359"/>
                <a:gd name="T62" fmla="*/ 2147483646 w 356"/>
                <a:gd name="T63" fmla="*/ 2147483646 h 359"/>
                <a:gd name="T64" fmla="*/ 2147483646 w 356"/>
                <a:gd name="T65" fmla="*/ 2147483646 h 359"/>
                <a:gd name="T66" fmla="*/ 2147483646 w 356"/>
                <a:gd name="T67" fmla="*/ 2147483646 h 359"/>
                <a:gd name="T68" fmla="*/ 2147483646 w 356"/>
                <a:gd name="T69" fmla="*/ 2147483646 h 359"/>
                <a:gd name="T70" fmla="*/ 2147483646 w 356"/>
                <a:gd name="T71" fmla="*/ 2147483646 h 359"/>
                <a:gd name="T72" fmla="*/ 2147483646 w 356"/>
                <a:gd name="T73" fmla="*/ 2147483646 h 359"/>
                <a:gd name="T74" fmla="*/ 2147483646 w 356"/>
                <a:gd name="T75" fmla="*/ 2147483646 h 359"/>
                <a:gd name="T76" fmla="*/ 2147483646 w 356"/>
                <a:gd name="T77" fmla="*/ 2147483646 h 359"/>
                <a:gd name="T78" fmla="*/ 2147483646 w 356"/>
                <a:gd name="T79" fmla="*/ 2147483646 h 359"/>
                <a:gd name="T80" fmla="*/ 2147483646 w 356"/>
                <a:gd name="T81" fmla="*/ 2147483646 h 359"/>
                <a:gd name="T82" fmla="*/ 2147483646 w 356"/>
                <a:gd name="T83" fmla="*/ 2147483646 h 3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02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2147483646 w 77"/>
                <a:gd name="T1" fmla="*/ 2147483646 h 72"/>
                <a:gd name="T2" fmla="*/ 2147483646 w 77"/>
                <a:gd name="T3" fmla="*/ 2147483646 h 72"/>
                <a:gd name="T4" fmla="*/ 2147483646 w 77"/>
                <a:gd name="T5" fmla="*/ 2147483646 h 72"/>
                <a:gd name="T6" fmla="*/ 2147483646 w 77"/>
                <a:gd name="T7" fmla="*/ 2147483646 h 72"/>
                <a:gd name="T8" fmla="*/ 2147483646 w 77"/>
                <a:gd name="T9" fmla="*/ 2147483646 h 72"/>
                <a:gd name="T10" fmla="*/ 2147483646 w 77"/>
                <a:gd name="T11" fmla="*/ 2147483646 h 72"/>
                <a:gd name="T12" fmla="*/ 2147483646 w 77"/>
                <a:gd name="T13" fmla="*/ 2147483646 h 72"/>
                <a:gd name="T14" fmla="*/ 2147483646 w 77"/>
                <a:gd name="T15" fmla="*/ 2147483646 h 72"/>
                <a:gd name="T16" fmla="*/ 2147483646 w 77"/>
                <a:gd name="T17" fmla="*/ 2147483646 h 72"/>
                <a:gd name="T18" fmla="*/ 2147483646 w 77"/>
                <a:gd name="T19" fmla="*/ 2147483646 h 72"/>
                <a:gd name="T20" fmla="*/ 2147483646 w 77"/>
                <a:gd name="T21" fmla="*/ 2147483646 h 72"/>
                <a:gd name="T22" fmla="*/ 2147483646 w 77"/>
                <a:gd name="T23" fmla="*/ 2147483646 h 72"/>
                <a:gd name="T24" fmla="*/ 2147483646 w 77"/>
                <a:gd name="T25" fmla="*/ 2147483646 h 72"/>
                <a:gd name="T26" fmla="*/ 2147483646 w 77"/>
                <a:gd name="T27" fmla="*/ 2147483646 h 72"/>
                <a:gd name="T28" fmla="*/ 2147483646 w 77"/>
                <a:gd name="T29" fmla="*/ 2147483646 h 72"/>
                <a:gd name="T30" fmla="*/ 2147483646 w 77"/>
                <a:gd name="T31" fmla="*/ 2147483646 h 72"/>
                <a:gd name="T32" fmla="*/ 2147483646 w 77"/>
                <a:gd name="T33" fmla="*/ 2147483646 h 72"/>
                <a:gd name="T34" fmla="*/ 2147483646 w 77"/>
                <a:gd name="T35" fmla="*/ 2147483646 h 72"/>
                <a:gd name="T36" fmla="*/ 2147483646 w 77"/>
                <a:gd name="T37" fmla="*/ 2147483646 h 72"/>
                <a:gd name="T38" fmla="*/ 2147483646 w 77"/>
                <a:gd name="T39" fmla="*/ 2147483646 h 72"/>
                <a:gd name="T40" fmla="*/ 2147483646 w 77"/>
                <a:gd name="T41" fmla="*/ 2147483646 h 72"/>
                <a:gd name="T42" fmla="*/ 2147483646 w 77"/>
                <a:gd name="T43" fmla="*/ 2147483646 h 72"/>
                <a:gd name="T44" fmla="*/ 2147483646 w 77"/>
                <a:gd name="T45" fmla="*/ 2147483646 h 72"/>
                <a:gd name="T46" fmla="*/ 2147483646 w 77"/>
                <a:gd name="T47" fmla="*/ 2147483646 h 72"/>
                <a:gd name="T48" fmla="*/ 2147483646 w 77"/>
                <a:gd name="T49" fmla="*/ 2147483646 h 72"/>
                <a:gd name="T50" fmla="*/ 2147483646 w 77"/>
                <a:gd name="T51" fmla="*/ 2147483646 h 72"/>
                <a:gd name="T52" fmla="*/ 2147483646 w 77"/>
                <a:gd name="T53" fmla="*/ 2147483646 h 72"/>
                <a:gd name="T54" fmla="*/ 2147483646 w 77"/>
                <a:gd name="T55" fmla="*/ 2147483646 h 72"/>
                <a:gd name="T56" fmla="*/ 2147483646 w 77"/>
                <a:gd name="T57" fmla="*/ 2147483646 h 7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022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147483646 w 372"/>
                <a:gd name="T1" fmla="*/ 2147483646 h 354"/>
                <a:gd name="T2" fmla="*/ 2147483646 w 372"/>
                <a:gd name="T3" fmla="*/ 2147483646 h 354"/>
                <a:gd name="T4" fmla="*/ 2147483646 w 372"/>
                <a:gd name="T5" fmla="*/ 2147483646 h 354"/>
                <a:gd name="T6" fmla="*/ 2147483646 w 372"/>
                <a:gd name="T7" fmla="*/ 2147483646 h 354"/>
                <a:gd name="T8" fmla="*/ 2147483646 w 372"/>
                <a:gd name="T9" fmla="*/ 2147483646 h 354"/>
                <a:gd name="T10" fmla="*/ 2147483646 w 372"/>
                <a:gd name="T11" fmla="*/ 2147483646 h 354"/>
                <a:gd name="T12" fmla="*/ 2147483646 w 372"/>
                <a:gd name="T13" fmla="*/ 2147483646 h 354"/>
                <a:gd name="T14" fmla="*/ 2147483646 w 372"/>
                <a:gd name="T15" fmla="*/ 2147483646 h 354"/>
                <a:gd name="T16" fmla="*/ 2147483646 w 372"/>
                <a:gd name="T17" fmla="*/ 2147483646 h 354"/>
                <a:gd name="T18" fmla="*/ 2147483646 w 372"/>
                <a:gd name="T19" fmla="*/ 2147483646 h 354"/>
                <a:gd name="T20" fmla="*/ 2147483646 w 372"/>
                <a:gd name="T21" fmla="*/ 2147483646 h 354"/>
                <a:gd name="T22" fmla="*/ 2147483646 w 372"/>
                <a:gd name="T23" fmla="*/ 2147483646 h 354"/>
                <a:gd name="T24" fmla="*/ 2147483646 w 372"/>
                <a:gd name="T25" fmla="*/ 2147483646 h 354"/>
                <a:gd name="T26" fmla="*/ 2147483646 w 372"/>
                <a:gd name="T27" fmla="*/ 2147483646 h 354"/>
                <a:gd name="T28" fmla="*/ 2147483646 w 372"/>
                <a:gd name="T29" fmla="*/ 2147483646 h 354"/>
                <a:gd name="T30" fmla="*/ 2147483646 w 372"/>
                <a:gd name="T31" fmla="*/ 2147483646 h 354"/>
                <a:gd name="T32" fmla="*/ 2147483646 w 372"/>
                <a:gd name="T33" fmla="*/ 2147483646 h 354"/>
                <a:gd name="T34" fmla="*/ 2147483646 w 372"/>
                <a:gd name="T35" fmla="*/ 2147483646 h 354"/>
                <a:gd name="T36" fmla="*/ 2147483646 w 372"/>
                <a:gd name="T37" fmla="*/ 2147483646 h 354"/>
                <a:gd name="T38" fmla="*/ 2147483646 w 372"/>
                <a:gd name="T39" fmla="*/ 2147483646 h 3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023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2147483646 w 205"/>
                <a:gd name="T1" fmla="*/ 2147483646 h 140"/>
                <a:gd name="T2" fmla="*/ 2147483646 w 205"/>
                <a:gd name="T3" fmla="*/ 2147483646 h 140"/>
                <a:gd name="T4" fmla="*/ 2147483646 w 205"/>
                <a:gd name="T5" fmla="*/ 2147483646 h 140"/>
                <a:gd name="T6" fmla="*/ 2147483646 w 205"/>
                <a:gd name="T7" fmla="*/ 2147483646 h 140"/>
                <a:gd name="T8" fmla="*/ 2147483646 w 205"/>
                <a:gd name="T9" fmla="*/ 2147483646 h 140"/>
                <a:gd name="T10" fmla="*/ 2147483646 w 205"/>
                <a:gd name="T11" fmla="*/ 2147483646 h 140"/>
                <a:gd name="T12" fmla="*/ 2147483646 w 205"/>
                <a:gd name="T13" fmla="*/ 2147483646 h 140"/>
                <a:gd name="T14" fmla="*/ 2147483646 w 205"/>
                <a:gd name="T15" fmla="*/ 2147483646 h 140"/>
                <a:gd name="T16" fmla="*/ 2147483646 w 205"/>
                <a:gd name="T17" fmla="*/ 2147483646 h 140"/>
                <a:gd name="T18" fmla="*/ 2147483646 w 205"/>
                <a:gd name="T19" fmla="*/ 2147483646 h 140"/>
                <a:gd name="T20" fmla="*/ 2147483646 w 205"/>
                <a:gd name="T21" fmla="*/ 2147483646 h 140"/>
                <a:gd name="T22" fmla="*/ 2147483646 w 205"/>
                <a:gd name="T23" fmla="*/ 2147483646 h 140"/>
                <a:gd name="T24" fmla="*/ 2147483646 w 205"/>
                <a:gd name="T25" fmla="*/ 2147483646 h 140"/>
                <a:gd name="T26" fmla="*/ 2147483646 w 205"/>
                <a:gd name="T27" fmla="*/ 2147483646 h 140"/>
                <a:gd name="T28" fmla="*/ 2147483646 w 205"/>
                <a:gd name="T29" fmla="*/ 2147483646 h 140"/>
                <a:gd name="T30" fmla="*/ 2147483646 w 205"/>
                <a:gd name="T31" fmla="*/ 2147483646 h 140"/>
                <a:gd name="T32" fmla="*/ 2147483646 w 205"/>
                <a:gd name="T33" fmla="*/ 2147483646 h 140"/>
                <a:gd name="T34" fmla="*/ 2147483646 w 205"/>
                <a:gd name="T35" fmla="*/ 2147483646 h 140"/>
                <a:gd name="T36" fmla="*/ 2147483646 w 205"/>
                <a:gd name="T37" fmla="*/ 2147483646 h 140"/>
                <a:gd name="T38" fmla="*/ 2147483646 w 205"/>
                <a:gd name="T39" fmla="*/ 2147483646 h 140"/>
                <a:gd name="T40" fmla="*/ 2147483646 w 205"/>
                <a:gd name="T41" fmla="*/ 2147483646 h 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024" name="Freeform 120"/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2147483646 w 17"/>
                <a:gd name="T1" fmla="*/ 2147483646 h 22"/>
                <a:gd name="T2" fmla="*/ 2147483646 w 17"/>
                <a:gd name="T3" fmla="*/ 2147483646 h 22"/>
                <a:gd name="T4" fmla="*/ 2147483646 w 17"/>
                <a:gd name="T5" fmla="*/ 2147483646 h 22"/>
                <a:gd name="T6" fmla="*/ 2147483646 w 17"/>
                <a:gd name="T7" fmla="*/ 0 h 22"/>
                <a:gd name="T8" fmla="*/ 2147483646 w 17"/>
                <a:gd name="T9" fmla="*/ 2147483646 h 22"/>
                <a:gd name="T10" fmla="*/ 2147483646 w 17"/>
                <a:gd name="T11" fmla="*/ 2147483646 h 22"/>
                <a:gd name="T12" fmla="*/ 2147483646 w 17"/>
                <a:gd name="T13" fmla="*/ 2147483646 h 22"/>
                <a:gd name="T14" fmla="*/ 0 w 17"/>
                <a:gd name="T15" fmla="*/ 2147483646 h 22"/>
                <a:gd name="T16" fmla="*/ 2147483646 w 17"/>
                <a:gd name="T17" fmla="*/ 2147483646 h 22"/>
                <a:gd name="T18" fmla="*/ 2147483646 w 17"/>
                <a:gd name="T19" fmla="*/ 2147483646 h 22"/>
                <a:gd name="T20" fmla="*/ 2147483646 w 17"/>
                <a:gd name="T21" fmla="*/ 2147483646 h 22"/>
                <a:gd name="T22" fmla="*/ 2147483646 w 17"/>
                <a:gd name="T23" fmla="*/ 2147483646 h 22"/>
                <a:gd name="T24" fmla="*/ 2147483646 w 17"/>
                <a:gd name="T25" fmla="*/ 2147483646 h 22"/>
                <a:gd name="T26" fmla="*/ 2147483646 w 17"/>
                <a:gd name="T27" fmla="*/ 2147483646 h 22"/>
                <a:gd name="T28" fmla="*/ 2147483646 w 17"/>
                <a:gd name="T29" fmla="*/ 2147483646 h 22"/>
                <a:gd name="T30" fmla="*/ 2147483646 w 17"/>
                <a:gd name="T31" fmla="*/ 2147483646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025" name="Freeform 121"/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2147483646 w 54"/>
                <a:gd name="T1" fmla="*/ 2147483646 h 44"/>
                <a:gd name="T2" fmla="*/ 2147483646 w 54"/>
                <a:gd name="T3" fmla="*/ 2147483646 h 44"/>
                <a:gd name="T4" fmla="*/ 2147483646 w 54"/>
                <a:gd name="T5" fmla="*/ 2147483646 h 44"/>
                <a:gd name="T6" fmla="*/ 2147483646 w 54"/>
                <a:gd name="T7" fmla="*/ 2147483646 h 44"/>
                <a:gd name="T8" fmla="*/ 2147483646 w 54"/>
                <a:gd name="T9" fmla="*/ 2147483646 h 44"/>
                <a:gd name="T10" fmla="*/ 2147483646 w 54"/>
                <a:gd name="T11" fmla="*/ 2147483646 h 44"/>
                <a:gd name="T12" fmla="*/ 2147483646 w 54"/>
                <a:gd name="T13" fmla="*/ 2147483646 h 44"/>
                <a:gd name="T14" fmla="*/ 2147483646 w 54"/>
                <a:gd name="T15" fmla="*/ 2147483646 h 44"/>
                <a:gd name="T16" fmla="*/ 2147483646 w 54"/>
                <a:gd name="T17" fmla="*/ 2147483646 h 44"/>
                <a:gd name="T18" fmla="*/ 2147483646 w 54"/>
                <a:gd name="T19" fmla="*/ 214748364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7" name="图片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520700"/>
            <a:ext cx="1565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74625"/>
            <a:ext cx="965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501650"/>
            <a:ext cx="15668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80963"/>
            <a:ext cx="965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15938"/>
            <a:ext cx="9636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19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5253" y="-292928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620920" y="6746776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3534313" y="422784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619" y="5170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4162540" y="889892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592" y="55163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793" y="2357627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3" y="23143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029859" y="4860928"/>
            <a:ext cx="89482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029859" y="3289620"/>
            <a:ext cx="45265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029859" y="3751285"/>
            <a:ext cx="6736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029860" y="4286716"/>
            <a:ext cx="72485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06980" y="3741742"/>
            <a:ext cx="31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oogle Shape;229;p7"/>
          <p:cNvGrpSpPr/>
          <p:nvPr/>
        </p:nvGrpSpPr>
        <p:grpSpPr>
          <a:xfrm>
            <a:off x="8873192" y="-860018"/>
            <a:ext cx="3812015" cy="2424879"/>
            <a:chOff x="8426725" y="-169475"/>
            <a:chExt cx="3812015" cy="2424879"/>
          </a:xfrm>
        </p:grpSpPr>
        <p:pic>
          <p:nvPicPr>
            <p:cNvPr id="51" name="Google Shape;230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231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9080458" y="4286716"/>
            <a:ext cx="24891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DC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9371301" y="4845284"/>
            <a:ext cx="15145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BC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99267" y="352422"/>
            <a:ext cx="3205225" cy="461665"/>
            <a:chOff x="4099267" y="352422"/>
            <a:chExt cx="3205225" cy="461665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099267" y="774206"/>
              <a:ext cx="3205225" cy="204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818059" y="352422"/>
              <a:ext cx="1762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chiều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52713" y="862499"/>
            <a:ext cx="1762016" cy="1821011"/>
            <a:chOff x="7352713" y="862499"/>
            <a:chExt cx="1762016" cy="1821011"/>
          </a:xfrm>
        </p:grpSpPr>
        <p:cxnSp>
          <p:nvCxnSpPr>
            <p:cNvPr id="47" name="Straight Arrow Connector 46"/>
            <p:cNvCxnSpPr/>
            <p:nvPr/>
          </p:nvCxnSpPr>
          <p:spPr>
            <a:xfrm flipH="1">
              <a:off x="7363171" y="862499"/>
              <a:ext cx="12589" cy="182101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352713" y="1445272"/>
              <a:ext cx="1762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chiều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rộng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049391" y="5446980"/>
            <a:ext cx="50396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6895720" y="5444818"/>
            <a:ext cx="55175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rộng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853440" y="69354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863682" y="6745291"/>
            <a:ext cx="9164484" cy="333846"/>
            <a:chOff x="-17585" y="5729324"/>
            <a:chExt cx="12203723" cy="11233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130845" y="654485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179" y="7456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1747783" y="1135843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152" y="78023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558" y="27787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807" y="2802039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492388" y="5360896"/>
            <a:ext cx="89482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vi-V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555499" y="3478288"/>
            <a:ext cx="45265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555499" y="3939953"/>
            <a:ext cx="6736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555500" y="4475384"/>
            <a:ext cx="72485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endParaRPr kumimoji="0" lang="vi-V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35790" y="3973198"/>
            <a:ext cx="31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722002" y="4844716"/>
            <a:ext cx="24891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DC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578525" y="5694629"/>
            <a:ext cx="15145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BC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6753877" y="583902"/>
            <a:ext cx="4349186" cy="279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070" y="725270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7911678" y="1051659"/>
            <a:ext cx="2103731" cy="179038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360" y="777998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141" y="2802040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47" y="2781761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853440" y="69354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863682" y="6745291"/>
            <a:ext cx="9164484" cy="333846"/>
            <a:chOff x="-17585" y="5729324"/>
            <a:chExt cx="12203723" cy="11233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130845" y="654485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179" y="7456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1747783" y="1135843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152" y="78023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558" y="27787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807" y="2802039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6753877" y="583902"/>
            <a:ext cx="4349186" cy="279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070" y="725270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7911678" y="1051659"/>
            <a:ext cx="2103731" cy="179038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>
              <a:solidFill>
                <a:srgbClr val="FF33CC"/>
              </a:solidFill>
              <a:latin typeface="Calibri" panose="020F0502020204030204"/>
            </a:endParaRP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360" y="777998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141" y="2802040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47" y="2781761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44" name="Google Shape;195;p4"/>
          <p:cNvSpPr txBox="1"/>
          <p:nvPr/>
        </p:nvSpPr>
        <p:spPr>
          <a:xfrm>
            <a:off x="502015" y="3832126"/>
            <a:ext cx="10500323" cy="19879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91440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vi-VN" sz="2800" kern="0" dirty="0"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 smtClean="0">
                <a:ea typeface="Arial"/>
                <a:cs typeface="Times New Roman" panose="02020603050405020304" pitchFamily="18" charset="0"/>
                <a:sym typeface="Arial"/>
              </a:rPr>
              <a:t>   </a:t>
            </a:r>
            <a:r>
              <a:rPr lang="en-US" sz="2800" kern="0" dirty="0" err="1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sát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chữ nhật, hình vuông</a:t>
            </a:r>
            <a:r>
              <a:rPr lang="en-US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thảo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luận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2</a:t>
            </a:r>
            <a:r>
              <a:rPr lang="en-US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và</a:t>
            </a:r>
            <a:endParaRPr lang="vi-VN" sz="2800" kern="0" dirty="0" smtClean="0">
              <a:solidFill>
                <a:srgbClr val="002060"/>
              </a:solidFill>
              <a:ea typeface="Arial"/>
              <a:cs typeface="Times New Roman" panose="02020603050405020304" pitchFamily="18" charset="0"/>
              <a:sym typeface="Arial"/>
            </a:endParaRPr>
          </a:p>
          <a:p>
            <a:pPr marL="91440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800" kern="0" dirty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:</a:t>
            </a:r>
            <a:endParaRPr lang="vi-VN" sz="2800" kern="0" dirty="0" smtClean="0">
              <a:solidFill>
                <a:srgbClr val="002060"/>
              </a:solidFill>
              <a:ea typeface="Arial"/>
              <a:cs typeface="Times New Roman" panose="02020603050405020304" pitchFamily="18" charset="0"/>
              <a:sym typeface="Arial"/>
            </a:endParaRPr>
          </a:p>
          <a:p>
            <a:pPr marL="91440">
              <a:lnSpc>
                <a:spcPct val="114000"/>
              </a:lnSpc>
              <a:spcBef>
                <a:spcPts val="600"/>
              </a:spcBef>
              <a:buClr>
                <a:srgbClr val="000000"/>
              </a:buClr>
              <a:defRPr/>
            </a:pPr>
            <a:r>
              <a:rPr lang="vi-VN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- Hình </a:t>
            </a:r>
            <a:r>
              <a:rPr lang="vi-VN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vuông </a:t>
            </a:r>
            <a:r>
              <a:rPr lang="vi-VN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có </a:t>
            </a:r>
            <a:r>
              <a:rPr lang="vi-VN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điểm gì giống và khác </a:t>
            </a:r>
            <a:r>
              <a:rPr lang="vi-VN" sz="2800" kern="0" dirty="0" smtClean="0">
                <a:solidFill>
                  <a:srgbClr val="002060"/>
                </a:solidFill>
                <a:ea typeface="Arial"/>
                <a:cs typeface="Times New Roman" panose="02020603050405020304" pitchFamily="18" charset="0"/>
                <a:sym typeface="Arial"/>
              </a:rPr>
              <a:t>hình chữ nhật?</a:t>
            </a:r>
            <a:endParaRPr lang="en-US" sz="2800" kern="0" dirty="0">
              <a:solidFill>
                <a:srgbClr val="002060"/>
              </a:solidFill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286864" y="4520771"/>
            <a:ext cx="2118372" cy="90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12107" y="4500770"/>
            <a:ext cx="2783808" cy="42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939590" y="5058206"/>
            <a:ext cx="2778970" cy="396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853440" y="69354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863682" y="6745291"/>
            <a:ext cx="9164484" cy="333846"/>
            <a:chOff x="-17585" y="5729324"/>
            <a:chExt cx="12203723" cy="11233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130845" y="654485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179" y="7456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1747783" y="1135843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152" y="78023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558" y="27787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807" y="2802039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492388" y="5360896"/>
            <a:ext cx="89482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vi-V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555499" y="3478288"/>
            <a:ext cx="45265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555499" y="3939953"/>
            <a:ext cx="6736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555500" y="4475384"/>
            <a:ext cx="724855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endParaRPr kumimoji="0" lang="vi-V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35790" y="3973198"/>
            <a:ext cx="31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722002" y="4844716"/>
            <a:ext cx="24891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DC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578525" y="5694629"/>
            <a:ext cx="15145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BC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6753877" y="583902"/>
            <a:ext cx="4349186" cy="279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8070" y="725270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7911678" y="1051659"/>
            <a:ext cx="2103731" cy="1790380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9360" y="777998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8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9141" y="2802040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47" y="2781761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7284902" y="4904673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7284902" y="3675592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MNPQ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7284902" y="4033382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7284902" y="4422947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719009" y="837589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a)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7943" y="837381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85" y="-40739"/>
            <a:ext cx="2275691" cy="878120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508F55-248A-48C3-A767-9B2AD6A753D1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33567" r="36104" b="51892"/>
          <a:stretch/>
        </p:blipFill>
        <p:spPr bwMode="auto">
          <a:xfrm>
            <a:off x="1886718" y="1473852"/>
            <a:ext cx="8324194" cy="17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796463D-EC5D-478A-99D0-9FB71B5A544A}"/>
              </a:ext>
            </a:extLst>
          </p:cNvPr>
          <p:cNvSpPr txBox="1"/>
          <p:nvPr/>
        </p:nvSpPr>
        <p:spPr>
          <a:xfrm>
            <a:off x="2634399" y="3483886"/>
            <a:ext cx="689839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b)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7284CAA-B8EE-44F4-8DCA-29CF827883C7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51951" r="36178" b="33882"/>
          <a:stretch/>
        </p:blipFill>
        <p:spPr bwMode="auto">
          <a:xfrm>
            <a:off x="1879195" y="4139440"/>
            <a:ext cx="8331717" cy="1743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627" y="-150609"/>
            <a:ext cx="2275691" cy="8781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15161" y="562974"/>
            <a:ext cx="681378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a)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1760" y="552727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508F55-248A-48C3-A767-9B2AD6A753D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5" t="33567" r="36104" b="51892"/>
          <a:stretch/>
        </p:blipFill>
        <p:spPr bwMode="auto">
          <a:xfrm>
            <a:off x="1860839" y="1100272"/>
            <a:ext cx="8324194" cy="17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96463D-EC5D-478A-99D0-9FB71B5A544A}"/>
              </a:ext>
            </a:extLst>
          </p:cNvPr>
          <p:cNvSpPr txBox="1"/>
          <p:nvPr/>
        </p:nvSpPr>
        <p:spPr>
          <a:xfrm>
            <a:off x="1729455" y="3722740"/>
            <a:ext cx="689839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b)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284CAA-B8EE-44F4-8DCA-29CF827883C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51951" r="36178" b="33882"/>
          <a:stretch/>
        </p:blipFill>
        <p:spPr bwMode="auto">
          <a:xfrm>
            <a:off x="1853316" y="4352456"/>
            <a:ext cx="8331717" cy="174322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ACB3E0F-EC38-49B8-8334-A31D65D67D44}"/>
              </a:ext>
            </a:extLst>
          </p:cNvPr>
          <p:cNvSpPr txBox="1"/>
          <p:nvPr/>
        </p:nvSpPr>
        <p:spPr>
          <a:xfrm>
            <a:off x="1771760" y="3062390"/>
            <a:ext cx="68137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……………………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0F4505-B606-47F5-07E2-5AFD927CE231}"/>
              </a:ext>
            </a:extLst>
          </p:cNvPr>
          <p:cNvSpPr txBox="1"/>
          <p:nvPr/>
        </p:nvSpPr>
        <p:spPr>
          <a:xfrm>
            <a:off x="1771760" y="6247009"/>
            <a:ext cx="68137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49043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697736" y="6623141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8" name="组合 23"/>
          <p:cNvGrpSpPr/>
          <p:nvPr/>
        </p:nvGrpSpPr>
        <p:grpSpPr>
          <a:xfrm>
            <a:off x="1688944" y="6356335"/>
            <a:ext cx="9152792" cy="507358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785" y="-40739"/>
            <a:ext cx="2275691" cy="8781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619908" y="905011"/>
            <a:ext cx="100943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7312" y="6749429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  <a:latin typeface="Calibri" panose="020F0502020204030204"/>
            </a:endParaRPr>
          </a:p>
        </p:txBody>
      </p:sp>
      <p:grpSp>
        <p:nvGrpSpPr>
          <p:cNvPr id="17" name="组合 23"/>
          <p:cNvGrpSpPr/>
          <p:nvPr/>
        </p:nvGrpSpPr>
        <p:grpSpPr>
          <a:xfrm>
            <a:off x="538520" y="6482623"/>
            <a:ext cx="9152792" cy="507358"/>
            <a:chOff x="-17585" y="5729324"/>
            <a:chExt cx="12203723" cy="1123362"/>
          </a:xfrm>
        </p:grpSpPr>
        <p:pic>
          <p:nvPicPr>
            <p:cNvPr id="18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9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07519" y="88483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FB70C39F-16B9-46AB-AA50-D90138D82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110" y="1895235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86AD59-6758-45CF-9A97-F19825695948}"/>
              </a:ext>
            </a:extLst>
          </p:cNvPr>
          <p:cNvSpPr/>
          <p:nvPr/>
        </p:nvSpPr>
        <p:spPr>
          <a:xfrm>
            <a:off x="2138314" y="2321973"/>
            <a:ext cx="1314165" cy="13034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45604AE9-113C-4087-8179-14C887991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206" y="1880289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Box 43">
            <a:extLst>
              <a:ext uri="{FF2B5EF4-FFF2-40B4-BE49-F238E27FC236}">
                <a16:creationId xmlns:a16="http://schemas.microsoft.com/office/drawing/2014/main" id="{002CD593-39CE-43AA-90F2-F57C1773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809" y="3313164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E57A1B53-03F6-449D-A0DB-AD789D9DB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635" y="3365793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111D3D5E-FF59-4737-9A78-10348DF0C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380" y="2080344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BCFAC0-82F0-43CC-A221-BECA5ADD0623}"/>
              </a:ext>
            </a:extLst>
          </p:cNvPr>
          <p:cNvSpPr/>
          <p:nvPr/>
        </p:nvSpPr>
        <p:spPr>
          <a:xfrm>
            <a:off x="6288283" y="2380507"/>
            <a:ext cx="1317036" cy="843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Box 43">
            <a:extLst>
              <a:ext uri="{FF2B5EF4-FFF2-40B4-BE49-F238E27FC236}">
                <a16:creationId xmlns:a16="http://schemas.microsoft.com/office/drawing/2014/main" id="{3A38C8E1-5026-4138-81F7-3B30AFE5D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2939" y="2108769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BAE271EE-84E4-4202-8007-1BB076A12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8245" y="3025052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9FD1018C-BA56-4590-A27D-922F6103C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204" y="3042724"/>
            <a:ext cx="565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grpSp>
        <p:nvGrpSpPr>
          <p:cNvPr id="33" name="组合 18">
            <a:extLst>
              <a:ext uri="{FF2B5EF4-FFF2-40B4-BE49-F238E27FC236}">
                <a16:creationId xmlns:a16="http://schemas.microsoft.com/office/drawing/2014/main" id="{96D7E4BE-5C13-4ED0-B8BD-24C32BE04BFC}"/>
              </a:ext>
            </a:extLst>
          </p:cNvPr>
          <p:cNvGrpSpPr/>
          <p:nvPr/>
        </p:nvGrpSpPr>
        <p:grpSpPr>
          <a:xfrm>
            <a:off x="1189967" y="4910620"/>
            <a:ext cx="3470564" cy="1058294"/>
            <a:chOff x="1317" y="3032"/>
            <a:chExt cx="16681" cy="3786"/>
          </a:xfrm>
        </p:grpSpPr>
        <p:grpSp>
          <p:nvGrpSpPr>
            <p:cNvPr id="34" name="组合 15">
              <a:extLst>
                <a:ext uri="{FF2B5EF4-FFF2-40B4-BE49-F238E27FC236}">
                  <a16:creationId xmlns:a16="http://schemas.microsoft.com/office/drawing/2014/main" id="{7E3ABA98-DABE-4D82-9B8C-529BFB55FD16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49" name="圆角矩形 14">
                <a:extLst>
                  <a:ext uri="{FF2B5EF4-FFF2-40B4-BE49-F238E27FC236}">
                    <a16:creationId xmlns:a16="http://schemas.microsoft.com/office/drawing/2014/main" id="{8BA25F61-09C2-4011-8012-258765AA33CB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0" name="圆角矩形 13">
                <a:extLst>
                  <a:ext uri="{FF2B5EF4-FFF2-40B4-BE49-F238E27FC236}">
                    <a16:creationId xmlns:a16="http://schemas.microsoft.com/office/drawing/2014/main" id="{52080B12-7B23-4413-A3AC-C4B63ED9DBF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35" name="文本框 17">
              <a:extLst>
                <a:ext uri="{FF2B5EF4-FFF2-40B4-BE49-F238E27FC236}">
                  <a16:creationId xmlns:a16="http://schemas.microsoft.com/office/drawing/2014/main" id="{C4309F98-FC40-48ED-990C-BE537D49173F}"/>
                </a:ext>
              </a:extLst>
            </p:cNvPr>
            <p:cNvSpPr txBox="1"/>
            <p:nvPr/>
          </p:nvSpPr>
          <p:spPr>
            <a:xfrm>
              <a:off x="1871" y="3032"/>
              <a:ext cx="16050" cy="3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ct val="120000"/>
                </a:lnSpc>
                <a:defRPr/>
              </a:pP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ABCD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cạnh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grpSp>
        <p:nvGrpSpPr>
          <p:cNvPr id="51" name="组合 18">
            <a:extLst>
              <a:ext uri="{FF2B5EF4-FFF2-40B4-BE49-F238E27FC236}">
                <a16:creationId xmlns:a16="http://schemas.microsoft.com/office/drawing/2014/main" id="{50413EE8-3FA9-4390-BE23-0D15D0468186}"/>
              </a:ext>
            </a:extLst>
          </p:cNvPr>
          <p:cNvGrpSpPr/>
          <p:nvPr/>
        </p:nvGrpSpPr>
        <p:grpSpPr>
          <a:xfrm>
            <a:off x="6073087" y="4586662"/>
            <a:ext cx="3470564" cy="1378889"/>
            <a:chOff x="1317" y="3053"/>
            <a:chExt cx="16681" cy="3765"/>
          </a:xfrm>
        </p:grpSpPr>
        <p:grpSp>
          <p:nvGrpSpPr>
            <p:cNvPr id="52" name="组合 15">
              <a:extLst>
                <a:ext uri="{FF2B5EF4-FFF2-40B4-BE49-F238E27FC236}">
                  <a16:creationId xmlns:a16="http://schemas.microsoft.com/office/drawing/2014/main" id="{FA893C2E-8E63-4761-A33A-E698BF13322C}"/>
                </a:ext>
              </a:extLst>
            </p:cNvPr>
            <p:cNvGrpSpPr/>
            <p:nvPr/>
          </p:nvGrpSpPr>
          <p:grpSpPr>
            <a:xfrm>
              <a:off x="1317" y="3053"/>
              <a:ext cx="16681" cy="3765"/>
              <a:chOff x="1020" y="2328"/>
              <a:chExt cx="11012" cy="7757"/>
            </a:xfrm>
          </p:grpSpPr>
          <p:sp>
            <p:nvSpPr>
              <p:cNvPr id="54" name="圆角矩形 14">
                <a:extLst>
                  <a:ext uri="{FF2B5EF4-FFF2-40B4-BE49-F238E27FC236}">
                    <a16:creationId xmlns:a16="http://schemas.microsoft.com/office/drawing/2014/main" id="{ECE29898-12D4-455A-80EE-1EA6904F14B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7604"/>
              </a:xfrm>
              <a:prstGeom prst="roundRect">
                <a:avLst/>
              </a:prstGeom>
              <a:solidFill>
                <a:srgbClr val="A0CC3F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55" name="圆角矩形 13">
                <a:extLst>
                  <a:ext uri="{FF2B5EF4-FFF2-40B4-BE49-F238E27FC236}">
                    <a16:creationId xmlns:a16="http://schemas.microsoft.com/office/drawing/2014/main" id="{8A1B4B7C-C887-4679-A316-14E3EDA9DA81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2100">
                  <a:solidFill>
                    <a:srgbClr val="5F7700"/>
                  </a:solidFill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53" name="文本框 17">
              <a:extLst>
                <a:ext uri="{FF2B5EF4-FFF2-40B4-BE49-F238E27FC236}">
                  <a16:creationId xmlns:a16="http://schemas.microsoft.com/office/drawing/2014/main" id="{2078B871-C92D-4945-85E7-830E0A920F7D}"/>
                </a:ext>
              </a:extLst>
            </p:cNvPr>
            <p:cNvSpPr txBox="1"/>
            <p:nvPr/>
          </p:nvSpPr>
          <p:spPr>
            <a:xfrm>
              <a:off x="1645" y="3129"/>
              <a:ext cx="16050" cy="3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20000"/>
                </a:lnSpc>
                <a:defRPr/>
              </a:pP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nhật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MNPQ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chiều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vi-VN" sz="21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rộng</a:t>
              </a:r>
              <a:r>
                <a:rPr lang="en-US" sz="21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21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cm.</a:t>
              </a:r>
            </a:p>
          </p:txBody>
        </p:sp>
      </p:grpSp>
      <p:pic>
        <p:nvPicPr>
          <p:cNvPr id="56" name="Picture 2" descr="Thuocke.com - Thước kẻ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r="-2" b="44537"/>
          <a:stretch>
            <a:fillRect/>
          </a:stretch>
        </p:blipFill>
        <p:spPr bwMode="auto">
          <a:xfrm>
            <a:off x="1675518" y="2338441"/>
            <a:ext cx="5271282" cy="41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Thuocke.com - Thước kẻ 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r="-2" b="44537"/>
          <a:stretch>
            <a:fillRect/>
          </a:stretch>
        </p:blipFill>
        <p:spPr bwMode="auto">
          <a:xfrm rot="5400000">
            <a:off x="4764141" y="4334777"/>
            <a:ext cx="5271282" cy="41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869" y="165789"/>
            <a:ext cx="8372475" cy="1714500"/>
          </a:xfrm>
          <a:prstGeom prst="rect">
            <a:avLst/>
          </a:prstGeom>
        </p:spPr>
      </p:pic>
      <p:sp>
        <p:nvSpPr>
          <p:cNvPr id="59" name="Flowchart: Process 58"/>
          <p:cNvSpPr/>
          <p:nvPr/>
        </p:nvSpPr>
        <p:spPr>
          <a:xfrm>
            <a:off x="2939662" y="-2637"/>
            <a:ext cx="8014277" cy="90501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3388 0.01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8194C13-9ECB-420B-BDE9-D2B147963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841" t="51095" r="16628" b="35343"/>
          <a:stretch/>
        </p:blipFill>
        <p:spPr>
          <a:xfrm>
            <a:off x="5920394" y="2559134"/>
            <a:ext cx="5909940" cy="2901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3881" y="892483"/>
            <a:ext cx="1043265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tờ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Rô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>
              <a:defRPr/>
            </a:pPr>
            <a:endParaRPr lang="en-US">
              <a:solidFill>
                <a:srgbClr val="0070C0"/>
              </a:solidFill>
              <a:latin typeface="Calibri" panose="020F0502020204030204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1515209" y="6393142"/>
            <a:ext cx="9032871" cy="464859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8185" y="937756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37" y="65891"/>
            <a:ext cx="2275691" cy="878120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B57C14C-3A3E-448D-BCAB-D16FC881D955}"/>
              </a:ext>
            </a:extLst>
          </p:cNvPr>
          <p:cNvSpPr txBox="1"/>
          <p:nvPr/>
        </p:nvSpPr>
        <p:spPr>
          <a:xfrm>
            <a:off x="1635040" y="2302617"/>
            <a:ext cx="326047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MQ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PQ</a:t>
            </a:r>
          </a:p>
          <a:p>
            <a:pPr marL="457200" indent="-457200">
              <a:lnSpc>
                <a:spcPct val="150000"/>
              </a:lnSpc>
              <a:buFontTx/>
              <a:buAutoNum type="alphaUcPeriod"/>
              <a:defRPr/>
            </a:pP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66FC5FC-015F-4BF2-A01F-9FB8C38FE238}"/>
              </a:ext>
            </a:extLst>
          </p:cNvPr>
          <p:cNvSpPr/>
          <p:nvPr/>
        </p:nvSpPr>
        <p:spPr>
          <a:xfrm>
            <a:off x="1561169" y="4305127"/>
            <a:ext cx="547720" cy="537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80367" y="3118369"/>
            <a:ext cx="2541714" cy="1838604"/>
            <a:chOff x="5475856" y="4383357"/>
            <a:chExt cx="2541714" cy="183860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EA7444A-0A34-4A6E-8705-8797853575D2}"/>
                </a:ext>
              </a:extLst>
            </p:cNvPr>
            <p:cNvCxnSpPr>
              <a:cxnSpLocks/>
            </p:cNvCxnSpPr>
            <p:nvPr/>
          </p:nvCxnSpPr>
          <p:spPr>
            <a:xfrm>
              <a:off x="7287511" y="4405470"/>
              <a:ext cx="730059" cy="181649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480702" y="6185237"/>
              <a:ext cx="2528392" cy="65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75856" y="4383357"/>
              <a:ext cx="9692" cy="180839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486619" y="4395006"/>
              <a:ext cx="1796027" cy="2951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65829" y="3091597"/>
            <a:ext cx="2533238" cy="1825464"/>
            <a:chOff x="4916931" y="5038412"/>
            <a:chExt cx="2533238" cy="182546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EA7444A-0A34-4A6E-8705-8797853575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5283" y="5066426"/>
              <a:ext cx="710648" cy="179745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916931" y="5038412"/>
              <a:ext cx="2533238" cy="1819589"/>
              <a:chOff x="5475856" y="4372166"/>
              <a:chExt cx="2533238" cy="1819589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5480702" y="6169579"/>
                <a:ext cx="1793506" cy="22176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475856" y="4383357"/>
                <a:ext cx="9692" cy="1808397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5486619" y="4372166"/>
                <a:ext cx="2522475" cy="22840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6081729" y="3100131"/>
            <a:ext cx="2541714" cy="1838604"/>
            <a:chOff x="5475856" y="4383357"/>
            <a:chExt cx="2541714" cy="183860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EA7444A-0A34-4A6E-8705-8797853575D2}"/>
                </a:ext>
              </a:extLst>
            </p:cNvPr>
            <p:cNvCxnSpPr>
              <a:cxnSpLocks/>
            </p:cNvCxnSpPr>
            <p:nvPr/>
          </p:nvCxnSpPr>
          <p:spPr>
            <a:xfrm>
              <a:off x="7998331" y="4405470"/>
              <a:ext cx="19239" cy="181649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480702" y="6185237"/>
              <a:ext cx="2528392" cy="65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75856" y="4383357"/>
              <a:ext cx="9692" cy="180839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486619" y="4395006"/>
              <a:ext cx="2530951" cy="10464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065829" y="3077413"/>
            <a:ext cx="1821721" cy="1816493"/>
            <a:chOff x="5475856" y="4375263"/>
            <a:chExt cx="1821721" cy="181649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EA7444A-0A34-4A6E-8705-8797853575D2}"/>
                </a:ext>
              </a:extLst>
            </p:cNvPr>
            <p:cNvCxnSpPr>
              <a:cxnSpLocks/>
            </p:cNvCxnSpPr>
            <p:nvPr/>
          </p:nvCxnSpPr>
          <p:spPr>
            <a:xfrm>
              <a:off x="7268271" y="4375263"/>
              <a:ext cx="19239" cy="181649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480702" y="6191754"/>
              <a:ext cx="1816875" cy="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75856" y="4383357"/>
              <a:ext cx="3775" cy="180839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475856" y="4397981"/>
              <a:ext cx="1811654" cy="74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069765" y="3076985"/>
            <a:ext cx="1821721" cy="1816493"/>
            <a:chOff x="5475856" y="4375263"/>
            <a:chExt cx="1821721" cy="181649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EA7444A-0A34-4A6E-8705-8797853575D2}"/>
                </a:ext>
              </a:extLst>
            </p:cNvPr>
            <p:cNvCxnSpPr>
              <a:cxnSpLocks/>
            </p:cNvCxnSpPr>
            <p:nvPr/>
          </p:nvCxnSpPr>
          <p:spPr>
            <a:xfrm>
              <a:off x="7268271" y="4375263"/>
              <a:ext cx="19239" cy="181649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480702" y="6191754"/>
              <a:ext cx="1816875" cy="2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475856" y="4383357"/>
              <a:ext cx="3775" cy="180839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5475856" y="4397981"/>
              <a:ext cx="1811654" cy="7489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49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3ACE6-B0DE-AF64-C574-DE3279880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F1F3C22-9498-9241-915E-979C575678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8D6A3C-F9FF-A730-5B4E-03B3406B4106}"/>
              </a:ext>
            </a:extLst>
          </p:cNvPr>
          <p:cNvSpPr/>
          <p:nvPr/>
        </p:nvSpPr>
        <p:spPr>
          <a:xfrm>
            <a:off x="1016801" y="1055405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D82185-ACB2-2F68-68E9-FE62811DD2DA}"/>
              </a:ext>
            </a:extLst>
          </p:cNvPr>
          <p:cNvSpPr txBox="1">
            <a:spLocks/>
          </p:cNvSpPr>
          <p:nvPr/>
        </p:nvSpPr>
        <p:spPr>
          <a:xfrm>
            <a:off x="3544435" y="283889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8C8C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 CẦU CẦN ĐẠT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F59C3-AC2D-BF46-4682-2FC1D2617BD8}"/>
              </a:ext>
            </a:extLst>
          </p:cNvPr>
          <p:cNvSpPr/>
          <p:nvPr/>
        </p:nvSpPr>
        <p:spPr>
          <a:xfrm>
            <a:off x="-2006743" y="211016"/>
            <a:ext cx="1580972" cy="143593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35F655-F751-C7BE-169A-1C3D2CAA99D5}"/>
              </a:ext>
            </a:extLst>
          </p:cNvPr>
          <p:cNvGraphicFramePr/>
          <p:nvPr>
            <p:extLst/>
          </p:nvPr>
        </p:nvGraphicFramePr>
        <p:xfrm>
          <a:off x="897631" y="959011"/>
          <a:ext cx="10396738" cy="521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33D36AB-4F44-DBB8-EC4E-C9613B26D96D}"/>
              </a:ext>
            </a:extLst>
          </p:cNvPr>
          <p:cNvSpPr/>
          <p:nvPr/>
        </p:nvSpPr>
        <p:spPr>
          <a:xfrm>
            <a:off x="1381709" y="4890760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9C5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E472E5-5D8D-B869-20B0-4FE88BB2D5C7}"/>
              </a:ext>
            </a:extLst>
          </p:cNvPr>
          <p:cNvSpPr/>
          <p:nvPr/>
        </p:nvSpPr>
        <p:spPr>
          <a:xfrm>
            <a:off x="1381709" y="1967240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59E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86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04389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9914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1930479" y="0"/>
            <a:ext cx="4057493" cy="260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054" y="96866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3006411" y="453170"/>
            <a:ext cx="1939821" cy="1708938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344" y="14959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998" y="1921653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796" y="1909862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309886" y="4276269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309886" y="3047188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309886" y="3404978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309886" y="3794543"/>
            <a:ext cx="43678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56" y="0"/>
            <a:ext cx="6858000" cy="6858000"/>
          </a:xfrm>
          <a:prstGeom prst="rect">
            <a:avLst/>
          </a:prstGeom>
        </p:spPr>
      </p:pic>
      <p:grpSp>
        <p:nvGrpSpPr>
          <p:cNvPr id="39" name="Group 6"/>
          <p:cNvGrpSpPr>
            <a:grpSpLocks/>
          </p:cNvGrpSpPr>
          <p:nvPr/>
        </p:nvGrpSpPr>
        <p:grpSpPr bwMode="auto">
          <a:xfrm rot="10800000">
            <a:off x="6039167" y="1358088"/>
            <a:ext cx="990600" cy="1689100"/>
            <a:chOff x="977" y="1102"/>
            <a:chExt cx="488" cy="1064"/>
          </a:xfrm>
        </p:grpSpPr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AutoShape 8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6"/>
          <p:cNvGrpSpPr>
            <a:grpSpLocks/>
          </p:cNvGrpSpPr>
          <p:nvPr/>
        </p:nvGrpSpPr>
        <p:grpSpPr bwMode="auto">
          <a:xfrm rot="5400000">
            <a:off x="489746" y="953074"/>
            <a:ext cx="990600" cy="1689100"/>
            <a:chOff x="977" y="1102"/>
            <a:chExt cx="488" cy="1064"/>
          </a:xfrm>
        </p:grpSpPr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AutoShape 8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6"/>
          <p:cNvGrpSpPr>
            <a:grpSpLocks/>
          </p:cNvGrpSpPr>
          <p:nvPr/>
        </p:nvGrpSpPr>
        <p:grpSpPr bwMode="auto">
          <a:xfrm>
            <a:off x="151919" y="3794543"/>
            <a:ext cx="990600" cy="1689100"/>
            <a:chOff x="977" y="1102"/>
            <a:chExt cx="488" cy="1064"/>
          </a:xfrm>
        </p:grpSpPr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AutoShape 8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" name="Group 6"/>
          <p:cNvGrpSpPr>
            <a:grpSpLocks/>
          </p:cNvGrpSpPr>
          <p:nvPr/>
        </p:nvGrpSpPr>
        <p:grpSpPr bwMode="auto">
          <a:xfrm rot="16200000">
            <a:off x="5659757" y="4134941"/>
            <a:ext cx="990600" cy="1689100"/>
            <a:chOff x="977" y="1102"/>
            <a:chExt cx="488" cy="1064"/>
          </a:xfrm>
        </p:grpSpPr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>
              <a:off x="977" y="1102"/>
              <a:ext cx="488" cy="106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AutoShape 8" descr="Stationery"/>
            <p:cNvSpPr>
              <a:spLocks noChangeArrowheads="1"/>
            </p:cNvSpPr>
            <p:nvPr/>
          </p:nvSpPr>
          <p:spPr bwMode="auto">
            <a:xfrm>
              <a:off x="1087" y="1589"/>
              <a:ext cx="202" cy="450"/>
            </a:xfrm>
            <a:prstGeom prst="rtTriangle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51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7546081" y="2048137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415" y="2139326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8163019" y="2529495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0092" y="2147348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3589" y="3979879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919" y="3936556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3ACE6-B0DE-AF64-C574-DE3279880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F1F3C22-9498-9241-915E-979C575678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0221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8D6A3C-F9FF-A730-5B4E-03B3406B4106}"/>
              </a:ext>
            </a:extLst>
          </p:cNvPr>
          <p:cNvSpPr/>
          <p:nvPr/>
        </p:nvSpPr>
        <p:spPr>
          <a:xfrm>
            <a:off x="1016801" y="1055405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-27051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lang="nl-NL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D82185-ACB2-2F68-68E9-FE62811DD2DA}"/>
              </a:ext>
            </a:extLst>
          </p:cNvPr>
          <p:cNvSpPr txBox="1">
            <a:spLocks/>
          </p:cNvSpPr>
          <p:nvPr/>
        </p:nvSpPr>
        <p:spPr>
          <a:xfrm>
            <a:off x="3544435" y="283889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F59C3-AC2D-BF46-4682-2FC1D2617BD8}"/>
              </a:ext>
            </a:extLst>
          </p:cNvPr>
          <p:cNvSpPr/>
          <p:nvPr/>
        </p:nvSpPr>
        <p:spPr>
          <a:xfrm>
            <a:off x="-2093719" y="184639"/>
            <a:ext cx="1580972" cy="155870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35F655-F751-C7BE-169A-1C3D2CAA9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929190"/>
              </p:ext>
            </p:extLst>
          </p:nvPr>
        </p:nvGraphicFramePr>
        <p:xfrm>
          <a:off x="897631" y="959011"/>
          <a:ext cx="10396738" cy="521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33D36AB-4F44-DBB8-EC4E-C9613B26D96D}"/>
              </a:ext>
            </a:extLst>
          </p:cNvPr>
          <p:cNvSpPr/>
          <p:nvPr/>
        </p:nvSpPr>
        <p:spPr>
          <a:xfrm>
            <a:off x="1381709" y="4890760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E472E5-5D8D-B869-20B0-4FE88BB2D5C7}"/>
              </a:ext>
            </a:extLst>
          </p:cNvPr>
          <p:cNvSpPr/>
          <p:nvPr/>
        </p:nvSpPr>
        <p:spPr>
          <a:xfrm>
            <a:off x="1381709" y="1967240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37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D74CE-50F4-46A8-88D0-B0DC76C63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879" y="3324544"/>
            <a:ext cx="4743099" cy="16033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90" y="156667"/>
            <a:ext cx="1770137" cy="715365"/>
          </a:xfrm>
          <a:prstGeom prst="rect">
            <a:avLst/>
          </a:prstGeom>
        </p:spPr>
      </p:pic>
      <p:pic>
        <p:nvPicPr>
          <p:cNvPr id="11" name="Picture 10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1DD7A45D-876A-4753-8017-58EEBB124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357" y="2838879"/>
            <a:ext cx="1773119" cy="3418758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D85C99-B5C9-42CE-B0CB-86EAD3CB7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79" y="3467607"/>
            <a:ext cx="1773119" cy="2600575"/>
          </a:xfrm>
          <a:prstGeom prst="rect">
            <a:avLst/>
          </a:prstGeom>
        </p:spPr>
      </p:pic>
      <p:pic>
        <p:nvPicPr>
          <p:cNvPr id="13" name="Picture 12" descr="A picture containing text, clipart, doll&#10;&#10;Description automatically generated">
            <a:extLst>
              <a:ext uri="{FF2B5EF4-FFF2-40B4-BE49-F238E27FC236}">
                <a16:creationId xmlns:a16="http://schemas.microsoft.com/office/drawing/2014/main" id="{F90773E1-0249-48A2-B2FB-F394F961C7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79" y="2963572"/>
            <a:ext cx="1455026" cy="3327385"/>
          </a:xfrm>
          <a:prstGeom prst="rect">
            <a:avLst/>
          </a:prstGeom>
        </p:spPr>
      </p:pic>
      <p:sp>
        <p:nvSpPr>
          <p:cNvPr id="14" name="Speech Bubble: Rectangle with Corners Rounded 19">
            <a:extLst>
              <a:ext uri="{FF2B5EF4-FFF2-40B4-BE49-F238E27FC236}">
                <a16:creationId xmlns:a16="http://schemas.microsoft.com/office/drawing/2014/main" id="{3AF59EEA-B0A6-4CB4-AFFD-BDB13863E8EE}"/>
              </a:ext>
            </a:extLst>
          </p:cNvPr>
          <p:cNvSpPr/>
          <p:nvPr/>
        </p:nvSpPr>
        <p:spPr>
          <a:xfrm>
            <a:off x="2555509" y="1994935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Bức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dạng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Rectangle with Corners Rounded 20">
            <a:extLst>
              <a:ext uri="{FF2B5EF4-FFF2-40B4-BE49-F238E27FC236}">
                <a16:creationId xmlns:a16="http://schemas.microsoft.com/office/drawing/2014/main" id="{EB61E9B1-BE2B-4E58-8A6C-A010F69C6AA7}"/>
              </a:ext>
            </a:extLst>
          </p:cNvPr>
          <p:cNvSpPr/>
          <p:nvPr/>
        </p:nvSpPr>
        <p:spPr>
          <a:xfrm>
            <a:off x="4883901" y="2502598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peech Bubble: Rectangle with Corners Rounded 21">
            <a:extLst>
              <a:ext uri="{FF2B5EF4-FFF2-40B4-BE49-F238E27FC236}">
                <a16:creationId xmlns:a16="http://schemas.microsoft.com/office/drawing/2014/main" id="{B640E0FA-1DF8-4F28-8EC4-EAA2BE5CE0A2}"/>
              </a:ext>
            </a:extLst>
          </p:cNvPr>
          <p:cNvSpPr/>
          <p:nvPr/>
        </p:nvSpPr>
        <p:spPr>
          <a:xfrm>
            <a:off x="7897264" y="1883861"/>
            <a:ext cx="2885036" cy="862047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nhỉ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814" y="3216142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52400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13758" y="6516691"/>
            <a:ext cx="9164484" cy="333846"/>
            <a:chOff x="-17585" y="5729324"/>
            <a:chExt cx="12203723" cy="11233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3508285" y="425885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619" y="5170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4125223" y="907243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785" y="57229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870" y="2389357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3" y="23143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932939" y="3249688"/>
            <a:ext cx="45265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932939" y="3711353"/>
            <a:ext cx="6736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;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114695" y="898253"/>
            <a:ext cx="3091120" cy="1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14695" y="907604"/>
            <a:ext cx="0" cy="177003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oogle Shape;229;p7"/>
          <p:cNvGrpSpPr/>
          <p:nvPr/>
        </p:nvGrpSpPr>
        <p:grpSpPr>
          <a:xfrm>
            <a:off x="8838623" y="-895854"/>
            <a:ext cx="3812015" cy="2424879"/>
            <a:chOff x="8426725" y="-169475"/>
            <a:chExt cx="3812015" cy="2424879"/>
          </a:xfrm>
        </p:grpSpPr>
        <p:pic>
          <p:nvPicPr>
            <p:cNvPr id="51" name="Google Shape;230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231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769083" y="439576"/>
            <a:ext cx="278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cạnh dài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6140" y="1415689"/>
            <a:ext cx="278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C00000"/>
                </a:solidFill>
              </a:rPr>
              <a:t>cạnh ngắn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1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2" grpId="0"/>
      <p:bldP spid="2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814" y="3216142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52400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13758" y="6516691"/>
            <a:ext cx="9164484" cy="333846"/>
            <a:chOff x="-17585" y="5729324"/>
            <a:chExt cx="12203723" cy="11233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3508285" y="425885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619" y="5170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4125223" y="907243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592" y="55163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793" y="2357627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3" y="23143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932939" y="3249688"/>
            <a:ext cx="45265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932939" y="3711353"/>
            <a:ext cx="6736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13230" y="3744598"/>
            <a:ext cx="31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114695" y="898253"/>
            <a:ext cx="3091120" cy="1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14695" y="907604"/>
            <a:ext cx="0" cy="17700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52518" y="2665476"/>
            <a:ext cx="3091120" cy="1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21055" y="895446"/>
            <a:ext cx="0" cy="177003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oogle Shape;229;p7"/>
          <p:cNvGrpSpPr/>
          <p:nvPr/>
        </p:nvGrpSpPr>
        <p:grpSpPr>
          <a:xfrm>
            <a:off x="8838623" y="-895854"/>
            <a:ext cx="3812015" cy="2424879"/>
            <a:chOff x="8426725" y="-169475"/>
            <a:chExt cx="3812015" cy="2424879"/>
          </a:xfrm>
        </p:grpSpPr>
        <p:pic>
          <p:nvPicPr>
            <p:cNvPr id="51" name="Google Shape;230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231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2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08" y="-55505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52400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13758" y="6516691"/>
            <a:ext cx="9164484" cy="333846"/>
            <a:chOff x="-17585" y="5729324"/>
            <a:chExt cx="12203723" cy="11233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3508285" y="425885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619" y="5170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4125223" y="907243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592" y="55163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793" y="2357627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3" y="23143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996947" y="3616877"/>
            <a:ext cx="639394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so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727826" y="4246376"/>
            <a:ext cx="673634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baseline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114695" y="898253"/>
            <a:ext cx="3091120" cy="1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14695" y="907604"/>
            <a:ext cx="0" cy="17700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52518" y="2665476"/>
            <a:ext cx="3091120" cy="1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21055" y="895446"/>
            <a:ext cx="0" cy="177003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oogle Shape;229;p7"/>
          <p:cNvGrpSpPr/>
          <p:nvPr/>
        </p:nvGrpSpPr>
        <p:grpSpPr>
          <a:xfrm>
            <a:off x="8838623" y="-895854"/>
            <a:ext cx="3812015" cy="2424879"/>
            <a:chOff x="8426725" y="-169475"/>
            <a:chExt cx="3812015" cy="2424879"/>
          </a:xfrm>
        </p:grpSpPr>
        <p:pic>
          <p:nvPicPr>
            <p:cNvPr id="51" name="Google Shape;230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231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814" y="3216142"/>
            <a:ext cx="3318499" cy="221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152400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13758" y="6516691"/>
            <a:ext cx="9164484" cy="333846"/>
            <a:chOff x="-17585" y="5729324"/>
            <a:chExt cx="12203723" cy="1123362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8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2" r="2698" b="16096"/>
          <a:stretch/>
        </p:blipFill>
        <p:spPr bwMode="auto">
          <a:xfrm>
            <a:off x="3508285" y="425885"/>
            <a:ext cx="4264487" cy="27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619" y="51707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687F10-2582-47B0-BD61-9C55CA503B21}"/>
              </a:ext>
            </a:extLst>
          </p:cNvPr>
          <p:cNvSpPr/>
          <p:nvPr/>
        </p:nvSpPr>
        <p:spPr>
          <a:xfrm>
            <a:off x="4125223" y="907243"/>
            <a:ext cx="3091120" cy="177039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CEE6C843-6356-400B-9C5B-55679D05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592" y="55163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2" name="TextBox 43">
            <a:extLst>
              <a:ext uri="{FF2B5EF4-FFF2-40B4-BE49-F238E27FC236}">
                <a16:creationId xmlns:a16="http://schemas.microsoft.com/office/drawing/2014/main" id="{7365D679-8E32-4D12-80DC-EF9DA6039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793" y="2357627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EB08F49F-ACE5-4EC6-916E-4A07B1B4D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3" y="2314304"/>
            <a:ext cx="56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038EF7-1B38-4D66-8632-3F973E85F83D}"/>
              </a:ext>
            </a:extLst>
          </p:cNvPr>
          <p:cNvSpPr txBox="1"/>
          <p:nvPr/>
        </p:nvSpPr>
        <p:spPr>
          <a:xfrm>
            <a:off x="2932939" y="4820996"/>
            <a:ext cx="89482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AD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=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BC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EF2A0-7C91-4061-937D-71509C7EE435}"/>
              </a:ext>
            </a:extLst>
          </p:cNvPr>
          <p:cNvSpPr txBox="1"/>
          <p:nvPr/>
        </p:nvSpPr>
        <p:spPr>
          <a:xfrm>
            <a:off x="2932939" y="3249688"/>
            <a:ext cx="45265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ABCD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DA469E1-3EE9-4017-B9DB-8D0653E01860}"/>
              </a:ext>
            </a:extLst>
          </p:cNvPr>
          <p:cNvSpPr txBox="1"/>
          <p:nvPr/>
        </p:nvSpPr>
        <p:spPr>
          <a:xfrm>
            <a:off x="2932939" y="3711353"/>
            <a:ext cx="67363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303D46-572C-4D28-A618-31788697E59C}"/>
              </a:ext>
            </a:extLst>
          </p:cNvPr>
          <p:cNvSpPr txBox="1"/>
          <p:nvPr/>
        </p:nvSpPr>
        <p:spPr>
          <a:xfrm>
            <a:off x="2932939" y="4219184"/>
            <a:ext cx="86159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AB = 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3230" y="3744598"/>
            <a:ext cx="31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4114695" y="898253"/>
            <a:ext cx="3091120" cy="1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14695" y="907604"/>
            <a:ext cx="0" cy="17700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52518" y="2665476"/>
            <a:ext cx="3091120" cy="10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21055" y="895446"/>
            <a:ext cx="0" cy="177003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oogle Shape;229;p7"/>
          <p:cNvGrpSpPr/>
          <p:nvPr/>
        </p:nvGrpSpPr>
        <p:grpSpPr>
          <a:xfrm>
            <a:off x="8838623" y="-895854"/>
            <a:ext cx="3812015" cy="2424879"/>
            <a:chOff x="8426725" y="-169475"/>
            <a:chExt cx="3812015" cy="2424879"/>
          </a:xfrm>
        </p:grpSpPr>
        <p:pic>
          <p:nvPicPr>
            <p:cNvPr id="51" name="Google Shape;230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231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-1944719" y="104470"/>
            <a:ext cx="1704805" cy="1812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5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1113</Words>
  <Application>Microsoft Office PowerPoint</Application>
  <PresentationFormat>Widescreen</PresentationFormat>
  <Paragraphs>191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ITC Avant Garde Std Bk</vt:lpstr>
      <vt:lpstr>Times New Roman</vt:lpstr>
      <vt:lpstr>印品黑体</vt:lpstr>
      <vt:lpstr>方正卡通简体</vt:lpstr>
      <vt:lpstr>Office 主题​​</vt:lpstr>
      <vt:lpstr>2_Office 主题​​</vt:lpstr>
      <vt:lpstr>6_Office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112</cp:revision>
  <dcterms:created xsi:type="dcterms:W3CDTF">2022-07-03T07:54:12Z</dcterms:created>
  <dcterms:modified xsi:type="dcterms:W3CDTF">2022-10-25T23:56:11Z</dcterms:modified>
</cp:coreProperties>
</file>