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20"/>
  </p:notesMasterIdLst>
  <p:sldIdLst>
    <p:sldId id="287" r:id="rId3"/>
    <p:sldId id="3992" r:id="rId4"/>
    <p:sldId id="3993" r:id="rId5"/>
    <p:sldId id="3994" r:id="rId6"/>
    <p:sldId id="3995" r:id="rId7"/>
    <p:sldId id="3996" r:id="rId8"/>
    <p:sldId id="288" r:id="rId9"/>
    <p:sldId id="291" r:id="rId10"/>
    <p:sldId id="264" r:id="rId11"/>
    <p:sldId id="3997" r:id="rId12"/>
    <p:sldId id="300" r:id="rId13"/>
    <p:sldId id="4000" r:id="rId14"/>
    <p:sldId id="295" r:id="rId15"/>
    <p:sldId id="3998" r:id="rId16"/>
    <p:sldId id="290" r:id="rId17"/>
    <p:sldId id="3999" r:id="rId18"/>
    <p:sldId id="26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3CD"/>
    <a:srgbClr val="FFFFFF"/>
    <a:srgbClr val="958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162" autoAdjust="0"/>
  </p:normalViewPr>
  <p:slideViewPr>
    <p:cSldViewPr snapToGrid="0">
      <p:cViewPr varScale="1">
        <p:scale>
          <a:sx n="59" d="100"/>
          <a:sy n="59" d="100"/>
        </p:scale>
        <p:origin x="9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5E3EF9-2576-4AAA-9E04-0452D06FD396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911978-7C80-4474-A4A0-B57F80CC0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139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92545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6194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, </a:t>
            </a: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enter </a:t>
            </a:r>
            <a:r>
              <a:rPr lang="en-US" dirty="0" err="1"/>
              <a:t>hoặc</a:t>
            </a:r>
            <a:r>
              <a:rPr lang="en-US" dirty="0"/>
              <a:t> click </a:t>
            </a:r>
            <a:r>
              <a:rPr lang="en-US" dirty="0" err="1"/>
              <a:t>chuột</a:t>
            </a:r>
            <a:r>
              <a:rPr lang="en-US" dirty="0"/>
              <a:t> 1 </a:t>
            </a:r>
            <a:r>
              <a:rPr lang="en-US" dirty="0" err="1"/>
              <a:t>cái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. </a:t>
            </a:r>
            <a:r>
              <a:rPr lang="en-US" dirty="0" err="1"/>
              <a:t>Xây</a:t>
            </a:r>
            <a:r>
              <a:rPr lang="en-US" dirty="0"/>
              <a:t> </a:t>
            </a:r>
            <a:r>
              <a:rPr lang="en-US" dirty="0" err="1"/>
              <a:t>cầu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go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nhỏ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sang</a:t>
            </a:r>
          </a:p>
          <a:p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hết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ngôi</a:t>
            </a:r>
            <a:r>
              <a:rPr lang="en-US" dirty="0"/>
              <a:t> </a:t>
            </a:r>
            <a:r>
              <a:rPr lang="en-US" dirty="0" err="1"/>
              <a:t>nhà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đến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22A591-7298-49F1-B132-74E3B4366C6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7386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792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810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312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3617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0693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21360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2AB389-C53E-4D42-8F9A-7ED952DD5AA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415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5" r="9725" b="15724"/>
          <a:stretch/>
        </p:blipFill>
        <p:spPr>
          <a:xfrm>
            <a:off x="0" y="171450"/>
            <a:ext cx="12192000" cy="668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83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85A7A16-F63E-4118-B435-9E6C30DB2647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357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67"/>
            </a:lvl1pPr>
            <a:lvl2pPr marL="457189" indent="0">
              <a:buNone/>
              <a:defRPr sz="1200"/>
            </a:lvl2pPr>
            <a:lvl3pPr marL="914377" indent="0">
              <a:buNone/>
              <a:defRPr sz="1067"/>
            </a:lvl3pPr>
            <a:lvl4pPr marL="1371566" indent="0">
              <a:buNone/>
              <a:defRPr sz="933"/>
            </a:lvl4pPr>
            <a:lvl5pPr marL="1828754" indent="0">
              <a:buNone/>
              <a:defRPr sz="933"/>
            </a:lvl5pPr>
            <a:lvl6pPr marL="2285943" indent="0">
              <a:buNone/>
              <a:defRPr sz="933"/>
            </a:lvl6pPr>
            <a:lvl7pPr marL="2743131" indent="0">
              <a:buNone/>
              <a:defRPr sz="933"/>
            </a:lvl7pPr>
            <a:lvl8pPr marL="3200320" indent="0">
              <a:buNone/>
              <a:defRPr sz="933"/>
            </a:lvl8pPr>
            <a:lvl9pPr marL="3657509" indent="0">
              <a:buNone/>
              <a:defRPr sz="9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38F06A6-6E1D-44EA-AC87-AF54781D9D25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035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1E17ACA1-B368-4BA8-90EB-FC66CBD50688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7658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FA0D9986-4A69-47A4-89D2-9FB68BE97A59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76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7806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>
        <p14:warp dir="in"/>
      </p:transition>
    </mc:Choice>
    <mc:Fallback xmlns="">
      <p:transition spd="slow" advClick="0" advTm="4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79167" y="281806"/>
            <a:ext cx="11633380" cy="6294271"/>
          </a:xfrm>
          <a:custGeom>
            <a:avLst/>
            <a:gdLst/>
            <a:ahLst/>
            <a:cxnLst/>
            <a:rect l="l" t="t" r="r" b="b"/>
            <a:pathLst>
              <a:path w="275216" h="156509" extrusionOk="0">
                <a:moveTo>
                  <a:pt x="6251" y="311"/>
                </a:moveTo>
                <a:lnTo>
                  <a:pt x="6251" y="6247"/>
                </a:lnTo>
                <a:lnTo>
                  <a:pt x="315" y="6247"/>
                </a:lnTo>
                <a:lnTo>
                  <a:pt x="315" y="311"/>
                </a:lnTo>
                <a:close/>
                <a:moveTo>
                  <a:pt x="12498" y="311"/>
                </a:moveTo>
                <a:lnTo>
                  <a:pt x="12498" y="6247"/>
                </a:lnTo>
                <a:lnTo>
                  <a:pt x="6562" y="6247"/>
                </a:lnTo>
                <a:lnTo>
                  <a:pt x="6562" y="311"/>
                </a:lnTo>
                <a:close/>
                <a:moveTo>
                  <a:pt x="18745" y="311"/>
                </a:moveTo>
                <a:lnTo>
                  <a:pt x="18745" y="6247"/>
                </a:lnTo>
                <a:lnTo>
                  <a:pt x="12810" y="6247"/>
                </a:lnTo>
                <a:lnTo>
                  <a:pt x="12810" y="311"/>
                </a:lnTo>
                <a:close/>
                <a:moveTo>
                  <a:pt x="24992" y="311"/>
                </a:moveTo>
                <a:lnTo>
                  <a:pt x="24992" y="6247"/>
                </a:lnTo>
                <a:lnTo>
                  <a:pt x="19058" y="6247"/>
                </a:lnTo>
                <a:lnTo>
                  <a:pt x="19058" y="311"/>
                </a:lnTo>
                <a:close/>
                <a:moveTo>
                  <a:pt x="31241" y="311"/>
                </a:moveTo>
                <a:lnTo>
                  <a:pt x="31241" y="6247"/>
                </a:lnTo>
                <a:lnTo>
                  <a:pt x="25305" y="6247"/>
                </a:lnTo>
                <a:lnTo>
                  <a:pt x="25305" y="311"/>
                </a:lnTo>
                <a:close/>
                <a:moveTo>
                  <a:pt x="37489" y="311"/>
                </a:moveTo>
                <a:lnTo>
                  <a:pt x="37489" y="6247"/>
                </a:lnTo>
                <a:lnTo>
                  <a:pt x="31553" y="6247"/>
                </a:lnTo>
                <a:lnTo>
                  <a:pt x="31553" y="311"/>
                </a:lnTo>
                <a:close/>
                <a:moveTo>
                  <a:pt x="43737" y="311"/>
                </a:moveTo>
                <a:lnTo>
                  <a:pt x="43737" y="6247"/>
                </a:lnTo>
                <a:lnTo>
                  <a:pt x="37802" y="6247"/>
                </a:lnTo>
                <a:lnTo>
                  <a:pt x="37802" y="311"/>
                </a:lnTo>
                <a:close/>
                <a:moveTo>
                  <a:pt x="49985" y="311"/>
                </a:moveTo>
                <a:lnTo>
                  <a:pt x="49985" y="6247"/>
                </a:lnTo>
                <a:lnTo>
                  <a:pt x="44049" y="6247"/>
                </a:lnTo>
                <a:lnTo>
                  <a:pt x="44049" y="311"/>
                </a:lnTo>
                <a:close/>
                <a:moveTo>
                  <a:pt x="56232" y="311"/>
                </a:moveTo>
                <a:lnTo>
                  <a:pt x="56232" y="6247"/>
                </a:lnTo>
                <a:lnTo>
                  <a:pt x="50296" y="6247"/>
                </a:lnTo>
                <a:lnTo>
                  <a:pt x="50296" y="311"/>
                </a:lnTo>
                <a:close/>
                <a:moveTo>
                  <a:pt x="62480" y="311"/>
                </a:moveTo>
                <a:lnTo>
                  <a:pt x="62480" y="6247"/>
                </a:lnTo>
                <a:lnTo>
                  <a:pt x="56545" y="6247"/>
                </a:lnTo>
                <a:lnTo>
                  <a:pt x="56545" y="311"/>
                </a:lnTo>
                <a:close/>
                <a:moveTo>
                  <a:pt x="68727" y="311"/>
                </a:moveTo>
                <a:lnTo>
                  <a:pt x="68727" y="6247"/>
                </a:lnTo>
                <a:lnTo>
                  <a:pt x="62792" y="6247"/>
                </a:lnTo>
                <a:lnTo>
                  <a:pt x="62792" y="311"/>
                </a:lnTo>
                <a:close/>
                <a:moveTo>
                  <a:pt x="74975" y="311"/>
                </a:moveTo>
                <a:lnTo>
                  <a:pt x="74975" y="6247"/>
                </a:lnTo>
                <a:lnTo>
                  <a:pt x="69039" y="6247"/>
                </a:lnTo>
                <a:lnTo>
                  <a:pt x="69039" y="311"/>
                </a:lnTo>
                <a:close/>
                <a:moveTo>
                  <a:pt x="81223" y="311"/>
                </a:moveTo>
                <a:lnTo>
                  <a:pt x="81223" y="6247"/>
                </a:lnTo>
                <a:lnTo>
                  <a:pt x="75286" y="6247"/>
                </a:lnTo>
                <a:lnTo>
                  <a:pt x="75286" y="311"/>
                </a:lnTo>
                <a:close/>
                <a:moveTo>
                  <a:pt x="87470" y="311"/>
                </a:moveTo>
                <a:lnTo>
                  <a:pt x="87470" y="6247"/>
                </a:lnTo>
                <a:lnTo>
                  <a:pt x="81535" y="6247"/>
                </a:lnTo>
                <a:lnTo>
                  <a:pt x="81535" y="311"/>
                </a:lnTo>
                <a:close/>
                <a:moveTo>
                  <a:pt x="93720" y="311"/>
                </a:moveTo>
                <a:lnTo>
                  <a:pt x="93720" y="6247"/>
                </a:lnTo>
                <a:lnTo>
                  <a:pt x="87784" y="6247"/>
                </a:lnTo>
                <a:lnTo>
                  <a:pt x="87784" y="311"/>
                </a:lnTo>
                <a:close/>
                <a:moveTo>
                  <a:pt x="99967" y="311"/>
                </a:moveTo>
                <a:lnTo>
                  <a:pt x="99967" y="6247"/>
                </a:lnTo>
                <a:lnTo>
                  <a:pt x="94031" y="6247"/>
                </a:lnTo>
                <a:lnTo>
                  <a:pt x="94031" y="311"/>
                </a:lnTo>
                <a:close/>
                <a:moveTo>
                  <a:pt x="106214" y="311"/>
                </a:moveTo>
                <a:lnTo>
                  <a:pt x="106214" y="6247"/>
                </a:lnTo>
                <a:lnTo>
                  <a:pt x="100280" y="6247"/>
                </a:lnTo>
                <a:lnTo>
                  <a:pt x="100280" y="311"/>
                </a:lnTo>
                <a:close/>
                <a:moveTo>
                  <a:pt x="112461" y="311"/>
                </a:moveTo>
                <a:lnTo>
                  <a:pt x="112461" y="6247"/>
                </a:lnTo>
                <a:lnTo>
                  <a:pt x="106527" y="6247"/>
                </a:lnTo>
                <a:lnTo>
                  <a:pt x="106527" y="311"/>
                </a:lnTo>
                <a:close/>
                <a:moveTo>
                  <a:pt x="118710" y="311"/>
                </a:moveTo>
                <a:lnTo>
                  <a:pt x="118710" y="6247"/>
                </a:lnTo>
                <a:lnTo>
                  <a:pt x="112774" y="6247"/>
                </a:lnTo>
                <a:lnTo>
                  <a:pt x="112774" y="311"/>
                </a:lnTo>
                <a:close/>
                <a:moveTo>
                  <a:pt x="124957" y="311"/>
                </a:moveTo>
                <a:lnTo>
                  <a:pt x="124957" y="6247"/>
                </a:lnTo>
                <a:lnTo>
                  <a:pt x="119021" y="6247"/>
                </a:lnTo>
                <a:lnTo>
                  <a:pt x="119021" y="311"/>
                </a:lnTo>
                <a:close/>
                <a:moveTo>
                  <a:pt x="131204" y="311"/>
                </a:moveTo>
                <a:lnTo>
                  <a:pt x="131204" y="6247"/>
                </a:lnTo>
                <a:lnTo>
                  <a:pt x="125270" y="6247"/>
                </a:lnTo>
                <a:lnTo>
                  <a:pt x="125270" y="311"/>
                </a:lnTo>
                <a:close/>
                <a:moveTo>
                  <a:pt x="137451" y="311"/>
                </a:moveTo>
                <a:lnTo>
                  <a:pt x="137451" y="6247"/>
                </a:lnTo>
                <a:lnTo>
                  <a:pt x="131517" y="6247"/>
                </a:lnTo>
                <a:lnTo>
                  <a:pt x="131517" y="311"/>
                </a:lnTo>
                <a:close/>
                <a:moveTo>
                  <a:pt x="143702" y="311"/>
                </a:moveTo>
                <a:lnTo>
                  <a:pt x="143702" y="6247"/>
                </a:lnTo>
                <a:lnTo>
                  <a:pt x="137766" y="6247"/>
                </a:lnTo>
                <a:lnTo>
                  <a:pt x="137766" y="311"/>
                </a:lnTo>
                <a:close/>
                <a:moveTo>
                  <a:pt x="149949" y="311"/>
                </a:moveTo>
                <a:lnTo>
                  <a:pt x="149949" y="6247"/>
                </a:lnTo>
                <a:lnTo>
                  <a:pt x="144015" y="6247"/>
                </a:lnTo>
                <a:lnTo>
                  <a:pt x="144015" y="311"/>
                </a:lnTo>
                <a:close/>
                <a:moveTo>
                  <a:pt x="156196" y="311"/>
                </a:moveTo>
                <a:lnTo>
                  <a:pt x="156196" y="6247"/>
                </a:lnTo>
                <a:lnTo>
                  <a:pt x="150262" y="6247"/>
                </a:lnTo>
                <a:lnTo>
                  <a:pt x="150262" y="311"/>
                </a:lnTo>
                <a:close/>
                <a:moveTo>
                  <a:pt x="162445" y="311"/>
                </a:moveTo>
                <a:lnTo>
                  <a:pt x="162445" y="6247"/>
                </a:lnTo>
                <a:lnTo>
                  <a:pt x="156509" y="6247"/>
                </a:lnTo>
                <a:lnTo>
                  <a:pt x="156509" y="311"/>
                </a:lnTo>
                <a:close/>
                <a:moveTo>
                  <a:pt x="168692" y="311"/>
                </a:moveTo>
                <a:lnTo>
                  <a:pt x="168692" y="6247"/>
                </a:lnTo>
                <a:lnTo>
                  <a:pt x="162756" y="6247"/>
                </a:lnTo>
                <a:lnTo>
                  <a:pt x="162756" y="311"/>
                </a:lnTo>
                <a:close/>
                <a:moveTo>
                  <a:pt x="174939" y="311"/>
                </a:moveTo>
                <a:lnTo>
                  <a:pt x="174939" y="6247"/>
                </a:lnTo>
                <a:lnTo>
                  <a:pt x="169005" y="6247"/>
                </a:lnTo>
                <a:lnTo>
                  <a:pt x="169005" y="311"/>
                </a:lnTo>
                <a:close/>
                <a:moveTo>
                  <a:pt x="181186" y="311"/>
                </a:moveTo>
                <a:lnTo>
                  <a:pt x="181186" y="6247"/>
                </a:lnTo>
                <a:lnTo>
                  <a:pt x="175252" y="6247"/>
                </a:lnTo>
                <a:lnTo>
                  <a:pt x="175252" y="311"/>
                </a:lnTo>
                <a:close/>
                <a:moveTo>
                  <a:pt x="187435" y="311"/>
                </a:moveTo>
                <a:lnTo>
                  <a:pt x="187435" y="6247"/>
                </a:lnTo>
                <a:lnTo>
                  <a:pt x="181499" y="6247"/>
                </a:lnTo>
                <a:lnTo>
                  <a:pt x="181499" y="311"/>
                </a:lnTo>
                <a:close/>
                <a:moveTo>
                  <a:pt x="193684" y="311"/>
                </a:moveTo>
                <a:lnTo>
                  <a:pt x="193684" y="6247"/>
                </a:lnTo>
                <a:lnTo>
                  <a:pt x="187749" y="6247"/>
                </a:lnTo>
                <a:lnTo>
                  <a:pt x="187749" y="311"/>
                </a:lnTo>
                <a:close/>
                <a:moveTo>
                  <a:pt x="199931" y="311"/>
                </a:moveTo>
                <a:lnTo>
                  <a:pt x="199931" y="6247"/>
                </a:lnTo>
                <a:lnTo>
                  <a:pt x="193996" y="6247"/>
                </a:lnTo>
                <a:lnTo>
                  <a:pt x="193996" y="311"/>
                </a:lnTo>
                <a:close/>
                <a:moveTo>
                  <a:pt x="206180" y="311"/>
                </a:moveTo>
                <a:lnTo>
                  <a:pt x="206180" y="6247"/>
                </a:lnTo>
                <a:lnTo>
                  <a:pt x="200244" y="6247"/>
                </a:lnTo>
                <a:lnTo>
                  <a:pt x="200244" y="311"/>
                </a:lnTo>
                <a:close/>
                <a:moveTo>
                  <a:pt x="212427" y="311"/>
                </a:moveTo>
                <a:lnTo>
                  <a:pt x="212427" y="6247"/>
                </a:lnTo>
                <a:lnTo>
                  <a:pt x="206491" y="6247"/>
                </a:lnTo>
                <a:lnTo>
                  <a:pt x="206491" y="311"/>
                </a:lnTo>
                <a:close/>
                <a:moveTo>
                  <a:pt x="218674" y="311"/>
                </a:moveTo>
                <a:lnTo>
                  <a:pt x="218674" y="6247"/>
                </a:lnTo>
                <a:lnTo>
                  <a:pt x="212739" y="6247"/>
                </a:lnTo>
                <a:lnTo>
                  <a:pt x="212739" y="311"/>
                </a:lnTo>
                <a:close/>
                <a:moveTo>
                  <a:pt x="224921" y="311"/>
                </a:moveTo>
                <a:lnTo>
                  <a:pt x="224921" y="6247"/>
                </a:lnTo>
                <a:lnTo>
                  <a:pt x="218987" y="6247"/>
                </a:lnTo>
                <a:lnTo>
                  <a:pt x="218987" y="311"/>
                </a:lnTo>
                <a:close/>
                <a:moveTo>
                  <a:pt x="231170" y="311"/>
                </a:moveTo>
                <a:lnTo>
                  <a:pt x="231170" y="6247"/>
                </a:lnTo>
                <a:lnTo>
                  <a:pt x="225234" y="6247"/>
                </a:lnTo>
                <a:lnTo>
                  <a:pt x="225234" y="311"/>
                </a:lnTo>
                <a:close/>
                <a:moveTo>
                  <a:pt x="237417" y="311"/>
                </a:moveTo>
                <a:lnTo>
                  <a:pt x="237417" y="6247"/>
                </a:lnTo>
                <a:lnTo>
                  <a:pt x="231481" y="6247"/>
                </a:lnTo>
                <a:lnTo>
                  <a:pt x="231481" y="311"/>
                </a:lnTo>
                <a:close/>
                <a:moveTo>
                  <a:pt x="243664" y="311"/>
                </a:moveTo>
                <a:lnTo>
                  <a:pt x="243664" y="6247"/>
                </a:lnTo>
                <a:lnTo>
                  <a:pt x="237729" y="6247"/>
                </a:lnTo>
                <a:lnTo>
                  <a:pt x="237729" y="311"/>
                </a:lnTo>
                <a:close/>
                <a:moveTo>
                  <a:pt x="249914" y="311"/>
                </a:moveTo>
                <a:lnTo>
                  <a:pt x="249914" y="6247"/>
                </a:lnTo>
                <a:lnTo>
                  <a:pt x="243978" y="6247"/>
                </a:lnTo>
                <a:lnTo>
                  <a:pt x="243978" y="311"/>
                </a:lnTo>
                <a:close/>
                <a:moveTo>
                  <a:pt x="256161" y="311"/>
                </a:moveTo>
                <a:lnTo>
                  <a:pt x="256161" y="6247"/>
                </a:lnTo>
                <a:lnTo>
                  <a:pt x="250225" y="6247"/>
                </a:lnTo>
                <a:lnTo>
                  <a:pt x="250225" y="311"/>
                </a:lnTo>
                <a:close/>
                <a:moveTo>
                  <a:pt x="262409" y="311"/>
                </a:moveTo>
                <a:lnTo>
                  <a:pt x="262409" y="6247"/>
                </a:lnTo>
                <a:lnTo>
                  <a:pt x="256474" y="6247"/>
                </a:lnTo>
                <a:lnTo>
                  <a:pt x="256474" y="311"/>
                </a:lnTo>
                <a:close/>
                <a:moveTo>
                  <a:pt x="268656" y="311"/>
                </a:moveTo>
                <a:lnTo>
                  <a:pt x="268656" y="6247"/>
                </a:lnTo>
                <a:lnTo>
                  <a:pt x="262721" y="6247"/>
                </a:lnTo>
                <a:lnTo>
                  <a:pt x="262721" y="311"/>
                </a:lnTo>
                <a:close/>
                <a:moveTo>
                  <a:pt x="274904" y="311"/>
                </a:moveTo>
                <a:lnTo>
                  <a:pt x="274904" y="6247"/>
                </a:lnTo>
                <a:lnTo>
                  <a:pt x="268968" y="6247"/>
                </a:lnTo>
                <a:lnTo>
                  <a:pt x="268968" y="311"/>
                </a:lnTo>
                <a:close/>
                <a:moveTo>
                  <a:pt x="6251" y="6560"/>
                </a:moveTo>
                <a:lnTo>
                  <a:pt x="6251" y="12494"/>
                </a:lnTo>
                <a:lnTo>
                  <a:pt x="315" y="12494"/>
                </a:lnTo>
                <a:lnTo>
                  <a:pt x="315" y="6560"/>
                </a:lnTo>
                <a:close/>
                <a:moveTo>
                  <a:pt x="12498" y="6560"/>
                </a:moveTo>
                <a:lnTo>
                  <a:pt x="12498" y="12494"/>
                </a:lnTo>
                <a:lnTo>
                  <a:pt x="6562" y="12494"/>
                </a:lnTo>
                <a:lnTo>
                  <a:pt x="6562" y="6560"/>
                </a:lnTo>
                <a:close/>
                <a:moveTo>
                  <a:pt x="18745" y="6560"/>
                </a:moveTo>
                <a:lnTo>
                  <a:pt x="18745" y="12494"/>
                </a:lnTo>
                <a:lnTo>
                  <a:pt x="12810" y="12494"/>
                </a:lnTo>
                <a:lnTo>
                  <a:pt x="12810" y="6560"/>
                </a:lnTo>
                <a:close/>
                <a:moveTo>
                  <a:pt x="24992" y="6560"/>
                </a:moveTo>
                <a:lnTo>
                  <a:pt x="24992" y="12494"/>
                </a:lnTo>
                <a:lnTo>
                  <a:pt x="19058" y="12494"/>
                </a:lnTo>
                <a:lnTo>
                  <a:pt x="19058" y="6560"/>
                </a:lnTo>
                <a:close/>
                <a:moveTo>
                  <a:pt x="31241" y="6560"/>
                </a:moveTo>
                <a:lnTo>
                  <a:pt x="31241" y="12494"/>
                </a:lnTo>
                <a:lnTo>
                  <a:pt x="25305" y="12494"/>
                </a:lnTo>
                <a:lnTo>
                  <a:pt x="25305" y="6560"/>
                </a:lnTo>
                <a:close/>
                <a:moveTo>
                  <a:pt x="37489" y="6560"/>
                </a:moveTo>
                <a:lnTo>
                  <a:pt x="37489" y="12494"/>
                </a:lnTo>
                <a:lnTo>
                  <a:pt x="31553" y="12494"/>
                </a:lnTo>
                <a:lnTo>
                  <a:pt x="31553" y="6560"/>
                </a:lnTo>
                <a:close/>
                <a:moveTo>
                  <a:pt x="43737" y="6560"/>
                </a:moveTo>
                <a:lnTo>
                  <a:pt x="43737" y="12494"/>
                </a:lnTo>
                <a:lnTo>
                  <a:pt x="37802" y="12494"/>
                </a:lnTo>
                <a:lnTo>
                  <a:pt x="37802" y="6560"/>
                </a:lnTo>
                <a:close/>
                <a:moveTo>
                  <a:pt x="49985" y="6560"/>
                </a:moveTo>
                <a:lnTo>
                  <a:pt x="49985" y="12494"/>
                </a:lnTo>
                <a:lnTo>
                  <a:pt x="44049" y="12494"/>
                </a:lnTo>
                <a:lnTo>
                  <a:pt x="44049" y="6560"/>
                </a:lnTo>
                <a:close/>
                <a:moveTo>
                  <a:pt x="56232" y="6560"/>
                </a:moveTo>
                <a:lnTo>
                  <a:pt x="56232" y="12494"/>
                </a:lnTo>
                <a:lnTo>
                  <a:pt x="50296" y="12494"/>
                </a:lnTo>
                <a:lnTo>
                  <a:pt x="50296" y="6560"/>
                </a:lnTo>
                <a:close/>
                <a:moveTo>
                  <a:pt x="62480" y="6560"/>
                </a:moveTo>
                <a:lnTo>
                  <a:pt x="62480" y="12494"/>
                </a:lnTo>
                <a:lnTo>
                  <a:pt x="56545" y="12494"/>
                </a:lnTo>
                <a:lnTo>
                  <a:pt x="56545" y="6560"/>
                </a:lnTo>
                <a:close/>
                <a:moveTo>
                  <a:pt x="68727" y="6560"/>
                </a:moveTo>
                <a:lnTo>
                  <a:pt x="68727" y="12494"/>
                </a:lnTo>
                <a:lnTo>
                  <a:pt x="62792" y="12494"/>
                </a:lnTo>
                <a:lnTo>
                  <a:pt x="62792" y="6560"/>
                </a:lnTo>
                <a:close/>
                <a:moveTo>
                  <a:pt x="74975" y="6560"/>
                </a:moveTo>
                <a:lnTo>
                  <a:pt x="74975" y="12494"/>
                </a:lnTo>
                <a:lnTo>
                  <a:pt x="69039" y="12494"/>
                </a:lnTo>
                <a:lnTo>
                  <a:pt x="69039" y="6560"/>
                </a:lnTo>
                <a:close/>
                <a:moveTo>
                  <a:pt x="81223" y="6560"/>
                </a:moveTo>
                <a:lnTo>
                  <a:pt x="81223" y="12494"/>
                </a:lnTo>
                <a:lnTo>
                  <a:pt x="75286" y="12494"/>
                </a:lnTo>
                <a:lnTo>
                  <a:pt x="75286" y="6560"/>
                </a:lnTo>
                <a:close/>
                <a:moveTo>
                  <a:pt x="87470" y="6560"/>
                </a:moveTo>
                <a:lnTo>
                  <a:pt x="87470" y="12494"/>
                </a:lnTo>
                <a:lnTo>
                  <a:pt x="81535" y="12494"/>
                </a:lnTo>
                <a:lnTo>
                  <a:pt x="81535" y="6560"/>
                </a:lnTo>
                <a:close/>
                <a:moveTo>
                  <a:pt x="93720" y="6560"/>
                </a:moveTo>
                <a:lnTo>
                  <a:pt x="93720" y="12494"/>
                </a:lnTo>
                <a:lnTo>
                  <a:pt x="87784" y="12494"/>
                </a:lnTo>
                <a:lnTo>
                  <a:pt x="87784" y="6560"/>
                </a:lnTo>
                <a:close/>
                <a:moveTo>
                  <a:pt x="99967" y="6560"/>
                </a:moveTo>
                <a:lnTo>
                  <a:pt x="99967" y="12494"/>
                </a:lnTo>
                <a:lnTo>
                  <a:pt x="94031" y="12494"/>
                </a:lnTo>
                <a:lnTo>
                  <a:pt x="94031" y="6560"/>
                </a:lnTo>
                <a:close/>
                <a:moveTo>
                  <a:pt x="106214" y="6560"/>
                </a:moveTo>
                <a:lnTo>
                  <a:pt x="106214" y="12494"/>
                </a:lnTo>
                <a:lnTo>
                  <a:pt x="100280" y="12494"/>
                </a:lnTo>
                <a:lnTo>
                  <a:pt x="100280" y="6560"/>
                </a:lnTo>
                <a:close/>
                <a:moveTo>
                  <a:pt x="112461" y="6560"/>
                </a:moveTo>
                <a:lnTo>
                  <a:pt x="112461" y="12494"/>
                </a:lnTo>
                <a:lnTo>
                  <a:pt x="106527" y="12494"/>
                </a:lnTo>
                <a:lnTo>
                  <a:pt x="106527" y="6560"/>
                </a:lnTo>
                <a:close/>
                <a:moveTo>
                  <a:pt x="118710" y="6560"/>
                </a:moveTo>
                <a:lnTo>
                  <a:pt x="118710" y="12494"/>
                </a:lnTo>
                <a:lnTo>
                  <a:pt x="112774" y="12494"/>
                </a:lnTo>
                <a:lnTo>
                  <a:pt x="112774" y="6560"/>
                </a:lnTo>
                <a:close/>
                <a:moveTo>
                  <a:pt x="124957" y="6560"/>
                </a:moveTo>
                <a:lnTo>
                  <a:pt x="124957" y="12494"/>
                </a:lnTo>
                <a:lnTo>
                  <a:pt x="119021" y="12494"/>
                </a:lnTo>
                <a:lnTo>
                  <a:pt x="119021" y="6560"/>
                </a:lnTo>
                <a:close/>
                <a:moveTo>
                  <a:pt x="131204" y="6560"/>
                </a:moveTo>
                <a:lnTo>
                  <a:pt x="131204" y="12494"/>
                </a:lnTo>
                <a:lnTo>
                  <a:pt x="125270" y="12494"/>
                </a:lnTo>
                <a:lnTo>
                  <a:pt x="125270" y="6560"/>
                </a:lnTo>
                <a:close/>
                <a:moveTo>
                  <a:pt x="137451" y="6560"/>
                </a:moveTo>
                <a:lnTo>
                  <a:pt x="137451" y="12494"/>
                </a:lnTo>
                <a:lnTo>
                  <a:pt x="131517" y="12494"/>
                </a:lnTo>
                <a:lnTo>
                  <a:pt x="131517" y="6560"/>
                </a:lnTo>
                <a:close/>
                <a:moveTo>
                  <a:pt x="143702" y="6560"/>
                </a:moveTo>
                <a:lnTo>
                  <a:pt x="143702" y="12494"/>
                </a:lnTo>
                <a:lnTo>
                  <a:pt x="137766" y="12494"/>
                </a:lnTo>
                <a:lnTo>
                  <a:pt x="137766" y="6560"/>
                </a:lnTo>
                <a:close/>
                <a:moveTo>
                  <a:pt x="149949" y="6560"/>
                </a:moveTo>
                <a:lnTo>
                  <a:pt x="149949" y="12494"/>
                </a:lnTo>
                <a:lnTo>
                  <a:pt x="144015" y="12494"/>
                </a:lnTo>
                <a:lnTo>
                  <a:pt x="144015" y="6560"/>
                </a:lnTo>
                <a:close/>
                <a:moveTo>
                  <a:pt x="156196" y="6560"/>
                </a:moveTo>
                <a:lnTo>
                  <a:pt x="156196" y="12494"/>
                </a:lnTo>
                <a:lnTo>
                  <a:pt x="150262" y="12494"/>
                </a:lnTo>
                <a:lnTo>
                  <a:pt x="150262" y="6560"/>
                </a:lnTo>
                <a:close/>
                <a:moveTo>
                  <a:pt x="162445" y="6560"/>
                </a:moveTo>
                <a:lnTo>
                  <a:pt x="162445" y="12494"/>
                </a:lnTo>
                <a:lnTo>
                  <a:pt x="156509" y="12494"/>
                </a:lnTo>
                <a:lnTo>
                  <a:pt x="156509" y="6560"/>
                </a:lnTo>
                <a:close/>
                <a:moveTo>
                  <a:pt x="168692" y="6560"/>
                </a:moveTo>
                <a:lnTo>
                  <a:pt x="168692" y="12494"/>
                </a:lnTo>
                <a:lnTo>
                  <a:pt x="162756" y="12494"/>
                </a:lnTo>
                <a:lnTo>
                  <a:pt x="162756" y="6560"/>
                </a:lnTo>
                <a:close/>
                <a:moveTo>
                  <a:pt x="174939" y="6560"/>
                </a:moveTo>
                <a:lnTo>
                  <a:pt x="174939" y="12494"/>
                </a:lnTo>
                <a:lnTo>
                  <a:pt x="169005" y="12494"/>
                </a:lnTo>
                <a:lnTo>
                  <a:pt x="169005" y="6560"/>
                </a:lnTo>
                <a:close/>
                <a:moveTo>
                  <a:pt x="181186" y="6560"/>
                </a:moveTo>
                <a:lnTo>
                  <a:pt x="181186" y="12494"/>
                </a:lnTo>
                <a:lnTo>
                  <a:pt x="175252" y="12494"/>
                </a:lnTo>
                <a:lnTo>
                  <a:pt x="175252" y="6560"/>
                </a:lnTo>
                <a:close/>
                <a:moveTo>
                  <a:pt x="187435" y="6560"/>
                </a:moveTo>
                <a:lnTo>
                  <a:pt x="187435" y="12494"/>
                </a:lnTo>
                <a:lnTo>
                  <a:pt x="181499" y="12494"/>
                </a:lnTo>
                <a:lnTo>
                  <a:pt x="181499" y="6560"/>
                </a:lnTo>
                <a:close/>
                <a:moveTo>
                  <a:pt x="193684" y="6560"/>
                </a:moveTo>
                <a:lnTo>
                  <a:pt x="193684" y="12494"/>
                </a:lnTo>
                <a:lnTo>
                  <a:pt x="187749" y="12494"/>
                </a:lnTo>
                <a:lnTo>
                  <a:pt x="187749" y="6560"/>
                </a:lnTo>
                <a:close/>
                <a:moveTo>
                  <a:pt x="199931" y="6560"/>
                </a:moveTo>
                <a:lnTo>
                  <a:pt x="199931" y="12494"/>
                </a:lnTo>
                <a:lnTo>
                  <a:pt x="193996" y="12494"/>
                </a:lnTo>
                <a:lnTo>
                  <a:pt x="193996" y="6560"/>
                </a:lnTo>
                <a:close/>
                <a:moveTo>
                  <a:pt x="206180" y="6560"/>
                </a:moveTo>
                <a:lnTo>
                  <a:pt x="206180" y="12494"/>
                </a:lnTo>
                <a:lnTo>
                  <a:pt x="200244" y="12494"/>
                </a:lnTo>
                <a:lnTo>
                  <a:pt x="200244" y="6560"/>
                </a:lnTo>
                <a:close/>
                <a:moveTo>
                  <a:pt x="212427" y="6560"/>
                </a:moveTo>
                <a:lnTo>
                  <a:pt x="212427" y="12494"/>
                </a:lnTo>
                <a:lnTo>
                  <a:pt x="206491" y="12494"/>
                </a:lnTo>
                <a:lnTo>
                  <a:pt x="206491" y="6560"/>
                </a:lnTo>
                <a:close/>
                <a:moveTo>
                  <a:pt x="218674" y="6560"/>
                </a:moveTo>
                <a:lnTo>
                  <a:pt x="218674" y="12494"/>
                </a:lnTo>
                <a:lnTo>
                  <a:pt x="212739" y="12494"/>
                </a:lnTo>
                <a:lnTo>
                  <a:pt x="212739" y="6560"/>
                </a:lnTo>
                <a:close/>
                <a:moveTo>
                  <a:pt x="224921" y="6560"/>
                </a:moveTo>
                <a:lnTo>
                  <a:pt x="224921" y="12494"/>
                </a:lnTo>
                <a:lnTo>
                  <a:pt x="218987" y="12494"/>
                </a:lnTo>
                <a:lnTo>
                  <a:pt x="218987" y="6560"/>
                </a:lnTo>
                <a:close/>
                <a:moveTo>
                  <a:pt x="231170" y="6560"/>
                </a:moveTo>
                <a:lnTo>
                  <a:pt x="231170" y="12494"/>
                </a:lnTo>
                <a:lnTo>
                  <a:pt x="225234" y="12494"/>
                </a:lnTo>
                <a:lnTo>
                  <a:pt x="225234" y="6560"/>
                </a:lnTo>
                <a:close/>
                <a:moveTo>
                  <a:pt x="237417" y="6560"/>
                </a:moveTo>
                <a:lnTo>
                  <a:pt x="237417" y="12494"/>
                </a:lnTo>
                <a:lnTo>
                  <a:pt x="231481" y="12494"/>
                </a:lnTo>
                <a:lnTo>
                  <a:pt x="231481" y="6560"/>
                </a:lnTo>
                <a:close/>
                <a:moveTo>
                  <a:pt x="243664" y="6560"/>
                </a:moveTo>
                <a:lnTo>
                  <a:pt x="243664" y="12494"/>
                </a:lnTo>
                <a:lnTo>
                  <a:pt x="237729" y="12494"/>
                </a:lnTo>
                <a:lnTo>
                  <a:pt x="237729" y="6560"/>
                </a:lnTo>
                <a:close/>
                <a:moveTo>
                  <a:pt x="249914" y="6560"/>
                </a:moveTo>
                <a:lnTo>
                  <a:pt x="249914" y="12494"/>
                </a:lnTo>
                <a:lnTo>
                  <a:pt x="243978" y="12494"/>
                </a:lnTo>
                <a:lnTo>
                  <a:pt x="243978" y="6560"/>
                </a:lnTo>
                <a:close/>
                <a:moveTo>
                  <a:pt x="256161" y="6560"/>
                </a:moveTo>
                <a:lnTo>
                  <a:pt x="256161" y="12494"/>
                </a:lnTo>
                <a:lnTo>
                  <a:pt x="250225" y="12494"/>
                </a:lnTo>
                <a:lnTo>
                  <a:pt x="250225" y="6560"/>
                </a:lnTo>
                <a:close/>
                <a:moveTo>
                  <a:pt x="262409" y="6560"/>
                </a:moveTo>
                <a:lnTo>
                  <a:pt x="262409" y="12494"/>
                </a:lnTo>
                <a:lnTo>
                  <a:pt x="256474" y="12494"/>
                </a:lnTo>
                <a:lnTo>
                  <a:pt x="256474" y="6560"/>
                </a:lnTo>
                <a:close/>
                <a:moveTo>
                  <a:pt x="268656" y="6560"/>
                </a:moveTo>
                <a:lnTo>
                  <a:pt x="268656" y="12494"/>
                </a:lnTo>
                <a:lnTo>
                  <a:pt x="262721" y="12494"/>
                </a:lnTo>
                <a:lnTo>
                  <a:pt x="262721" y="6560"/>
                </a:lnTo>
                <a:close/>
                <a:moveTo>
                  <a:pt x="274904" y="6560"/>
                </a:moveTo>
                <a:lnTo>
                  <a:pt x="274904" y="12494"/>
                </a:lnTo>
                <a:lnTo>
                  <a:pt x="268968" y="12494"/>
                </a:lnTo>
                <a:lnTo>
                  <a:pt x="268968" y="6560"/>
                </a:lnTo>
                <a:close/>
                <a:moveTo>
                  <a:pt x="6251" y="12807"/>
                </a:moveTo>
                <a:lnTo>
                  <a:pt x="6251" y="18742"/>
                </a:lnTo>
                <a:lnTo>
                  <a:pt x="315" y="18742"/>
                </a:lnTo>
                <a:lnTo>
                  <a:pt x="315" y="12807"/>
                </a:lnTo>
                <a:close/>
                <a:moveTo>
                  <a:pt x="12498" y="12807"/>
                </a:moveTo>
                <a:lnTo>
                  <a:pt x="12498" y="18742"/>
                </a:lnTo>
                <a:lnTo>
                  <a:pt x="6562" y="18742"/>
                </a:lnTo>
                <a:lnTo>
                  <a:pt x="6562" y="12807"/>
                </a:lnTo>
                <a:close/>
                <a:moveTo>
                  <a:pt x="18745" y="12807"/>
                </a:moveTo>
                <a:lnTo>
                  <a:pt x="18745" y="18742"/>
                </a:lnTo>
                <a:lnTo>
                  <a:pt x="12810" y="18742"/>
                </a:lnTo>
                <a:lnTo>
                  <a:pt x="12810" y="12807"/>
                </a:lnTo>
                <a:close/>
                <a:moveTo>
                  <a:pt x="24992" y="12807"/>
                </a:moveTo>
                <a:lnTo>
                  <a:pt x="24992" y="18742"/>
                </a:lnTo>
                <a:lnTo>
                  <a:pt x="19058" y="18742"/>
                </a:lnTo>
                <a:lnTo>
                  <a:pt x="19058" y="12807"/>
                </a:lnTo>
                <a:close/>
                <a:moveTo>
                  <a:pt x="31241" y="12807"/>
                </a:moveTo>
                <a:lnTo>
                  <a:pt x="31241" y="18742"/>
                </a:lnTo>
                <a:lnTo>
                  <a:pt x="25305" y="18742"/>
                </a:lnTo>
                <a:lnTo>
                  <a:pt x="25305" y="12807"/>
                </a:lnTo>
                <a:close/>
                <a:moveTo>
                  <a:pt x="37489" y="12807"/>
                </a:moveTo>
                <a:lnTo>
                  <a:pt x="37489" y="18742"/>
                </a:lnTo>
                <a:lnTo>
                  <a:pt x="31553" y="18742"/>
                </a:lnTo>
                <a:lnTo>
                  <a:pt x="31553" y="12807"/>
                </a:lnTo>
                <a:close/>
                <a:moveTo>
                  <a:pt x="43737" y="12807"/>
                </a:moveTo>
                <a:lnTo>
                  <a:pt x="43737" y="18742"/>
                </a:lnTo>
                <a:lnTo>
                  <a:pt x="37802" y="18742"/>
                </a:lnTo>
                <a:lnTo>
                  <a:pt x="37802" y="12807"/>
                </a:lnTo>
                <a:close/>
                <a:moveTo>
                  <a:pt x="49985" y="12807"/>
                </a:moveTo>
                <a:lnTo>
                  <a:pt x="49985" y="18742"/>
                </a:lnTo>
                <a:lnTo>
                  <a:pt x="44049" y="18742"/>
                </a:lnTo>
                <a:lnTo>
                  <a:pt x="44049" y="12807"/>
                </a:lnTo>
                <a:close/>
                <a:moveTo>
                  <a:pt x="56232" y="12807"/>
                </a:moveTo>
                <a:lnTo>
                  <a:pt x="56232" y="18742"/>
                </a:lnTo>
                <a:lnTo>
                  <a:pt x="50296" y="18742"/>
                </a:lnTo>
                <a:lnTo>
                  <a:pt x="50296" y="12807"/>
                </a:lnTo>
                <a:close/>
                <a:moveTo>
                  <a:pt x="62480" y="12807"/>
                </a:moveTo>
                <a:lnTo>
                  <a:pt x="62480" y="18742"/>
                </a:lnTo>
                <a:lnTo>
                  <a:pt x="56545" y="18742"/>
                </a:lnTo>
                <a:lnTo>
                  <a:pt x="56545" y="12807"/>
                </a:lnTo>
                <a:close/>
                <a:moveTo>
                  <a:pt x="68727" y="12807"/>
                </a:moveTo>
                <a:lnTo>
                  <a:pt x="68727" y="18742"/>
                </a:lnTo>
                <a:lnTo>
                  <a:pt x="62792" y="18742"/>
                </a:lnTo>
                <a:lnTo>
                  <a:pt x="62792" y="12807"/>
                </a:lnTo>
                <a:close/>
                <a:moveTo>
                  <a:pt x="74975" y="12807"/>
                </a:moveTo>
                <a:lnTo>
                  <a:pt x="74975" y="18742"/>
                </a:lnTo>
                <a:lnTo>
                  <a:pt x="69039" y="18742"/>
                </a:lnTo>
                <a:lnTo>
                  <a:pt x="69039" y="12807"/>
                </a:lnTo>
                <a:close/>
                <a:moveTo>
                  <a:pt x="81223" y="12807"/>
                </a:moveTo>
                <a:lnTo>
                  <a:pt x="81223" y="18742"/>
                </a:lnTo>
                <a:lnTo>
                  <a:pt x="75286" y="18742"/>
                </a:lnTo>
                <a:lnTo>
                  <a:pt x="75286" y="12807"/>
                </a:lnTo>
                <a:close/>
                <a:moveTo>
                  <a:pt x="87470" y="12807"/>
                </a:moveTo>
                <a:lnTo>
                  <a:pt x="87470" y="18742"/>
                </a:lnTo>
                <a:lnTo>
                  <a:pt x="81535" y="18742"/>
                </a:lnTo>
                <a:lnTo>
                  <a:pt x="81535" y="12807"/>
                </a:lnTo>
                <a:close/>
                <a:moveTo>
                  <a:pt x="93720" y="12807"/>
                </a:moveTo>
                <a:lnTo>
                  <a:pt x="93720" y="18742"/>
                </a:lnTo>
                <a:lnTo>
                  <a:pt x="87784" y="18742"/>
                </a:lnTo>
                <a:lnTo>
                  <a:pt x="87784" y="12807"/>
                </a:lnTo>
                <a:close/>
                <a:moveTo>
                  <a:pt x="99967" y="12807"/>
                </a:moveTo>
                <a:lnTo>
                  <a:pt x="99967" y="18742"/>
                </a:lnTo>
                <a:lnTo>
                  <a:pt x="94031" y="18742"/>
                </a:lnTo>
                <a:lnTo>
                  <a:pt x="94031" y="12807"/>
                </a:lnTo>
                <a:close/>
                <a:moveTo>
                  <a:pt x="106214" y="12807"/>
                </a:moveTo>
                <a:lnTo>
                  <a:pt x="106214" y="18742"/>
                </a:lnTo>
                <a:lnTo>
                  <a:pt x="100280" y="18742"/>
                </a:lnTo>
                <a:lnTo>
                  <a:pt x="100280" y="12807"/>
                </a:lnTo>
                <a:close/>
                <a:moveTo>
                  <a:pt x="112461" y="12807"/>
                </a:moveTo>
                <a:lnTo>
                  <a:pt x="112461" y="18742"/>
                </a:lnTo>
                <a:lnTo>
                  <a:pt x="106527" y="18742"/>
                </a:lnTo>
                <a:lnTo>
                  <a:pt x="106527" y="12807"/>
                </a:lnTo>
                <a:close/>
                <a:moveTo>
                  <a:pt x="118710" y="12807"/>
                </a:moveTo>
                <a:lnTo>
                  <a:pt x="118710" y="18742"/>
                </a:lnTo>
                <a:lnTo>
                  <a:pt x="112774" y="18742"/>
                </a:lnTo>
                <a:lnTo>
                  <a:pt x="112774" y="12807"/>
                </a:lnTo>
                <a:close/>
                <a:moveTo>
                  <a:pt x="124957" y="12807"/>
                </a:moveTo>
                <a:lnTo>
                  <a:pt x="124957" y="18742"/>
                </a:lnTo>
                <a:lnTo>
                  <a:pt x="119021" y="18742"/>
                </a:lnTo>
                <a:lnTo>
                  <a:pt x="119021" y="12807"/>
                </a:lnTo>
                <a:close/>
                <a:moveTo>
                  <a:pt x="131204" y="12807"/>
                </a:moveTo>
                <a:lnTo>
                  <a:pt x="131204" y="18742"/>
                </a:lnTo>
                <a:lnTo>
                  <a:pt x="125270" y="18742"/>
                </a:lnTo>
                <a:lnTo>
                  <a:pt x="125270" y="12807"/>
                </a:lnTo>
                <a:close/>
                <a:moveTo>
                  <a:pt x="137451" y="12807"/>
                </a:moveTo>
                <a:lnTo>
                  <a:pt x="137451" y="18742"/>
                </a:lnTo>
                <a:lnTo>
                  <a:pt x="131517" y="18742"/>
                </a:lnTo>
                <a:lnTo>
                  <a:pt x="131517" y="12807"/>
                </a:lnTo>
                <a:close/>
                <a:moveTo>
                  <a:pt x="143702" y="12807"/>
                </a:moveTo>
                <a:lnTo>
                  <a:pt x="143702" y="18742"/>
                </a:lnTo>
                <a:lnTo>
                  <a:pt x="137766" y="18742"/>
                </a:lnTo>
                <a:lnTo>
                  <a:pt x="137766" y="12807"/>
                </a:lnTo>
                <a:close/>
                <a:moveTo>
                  <a:pt x="149949" y="12807"/>
                </a:moveTo>
                <a:lnTo>
                  <a:pt x="149949" y="18742"/>
                </a:lnTo>
                <a:lnTo>
                  <a:pt x="144015" y="18742"/>
                </a:lnTo>
                <a:lnTo>
                  <a:pt x="144015" y="12807"/>
                </a:lnTo>
                <a:close/>
                <a:moveTo>
                  <a:pt x="156196" y="12807"/>
                </a:moveTo>
                <a:lnTo>
                  <a:pt x="156196" y="18742"/>
                </a:lnTo>
                <a:lnTo>
                  <a:pt x="150262" y="18742"/>
                </a:lnTo>
                <a:lnTo>
                  <a:pt x="150262" y="12807"/>
                </a:lnTo>
                <a:close/>
                <a:moveTo>
                  <a:pt x="162445" y="12807"/>
                </a:moveTo>
                <a:lnTo>
                  <a:pt x="162445" y="18742"/>
                </a:lnTo>
                <a:lnTo>
                  <a:pt x="156509" y="18742"/>
                </a:lnTo>
                <a:lnTo>
                  <a:pt x="156509" y="12807"/>
                </a:lnTo>
                <a:close/>
                <a:moveTo>
                  <a:pt x="168692" y="12807"/>
                </a:moveTo>
                <a:lnTo>
                  <a:pt x="168692" y="18742"/>
                </a:lnTo>
                <a:lnTo>
                  <a:pt x="162756" y="18742"/>
                </a:lnTo>
                <a:lnTo>
                  <a:pt x="162756" y="12807"/>
                </a:lnTo>
                <a:close/>
                <a:moveTo>
                  <a:pt x="174939" y="12807"/>
                </a:moveTo>
                <a:lnTo>
                  <a:pt x="174939" y="18742"/>
                </a:lnTo>
                <a:lnTo>
                  <a:pt x="169005" y="18742"/>
                </a:lnTo>
                <a:lnTo>
                  <a:pt x="169005" y="12807"/>
                </a:lnTo>
                <a:close/>
                <a:moveTo>
                  <a:pt x="181186" y="12807"/>
                </a:moveTo>
                <a:lnTo>
                  <a:pt x="181186" y="18742"/>
                </a:lnTo>
                <a:lnTo>
                  <a:pt x="175252" y="18742"/>
                </a:lnTo>
                <a:lnTo>
                  <a:pt x="175252" y="12807"/>
                </a:lnTo>
                <a:close/>
                <a:moveTo>
                  <a:pt x="187435" y="12807"/>
                </a:moveTo>
                <a:lnTo>
                  <a:pt x="187435" y="18742"/>
                </a:lnTo>
                <a:lnTo>
                  <a:pt x="181499" y="18742"/>
                </a:lnTo>
                <a:lnTo>
                  <a:pt x="181499" y="12807"/>
                </a:lnTo>
                <a:close/>
                <a:moveTo>
                  <a:pt x="193684" y="12807"/>
                </a:moveTo>
                <a:lnTo>
                  <a:pt x="193684" y="18742"/>
                </a:lnTo>
                <a:lnTo>
                  <a:pt x="187749" y="18742"/>
                </a:lnTo>
                <a:lnTo>
                  <a:pt x="187749" y="12807"/>
                </a:lnTo>
                <a:close/>
                <a:moveTo>
                  <a:pt x="199931" y="12807"/>
                </a:moveTo>
                <a:lnTo>
                  <a:pt x="199931" y="18742"/>
                </a:lnTo>
                <a:lnTo>
                  <a:pt x="193996" y="18742"/>
                </a:lnTo>
                <a:lnTo>
                  <a:pt x="193996" y="12807"/>
                </a:lnTo>
                <a:close/>
                <a:moveTo>
                  <a:pt x="206180" y="12807"/>
                </a:moveTo>
                <a:lnTo>
                  <a:pt x="206180" y="18742"/>
                </a:lnTo>
                <a:lnTo>
                  <a:pt x="200244" y="18742"/>
                </a:lnTo>
                <a:lnTo>
                  <a:pt x="200244" y="12807"/>
                </a:lnTo>
                <a:close/>
                <a:moveTo>
                  <a:pt x="212427" y="12807"/>
                </a:moveTo>
                <a:lnTo>
                  <a:pt x="212427" y="18742"/>
                </a:lnTo>
                <a:lnTo>
                  <a:pt x="206491" y="18742"/>
                </a:lnTo>
                <a:lnTo>
                  <a:pt x="206491" y="12807"/>
                </a:lnTo>
                <a:close/>
                <a:moveTo>
                  <a:pt x="218674" y="12807"/>
                </a:moveTo>
                <a:lnTo>
                  <a:pt x="218674" y="18742"/>
                </a:lnTo>
                <a:lnTo>
                  <a:pt x="212739" y="18742"/>
                </a:lnTo>
                <a:lnTo>
                  <a:pt x="212739" y="12807"/>
                </a:lnTo>
                <a:close/>
                <a:moveTo>
                  <a:pt x="224921" y="12807"/>
                </a:moveTo>
                <a:lnTo>
                  <a:pt x="224921" y="18742"/>
                </a:lnTo>
                <a:lnTo>
                  <a:pt x="218987" y="18742"/>
                </a:lnTo>
                <a:lnTo>
                  <a:pt x="218987" y="12807"/>
                </a:lnTo>
                <a:close/>
                <a:moveTo>
                  <a:pt x="231170" y="12807"/>
                </a:moveTo>
                <a:lnTo>
                  <a:pt x="231170" y="18742"/>
                </a:lnTo>
                <a:lnTo>
                  <a:pt x="225234" y="18742"/>
                </a:lnTo>
                <a:lnTo>
                  <a:pt x="225234" y="12807"/>
                </a:lnTo>
                <a:close/>
                <a:moveTo>
                  <a:pt x="237417" y="12807"/>
                </a:moveTo>
                <a:lnTo>
                  <a:pt x="237417" y="18742"/>
                </a:lnTo>
                <a:lnTo>
                  <a:pt x="231481" y="18742"/>
                </a:lnTo>
                <a:lnTo>
                  <a:pt x="231481" y="12807"/>
                </a:lnTo>
                <a:close/>
                <a:moveTo>
                  <a:pt x="243664" y="12807"/>
                </a:moveTo>
                <a:lnTo>
                  <a:pt x="243664" y="18742"/>
                </a:lnTo>
                <a:lnTo>
                  <a:pt x="237729" y="18742"/>
                </a:lnTo>
                <a:lnTo>
                  <a:pt x="237729" y="12807"/>
                </a:lnTo>
                <a:close/>
                <a:moveTo>
                  <a:pt x="249914" y="12807"/>
                </a:moveTo>
                <a:lnTo>
                  <a:pt x="249914" y="18742"/>
                </a:lnTo>
                <a:lnTo>
                  <a:pt x="243978" y="18742"/>
                </a:lnTo>
                <a:lnTo>
                  <a:pt x="243978" y="12807"/>
                </a:lnTo>
                <a:close/>
                <a:moveTo>
                  <a:pt x="256161" y="12807"/>
                </a:moveTo>
                <a:lnTo>
                  <a:pt x="256161" y="18742"/>
                </a:lnTo>
                <a:lnTo>
                  <a:pt x="250225" y="18742"/>
                </a:lnTo>
                <a:lnTo>
                  <a:pt x="250225" y="12807"/>
                </a:lnTo>
                <a:close/>
                <a:moveTo>
                  <a:pt x="262409" y="12807"/>
                </a:moveTo>
                <a:lnTo>
                  <a:pt x="262409" y="18742"/>
                </a:lnTo>
                <a:lnTo>
                  <a:pt x="256474" y="18742"/>
                </a:lnTo>
                <a:lnTo>
                  <a:pt x="256474" y="12807"/>
                </a:lnTo>
                <a:close/>
                <a:moveTo>
                  <a:pt x="268656" y="12807"/>
                </a:moveTo>
                <a:lnTo>
                  <a:pt x="268656" y="18742"/>
                </a:lnTo>
                <a:lnTo>
                  <a:pt x="262721" y="18742"/>
                </a:lnTo>
                <a:lnTo>
                  <a:pt x="262721" y="12807"/>
                </a:lnTo>
                <a:close/>
                <a:moveTo>
                  <a:pt x="274904" y="12807"/>
                </a:moveTo>
                <a:lnTo>
                  <a:pt x="274904" y="18742"/>
                </a:lnTo>
                <a:lnTo>
                  <a:pt x="268968" y="18742"/>
                </a:lnTo>
                <a:lnTo>
                  <a:pt x="268968" y="12807"/>
                </a:lnTo>
                <a:close/>
                <a:moveTo>
                  <a:pt x="6251" y="19054"/>
                </a:moveTo>
                <a:lnTo>
                  <a:pt x="6251" y="24990"/>
                </a:lnTo>
                <a:lnTo>
                  <a:pt x="315" y="24990"/>
                </a:lnTo>
                <a:lnTo>
                  <a:pt x="315" y="19054"/>
                </a:lnTo>
                <a:close/>
                <a:moveTo>
                  <a:pt x="12498" y="19054"/>
                </a:moveTo>
                <a:lnTo>
                  <a:pt x="12498" y="24990"/>
                </a:lnTo>
                <a:lnTo>
                  <a:pt x="6562" y="24990"/>
                </a:lnTo>
                <a:lnTo>
                  <a:pt x="6562" y="19054"/>
                </a:lnTo>
                <a:close/>
                <a:moveTo>
                  <a:pt x="18745" y="19054"/>
                </a:moveTo>
                <a:lnTo>
                  <a:pt x="18745" y="24990"/>
                </a:lnTo>
                <a:lnTo>
                  <a:pt x="12810" y="24990"/>
                </a:lnTo>
                <a:lnTo>
                  <a:pt x="12810" y="19054"/>
                </a:lnTo>
                <a:close/>
                <a:moveTo>
                  <a:pt x="24992" y="19054"/>
                </a:moveTo>
                <a:lnTo>
                  <a:pt x="24992" y="24990"/>
                </a:lnTo>
                <a:lnTo>
                  <a:pt x="19058" y="24990"/>
                </a:lnTo>
                <a:lnTo>
                  <a:pt x="19058" y="19054"/>
                </a:lnTo>
                <a:close/>
                <a:moveTo>
                  <a:pt x="31241" y="19054"/>
                </a:moveTo>
                <a:lnTo>
                  <a:pt x="31241" y="24990"/>
                </a:lnTo>
                <a:lnTo>
                  <a:pt x="25305" y="24990"/>
                </a:lnTo>
                <a:lnTo>
                  <a:pt x="25305" y="19054"/>
                </a:lnTo>
                <a:close/>
                <a:moveTo>
                  <a:pt x="37489" y="19054"/>
                </a:moveTo>
                <a:lnTo>
                  <a:pt x="37489" y="24990"/>
                </a:lnTo>
                <a:lnTo>
                  <a:pt x="31553" y="24990"/>
                </a:lnTo>
                <a:lnTo>
                  <a:pt x="31553" y="19054"/>
                </a:lnTo>
                <a:close/>
                <a:moveTo>
                  <a:pt x="43737" y="19054"/>
                </a:moveTo>
                <a:lnTo>
                  <a:pt x="43737" y="24990"/>
                </a:lnTo>
                <a:lnTo>
                  <a:pt x="37802" y="24990"/>
                </a:lnTo>
                <a:lnTo>
                  <a:pt x="37802" y="19054"/>
                </a:lnTo>
                <a:close/>
                <a:moveTo>
                  <a:pt x="49985" y="19054"/>
                </a:moveTo>
                <a:lnTo>
                  <a:pt x="49985" y="24990"/>
                </a:lnTo>
                <a:lnTo>
                  <a:pt x="44049" y="24990"/>
                </a:lnTo>
                <a:lnTo>
                  <a:pt x="44049" y="19054"/>
                </a:lnTo>
                <a:close/>
                <a:moveTo>
                  <a:pt x="56232" y="19054"/>
                </a:moveTo>
                <a:lnTo>
                  <a:pt x="56232" y="24990"/>
                </a:lnTo>
                <a:lnTo>
                  <a:pt x="50296" y="24990"/>
                </a:lnTo>
                <a:lnTo>
                  <a:pt x="50296" y="19054"/>
                </a:lnTo>
                <a:close/>
                <a:moveTo>
                  <a:pt x="62480" y="19054"/>
                </a:moveTo>
                <a:lnTo>
                  <a:pt x="62480" y="24990"/>
                </a:lnTo>
                <a:lnTo>
                  <a:pt x="56545" y="24990"/>
                </a:lnTo>
                <a:lnTo>
                  <a:pt x="56545" y="19054"/>
                </a:lnTo>
                <a:close/>
                <a:moveTo>
                  <a:pt x="68727" y="19054"/>
                </a:moveTo>
                <a:lnTo>
                  <a:pt x="68727" y="24990"/>
                </a:lnTo>
                <a:lnTo>
                  <a:pt x="62792" y="24990"/>
                </a:lnTo>
                <a:lnTo>
                  <a:pt x="62792" y="19054"/>
                </a:lnTo>
                <a:close/>
                <a:moveTo>
                  <a:pt x="74975" y="19054"/>
                </a:moveTo>
                <a:lnTo>
                  <a:pt x="74975" y="24990"/>
                </a:lnTo>
                <a:lnTo>
                  <a:pt x="69039" y="24990"/>
                </a:lnTo>
                <a:lnTo>
                  <a:pt x="69039" y="19054"/>
                </a:lnTo>
                <a:close/>
                <a:moveTo>
                  <a:pt x="81223" y="19054"/>
                </a:moveTo>
                <a:lnTo>
                  <a:pt x="81223" y="24990"/>
                </a:lnTo>
                <a:lnTo>
                  <a:pt x="75286" y="24990"/>
                </a:lnTo>
                <a:lnTo>
                  <a:pt x="75286" y="19054"/>
                </a:lnTo>
                <a:close/>
                <a:moveTo>
                  <a:pt x="87470" y="19054"/>
                </a:moveTo>
                <a:lnTo>
                  <a:pt x="87470" y="24990"/>
                </a:lnTo>
                <a:lnTo>
                  <a:pt x="81535" y="24990"/>
                </a:lnTo>
                <a:lnTo>
                  <a:pt x="81535" y="19054"/>
                </a:lnTo>
                <a:close/>
                <a:moveTo>
                  <a:pt x="93720" y="19054"/>
                </a:moveTo>
                <a:lnTo>
                  <a:pt x="93720" y="24990"/>
                </a:lnTo>
                <a:lnTo>
                  <a:pt x="87784" y="24990"/>
                </a:lnTo>
                <a:lnTo>
                  <a:pt x="87784" y="19054"/>
                </a:lnTo>
                <a:close/>
                <a:moveTo>
                  <a:pt x="99967" y="19054"/>
                </a:moveTo>
                <a:lnTo>
                  <a:pt x="99967" y="24990"/>
                </a:lnTo>
                <a:lnTo>
                  <a:pt x="94031" y="24990"/>
                </a:lnTo>
                <a:lnTo>
                  <a:pt x="94031" y="19054"/>
                </a:lnTo>
                <a:close/>
                <a:moveTo>
                  <a:pt x="106214" y="19054"/>
                </a:moveTo>
                <a:lnTo>
                  <a:pt x="106214" y="24990"/>
                </a:lnTo>
                <a:lnTo>
                  <a:pt x="100280" y="24990"/>
                </a:lnTo>
                <a:lnTo>
                  <a:pt x="100280" y="19054"/>
                </a:lnTo>
                <a:close/>
                <a:moveTo>
                  <a:pt x="112461" y="19054"/>
                </a:moveTo>
                <a:lnTo>
                  <a:pt x="112461" y="24990"/>
                </a:lnTo>
                <a:lnTo>
                  <a:pt x="106527" y="24990"/>
                </a:lnTo>
                <a:lnTo>
                  <a:pt x="106527" y="19054"/>
                </a:lnTo>
                <a:close/>
                <a:moveTo>
                  <a:pt x="118710" y="19054"/>
                </a:moveTo>
                <a:lnTo>
                  <a:pt x="118710" y="24990"/>
                </a:lnTo>
                <a:lnTo>
                  <a:pt x="112774" y="24990"/>
                </a:lnTo>
                <a:lnTo>
                  <a:pt x="112774" y="19054"/>
                </a:lnTo>
                <a:close/>
                <a:moveTo>
                  <a:pt x="124957" y="19054"/>
                </a:moveTo>
                <a:lnTo>
                  <a:pt x="124957" y="24990"/>
                </a:lnTo>
                <a:lnTo>
                  <a:pt x="119021" y="24990"/>
                </a:lnTo>
                <a:lnTo>
                  <a:pt x="119021" y="19054"/>
                </a:lnTo>
                <a:close/>
                <a:moveTo>
                  <a:pt x="131204" y="19054"/>
                </a:moveTo>
                <a:lnTo>
                  <a:pt x="131204" y="24990"/>
                </a:lnTo>
                <a:lnTo>
                  <a:pt x="125270" y="24990"/>
                </a:lnTo>
                <a:lnTo>
                  <a:pt x="125270" y="19054"/>
                </a:lnTo>
                <a:close/>
                <a:moveTo>
                  <a:pt x="137451" y="19054"/>
                </a:moveTo>
                <a:lnTo>
                  <a:pt x="137451" y="24990"/>
                </a:lnTo>
                <a:lnTo>
                  <a:pt x="131517" y="24990"/>
                </a:lnTo>
                <a:lnTo>
                  <a:pt x="131517" y="19054"/>
                </a:lnTo>
                <a:close/>
                <a:moveTo>
                  <a:pt x="143702" y="19054"/>
                </a:moveTo>
                <a:lnTo>
                  <a:pt x="143702" y="24990"/>
                </a:lnTo>
                <a:lnTo>
                  <a:pt x="137766" y="24990"/>
                </a:lnTo>
                <a:lnTo>
                  <a:pt x="137766" y="19054"/>
                </a:lnTo>
                <a:close/>
                <a:moveTo>
                  <a:pt x="149949" y="19054"/>
                </a:moveTo>
                <a:lnTo>
                  <a:pt x="149949" y="24990"/>
                </a:lnTo>
                <a:lnTo>
                  <a:pt x="144015" y="24990"/>
                </a:lnTo>
                <a:lnTo>
                  <a:pt x="144015" y="19054"/>
                </a:lnTo>
                <a:close/>
                <a:moveTo>
                  <a:pt x="156196" y="19054"/>
                </a:moveTo>
                <a:lnTo>
                  <a:pt x="156196" y="24990"/>
                </a:lnTo>
                <a:lnTo>
                  <a:pt x="150262" y="24990"/>
                </a:lnTo>
                <a:lnTo>
                  <a:pt x="150262" y="19054"/>
                </a:lnTo>
                <a:close/>
                <a:moveTo>
                  <a:pt x="162445" y="19054"/>
                </a:moveTo>
                <a:lnTo>
                  <a:pt x="162445" y="24990"/>
                </a:lnTo>
                <a:lnTo>
                  <a:pt x="156509" y="24990"/>
                </a:lnTo>
                <a:lnTo>
                  <a:pt x="156509" y="19054"/>
                </a:lnTo>
                <a:close/>
                <a:moveTo>
                  <a:pt x="168692" y="19054"/>
                </a:moveTo>
                <a:lnTo>
                  <a:pt x="168692" y="24990"/>
                </a:lnTo>
                <a:lnTo>
                  <a:pt x="162756" y="24990"/>
                </a:lnTo>
                <a:lnTo>
                  <a:pt x="162756" y="19054"/>
                </a:lnTo>
                <a:close/>
                <a:moveTo>
                  <a:pt x="174939" y="19054"/>
                </a:moveTo>
                <a:lnTo>
                  <a:pt x="174939" y="24990"/>
                </a:lnTo>
                <a:lnTo>
                  <a:pt x="169005" y="24990"/>
                </a:lnTo>
                <a:lnTo>
                  <a:pt x="169005" y="19054"/>
                </a:lnTo>
                <a:close/>
                <a:moveTo>
                  <a:pt x="181186" y="19054"/>
                </a:moveTo>
                <a:lnTo>
                  <a:pt x="181186" y="24990"/>
                </a:lnTo>
                <a:lnTo>
                  <a:pt x="175252" y="24990"/>
                </a:lnTo>
                <a:lnTo>
                  <a:pt x="175252" y="19054"/>
                </a:lnTo>
                <a:close/>
                <a:moveTo>
                  <a:pt x="187435" y="19054"/>
                </a:moveTo>
                <a:lnTo>
                  <a:pt x="187435" y="24990"/>
                </a:lnTo>
                <a:lnTo>
                  <a:pt x="181499" y="24990"/>
                </a:lnTo>
                <a:lnTo>
                  <a:pt x="181499" y="19054"/>
                </a:lnTo>
                <a:close/>
                <a:moveTo>
                  <a:pt x="193684" y="19054"/>
                </a:moveTo>
                <a:lnTo>
                  <a:pt x="193684" y="24990"/>
                </a:lnTo>
                <a:lnTo>
                  <a:pt x="187749" y="24990"/>
                </a:lnTo>
                <a:lnTo>
                  <a:pt x="187749" y="19054"/>
                </a:lnTo>
                <a:close/>
                <a:moveTo>
                  <a:pt x="199931" y="19054"/>
                </a:moveTo>
                <a:lnTo>
                  <a:pt x="199931" y="24990"/>
                </a:lnTo>
                <a:lnTo>
                  <a:pt x="193996" y="24990"/>
                </a:lnTo>
                <a:lnTo>
                  <a:pt x="193996" y="19054"/>
                </a:lnTo>
                <a:close/>
                <a:moveTo>
                  <a:pt x="206180" y="19054"/>
                </a:moveTo>
                <a:lnTo>
                  <a:pt x="206180" y="24990"/>
                </a:lnTo>
                <a:lnTo>
                  <a:pt x="200244" y="24990"/>
                </a:lnTo>
                <a:lnTo>
                  <a:pt x="200244" y="19054"/>
                </a:lnTo>
                <a:close/>
                <a:moveTo>
                  <a:pt x="212427" y="19054"/>
                </a:moveTo>
                <a:lnTo>
                  <a:pt x="212427" y="24990"/>
                </a:lnTo>
                <a:lnTo>
                  <a:pt x="206491" y="24990"/>
                </a:lnTo>
                <a:lnTo>
                  <a:pt x="206491" y="19054"/>
                </a:lnTo>
                <a:close/>
                <a:moveTo>
                  <a:pt x="218674" y="19054"/>
                </a:moveTo>
                <a:lnTo>
                  <a:pt x="218674" y="24990"/>
                </a:lnTo>
                <a:lnTo>
                  <a:pt x="212739" y="24990"/>
                </a:lnTo>
                <a:lnTo>
                  <a:pt x="212739" y="19054"/>
                </a:lnTo>
                <a:close/>
                <a:moveTo>
                  <a:pt x="224921" y="19054"/>
                </a:moveTo>
                <a:lnTo>
                  <a:pt x="224921" y="24990"/>
                </a:lnTo>
                <a:lnTo>
                  <a:pt x="218987" y="24990"/>
                </a:lnTo>
                <a:lnTo>
                  <a:pt x="218987" y="19054"/>
                </a:lnTo>
                <a:close/>
                <a:moveTo>
                  <a:pt x="231170" y="19054"/>
                </a:moveTo>
                <a:lnTo>
                  <a:pt x="231170" y="24990"/>
                </a:lnTo>
                <a:lnTo>
                  <a:pt x="225234" y="24990"/>
                </a:lnTo>
                <a:lnTo>
                  <a:pt x="225234" y="19054"/>
                </a:lnTo>
                <a:close/>
                <a:moveTo>
                  <a:pt x="237417" y="19054"/>
                </a:moveTo>
                <a:lnTo>
                  <a:pt x="237417" y="24990"/>
                </a:lnTo>
                <a:lnTo>
                  <a:pt x="231481" y="24990"/>
                </a:lnTo>
                <a:lnTo>
                  <a:pt x="231481" y="19054"/>
                </a:lnTo>
                <a:close/>
                <a:moveTo>
                  <a:pt x="243664" y="19054"/>
                </a:moveTo>
                <a:lnTo>
                  <a:pt x="243664" y="24990"/>
                </a:lnTo>
                <a:lnTo>
                  <a:pt x="237729" y="24990"/>
                </a:lnTo>
                <a:lnTo>
                  <a:pt x="237729" y="19054"/>
                </a:lnTo>
                <a:close/>
                <a:moveTo>
                  <a:pt x="249911" y="19054"/>
                </a:moveTo>
                <a:lnTo>
                  <a:pt x="249911" y="24990"/>
                </a:lnTo>
                <a:lnTo>
                  <a:pt x="243977" y="24990"/>
                </a:lnTo>
                <a:lnTo>
                  <a:pt x="243977" y="19054"/>
                </a:lnTo>
                <a:close/>
                <a:moveTo>
                  <a:pt x="256161" y="19054"/>
                </a:moveTo>
                <a:lnTo>
                  <a:pt x="256161" y="24990"/>
                </a:lnTo>
                <a:lnTo>
                  <a:pt x="250225" y="24990"/>
                </a:lnTo>
                <a:lnTo>
                  <a:pt x="250225" y="19054"/>
                </a:lnTo>
                <a:close/>
                <a:moveTo>
                  <a:pt x="262409" y="19054"/>
                </a:moveTo>
                <a:lnTo>
                  <a:pt x="262409" y="24990"/>
                </a:lnTo>
                <a:lnTo>
                  <a:pt x="256474" y="24990"/>
                </a:lnTo>
                <a:lnTo>
                  <a:pt x="256474" y="19054"/>
                </a:lnTo>
                <a:close/>
                <a:moveTo>
                  <a:pt x="268656" y="19054"/>
                </a:moveTo>
                <a:lnTo>
                  <a:pt x="268656" y="24990"/>
                </a:lnTo>
                <a:lnTo>
                  <a:pt x="262721" y="24990"/>
                </a:lnTo>
                <a:lnTo>
                  <a:pt x="262721" y="19054"/>
                </a:lnTo>
                <a:close/>
                <a:moveTo>
                  <a:pt x="274904" y="19054"/>
                </a:moveTo>
                <a:lnTo>
                  <a:pt x="274904" y="24990"/>
                </a:lnTo>
                <a:lnTo>
                  <a:pt x="268968" y="24990"/>
                </a:lnTo>
                <a:lnTo>
                  <a:pt x="268968" y="19054"/>
                </a:lnTo>
                <a:close/>
                <a:moveTo>
                  <a:pt x="6251" y="25301"/>
                </a:moveTo>
                <a:lnTo>
                  <a:pt x="6251" y="31237"/>
                </a:lnTo>
                <a:lnTo>
                  <a:pt x="315" y="31237"/>
                </a:lnTo>
                <a:lnTo>
                  <a:pt x="315" y="25301"/>
                </a:lnTo>
                <a:close/>
                <a:moveTo>
                  <a:pt x="12498" y="25301"/>
                </a:moveTo>
                <a:lnTo>
                  <a:pt x="12498" y="31237"/>
                </a:lnTo>
                <a:lnTo>
                  <a:pt x="6562" y="31237"/>
                </a:lnTo>
                <a:lnTo>
                  <a:pt x="6562" y="25301"/>
                </a:lnTo>
                <a:close/>
                <a:moveTo>
                  <a:pt x="18745" y="25301"/>
                </a:moveTo>
                <a:lnTo>
                  <a:pt x="18745" y="31237"/>
                </a:lnTo>
                <a:lnTo>
                  <a:pt x="12810" y="31237"/>
                </a:lnTo>
                <a:lnTo>
                  <a:pt x="12810" y="25301"/>
                </a:lnTo>
                <a:close/>
                <a:moveTo>
                  <a:pt x="24992" y="25301"/>
                </a:moveTo>
                <a:lnTo>
                  <a:pt x="24992" y="31237"/>
                </a:lnTo>
                <a:lnTo>
                  <a:pt x="19058" y="31237"/>
                </a:lnTo>
                <a:lnTo>
                  <a:pt x="19058" y="25301"/>
                </a:lnTo>
                <a:close/>
                <a:moveTo>
                  <a:pt x="31241" y="25301"/>
                </a:moveTo>
                <a:lnTo>
                  <a:pt x="31241" y="31237"/>
                </a:lnTo>
                <a:lnTo>
                  <a:pt x="25305" y="31237"/>
                </a:lnTo>
                <a:lnTo>
                  <a:pt x="25305" y="25301"/>
                </a:lnTo>
                <a:close/>
                <a:moveTo>
                  <a:pt x="37489" y="25301"/>
                </a:moveTo>
                <a:lnTo>
                  <a:pt x="37489" y="31237"/>
                </a:lnTo>
                <a:lnTo>
                  <a:pt x="31553" y="31237"/>
                </a:lnTo>
                <a:lnTo>
                  <a:pt x="31553" y="25301"/>
                </a:lnTo>
                <a:close/>
                <a:moveTo>
                  <a:pt x="43737" y="25301"/>
                </a:moveTo>
                <a:lnTo>
                  <a:pt x="43737" y="31237"/>
                </a:lnTo>
                <a:lnTo>
                  <a:pt x="37802" y="31237"/>
                </a:lnTo>
                <a:lnTo>
                  <a:pt x="37802" y="25301"/>
                </a:lnTo>
                <a:close/>
                <a:moveTo>
                  <a:pt x="49985" y="25301"/>
                </a:moveTo>
                <a:lnTo>
                  <a:pt x="49985" y="31237"/>
                </a:lnTo>
                <a:lnTo>
                  <a:pt x="44049" y="31237"/>
                </a:lnTo>
                <a:lnTo>
                  <a:pt x="44049" y="25301"/>
                </a:lnTo>
                <a:close/>
                <a:moveTo>
                  <a:pt x="56232" y="25301"/>
                </a:moveTo>
                <a:lnTo>
                  <a:pt x="56232" y="31237"/>
                </a:lnTo>
                <a:lnTo>
                  <a:pt x="50296" y="31237"/>
                </a:lnTo>
                <a:lnTo>
                  <a:pt x="50296" y="25301"/>
                </a:lnTo>
                <a:close/>
                <a:moveTo>
                  <a:pt x="62480" y="25301"/>
                </a:moveTo>
                <a:lnTo>
                  <a:pt x="62480" y="31237"/>
                </a:lnTo>
                <a:lnTo>
                  <a:pt x="56545" y="31237"/>
                </a:lnTo>
                <a:lnTo>
                  <a:pt x="56545" y="25301"/>
                </a:lnTo>
                <a:close/>
                <a:moveTo>
                  <a:pt x="68727" y="25301"/>
                </a:moveTo>
                <a:lnTo>
                  <a:pt x="68727" y="31237"/>
                </a:lnTo>
                <a:lnTo>
                  <a:pt x="62792" y="31237"/>
                </a:lnTo>
                <a:lnTo>
                  <a:pt x="62792" y="25301"/>
                </a:lnTo>
                <a:close/>
                <a:moveTo>
                  <a:pt x="74975" y="25301"/>
                </a:moveTo>
                <a:lnTo>
                  <a:pt x="74975" y="31237"/>
                </a:lnTo>
                <a:lnTo>
                  <a:pt x="69039" y="31237"/>
                </a:lnTo>
                <a:lnTo>
                  <a:pt x="69039" y="25301"/>
                </a:lnTo>
                <a:close/>
                <a:moveTo>
                  <a:pt x="81223" y="25301"/>
                </a:moveTo>
                <a:lnTo>
                  <a:pt x="81223" y="31237"/>
                </a:lnTo>
                <a:lnTo>
                  <a:pt x="75286" y="31237"/>
                </a:lnTo>
                <a:lnTo>
                  <a:pt x="75286" y="25301"/>
                </a:lnTo>
                <a:close/>
                <a:moveTo>
                  <a:pt x="87470" y="25301"/>
                </a:moveTo>
                <a:lnTo>
                  <a:pt x="87470" y="31237"/>
                </a:lnTo>
                <a:lnTo>
                  <a:pt x="81535" y="31237"/>
                </a:lnTo>
                <a:lnTo>
                  <a:pt x="81535" y="25301"/>
                </a:lnTo>
                <a:close/>
                <a:moveTo>
                  <a:pt x="93720" y="25301"/>
                </a:moveTo>
                <a:lnTo>
                  <a:pt x="93720" y="31237"/>
                </a:lnTo>
                <a:lnTo>
                  <a:pt x="87784" y="31237"/>
                </a:lnTo>
                <a:lnTo>
                  <a:pt x="87784" y="25301"/>
                </a:lnTo>
                <a:close/>
                <a:moveTo>
                  <a:pt x="99967" y="25301"/>
                </a:moveTo>
                <a:lnTo>
                  <a:pt x="99967" y="31237"/>
                </a:lnTo>
                <a:lnTo>
                  <a:pt x="94031" y="31237"/>
                </a:lnTo>
                <a:lnTo>
                  <a:pt x="94031" y="25301"/>
                </a:lnTo>
                <a:close/>
                <a:moveTo>
                  <a:pt x="106214" y="25301"/>
                </a:moveTo>
                <a:lnTo>
                  <a:pt x="106214" y="31237"/>
                </a:lnTo>
                <a:lnTo>
                  <a:pt x="100280" y="31237"/>
                </a:lnTo>
                <a:lnTo>
                  <a:pt x="100280" y="25301"/>
                </a:lnTo>
                <a:close/>
                <a:moveTo>
                  <a:pt x="112461" y="25301"/>
                </a:moveTo>
                <a:lnTo>
                  <a:pt x="112461" y="31237"/>
                </a:lnTo>
                <a:lnTo>
                  <a:pt x="106527" y="31237"/>
                </a:lnTo>
                <a:lnTo>
                  <a:pt x="106527" y="25301"/>
                </a:lnTo>
                <a:close/>
                <a:moveTo>
                  <a:pt x="118710" y="25301"/>
                </a:moveTo>
                <a:lnTo>
                  <a:pt x="118710" y="31237"/>
                </a:lnTo>
                <a:lnTo>
                  <a:pt x="112774" y="31237"/>
                </a:lnTo>
                <a:lnTo>
                  <a:pt x="112774" y="25301"/>
                </a:lnTo>
                <a:close/>
                <a:moveTo>
                  <a:pt x="124957" y="25301"/>
                </a:moveTo>
                <a:lnTo>
                  <a:pt x="124957" y="31237"/>
                </a:lnTo>
                <a:lnTo>
                  <a:pt x="119021" y="31237"/>
                </a:lnTo>
                <a:lnTo>
                  <a:pt x="119021" y="25301"/>
                </a:lnTo>
                <a:close/>
                <a:moveTo>
                  <a:pt x="131204" y="25301"/>
                </a:moveTo>
                <a:lnTo>
                  <a:pt x="131204" y="31237"/>
                </a:lnTo>
                <a:lnTo>
                  <a:pt x="125270" y="31237"/>
                </a:lnTo>
                <a:lnTo>
                  <a:pt x="125270" y="25301"/>
                </a:lnTo>
                <a:close/>
                <a:moveTo>
                  <a:pt x="137451" y="25301"/>
                </a:moveTo>
                <a:lnTo>
                  <a:pt x="137451" y="31237"/>
                </a:lnTo>
                <a:lnTo>
                  <a:pt x="131517" y="31237"/>
                </a:lnTo>
                <a:lnTo>
                  <a:pt x="131517" y="25301"/>
                </a:lnTo>
                <a:close/>
                <a:moveTo>
                  <a:pt x="143702" y="25301"/>
                </a:moveTo>
                <a:lnTo>
                  <a:pt x="143702" y="31237"/>
                </a:lnTo>
                <a:lnTo>
                  <a:pt x="137766" y="31237"/>
                </a:lnTo>
                <a:lnTo>
                  <a:pt x="137766" y="25301"/>
                </a:lnTo>
                <a:close/>
                <a:moveTo>
                  <a:pt x="149949" y="25301"/>
                </a:moveTo>
                <a:lnTo>
                  <a:pt x="149949" y="31237"/>
                </a:lnTo>
                <a:lnTo>
                  <a:pt x="144015" y="31237"/>
                </a:lnTo>
                <a:lnTo>
                  <a:pt x="144015" y="25301"/>
                </a:lnTo>
                <a:close/>
                <a:moveTo>
                  <a:pt x="156196" y="25301"/>
                </a:moveTo>
                <a:lnTo>
                  <a:pt x="156196" y="31237"/>
                </a:lnTo>
                <a:lnTo>
                  <a:pt x="150262" y="31237"/>
                </a:lnTo>
                <a:lnTo>
                  <a:pt x="150262" y="25301"/>
                </a:lnTo>
                <a:close/>
                <a:moveTo>
                  <a:pt x="162445" y="25301"/>
                </a:moveTo>
                <a:lnTo>
                  <a:pt x="162445" y="31237"/>
                </a:lnTo>
                <a:lnTo>
                  <a:pt x="156509" y="31237"/>
                </a:lnTo>
                <a:lnTo>
                  <a:pt x="156509" y="25301"/>
                </a:lnTo>
                <a:close/>
                <a:moveTo>
                  <a:pt x="168692" y="25301"/>
                </a:moveTo>
                <a:lnTo>
                  <a:pt x="168692" y="31237"/>
                </a:lnTo>
                <a:lnTo>
                  <a:pt x="162756" y="31237"/>
                </a:lnTo>
                <a:lnTo>
                  <a:pt x="162756" y="25301"/>
                </a:lnTo>
                <a:close/>
                <a:moveTo>
                  <a:pt x="174939" y="25301"/>
                </a:moveTo>
                <a:lnTo>
                  <a:pt x="174939" y="31237"/>
                </a:lnTo>
                <a:lnTo>
                  <a:pt x="169005" y="31237"/>
                </a:lnTo>
                <a:lnTo>
                  <a:pt x="169005" y="25301"/>
                </a:lnTo>
                <a:close/>
                <a:moveTo>
                  <a:pt x="181186" y="25301"/>
                </a:moveTo>
                <a:lnTo>
                  <a:pt x="181186" y="31237"/>
                </a:lnTo>
                <a:lnTo>
                  <a:pt x="175252" y="31237"/>
                </a:lnTo>
                <a:lnTo>
                  <a:pt x="175252" y="25301"/>
                </a:lnTo>
                <a:close/>
                <a:moveTo>
                  <a:pt x="187435" y="25301"/>
                </a:moveTo>
                <a:lnTo>
                  <a:pt x="187435" y="31237"/>
                </a:lnTo>
                <a:lnTo>
                  <a:pt x="181499" y="31237"/>
                </a:lnTo>
                <a:lnTo>
                  <a:pt x="181499" y="25301"/>
                </a:lnTo>
                <a:close/>
                <a:moveTo>
                  <a:pt x="193684" y="25301"/>
                </a:moveTo>
                <a:lnTo>
                  <a:pt x="193684" y="31237"/>
                </a:lnTo>
                <a:lnTo>
                  <a:pt x="187749" y="31237"/>
                </a:lnTo>
                <a:lnTo>
                  <a:pt x="187749" y="25301"/>
                </a:lnTo>
                <a:close/>
                <a:moveTo>
                  <a:pt x="199931" y="25301"/>
                </a:moveTo>
                <a:lnTo>
                  <a:pt x="199931" y="31237"/>
                </a:lnTo>
                <a:lnTo>
                  <a:pt x="193996" y="31237"/>
                </a:lnTo>
                <a:lnTo>
                  <a:pt x="193996" y="25301"/>
                </a:lnTo>
                <a:close/>
                <a:moveTo>
                  <a:pt x="206180" y="25301"/>
                </a:moveTo>
                <a:lnTo>
                  <a:pt x="206180" y="31237"/>
                </a:lnTo>
                <a:lnTo>
                  <a:pt x="200244" y="31237"/>
                </a:lnTo>
                <a:lnTo>
                  <a:pt x="200244" y="25301"/>
                </a:lnTo>
                <a:close/>
                <a:moveTo>
                  <a:pt x="212427" y="25301"/>
                </a:moveTo>
                <a:lnTo>
                  <a:pt x="212427" y="31237"/>
                </a:lnTo>
                <a:lnTo>
                  <a:pt x="206491" y="31237"/>
                </a:lnTo>
                <a:lnTo>
                  <a:pt x="206491" y="25301"/>
                </a:lnTo>
                <a:close/>
                <a:moveTo>
                  <a:pt x="218674" y="25301"/>
                </a:moveTo>
                <a:lnTo>
                  <a:pt x="218674" y="31237"/>
                </a:lnTo>
                <a:lnTo>
                  <a:pt x="212739" y="31237"/>
                </a:lnTo>
                <a:lnTo>
                  <a:pt x="212739" y="25301"/>
                </a:lnTo>
                <a:close/>
                <a:moveTo>
                  <a:pt x="224921" y="25301"/>
                </a:moveTo>
                <a:lnTo>
                  <a:pt x="224921" y="31237"/>
                </a:lnTo>
                <a:lnTo>
                  <a:pt x="218987" y="31237"/>
                </a:lnTo>
                <a:lnTo>
                  <a:pt x="218987" y="25301"/>
                </a:lnTo>
                <a:close/>
                <a:moveTo>
                  <a:pt x="231170" y="25301"/>
                </a:moveTo>
                <a:lnTo>
                  <a:pt x="231170" y="31237"/>
                </a:lnTo>
                <a:lnTo>
                  <a:pt x="225234" y="31237"/>
                </a:lnTo>
                <a:lnTo>
                  <a:pt x="225234" y="25301"/>
                </a:lnTo>
                <a:close/>
                <a:moveTo>
                  <a:pt x="237417" y="25301"/>
                </a:moveTo>
                <a:lnTo>
                  <a:pt x="237417" y="31237"/>
                </a:lnTo>
                <a:lnTo>
                  <a:pt x="231481" y="31237"/>
                </a:lnTo>
                <a:lnTo>
                  <a:pt x="231481" y="25301"/>
                </a:lnTo>
                <a:close/>
                <a:moveTo>
                  <a:pt x="243664" y="25301"/>
                </a:moveTo>
                <a:lnTo>
                  <a:pt x="243664" y="31237"/>
                </a:lnTo>
                <a:lnTo>
                  <a:pt x="237729" y="31237"/>
                </a:lnTo>
                <a:lnTo>
                  <a:pt x="237729" y="25301"/>
                </a:lnTo>
                <a:close/>
                <a:moveTo>
                  <a:pt x="249911" y="25301"/>
                </a:moveTo>
                <a:lnTo>
                  <a:pt x="249911" y="31237"/>
                </a:lnTo>
                <a:lnTo>
                  <a:pt x="243977" y="31237"/>
                </a:lnTo>
                <a:lnTo>
                  <a:pt x="243977" y="25301"/>
                </a:lnTo>
                <a:close/>
                <a:moveTo>
                  <a:pt x="256161" y="25301"/>
                </a:moveTo>
                <a:lnTo>
                  <a:pt x="256161" y="31237"/>
                </a:lnTo>
                <a:lnTo>
                  <a:pt x="250225" y="31237"/>
                </a:lnTo>
                <a:lnTo>
                  <a:pt x="250225" y="25301"/>
                </a:lnTo>
                <a:close/>
                <a:moveTo>
                  <a:pt x="262409" y="25301"/>
                </a:moveTo>
                <a:lnTo>
                  <a:pt x="262409" y="31237"/>
                </a:lnTo>
                <a:lnTo>
                  <a:pt x="256474" y="31237"/>
                </a:lnTo>
                <a:lnTo>
                  <a:pt x="256474" y="25301"/>
                </a:lnTo>
                <a:close/>
                <a:moveTo>
                  <a:pt x="268656" y="25301"/>
                </a:moveTo>
                <a:lnTo>
                  <a:pt x="268656" y="31237"/>
                </a:lnTo>
                <a:lnTo>
                  <a:pt x="262721" y="31237"/>
                </a:lnTo>
                <a:lnTo>
                  <a:pt x="262721" y="25301"/>
                </a:lnTo>
                <a:close/>
                <a:moveTo>
                  <a:pt x="274904" y="25301"/>
                </a:moveTo>
                <a:lnTo>
                  <a:pt x="274904" y="31237"/>
                </a:lnTo>
                <a:lnTo>
                  <a:pt x="268968" y="31237"/>
                </a:lnTo>
                <a:lnTo>
                  <a:pt x="268968" y="25301"/>
                </a:lnTo>
                <a:close/>
                <a:moveTo>
                  <a:pt x="6251" y="31548"/>
                </a:moveTo>
                <a:lnTo>
                  <a:pt x="6251" y="31550"/>
                </a:lnTo>
                <a:lnTo>
                  <a:pt x="6251" y="37484"/>
                </a:lnTo>
                <a:lnTo>
                  <a:pt x="315" y="37484"/>
                </a:lnTo>
                <a:lnTo>
                  <a:pt x="315" y="31548"/>
                </a:lnTo>
                <a:close/>
                <a:moveTo>
                  <a:pt x="12498" y="31548"/>
                </a:moveTo>
                <a:lnTo>
                  <a:pt x="12498" y="31550"/>
                </a:lnTo>
                <a:lnTo>
                  <a:pt x="12498" y="37484"/>
                </a:lnTo>
                <a:lnTo>
                  <a:pt x="6562" y="37484"/>
                </a:lnTo>
                <a:lnTo>
                  <a:pt x="6562" y="31548"/>
                </a:lnTo>
                <a:close/>
                <a:moveTo>
                  <a:pt x="18745" y="31548"/>
                </a:moveTo>
                <a:lnTo>
                  <a:pt x="18745" y="31550"/>
                </a:lnTo>
                <a:lnTo>
                  <a:pt x="18745" y="37484"/>
                </a:lnTo>
                <a:lnTo>
                  <a:pt x="12810" y="37484"/>
                </a:lnTo>
                <a:lnTo>
                  <a:pt x="12810" y="31548"/>
                </a:lnTo>
                <a:close/>
                <a:moveTo>
                  <a:pt x="24992" y="31548"/>
                </a:moveTo>
                <a:lnTo>
                  <a:pt x="24992" y="31550"/>
                </a:lnTo>
                <a:lnTo>
                  <a:pt x="24992" y="37484"/>
                </a:lnTo>
                <a:lnTo>
                  <a:pt x="19058" y="37484"/>
                </a:lnTo>
                <a:lnTo>
                  <a:pt x="19058" y="31548"/>
                </a:lnTo>
                <a:close/>
                <a:moveTo>
                  <a:pt x="31242" y="31548"/>
                </a:moveTo>
                <a:lnTo>
                  <a:pt x="31242" y="31550"/>
                </a:lnTo>
                <a:lnTo>
                  <a:pt x="31242" y="37484"/>
                </a:lnTo>
                <a:lnTo>
                  <a:pt x="25305" y="37484"/>
                </a:lnTo>
                <a:lnTo>
                  <a:pt x="25305" y="31548"/>
                </a:lnTo>
                <a:close/>
                <a:moveTo>
                  <a:pt x="162445" y="31548"/>
                </a:moveTo>
                <a:lnTo>
                  <a:pt x="162445" y="31550"/>
                </a:lnTo>
                <a:lnTo>
                  <a:pt x="162445" y="37484"/>
                </a:lnTo>
                <a:lnTo>
                  <a:pt x="156509" y="37484"/>
                </a:lnTo>
                <a:lnTo>
                  <a:pt x="156509" y="31548"/>
                </a:lnTo>
                <a:close/>
                <a:moveTo>
                  <a:pt x="168692" y="31548"/>
                </a:moveTo>
                <a:lnTo>
                  <a:pt x="168692" y="31550"/>
                </a:lnTo>
                <a:lnTo>
                  <a:pt x="168692" y="37484"/>
                </a:lnTo>
                <a:lnTo>
                  <a:pt x="162756" y="37484"/>
                </a:lnTo>
                <a:lnTo>
                  <a:pt x="162756" y="31548"/>
                </a:lnTo>
                <a:close/>
                <a:moveTo>
                  <a:pt x="174939" y="31548"/>
                </a:moveTo>
                <a:lnTo>
                  <a:pt x="174939" y="31550"/>
                </a:lnTo>
                <a:lnTo>
                  <a:pt x="174939" y="37484"/>
                </a:lnTo>
                <a:lnTo>
                  <a:pt x="169005" y="37484"/>
                </a:lnTo>
                <a:lnTo>
                  <a:pt x="169005" y="31548"/>
                </a:lnTo>
                <a:close/>
                <a:moveTo>
                  <a:pt x="181186" y="31548"/>
                </a:moveTo>
                <a:lnTo>
                  <a:pt x="181186" y="31550"/>
                </a:lnTo>
                <a:lnTo>
                  <a:pt x="181186" y="37484"/>
                </a:lnTo>
                <a:lnTo>
                  <a:pt x="175252" y="37484"/>
                </a:lnTo>
                <a:lnTo>
                  <a:pt x="175252" y="31548"/>
                </a:lnTo>
                <a:close/>
                <a:moveTo>
                  <a:pt x="187435" y="31548"/>
                </a:moveTo>
                <a:lnTo>
                  <a:pt x="187435" y="31550"/>
                </a:lnTo>
                <a:lnTo>
                  <a:pt x="187435" y="37484"/>
                </a:lnTo>
                <a:lnTo>
                  <a:pt x="181499" y="37484"/>
                </a:lnTo>
                <a:lnTo>
                  <a:pt x="181499" y="31548"/>
                </a:lnTo>
                <a:close/>
                <a:moveTo>
                  <a:pt x="37489" y="31552"/>
                </a:moveTo>
                <a:lnTo>
                  <a:pt x="37489" y="37486"/>
                </a:lnTo>
                <a:lnTo>
                  <a:pt x="31553" y="37486"/>
                </a:lnTo>
                <a:lnTo>
                  <a:pt x="31553" y="31552"/>
                </a:lnTo>
                <a:close/>
                <a:moveTo>
                  <a:pt x="43737" y="31552"/>
                </a:moveTo>
                <a:lnTo>
                  <a:pt x="43737" y="37486"/>
                </a:lnTo>
                <a:lnTo>
                  <a:pt x="37802" y="37486"/>
                </a:lnTo>
                <a:lnTo>
                  <a:pt x="37802" y="31552"/>
                </a:lnTo>
                <a:close/>
                <a:moveTo>
                  <a:pt x="49985" y="31552"/>
                </a:moveTo>
                <a:lnTo>
                  <a:pt x="49985" y="37486"/>
                </a:lnTo>
                <a:lnTo>
                  <a:pt x="44049" y="37486"/>
                </a:lnTo>
                <a:lnTo>
                  <a:pt x="44049" y="31552"/>
                </a:lnTo>
                <a:close/>
                <a:moveTo>
                  <a:pt x="56232" y="31552"/>
                </a:moveTo>
                <a:lnTo>
                  <a:pt x="56232" y="37486"/>
                </a:lnTo>
                <a:lnTo>
                  <a:pt x="50296" y="37486"/>
                </a:lnTo>
                <a:lnTo>
                  <a:pt x="50296" y="31552"/>
                </a:lnTo>
                <a:close/>
                <a:moveTo>
                  <a:pt x="62480" y="31552"/>
                </a:moveTo>
                <a:lnTo>
                  <a:pt x="62480" y="37486"/>
                </a:lnTo>
                <a:lnTo>
                  <a:pt x="56545" y="37486"/>
                </a:lnTo>
                <a:lnTo>
                  <a:pt x="56545" y="31552"/>
                </a:lnTo>
                <a:close/>
                <a:moveTo>
                  <a:pt x="68727" y="31552"/>
                </a:moveTo>
                <a:lnTo>
                  <a:pt x="68727" y="37486"/>
                </a:lnTo>
                <a:lnTo>
                  <a:pt x="62792" y="37486"/>
                </a:lnTo>
                <a:lnTo>
                  <a:pt x="62792" y="31552"/>
                </a:lnTo>
                <a:close/>
                <a:moveTo>
                  <a:pt x="74975" y="31552"/>
                </a:moveTo>
                <a:lnTo>
                  <a:pt x="74975" y="37486"/>
                </a:lnTo>
                <a:lnTo>
                  <a:pt x="69039" y="37486"/>
                </a:lnTo>
                <a:lnTo>
                  <a:pt x="69039" y="31552"/>
                </a:lnTo>
                <a:close/>
                <a:moveTo>
                  <a:pt x="81223" y="31552"/>
                </a:moveTo>
                <a:lnTo>
                  <a:pt x="81223" y="37486"/>
                </a:lnTo>
                <a:lnTo>
                  <a:pt x="75286" y="37486"/>
                </a:lnTo>
                <a:lnTo>
                  <a:pt x="75286" y="31552"/>
                </a:lnTo>
                <a:close/>
                <a:moveTo>
                  <a:pt x="87470" y="31552"/>
                </a:moveTo>
                <a:lnTo>
                  <a:pt x="87470" y="37486"/>
                </a:lnTo>
                <a:lnTo>
                  <a:pt x="81535" y="37486"/>
                </a:lnTo>
                <a:lnTo>
                  <a:pt x="81535" y="31552"/>
                </a:lnTo>
                <a:close/>
                <a:moveTo>
                  <a:pt x="93720" y="31552"/>
                </a:moveTo>
                <a:lnTo>
                  <a:pt x="93720" y="37486"/>
                </a:lnTo>
                <a:lnTo>
                  <a:pt x="87784" y="37486"/>
                </a:lnTo>
                <a:lnTo>
                  <a:pt x="87784" y="31552"/>
                </a:lnTo>
                <a:close/>
                <a:moveTo>
                  <a:pt x="99967" y="31552"/>
                </a:moveTo>
                <a:lnTo>
                  <a:pt x="99967" y="37486"/>
                </a:lnTo>
                <a:lnTo>
                  <a:pt x="94031" y="37486"/>
                </a:lnTo>
                <a:lnTo>
                  <a:pt x="94031" y="31552"/>
                </a:lnTo>
                <a:close/>
                <a:moveTo>
                  <a:pt x="106214" y="31552"/>
                </a:moveTo>
                <a:lnTo>
                  <a:pt x="106214" y="37486"/>
                </a:lnTo>
                <a:lnTo>
                  <a:pt x="100280" y="37486"/>
                </a:lnTo>
                <a:lnTo>
                  <a:pt x="100280" y="31552"/>
                </a:lnTo>
                <a:close/>
                <a:moveTo>
                  <a:pt x="112461" y="31552"/>
                </a:moveTo>
                <a:lnTo>
                  <a:pt x="112461" y="37486"/>
                </a:lnTo>
                <a:lnTo>
                  <a:pt x="106527" y="37486"/>
                </a:lnTo>
                <a:lnTo>
                  <a:pt x="106527" y="31552"/>
                </a:lnTo>
                <a:close/>
                <a:moveTo>
                  <a:pt x="118710" y="31552"/>
                </a:moveTo>
                <a:lnTo>
                  <a:pt x="118710" y="37486"/>
                </a:lnTo>
                <a:lnTo>
                  <a:pt x="112774" y="37486"/>
                </a:lnTo>
                <a:lnTo>
                  <a:pt x="112774" y="31552"/>
                </a:lnTo>
                <a:close/>
                <a:moveTo>
                  <a:pt x="124957" y="31552"/>
                </a:moveTo>
                <a:lnTo>
                  <a:pt x="124957" y="37486"/>
                </a:lnTo>
                <a:lnTo>
                  <a:pt x="119021" y="37486"/>
                </a:lnTo>
                <a:lnTo>
                  <a:pt x="119021" y="31552"/>
                </a:lnTo>
                <a:close/>
                <a:moveTo>
                  <a:pt x="131204" y="31552"/>
                </a:moveTo>
                <a:lnTo>
                  <a:pt x="131204" y="37486"/>
                </a:lnTo>
                <a:lnTo>
                  <a:pt x="125270" y="37486"/>
                </a:lnTo>
                <a:lnTo>
                  <a:pt x="125270" y="31552"/>
                </a:lnTo>
                <a:close/>
                <a:moveTo>
                  <a:pt x="137451" y="31552"/>
                </a:moveTo>
                <a:lnTo>
                  <a:pt x="137451" y="37486"/>
                </a:lnTo>
                <a:lnTo>
                  <a:pt x="131517" y="37486"/>
                </a:lnTo>
                <a:lnTo>
                  <a:pt x="131517" y="31552"/>
                </a:lnTo>
                <a:close/>
                <a:moveTo>
                  <a:pt x="143702" y="31552"/>
                </a:moveTo>
                <a:lnTo>
                  <a:pt x="143702" y="37486"/>
                </a:lnTo>
                <a:lnTo>
                  <a:pt x="137766" y="37486"/>
                </a:lnTo>
                <a:lnTo>
                  <a:pt x="137766" y="31552"/>
                </a:lnTo>
                <a:close/>
                <a:moveTo>
                  <a:pt x="149949" y="31552"/>
                </a:moveTo>
                <a:lnTo>
                  <a:pt x="149949" y="37486"/>
                </a:lnTo>
                <a:lnTo>
                  <a:pt x="144015" y="37486"/>
                </a:lnTo>
                <a:lnTo>
                  <a:pt x="144015" y="31552"/>
                </a:lnTo>
                <a:close/>
                <a:moveTo>
                  <a:pt x="156196" y="31552"/>
                </a:moveTo>
                <a:lnTo>
                  <a:pt x="156196" y="37486"/>
                </a:lnTo>
                <a:lnTo>
                  <a:pt x="150262" y="37486"/>
                </a:lnTo>
                <a:lnTo>
                  <a:pt x="150262" y="31552"/>
                </a:lnTo>
                <a:close/>
                <a:moveTo>
                  <a:pt x="193684" y="31552"/>
                </a:moveTo>
                <a:lnTo>
                  <a:pt x="193684" y="37486"/>
                </a:lnTo>
                <a:lnTo>
                  <a:pt x="187749" y="37486"/>
                </a:lnTo>
                <a:lnTo>
                  <a:pt x="187749" y="31552"/>
                </a:lnTo>
                <a:close/>
                <a:moveTo>
                  <a:pt x="199931" y="31552"/>
                </a:moveTo>
                <a:lnTo>
                  <a:pt x="199931" y="37486"/>
                </a:lnTo>
                <a:lnTo>
                  <a:pt x="193996" y="37486"/>
                </a:lnTo>
                <a:lnTo>
                  <a:pt x="193996" y="31552"/>
                </a:lnTo>
                <a:close/>
                <a:moveTo>
                  <a:pt x="206180" y="31552"/>
                </a:moveTo>
                <a:lnTo>
                  <a:pt x="206180" y="37486"/>
                </a:lnTo>
                <a:lnTo>
                  <a:pt x="200244" y="37486"/>
                </a:lnTo>
                <a:lnTo>
                  <a:pt x="200244" y="31552"/>
                </a:lnTo>
                <a:close/>
                <a:moveTo>
                  <a:pt x="212427" y="31552"/>
                </a:moveTo>
                <a:lnTo>
                  <a:pt x="212427" y="37486"/>
                </a:lnTo>
                <a:lnTo>
                  <a:pt x="206491" y="37486"/>
                </a:lnTo>
                <a:lnTo>
                  <a:pt x="206491" y="31552"/>
                </a:lnTo>
                <a:close/>
                <a:moveTo>
                  <a:pt x="218674" y="31552"/>
                </a:moveTo>
                <a:lnTo>
                  <a:pt x="218674" y="37486"/>
                </a:lnTo>
                <a:lnTo>
                  <a:pt x="212739" y="37486"/>
                </a:lnTo>
                <a:lnTo>
                  <a:pt x="212739" y="31552"/>
                </a:lnTo>
                <a:close/>
                <a:moveTo>
                  <a:pt x="224921" y="31552"/>
                </a:moveTo>
                <a:lnTo>
                  <a:pt x="224921" y="37486"/>
                </a:lnTo>
                <a:lnTo>
                  <a:pt x="218987" y="37486"/>
                </a:lnTo>
                <a:lnTo>
                  <a:pt x="218987" y="31552"/>
                </a:lnTo>
                <a:close/>
                <a:moveTo>
                  <a:pt x="231170" y="31552"/>
                </a:moveTo>
                <a:lnTo>
                  <a:pt x="231170" y="37486"/>
                </a:lnTo>
                <a:lnTo>
                  <a:pt x="225234" y="37486"/>
                </a:lnTo>
                <a:lnTo>
                  <a:pt x="225234" y="31552"/>
                </a:lnTo>
                <a:close/>
                <a:moveTo>
                  <a:pt x="237417" y="31552"/>
                </a:moveTo>
                <a:lnTo>
                  <a:pt x="237417" y="37486"/>
                </a:lnTo>
                <a:lnTo>
                  <a:pt x="231481" y="37486"/>
                </a:lnTo>
                <a:lnTo>
                  <a:pt x="231481" y="31552"/>
                </a:lnTo>
                <a:close/>
                <a:moveTo>
                  <a:pt x="243664" y="31552"/>
                </a:moveTo>
                <a:lnTo>
                  <a:pt x="243664" y="37486"/>
                </a:lnTo>
                <a:lnTo>
                  <a:pt x="237729" y="37486"/>
                </a:lnTo>
                <a:lnTo>
                  <a:pt x="237729" y="31552"/>
                </a:lnTo>
                <a:close/>
                <a:moveTo>
                  <a:pt x="249911" y="31552"/>
                </a:moveTo>
                <a:lnTo>
                  <a:pt x="249911" y="37486"/>
                </a:lnTo>
                <a:lnTo>
                  <a:pt x="243977" y="37486"/>
                </a:lnTo>
                <a:lnTo>
                  <a:pt x="243977" y="31552"/>
                </a:lnTo>
                <a:close/>
                <a:moveTo>
                  <a:pt x="256161" y="31552"/>
                </a:moveTo>
                <a:lnTo>
                  <a:pt x="256161" y="37486"/>
                </a:lnTo>
                <a:lnTo>
                  <a:pt x="250225" y="37486"/>
                </a:lnTo>
                <a:lnTo>
                  <a:pt x="250225" y="31552"/>
                </a:lnTo>
                <a:close/>
                <a:moveTo>
                  <a:pt x="262409" y="31552"/>
                </a:moveTo>
                <a:lnTo>
                  <a:pt x="262409" y="37486"/>
                </a:lnTo>
                <a:lnTo>
                  <a:pt x="256474" y="37486"/>
                </a:lnTo>
                <a:lnTo>
                  <a:pt x="256474" y="31552"/>
                </a:lnTo>
                <a:close/>
                <a:moveTo>
                  <a:pt x="268656" y="31552"/>
                </a:moveTo>
                <a:lnTo>
                  <a:pt x="268656" y="37486"/>
                </a:lnTo>
                <a:lnTo>
                  <a:pt x="262721" y="37486"/>
                </a:lnTo>
                <a:lnTo>
                  <a:pt x="262721" y="31552"/>
                </a:lnTo>
                <a:close/>
                <a:moveTo>
                  <a:pt x="274904" y="31552"/>
                </a:moveTo>
                <a:lnTo>
                  <a:pt x="274904" y="37486"/>
                </a:lnTo>
                <a:lnTo>
                  <a:pt x="268968" y="37486"/>
                </a:lnTo>
                <a:lnTo>
                  <a:pt x="268968" y="31552"/>
                </a:lnTo>
                <a:close/>
                <a:moveTo>
                  <a:pt x="6251" y="37799"/>
                </a:moveTo>
                <a:lnTo>
                  <a:pt x="6251" y="43735"/>
                </a:lnTo>
                <a:lnTo>
                  <a:pt x="315" y="43735"/>
                </a:lnTo>
                <a:lnTo>
                  <a:pt x="315" y="37799"/>
                </a:lnTo>
                <a:close/>
                <a:moveTo>
                  <a:pt x="12498" y="37799"/>
                </a:moveTo>
                <a:lnTo>
                  <a:pt x="12498" y="43735"/>
                </a:lnTo>
                <a:lnTo>
                  <a:pt x="6562" y="43735"/>
                </a:lnTo>
                <a:lnTo>
                  <a:pt x="6562" y="37799"/>
                </a:lnTo>
                <a:close/>
                <a:moveTo>
                  <a:pt x="18745" y="37799"/>
                </a:moveTo>
                <a:lnTo>
                  <a:pt x="18745" y="43735"/>
                </a:lnTo>
                <a:lnTo>
                  <a:pt x="12810" y="43735"/>
                </a:lnTo>
                <a:lnTo>
                  <a:pt x="12810" y="37799"/>
                </a:lnTo>
                <a:close/>
                <a:moveTo>
                  <a:pt x="24992" y="37799"/>
                </a:moveTo>
                <a:lnTo>
                  <a:pt x="24992" y="43735"/>
                </a:lnTo>
                <a:lnTo>
                  <a:pt x="19058" y="43735"/>
                </a:lnTo>
                <a:lnTo>
                  <a:pt x="19058" y="37799"/>
                </a:lnTo>
                <a:close/>
                <a:moveTo>
                  <a:pt x="31242" y="37799"/>
                </a:moveTo>
                <a:lnTo>
                  <a:pt x="31242" y="43735"/>
                </a:lnTo>
                <a:lnTo>
                  <a:pt x="25305" y="43735"/>
                </a:lnTo>
                <a:lnTo>
                  <a:pt x="25305" y="37799"/>
                </a:lnTo>
                <a:close/>
                <a:moveTo>
                  <a:pt x="37489" y="37799"/>
                </a:moveTo>
                <a:lnTo>
                  <a:pt x="37489" y="43735"/>
                </a:lnTo>
                <a:lnTo>
                  <a:pt x="31553" y="43735"/>
                </a:lnTo>
                <a:lnTo>
                  <a:pt x="31553" y="37799"/>
                </a:lnTo>
                <a:close/>
                <a:moveTo>
                  <a:pt x="43737" y="37799"/>
                </a:moveTo>
                <a:lnTo>
                  <a:pt x="43737" y="43735"/>
                </a:lnTo>
                <a:lnTo>
                  <a:pt x="37802" y="43735"/>
                </a:lnTo>
                <a:lnTo>
                  <a:pt x="37802" y="37799"/>
                </a:lnTo>
                <a:close/>
                <a:moveTo>
                  <a:pt x="49985" y="37799"/>
                </a:moveTo>
                <a:lnTo>
                  <a:pt x="49985" y="43735"/>
                </a:lnTo>
                <a:lnTo>
                  <a:pt x="44049" y="43735"/>
                </a:lnTo>
                <a:lnTo>
                  <a:pt x="44049" y="37799"/>
                </a:lnTo>
                <a:close/>
                <a:moveTo>
                  <a:pt x="56232" y="37799"/>
                </a:moveTo>
                <a:lnTo>
                  <a:pt x="56232" y="43735"/>
                </a:lnTo>
                <a:lnTo>
                  <a:pt x="50296" y="43735"/>
                </a:lnTo>
                <a:lnTo>
                  <a:pt x="50296" y="37799"/>
                </a:lnTo>
                <a:close/>
                <a:moveTo>
                  <a:pt x="62480" y="37799"/>
                </a:moveTo>
                <a:lnTo>
                  <a:pt x="62480" y="43735"/>
                </a:lnTo>
                <a:lnTo>
                  <a:pt x="56545" y="43735"/>
                </a:lnTo>
                <a:lnTo>
                  <a:pt x="56545" y="37799"/>
                </a:lnTo>
                <a:close/>
                <a:moveTo>
                  <a:pt x="68727" y="37799"/>
                </a:moveTo>
                <a:lnTo>
                  <a:pt x="68727" y="43735"/>
                </a:lnTo>
                <a:lnTo>
                  <a:pt x="62792" y="43735"/>
                </a:lnTo>
                <a:lnTo>
                  <a:pt x="62792" y="37799"/>
                </a:lnTo>
                <a:close/>
                <a:moveTo>
                  <a:pt x="74975" y="37799"/>
                </a:moveTo>
                <a:lnTo>
                  <a:pt x="74975" y="43735"/>
                </a:lnTo>
                <a:lnTo>
                  <a:pt x="69039" y="43735"/>
                </a:lnTo>
                <a:lnTo>
                  <a:pt x="69039" y="37799"/>
                </a:lnTo>
                <a:close/>
                <a:moveTo>
                  <a:pt x="81223" y="37799"/>
                </a:moveTo>
                <a:lnTo>
                  <a:pt x="81223" y="43735"/>
                </a:lnTo>
                <a:lnTo>
                  <a:pt x="75286" y="43735"/>
                </a:lnTo>
                <a:lnTo>
                  <a:pt x="75286" y="37799"/>
                </a:lnTo>
                <a:close/>
                <a:moveTo>
                  <a:pt x="87470" y="37799"/>
                </a:moveTo>
                <a:lnTo>
                  <a:pt x="87470" y="43735"/>
                </a:lnTo>
                <a:lnTo>
                  <a:pt x="81535" y="43735"/>
                </a:lnTo>
                <a:lnTo>
                  <a:pt x="81535" y="37799"/>
                </a:lnTo>
                <a:close/>
                <a:moveTo>
                  <a:pt x="93720" y="37799"/>
                </a:moveTo>
                <a:lnTo>
                  <a:pt x="93720" y="43735"/>
                </a:lnTo>
                <a:lnTo>
                  <a:pt x="87784" y="43735"/>
                </a:lnTo>
                <a:lnTo>
                  <a:pt x="87784" y="37799"/>
                </a:lnTo>
                <a:close/>
                <a:moveTo>
                  <a:pt x="99967" y="37799"/>
                </a:moveTo>
                <a:lnTo>
                  <a:pt x="99967" y="43735"/>
                </a:lnTo>
                <a:lnTo>
                  <a:pt x="94031" y="43735"/>
                </a:lnTo>
                <a:lnTo>
                  <a:pt x="94031" y="37799"/>
                </a:lnTo>
                <a:close/>
                <a:moveTo>
                  <a:pt x="106214" y="37799"/>
                </a:moveTo>
                <a:lnTo>
                  <a:pt x="106214" y="43735"/>
                </a:lnTo>
                <a:lnTo>
                  <a:pt x="100280" y="43735"/>
                </a:lnTo>
                <a:lnTo>
                  <a:pt x="100280" y="37799"/>
                </a:lnTo>
                <a:close/>
                <a:moveTo>
                  <a:pt x="112461" y="37799"/>
                </a:moveTo>
                <a:lnTo>
                  <a:pt x="112461" y="43735"/>
                </a:lnTo>
                <a:lnTo>
                  <a:pt x="106527" y="43735"/>
                </a:lnTo>
                <a:lnTo>
                  <a:pt x="106527" y="37799"/>
                </a:lnTo>
                <a:close/>
                <a:moveTo>
                  <a:pt x="118710" y="37799"/>
                </a:moveTo>
                <a:lnTo>
                  <a:pt x="118710" y="43735"/>
                </a:lnTo>
                <a:lnTo>
                  <a:pt x="112774" y="43735"/>
                </a:lnTo>
                <a:lnTo>
                  <a:pt x="112774" y="37799"/>
                </a:lnTo>
                <a:close/>
                <a:moveTo>
                  <a:pt x="124957" y="37799"/>
                </a:moveTo>
                <a:lnTo>
                  <a:pt x="124957" y="43735"/>
                </a:lnTo>
                <a:lnTo>
                  <a:pt x="119021" y="43735"/>
                </a:lnTo>
                <a:lnTo>
                  <a:pt x="119021" y="37799"/>
                </a:lnTo>
                <a:close/>
                <a:moveTo>
                  <a:pt x="131204" y="37799"/>
                </a:moveTo>
                <a:lnTo>
                  <a:pt x="131204" y="43735"/>
                </a:lnTo>
                <a:lnTo>
                  <a:pt x="125270" y="43735"/>
                </a:lnTo>
                <a:lnTo>
                  <a:pt x="125270" y="37799"/>
                </a:lnTo>
                <a:close/>
                <a:moveTo>
                  <a:pt x="137451" y="37799"/>
                </a:moveTo>
                <a:lnTo>
                  <a:pt x="137451" y="43735"/>
                </a:lnTo>
                <a:lnTo>
                  <a:pt x="131517" y="43735"/>
                </a:lnTo>
                <a:lnTo>
                  <a:pt x="131517" y="37799"/>
                </a:lnTo>
                <a:close/>
                <a:moveTo>
                  <a:pt x="143702" y="37799"/>
                </a:moveTo>
                <a:lnTo>
                  <a:pt x="143702" y="43735"/>
                </a:lnTo>
                <a:lnTo>
                  <a:pt x="137766" y="43735"/>
                </a:lnTo>
                <a:lnTo>
                  <a:pt x="137766" y="37799"/>
                </a:lnTo>
                <a:close/>
                <a:moveTo>
                  <a:pt x="149949" y="37799"/>
                </a:moveTo>
                <a:lnTo>
                  <a:pt x="149949" y="43735"/>
                </a:lnTo>
                <a:lnTo>
                  <a:pt x="144015" y="43735"/>
                </a:lnTo>
                <a:lnTo>
                  <a:pt x="144015" y="37799"/>
                </a:lnTo>
                <a:close/>
                <a:moveTo>
                  <a:pt x="156196" y="37799"/>
                </a:moveTo>
                <a:lnTo>
                  <a:pt x="156196" y="43735"/>
                </a:lnTo>
                <a:lnTo>
                  <a:pt x="150262" y="43735"/>
                </a:lnTo>
                <a:lnTo>
                  <a:pt x="150262" y="37799"/>
                </a:lnTo>
                <a:close/>
                <a:moveTo>
                  <a:pt x="162445" y="37799"/>
                </a:moveTo>
                <a:lnTo>
                  <a:pt x="162445" y="43735"/>
                </a:lnTo>
                <a:lnTo>
                  <a:pt x="156509" y="43735"/>
                </a:lnTo>
                <a:lnTo>
                  <a:pt x="156509" y="37799"/>
                </a:lnTo>
                <a:close/>
                <a:moveTo>
                  <a:pt x="168692" y="37799"/>
                </a:moveTo>
                <a:lnTo>
                  <a:pt x="168692" y="43735"/>
                </a:lnTo>
                <a:lnTo>
                  <a:pt x="162756" y="43735"/>
                </a:lnTo>
                <a:lnTo>
                  <a:pt x="162756" y="37799"/>
                </a:lnTo>
                <a:close/>
                <a:moveTo>
                  <a:pt x="174939" y="37799"/>
                </a:moveTo>
                <a:lnTo>
                  <a:pt x="174939" y="43735"/>
                </a:lnTo>
                <a:lnTo>
                  <a:pt x="169005" y="43735"/>
                </a:lnTo>
                <a:lnTo>
                  <a:pt x="169005" y="37799"/>
                </a:lnTo>
                <a:close/>
                <a:moveTo>
                  <a:pt x="181186" y="37799"/>
                </a:moveTo>
                <a:lnTo>
                  <a:pt x="181186" y="43735"/>
                </a:lnTo>
                <a:lnTo>
                  <a:pt x="175252" y="43735"/>
                </a:lnTo>
                <a:lnTo>
                  <a:pt x="175252" y="37799"/>
                </a:lnTo>
                <a:close/>
                <a:moveTo>
                  <a:pt x="187435" y="37799"/>
                </a:moveTo>
                <a:lnTo>
                  <a:pt x="187435" y="43735"/>
                </a:lnTo>
                <a:lnTo>
                  <a:pt x="181499" y="43735"/>
                </a:lnTo>
                <a:lnTo>
                  <a:pt x="181499" y="37799"/>
                </a:lnTo>
                <a:close/>
                <a:moveTo>
                  <a:pt x="193684" y="37799"/>
                </a:moveTo>
                <a:lnTo>
                  <a:pt x="193684" y="43735"/>
                </a:lnTo>
                <a:lnTo>
                  <a:pt x="187749" y="43735"/>
                </a:lnTo>
                <a:lnTo>
                  <a:pt x="187749" y="37799"/>
                </a:lnTo>
                <a:close/>
                <a:moveTo>
                  <a:pt x="199931" y="37799"/>
                </a:moveTo>
                <a:lnTo>
                  <a:pt x="199931" y="43735"/>
                </a:lnTo>
                <a:lnTo>
                  <a:pt x="193996" y="43735"/>
                </a:lnTo>
                <a:lnTo>
                  <a:pt x="193996" y="37799"/>
                </a:lnTo>
                <a:close/>
                <a:moveTo>
                  <a:pt x="206180" y="37799"/>
                </a:moveTo>
                <a:lnTo>
                  <a:pt x="206180" y="43735"/>
                </a:lnTo>
                <a:lnTo>
                  <a:pt x="200244" y="43735"/>
                </a:lnTo>
                <a:lnTo>
                  <a:pt x="200244" y="37799"/>
                </a:lnTo>
                <a:close/>
                <a:moveTo>
                  <a:pt x="212427" y="37799"/>
                </a:moveTo>
                <a:lnTo>
                  <a:pt x="212427" y="43735"/>
                </a:lnTo>
                <a:lnTo>
                  <a:pt x="206491" y="43735"/>
                </a:lnTo>
                <a:lnTo>
                  <a:pt x="206491" y="37799"/>
                </a:lnTo>
                <a:close/>
                <a:moveTo>
                  <a:pt x="218674" y="37799"/>
                </a:moveTo>
                <a:lnTo>
                  <a:pt x="218674" y="43735"/>
                </a:lnTo>
                <a:lnTo>
                  <a:pt x="212739" y="43735"/>
                </a:lnTo>
                <a:lnTo>
                  <a:pt x="212739" y="37799"/>
                </a:lnTo>
                <a:close/>
                <a:moveTo>
                  <a:pt x="224921" y="37799"/>
                </a:moveTo>
                <a:lnTo>
                  <a:pt x="224921" y="43735"/>
                </a:lnTo>
                <a:lnTo>
                  <a:pt x="218987" y="43735"/>
                </a:lnTo>
                <a:lnTo>
                  <a:pt x="218987" y="37799"/>
                </a:lnTo>
                <a:close/>
                <a:moveTo>
                  <a:pt x="231170" y="37799"/>
                </a:moveTo>
                <a:lnTo>
                  <a:pt x="231170" y="43735"/>
                </a:lnTo>
                <a:lnTo>
                  <a:pt x="225234" y="43735"/>
                </a:lnTo>
                <a:lnTo>
                  <a:pt x="225234" y="37799"/>
                </a:lnTo>
                <a:close/>
                <a:moveTo>
                  <a:pt x="237417" y="37799"/>
                </a:moveTo>
                <a:lnTo>
                  <a:pt x="237417" y="43735"/>
                </a:lnTo>
                <a:lnTo>
                  <a:pt x="231481" y="43735"/>
                </a:lnTo>
                <a:lnTo>
                  <a:pt x="231481" y="37799"/>
                </a:lnTo>
                <a:close/>
                <a:moveTo>
                  <a:pt x="243664" y="37799"/>
                </a:moveTo>
                <a:lnTo>
                  <a:pt x="243664" y="43735"/>
                </a:lnTo>
                <a:lnTo>
                  <a:pt x="237729" y="43735"/>
                </a:lnTo>
                <a:lnTo>
                  <a:pt x="237729" y="37799"/>
                </a:lnTo>
                <a:close/>
                <a:moveTo>
                  <a:pt x="249911" y="37799"/>
                </a:moveTo>
                <a:lnTo>
                  <a:pt x="249911" y="43735"/>
                </a:lnTo>
                <a:lnTo>
                  <a:pt x="243977" y="43735"/>
                </a:lnTo>
                <a:lnTo>
                  <a:pt x="243977" y="37799"/>
                </a:lnTo>
                <a:close/>
                <a:moveTo>
                  <a:pt x="256161" y="37799"/>
                </a:moveTo>
                <a:lnTo>
                  <a:pt x="256161" y="43735"/>
                </a:lnTo>
                <a:lnTo>
                  <a:pt x="250225" y="43735"/>
                </a:lnTo>
                <a:lnTo>
                  <a:pt x="250225" y="37799"/>
                </a:lnTo>
                <a:close/>
                <a:moveTo>
                  <a:pt x="262409" y="37799"/>
                </a:moveTo>
                <a:lnTo>
                  <a:pt x="262409" y="43735"/>
                </a:lnTo>
                <a:lnTo>
                  <a:pt x="256474" y="43735"/>
                </a:lnTo>
                <a:lnTo>
                  <a:pt x="256474" y="37799"/>
                </a:lnTo>
                <a:close/>
                <a:moveTo>
                  <a:pt x="268656" y="37799"/>
                </a:moveTo>
                <a:lnTo>
                  <a:pt x="268656" y="43735"/>
                </a:lnTo>
                <a:lnTo>
                  <a:pt x="262721" y="43735"/>
                </a:lnTo>
                <a:lnTo>
                  <a:pt x="262721" y="37799"/>
                </a:lnTo>
                <a:close/>
                <a:moveTo>
                  <a:pt x="274904" y="37799"/>
                </a:moveTo>
                <a:lnTo>
                  <a:pt x="274904" y="43735"/>
                </a:lnTo>
                <a:lnTo>
                  <a:pt x="268968" y="43735"/>
                </a:lnTo>
                <a:lnTo>
                  <a:pt x="268968" y="37799"/>
                </a:lnTo>
                <a:close/>
                <a:moveTo>
                  <a:pt x="6251" y="44046"/>
                </a:moveTo>
                <a:lnTo>
                  <a:pt x="6251" y="49982"/>
                </a:lnTo>
                <a:lnTo>
                  <a:pt x="315" y="49982"/>
                </a:lnTo>
                <a:lnTo>
                  <a:pt x="315" y="44046"/>
                </a:lnTo>
                <a:close/>
                <a:moveTo>
                  <a:pt x="12498" y="44046"/>
                </a:moveTo>
                <a:lnTo>
                  <a:pt x="12498" y="49982"/>
                </a:lnTo>
                <a:lnTo>
                  <a:pt x="6562" y="49982"/>
                </a:lnTo>
                <a:lnTo>
                  <a:pt x="6562" y="44046"/>
                </a:lnTo>
                <a:close/>
                <a:moveTo>
                  <a:pt x="18745" y="44046"/>
                </a:moveTo>
                <a:lnTo>
                  <a:pt x="18745" y="49982"/>
                </a:lnTo>
                <a:lnTo>
                  <a:pt x="12810" y="49982"/>
                </a:lnTo>
                <a:lnTo>
                  <a:pt x="12810" y="44046"/>
                </a:lnTo>
                <a:close/>
                <a:moveTo>
                  <a:pt x="24992" y="44046"/>
                </a:moveTo>
                <a:lnTo>
                  <a:pt x="24992" y="49982"/>
                </a:lnTo>
                <a:lnTo>
                  <a:pt x="19058" y="49982"/>
                </a:lnTo>
                <a:lnTo>
                  <a:pt x="19058" y="44046"/>
                </a:lnTo>
                <a:close/>
                <a:moveTo>
                  <a:pt x="31242" y="44046"/>
                </a:moveTo>
                <a:lnTo>
                  <a:pt x="31242" y="49982"/>
                </a:lnTo>
                <a:lnTo>
                  <a:pt x="25305" y="49982"/>
                </a:lnTo>
                <a:lnTo>
                  <a:pt x="25305" y="44046"/>
                </a:lnTo>
                <a:close/>
                <a:moveTo>
                  <a:pt x="37489" y="44046"/>
                </a:moveTo>
                <a:lnTo>
                  <a:pt x="37489" y="49982"/>
                </a:lnTo>
                <a:lnTo>
                  <a:pt x="31553" y="49982"/>
                </a:lnTo>
                <a:lnTo>
                  <a:pt x="31553" y="44046"/>
                </a:lnTo>
                <a:close/>
                <a:moveTo>
                  <a:pt x="43737" y="44046"/>
                </a:moveTo>
                <a:lnTo>
                  <a:pt x="43737" y="49982"/>
                </a:lnTo>
                <a:lnTo>
                  <a:pt x="37802" y="49982"/>
                </a:lnTo>
                <a:lnTo>
                  <a:pt x="37802" y="44046"/>
                </a:lnTo>
                <a:close/>
                <a:moveTo>
                  <a:pt x="49985" y="44046"/>
                </a:moveTo>
                <a:lnTo>
                  <a:pt x="49985" y="49982"/>
                </a:lnTo>
                <a:lnTo>
                  <a:pt x="44049" y="49982"/>
                </a:lnTo>
                <a:lnTo>
                  <a:pt x="44049" y="44046"/>
                </a:lnTo>
                <a:close/>
                <a:moveTo>
                  <a:pt x="56232" y="44046"/>
                </a:moveTo>
                <a:lnTo>
                  <a:pt x="56232" y="49982"/>
                </a:lnTo>
                <a:lnTo>
                  <a:pt x="50296" y="49982"/>
                </a:lnTo>
                <a:lnTo>
                  <a:pt x="50296" y="44046"/>
                </a:lnTo>
                <a:close/>
                <a:moveTo>
                  <a:pt x="62480" y="44046"/>
                </a:moveTo>
                <a:lnTo>
                  <a:pt x="62480" y="49982"/>
                </a:lnTo>
                <a:lnTo>
                  <a:pt x="56545" y="49982"/>
                </a:lnTo>
                <a:lnTo>
                  <a:pt x="56545" y="44046"/>
                </a:lnTo>
                <a:close/>
                <a:moveTo>
                  <a:pt x="68727" y="44046"/>
                </a:moveTo>
                <a:lnTo>
                  <a:pt x="68727" y="49982"/>
                </a:lnTo>
                <a:lnTo>
                  <a:pt x="62792" y="49982"/>
                </a:lnTo>
                <a:lnTo>
                  <a:pt x="62792" y="44046"/>
                </a:lnTo>
                <a:close/>
                <a:moveTo>
                  <a:pt x="74975" y="44046"/>
                </a:moveTo>
                <a:lnTo>
                  <a:pt x="74975" y="49982"/>
                </a:lnTo>
                <a:lnTo>
                  <a:pt x="69039" y="49982"/>
                </a:lnTo>
                <a:lnTo>
                  <a:pt x="69039" y="44046"/>
                </a:lnTo>
                <a:close/>
                <a:moveTo>
                  <a:pt x="81223" y="44046"/>
                </a:moveTo>
                <a:lnTo>
                  <a:pt x="81223" y="49982"/>
                </a:lnTo>
                <a:lnTo>
                  <a:pt x="75286" y="49982"/>
                </a:lnTo>
                <a:lnTo>
                  <a:pt x="75286" y="44046"/>
                </a:lnTo>
                <a:close/>
                <a:moveTo>
                  <a:pt x="87470" y="44046"/>
                </a:moveTo>
                <a:lnTo>
                  <a:pt x="87470" y="49982"/>
                </a:lnTo>
                <a:lnTo>
                  <a:pt x="81535" y="49982"/>
                </a:lnTo>
                <a:lnTo>
                  <a:pt x="81535" y="44046"/>
                </a:lnTo>
                <a:close/>
                <a:moveTo>
                  <a:pt x="93720" y="44046"/>
                </a:moveTo>
                <a:lnTo>
                  <a:pt x="93720" y="49982"/>
                </a:lnTo>
                <a:lnTo>
                  <a:pt x="87784" y="49982"/>
                </a:lnTo>
                <a:lnTo>
                  <a:pt x="87784" y="44046"/>
                </a:lnTo>
                <a:close/>
                <a:moveTo>
                  <a:pt x="99967" y="44046"/>
                </a:moveTo>
                <a:lnTo>
                  <a:pt x="99967" y="49982"/>
                </a:lnTo>
                <a:lnTo>
                  <a:pt x="94031" y="49982"/>
                </a:lnTo>
                <a:lnTo>
                  <a:pt x="94031" y="44046"/>
                </a:lnTo>
                <a:close/>
                <a:moveTo>
                  <a:pt x="106214" y="44046"/>
                </a:moveTo>
                <a:lnTo>
                  <a:pt x="106214" y="49982"/>
                </a:lnTo>
                <a:lnTo>
                  <a:pt x="100278" y="49982"/>
                </a:lnTo>
                <a:lnTo>
                  <a:pt x="100278" y="44046"/>
                </a:lnTo>
                <a:close/>
                <a:moveTo>
                  <a:pt x="112461" y="44046"/>
                </a:moveTo>
                <a:lnTo>
                  <a:pt x="112461" y="49982"/>
                </a:lnTo>
                <a:lnTo>
                  <a:pt x="106527" y="49982"/>
                </a:lnTo>
                <a:lnTo>
                  <a:pt x="106527" y="44046"/>
                </a:lnTo>
                <a:close/>
                <a:moveTo>
                  <a:pt x="118710" y="44046"/>
                </a:moveTo>
                <a:lnTo>
                  <a:pt x="118710" y="49982"/>
                </a:lnTo>
                <a:lnTo>
                  <a:pt x="112774" y="49982"/>
                </a:lnTo>
                <a:lnTo>
                  <a:pt x="112774" y="44046"/>
                </a:lnTo>
                <a:close/>
                <a:moveTo>
                  <a:pt x="124957" y="44046"/>
                </a:moveTo>
                <a:lnTo>
                  <a:pt x="124957" y="49982"/>
                </a:lnTo>
                <a:lnTo>
                  <a:pt x="119021" y="49982"/>
                </a:lnTo>
                <a:lnTo>
                  <a:pt x="119021" y="44046"/>
                </a:lnTo>
                <a:close/>
                <a:moveTo>
                  <a:pt x="131204" y="44046"/>
                </a:moveTo>
                <a:lnTo>
                  <a:pt x="131204" y="49982"/>
                </a:lnTo>
                <a:lnTo>
                  <a:pt x="125270" y="49982"/>
                </a:lnTo>
                <a:lnTo>
                  <a:pt x="125270" y="44046"/>
                </a:lnTo>
                <a:close/>
                <a:moveTo>
                  <a:pt x="137451" y="44046"/>
                </a:moveTo>
                <a:lnTo>
                  <a:pt x="137451" y="49982"/>
                </a:lnTo>
                <a:lnTo>
                  <a:pt x="131517" y="49982"/>
                </a:lnTo>
                <a:lnTo>
                  <a:pt x="131517" y="44046"/>
                </a:lnTo>
                <a:close/>
                <a:moveTo>
                  <a:pt x="143702" y="44046"/>
                </a:moveTo>
                <a:lnTo>
                  <a:pt x="143702" y="49982"/>
                </a:lnTo>
                <a:lnTo>
                  <a:pt x="137766" y="49982"/>
                </a:lnTo>
                <a:lnTo>
                  <a:pt x="137766" y="44046"/>
                </a:lnTo>
                <a:close/>
                <a:moveTo>
                  <a:pt x="149949" y="44046"/>
                </a:moveTo>
                <a:lnTo>
                  <a:pt x="149949" y="49982"/>
                </a:lnTo>
                <a:lnTo>
                  <a:pt x="144015" y="49982"/>
                </a:lnTo>
                <a:lnTo>
                  <a:pt x="144015" y="44046"/>
                </a:lnTo>
                <a:close/>
                <a:moveTo>
                  <a:pt x="156196" y="44046"/>
                </a:moveTo>
                <a:lnTo>
                  <a:pt x="156196" y="49982"/>
                </a:lnTo>
                <a:lnTo>
                  <a:pt x="150262" y="49982"/>
                </a:lnTo>
                <a:lnTo>
                  <a:pt x="150262" y="44046"/>
                </a:lnTo>
                <a:close/>
                <a:moveTo>
                  <a:pt x="162445" y="44046"/>
                </a:moveTo>
                <a:lnTo>
                  <a:pt x="162445" y="49982"/>
                </a:lnTo>
                <a:lnTo>
                  <a:pt x="156509" y="49982"/>
                </a:lnTo>
                <a:lnTo>
                  <a:pt x="156509" y="44046"/>
                </a:lnTo>
                <a:close/>
                <a:moveTo>
                  <a:pt x="168692" y="44046"/>
                </a:moveTo>
                <a:lnTo>
                  <a:pt x="168692" y="49982"/>
                </a:lnTo>
                <a:lnTo>
                  <a:pt x="162756" y="49982"/>
                </a:lnTo>
                <a:lnTo>
                  <a:pt x="162756" y="44046"/>
                </a:lnTo>
                <a:close/>
                <a:moveTo>
                  <a:pt x="174939" y="44046"/>
                </a:moveTo>
                <a:lnTo>
                  <a:pt x="174939" y="49982"/>
                </a:lnTo>
                <a:lnTo>
                  <a:pt x="169005" y="49982"/>
                </a:lnTo>
                <a:lnTo>
                  <a:pt x="169005" y="44046"/>
                </a:lnTo>
                <a:close/>
                <a:moveTo>
                  <a:pt x="181186" y="44046"/>
                </a:moveTo>
                <a:lnTo>
                  <a:pt x="181186" y="49982"/>
                </a:lnTo>
                <a:lnTo>
                  <a:pt x="175252" y="49982"/>
                </a:lnTo>
                <a:lnTo>
                  <a:pt x="175252" y="44046"/>
                </a:lnTo>
                <a:close/>
                <a:moveTo>
                  <a:pt x="187435" y="44046"/>
                </a:moveTo>
                <a:lnTo>
                  <a:pt x="187435" y="49982"/>
                </a:lnTo>
                <a:lnTo>
                  <a:pt x="181499" y="49982"/>
                </a:lnTo>
                <a:lnTo>
                  <a:pt x="181499" y="44046"/>
                </a:lnTo>
                <a:close/>
                <a:moveTo>
                  <a:pt x="193684" y="44046"/>
                </a:moveTo>
                <a:lnTo>
                  <a:pt x="193684" y="49982"/>
                </a:lnTo>
                <a:lnTo>
                  <a:pt x="187749" y="49982"/>
                </a:lnTo>
                <a:lnTo>
                  <a:pt x="187749" y="44046"/>
                </a:lnTo>
                <a:close/>
                <a:moveTo>
                  <a:pt x="199931" y="44046"/>
                </a:moveTo>
                <a:lnTo>
                  <a:pt x="199931" y="49982"/>
                </a:lnTo>
                <a:lnTo>
                  <a:pt x="193996" y="49982"/>
                </a:lnTo>
                <a:lnTo>
                  <a:pt x="193996" y="44046"/>
                </a:lnTo>
                <a:close/>
                <a:moveTo>
                  <a:pt x="206180" y="44046"/>
                </a:moveTo>
                <a:lnTo>
                  <a:pt x="206180" y="49982"/>
                </a:lnTo>
                <a:lnTo>
                  <a:pt x="200244" y="49982"/>
                </a:lnTo>
                <a:lnTo>
                  <a:pt x="200244" y="44046"/>
                </a:lnTo>
                <a:close/>
                <a:moveTo>
                  <a:pt x="212427" y="44046"/>
                </a:moveTo>
                <a:lnTo>
                  <a:pt x="212427" y="49982"/>
                </a:lnTo>
                <a:lnTo>
                  <a:pt x="206491" y="49982"/>
                </a:lnTo>
                <a:lnTo>
                  <a:pt x="206491" y="44046"/>
                </a:lnTo>
                <a:close/>
                <a:moveTo>
                  <a:pt x="218674" y="44046"/>
                </a:moveTo>
                <a:lnTo>
                  <a:pt x="218674" y="49982"/>
                </a:lnTo>
                <a:lnTo>
                  <a:pt x="212739" y="49982"/>
                </a:lnTo>
                <a:lnTo>
                  <a:pt x="212739" y="44046"/>
                </a:lnTo>
                <a:close/>
                <a:moveTo>
                  <a:pt x="224921" y="44046"/>
                </a:moveTo>
                <a:lnTo>
                  <a:pt x="224921" y="49982"/>
                </a:lnTo>
                <a:lnTo>
                  <a:pt x="218987" y="49982"/>
                </a:lnTo>
                <a:lnTo>
                  <a:pt x="218987" y="44046"/>
                </a:lnTo>
                <a:close/>
                <a:moveTo>
                  <a:pt x="231170" y="44046"/>
                </a:moveTo>
                <a:lnTo>
                  <a:pt x="231170" y="49982"/>
                </a:lnTo>
                <a:lnTo>
                  <a:pt x="225234" y="49982"/>
                </a:lnTo>
                <a:lnTo>
                  <a:pt x="225234" y="44046"/>
                </a:lnTo>
                <a:close/>
                <a:moveTo>
                  <a:pt x="237417" y="44046"/>
                </a:moveTo>
                <a:lnTo>
                  <a:pt x="237417" y="49982"/>
                </a:lnTo>
                <a:lnTo>
                  <a:pt x="231481" y="49982"/>
                </a:lnTo>
                <a:lnTo>
                  <a:pt x="231481" y="44046"/>
                </a:lnTo>
                <a:close/>
                <a:moveTo>
                  <a:pt x="243664" y="44046"/>
                </a:moveTo>
                <a:lnTo>
                  <a:pt x="243664" y="49982"/>
                </a:lnTo>
                <a:lnTo>
                  <a:pt x="237729" y="49982"/>
                </a:lnTo>
                <a:lnTo>
                  <a:pt x="237729" y="44046"/>
                </a:lnTo>
                <a:close/>
                <a:moveTo>
                  <a:pt x="249911" y="44046"/>
                </a:moveTo>
                <a:lnTo>
                  <a:pt x="249911" y="49982"/>
                </a:lnTo>
                <a:lnTo>
                  <a:pt x="243977" y="49982"/>
                </a:lnTo>
                <a:lnTo>
                  <a:pt x="243977" y="44046"/>
                </a:lnTo>
                <a:close/>
                <a:moveTo>
                  <a:pt x="256161" y="44046"/>
                </a:moveTo>
                <a:lnTo>
                  <a:pt x="256161" y="49982"/>
                </a:lnTo>
                <a:lnTo>
                  <a:pt x="250225" y="49982"/>
                </a:lnTo>
                <a:lnTo>
                  <a:pt x="250225" y="44046"/>
                </a:lnTo>
                <a:close/>
                <a:moveTo>
                  <a:pt x="262409" y="44046"/>
                </a:moveTo>
                <a:lnTo>
                  <a:pt x="262409" y="49982"/>
                </a:lnTo>
                <a:lnTo>
                  <a:pt x="256474" y="49982"/>
                </a:lnTo>
                <a:lnTo>
                  <a:pt x="256474" y="44046"/>
                </a:lnTo>
                <a:close/>
                <a:moveTo>
                  <a:pt x="268656" y="44046"/>
                </a:moveTo>
                <a:lnTo>
                  <a:pt x="268656" y="49982"/>
                </a:lnTo>
                <a:lnTo>
                  <a:pt x="262721" y="49982"/>
                </a:lnTo>
                <a:lnTo>
                  <a:pt x="262721" y="44046"/>
                </a:lnTo>
                <a:close/>
                <a:moveTo>
                  <a:pt x="274904" y="44046"/>
                </a:moveTo>
                <a:lnTo>
                  <a:pt x="274904" y="49982"/>
                </a:lnTo>
                <a:lnTo>
                  <a:pt x="268968" y="49982"/>
                </a:lnTo>
                <a:lnTo>
                  <a:pt x="268968" y="44046"/>
                </a:lnTo>
                <a:close/>
                <a:moveTo>
                  <a:pt x="6251" y="50295"/>
                </a:moveTo>
                <a:lnTo>
                  <a:pt x="6251" y="56229"/>
                </a:lnTo>
                <a:lnTo>
                  <a:pt x="315" y="56229"/>
                </a:lnTo>
                <a:lnTo>
                  <a:pt x="315" y="50295"/>
                </a:lnTo>
                <a:close/>
                <a:moveTo>
                  <a:pt x="12498" y="50295"/>
                </a:moveTo>
                <a:lnTo>
                  <a:pt x="12498" y="56229"/>
                </a:lnTo>
                <a:lnTo>
                  <a:pt x="6562" y="56229"/>
                </a:lnTo>
                <a:lnTo>
                  <a:pt x="6562" y="50295"/>
                </a:lnTo>
                <a:close/>
                <a:moveTo>
                  <a:pt x="18745" y="50295"/>
                </a:moveTo>
                <a:lnTo>
                  <a:pt x="18745" y="56229"/>
                </a:lnTo>
                <a:lnTo>
                  <a:pt x="12810" y="56229"/>
                </a:lnTo>
                <a:lnTo>
                  <a:pt x="12810" y="50295"/>
                </a:lnTo>
                <a:close/>
                <a:moveTo>
                  <a:pt x="24992" y="50295"/>
                </a:moveTo>
                <a:lnTo>
                  <a:pt x="24992" y="56229"/>
                </a:lnTo>
                <a:lnTo>
                  <a:pt x="19058" y="56229"/>
                </a:lnTo>
                <a:lnTo>
                  <a:pt x="19058" y="50295"/>
                </a:lnTo>
                <a:close/>
                <a:moveTo>
                  <a:pt x="31242" y="50295"/>
                </a:moveTo>
                <a:lnTo>
                  <a:pt x="31242" y="56229"/>
                </a:lnTo>
                <a:lnTo>
                  <a:pt x="25305" y="56229"/>
                </a:lnTo>
                <a:lnTo>
                  <a:pt x="25305" y="50295"/>
                </a:lnTo>
                <a:close/>
                <a:moveTo>
                  <a:pt x="37489" y="50295"/>
                </a:moveTo>
                <a:lnTo>
                  <a:pt x="37489" y="56229"/>
                </a:lnTo>
                <a:lnTo>
                  <a:pt x="31553" y="56229"/>
                </a:lnTo>
                <a:lnTo>
                  <a:pt x="31553" y="50295"/>
                </a:lnTo>
                <a:close/>
                <a:moveTo>
                  <a:pt x="43737" y="50295"/>
                </a:moveTo>
                <a:lnTo>
                  <a:pt x="43737" y="56229"/>
                </a:lnTo>
                <a:lnTo>
                  <a:pt x="37802" y="56229"/>
                </a:lnTo>
                <a:lnTo>
                  <a:pt x="37802" y="50295"/>
                </a:lnTo>
                <a:close/>
                <a:moveTo>
                  <a:pt x="49985" y="50295"/>
                </a:moveTo>
                <a:lnTo>
                  <a:pt x="49985" y="56229"/>
                </a:lnTo>
                <a:lnTo>
                  <a:pt x="44049" y="56229"/>
                </a:lnTo>
                <a:lnTo>
                  <a:pt x="44049" y="50295"/>
                </a:lnTo>
                <a:close/>
                <a:moveTo>
                  <a:pt x="56232" y="50295"/>
                </a:moveTo>
                <a:lnTo>
                  <a:pt x="56232" y="56229"/>
                </a:lnTo>
                <a:lnTo>
                  <a:pt x="50296" y="56229"/>
                </a:lnTo>
                <a:lnTo>
                  <a:pt x="50296" y="50295"/>
                </a:lnTo>
                <a:close/>
                <a:moveTo>
                  <a:pt x="62480" y="50295"/>
                </a:moveTo>
                <a:lnTo>
                  <a:pt x="62480" y="56229"/>
                </a:lnTo>
                <a:lnTo>
                  <a:pt x="56545" y="56229"/>
                </a:lnTo>
                <a:lnTo>
                  <a:pt x="56545" y="50295"/>
                </a:lnTo>
                <a:close/>
                <a:moveTo>
                  <a:pt x="68727" y="50295"/>
                </a:moveTo>
                <a:lnTo>
                  <a:pt x="68727" y="56229"/>
                </a:lnTo>
                <a:lnTo>
                  <a:pt x="62792" y="56229"/>
                </a:lnTo>
                <a:lnTo>
                  <a:pt x="62792" y="50295"/>
                </a:lnTo>
                <a:close/>
                <a:moveTo>
                  <a:pt x="74975" y="50295"/>
                </a:moveTo>
                <a:lnTo>
                  <a:pt x="74975" y="56229"/>
                </a:lnTo>
                <a:lnTo>
                  <a:pt x="69039" y="56229"/>
                </a:lnTo>
                <a:lnTo>
                  <a:pt x="69039" y="50295"/>
                </a:lnTo>
                <a:close/>
                <a:moveTo>
                  <a:pt x="81223" y="50295"/>
                </a:moveTo>
                <a:lnTo>
                  <a:pt x="81223" y="56229"/>
                </a:lnTo>
                <a:lnTo>
                  <a:pt x="75286" y="56229"/>
                </a:lnTo>
                <a:lnTo>
                  <a:pt x="75286" y="50295"/>
                </a:lnTo>
                <a:close/>
                <a:moveTo>
                  <a:pt x="87470" y="50295"/>
                </a:moveTo>
                <a:lnTo>
                  <a:pt x="87470" y="56229"/>
                </a:lnTo>
                <a:lnTo>
                  <a:pt x="81535" y="56229"/>
                </a:lnTo>
                <a:lnTo>
                  <a:pt x="81535" y="50295"/>
                </a:lnTo>
                <a:close/>
                <a:moveTo>
                  <a:pt x="93720" y="50295"/>
                </a:moveTo>
                <a:lnTo>
                  <a:pt x="93720" y="56229"/>
                </a:lnTo>
                <a:lnTo>
                  <a:pt x="87784" y="56229"/>
                </a:lnTo>
                <a:lnTo>
                  <a:pt x="87784" y="50295"/>
                </a:lnTo>
                <a:close/>
                <a:moveTo>
                  <a:pt x="99967" y="50295"/>
                </a:moveTo>
                <a:lnTo>
                  <a:pt x="99967" y="56229"/>
                </a:lnTo>
                <a:lnTo>
                  <a:pt x="94031" y="56229"/>
                </a:lnTo>
                <a:lnTo>
                  <a:pt x="94031" y="50295"/>
                </a:lnTo>
                <a:close/>
                <a:moveTo>
                  <a:pt x="106214" y="50295"/>
                </a:moveTo>
                <a:lnTo>
                  <a:pt x="106214" y="56229"/>
                </a:lnTo>
                <a:lnTo>
                  <a:pt x="100278" y="56229"/>
                </a:lnTo>
                <a:lnTo>
                  <a:pt x="100278" y="50295"/>
                </a:lnTo>
                <a:close/>
                <a:moveTo>
                  <a:pt x="112461" y="50295"/>
                </a:moveTo>
                <a:lnTo>
                  <a:pt x="112461" y="56229"/>
                </a:lnTo>
                <a:lnTo>
                  <a:pt x="106527" y="56229"/>
                </a:lnTo>
                <a:lnTo>
                  <a:pt x="106527" y="50295"/>
                </a:lnTo>
                <a:close/>
                <a:moveTo>
                  <a:pt x="118710" y="50295"/>
                </a:moveTo>
                <a:lnTo>
                  <a:pt x="118710" y="56229"/>
                </a:lnTo>
                <a:lnTo>
                  <a:pt x="112774" y="56229"/>
                </a:lnTo>
                <a:lnTo>
                  <a:pt x="112774" y="50295"/>
                </a:lnTo>
                <a:close/>
                <a:moveTo>
                  <a:pt x="124957" y="50295"/>
                </a:moveTo>
                <a:lnTo>
                  <a:pt x="124957" y="56229"/>
                </a:lnTo>
                <a:lnTo>
                  <a:pt x="119021" y="56229"/>
                </a:lnTo>
                <a:lnTo>
                  <a:pt x="119021" y="50295"/>
                </a:lnTo>
                <a:close/>
                <a:moveTo>
                  <a:pt x="131204" y="50295"/>
                </a:moveTo>
                <a:lnTo>
                  <a:pt x="131204" y="56229"/>
                </a:lnTo>
                <a:lnTo>
                  <a:pt x="125270" y="56229"/>
                </a:lnTo>
                <a:lnTo>
                  <a:pt x="125270" y="50295"/>
                </a:lnTo>
                <a:close/>
                <a:moveTo>
                  <a:pt x="137451" y="50295"/>
                </a:moveTo>
                <a:lnTo>
                  <a:pt x="137451" y="56229"/>
                </a:lnTo>
                <a:lnTo>
                  <a:pt x="131517" y="56229"/>
                </a:lnTo>
                <a:lnTo>
                  <a:pt x="131517" y="50295"/>
                </a:lnTo>
                <a:close/>
                <a:moveTo>
                  <a:pt x="143702" y="50295"/>
                </a:moveTo>
                <a:lnTo>
                  <a:pt x="143702" y="56229"/>
                </a:lnTo>
                <a:lnTo>
                  <a:pt x="137766" y="56229"/>
                </a:lnTo>
                <a:lnTo>
                  <a:pt x="137766" y="50295"/>
                </a:lnTo>
                <a:close/>
                <a:moveTo>
                  <a:pt x="149949" y="50295"/>
                </a:moveTo>
                <a:lnTo>
                  <a:pt x="149949" y="56229"/>
                </a:lnTo>
                <a:lnTo>
                  <a:pt x="144015" y="56229"/>
                </a:lnTo>
                <a:lnTo>
                  <a:pt x="144015" y="50295"/>
                </a:lnTo>
                <a:close/>
                <a:moveTo>
                  <a:pt x="156196" y="50295"/>
                </a:moveTo>
                <a:lnTo>
                  <a:pt x="156196" y="56229"/>
                </a:lnTo>
                <a:lnTo>
                  <a:pt x="150262" y="56229"/>
                </a:lnTo>
                <a:lnTo>
                  <a:pt x="150262" y="50295"/>
                </a:lnTo>
                <a:close/>
                <a:moveTo>
                  <a:pt x="162445" y="50295"/>
                </a:moveTo>
                <a:lnTo>
                  <a:pt x="162445" y="56229"/>
                </a:lnTo>
                <a:lnTo>
                  <a:pt x="156509" y="56229"/>
                </a:lnTo>
                <a:lnTo>
                  <a:pt x="156509" y="50295"/>
                </a:lnTo>
                <a:close/>
                <a:moveTo>
                  <a:pt x="168692" y="50295"/>
                </a:moveTo>
                <a:lnTo>
                  <a:pt x="168692" y="56229"/>
                </a:lnTo>
                <a:lnTo>
                  <a:pt x="162756" y="56229"/>
                </a:lnTo>
                <a:lnTo>
                  <a:pt x="162756" y="50295"/>
                </a:lnTo>
                <a:close/>
                <a:moveTo>
                  <a:pt x="174939" y="50295"/>
                </a:moveTo>
                <a:lnTo>
                  <a:pt x="174939" y="56229"/>
                </a:lnTo>
                <a:lnTo>
                  <a:pt x="169005" y="56229"/>
                </a:lnTo>
                <a:lnTo>
                  <a:pt x="169005" y="50295"/>
                </a:lnTo>
                <a:close/>
                <a:moveTo>
                  <a:pt x="181186" y="50295"/>
                </a:moveTo>
                <a:lnTo>
                  <a:pt x="181186" y="56229"/>
                </a:lnTo>
                <a:lnTo>
                  <a:pt x="175252" y="56229"/>
                </a:lnTo>
                <a:lnTo>
                  <a:pt x="175252" y="50295"/>
                </a:lnTo>
                <a:close/>
                <a:moveTo>
                  <a:pt x="187435" y="50295"/>
                </a:moveTo>
                <a:lnTo>
                  <a:pt x="187435" y="56229"/>
                </a:lnTo>
                <a:lnTo>
                  <a:pt x="181499" y="56229"/>
                </a:lnTo>
                <a:lnTo>
                  <a:pt x="181499" y="50295"/>
                </a:lnTo>
                <a:close/>
                <a:moveTo>
                  <a:pt x="193684" y="50295"/>
                </a:moveTo>
                <a:lnTo>
                  <a:pt x="193684" y="56229"/>
                </a:lnTo>
                <a:lnTo>
                  <a:pt x="187749" y="56229"/>
                </a:lnTo>
                <a:lnTo>
                  <a:pt x="187749" y="50295"/>
                </a:lnTo>
                <a:close/>
                <a:moveTo>
                  <a:pt x="199931" y="50295"/>
                </a:moveTo>
                <a:lnTo>
                  <a:pt x="199931" y="56229"/>
                </a:lnTo>
                <a:lnTo>
                  <a:pt x="193996" y="56229"/>
                </a:lnTo>
                <a:lnTo>
                  <a:pt x="193996" y="50295"/>
                </a:lnTo>
                <a:close/>
                <a:moveTo>
                  <a:pt x="206180" y="50295"/>
                </a:moveTo>
                <a:lnTo>
                  <a:pt x="206180" y="56229"/>
                </a:lnTo>
                <a:lnTo>
                  <a:pt x="200244" y="56229"/>
                </a:lnTo>
                <a:lnTo>
                  <a:pt x="200244" y="50295"/>
                </a:lnTo>
                <a:close/>
                <a:moveTo>
                  <a:pt x="212427" y="50295"/>
                </a:moveTo>
                <a:lnTo>
                  <a:pt x="212427" y="56229"/>
                </a:lnTo>
                <a:lnTo>
                  <a:pt x="206491" y="56229"/>
                </a:lnTo>
                <a:lnTo>
                  <a:pt x="206491" y="50295"/>
                </a:lnTo>
                <a:close/>
                <a:moveTo>
                  <a:pt x="218674" y="50295"/>
                </a:moveTo>
                <a:lnTo>
                  <a:pt x="218674" y="56229"/>
                </a:lnTo>
                <a:lnTo>
                  <a:pt x="212739" y="56229"/>
                </a:lnTo>
                <a:lnTo>
                  <a:pt x="212739" y="50295"/>
                </a:lnTo>
                <a:close/>
                <a:moveTo>
                  <a:pt x="224921" y="50295"/>
                </a:moveTo>
                <a:lnTo>
                  <a:pt x="224921" y="56229"/>
                </a:lnTo>
                <a:lnTo>
                  <a:pt x="218987" y="56229"/>
                </a:lnTo>
                <a:lnTo>
                  <a:pt x="218987" y="50295"/>
                </a:lnTo>
                <a:close/>
                <a:moveTo>
                  <a:pt x="231170" y="50295"/>
                </a:moveTo>
                <a:lnTo>
                  <a:pt x="231170" y="56229"/>
                </a:lnTo>
                <a:lnTo>
                  <a:pt x="225234" y="56229"/>
                </a:lnTo>
                <a:lnTo>
                  <a:pt x="225234" y="50295"/>
                </a:lnTo>
                <a:close/>
                <a:moveTo>
                  <a:pt x="237417" y="50295"/>
                </a:moveTo>
                <a:lnTo>
                  <a:pt x="237417" y="56229"/>
                </a:lnTo>
                <a:lnTo>
                  <a:pt x="231481" y="56229"/>
                </a:lnTo>
                <a:lnTo>
                  <a:pt x="231481" y="50295"/>
                </a:lnTo>
                <a:close/>
                <a:moveTo>
                  <a:pt x="243664" y="50295"/>
                </a:moveTo>
                <a:lnTo>
                  <a:pt x="243664" y="56229"/>
                </a:lnTo>
                <a:lnTo>
                  <a:pt x="237729" y="56229"/>
                </a:lnTo>
                <a:lnTo>
                  <a:pt x="237729" y="50295"/>
                </a:lnTo>
                <a:close/>
                <a:moveTo>
                  <a:pt x="249911" y="50295"/>
                </a:moveTo>
                <a:lnTo>
                  <a:pt x="249911" y="56229"/>
                </a:lnTo>
                <a:lnTo>
                  <a:pt x="243977" y="56229"/>
                </a:lnTo>
                <a:lnTo>
                  <a:pt x="243977" y="50295"/>
                </a:lnTo>
                <a:close/>
                <a:moveTo>
                  <a:pt x="256161" y="50295"/>
                </a:moveTo>
                <a:lnTo>
                  <a:pt x="256161" y="56229"/>
                </a:lnTo>
                <a:lnTo>
                  <a:pt x="250225" y="56229"/>
                </a:lnTo>
                <a:lnTo>
                  <a:pt x="250225" y="50295"/>
                </a:lnTo>
                <a:close/>
                <a:moveTo>
                  <a:pt x="262409" y="50295"/>
                </a:moveTo>
                <a:lnTo>
                  <a:pt x="262409" y="56229"/>
                </a:lnTo>
                <a:lnTo>
                  <a:pt x="256474" y="56229"/>
                </a:lnTo>
                <a:lnTo>
                  <a:pt x="256474" y="50295"/>
                </a:lnTo>
                <a:close/>
                <a:moveTo>
                  <a:pt x="268656" y="50295"/>
                </a:moveTo>
                <a:lnTo>
                  <a:pt x="268656" y="56229"/>
                </a:lnTo>
                <a:lnTo>
                  <a:pt x="262721" y="56229"/>
                </a:lnTo>
                <a:lnTo>
                  <a:pt x="262721" y="50295"/>
                </a:lnTo>
                <a:close/>
                <a:moveTo>
                  <a:pt x="274904" y="50295"/>
                </a:moveTo>
                <a:lnTo>
                  <a:pt x="274904" y="56229"/>
                </a:lnTo>
                <a:lnTo>
                  <a:pt x="268968" y="56229"/>
                </a:lnTo>
                <a:lnTo>
                  <a:pt x="268968" y="50295"/>
                </a:lnTo>
                <a:close/>
                <a:moveTo>
                  <a:pt x="6251" y="56542"/>
                </a:moveTo>
                <a:lnTo>
                  <a:pt x="6251" y="62476"/>
                </a:lnTo>
                <a:lnTo>
                  <a:pt x="315" y="62476"/>
                </a:lnTo>
                <a:lnTo>
                  <a:pt x="315" y="56542"/>
                </a:lnTo>
                <a:close/>
                <a:moveTo>
                  <a:pt x="12498" y="56542"/>
                </a:moveTo>
                <a:lnTo>
                  <a:pt x="12498" y="62476"/>
                </a:lnTo>
                <a:lnTo>
                  <a:pt x="6562" y="62476"/>
                </a:lnTo>
                <a:lnTo>
                  <a:pt x="6562" y="56542"/>
                </a:lnTo>
                <a:close/>
                <a:moveTo>
                  <a:pt x="18745" y="56542"/>
                </a:moveTo>
                <a:lnTo>
                  <a:pt x="18745" y="62476"/>
                </a:lnTo>
                <a:lnTo>
                  <a:pt x="12810" y="62476"/>
                </a:lnTo>
                <a:lnTo>
                  <a:pt x="12810" y="56542"/>
                </a:lnTo>
                <a:close/>
                <a:moveTo>
                  <a:pt x="24992" y="56542"/>
                </a:moveTo>
                <a:lnTo>
                  <a:pt x="24992" y="62476"/>
                </a:lnTo>
                <a:lnTo>
                  <a:pt x="19058" y="62476"/>
                </a:lnTo>
                <a:lnTo>
                  <a:pt x="19058" y="56542"/>
                </a:lnTo>
                <a:close/>
                <a:moveTo>
                  <a:pt x="31242" y="56542"/>
                </a:moveTo>
                <a:lnTo>
                  <a:pt x="31242" y="62476"/>
                </a:lnTo>
                <a:lnTo>
                  <a:pt x="25305" y="62476"/>
                </a:lnTo>
                <a:lnTo>
                  <a:pt x="25305" y="56542"/>
                </a:lnTo>
                <a:close/>
                <a:moveTo>
                  <a:pt x="37489" y="56542"/>
                </a:moveTo>
                <a:lnTo>
                  <a:pt x="37489" y="62476"/>
                </a:lnTo>
                <a:lnTo>
                  <a:pt x="31553" y="62476"/>
                </a:lnTo>
                <a:lnTo>
                  <a:pt x="31553" y="56542"/>
                </a:lnTo>
                <a:close/>
                <a:moveTo>
                  <a:pt x="43737" y="56542"/>
                </a:moveTo>
                <a:lnTo>
                  <a:pt x="43737" y="62476"/>
                </a:lnTo>
                <a:lnTo>
                  <a:pt x="37802" y="62476"/>
                </a:lnTo>
                <a:lnTo>
                  <a:pt x="37802" y="56542"/>
                </a:lnTo>
                <a:close/>
                <a:moveTo>
                  <a:pt x="49985" y="56542"/>
                </a:moveTo>
                <a:lnTo>
                  <a:pt x="49985" y="62476"/>
                </a:lnTo>
                <a:lnTo>
                  <a:pt x="44049" y="62476"/>
                </a:lnTo>
                <a:lnTo>
                  <a:pt x="44049" y="56542"/>
                </a:lnTo>
                <a:close/>
                <a:moveTo>
                  <a:pt x="56232" y="56542"/>
                </a:moveTo>
                <a:lnTo>
                  <a:pt x="56232" y="62476"/>
                </a:lnTo>
                <a:lnTo>
                  <a:pt x="50296" y="62476"/>
                </a:lnTo>
                <a:lnTo>
                  <a:pt x="50296" y="56542"/>
                </a:lnTo>
                <a:close/>
                <a:moveTo>
                  <a:pt x="62480" y="56542"/>
                </a:moveTo>
                <a:lnTo>
                  <a:pt x="62480" y="62476"/>
                </a:lnTo>
                <a:lnTo>
                  <a:pt x="56545" y="62476"/>
                </a:lnTo>
                <a:lnTo>
                  <a:pt x="56545" y="56542"/>
                </a:lnTo>
                <a:close/>
                <a:moveTo>
                  <a:pt x="68727" y="56542"/>
                </a:moveTo>
                <a:lnTo>
                  <a:pt x="68727" y="62476"/>
                </a:lnTo>
                <a:lnTo>
                  <a:pt x="62792" y="62476"/>
                </a:lnTo>
                <a:lnTo>
                  <a:pt x="62792" y="56542"/>
                </a:lnTo>
                <a:close/>
                <a:moveTo>
                  <a:pt x="74975" y="56542"/>
                </a:moveTo>
                <a:lnTo>
                  <a:pt x="74975" y="62476"/>
                </a:lnTo>
                <a:lnTo>
                  <a:pt x="69039" y="62476"/>
                </a:lnTo>
                <a:lnTo>
                  <a:pt x="69039" y="56542"/>
                </a:lnTo>
                <a:close/>
                <a:moveTo>
                  <a:pt x="81223" y="56542"/>
                </a:moveTo>
                <a:lnTo>
                  <a:pt x="81223" y="62476"/>
                </a:lnTo>
                <a:lnTo>
                  <a:pt x="75286" y="62476"/>
                </a:lnTo>
                <a:lnTo>
                  <a:pt x="75286" y="56542"/>
                </a:lnTo>
                <a:close/>
                <a:moveTo>
                  <a:pt x="87470" y="56542"/>
                </a:moveTo>
                <a:lnTo>
                  <a:pt x="87470" y="62476"/>
                </a:lnTo>
                <a:lnTo>
                  <a:pt x="81535" y="62476"/>
                </a:lnTo>
                <a:lnTo>
                  <a:pt x="81535" y="56542"/>
                </a:lnTo>
                <a:close/>
                <a:moveTo>
                  <a:pt x="93718" y="56542"/>
                </a:moveTo>
                <a:lnTo>
                  <a:pt x="93718" y="62476"/>
                </a:lnTo>
                <a:lnTo>
                  <a:pt x="87784" y="62476"/>
                </a:lnTo>
                <a:lnTo>
                  <a:pt x="87784" y="56542"/>
                </a:lnTo>
                <a:close/>
                <a:moveTo>
                  <a:pt x="99967" y="56542"/>
                </a:moveTo>
                <a:lnTo>
                  <a:pt x="99967" y="62476"/>
                </a:lnTo>
                <a:lnTo>
                  <a:pt x="94031" y="62476"/>
                </a:lnTo>
                <a:lnTo>
                  <a:pt x="94031" y="56542"/>
                </a:lnTo>
                <a:close/>
                <a:moveTo>
                  <a:pt x="106214" y="56542"/>
                </a:moveTo>
                <a:lnTo>
                  <a:pt x="106214" y="62476"/>
                </a:lnTo>
                <a:lnTo>
                  <a:pt x="100278" y="62476"/>
                </a:lnTo>
                <a:lnTo>
                  <a:pt x="100278" y="56542"/>
                </a:lnTo>
                <a:close/>
                <a:moveTo>
                  <a:pt x="112461" y="56542"/>
                </a:moveTo>
                <a:lnTo>
                  <a:pt x="112461" y="62476"/>
                </a:lnTo>
                <a:lnTo>
                  <a:pt x="106527" y="62476"/>
                </a:lnTo>
                <a:lnTo>
                  <a:pt x="106527" y="56542"/>
                </a:lnTo>
                <a:close/>
                <a:moveTo>
                  <a:pt x="118710" y="56542"/>
                </a:moveTo>
                <a:lnTo>
                  <a:pt x="118710" y="62476"/>
                </a:lnTo>
                <a:lnTo>
                  <a:pt x="112774" y="62476"/>
                </a:lnTo>
                <a:lnTo>
                  <a:pt x="112774" y="56542"/>
                </a:lnTo>
                <a:close/>
                <a:moveTo>
                  <a:pt x="124957" y="56542"/>
                </a:moveTo>
                <a:lnTo>
                  <a:pt x="124957" y="62476"/>
                </a:lnTo>
                <a:lnTo>
                  <a:pt x="119021" y="62476"/>
                </a:lnTo>
                <a:lnTo>
                  <a:pt x="119021" y="56542"/>
                </a:lnTo>
                <a:close/>
                <a:moveTo>
                  <a:pt x="131204" y="56542"/>
                </a:moveTo>
                <a:lnTo>
                  <a:pt x="131204" y="62476"/>
                </a:lnTo>
                <a:lnTo>
                  <a:pt x="125270" y="62476"/>
                </a:lnTo>
                <a:lnTo>
                  <a:pt x="125270" y="56542"/>
                </a:lnTo>
                <a:close/>
                <a:moveTo>
                  <a:pt x="137451" y="56542"/>
                </a:moveTo>
                <a:lnTo>
                  <a:pt x="137451" y="62476"/>
                </a:lnTo>
                <a:lnTo>
                  <a:pt x="131517" y="62476"/>
                </a:lnTo>
                <a:lnTo>
                  <a:pt x="131517" y="56542"/>
                </a:lnTo>
                <a:close/>
                <a:moveTo>
                  <a:pt x="143702" y="56542"/>
                </a:moveTo>
                <a:lnTo>
                  <a:pt x="143702" y="62476"/>
                </a:lnTo>
                <a:lnTo>
                  <a:pt x="137766" y="62476"/>
                </a:lnTo>
                <a:lnTo>
                  <a:pt x="137766" y="56542"/>
                </a:lnTo>
                <a:close/>
                <a:moveTo>
                  <a:pt x="149949" y="56542"/>
                </a:moveTo>
                <a:lnTo>
                  <a:pt x="149949" y="62476"/>
                </a:lnTo>
                <a:lnTo>
                  <a:pt x="144015" y="62476"/>
                </a:lnTo>
                <a:lnTo>
                  <a:pt x="144015" y="56542"/>
                </a:lnTo>
                <a:close/>
                <a:moveTo>
                  <a:pt x="156196" y="56542"/>
                </a:moveTo>
                <a:lnTo>
                  <a:pt x="156196" y="62476"/>
                </a:lnTo>
                <a:lnTo>
                  <a:pt x="150262" y="62476"/>
                </a:lnTo>
                <a:lnTo>
                  <a:pt x="150262" y="56542"/>
                </a:lnTo>
                <a:close/>
                <a:moveTo>
                  <a:pt x="162445" y="56542"/>
                </a:moveTo>
                <a:lnTo>
                  <a:pt x="162445" y="62476"/>
                </a:lnTo>
                <a:lnTo>
                  <a:pt x="156509" y="62476"/>
                </a:lnTo>
                <a:lnTo>
                  <a:pt x="156509" y="56542"/>
                </a:lnTo>
                <a:close/>
                <a:moveTo>
                  <a:pt x="168692" y="56542"/>
                </a:moveTo>
                <a:lnTo>
                  <a:pt x="168692" y="62476"/>
                </a:lnTo>
                <a:lnTo>
                  <a:pt x="162756" y="62476"/>
                </a:lnTo>
                <a:lnTo>
                  <a:pt x="162756" y="56542"/>
                </a:lnTo>
                <a:close/>
                <a:moveTo>
                  <a:pt x="174939" y="56542"/>
                </a:moveTo>
                <a:lnTo>
                  <a:pt x="174939" y="62476"/>
                </a:lnTo>
                <a:lnTo>
                  <a:pt x="169005" y="62476"/>
                </a:lnTo>
                <a:lnTo>
                  <a:pt x="169005" y="56542"/>
                </a:lnTo>
                <a:close/>
                <a:moveTo>
                  <a:pt x="181186" y="56542"/>
                </a:moveTo>
                <a:lnTo>
                  <a:pt x="181186" y="62476"/>
                </a:lnTo>
                <a:lnTo>
                  <a:pt x="175252" y="62476"/>
                </a:lnTo>
                <a:lnTo>
                  <a:pt x="175252" y="56542"/>
                </a:lnTo>
                <a:close/>
                <a:moveTo>
                  <a:pt x="187435" y="56542"/>
                </a:moveTo>
                <a:lnTo>
                  <a:pt x="187435" y="62476"/>
                </a:lnTo>
                <a:lnTo>
                  <a:pt x="181499" y="62476"/>
                </a:lnTo>
                <a:lnTo>
                  <a:pt x="181499" y="56542"/>
                </a:lnTo>
                <a:close/>
                <a:moveTo>
                  <a:pt x="193684" y="56542"/>
                </a:moveTo>
                <a:lnTo>
                  <a:pt x="193684" y="62476"/>
                </a:lnTo>
                <a:lnTo>
                  <a:pt x="187749" y="62476"/>
                </a:lnTo>
                <a:lnTo>
                  <a:pt x="187749" y="56542"/>
                </a:lnTo>
                <a:close/>
                <a:moveTo>
                  <a:pt x="199931" y="56542"/>
                </a:moveTo>
                <a:lnTo>
                  <a:pt x="199931" y="62476"/>
                </a:lnTo>
                <a:lnTo>
                  <a:pt x="193996" y="62476"/>
                </a:lnTo>
                <a:lnTo>
                  <a:pt x="193996" y="56542"/>
                </a:lnTo>
                <a:close/>
                <a:moveTo>
                  <a:pt x="206180" y="56542"/>
                </a:moveTo>
                <a:lnTo>
                  <a:pt x="206180" y="62476"/>
                </a:lnTo>
                <a:lnTo>
                  <a:pt x="200244" y="62476"/>
                </a:lnTo>
                <a:lnTo>
                  <a:pt x="200244" y="56542"/>
                </a:lnTo>
                <a:close/>
                <a:moveTo>
                  <a:pt x="212427" y="56542"/>
                </a:moveTo>
                <a:lnTo>
                  <a:pt x="212427" y="62476"/>
                </a:lnTo>
                <a:lnTo>
                  <a:pt x="206491" y="62476"/>
                </a:lnTo>
                <a:lnTo>
                  <a:pt x="206491" y="56542"/>
                </a:lnTo>
                <a:close/>
                <a:moveTo>
                  <a:pt x="218674" y="56542"/>
                </a:moveTo>
                <a:lnTo>
                  <a:pt x="218674" y="62476"/>
                </a:lnTo>
                <a:lnTo>
                  <a:pt x="212739" y="62476"/>
                </a:lnTo>
                <a:lnTo>
                  <a:pt x="212739" y="56542"/>
                </a:lnTo>
                <a:close/>
                <a:moveTo>
                  <a:pt x="224921" y="56542"/>
                </a:moveTo>
                <a:lnTo>
                  <a:pt x="224921" y="62476"/>
                </a:lnTo>
                <a:lnTo>
                  <a:pt x="218987" y="62476"/>
                </a:lnTo>
                <a:lnTo>
                  <a:pt x="218987" y="56542"/>
                </a:lnTo>
                <a:close/>
                <a:moveTo>
                  <a:pt x="231170" y="56542"/>
                </a:moveTo>
                <a:lnTo>
                  <a:pt x="231170" y="62476"/>
                </a:lnTo>
                <a:lnTo>
                  <a:pt x="225234" y="62476"/>
                </a:lnTo>
                <a:lnTo>
                  <a:pt x="225234" y="56542"/>
                </a:lnTo>
                <a:close/>
                <a:moveTo>
                  <a:pt x="237417" y="56542"/>
                </a:moveTo>
                <a:lnTo>
                  <a:pt x="237417" y="62476"/>
                </a:lnTo>
                <a:lnTo>
                  <a:pt x="231481" y="62476"/>
                </a:lnTo>
                <a:lnTo>
                  <a:pt x="231481" y="56542"/>
                </a:lnTo>
                <a:close/>
                <a:moveTo>
                  <a:pt x="243664" y="56542"/>
                </a:moveTo>
                <a:lnTo>
                  <a:pt x="243664" y="62476"/>
                </a:lnTo>
                <a:lnTo>
                  <a:pt x="237729" y="62476"/>
                </a:lnTo>
                <a:lnTo>
                  <a:pt x="237729" y="56542"/>
                </a:lnTo>
                <a:close/>
                <a:moveTo>
                  <a:pt x="249911" y="56542"/>
                </a:moveTo>
                <a:lnTo>
                  <a:pt x="249911" y="62476"/>
                </a:lnTo>
                <a:lnTo>
                  <a:pt x="243977" y="62476"/>
                </a:lnTo>
                <a:lnTo>
                  <a:pt x="243977" y="56542"/>
                </a:lnTo>
                <a:close/>
                <a:moveTo>
                  <a:pt x="256161" y="56542"/>
                </a:moveTo>
                <a:lnTo>
                  <a:pt x="256161" y="62476"/>
                </a:lnTo>
                <a:lnTo>
                  <a:pt x="250225" y="62476"/>
                </a:lnTo>
                <a:lnTo>
                  <a:pt x="250225" y="56542"/>
                </a:lnTo>
                <a:close/>
                <a:moveTo>
                  <a:pt x="262409" y="56542"/>
                </a:moveTo>
                <a:lnTo>
                  <a:pt x="262409" y="62476"/>
                </a:lnTo>
                <a:lnTo>
                  <a:pt x="256474" y="62476"/>
                </a:lnTo>
                <a:lnTo>
                  <a:pt x="256474" y="56542"/>
                </a:lnTo>
                <a:close/>
                <a:moveTo>
                  <a:pt x="268656" y="56542"/>
                </a:moveTo>
                <a:lnTo>
                  <a:pt x="268656" y="62476"/>
                </a:lnTo>
                <a:lnTo>
                  <a:pt x="262721" y="62476"/>
                </a:lnTo>
                <a:lnTo>
                  <a:pt x="262721" y="56542"/>
                </a:lnTo>
                <a:close/>
                <a:moveTo>
                  <a:pt x="274904" y="56542"/>
                </a:moveTo>
                <a:lnTo>
                  <a:pt x="274904" y="62476"/>
                </a:lnTo>
                <a:lnTo>
                  <a:pt x="268968" y="62476"/>
                </a:lnTo>
                <a:lnTo>
                  <a:pt x="268968" y="56542"/>
                </a:lnTo>
                <a:close/>
                <a:moveTo>
                  <a:pt x="6251" y="62789"/>
                </a:moveTo>
                <a:lnTo>
                  <a:pt x="6251" y="68725"/>
                </a:lnTo>
                <a:lnTo>
                  <a:pt x="315" y="68725"/>
                </a:lnTo>
                <a:lnTo>
                  <a:pt x="315" y="62789"/>
                </a:lnTo>
                <a:close/>
                <a:moveTo>
                  <a:pt x="12498" y="62789"/>
                </a:moveTo>
                <a:lnTo>
                  <a:pt x="12498" y="68725"/>
                </a:lnTo>
                <a:lnTo>
                  <a:pt x="6562" y="68725"/>
                </a:lnTo>
                <a:lnTo>
                  <a:pt x="6562" y="62789"/>
                </a:lnTo>
                <a:close/>
                <a:moveTo>
                  <a:pt x="18745" y="62789"/>
                </a:moveTo>
                <a:lnTo>
                  <a:pt x="18745" y="68725"/>
                </a:lnTo>
                <a:lnTo>
                  <a:pt x="12810" y="68725"/>
                </a:lnTo>
                <a:lnTo>
                  <a:pt x="12810" y="62789"/>
                </a:lnTo>
                <a:close/>
                <a:moveTo>
                  <a:pt x="24992" y="62789"/>
                </a:moveTo>
                <a:lnTo>
                  <a:pt x="24992" y="68725"/>
                </a:lnTo>
                <a:lnTo>
                  <a:pt x="19058" y="68725"/>
                </a:lnTo>
                <a:lnTo>
                  <a:pt x="19058" y="62789"/>
                </a:lnTo>
                <a:close/>
                <a:moveTo>
                  <a:pt x="31242" y="62789"/>
                </a:moveTo>
                <a:lnTo>
                  <a:pt x="31242" y="68725"/>
                </a:lnTo>
                <a:lnTo>
                  <a:pt x="25305" y="68725"/>
                </a:lnTo>
                <a:lnTo>
                  <a:pt x="25305" y="62789"/>
                </a:lnTo>
                <a:close/>
                <a:moveTo>
                  <a:pt x="37489" y="62789"/>
                </a:moveTo>
                <a:lnTo>
                  <a:pt x="37489" y="68725"/>
                </a:lnTo>
                <a:lnTo>
                  <a:pt x="31553" y="68725"/>
                </a:lnTo>
                <a:lnTo>
                  <a:pt x="31553" y="62789"/>
                </a:lnTo>
                <a:close/>
                <a:moveTo>
                  <a:pt x="43737" y="62789"/>
                </a:moveTo>
                <a:lnTo>
                  <a:pt x="43737" y="68725"/>
                </a:lnTo>
                <a:lnTo>
                  <a:pt x="37802" y="68725"/>
                </a:lnTo>
                <a:lnTo>
                  <a:pt x="37802" y="62789"/>
                </a:lnTo>
                <a:close/>
                <a:moveTo>
                  <a:pt x="49985" y="62789"/>
                </a:moveTo>
                <a:lnTo>
                  <a:pt x="49985" y="68725"/>
                </a:lnTo>
                <a:lnTo>
                  <a:pt x="44049" y="68725"/>
                </a:lnTo>
                <a:lnTo>
                  <a:pt x="44049" y="62789"/>
                </a:lnTo>
                <a:close/>
                <a:moveTo>
                  <a:pt x="56232" y="62789"/>
                </a:moveTo>
                <a:lnTo>
                  <a:pt x="56232" y="68725"/>
                </a:lnTo>
                <a:lnTo>
                  <a:pt x="50296" y="68725"/>
                </a:lnTo>
                <a:lnTo>
                  <a:pt x="50296" y="62789"/>
                </a:lnTo>
                <a:close/>
                <a:moveTo>
                  <a:pt x="62480" y="62789"/>
                </a:moveTo>
                <a:lnTo>
                  <a:pt x="62480" y="68725"/>
                </a:lnTo>
                <a:lnTo>
                  <a:pt x="56545" y="68725"/>
                </a:lnTo>
                <a:lnTo>
                  <a:pt x="56545" y="62789"/>
                </a:lnTo>
                <a:close/>
                <a:moveTo>
                  <a:pt x="68727" y="62789"/>
                </a:moveTo>
                <a:lnTo>
                  <a:pt x="68727" y="68725"/>
                </a:lnTo>
                <a:lnTo>
                  <a:pt x="62792" y="68725"/>
                </a:lnTo>
                <a:lnTo>
                  <a:pt x="62792" y="62789"/>
                </a:lnTo>
                <a:close/>
                <a:moveTo>
                  <a:pt x="74975" y="62789"/>
                </a:moveTo>
                <a:lnTo>
                  <a:pt x="74975" y="68725"/>
                </a:lnTo>
                <a:lnTo>
                  <a:pt x="69039" y="68725"/>
                </a:lnTo>
                <a:lnTo>
                  <a:pt x="69039" y="62789"/>
                </a:lnTo>
                <a:close/>
                <a:moveTo>
                  <a:pt x="81223" y="62789"/>
                </a:moveTo>
                <a:lnTo>
                  <a:pt x="81223" y="68725"/>
                </a:lnTo>
                <a:lnTo>
                  <a:pt x="75286" y="68725"/>
                </a:lnTo>
                <a:lnTo>
                  <a:pt x="75286" y="62789"/>
                </a:lnTo>
                <a:close/>
                <a:moveTo>
                  <a:pt x="87470" y="62789"/>
                </a:moveTo>
                <a:lnTo>
                  <a:pt x="87470" y="68725"/>
                </a:lnTo>
                <a:lnTo>
                  <a:pt x="81535" y="68725"/>
                </a:lnTo>
                <a:lnTo>
                  <a:pt x="81535" y="62789"/>
                </a:lnTo>
                <a:close/>
                <a:moveTo>
                  <a:pt x="93718" y="62789"/>
                </a:moveTo>
                <a:lnTo>
                  <a:pt x="93718" y="68725"/>
                </a:lnTo>
                <a:lnTo>
                  <a:pt x="87784" y="68725"/>
                </a:lnTo>
                <a:lnTo>
                  <a:pt x="87784" y="62789"/>
                </a:lnTo>
                <a:close/>
                <a:moveTo>
                  <a:pt x="99967" y="62789"/>
                </a:moveTo>
                <a:lnTo>
                  <a:pt x="99967" y="68725"/>
                </a:lnTo>
                <a:lnTo>
                  <a:pt x="94031" y="68725"/>
                </a:lnTo>
                <a:lnTo>
                  <a:pt x="94031" y="62789"/>
                </a:lnTo>
                <a:close/>
                <a:moveTo>
                  <a:pt x="106214" y="62789"/>
                </a:moveTo>
                <a:lnTo>
                  <a:pt x="106214" y="68725"/>
                </a:lnTo>
                <a:lnTo>
                  <a:pt x="100278" y="68725"/>
                </a:lnTo>
                <a:lnTo>
                  <a:pt x="100278" y="62789"/>
                </a:lnTo>
                <a:close/>
                <a:moveTo>
                  <a:pt x="112461" y="62789"/>
                </a:moveTo>
                <a:lnTo>
                  <a:pt x="112461" y="68725"/>
                </a:lnTo>
                <a:lnTo>
                  <a:pt x="106527" y="68725"/>
                </a:lnTo>
                <a:lnTo>
                  <a:pt x="106527" y="62789"/>
                </a:lnTo>
                <a:close/>
                <a:moveTo>
                  <a:pt x="118710" y="62789"/>
                </a:moveTo>
                <a:lnTo>
                  <a:pt x="118710" y="68725"/>
                </a:lnTo>
                <a:lnTo>
                  <a:pt x="112774" y="68725"/>
                </a:lnTo>
                <a:lnTo>
                  <a:pt x="112774" y="62789"/>
                </a:lnTo>
                <a:close/>
                <a:moveTo>
                  <a:pt x="124957" y="62789"/>
                </a:moveTo>
                <a:lnTo>
                  <a:pt x="124957" y="68725"/>
                </a:lnTo>
                <a:lnTo>
                  <a:pt x="119021" y="68725"/>
                </a:lnTo>
                <a:lnTo>
                  <a:pt x="119021" y="62789"/>
                </a:lnTo>
                <a:close/>
                <a:moveTo>
                  <a:pt x="131204" y="62789"/>
                </a:moveTo>
                <a:lnTo>
                  <a:pt x="131204" y="68725"/>
                </a:lnTo>
                <a:lnTo>
                  <a:pt x="125270" y="68725"/>
                </a:lnTo>
                <a:lnTo>
                  <a:pt x="125270" y="62789"/>
                </a:lnTo>
                <a:close/>
                <a:moveTo>
                  <a:pt x="137451" y="62789"/>
                </a:moveTo>
                <a:lnTo>
                  <a:pt x="137451" y="68725"/>
                </a:lnTo>
                <a:lnTo>
                  <a:pt x="131517" y="68725"/>
                </a:lnTo>
                <a:lnTo>
                  <a:pt x="131517" y="62789"/>
                </a:lnTo>
                <a:close/>
                <a:moveTo>
                  <a:pt x="143702" y="62789"/>
                </a:moveTo>
                <a:lnTo>
                  <a:pt x="143702" y="68725"/>
                </a:lnTo>
                <a:lnTo>
                  <a:pt x="137766" y="68725"/>
                </a:lnTo>
                <a:lnTo>
                  <a:pt x="137766" y="62789"/>
                </a:lnTo>
                <a:close/>
                <a:moveTo>
                  <a:pt x="149949" y="62789"/>
                </a:moveTo>
                <a:lnTo>
                  <a:pt x="149949" y="68725"/>
                </a:lnTo>
                <a:lnTo>
                  <a:pt x="144015" y="68725"/>
                </a:lnTo>
                <a:lnTo>
                  <a:pt x="144015" y="62789"/>
                </a:lnTo>
                <a:close/>
                <a:moveTo>
                  <a:pt x="156196" y="62789"/>
                </a:moveTo>
                <a:lnTo>
                  <a:pt x="156196" y="68725"/>
                </a:lnTo>
                <a:lnTo>
                  <a:pt x="150262" y="68725"/>
                </a:lnTo>
                <a:lnTo>
                  <a:pt x="150262" y="62789"/>
                </a:lnTo>
                <a:close/>
                <a:moveTo>
                  <a:pt x="162445" y="62789"/>
                </a:moveTo>
                <a:lnTo>
                  <a:pt x="162445" y="68725"/>
                </a:lnTo>
                <a:lnTo>
                  <a:pt x="156509" y="68725"/>
                </a:lnTo>
                <a:lnTo>
                  <a:pt x="156509" y="62789"/>
                </a:lnTo>
                <a:close/>
                <a:moveTo>
                  <a:pt x="168692" y="62789"/>
                </a:moveTo>
                <a:lnTo>
                  <a:pt x="168692" y="68725"/>
                </a:lnTo>
                <a:lnTo>
                  <a:pt x="162756" y="68725"/>
                </a:lnTo>
                <a:lnTo>
                  <a:pt x="162756" y="62789"/>
                </a:lnTo>
                <a:close/>
                <a:moveTo>
                  <a:pt x="174939" y="62789"/>
                </a:moveTo>
                <a:lnTo>
                  <a:pt x="174939" y="68725"/>
                </a:lnTo>
                <a:lnTo>
                  <a:pt x="169005" y="68725"/>
                </a:lnTo>
                <a:lnTo>
                  <a:pt x="169005" y="62789"/>
                </a:lnTo>
                <a:close/>
                <a:moveTo>
                  <a:pt x="181186" y="62789"/>
                </a:moveTo>
                <a:lnTo>
                  <a:pt x="181186" y="68725"/>
                </a:lnTo>
                <a:lnTo>
                  <a:pt x="175252" y="68725"/>
                </a:lnTo>
                <a:lnTo>
                  <a:pt x="175252" y="62789"/>
                </a:lnTo>
                <a:close/>
                <a:moveTo>
                  <a:pt x="187435" y="62789"/>
                </a:moveTo>
                <a:lnTo>
                  <a:pt x="187435" y="68725"/>
                </a:lnTo>
                <a:lnTo>
                  <a:pt x="181499" y="68725"/>
                </a:lnTo>
                <a:lnTo>
                  <a:pt x="181499" y="62789"/>
                </a:lnTo>
                <a:close/>
                <a:moveTo>
                  <a:pt x="193684" y="62789"/>
                </a:moveTo>
                <a:lnTo>
                  <a:pt x="193684" y="68725"/>
                </a:lnTo>
                <a:lnTo>
                  <a:pt x="187749" y="68725"/>
                </a:lnTo>
                <a:lnTo>
                  <a:pt x="187749" y="62789"/>
                </a:lnTo>
                <a:close/>
                <a:moveTo>
                  <a:pt x="199931" y="62789"/>
                </a:moveTo>
                <a:lnTo>
                  <a:pt x="199931" y="68725"/>
                </a:lnTo>
                <a:lnTo>
                  <a:pt x="193996" y="68725"/>
                </a:lnTo>
                <a:lnTo>
                  <a:pt x="193996" y="62789"/>
                </a:lnTo>
                <a:close/>
                <a:moveTo>
                  <a:pt x="206180" y="62789"/>
                </a:moveTo>
                <a:lnTo>
                  <a:pt x="206180" y="68725"/>
                </a:lnTo>
                <a:lnTo>
                  <a:pt x="200244" y="68725"/>
                </a:lnTo>
                <a:lnTo>
                  <a:pt x="200244" y="62789"/>
                </a:lnTo>
                <a:close/>
                <a:moveTo>
                  <a:pt x="212427" y="62789"/>
                </a:moveTo>
                <a:lnTo>
                  <a:pt x="212427" y="68725"/>
                </a:lnTo>
                <a:lnTo>
                  <a:pt x="206491" y="68725"/>
                </a:lnTo>
                <a:lnTo>
                  <a:pt x="206491" y="62789"/>
                </a:lnTo>
                <a:close/>
                <a:moveTo>
                  <a:pt x="218674" y="62789"/>
                </a:moveTo>
                <a:lnTo>
                  <a:pt x="218674" y="68725"/>
                </a:lnTo>
                <a:lnTo>
                  <a:pt x="212739" y="68725"/>
                </a:lnTo>
                <a:lnTo>
                  <a:pt x="212739" y="62789"/>
                </a:lnTo>
                <a:close/>
                <a:moveTo>
                  <a:pt x="224921" y="62789"/>
                </a:moveTo>
                <a:lnTo>
                  <a:pt x="224921" y="68725"/>
                </a:lnTo>
                <a:lnTo>
                  <a:pt x="218987" y="68725"/>
                </a:lnTo>
                <a:lnTo>
                  <a:pt x="218987" y="62789"/>
                </a:lnTo>
                <a:close/>
                <a:moveTo>
                  <a:pt x="231170" y="62789"/>
                </a:moveTo>
                <a:lnTo>
                  <a:pt x="231170" y="68725"/>
                </a:lnTo>
                <a:lnTo>
                  <a:pt x="225234" y="68725"/>
                </a:lnTo>
                <a:lnTo>
                  <a:pt x="225234" y="62789"/>
                </a:lnTo>
                <a:close/>
                <a:moveTo>
                  <a:pt x="237417" y="62789"/>
                </a:moveTo>
                <a:lnTo>
                  <a:pt x="237417" y="68725"/>
                </a:lnTo>
                <a:lnTo>
                  <a:pt x="231481" y="68725"/>
                </a:lnTo>
                <a:lnTo>
                  <a:pt x="231481" y="62789"/>
                </a:lnTo>
                <a:close/>
                <a:moveTo>
                  <a:pt x="243664" y="62789"/>
                </a:moveTo>
                <a:lnTo>
                  <a:pt x="243664" y="68725"/>
                </a:lnTo>
                <a:lnTo>
                  <a:pt x="237729" y="68725"/>
                </a:lnTo>
                <a:lnTo>
                  <a:pt x="237729" y="62789"/>
                </a:lnTo>
                <a:close/>
                <a:moveTo>
                  <a:pt x="249911" y="62789"/>
                </a:moveTo>
                <a:lnTo>
                  <a:pt x="249911" y="68725"/>
                </a:lnTo>
                <a:lnTo>
                  <a:pt x="243977" y="68725"/>
                </a:lnTo>
                <a:lnTo>
                  <a:pt x="243977" y="62789"/>
                </a:lnTo>
                <a:close/>
                <a:moveTo>
                  <a:pt x="256161" y="62789"/>
                </a:moveTo>
                <a:lnTo>
                  <a:pt x="256161" y="68725"/>
                </a:lnTo>
                <a:lnTo>
                  <a:pt x="250225" y="68725"/>
                </a:lnTo>
                <a:lnTo>
                  <a:pt x="250225" y="62789"/>
                </a:lnTo>
                <a:close/>
                <a:moveTo>
                  <a:pt x="262409" y="62789"/>
                </a:moveTo>
                <a:lnTo>
                  <a:pt x="262409" y="68725"/>
                </a:lnTo>
                <a:lnTo>
                  <a:pt x="256474" y="68725"/>
                </a:lnTo>
                <a:lnTo>
                  <a:pt x="256474" y="62789"/>
                </a:lnTo>
                <a:close/>
                <a:moveTo>
                  <a:pt x="268656" y="62789"/>
                </a:moveTo>
                <a:lnTo>
                  <a:pt x="268656" y="68725"/>
                </a:lnTo>
                <a:lnTo>
                  <a:pt x="262721" y="68725"/>
                </a:lnTo>
                <a:lnTo>
                  <a:pt x="262721" y="62789"/>
                </a:lnTo>
                <a:close/>
                <a:moveTo>
                  <a:pt x="274904" y="62789"/>
                </a:moveTo>
                <a:lnTo>
                  <a:pt x="274904" y="68725"/>
                </a:lnTo>
                <a:lnTo>
                  <a:pt x="268968" y="68725"/>
                </a:lnTo>
                <a:lnTo>
                  <a:pt x="268968" y="62789"/>
                </a:lnTo>
                <a:close/>
                <a:moveTo>
                  <a:pt x="6251" y="69036"/>
                </a:moveTo>
                <a:lnTo>
                  <a:pt x="6251" y="74972"/>
                </a:lnTo>
                <a:lnTo>
                  <a:pt x="315" y="74972"/>
                </a:lnTo>
                <a:lnTo>
                  <a:pt x="315" y="69036"/>
                </a:lnTo>
                <a:close/>
                <a:moveTo>
                  <a:pt x="12498" y="69036"/>
                </a:moveTo>
                <a:lnTo>
                  <a:pt x="12498" y="74972"/>
                </a:lnTo>
                <a:lnTo>
                  <a:pt x="6562" y="74972"/>
                </a:lnTo>
                <a:lnTo>
                  <a:pt x="6562" y="69036"/>
                </a:lnTo>
                <a:close/>
                <a:moveTo>
                  <a:pt x="18745" y="69036"/>
                </a:moveTo>
                <a:lnTo>
                  <a:pt x="18745" y="74972"/>
                </a:lnTo>
                <a:lnTo>
                  <a:pt x="12810" y="74972"/>
                </a:lnTo>
                <a:lnTo>
                  <a:pt x="12810" y="69036"/>
                </a:lnTo>
                <a:close/>
                <a:moveTo>
                  <a:pt x="24992" y="69036"/>
                </a:moveTo>
                <a:lnTo>
                  <a:pt x="24992" y="74972"/>
                </a:lnTo>
                <a:lnTo>
                  <a:pt x="19058" y="74972"/>
                </a:lnTo>
                <a:lnTo>
                  <a:pt x="19058" y="69036"/>
                </a:lnTo>
                <a:close/>
                <a:moveTo>
                  <a:pt x="31242" y="69036"/>
                </a:moveTo>
                <a:lnTo>
                  <a:pt x="31242" y="74972"/>
                </a:lnTo>
                <a:lnTo>
                  <a:pt x="25305" y="74972"/>
                </a:lnTo>
                <a:lnTo>
                  <a:pt x="25305" y="69036"/>
                </a:lnTo>
                <a:close/>
                <a:moveTo>
                  <a:pt x="37489" y="69036"/>
                </a:moveTo>
                <a:lnTo>
                  <a:pt x="37489" y="74972"/>
                </a:lnTo>
                <a:lnTo>
                  <a:pt x="31553" y="74972"/>
                </a:lnTo>
                <a:lnTo>
                  <a:pt x="31553" y="69036"/>
                </a:lnTo>
                <a:close/>
                <a:moveTo>
                  <a:pt x="43737" y="69036"/>
                </a:moveTo>
                <a:lnTo>
                  <a:pt x="43737" y="74972"/>
                </a:lnTo>
                <a:lnTo>
                  <a:pt x="37802" y="74972"/>
                </a:lnTo>
                <a:lnTo>
                  <a:pt x="37802" y="69036"/>
                </a:lnTo>
                <a:close/>
                <a:moveTo>
                  <a:pt x="49985" y="69036"/>
                </a:moveTo>
                <a:lnTo>
                  <a:pt x="49985" y="74972"/>
                </a:lnTo>
                <a:lnTo>
                  <a:pt x="44049" y="74972"/>
                </a:lnTo>
                <a:lnTo>
                  <a:pt x="44049" y="69036"/>
                </a:lnTo>
                <a:close/>
                <a:moveTo>
                  <a:pt x="56232" y="69036"/>
                </a:moveTo>
                <a:lnTo>
                  <a:pt x="56232" y="74972"/>
                </a:lnTo>
                <a:lnTo>
                  <a:pt x="50296" y="74972"/>
                </a:lnTo>
                <a:lnTo>
                  <a:pt x="50296" y="69036"/>
                </a:lnTo>
                <a:close/>
                <a:moveTo>
                  <a:pt x="62480" y="69036"/>
                </a:moveTo>
                <a:lnTo>
                  <a:pt x="62480" y="74972"/>
                </a:lnTo>
                <a:lnTo>
                  <a:pt x="56545" y="74972"/>
                </a:lnTo>
                <a:lnTo>
                  <a:pt x="56545" y="69036"/>
                </a:lnTo>
                <a:close/>
                <a:moveTo>
                  <a:pt x="68727" y="69036"/>
                </a:moveTo>
                <a:lnTo>
                  <a:pt x="68727" y="74972"/>
                </a:lnTo>
                <a:lnTo>
                  <a:pt x="62792" y="74972"/>
                </a:lnTo>
                <a:lnTo>
                  <a:pt x="62792" y="69036"/>
                </a:lnTo>
                <a:close/>
                <a:moveTo>
                  <a:pt x="74975" y="69036"/>
                </a:moveTo>
                <a:lnTo>
                  <a:pt x="74975" y="74972"/>
                </a:lnTo>
                <a:lnTo>
                  <a:pt x="69039" y="74972"/>
                </a:lnTo>
                <a:lnTo>
                  <a:pt x="69039" y="69036"/>
                </a:lnTo>
                <a:close/>
                <a:moveTo>
                  <a:pt x="81223" y="69036"/>
                </a:moveTo>
                <a:lnTo>
                  <a:pt x="81223" y="74972"/>
                </a:lnTo>
                <a:lnTo>
                  <a:pt x="75286" y="74972"/>
                </a:lnTo>
                <a:lnTo>
                  <a:pt x="75286" y="69036"/>
                </a:lnTo>
                <a:close/>
                <a:moveTo>
                  <a:pt x="87470" y="69036"/>
                </a:moveTo>
                <a:lnTo>
                  <a:pt x="87470" y="74972"/>
                </a:lnTo>
                <a:lnTo>
                  <a:pt x="81535" y="74972"/>
                </a:lnTo>
                <a:lnTo>
                  <a:pt x="81535" y="69036"/>
                </a:lnTo>
                <a:close/>
                <a:moveTo>
                  <a:pt x="93718" y="69036"/>
                </a:moveTo>
                <a:lnTo>
                  <a:pt x="93718" y="74972"/>
                </a:lnTo>
                <a:lnTo>
                  <a:pt x="87784" y="74972"/>
                </a:lnTo>
                <a:lnTo>
                  <a:pt x="87784" y="69036"/>
                </a:lnTo>
                <a:close/>
                <a:moveTo>
                  <a:pt x="99967" y="69036"/>
                </a:moveTo>
                <a:lnTo>
                  <a:pt x="99967" y="74972"/>
                </a:lnTo>
                <a:lnTo>
                  <a:pt x="94031" y="74972"/>
                </a:lnTo>
                <a:lnTo>
                  <a:pt x="94031" y="69036"/>
                </a:lnTo>
                <a:close/>
                <a:moveTo>
                  <a:pt x="106214" y="69036"/>
                </a:moveTo>
                <a:lnTo>
                  <a:pt x="106214" y="74972"/>
                </a:lnTo>
                <a:lnTo>
                  <a:pt x="100278" y="74972"/>
                </a:lnTo>
                <a:lnTo>
                  <a:pt x="100278" y="69036"/>
                </a:lnTo>
                <a:close/>
                <a:moveTo>
                  <a:pt x="112461" y="69036"/>
                </a:moveTo>
                <a:lnTo>
                  <a:pt x="112461" y="74972"/>
                </a:lnTo>
                <a:lnTo>
                  <a:pt x="106527" y="74972"/>
                </a:lnTo>
                <a:lnTo>
                  <a:pt x="106527" y="69036"/>
                </a:lnTo>
                <a:close/>
                <a:moveTo>
                  <a:pt x="118710" y="69036"/>
                </a:moveTo>
                <a:lnTo>
                  <a:pt x="118710" y="74972"/>
                </a:lnTo>
                <a:lnTo>
                  <a:pt x="112774" y="74972"/>
                </a:lnTo>
                <a:lnTo>
                  <a:pt x="112774" y="69036"/>
                </a:lnTo>
                <a:close/>
                <a:moveTo>
                  <a:pt x="124957" y="69036"/>
                </a:moveTo>
                <a:lnTo>
                  <a:pt x="124957" y="74972"/>
                </a:lnTo>
                <a:lnTo>
                  <a:pt x="119021" y="74972"/>
                </a:lnTo>
                <a:lnTo>
                  <a:pt x="119021" y="69036"/>
                </a:lnTo>
                <a:close/>
                <a:moveTo>
                  <a:pt x="131204" y="69036"/>
                </a:moveTo>
                <a:lnTo>
                  <a:pt x="131204" y="74972"/>
                </a:lnTo>
                <a:lnTo>
                  <a:pt x="125270" y="74972"/>
                </a:lnTo>
                <a:lnTo>
                  <a:pt x="125270" y="69036"/>
                </a:lnTo>
                <a:close/>
                <a:moveTo>
                  <a:pt x="137451" y="69036"/>
                </a:moveTo>
                <a:lnTo>
                  <a:pt x="137451" y="74972"/>
                </a:lnTo>
                <a:lnTo>
                  <a:pt x="131517" y="74972"/>
                </a:lnTo>
                <a:lnTo>
                  <a:pt x="131517" y="69036"/>
                </a:lnTo>
                <a:close/>
                <a:moveTo>
                  <a:pt x="143702" y="69036"/>
                </a:moveTo>
                <a:lnTo>
                  <a:pt x="143702" y="74972"/>
                </a:lnTo>
                <a:lnTo>
                  <a:pt x="137766" y="74972"/>
                </a:lnTo>
                <a:lnTo>
                  <a:pt x="137766" y="69036"/>
                </a:lnTo>
                <a:close/>
                <a:moveTo>
                  <a:pt x="149949" y="69036"/>
                </a:moveTo>
                <a:lnTo>
                  <a:pt x="149949" y="74972"/>
                </a:lnTo>
                <a:lnTo>
                  <a:pt x="144015" y="74972"/>
                </a:lnTo>
                <a:lnTo>
                  <a:pt x="144015" y="69036"/>
                </a:lnTo>
                <a:close/>
                <a:moveTo>
                  <a:pt x="156196" y="69036"/>
                </a:moveTo>
                <a:lnTo>
                  <a:pt x="156196" y="74972"/>
                </a:lnTo>
                <a:lnTo>
                  <a:pt x="150262" y="74972"/>
                </a:lnTo>
                <a:lnTo>
                  <a:pt x="150262" y="69036"/>
                </a:lnTo>
                <a:close/>
                <a:moveTo>
                  <a:pt x="162445" y="69036"/>
                </a:moveTo>
                <a:lnTo>
                  <a:pt x="162445" y="74972"/>
                </a:lnTo>
                <a:lnTo>
                  <a:pt x="156509" y="74972"/>
                </a:lnTo>
                <a:lnTo>
                  <a:pt x="156509" y="69036"/>
                </a:lnTo>
                <a:close/>
                <a:moveTo>
                  <a:pt x="168692" y="69036"/>
                </a:moveTo>
                <a:lnTo>
                  <a:pt x="168692" y="74972"/>
                </a:lnTo>
                <a:lnTo>
                  <a:pt x="162756" y="74972"/>
                </a:lnTo>
                <a:lnTo>
                  <a:pt x="162756" y="69036"/>
                </a:lnTo>
                <a:close/>
                <a:moveTo>
                  <a:pt x="174939" y="69036"/>
                </a:moveTo>
                <a:lnTo>
                  <a:pt x="174939" y="74972"/>
                </a:lnTo>
                <a:lnTo>
                  <a:pt x="169005" y="74972"/>
                </a:lnTo>
                <a:lnTo>
                  <a:pt x="169005" y="69036"/>
                </a:lnTo>
                <a:close/>
                <a:moveTo>
                  <a:pt x="181186" y="69036"/>
                </a:moveTo>
                <a:lnTo>
                  <a:pt x="181186" y="74972"/>
                </a:lnTo>
                <a:lnTo>
                  <a:pt x="175252" y="74972"/>
                </a:lnTo>
                <a:lnTo>
                  <a:pt x="175252" y="69036"/>
                </a:lnTo>
                <a:close/>
                <a:moveTo>
                  <a:pt x="187435" y="69036"/>
                </a:moveTo>
                <a:lnTo>
                  <a:pt x="187435" y="74972"/>
                </a:lnTo>
                <a:lnTo>
                  <a:pt x="181499" y="74972"/>
                </a:lnTo>
                <a:lnTo>
                  <a:pt x="181499" y="69036"/>
                </a:lnTo>
                <a:close/>
                <a:moveTo>
                  <a:pt x="193684" y="69036"/>
                </a:moveTo>
                <a:lnTo>
                  <a:pt x="193684" y="74972"/>
                </a:lnTo>
                <a:lnTo>
                  <a:pt x="187749" y="74972"/>
                </a:lnTo>
                <a:lnTo>
                  <a:pt x="187749" y="69036"/>
                </a:lnTo>
                <a:close/>
                <a:moveTo>
                  <a:pt x="199931" y="69036"/>
                </a:moveTo>
                <a:lnTo>
                  <a:pt x="199931" y="74972"/>
                </a:lnTo>
                <a:lnTo>
                  <a:pt x="193996" y="74972"/>
                </a:lnTo>
                <a:lnTo>
                  <a:pt x="193996" y="69036"/>
                </a:lnTo>
                <a:close/>
                <a:moveTo>
                  <a:pt x="206180" y="69036"/>
                </a:moveTo>
                <a:lnTo>
                  <a:pt x="206180" y="74972"/>
                </a:lnTo>
                <a:lnTo>
                  <a:pt x="200244" y="74972"/>
                </a:lnTo>
                <a:lnTo>
                  <a:pt x="200244" y="69036"/>
                </a:lnTo>
                <a:close/>
                <a:moveTo>
                  <a:pt x="212427" y="69036"/>
                </a:moveTo>
                <a:lnTo>
                  <a:pt x="212427" y="74972"/>
                </a:lnTo>
                <a:lnTo>
                  <a:pt x="206491" y="74972"/>
                </a:lnTo>
                <a:lnTo>
                  <a:pt x="206491" y="69036"/>
                </a:lnTo>
                <a:close/>
                <a:moveTo>
                  <a:pt x="218674" y="69036"/>
                </a:moveTo>
                <a:lnTo>
                  <a:pt x="218674" y="74972"/>
                </a:lnTo>
                <a:lnTo>
                  <a:pt x="212739" y="74972"/>
                </a:lnTo>
                <a:lnTo>
                  <a:pt x="212739" y="69036"/>
                </a:lnTo>
                <a:close/>
                <a:moveTo>
                  <a:pt x="224921" y="69036"/>
                </a:moveTo>
                <a:lnTo>
                  <a:pt x="224921" y="74972"/>
                </a:lnTo>
                <a:lnTo>
                  <a:pt x="218987" y="74972"/>
                </a:lnTo>
                <a:lnTo>
                  <a:pt x="218987" y="69036"/>
                </a:lnTo>
                <a:close/>
                <a:moveTo>
                  <a:pt x="231170" y="69036"/>
                </a:moveTo>
                <a:lnTo>
                  <a:pt x="231170" y="74972"/>
                </a:lnTo>
                <a:lnTo>
                  <a:pt x="225234" y="74972"/>
                </a:lnTo>
                <a:lnTo>
                  <a:pt x="225234" y="69036"/>
                </a:lnTo>
                <a:close/>
                <a:moveTo>
                  <a:pt x="237417" y="69036"/>
                </a:moveTo>
                <a:lnTo>
                  <a:pt x="237417" y="74972"/>
                </a:lnTo>
                <a:lnTo>
                  <a:pt x="231481" y="74972"/>
                </a:lnTo>
                <a:lnTo>
                  <a:pt x="231481" y="69036"/>
                </a:lnTo>
                <a:close/>
                <a:moveTo>
                  <a:pt x="243664" y="69036"/>
                </a:moveTo>
                <a:lnTo>
                  <a:pt x="243664" y="74972"/>
                </a:lnTo>
                <a:lnTo>
                  <a:pt x="237729" y="74972"/>
                </a:lnTo>
                <a:lnTo>
                  <a:pt x="237729" y="69036"/>
                </a:lnTo>
                <a:close/>
                <a:moveTo>
                  <a:pt x="249911" y="69036"/>
                </a:moveTo>
                <a:lnTo>
                  <a:pt x="249911" y="74972"/>
                </a:lnTo>
                <a:lnTo>
                  <a:pt x="243977" y="74972"/>
                </a:lnTo>
                <a:lnTo>
                  <a:pt x="243977" y="69036"/>
                </a:lnTo>
                <a:close/>
                <a:moveTo>
                  <a:pt x="256161" y="69036"/>
                </a:moveTo>
                <a:lnTo>
                  <a:pt x="256161" y="74972"/>
                </a:lnTo>
                <a:lnTo>
                  <a:pt x="250225" y="74972"/>
                </a:lnTo>
                <a:lnTo>
                  <a:pt x="250225" y="69036"/>
                </a:lnTo>
                <a:close/>
                <a:moveTo>
                  <a:pt x="262409" y="69036"/>
                </a:moveTo>
                <a:lnTo>
                  <a:pt x="262409" y="74972"/>
                </a:lnTo>
                <a:lnTo>
                  <a:pt x="256474" y="74972"/>
                </a:lnTo>
                <a:lnTo>
                  <a:pt x="256474" y="69036"/>
                </a:lnTo>
                <a:close/>
                <a:moveTo>
                  <a:pt x="268656" y="69036"/>
                </a:moveTo>
                <a:lnTo>
                  <a:pt x="268656" y="74972"/>
                </a:lnTo>
                <a:lnTo>
                  <a:pt x="262721" y="74972"/>
                </a:lnTo>
                <a:lnTo>
                  <a:pt x="262721" y="69036"/>
                </a:lnTo>
                <a:close/>
                <a:moveTo>
                  <a:pt x="274904" y="69036"/>
                </a:moveTo>
                <a:lnTo>
                  <a:pt x="274904" y="74972"/>
                </a:lnTo>
                <a:lnTo>
                  <a:pt x="268968" y="74972"/>
                </a:lnTo>
                <a:lnTo>
                  <a:pt x="268968" y="69036"/>
                </a:lnTo>
                <a:close/>
                <a:moveTo>
                  <a:pt x="6251" y="75285"/>
                </a:moveTo>
                <a:lnTo>
                  <a:pt x="6251" y="81219"/>
                </a:lnTo>
                <a:lnTo>
                  <a:pt x="315" y="81219"/>
                </a:lnTo>
                <a:lnTo>
                  <a:pt x="315" y="75285"/>
                </a:lnTo>
                <a:close/>
                <a:moveTo>
                  <a:pt x="12498" y="75285"/>
                </a:moveTo>
                <a:lnTo>
                  <a:pt x="12498" y="81219"/>
                </a:lnTo>
                <a:lnTo>
                  <a:pt x="6562" y="81219"/>
                </a:lnTo>
                <a:lnTo>
                  <a:pt x="6562" y="75285"/>
                </a:lnTo>
                <a:close/>
                <a:moveTo>
                  <a:pt x="18745" y="75285"/>
                </a:moveTo>
                <a:lnTo>
                  <a:pt x="18745" y="81219"/>
                </a:lnTo>
                <a:lnTo>
                  <a:pt x="12810" y="81219"/>
                </a:lnTo>
                <a:lnTo>
                  <a:pt x="12810" y="75285"/>
                </a:lnTo>
                <a:close/>
                <a:moveTo>
                  <a:pt x="24992" y="75285"/>
                </a:moveTo>
                <a:lnTo>
                  <a:pt x="24992" y="81219"/>
                </a:lnTo>
                <a:lnTo>
                  <a:pt x="19058" y="81219"/>
                </a:lnTo>
                <a:lnTo>
                  <a:pt x="19058" y="75285"/>
                </a:lnTo>
                <a:close/>
                <a:moveTo>
                  <a:pt x="31242" y="75285"/>
                </a:moveTo>
                <a:lnTo>
                  <a:pt x="31242" y="81219"/>
                </a:lnTo>
                <a:lnTo>
                  <a:pt x="25305" y="81219"/>
                </a:lnTo>
                <a:lnTo>
                  <a:pt x="25305" y="75285"/>
                </a:lnTo>
                <a:close/>
                <a:moveTo>
                  <a:pt x="37489" y="75285"/>
                </a:moveTo>
                <a:lnTo>
                  <a:pt x="37489" y="81219"/>
                </a:lnTo>
                <a:lnTo>
                  <a:pt x="31553" y="81219"/>
                </a:lnTo>
                <a:lnTo>
                  <a:pt x="31553" y="75285"/>
                </a:lnTo>
                <a:close/>
                <a:moveTo>
                  <a:pt x="43737" y="75285"/>
                </a:moveTo>
                <a:lnTo>
                  <a:pt x="43737" y="81219"/>
                </a:lnTo>
                <a:lnTo>
                  <a:pt x="37802" y="81219"/>
                </a:lnTo>
                <a:lnTo>
                  <a:pt x="37802" y="75285"/>
                </a:lnTo>
                <a:close/>
                <a:moveTo>
                  <a:pt x="49985" y="75285"/>
                </a:moveTo>
                <a:lnTo>
                  <a:pt x="49985" y="81219"/>
                </a:lnTo>
                <a:lnTo>
                  <a:pt x="44049" y="81219"/>
                </a:lnTo>
                <a:lnTo>
                  <a:pt x="44049" y="75285"/>
                </a:lnTo>
                <a:close/>
                <a:moveTo>
                  <a:pt x="56232" y="75285"/>
                </a:moveTo>
                <a:lnTo>
                  <a:pt x="56232" y="81219"/>
                </a:lnTo>
                <a:lnTo>
                  <a:pt x="50296" y="81219"/>
                </a:lnTo>
                <a:lnTo>
                  <a:pt x="50296" y="75285"/>
                </a:lnTo>
                <a:close/>
                <a:moveTo>
                  <a:pt x="62480" y="75285"/>
                </a:moveTo>
                <a:lnTo>
                  <a:pt x="62480" y="81219"/>
                </a:lnTo>
                <a:lnTo>
                  <a:pt x="56545" y="81219"/>
                </a:lnTo>
                <a:lnTo>
                  <a:pt x="56545" y="75285"/>
                </a:lnTo>
                <a:close/>
                <a:moveTo>
                  <a:pt x="68727" y="75285"/>
                </a:moveTo>
                <a:lnTo>
                  <a:pt x="68727" y="81219"/>
                </a:lnTo>
                <a:lnTo>
                  <a:pt x="62792" y="81219"/>
                </a:lnTo>
                <a:lnTo>
                  <a:pt x="62792" y="75285"/>
                </a:lnTo>
                <a:close/>
                <a:moveTo>
                  <a:pt x="74975" y="75285"/>
                </a:moveTo>
                <a:lnTo>
                  <a:pt x="74975" y="81219"/>
                </a:lnTo>
                <a:lnTo>
                  <a:pt x="69039" y="81219"/>
                </a:lnTo>
                <a:lnTo>
                  <a:pt x="69039" y="75285"/>
                </a:lnTo>
                <a:close/>
                <a:moveTo>
                  <a:pt x="81223" y="75285"/>
                </a:moveTo>
                <a:lnTo>
                  <a:pt x="81223" y="81219"/>
                </a:lnTo>
                <a:lnTo>
                  <a:pt x="75286" y="81219"/>
                </a:lnTo>
                <a:lnTo>
                  <a:pt x="75286" y="75285"/>
                </a:lnTo>
                <a:close/>
                <a:moveTo>
                  <a:pt x="87470" y="75285"/>
                </a:moveTo>
                <a:lnTo>
                  <a:pt x="87470" y="81219"/>
                </a:lnTo>
                <a:lnTo>
                  <a:pt x="81535" y="81219"/>
                </a:lnTo>
                <a:lnTo>
                  <a:pt x="81535" y="75285"/>
                </a:lnTo>
                <a:close/>
                <a:moveTo>
                  <a:pt x="93718" y="75285"/>
                </a:moveTo>
                <a:lnTo>
                  <a:pt x="93718" y="81219"/>
                </a:lnTo>
                <a:lnTo>
                  <a:pt x="87784" y="81219"/>
                </a:lnTo>
                <a:lnTo>
                  <a:pt x="87784" y="75285"/>
                </a:lnTo>
                <a:close/>
                <a:moveTo>
                  <a:pt x="99967" y="75285"/>
                </a:moveTo>
                <a:lnTo>
                  <a:pt x="99967" y="81219"/>
                </a:lnTo>
                <a:lnTo>
                  <a:pt x="94031" y="81219"/>
                </a:lnTo>
                <a:lnTo>
                  <a:pt x="94031" y="75285"/>
                </a:lnTo>
                <a:close/>
                <a:moveTo>
                  <a:pt x="106214" y="75285"/>
                </a:moveTo>
                <a:lnTo>
                  <a:pt x="106214" y="81219"/>
                </a:lnTo>
                <a:lnTo>
                  <a:pt x="100278" y="81219"/>
                </a:lnTo>
                <a:lnTo>
                  <a:pt x="100278" y="75285"/>
                </a:lnTo>
                <a:close/>
                <a:moveTo>
                  <a:pt x="112461" y="75285"/>
                </a:moveTo>
                <a:lnTo>
                  <a:pt x="112461" y="81219"/>
                </a:lnTo>
                <a:lnTo>
                  <a:pt x="106527" y="81219"/>
                </a:lnTo>
                <a:lnTo>
                  <a:pt x="106527" y="75285"/>
                </a:lnTo>
                <a:close/>
                <a:moveTo>
                  <a:pt x="118710" y="75285"/>
                </a:moveTo>
                <a:lnTo>
                  <a:pt x="118710" y="81219"/>
                </a:lnTo>
                <a:lnTo>
                  <a:pt x="112774" y="81219"/>
                </a:lnTo>
                <a:lnTo>
                  <a:pt x="112774" y="75285"/>
                </a:lnTo>
                <a:close/>
                <a:moveTo>
                  <a:pt x="124957" y="75285"/>
                </a:moveTo>
                <a:lnTo>
                  <a:pt x="124957" y="81219"/>
                </a:lnTo>
                <a:lnTo>
                  <a:pt x="119021" y="81219"/>
                </a:lnTo>
                <a:lnTo>
                  <a:pt x="119021" y="75285"/>
                </a:lnTo>
                <a:close/>
                <a:moveTo>
                  <a:pt x="131204" y="75285"/>
                </a:moveTo>
                <a:lnTo>
                  <a:pt x="131204" y="81219"/>
                </a:lnTo>
                <a:lnTo>
                  <a:pt x="125270" y="81219"/>
                </a:lnTo>
                <a:lnTo>
                  <a:pt x="125270" y="75285"/>
                </a:lnTo>
                <a:close/>
                <a:moveTo>
                  <a:pt x="137451" y="75285"/>
                </a:moveTo>
                <a:lnTo>
                  <a:pt x="137451" y="81219"/>
                </a:lnTo>
                <a:lnTo>
                  <a:pt x="131517" y="81219"/>
                </a:lnTo>
                <a:lnTo>
                  <a:pt x="131517" y="75285"/>
                </a:lnTo>
                <a:close/>
                <a:moveTo>
                  <a:pt x="143702" y="75285"/>
                </a:moveTo>
                <a:lnTo>
                  <a:pt x="143702" y="81219"/>
                </a:lnTo>
                <a:lnTo>
                  <a:pt x="137766" y="81219"/>
                </a:lnTo>
                <a:lnTo>
                  <a:pt x="137766" y="75285"/>
                </a:lnTo>
                <a:close/>
                <a:moveTo>
                  <a:pt x="149949" y="75285"/>
                </a:moveTo>
                <a:lnTo>
                  <a:pt x="149949" y="81219"/>
                </a:lnTo>
                <a:lnTo>
                  <a:pt x="144015" y="81219"/>
                </a:lnTo>
                <a:lnTo>
                  <a:pt x="144015" y="75285"/>
                </a:lnTo>
                <a:close/>
                <a:moveTo>
                  <a:pt x="156196" y="75285"/>
                </a:moveTo>
                <a:lnTo>
                  <a:pt x="156196" y="81219"/>
                </a:lnTo>
                <a:lnTo>
                  <a:pt x="150262" y="81219"/>
                </a:lnTo>
                <a:lnTo>
                  <a:pt x="150262" y="75285"/>
                </a:lnTo>
                <a:close/>
                <a:moveTo>
                  <a:pt x="162445" y="75285"/>
                </a:moveTo>
                <a:lnTo>
                  <a:pt x="162445" y="81219"/>
                </a:lnTo>
                <a:lnTo>
                  <a:pt x="156509" y="81219"/>
                </a:lnTo>
                <a:lnTo>
                  <a:pt x="156509" y="75285"/>
                </a:lnTo>
                <a:close/>
                <a:moveTo>
                  <a:pt x="168692" y="75285"/>
                </a:moveTo>
                <a:lnTo>
                  <a:pt x="168692" y="81219"/>
                </a:lnTo>
                <a:lnTo>
                  <a:pt x="162756" y="81219"/>
                </a:lnTo>
                <a:lnTo>
                  <a:pt x="162756" y="75285"/>
                </a:lnTo>
                <a:close/>
                <a:moveTo>
                  <a:pt x="174939" y="75285"/>
                </a:moveTo>
                <a:lnTo>
                  <a:pt x="174939" y="81219"/>
                </a:lnTo>
                <a:lnTo>
                  <a:pt x="169005" y="81219"/>
                </a:lnTo>
                <a:lnTo>
                  <a:pt x="169005" y="75285"/>
                </a:lnTo>
                <a:close/>
                <a:moveTo>
                  <a:pt x="181186" y="75285"/>
                </a:moveTo>
                <a:lnTo>
                  <a:pt x="181186" y="81219"/>
                </a:lnTo>
                <a:lnTo>
                  <a:pt x="175252" y="81219"/>
                </a:lnTo>
                <a:lnTo>
                  <a:pt x="175252" y="75285"/>
                </a:lnTo>
                <a:close/>
                <a:moveTo>
                  <a:pt x="187435" y="75285"/>
                </a:moveTo>
                <a:lnTo>
                  <a:pt x="187435" y="81219"/>
                </a:lnTo>
                <a:lnTo>
                  <a:pt x="181499" y="81219"/>
                </a:lnTo>
                <a:lnTo>
                  <a:pt x="181499" y="75285"/>
                </a:lnTo>
                <a:close/>
                <a:moveTo>
                  <a:pt x="193684" y="75285"/>
                </a:moveTo>
                <a:lnTo>
                  <a:pt x="193684" y="81219"/>
                </a:lnTo>
                <a:lnTo>
                  <a:pt x="187749" y="81219"/>
                </a:lnTo>
                <a:lnTo>
                  <a:pt x="187749" y="75285"/>
                </a:lnTo>
                <a:close/>
                <a:moveTo>
                  <a:pt x="199931" y="75285"/>
                </a:moveTo>
                <a:lnTo>
                  <a:pt x="199931" y="81219"/>
                </a:lnTo>
                <a:lnTo>
                  <a:pt x="193996" y="81219"/>
                </a:lnTo>
                <a:lnTo>
                  <a:pt x="193996" y="75285"/>
                </a:lnTo>
                <a:close/>
                <a:moveTo>
                  <a:pt x="206180" y="75285"/>
                </a:moveTo>
                <a:lnTo>
                  <a:pt x="206180" y="81219"/>
                </a:lnTo>
                <a:lnTo>
                  <a:pt x="200244" y="81219"/>
                </a:lnTo>
                <a:lnTo>
                  <a:pt x="200244" y="75285"/>
                </a:lnTo>
                <a:close/>
                <a:moveTo>
                  <a:pt x="212427" y="75285"/>
                </a:moveTo>
                <a:lnTo>
                  <a:pt x="212427" y="81219"/>
                </a:lnTo>
                <a:lnTo>
                  <a:pt x="206491" y="81219"/>
                </a:lnTo>
                <a:lnTo>
                  <a:pt x="206491" y="75285"/>
                </a:lnTo>
                <a:close/>
                <a:moveTo>
                  <a:pt x="218674" y="75285"/>
                </a:moveTo>
                <a:lnTo>
                  <a:pt x="218674" y="81219"/>
                </a:lnTo>
                <a:lnTo>
                  <a:pt x="212739" y="81219"/>
                </a:lnTo>
                <a:lnTo>
                  <a:pt x="212739" y="75285"/>
                </a:lnTo>
                <a:close/>
                <a:moveTo>
                  <a:pt x="224921" y="75285"/>
                </a:moveTo>
                <a:lnTo>
                  <a:pt x="224921" y="81219"/>
                </a:lnTo>
                <a:lnTo>
                  <a:pt x="218987" y="81219"/>
                </a:lnTo>
                <a:lnTo>
                  <a:pt x="218987" y="75285"/>
                </a:lnTo>
                <a:close/>
                <a:moveTo>
                  <a:pt x="231170" y="75285"/>
                </a:moveTo>
                <a:lnTo>
                  <a:pt x="231170" y="81219"/>
                </a:lnTo>
                <a:lnTo>
                  <a:pt x="225234" y="81219"/>
                </a:lnTo>
                <a:lnTo>
                  <a:pt x="225234" y="75285"/>
                </a:lnTo>
                <a:close/>
                <a:moveTo>
                  <a:pt x="237417" y="75285"/>
                </a:moveTo>
                <a:lnTo>
                  <a:pt x="237417" y="81219"/>
                </a:lnTo>
                <a:lnTo>
                  <a:pt x="231481" y="81219"/>
                </a:lnTo>
                <a:lnTo>
                  <a:pt x="231481" y="75285"/>
                </a:lnTo>
                <a:close/>
                <a:moveTo>
                  <a:pt x="243664" y="75285"/>
                </a:moveTo>
                <a:lnTo>
                  <a:pt x="243664" y="81219"/>
                </a:lnTo>
                <a:lnTo>
                  <a:pt x="237729" y="81219"/>
                </a:lnTo>
                <a:lnTo>
                  <a:pt x="237729" y="75285"/>
                </a:lnTo>
                <a:close/>
                <a:moveTo>
                  <a:pt x="249911" y="75285"/>
                </a:moveTo>
                <a:lnTo>
                  <a:pt x="249911" y="81219"/>
                </a:lnTo>
                <a:lnTo>
                  <a:pt x="243977" y="81219"/>
                </a:lnTo>
                <a:lnTo>
                  <a:pt x="243977" y="75285"/>
                </a:lnTo>
                <a:close/>
                <a:moveTo>
                  <a:pt x="256161" y="75285"/>
                </a:moveTo>
                <a:lnTo>
                  <a:pt x="256161" y="81219"/>
                </a:lnTo>
                <a:lnTo>
                  <a:pt x="250225" y="81219"/>
                </a:lnTo>
                <a:lnTo>
                  <a:pt x="250225" y="75285"/>
                </a:lnTo>
                <a:close/>
                <a:moveTo>
                  <a:pt x="262409" y="75285"/>
                </a:moveTo>
                <a:lnTo>
                  <a:pt x="262409" y="81219"/>
                </a:lnTo>
                <a:lnTo>
                  <a:pt x="256474" y="81219"/>
                </a:lnTo>
                <a:lnTo>
                  <a:pt x="256474" y="75285"/>
                </a:lnTo>
                <a:close/>
                <a:moveTo>
                  <a:pt x="268656" y="75285"/>
                </a:moveTo>
                <a:lnTo>
                  <a:pt x="268656" y="81219"/>
                </a:lnTo>
                <a:lnTo>
                  <a:pt x="262721" y="81219"/>
                </a:lnTo>
                <a:lnTo>
                  <a:pt x="262721" y="75285"/>
                </a:lnTo>
                <a:close/>
                <a:moveTo>
                  <a:pt x="274904" y="75285"/>
                </a:moveTo>
                <a:lnTo>
                  <a:pt x="274904" y="81219"/>
                </a:lnTo>
                <a:lnTo>
                  <a:pt x="268968" y="81219"/>
                </a:lnTo>
                <a:lnTo>
                  <a:pt x="268968" y="75285"/>
                </a:lnTo>
                <a:close/>
                <a:moveTo>
                  <a:pt x="6251" y="81532"/>
                </a:moveTo>
                <a:lnTo>
                  <a:pt x="6251" y="87466"/>
                </a:lnTo>
                <a:lnTo>
                  <a:pt x="315" y="87466"/>
                </a:lnTo>
                <a:lnTo>
                  <a:pt x="315" y="81532"/>
                </a:lnTo>
                <a:close/>
                <a:moveTo>
                  <a:pt x="12498" y="81532"/>
                </a:moveTo>
                <a:lnTo>
                  <a:pt x="12498" y="87466"/>
                </a:lnTo>
                <a:lnTo>
                  <a:pt x="6562" y="87466"/>
                </a:lnTo>
                <a:lnTo>
                  <a:pt x="6562" y="81532"/>
                </a:lnTo>
                <a:close/>
                <a:moveTo>
                  <a:pt x="18745" y="81532"/>
                </a:moveTo>
                <a:lnTo>
                  <a:pt x="18745" y="87466"/>
                </a:lnTo>
                <a:lnTo>
                  <a:pt x="12810" y="87466"/>
                </a:lnTo>
                <a:lnTo>
                  <a:pt x="12810" y="81532"/>
                </a:lnTo>
                <a:close/>
                <a:moveTo>
                  <a:pt x="24992" y="81532"/>
                </a:moveTo>
                <a:lnTo>
                  <a:pt x="24992" y="87466"/>
                </a:lnTo>
                <a:lnTo>
                  <a:pt x="19058" y="87466"/>
                </a:lnTo>
                <a:lnTo>
                  <a:pt x="19058" y="81532"/>
                </a:lnTo>
                <a:close/>
                <a:moveTo>
                  <a:pt x="31242" y="81532"/>
                </a:moveTo>
                <a:lnTo>
                  <a:pt x="31242" y="87466"/>
                </a:lnTo>
                <a:lnTo>
                  <a:pt x="25305" y="87466"/>
                </a:lnTo>
                <a:lnTo>
                  <a:pt x="25305" y="81532"/>
                </a:lnTo>
                <a:close/>
                <a:moveTo>
                  <a:pt x="37489" y="81532"/>
                </a:moveTo>
                <a:lnTo>
                  <a:pt x="37489" y="87466"/>
                </a:lnTo>
                <a:lnTo>
                  <a:pt x="31553" y="87466"/>
                </a:lnTo>
                <a:lnTo>
                  <a:pt x="31553" y="81532"/>
                </a:lnTo>
                <a:close/>
                <a:moveTo>
                  <a:pt x="43737" y="81532"/>
                </a:moveTo>
                <a:lnTo>
                  <a:pt x="43737" y="87466"/>
                </a:lnTo>
                <a:lnTo>
                  <a:pt x="37802" y="87466"/>
                </a:lnTo>
                <a:lnTo>
                  <a:pt x="37802" y="81532"/>
                </a:lnTo>
                <a:close/>
                <a:moveTo>
                  <a:pt x="49985" y="81532"/>
                </a:moveTo>
                <a:lnTo>
                  <a:pt x="49985" y="87466"/>
                </a:lnTo>
                <a:lnTo>
                  <a:pt x="44049" y="87466"/>
                </a:lnTo>
                <a:lnTo>
                  <a:pt x="44049" y="81532"/>
                </a:lnTo>
                <a:close/>
                <a:moveTo>
                  <a:pt x="56232" y="81532"/>
                </a:moveTo>
                <a:lnTo>
                  <a:pt x="56232" y="87466"/>
                </a:lnTo>
                <a:lnTo>
                  <a:pt x="50296" y="87466"/>
                </a:lnTo>
                <a:lnTo>
                  <a:pt x="50296" y="81532"/>
                </a:lnTo>
                <a:close/>
                <a:moveTo>
                  <a:pt x="62480" y="81532"/>
                </a:moveTo>
                <a:lnTo>
                  <a:pt x="62480" y="87466"/>
                </a:lnTo>
                <a:lnTo>
                  <a:pt x="56545" y="87466"/>
                </a:lnTo>
                <a:lnTo>
                  <a:pt x="56545" y="81532"/>
                </a:lnTo>
                <a:close/>
                <a:moveTo>
                  <a:pt x="68727" y="81532"/>
                </a:moveTo>
                <a:lnTo>
                  <a:pt x="68727" y="87466"/>
                </a:lnTo>
                <a:lnTo>
                  <a:pt x="62792" y="87466"/>
                </a:lnTo>
                <a:lnTo>
                  <a:pt x="62792" y="81532"/>
                </a:lnTo>
                <a:close/>
                <a:moveTo>
                  <a:pt x="74975" y="81532"/>
                </a:moveTo>
                <a:lnTo>
                  <a:pt x="74975" y="87466"/>
                </a:lnTo>
                <a:lnTo>
                  <a:pt x="69039" y="87466"/>
                </a:lnTo>
                <a:lnTo>
                  <a:pt x="69039" y="81532"/>
                </a:lnTo>
                <a:close/>
                <a:moveTo>
                  <a:pt x="81223" y="81532"/>
                </a:moveTo>
                <a:lnTo>
                  <a:pt x="81223" y="87466"/>
                </a:lnTo>
                <a:lnTo>
                  <a:pt x="75286" y="87466"/>
                </a:lnTo>
                <a:lnTo>
                  <a:pt x="75286" y="81532"/>
                </a:lnTo>
                <a:close/>
                <a:moveTo>
                  <a:pt x="87470" y="81532"/>
                </a:moveTo>
                <a:lnTo>
                  <a:pt x="87470" y="87466"/>
                </a:lnTo>
                <a:lnTo>
                  <a:pt x="81535" y="87466"/>
                </a:lnTo>
                <a:lnTo>
                  <a:pt x="81535" y="81532"/>
                </a:lnTo>
                <a:close/>
                <a:moveTo>
                  <a:pt x="93718" y="81532"/>
                </a:moveTo>
                <a:lnTo>
                  <a:pt x="93718" y="87466"/>
                </a:lnTo>
                <a:lnTo>
                  <a:pt x="87784" y="87466"/>
                </a:lnTo>
                <a:lnTo>
                  <a:pt x="87784" y="81532"/>
                </a:lnTo>
                <a:close/>
                <a:moveTo>
                  <a:pt x="99967" y="81532"/>
                </a:moveTo>
                <a:lnTo>
                  <a:pt x="99967" y="87466"/>
                </a:lnTo>
                <a:lnTo>
                  <a:pt x="94031" y="87466"/>
                </a:lnTo>
                <a:lnTo>
                  <a:pt x="94031" y="81532"/>
                </a:lnTo>
                <a:close/>
                <a:moveTo>
                  <a:pt x="106214" y="81532"/>
                </a:moveTo>
                <a:lnTo>
                  <a:pt x="106214" y="87466"/>
                </a:lnTo>
                <a:lnTo>
                  <a:pt x="100278" y="87466"/>
                </a:lnTo>
                <a:lnTo>
                  <a:pt x="100278" y="81532"/>
                </a:lnTo>
                <a:close/>
                <a:moveTo>
                  <a:pt x="112461" y="81532"/>
                </a:moveTo>
                <a:lnTo>
                  <a:pt x="112461" y="87466"/>
                </a:lnTo>
                <a:lnTo>
                  <a:pt x="106527" y="87466"/>
                </a:lnTo>
                <a:lnTo>
                  <a:pt x="106527" y="81532"/>
                </a:lnTo>
                <a:close/>
                <a:moveTo>
                  <a:pt x="118710" y="81532"/>
                </a:moveTo>
                <a:lnTo>
                  <a:pt x="118710" y="87466"/>
                </a:lnTo>
                <a:lnTo>
                  <a:pt x="112774" y="87466"/>
                </a:lnTo>
                <a:lnTo>
                  <a:pt x="112774" y="81532"/>
                </a:lnTo>
                <a:close/>
                <a:moveTo>
                  <a:pt x="124957" y="81532"/>
                </a:moveTo>
                <a:lnTo>
                  <a:pt x="124957" y="87466"/>
                </a:lnTo>
                <a:lnTo>
                  <a:pt x="119021" y="87466"/>
                </a:lnTo>
                <a:lnTo>
                  <a:pt x="119021" y="81532"/>
                </a:lnTo>
                <a:close/>
                <a:moveTo>
                  <a:pt x="131204" y="81532"/>
                </a:moveTo>
                <a:lnTo>
                  <a:pt x="131204" y="87466"/>
                </a:lnTo>
                <a:lnTo>
                  <a:pt x="125270" y="87466"/>
                </a:lnTo>
                <a:lnTo>
                  <a:pt x="125270" y="81532"/>
                </a:lnTo>
                <a:close/>
                <a:moveTo>
                  <a:pt x="137451" y="81532"/>
                </a:moveTo>
                <a:lnTo>
                  <a:pt x="137451" y="87466"/>
                </a:lnTo>
                <a:lnTo>
                  <a:pt x="131517" y="87466"/>
                </a:lnTo>
                <a:lnTo>
                  <a:pt x="131517" y="81532"/>
                </a:lnTo>
                <a:close/>
                <a:moveTo>
                  <a:pt x="143702" y="81532"/>
                </a:moveTo>
                <a:lnTo>
                  <a:pt x="143702" y="87466"/>
                </a:lnTo>
                <a:lnTo>
                  <a:pt x="137766" y="87466"/>
                </a:lnTo>
                <a:lnTo>
                  <a:pt x="137766" y="81532"/>
                </a:lnTo>
                <a:close/>
                <a:moveTo>
                  <a:pt x="149949" y="81532"/>
                </a:moveTo>
                <a:lnTo>
                  <a:pt x="149949" y="87466"/>
                </a:lnTo>
                <a:lnTo>
                  <a:pt x="144015" y="87466"/>
                </a:lnTo>
                <a:lnTo>
                  <a:pt x="144015" y="81532"/>
                </a:lnTo>
                <a:close/>
                <a:moveTo>
                  <a:pt x="156196" y="81532"/>
                </a:moveTo>
                <a:lnTo>
                  <a:pt x="156196" y="87466"/>
                </a:lnTo>
                <a:lnTo>
                  <a:pt x="150262" y="87466"/>
                </a:lnTo>
                <a:lnTo>
                  <a:pt x="150262" y="81532"/>
                </a:lnTo>
                <a:close/>
                <a:moveTo>
                  <a:pt x="162445" y="81532"/>
                </a:moveTo>
                <a:lnTo>
                  <a:pt x="162445" y="87466"/>
                </a:lnTo>
                <a:lnTo>
                  <a:pt x="156509" y="87466"/>
                </a:lnTo>
                <a:lnTo>
                  <a:pt x="156509" y="81532"/>
                </a:lnTo>
                <a:close/>
                <a:moveTo>
                  <a:pt x="168692" y="81532"/>
                </a:moveTo>
                <a:lnTo>
                  <a:pt x="168692" y="87466"/>
                </a:lnTo>
                <a:lnTo>
                  <a:pt x="162756" y="87466"/>
                </a:lnTo>
                <a:lnTo>
                  <a:pt x="162756" y="81532"/>
                </a:lnTo>
                <a:close/>
                <a:moveTo>
                  <a:pt x="174939" y="81532"/>
                </a:moveTo>
                <a:lnTo>
                  <a:pt x="174939" y="87466"/>
                </a:lnTo>
                <a:lnTo>
                  <a:pt x="169005" y="87466"/>
                </a:lnTo>
                <a:lnTo>
                  <a:pt x="169005" y="81532"/>
                </a:lnTo>
                <a:close/>
                <a:moveTo>
                  <a:pt x="181186" y="81532"/>
                </a:moveTo>
                <a:lnTo>
                  <a:pt x="181186" y="87466"/>
                </a:lnTo>
                <a:lnTo>
                  <a:pt x="175252" y="87466"/>
                </a:lnTo>
                <a:lnTo>
                  <a:pt x="175252" y="81532"/>
                </a:lnTo>
                <a:close/>
                <a:moveTo>
                  <a:pt x="187435" y="81532"/>
                </a:moveTo>
                <a:lnTo>
                  <a:pt x="187435" y="87466"/>
                </a:lnTo>
                <a:lnTo>
                  <a:pt x="181499" y="87466"/>
                </a:lnTo>
                <a:lnTo>
                  <a:pt x="181499" y="81532"/>
                </a:lnTo>
                <a:close/>
                <a:moveTo>
                  <a:pt x="193684" y="81532"/>
                </a:moveTo>
                <a:lnTo>
                  <a:pt x="193684" y="87466"/>
                </a:lnTo>
                <a:lnTo>
                  <a:pt x="187749" y="87466"/>
                </a:lnTo>
                <a:lnTo>
                  <a:pt x="187749" y="81532"/>
                </a:lnTo>
                <a:close/>
                <a:moveTo>
                  <a:pt x="199931" y="81532"/>
                </a:moveTo>
                <a:lnTo>
                  <a:pt x="199931" y="87466"/>
                </a:lnTo>
                <a:lnTo>
                  <a:pt x="193996" y="87466"/>
                </a:lnTo>
                <a:lnTo>
                  <a:pt x="193996" y="81532"/>
                </a:lnTo>
                <a:close/>
                <a:moveTo>
                  <a:pt x="206180" y="81532"/>
                </a:moveTo>
                <a:lnTo>
                  <a:pt x="206180" y="87466"/>
                </a:lnTo>
                <a:lnTo>
                  <a:pt x="200244" y="87466"/>
                </a:lnTo>
                <a:lnTo>
                  <a:pt x="200244" y="81532"/>
                </a:lnTo>
                <a:close/>
                <a:moveTo>
                  <a:pt x="212427" y="81532"/>
                </a:moveTo>
                <a:lnTo>
                  <a:pt x="212427" y="87466"/>
                </a:lnTo>
                <a:lnTo>
                  <a:pt x="206491" y="87466"/>
                </a:lnTo>
                <a:lnTo>
                  <a:pt x="206491" y="81532"/>
                </a:lnTo>
                <a:close/>
                <a:moveTo>
                  <a:pt x="218674" y="81532"/>
                </a:moveTo>
                <a:lnTo>
                  <a:pt x="218674" y="87466"/>
                </a:lnTo>
                <a:lnTo>
                  <a:pt x="212739" y="87466"/>
                </a:lnTo>
                <a:lnTo>
                  <a:pt x="212739" y="81532"/>
                </a:lnTo>
                <a:close/>
                <a:moveTo>
                  <a:pt x="224921" y="81532"/>
                </a:moveTo>
                <a:lnTo>
                  <a:pt x="224921" y="87466"/>
                </a:lnTo>
                <a:lnTo>
                  <a:pt x="218987" y="87466"/>
                </a:lnTo>
                <a:lnTo>
                  <a:pt x="218987" y="81532"/>
                </a:lnTo>
                <a:close/>
                <a:moveTo>
                  <a:pt x="231170" y="81532"/>
                </a:moveTo>
                <a:lnTo>
                  <a:pt x="231170" y="87466"/>
                </a:lnTo>
                <a:lnTo>
                  <a:pt x="225234" y="87466"/>
                </a:lnTo>
                <a:lnTo>
                  <a:pt x="225234" y="81532"/>
                </a:lnTo>
                <a:close/>
                <a:moveTo>
                  <a:pt x="237417" y="81532"/>
                </a:moveTo>
                <a:lnTo>
                  <a:pt x="237417" y="87466"/>
                </a:lnTo>
                <a:lnTo>
                  <a:pt x="231481" y="87466"/>
                </a:lnTo>
                <a:lnTo>
                  <a:pt x="231481" y="81532"/>
                </a:lnTo>
                <a:close/>
                <a:moveTo>
                  <a:pt x="243664" y="81532"/>
                </a:moveTo>
                <a:lnTo>
                  <a:pt x="243664" y="87466"/>
                </a:lnTo>
                <a:lnTo>
                  <a:pt x="237729" y="87466"/>
                </a:lnTo>
                <a:lnTo>
                  <a:pt x="237729" y="81532"/>
                </a:lnTo>
                <a:close/>
                <a:moveTo>
                  <a:pt x="249911" y="81532"/>
                </a:moveTo>
                <a:lnTo>
                  <a:pt x="249911" y="87466"/>
                </a:lnTo>
                <a:lnTo>
                  <a:pt x="243977" y="87466"/>
                </a:lnTo>
                <a:lnTo>
                  <a:pt x="243977" y="81532"/>
                </a:lnTo>
                <a:close/>
                <a:moveTo>
                  <a:pt x="256161" y="81532"/>
                </a:moveTo>
                <a:lnTo>
                  <a:pt x="256161" y="87466"/>
                </a:lnTo>
                <a:lnTo>
                  <a:pt x="250225" y="87466"/>
                </a:lnTo>
                <a:lnTo>
                  <a:pt x="250225" y="81532"/>
                </a:lnTo>
                <a:close/>
                <a:moveTo>
                  <a:pt x="262409" y="81532"/>
                </a:moveTo>
                <a:lnTo>
                  <a:pt x="262409" y="87466"/>
                </a:lnTo>
                <a:lnTo>
                  <a:pt x="256474" y="87466"/>
                </a:lnTo>
                <a:lnTo>
                  <a:pt x="256474" y="81532"/>
                </a:lnTo>
                <a:close/>
                <a:moveTo>
                  <a:pt x="268656" y="81532"/>
                </a:moveTo>
                <a:lnTo>
                  <a:pt x="268656" y="87466"/>
                </a:lnTo>
                <a:lnTo>
                  <a:pt x="262721" y="87466"/>
                </a:lnTo>
                <a:lnTo>
                  <a:pt x="262721" y="81532"/>
                </a:lnTo>
                <a:close/>
                <a:moveTo>
                  <a:pt x="274904" y="81532"/>
                </a:moveTo>
                <a:lnTo>
                  <a:pt x="274904" y="87466"/>
                </a:lnTo>
                <a:lnTo>
                  <a:pt x="268968" y="87466"/>
                </a:lnTo>
                <a:lnTo>
                  <a:pt x="268968" y="81532"/>
                </a:lnTo>
                <a:close/>
                <a:moveTo>
                  <a:pt x="6251" y="87779"/>
                </a:moveTo>
                <a:lnTo>
                  <a:pt x="6251" y="93713"/>
                </a:lnTo>
                <a:lnTo>
                  <a:pt x="315" y="93713"/>
                </a:lnTo>
                <a:lnTo>
                  <a:pt x="315" y="87779"/>
                </a:lnTo>
                <a:close/>
                <a:moveTo>
                  <a:pt x="12498" y="87779"/>
                </a:moveTo>
                <a:lnTo>
                  <a:pt x="12498" y="93713"/>
                </a:lnTo>
                <a:lnTo>
                  <a:pt x="6562" y="93713"/>
                </a:lnTo>
                <a:lnTo>
                  <a:pt x="6562" y="87779"/>
                </a:lnTo>
                <a:close/>
                <a:moveTo>
                  <a:pt x="18745" y="87779"/>
                </a:moveTo>
                <a:lnTo>
                  <a:pt x="18745" y="93713"/>
                </a:lnTo>
                <a:lnTo>
                  <a:pt x="12810" y="93713"/>
                </a:lnTo>
                <a:lnTo>
                  <a:pt x="12810" y="87779"/>
                </a:lnTo>
                <a:close/>
                <a:moveTo>
                  <a:pt x="24992" y="87779"/>
                </a:moveTo>
                <a:lnTo>
                  <a:pt x="24992" y="93713"/>
                </a:lnTo>
                <a:lnTo>
                  <a:pt x="19058" y="93713"/>
                </a:lnTo>
                <a:lnTo>
                  <a:pt x="19058" y="87779"/>
                </a:lnTo>
                <a:close/>
                <a:moveTo>
                  <a:pt x="31242" y="87779"/>
                </a:moveTo>
                <a:lnTo>
                  <a:pt x="31242" y="93713"/>
                </a:lnTo>
                <a:lnTo>
                  <a:pt x="25305" y="93713"/>
                </a:lnTo>
                <a:lnTo>
                  <a:pt x="25305" y="87779"/>
                </a:lnTo>
                <a:close/>
                <a:moveTo>
                  <a:pt x="37489" y="87779"/>
                </a:moveTo>
                <a:lnTo>
                  <a:pt x="37489" y="93713"/>
                </a:lnTo>
                <a:lnTo>
                  <a:pt x="31553" y="93713"/>
                </a:lnTo>
                <a:lnTo>
                  <a:pt x="31553" y="87779"/>
                </a:lnTo>
                <a:close/>
                <a:moveTo>
                  <a:pt x="43737" y="87779"/>
                </a:moveTo>
                <a:lnTo>
                  <a:pt x="43737" y="93713"/>
                </a:lnTo>
                <a:lnTo>
                  <a:pt x="37802" y="93713"/>
                </a:lnTo>
                <a:lnTo>
                  <a:pt x="37802" y="87779"/>
                </a:lnTo>
                <a:close/>
                <a:moveTo>
                  <a:pt x="49985" y="87779"/>
                </a:moveTo>
                <a:lnTo>
                  <a:pt x="49985" y="93713"/>
                </a:lnTo>
                <a:lnTo>
                  <a:pt x="44049" y="93713"/>
                </a:lnTo>
                <a:lnTo>
                  <a:pt x="44049" y="87779"/>
                </a:lnTo>
                <a:close/>
                <a:moveTo>
                  <a:pt x="56232" y="87779"/>
                </a:moveTo>
                <a:lnTo>
                  <a:pt x="56232" y="93713"/>
                </a:lnTo>
                <a:lnTo>
                  <a:pt x="50296" y="93713"/>
                </a:lnTo>
                <a:lnTo>
                  <a:pt x="50296" y="87779"/>
                </a:lnTo>
                <a:close/>
                <a:moveTo>
                  <a:pt x="62480" y="87779"/>
                </a:moveTo>
                <a:lnTo>
                  <a:pt x="62480" y="93713"/>
                </a:lnTo>
                <a:lnTo>
                  <a:pt x="56545" y="93713"/>
                </a:lnTo>
                <a:lnTo>
                  <a:pt x="56545" y="87779"/>
                </a:lnTo>
                <a:close/>
                <a:moveTo>
                  <a:pt x="68727" y="87779"/>
                </a:moveTo>
                <a:lnTo>
                  <a:pt x="68727" y="93713"/>
                </a:lnTo>
                <a:lnTo>
                  <a:pt x="62792" y="93713"/>
                </a:lnTo>
                <a:lnTo>
                  <a:pt x="62792" y="87779"/>
                </a:lnTo>
                <a:close/>
                <a:moveTo>
                  <a:pt x="74975" y="87779"/>
                </a:moveTo>
                <a:lnTo>
                  <a:pt x="74975" y="93713"/>
                </a:lnTo>
                <a:lnTo>
                  <a:pt x="69039" y="93713"/>
                </a:lnTo>
                <a:lnTo>
                  <a:pt x="69039" y="87779"/>
                </a:lnTo>
                <a:close/>
                <a:moveTo>
                  <a:pt x="81223" y="87779"/>
                </a:moveTo>
                <a:lnTo>
                  <a:pt x="81223" y="93713"/>
                </a:lnTo>
                <a:lnTo>
                  <a:pt x="75286" y="93713"/>
                </a:lnTo>
                <a:lnTo>
                  <a:pt x="75286" y="87779"/>
                </a:lnTo>
                <a:close/>
                <a:moveTo>
                  <a:pt x="87470" y="87779"/>
                </a:moveTo>
                <a:lnTo>
                  <a:pt x="87470" y="93713"/>
                </a:lnTo>
                <a:lnTo>
                  <a:pt x="81535" y="93713"/>
                </a:lnTo>
                <a:lnTo>
                  <a:pt x="81535" y="87779"/>
                </a:lnTo>
                <a:close/>
                <a:moveTo>
                  <a:pt x="93718" y="87779"/>
                </a:moveTo>
                <a:lnTo>
                  <a:pt x="93718" y="93713"/>
                </a:lnTo>
                <a:lnTo>
                  <a:pt x="87784" y="93713"/>
                </a:lnTo>
                <a:lnTo>
                  <a:pt x="87784" y="87779"/>
                </a:lnTo>
                <a:close/>
                <a:moveTo>
                  <a:pt x="162445" y="87779"/>
                </a:moveTo>
                <a:lnTo>
                  <a:pt x="162445" y="93713"/>
                </a:lnTo>
                <a:lnTo>
                  <a:pt x="156509" y="93713"/>
                </a:lnTo>
                <a:lnTo>
                  <a:pt x="156509" y="87779"/>
                </a:lnTo>
                <a:close/>
                <a:moveTo>
                  <a:pt x="168692" y="87779"/>
                </a:moveTo>
                <a:lnTo>
                  <a:pt x="168692" y="93713"/>
                </a:lnTo>
                <a:lnTo>
                  <a:pt x="162756" y="93713"/>
                </a:lnTo>
                <a:lnTo>
                  <a:pt x="162756" y="87779"/>
                </a:lnTo>
                <a:close/>
                <a:moveTo>
                  <a:pt x="174939" y="87779"/>
                </a:moveTo>
                <a:lnTo>
                  <a:pt x="174939" y="93713"/>
                </a:lnTo>
                <a:lnTo>
                  <a:pt x="169005" y="93713"/>
                </a:lnTo>
                <a:lnTo>
                  <a:pt x="169005" y="87779"/>
                </a:lnTo>
                <a:close/>
                <a:moveTo>
                  <a:pt x="181186" y="87779"/>
                </a:moveTo>
                <a:lnTo>
                  <a:pt x="181186" y="93713"/>
                </a:lnTo>
                <a:lnTo>
                  <a:pt x="175252" y="93713"/>
                </a:lnTo>
                <a:lnTo>
                  <a:pt x="175252" y="87779"/>
                </a:lnTo>
                <a:close/>
                <a:moveTo>
                  <a:pt x="187435" y="87779"/>
                </a:moveTo>
                <a:lnTo>
                  <a:pt x="187435" y="93713"/>
                </a:lnTo>
                <a:lnTo>
                  <a:pt x="181499" y="93713"/>
                </a:lnTo>
                <a:lnTo>
                  <a:pt x="181499" y="87779"/>
                </a:lnTo>
                <a:close/>
                <a:moveTo>
                  <a:pt x="193684" y="87779"/>
                </a:moveTo>
                <a:lnTo>
                  <a:pt x="193684" y="93713"/>
                </a:lnTo>
                <a:lnTo>
                  <a:pt x="187749" y="93713"/>
                </a:lnTo>
                <a:lnTo>
                  <a:pt x="187749" y="87779"/>
                </a:lnTo>
                <a:close/>
                <a:moveTo>
                  <a:pt x="199931" y="87779"/>
                </a:moveTo>
                <a:lnTo>
                  <a:pt x="199931" y="93713"/>
                </a:lnTo>
                <a:lnTo>
                  <a:pt x="193996" y="93713"/>
                </a:lnTo>
                <a:lnTo>
                  <a:pt x="193996" y="87779"/>
                </a:lnTo>
                <a:close/>
                <a:moveTo>
                  <a:pt x="206180" y="87779"/>
                </a:moveTo>
                <a:lnTo>
                  <a:pt x="206180" y="93713"/>
                </a:lnTo>
                <a:lnTo>
                  <a:pt x="200244" y="93713"/>
                </a:lnTo>
                <a:lnTo>
                  <a:pt x="200244" y="87779"/>
                </a:lnTo>
                <a:close/>
                <a:moveTo>
                  <a:pt x="212427" y="87779"/>
                </a:moveTo>
                <a:lnTo>
                  <a:pt x="212427" y="93713"/>
                </a:lnTo>
                <a:lnTo>
                  <a:pt x="206491" y="93713"/>
                </a:lnTo>
                <a:lnTo>
                  <a:pt x="206491" y="87779"/>
                </a:lnTo>
                <a:close/>
                <a:moveTo>
                  <a:pt x="99967" y="87781"/>
                </a:moveTo>
                <a:lnTo>
                  <a:pt x="99967" y="93717"/>
                </a:lnTo>
                <a:lnTo>
                  <a:pt x="94031" y="93717"/>
                </a:lnTo>
                <a:lnTo>
                  <a:pt x="94031" y="87781"/>
                </a:lnTo>
                <a:close/>
                <a:moveTo>
                  <a:pt x="106214" y="87781"/>
                </a:moveTo>
                <a:lnTo>
                  <a:pt x="106214" y="93717"/>
                </a:lnTo>
                <a:lnTo>
                  <a:pt x="100278" y="93717"/>
                </a:lnTo>
                <a:lnTo>
                  <a:pt x="100278" y="87781"/>
                </a:lnTo>
                <a:close/>
                <a:moveTo>
                  <a:pt x="112461" y="87781"/>
                </a:moveTo>
                <a:lnTo>
                  <a:pt x="112461" y="93717"/>
                </a:lnTo>
                <a:lnTo>
                  <a:pt x="106527" y="93717"/>
                </a:lnTo>
                <a:lnTo>
                  <a:pt x="106527" y="87781"/>
                </a:lnTo>
                <a:close/>
                <a:moveTo>
                  <a:pt x="118710" y="87781"/>
                </a:moveTo>
                <a:lnTo>
                  <a:pt x="118710" y="93717"/>
                </a:lnTo>
                <a:lnTo>
                  <a:pt x="112774" y="93717"/>
                </a:lnTo>
                <a:lnTo>
                  <a:pt x="112774" y="87781"/>
                </a:lnTo>
                <a:close/>
                <a:moveTo>
                  <a:pt x="124957" y="87781"/>
                </a:moveTo>
                <a:lnTo>
                  <a:pt x="124957" y="93717"/>
                </a:lnTo>
                <a:lnTo>
                  <a:pt x="119021" y="93717"/>
                </a:lnTo>
                <a:lnTo>
                  <a:pt x="119021" y="87781"/>
                </a:lnTo>
                <a:close/>
                <a:moveTo>
                  <a:pt x="131204" y="87781"/>
                </a:moveTo>
                <a:lnTo>
                  <a:pt x="131204" y="93717"/>
                </a:lnTo>
                <a:lnTo>
                  <a:pt x="125270" y="93717"/>
                </a:lnTo>
                <a:lnTo>
                  <a:pt x="125270" y="87781"/>
                </a:lnTo>
                <a:close/>
                <a:moveTo>
                  <a:pt x="137451" y="87781"/>
                </a:moveTo>
                <a:lnTo>
                  <a:pt x="137451" y="93717"/>
                </a:lnTo>
                <a:lnTo>
                  <a:pt x="131517" y="93717"/>
                </a:lnTo>
                <a:lnTo>
                  <a:pt x="131517" y="87781"/>
                </a:lnTo>
                <a:close/>
                <a:moveTo>
                  <a:pt x="143702" y="87781"/>
                </a:moveTo>
                <a:lnTo>
                  <a:pt x="143702" y="93717"/>
                </a:lnTo>
                <a:lnTo>
                  <a:pt x="137766" y="93717"/>
                </a:lnTo>
                <a:lnTo>
                  <a:pt x="137766" y="87781"/>
                </a:lnTo>
                <a:close/>
                <a:moveTo>
                  <a:pt x="149949" y="87781"/>
                </a:moveTo>
                <a:lnTo>
                  <a:pt x="149949" y="93717"/>
                </a:lnTo>
                <a:lnTo>
                  <a:pt x="144015" y="93717"/>
                </a:lnTo>
                <a:lnTo>
                  <a:pt x="144015" y="87781"/>
                </a:lnTo>
                <a:close/>
                <a:moveTo>
                  <a:pt x="156196" y="87781"/>
                </a:moveTo>
                <a:lnTo>
                  <a:pt x="156196" y="93717"/>
                </a:lnTo>
                <a:lnTo>
                  <a:pt x="150262" y="93717"/>
                </a:lnTo>
                <a:lnTo>
                  <a:pt x="150262" y="87781"/>
                </a:lnTo>
                <a:close/>
                <a:moveTo>
                  <a:pt x="218674" y="87781"/>
                </a:moveTo>
                <a:lnTo>
                  <a:pt x="218674" y="93717"/>
                </a:lnTo>
                <a:lnTo>
                  <a:pt x="212739" y="93717"/>
                </a:lnTo>
                <a:lnTo>
                  <a:pt x="212739" y="87781"/>
                </a:lnTo>
                <a:close/>
                <a:moveTo>
                  <a:pt x="224921" y="87781"/>
                </a:moveTo>
                <a:lnTo>
                  <a:pt x="224921" y="93717"/>
                </a:lnTo>
                <a:lnTo>
                  <a:pt x="218987" y="93717"/>
                </a:lnTo>
                <a:lnTo>
                  <a:pt x="218987" y="87781"/>
                </a:lnTo>
                <a:close/>
                <a:moveTo>
                  <a:pt x="231170" y="87781"/>
                </a:moveTo>
                <a:lnTo>
                  <a:pt x="231170" y="93717"/>
                </a:lnTo>
                <a:lnTo>
                  <a:pt x="225234" y="93717"/>
                </a:lnTo>
                <a:lnTo>
                  <a:pt x="225234" y="87781"/>
                </a:lnTo>
                <a:close/>
                <a:moveTo>
                  <a:pt x="237417" y="87781"/>
                </a:moveTo>
                <a:lnTo>
                  <a:pt x="237417" y="93717"/>
                </a:lnTo>
                <a:lnTo>
                  <a:pt x="231481" y="93717"/>
                </a:lnTo>
                <a:lnTo>
                  <a:pt x="231481" y="87781"/>
                </a:lnTo>
                <a:close/>
                <a:moveTo>
                  <a:pt x="243664" y="87781"/>
                </a:moveTo>
                <a:lnTo>
                  <a:pt x="243664" y="93717"/>
                </a:lnTo>
                <a:lnTo>
                  <a:pt x="237729" y="93717"/>
                </a:lnTo>
                <a:lnTo>
                  <a:pt x="237729" y="87781"/>
                </a:lnTo>
                <a:close/>
                <a:moveTo>
                  <a:pt x="249911" y="87781"/>
                </a:moveTo>
                <a:lnTo>
                  <a:pt x="249911" y="93717"/>
                </a:lnTo>
                <a:lnTo>
                  <a:pt x="243977" y="93717"/>
                </a:lnTo>
                <a:lnTo>
                  <a:pt x="243977" y="87781"/>
                </a:lnTo>
                <a:close/>
                <a:moveTo>
                  <a:pt x="256161" y="87781"/>
                </a:moveTo>
                <a:lnTo>
                  <a:pt x="256161" y="93717"/>
                </a:lnTo>
                <a:lnTo>
                  <a:pt x="250225" y="93717"/>
                </a:lnTo>
                <a:lnTo>
                  <a:pt x="250225" y="87781"/>
                </a:lnTo>
                <a:close/>
                <a:moveTo>
                  <a:pt x="262409" y="87781"/>
                </a:moveTo>
                <a:lnTo>
                  <a:pt x="262409" y="93717"/>
                </a:lnTo>
                <a:lnTo>
                  <a:pt x="256474" y="93717"/>
                </a:lnTo>
                <a:lnTo>
                  <a:pt x="256474" y="87781"/>
                </a:lnTo>
                <a:close/>
                <a:moveTo>
                  <a:pt x="268656" y="87781"/>
                </a:moveTo>
                <a:lnTo>
                  <a:pt x="268656" y="93717"/>
                </a:lnTo>
                <a:lnTo>
                  <a:pt x="262721" y="93717"/>
                </a:lnTo>
                <a:lnTo>
                  <a:pt x="262721" y="87781"/>
                </a:lnTo>
                <a:close/>
                <a:moveTo>
                  <a:pt x="274904" y="87781"/>
                </a:moveTo>
                <a:lnTo>
                  <a:pt x="274904" y="93717"/>
                </a:lnTo>
                <a:lnTo>
                  <a:pt x="268968" y="93717"/>
                </a:lnTo>
                <a:lnTo>
                  <a:pt x="268968" y="87781"/>
                </a:lnTo>
                <a:close/>
                <a:moveTo>
                  <a:pt x="6251" y="94028"/>
                </a:moveTo>
                <a:lnTo>
                  <a:pt x="6251" y="99964"/>
                </a:lnTo>
                <a:lnTo>
                  <a:pt x="315" y="99964"/>
                </a:lnTo>
                <a:lnTo>
                  <a:pt x="315" y="94028"/>
                </a:lnTo>
                <a:close/>
                <a:moveTo>
                  <a:pt x="12498" y="94028"/>
                </a:moveTo>
                <a:lnTo>
                  <a:pt x="12498" y="99964"/>
                </a:lnTo>
                <a:lnTo>
                  <a:pt x="6562" y="99964"/>
                </a:lnTo>
                <a:lnTo>
                  <a:pt x="6562" y="94028"/>
                </a:lnTo>
                <a:close/>
                <a:moveTo>
                  <a:pt x="18745" y="94028"/>
                </a:moveTo>
                <a:lnTo>
                  <a:pt x="18745" y="99964"/>
                </a:lnTo>
                <a:lnTo>
                  <a:pt x="12810" y="99964"/>
                </a:lnTo>
                <a:lnTo>
                  <a:pt x="12810" y="94028"/>
                </a:lnTo>
                <a:close/>
                <a:moveTo>
                  <a:pt x="24992" y="94028"/>
                </a:moveTo>
                <a:lnTo>
                  <a:pt x="24992" y="99964"/>
                </a:lnTo>
                <a:lnTo>
                  <a:pt x="19058" y="99964"/>
                </a:lnTo>
                <a:lnTo>
                  <a:pt x="19058" y="94028"/>
                </a:lnTo>
                <a:close/>
                <a:moveTo>
                  <a:pt x="31242" y="94028"/>
                </a:moveTo>
                <a:lnTo>
                  <a:pt x="31242" y="99964"/>
                </a:lnTo>
                <a:lnTo>
                  <a:pt x="25305" y="99964"/>
                </a:lnTo>
                <a:lnTo>
                  <a:pt x="25305" y="94028"/>
                </a:lnTo>
                <a:close/>
                <a:moveTo>
                  <a:pt x="37489" y="94028"/>
                </a:moveTo>
                <a:lnTo>
                  <a:pt x="37489" y="99964"/>
                </a:lnTo>
                <a:lnTo>
                  <a:pt x="31553" y="99964"/>
                </a:lnTo>
                <a:lnTo>
                  <a:pt x="31553" y="94028"/>
                </a:lnTo>
                <a:close/>
                <a:moveTo>
                  <a:pt x="43737" y="94028"/>
                </a:moveTo>
                <a:lnTo>
                  <a:pt x="43737" y="99964"/>
                </a:lnTo>
                <a:lnTo>
                  <a:pt x="37802" y="99964"/>
                </a:lnTo>
                <a:lnTo>
                  <a:pt x="37802" y="94028"/>
                </a:lnTo>
                <a:close/>
                <a:moveTo>
                  <a:pt x="49985" y="94028"/>
                </a:moveTo>
                <a:lnTo>
                  <a:pt x="49985" y="99964"/>
                </a:lnTo>
                <a:lnTo>
                  <a:pt x="44049" y="99964"/>
                </a:lnTo>
                <a:lnTo>
                  <a:pt x="44049" y="94028"/>
                </a:lnTo>
                <a:close/>
                <a:moveTo>
                  <a:pt x="56232" y="94028"/>
                </a:moveTo>
                <a:lnTo>
                  <a:pt x="56232" y="99964"/>
                </a:lnTo>
                <a:lnTo>
                  <a:pt x="50296" y="99964"/>
                </a:lnTo>
                <a:lnTo>
                  <a:pt x="50296" y="94028"/>
                </a:lnTo>
                <a:close/>
                <a:moveTo>
                  <a:pt x="62480" y="94028"/>
                </a:moveTo>
                <a:lnTo>
                  <a:pt x="62480" y="99964"/>
                </a:lnTo>
                <a:lnTo>
                  <a:pt x="56545" y="99964"/>
                </a:lnTo>
                <a:lnTo>
                  <a:pt x="56545" y="94028"/>
                </a:lnTo>
                <a:close/>
                <a:moveTo>
                  <a:pt x="68727" y="94028"/>
                </a:moveTo>
                <a:lnTo>
                  <a:pt x="68727" y="99964"/>
                </a:lnTo>
                <a:lnTo>
                  <a:pt x="62792" y="99964"/>
                </a:lnTo>
                <a:lnTo>
                  <a:pt x="62792" y="94028"/>
                </a:lnTo>
                <a:close/>
                <a:moveTo>
                  <a:pt x="74975" y="94028"/>
                </a:moveTo>
                <a:lnTo>
                  <a:pt x="74975" y="99964"/>
                </a:lnTo>
                <a:lnTo>
                  <a:pt x="69039" y="99964"/>
                </a:lnTo>
                <a:lnTo>
                  <a:pt x="69039" y="94028"/>
                </a:lnTo>
                <a:close/>
                <a:moveTo>
                  <a:pt x="81223" y="94028"/>
                </a:moveTo>
                <a:lnTo>
                  <a:pt x="81223" y="99964"/>
                </a:lnTo>
                <a:lnTo>
                  <a:pt x="75286" y="99964"/>
                </a:lnTo>
                <a:lnTo>
                  <a:pt x="75286" y="94028"/>
                </a:lnTo>
                <a:close/>
                <a:moveTo>
                  <a:pt x="87470" y="94028"/>
                </a:moveTo>
                <a:lnTo>
                  <a:pt x="87470" y="99964"/>
                </a:lnTo>
                <a:lnTo>
                  <a:pt x="81535" y="99964"/>
                </a:lnTo>
                <a:lnTo>
                  <a:pt x="81535" y="94028"/>
                </a:lnTo>
                <a:close/>
                <a:moveTo>
                  <a:pt x="93718" y="94028"/>
                </a:moveTo>
                <a:lnTo>
                  <a:pt x="93718" y="99964"/>
                </a:lnTo>
                <a:lnTo>
                  <a:pt x="87784" y="99964"/>
                </a:lnTo>
                <a:lnTo>
                  <a:pt x="87784" y="94028"/>
                </a:lnTo>
                <a:close/>
                <a:moveTo>
                  <a:pt x="99967" y="94028"/>
                </a:moveTo>
                <a:lnTo>
                  <a:pt x="99967" y="99964"/>
                </a:lnTo>
                <a:lnTo>
                  <a:pt x="94031" y="99964"/>
                </a:lnTo>
                <a:lnTo>
                  <a:pt x="94031" y="94028"/>
                </a:lnTo>
                <a:close/>
                <a:moveTo>
                  <a:pt x="106214" y="94029"/>
                </a:moveTo>
                <a:lnTo>
                  <a:pt x="106214" y="99964"/>
                </a:lnTo>
                <a:lnTo>
                  <a:pt x="100278" y="99964"/>
                </a:lnTo>
                <a:lnTo>
                  <a:pt x="100278" y="94029"/>
                </a:lnTo>
                <a:close/>
                <a:moveTo>
                  <a:pt x="112461" y="94029"/>
                </a:moveTo>
                <a:lnTo>
                  <a:pt x="112461" y="99964"/>
                </a:lnTo>
                <a:lnTo>
                  <a:pt x="106527" y="99964"/>
                </a:lnTo>
                <a:lnTo>
                  <a:pt x="106527" y="94029"/>
                </a:lnTo>
                <a:close/>
                <a:moveTo>
                  <a:pt x="118710" y="94029"/>
                </a:moveTo>
                <a:lnTo>
                  <a:pt x="118710" y="99964"/>
                </a:lnTo>
                <a:lnTo>
                  <a:pt x="112774" y="99964"/>
                </a:lnTo>
                <a:lnTo>
                  <a:pt x="112774" y="94029"/>
                </a:lnTo>
                <a:close/>
                <a:moveTo>
                  <a:pt x="124957" y="94029"/>
                </a:moveTo>
                <a:lnTo>
                  <a:pt x="124957" y="99964"/>
                </a:lnTo>
                <a:lnTo>
                  <a:pt x="119021" y="99964"/>
                </a:lnTo>
                <a:lnTo>
                  <a:pt x="119021" y="94029"/>
                </a:lnTo>
                <a:close/>
                <a:moveTo>
                  <a:pt x="131204" y="94029"/>
                </a:moveTo>
                <a:lnTo>
                  <a:pt x="131204" y="99964"/>
                </a:lnTo>
                <a:lnTo>
                  <a:pt x="125270" y="99964"/>
                </a:lnTo>
                <a:lnTo>
                  <a:pt x="125270" y="94029"/>
                </a:lnTo>
                <a:close/>
                <a:moveTo>
                  <a:pt x="137451" y="94029"/>
                </a:moveTo>
                <a:lnTo>
                  <a:pt x="137451" y="99964"/>
                </a:lnTo>
                <a:lnTo>
                  <a:pt x="131517" y="99964"/>
                </a:lnTo>
                <a:lnTo>
                  <a:pt x="131517" y="94029"/>
                </a:lnTo>
                <a:close/>
                <a:moveTo>
                  <a:pt x="143702" y="94029"/>
                </a:moveTo>
                <a:lnTo>
                  <a:pt x="143702" y="99964"/>
                </a:lnTo>
                <a:lnTo>
                  <a:pt x="137766" y="99964"/>
                </a:lnTo>
                <a:lnTo>
                  <a:pt x="137766" y="94029"/>
                </a:lnTo>
                <a:close/>
                <a:moveTo>
                  <a:pt x="149949" y="94029"/>
                </a:moveTo>
                <a:lnTo>
                  <a:pt x="149949" y="99964"/>
                </a:lnTo>
                <a:lnTo>
                  <a:pt x="144015" y="99964"/>
                </a:lnTo>
                <a:lnTo>
                  <a:pt x="144015" y="94029"/>
                </a:lnTo>
                <a:close/>
                <a:moveTo>
                  <a:pt x="156196" y="94029"/>
                </a:moveTo>
                <a:lnTo>
                  <a:pt x="156196" y="99964"/>
                </a:lnTo>
                <a:lnTo>
                  <a:pt x="150262" y="99964"/>
                </a:lnTo>
                <a:lnTo>
                  <a:pt x="150262" y="94029"/>
                </a:lnTo>
                <a:close/>
                <a:moveTo>
                  <a:pt x="162445" y="94028"/>
                </a:moveTo>
                <a:lnTo>
                  <a:pt x="162445" y="99964"/>
                </a:lnTo>
                <a:lnTo>
                  <a:pt x="156509" y="99964"/>
                </a:lnTo>
                <a:lnTo>
                  <a:pt x="156509" y="94028"/>
                </a:lnTo>
                <a:close/>
                <a:moveTo>
                  <a:pt x="168692" y="94028"/>
                </a:moveTo>
                <a:lnTo>
                  <a:pt x="168692" y="99964"/>
                </a:lnTo>
                <a:lnTo>
                  <a:pt x="162756" y="99964"/>
                </a:lnTo>
                <a:lnTo>
                  <a:pt x="162756" y="94028"/>
                </a:lnTo>
                <a:close/>
                <a:moveTo>
                  <a:pt x="174939" y="94028"/>
                </a:moveTo>
                <a:lnTo>
                  <a:pt x="174939" y="99964"/>
                </a:lnTo>
                <a:lnTo>
                  <a:pt x="169005" y="99964"/>
                </a:lnTo>
                <a:lnTo>
                  <a:pt x="169005" y="94028"/>
                </a:lnTo>
                <a:close/>
                <a:moveTo>
                  <a:pt x="181186" y="94028"/>
                </a:moveTo>
                <a:lnTo>
                  <a:pt x="181186" y="99964"/>
                </a:lnTo>
                <a:lnTo>
                  <a:pt x="175252" y="99964"/>
                </a:lnTo>
                <a:lnTo>
                  <a:pt x="175252" y="94028"/>
                </a:lnTo>
                <a:close/>
                <a:moveTo>
                  <a:pt x="187435" y="94028"/>
                </a:moveTo>
                <a:lnTo>
                  <a:pt x="187435" y="99964"/>
                </a:lnTo>
                <a:lnTo>
                  <a:pt x="181499" y="99964"/>
                </a:lnTo>
                <a:lnTo>
                  <a:pt x="181499" y="94028"/>
                </a:lnTo>
                <a:close/>
                <a:moveTo>
                  <a:pt x="193684" y="94028"/>
                </a:moveTo>
                <a:lnTo>
                  <a:pt x="193684" y="99964"/>
                </a:lnTo>
                <a:lnTo>
                  <a:pt x="187749" y="99964"/>
                </a:lnTo>
                <a:lnTo>
                  <a:pt x="187749" y="94028"/>
                </a:lnTo>
                <a:close/>
                <a:moveTo>
                  <a:pt x="199931" y="94028"/>
                </a:moveTo>
                <a:lnTo>
                  <a:pt x="199931" y="99964"/>
                </a:lnTo>
                <a:lnTo>
                  <a:pt x="193996" y="99964"/>
                </a:lnTo>
                <a:lnTo>
                  <a:pt x="193996" y="94028"/>
                </a:lnTo>
                <a:close/>
                <a:moveTo>
                  <a:pt x="206180" y="94028"/>
                </a:moveTo>
                <a:lnTo>
                  <a:pt x="206180" y="99964"/>
                </a:lnTo>
                <a:lnTo>
                  <a:pt x="200244" y="99964"/>
                </a:lnTo>
                <a:lnTo>
                  <a:pt x="200244" y="94028"/>
                </a:lnTo>
                <a:close/>
                <a:moveTo>
                  <a:pt x="212427" y="94028"/>
                </a:moveTo>
                <a:lnTo>
                  <a:pt x="212427" y="99964"/>
                </a:lnTo>
                <a:lnTo>
                  <a:pt x="206491" y="99964"/>
                </a:lnTo>
                <a:lnTo>
                  <a:pt x="206491" y="94028"/>
                </a:lnTo>
                <a:close/>
                <a:moveTo>
                  <a:pt x="218674" y="94028"/>
                </a:moveTo>
                <a:lnTo>
                  <a:pt x="218674" y="99964"/>
                </a:lnTo>
                <a:lnTo>
                  <a:pt x="212739" y="99964"/>
                </a:lnTo>
                <a:lnTo>
                  <a:pt x="212739" y="94028"/>
                </a:lnTo>
                <a:close/>
                <a:moveTo>
                  <a:pt x="224921" y="94029"/>
                </a:moveTo>
                <a:lnTo>
                  <a:pt x="224921" y="99964"/>
                </a:lnTo>
                <a:lnTo>
                  <a:pt x="218987" y="99964"/>
                </a:lnTo>
                <a:lnTo>
                  <a:pt x="218987" y="94029"/>
                </a:lnTo>
                <a:close/>
                <a:moveTo>
                  <a:pt x="231170" y="94029"/>
                </a:moveTo>
                <a:lnTo>
                  <a:pt x="231170" y="99964"/>
                </a:lnTo>
                <a:lnTo>
                  <a:pt x="225234" y="99964"/>
                </a:lnTo>
                <a:lnTo>
                  <a:pt x="225234" y="94029"/>
                </a:lnTo>
                <a:close/>
                <a:moveTo>
                  <a:pt x="237417" y="94029"/>
                </a:moveTo>
                <a:lnTo>
                  <a:pt x="237417" y="99964"/>
                </a:lnTo>
                <a:lnTo>
                  <a:pt x="231481" y="99964"/>
                </a:lnTo>
                <a:lnTo>
                  <a:pt x="231481" y="94029"/>
                </a:lnTo>
                <a:close/>
                <a:moveTo>
                  <a:pt x="243664" y="94029"/>
                </a:moveTo>
                <a:lnTo>
                  <a:pt x="243664" y="99964"/>
                </a:lnTo>
                <a:lnTo>
                  <a:pt x="237729" y="99964"/>
                </a:lnTo>
                <a:lnTo>
                  <a:pt x="237729" y="94029"/>
                </a:lnTo>
                <a:close/>
                <a:moveTo>
                  <a:pt x="249911" y="94029"/>
                </a:moveTo>
                <a:lnTo>
                  <a:pt x="249911" y="99964"/>
                </a:lnTo>
                <a:lnTo>
                  <a:pt x="243977" y="99964"/>
                </a:lnTo>
                <a:lnTo>
                  <a:pt x="243977" y="94029"/>
                </a:lnTo>
                <a:close/>
                <a:moveTo>
                  <a:pt x="256161" y="94029"/>
                </a:moveTo>
                <a:lnTo>
                  <a:pt x="256161" y="99964"/>
                </a:lnTo>
                <a:lnTo>
                  <a:pt x="250225" y="99964"/>
                </a:lnTo>
                <a:lnTo>
                  <a:pt x="250225" y="94029"/>
                </a:lnTo>
                <a:close/>
                <a:moveTo>
                  <a:pt x="262409" y="94029"/>
                </a:moveTo>
                <a:lnTo>
                  <a:pt x="262409" y="99964"/>
                </a:lnTo>
                <a:lnTo>
                  <a:pt x="256474" y="99964"/>
                </a:lnTo>
                <a:lnTo>
                  <a:pt x="256474" y="94029"/>
                </a:lnTo>
                <a:close/>
                <a:moveTo>
                  <a:pt x="268656" y="94029"/>
                </a:moveTo>
                <a:lnTo>
                  <a:pt x="268656" y="99964"/>
                </a:lnTo>
                <a:lnTo>
                  <a:pt x="262721" y="99964"/>
                </a:lnTo>
                <a:lnTo>
                  <a:pt x="262721" y="94029"/>
                </a:lnTo>
                <a:close/>
                <a:moveTo>
                  <a:pt x="274904" y="94029"/>
                </a:moveTo>
                <a:lnTo>
                  <a:pt x="274904" y="99964"/>
                </a:lnTo>
                <a:lnTo>
                  <a:pt x="268968" y="99964"/>
                </a:lnTo>
                <a:lnTo>
                  <a:pt x="268968" y="94029"/>
                </a:lnTo>
                <a:close/>
                <a:moveTo>
                  <a:pt x="6251" y="100276"/>
                </a:moveTo>
                <a:lnTo>
                  <a:pt x="6251" y="106211"/>
                </a:lnTo>
                <a:lnTo>
                  <a:pt x="315" y="106211"/>
                </a:lnTo>
                <a:lnTo>
                  <a:pt x="315" y="100276"/>
                </a:lnTo>
                <a:close/>
                <a:moveTo>
                  <a:pt x="12498" y="100276"/>
                </a:moveTo>
                <a:lnTo>
                  <a:pt x="12498" y="106211"/>
                </a:lnTo>
                <a:lnTo>
                  <a:pt x="6562" y="106211"/>
                </a:lnTo>
                <a:lnTo>
                  <a:pt x="6562" y="100276"/>
                </a:lnTo>
                <a:close/>
                <a:moveTo>
                  <a:pt x="18745" y="100276"/>
                </a:moveTo>
                <a:lnTo>
                  <a:pt x="18745" y="106211"/>
                </a:lnTo>
                <a:lnTo>
                  <a:pt x="12810" y="106211"/>
                </a:lnTo>
                <a:lnTo>
                  <a:pt x="12810" y="100276"/>
                </a:lnTo>
                <a:close/>
                <a:moveTo>
                  <a:pt x="24992" y="100276"/>
                </a:moveTo>
                <a:lnTo>
                  <a:pt x="24992" y="106211"/>
                </a:lnTo>
                <a:lnTo>
                  <a:pt x="19058" y="106211"/>
                </a:lnTo>
                <a:lnTo>
                  <a:pt x="19058" y="100276"/>
                </a:lnTo>
                <a:close/>
                <a:moveTo>
                  <a:pt x="31242" y="100276"/>
                </a:moveTo>
                <a:lnTo>
                  <a:pt x="31242" y="106211"/>
                </a:lnTo>
                <a:lnTo>
                  <a:pt x="25305" y="106211"/>
                </a:lnTo>
                <a:lnTo>
                  <a:pt x="25305" y="100276"/>
                </a:lnTo>
                <a:close/>
                <a:moveTo>
                  <a:pt x="37489" y="100276"/>
                </a:moveTo>
                <a:lnTo>
                  <a:pt x="37489" y="106211"/>
                </a:lnTo>
                <a:lnTo>
                  <a:pt x="31553" y="106211"/>
                </a:lnTo>
                <a:lnTo>
                  <a:pt x="31553" y="100276"/>
                </a:lnTo>
                <a:close/>
                <a:moveTo>
                  <a:pt x="43737" y="100276"/>
                </a:moveTo>
                <a:lnTo>
                  <a:pt x="43737" y="106211"/>
                </a:lnTo>
                <a:lnTo>
                  <a:pt x="37802" y="106211"/>
                </a:lnTo>
                <a:lnTo>
                  <a:pt x="37802" y="100276"/>
                </a:lnTo>
                <a:close/>
                <a:moveTo>
                  <a:pt x="49985" y="100276"/>
                </a:moveTo>
                <a:lnTo>
                  <a:pt x="49985" y="106211"/>
                </a:lnTo>
                <a:lnTo>
                  <a:pt x="44049" y="106211"/>
                </a:lnTo>
                <a:lnTo>
                  <a:pt x="44049" y="100276"/>
                </a:lnTo>
                <a:close/>
                <a:moveTo>
                  <a:pt x="56232" y="100276"/>
                </a:moveTo>
                <a:lnTo>
                  <a:pt x="56232" y="106211"/>
                </a:lnTo>
                <a:lnTo>
                  <a:pt x="50296" y="106211"/>
                </a:lnTo>
                <a:lnTo>
                  <a:pt x="50296" y="100276"/>
                </a:lnTo>
                <a:close/>
                <a:moveTo>
                  <a:pt x="62480" y="100276"/>
                </a:moveTo>
                <a:lnTo>
                  <a:pt x="62480" y="106211"/>
                </a:lnTo>
                <a:lnTo>
                  <a:pt x="56545" y="106211"/>
                </a:lnTo>
                <a:lnTo>
                  <a:pt x="56545" y="100276"/>
                </a:lnTo>
                <a:close/>
                <a:moveTo>
                  <a:pt x="68727" y="100276"/>
                </a:moveTo>
                <a:lnTo>
                  <a:pt x="68727" y="106211"/>
                </a:lnTo>
                <a:lnTo>
                  <a:pt x="62792" y="106211"/>
                </a:lnTo>
                <a:lnTo>
                  <a:pt x="62792" y="100276"/>
                </a:lnTo>
                <a:close/>
                <a:moveTo>
                  <a:pt x="74975" y="100276"/>
                </a:moveTo>
                <a:lnTo>
                  <a:pt x="74975" y="106211"/>
                </a:lnTo>
                <a:lnTo>
                  <a:pt x="69039" y="106211"/>
                </a:lnTo>
                <a:lnTo>
                  <a:pt x="69039" y="100276"/>
                </a:lnTo>
                <a:close/>
                <a:moveTo>
                  <a:pt x="81223" y="100276"/>
                </a:moveTo>
                <a:lnTo>
                  <a:pt x="81223" y="106211"/>
                </a:lnTo>
                <a:lnTo>
                  <a:pt x="75286" y="106211"/>
                </a:lnTo>
                <a:lnTo>
                  <a:pt x="75286" y="100276"/>
                </a:lnTo>
                <a:close/>
                <a:moveTo>
                  <a:pt x="87470" y="100276"/>
                </a:moveTo>
                <a:lnTo>
                  <a:pt x="87470" y="106211"/>
                </a:lnTo>
                <a:lnTo>
                  <a:pt x="81535" y="106211"/>
                </a:lnTo>
                <a:lnTo>
                  <a:pt x="81535" y="100276"/>
                </a:lnTo>
                <a:close/>
                <a:moveTo>
                  <a:pt x="93718" y="100276"/>
                </a:moveTo>
                <a:lnTo>
                  <a:pt x="93718" y="106211"/>
                </a:lnTo>
                <a:lnTo>
                  <a:pt x="87784" y="106211"/>
                </a:lnTo>
                <a:lnTo>
                  <a:pt x="87784" y="100276"/>
                </a:lnTo>
                <a:close/>
                <a:moveTo>
                  <a:pt x="99967" y="100276"/>
                </a:moveTo>
                <a:lnTo>
                  <a:pt x="99967" y="106211"/>
                </a:lnTo>
                <a:lnTo>
                  <a:pt x="94031" y="106211"/>
                </a:lnTo>
                <a:lnTo>
                  <a:pt x="94031" y="100276"/>
                </a:lnTo>
                <a:close/>
                <a:moveTo>
                  <a:pt x="106214" y="100276"/>
                </a:moveTo>
                <a:lnTo>
                  <a:pt x="106214" y="106211"/>
                </a:lnTo>
                <a:lnTo>
                  <a:pt x="100278" y="106211"/>
                </a:lnTo>
                <a:lnTo>
                  <a:pt x="100278" y="100276"/>
                </a:lnTo>
                <a:close/>
                <a:moveTo>
                  <a:pt x="112461" y="100276"/>
                </a:moveTo>
                <a:lnTo>
                  <a:pt x="112461" y="106211"/>
                </a:lnTo>
                <a:lnTo>
                  <a:pt x="106527" y="106211"/>
                </a:lnTo>
                <a:lnTo>
                  <a:pt x="106527" y="100276"/>
                </a:lnTo>
                <a:close/>
                <a:moveTo>
                  <a:pt x="118710" y="100276"/>
                </a:moveTo>
                <a:lnTo>
                  <a:pt x="118710" y="106211"/>
                </a:lnTo>
                <a:lnTo>
                  <a:pt x="112774" y="106211"/>
                </a:lnTo>
                <a:lnTo>
                  <a:pt x="112774" y="100276"/>
                </a:lnTo>
                <a:close/>
                <a:moveTo>
                  <a:pt x="124957" y="100276"/>
                </a:moveTo>
                <a:lnTo>
                  <a:pt x="124957" y="106211"/>
                </a:lnTo>
                <a:lnTo>
                  <a:pt x="119021" y="106211"/>
                </a:lnTo>
                <a:lnTo>
                  <a:pt x="119021" y="100276"/>
                </a:lnTo>
                <a:close/>
                <a:moveTo>
                  <a:pt x="131204" y="100276"/>
                </a:moveTo>
                <a:lnTo>
                  <a:pt x="131204" y="106211"/>
                </a:lnTo>
                <a:lnTo>
                  <a:pt x="125270" y="106211"/>
                </a:lnTo>
                <a:lnTo>
                  <a:pt x="125270" y="100276"/>
                </a:lnTo>
                <a:close/>
                <a:moveTo>
                  <a:pt x="137451" y="100276"/>
                </a:moveTo>
                <a:lnTo>
                  <a:pt x="137451" y="106211"/>
                </a:lnTo>
                <a:lnTo>
                  <a:pt x="131517" y="106211"/>
                </a:lnTo>
                <a:lnTo>
                  <a:pt x="131517" y="100276"/>
                </a:lnTo>
                <a:close/>
                <a:moveTo>
                  <a:pt x="143702" y="100276"/>
                </a:moveTo>
                <a:lnTo>
                  <a:pt x="143702" y="106211"/>
                </a:lnTo>
                <a:lnTo>
                  <a:pt x="137766" y="106211"/>
                </a:lnTo>
                <a:lnTo>
                  <a:pt x="137766" y="100276"/>
                </a:lnTo>
                <a:close/>
                <a:moveTo>
                  <a:pt x="149949" y="100276"/>
                </a:moveTo>
                <a:lnTo>
                  <a:pt x="149949" y="106211"/>
                </a:lnTo>
                <a:lnTo>
                  <a:pt x="144015" y="106211"/>
                </a:lnTo>
                <a:lnTo>
                  <a:pt x="144015" y="100276"/>
                </a:lnTo>
                <a:close/>
                <a:moveTo>
                  <a:pt x="156196" y="100276"/>
                </a:moveTo>
                <a:lnTo>
                  <a:pt x="156196" y="106211"/>
                </a:lnTo>
                <a:lnTo>
                  <a:pt x="150262" y="106211"/>
                </a:lnTo>
                <a:lnTo>
                  <a:pt x="150262" y="100276"/>
                </a:lnTo>
                <a:close/>
                <a:moveTo>
                  <a:pt x="162445" y="100276"/>
                </a:moveTo>
                <a:lnTo>
                  <a:pt x="162445" y="106211"/>
                </a:lnTo>
                <a:lnTo>
                  <a:pt x="156509" y="106211"/>
                </a:lnTo>
                <a:lnTo>
                  <a:pt x="156509" y="100276"/>
                </a:lnTo>
                <a:close/>
                <a:moveTo>
                  <a:pt x="168692" y="100276"/>
                </a:moveTo>
                <a:lnTo>
                  <a:pt x="168692" y="106211"/>
                </a:lnTo>
                <a:lnTo>
                  <a:pt x="162756" y="106211"/>
                </a:lnTo>
                <a:lnTo>
                  <a:pt x="162756" y="100276"/>
                </a:lnTo>
                <a:close/>
                <a:moveTo>
                  <a:pt x="174939" y="100276"/>
                </a:moveTo>
                <a:lnTo>
                  <a:pt x="174939" y="106211"/>
                </a:lnTo>
                <a:lnTo>
                  <a:pt x="169005" y="106211"/>
                </a:lnTo>
                <a:lnTo>
                  <a:pt x="169005" y="100276"/>
                </a:lnTo>
                <a:close/>
                <a:moveTo>
                  <a:pt x="181186" y="100276"/>
                </a:moveTo>
                <a:lnTo>
                  <a:pt x="181186" y="106211"/>
                </a:lnTo>
                <a:lnTo>
                  <a:pt x="175252" y="106211"/>
                </a:lnTo>
                <a:lnTo>
                  <a:pt x="175252" y="100276"/>
                </a:lnTo>
                <a:close/>
                <a:moveTo>
                  <a:pt x="187435" y="100276"/>
                </a:moveTo>
                <a:lnTo>
                  <a:pt x="187435" y="106211"/>
                </a:lnTo>
                <a:lnTo>
                  <a:pt x="181499" y="106211"/>
                </a:lnTo>
                <a:lnTo>
                  <a:pt x="181499" y="100276"/>
                </a:lnTo>
                <a:close/>
                <a:moveTo>
                  <a:pt x="193684" y="100276"/>
                </a:moveTo>
                <a:lnTo>
                  <a:pt x="193684" y="106211"/>
                </a:lnTo>
                <a:lnTo>
                  <a:pt x="187749" y="106211"/>
                </a:lnTo>
                <a:lnTo>
                  <a:pt x="187749" y="100276"/>
                </a:lnTo>
                <a:close/>
                <a:moveTo>
                  <a:pt x="199931" y="100276"/>
                </a:moveTo>
                <a:lnTo>
                  <a:pt x="199931" y="106211"/>
                </a:lnTo>
                <a:lnTo>
                  <a:pt x="193996" y="106211"/>
                </a:lnTo>
                <a:lnTo>
                  <a:pt x="193996" y="100276"/>
                </a:lnTo>
                <a:close/>
                <a:moveTo>
                  <a:pt x="206180" y="100276"/>
                </a:moveTo>
                <a:lnTo>
                  <a:pt x="206180" y="106211"/>
                </a:lnTo>
                <a:lnTo>
                  <a:pt x="200244" y="106211"/>
                </a:lnTo>
                <a:lnTo>
                  <a:pt x="200244" y="100276"/>
                </a:lnTo>
                <a:close/>
                <a:moveTo>
                  <a:pt x="212427" y="100276"/>
                </a:moveTo>
                <a:lnTo>
                  <a:pt x="212427" y="106211"/>
                </a:lnTo>
                <a:lnTo>
                  <a:pt x="206491" y="106211"/>
                </a:lnTo>
                <a:lnTo>
                  <a:pt x="206491" y="100276"/>
                </a:lnTo>
                <a:close/>
                <a:moveTo>
                  <a:pt x="218674" y="100276"/>
                </a:moveTo>
                <a:lnTo>
                  <a:pt x="218674" y="106211"/>
                </a:lnTo>
                <a:lnTo>
                  <a:pt x="212739" y="106211"/>
                </a:lnTo>
                <a:lnTo>
                  <a:pt x="212739" y="100276"/>
                </a:lnTo>
                <a:close/>
                <a:moveTo>
                  <a:pt x="224921" y="100276"/>
                </a:moveTo>
                <a:lnTo>
                  <a:pt x="224921" y="106211"/>
                </a:lnTo>
                <a:lnTo>
                  <a:pt x="218987" y="106211"/>
                </a:lnTo>
                <a:lnTo>
                  <a:pt x="218987" y="100276"/>
                </a:lnTo>
                <a:close/>
                <a:moveTo>
                  <a:pt x="231170" y="100276"/>
                </a:moveTo>
                <a:lnTo>
                  <a:pt x="231170" y="106211"/>
                </a:lnTo>
                <a:lnTo>
                  <a:pt x="225234" y="106211"/>
                </a:lnTo>
                <a:lnTo>
                  <a:pt x="225234" y="100276"/>
                </a:lnTo>
                <a:close/>
                <a:moveTo>
                  <a:pt x="237417" y="100276"/>
                </a:moveTo>
                <a:lnTo>
                  <a:pt x="237417" y="106211"/>
                </a:lnTo>
                <a:lnTo>
                  <a:pt x="231481" y="106211"/>
                </a:lnTo>
                <a:lnTo>
                  <a:pt x="231481" y="100276"/>
                </a:lnTo>
                <a:close/>
                <a:moveTo>
                  <a:pt x="243664" y="100276"/>
                </a:moveTo>
                <a:lnTo>
                  <a:pt x="243664" y="106211"/>
                </a:lnTo>
                <a:lnTo>
                  <a:pt x="237729" y="106211"/>
                </a:lnTo>
                <a:lnTo>
                  <a:pt x="237729" y="100276"/>
                </a:lnTo>
                <a:close/>
                <a:moveTo>
                  <a:pt x="249911" y="100276"/>
                </a:moveTo>
                <a:lnTo>
                  <a:pt x="249911" y="106211"/>
                </a:lnTo>
                <a:lnTo>
                  <a:pt x="243977" y="106211"/>
                </a:lnTo>
                <a:lnTo>
                  <a:pt x="243977" y="100276"/>
                </a:lnTo>
                <a:close/>
                <a:moveTo>
                  <a:pt x="256161" y="100276"/>
                </a:moveTo>
                <a:lnTo>
                  <a:pt x="256161" y="106211"/>
                </a:lnTo>
                <a:lnTo>
                  <a:pt x="250225" y="106211"/>
                </a:lnTo>
                <a:lnTo>
                  <a:pt x="250225" y="100276"/>
                </a:lnTo>
                <a:close/>
                <a:moveTo>
                  <a:pt x="262409" y="100276"/>
                </a:moveTo>
                <a:lnTo>
                  <a:pt x="262409" y="106211"/>
                </a:lnTo>
                <a:lnTo>
                  <a:pt x="256474" y="106211"/>
                </a:lnTo>
                <a:lnTo>
                  <a:pt x="256474" y="100276"/>
                </a:lnTo>
                <a:close/>
                <a:moveTo>
                  <a:pt x="268656" y="100276"/>
                </a:moveTo>
                <a:lnTo>
                  <a:pt x="268656" y="106211"/>
                </a:lnTo>
                <a:lnTo>
                  <a:pt x="262721" y="106211"/>
                </a:lnTo>
                <a:lnTo>
                  <a:pt x="262721" y="100276"/>
                </a:lnTo>
                <a:close/>
                <a:moveTo>
                  <a:pt x="274904" y="100276"/>
                </a:moveTo>
                <a:lnTo>
                  <a:pt x="274904" y="106211"/>
                </a:lnTo>
                <a:lnTo>
                  <a:pt x="268968" y="106211"/>
                </a:lnTo>
                <a:lnTo>
                  <a:pt x="268968" y="100276"/>
                </a:lnTo>
                <a:close/>
                <a:moveTo>
                  <a:pt x="6251" y="106523"/>
                </a:moveTo>
                <a:lnTo>
                  <a:pt x="6251" y="112460"/>
                </a:lnTo>
                <a:lnTo>
                  <a:pt x="315" y="112460"/>
                </a:lnTo>
                <a:lnTo>
                  <a:pt x="315" y="106523"/>
                </a:lnTo>
                <a:close/>
                <a:moveTo>
                  <a:pt x="12498" y="106523"/>
                </a:moveTo>
                <a:lnTo>
                  <a:pt x="12498" y="112460"/>
                </a:lnTo>
                <a:lnTo>
                  <a:pt x="6562" y="112460"/>
                </a:lnTo>
                <a:lnTo>
                  <a:pt x="6562" y="106523"/>
                </a:lnTo>
                <a:close/>
                <a:moveTo>
                  <a:pt x="18745" y="106523"/>
                </a:moveTo>
                <a:lnTo>
                  <a:pt x="18745" y="112460"/>
                </a:lnTo>
                <a:lnTo>
                  <a:pt x="12810" y="112460"/>
                </a:lnTo>
                <a:lnTo>
                  <a:pt x="12810" y="106523"/>
                </a:lnTo>
                <a:close/>
                <a:moveTo>
                  <a:pt x="24992" y="106523"/>
                </a:moveTo>
                <a:lnTo>
                  <a:pt x="24992" y="112460"/>
                </a:lnTo>
                <a:lnTo>
                  <a:pt x="19058" y="112460"/>
                </a:lnTo>
                <a:lnTo>
                  <a:pt x="19058" y="106523"/>
                </a:lnTo>
                <a:close/>
                <a:moveTo>
                  <a:pt x="31242" y="106523"/>
                </a:moveTo>
                <a:lnTo>
                  <a:pt x="31242" y="112460"/>
                </a:lnTo>
                <a:lnTo>
                  <a:pt x="25305" y="112460"/>
                </a:lnTo>
                <a:lnTo>
                  <a:pt x="25305" y="106523"/>
                </a:lnTo>
                <a:close/>
                <a:moveTo>
                  <a:pt x="37489" y="106523"/>
                </a:moveTo>
                <a:lnTo>
                  <a:pt x="37489" y="112460"/>
                </a:lnTo>
                <a:lnTo>
                  <a:pt x="31553" y="112460"/>
                </a:lnTo>
                <a:lnTo>
                  <a:pt x="31553" y="106523"/>
                </a:lnTo>
                <a:close/>
                <a:moveTo>
                  <a:pt x="43737" y="106523"/>
                </a:moveTo>
                <a:lnTo>
                  <a:pt x="43737" y="112460"/>
                </a:lnTo>
                <a:lnTo>
                  <a:pt x="37802" y="112460"/>
                </a:lnTo>
                <a:lnTo>
                  <a:pt x="37802" y="106523"/>
                </a:lnTo>
                <a:close/>
                <a:moveTo>
                  <a:pt x="49985" y="106523"/>
                </a:moveTo>
                <a:lnTo>
                  <a:pt x="49985" y="112460"/>
                </a:lnTo>
                <a:lnTo>
                  <a:pt x="44049" y="112460"/>
                </a:lnTo>
                <a:lnTo>
                  <a:pt x="44049" y="106523"/>
                </a:lnTo>
                <a:close/>
                <a:moveTo>
                  <a:pt x="56232" y="106523"/>
                </a:moveTo>
                <a:lnTo>
                  <a:pt x="56232" y="112460"/>
                </a:lnTo>
                <a:lnTo>
                  <a:pt x="50296" y="112460"/>
                </a:lnTo>
                <a:lnTo>
                  <a:pt x="50296" y="106523"/>
                </a:lnTo>
                <a:close/>
                <a:moveTo>
                  <a:pt x="62480" y="106523"/>
                </a:moveTo>
                <a:lnTo>
                  <a:pt x="62480" y="112460"/>
                </a:lnTo>
                <a:lnTo>
                  <a:pt x="56545" y="112460"/>
                </a:lnTo>
                <a:lnTo>
                  <a:pt x="56545" y="106523"/>
                </a:lnTo>
                <a:close/>
                <a:moveTo>
                  <a:pt x="68727" y="106523"/>
                </a:moveTo>
                <a:lnTo>
                  <a:pt x="68727" y="112460"/>
                </a:lnTo>
                <a:lnTo>
                  <a:pt x="62792" y="112460"/>
                </a:lnTo>
                <a:lnTo>
                  <a:pt x="62792" y="106523"/>
                </a:lnTo>
                <a:close/>
                <a:moveTo>
                  <a:pt x="74975" y="106523"/>
                </a:moveTo>
                <a:lnTo>
                  <a:pt x="74975" y="112460"/>
                </a:lnTo>
                <a:lnTo>
                  <a:pt x="69039" y="112460"/>
                </a:lnTo>
                <a:lnTo>
                  <a:pt x="69039" y="106523"/>
                </a:lnTo>
                <a:close/>
                <a:moveTo>
                  <a:pt x="81223" y="106523"/>
                </a:moveTo>
                <a:lnTo>
                  <a:pt x="81223" y="112460"/>
                </a:lnTo>
                <a:lnTo>
                  <a:pt x="75286" y="112460"/>
                </a:lnTo>
                <a:lnTo>
                  <a:pt x="75286" y="106523"/>
                </a:lnTo>
                <a:close/>
                <a:moveTo>
                  <a:pt x="87470" y="106523"/>
                </a:moveTo>
                <a:lnTo>
                  <a:pt x="87470" y="112460"/>
                </a:lnTo>
                <a:lnTo>
                  <a:pt x="81535" y="112460"/>
                </a:lnTo>
                <a:lnTo>
                  <a:pt x="81535" y="106523"/>
                </a:lnTo>
                <a:close/>
                <a:moveTo>
                  <a:pt x="93718" y="106523"/>
                </a:moveTo>
                <a:lnTo>
                  <a:pt x="93718" y="112460"/>
                </a:lnTo>
                <a:lnTo>
                  <a:pt x="87784" y="112460"/>
                </a:lnTo>
                <a:lnTo>
                  <a:pt x="87784" y="106523"/>
                </a:lnTo>
                <a:close/>
                <a:moveTo>
                  <a:pt x="99967" y="106523"/>
                </a:moveTo>
                <a:lnTo>
                  <a:pt x="99967" y="112460"/>
                </a:lnTo>
                <a:lnTo>
                  <a:pt x="94031" y="112460"/>
                </a:lnTo>
                <a:lnTo>
                  <a:pt x="94031" y="106523"/>
                </a:lnTo>
                <a:close/>
                <a:moveTo>
                  <a:pt x="106214" y="106523"/>
                </a:moveTo>
                <a:lnTo>
                  <a:pt x="106214" y="112460"/>
                </a:lnTo>
                <a:lnTo>
                  <a:pt x="100278" y="112460"/>
                </a:lnTo>
                <a:lnTo>
                  <a:pt x="100278" y="106523"/>
                </a:lnTo>
                <a:close/>
                <a:moveTo>
                  <a:pt x="112461" y="106523"/>
                </a:moveTo>
                <a:lnTo>
                  <a:pt x="112461" y="112460"/>
                </a:lnTo>
                <a:lnTo>
                  <a:pt x="106527" y="112460"/>
                </a:lnTo>
                <a:lnTo>
                  <a:pt x="106527" y="106523"/>
                </a:lnTo>
                <a:close/>
                <a:moveTo>
                  <a:pt x="118710" y="106523"/>
                </a:moveTo>
                <a:lnTo>
                  <a:pt x="118710" y="112460"/>
                </a:lnTo>
                <a:lnTo>
                  <a:pt x="112774" y="112460"/>
                </a:lnTo>
                <a:lnTo>
                  <a:pt x="112774" y="106523"/>
                </a:lnTo>
                <a:close/>
                <a:moveTo>
                  <a:pt x="124957" y="106523"/>
                </a:moveTo>
                <a:lnTo>
                  <a:pt x="124957" y="112460"/>
                </a:lnTo>
                <a:lnTo>
                  <a:pt x="119021" y="112460"/>
                </a:lnTo>
                <a:lnTo>
                  <a:pt x="119021" y="106523"/>
                </a:lnTo>
                <a:close/>
                <a:moveTo>
                  <a:pt x="131204" y="106523"/>
                </a:moveTo>
                <a:lnTo>
                  <a:pt x="131204" y="112460"/>
                </a:lnTo>
                <a:lnTo>
                  <a:pt x="125270" y="112460"/>
                </a:lnTo>
                <a:lnTo>
                  <a:pt x="125270" y="106523"/>
                </a:lnTo>
                <a:close/>
                <a:moveTo>
                  <a:pt x="137451" y="106523"/>
                </a:moveTo>
                <a:lnTo>
                  <a:pt x="137451" y="112460"/>
                </a:lnTo>
                <a:lnTo>
                  <a:pt x="131517" y="112460"/>
                </a:lnTo>
                <a:lnTo>
                  <a:pt x="131517" y="106523"/>
                </a:lnTo>
                <a:close/>
                <a:moveTo>
                  <a:pt x="143702" y="106523"/>
                </a:moveTo>
                <a:lnTo>
                  <a:pt x="143702" y="112460"/>
                </a:lnTo>
                <a:lnTo>
                  <a:pt x="137766" y="112460"/>
                </a:lnTo>
                <a:lnTo>
                  <a:pt x="137766" y="106523"/>
                </a:lnTo>
                <a:close/>
                <a:moveTo>
                  <a:pt x="149949" y="106523"/>
                </a:moveTo>
                <a:lnTo>
                  <a:pt x="149949" y="112460"/>
                </a:lnTo>
                <a:lnTo>
                  <a:pt x="144015" y="112460"/>
                </a:lnTo>
                <a:lnTo>
                  <a:pt x="144015" y="106523"/>
                </a:lnTo>
                <a:close/>
                <a:moveTo>
                  <a:pt x="156196" y="106523"/>
                </a:moveTo>
                <a:lnTo>
                  <a:pt x="156196" y="112460"/>
                </a:lnTo>
                <a:lnTo>
                  <a:pt x="150262" y="112460"/>
                </a:lnTo>
                <a:lnTo>
                  <a:pt x="150262" y="106523"/>
                </a:lnTo>
                <a:close/>
                <a:moveTo>
                  <a:pt x="162445" y="106523"/>
                </a:moveTo>
                <a:lnTo>
                  <a:pt x="162445" y="112460"/>
                </a:lnTo>
                <a:lnTo>
                  <a:pt x="156509" y="112460"/>
                </a:lnTo>
                <a:lnTo>
                  <a:pt x="156509" y="106523"/>
                </a:lnTo>
                <a:close/>
                <a:moveTo>
                  <a:pt x="168692" y="106523"/>
                </a:moveTo>
                <a:lnTo>
                  <a:pt x="168692" y="112460"/>
                </a:lnTo>
                <a:lnTo>
                  <a:pt x="162756" y="112460"/>
                </a:lnTo>
                <a:lnTo>
                  <a:pt x="162756" y="106523"/>
                </a:lnTo>
                <a:close/>
                <a:moveTo>
                  <a:pt x="174939" y="106523"/>
                </a:moveTo>
                <a:lnTo>
                  <a:pt x="174939" y="112460"/>
                </a:lnTo>
                <a:lnTo>
                  <a:pt x="169005" y="112460"/>
                </a:lnTo>
                <a:lnTo>
                  <a:pt x="169005" y="106523"/>
                </a:lnTo>
                <a:close/>
                <a:moveTo>
                  <a:pt x="181186" y="106523"/>
                </a:moveTo>
                <a:lnTo>
                  <a:pt x="181186" y="112460"/>
                </a:lnTo>
                <a:lnTo>
                  <a:pt x="175252" y="112460"/>
                </a:lnTo>
                <a:lnTo>
                  <a:pt x="175252" y="106523"/>
                </a:lnTo>
                <a:close/>
                <a:moveTo>
                  <a:pt x="187435" y="106523"/>
                </a:moveTo>
                <a:lnTo>
                  <a:pt x="187435" y="112460"/>
                </a:lnTo>
                <a:lnTo>
                  <a:pt x="181499" y="112460"/>
                </a:lnTo>
                <a:lnTo>
                  <a:pt x="181499" y="106523"/>
                </a:lnTo>
                <a:close/>
                <a:moveTo>
                  <a:pt x="193684" y="106523"/>
                </a:moveTo>
                <a:lnTo>
                  <a:pt x="193684" y="112460"/>
                </a:lnTo>
                <a:lnTo>
                  <a:pt x="187749" y="112460"/>
                </a:lnTo>
                <a:lnTo>
                  <a:pt x="187749" y="106523"/>
                </a:lnTo>
                <a:close/>
                <a:moveTo>
                  <a:pt x="199931" y="106523"/>
                </a:moveTo>
                <a:lnTo>
                  <a:pt x="199931" y="112460"/>
                </a:lnTo>
                <a:lnTo>
                  <a:pt x="193996" y="112460"/>
                </a:lnTo>
                <a:lnTo>
                  <a:pt x="193996" y="106523"/>
                </a:lnTo>
                <a:close/>
                <a:moveTo>
                  <a:pt x="206180" y="106523"/>
                </a:moveTo>
                <a:lnTo>
                  <a:pt x="206180" y="112460"/>
                </a:lnTo>
                <a:lnTo>
                  <a:pt x="200244" y="112460"/>
                </a:lnTo>
                <a:lnTo>
                  <a:pt x="200244" y="106523"/>
                </a:lnTo>
                <a:close/>
                <a:moveTo>
                  <a:pt x="212427" y="106523"/>
                </a:moveTo>
                <a:lnTo>
                  <a:pt x="212427" y="112460"/>
                </a:lnTo>
                <a:lnTo>
                  <a:pt x="206491" y="112460"/>
                </a:lnTo>
                <a:lnTo>
                  <a:pt x="206491" y="106523"/>
                </a:lnTo>
                <a:close/>
                <a:moveTo>
                  <a:pt x="218674" y="106523"/>
                </a:moveTo>
                <a:lnTo>
                  <a:pt x="218674" y="112460"/>
                </a:lnTo>
                <a:lnTo>
                  <a:pt x="212739" y="112460"/>
                </a:lnTo>
                <a:lnTo>
                  <a:pt x="212739" y="106523"/>
                </a:lnTo>
                <a:close/>
                <a:moveTo>
                  <a:pt x="224921" y="106523"/>
                </a:moveTo>
                <a:lnTo>
                  <a:pt x="224921" y="112460"/>
                </a:lnTo>
                <a:lnTo>
                  <a:pt x="218987" y="112460"/>
                </a:lnTo>
                <a:lnTo>
                  <a:pt x="218987" y="106523"/>
                </a:lnTo>
                <a:close/>
                <a:moveTo>
                  <a:pt x="231170" y="106523"/>
                </a:moveTo>
                <a:lnTo>
                  <a:pt x="231170" y="112460"/>
                </a:lnTo>
                <a:lnTo>
                  <a:pt x="225234" y="112460"/>
                </a:lnTo>
                <a:lnTo>
                  <a:pt x="225234" y="106523"/>
                </a:lnTo>
                <a:close/>
                <a:moveTo>
                  <a:pt x="237417" y="106523"/>
                </a:moveTo>
                <a:lnTo>
                  <a:pt x="237417" y="112460"/>
                </a:lnTo>
                <a:lnTo>
                  <a:pt x="231481" y="112460"/>
                </a:lnTo>
                <a:lnTo>
                  <a:pt x="231481" y="106523"/>
                </a:lnTo>
                <a:close/>
                <a:moveTo>
                  <a:pt x="243664" y="106523"/>
                </a:moveTo>
                <a:lnTo>
                  <a:pt x="243664" y="112460"/>
                </a:lnTo>
                <a:lnTo>
                  <a:pt x="237729" y="112460"/>
                </a:lnTo>
                <a:lnTo>
                  <a:pt x="237729" y="106523"/>
                </a:lnTo>
                <a:close/>
                <a:moveTo>
                  <a:pt x="249911" y="106523"/>
                </a:moveTo>
                <a:lnTo>
                  <a:pt x="249911" y="112460"/>
                </a:lnTo>
                <a:lnTo>
                  <a:pt x="243977" y="112460"/>
                </a:lnTo>
                <a:lnTo>
                  <a:pt x="243977" y="106523"/>
                </a:lnTo>
                <a:close/>
                <a:moveTo>
                  <a:pt x="256161" y="106523"/>
                </a:moveTo>
                <a:lnTo>
                  <a:pt x="256161" y="112460"/>
                </a:lnTo>
                <a:lnTo>
                  <a:pt x="250225" y="112460"/>
                </a:lnTo>
                <a:lnTo>
                  <a:pt x="250225" y="106523"/>
                </a:lnTo>
                <a:close/>
                <a:moveTo>
                  <a:pt x="262409" y="106523"/>
                </a:moveTo>
                <a:lnTo>
                  <a:pt x="262409" y="112460"/>
                </a:lnTo>
                <a:lnTo>
                  <a:pt x="256474" y="112460"/>
                </a:lnTo>
                <a:lnTo>
                  <a:pt x="256474" y="106523"/>
                </a:lnTo>
                <a:close/>
                <a:moveTo>
                  <a:pt x="268656" y="106523"/>
                </a:moveTo>
                <a:lnTo>
                  <a:pt x="268656" y="112460"/>
                </a:lnTo>
                <a:lnTo>
                  <a:pt x="262721" y="112460"/>
                </a:lnTo>
                <a:lnTo>
                  <a:pt x="262721" y="106523"/>
                </a:lnTo>
                <a:close/>
                <a:moveTo>
                  <a:pt x="274904" y="106523"/>
                </a:moveTo>
                <a:lnTo>
                  <a:pt x="274904" y="112460"/>
                </a:lnTo>
                <a:lnTo>
                  <a:pt x="268968" y="112460"/>
                </a:lnTo>
                <a:lnTo>
                  <a:pt x="268968" y="106523"/>
                </a:lnTo>
                <a:close/>
                <a:moveTo>
                  <a:pt x="6251" y="112771"/>
                </a:moveTo>
                <a:lnTo>
                  <a:pt x="6251" y="118707"/>
                </a:lnTo>
                <a:lnTo>
                  <a:pt x="315" y="118707"/>
                </a:lnTo>
                <a:lnTo>
                  <a:pt x="315" y="112771"/>
                </a:lnTo>
                <a:close/>
                <a:moveTo>
                  <a:pt x="12498" y="112771"/>
                </a:moveTo>
                <a:lnTo>
                  <a:pt x="12498" y="118707"/>
                </a:lnTo>
                <a:lnTo>
                  <a:pt x="6562" y="118707"/>
                </a:lnTo>
                <a:lnTo>
                  <a:pt x="6562" y="112771"/>
                </a:lnTo>
                <a:close/>
                <a:moveTo>
                  <a:pt x="18745" y="112771"/>
                </a:moveTo>
                <a:lnTo>
                  <a:pt x="18745" y="118707"/>
                </a:lnTo>
                <a:lnTo>
                  <a:pt x="12810" y="118707"/>
                </a:lnTo>
                <a:lnTo>
                  <a:pt x="12810" y="112771"/>
                </a:lnTo>
                <a:close/>
                <a:moveTo>
                  <a:pt x="24992" y="112771"/>
                </a:moveTo>
                <a:lnTo>
                  <a:pt x="24992" y="118707"/>
                </a:lnTo>
                <a:lnTo>
                  <a:pt x="19058" y="118707"/>
                </a:lnTo>
                <a:lnTo>
                  <a:pt x="19058" y="112771"/>
                </a:lnTo>
                <a:close/>
                <a:moveTo>
                  <a:pt x="31242" y="112771"/>
                </a:moveTo>
                <a:lnTo>
                  <a:pt x="31242" y="118707"/>
                </a:lnTo>
                <a:lnTo>
                  <a:pt x="25305" y="118707"/>
                </a:lnTo>
                <a:lnTo>
                  <a:pt x="25305" y="112771"/>
                </a:lnTo>
                <a:close/>
                <a:moveTo>
                  <a:pt x="37489" y="112771"/>
                </a:moveTo>
                <a:lnTo>
                  <a:pt x="37489" y="118707"/>
                </a:lnTo>
                <a:lnTo>
                  <a:pt x="31553" y="118707"/>
                </a:lnTo>
                <a:lnTo>
                  <a:pt x="31553" y="112771"/>
                </a:lnTo>
                <a:close/>
                <a:moveTo>
                  <a:pt x="43737" y="112771"/>
                </a:moveTo>
                <a:lnTo>
                  <a:pt x="43737" y="118707"/>
                </a:lnTo>
                <a:lnTo>
                  <a:pt x="37802" y="118707"/>
                </a:lnTo>
                <a:lnTo>
                  <a:pt x="37802" y="112771"/>
                </a:lnTo>
                <a:close/>
                <a:moveTo>
                  <a:pt x="49985" y="112771"/>
                </a:moveTo>
                <a:lnTo>
                  <a:pt x="49985" y="118707"/>
                </a:lnTo>
                <a:lnTo>
                  <a:pt x="44049" y="118707"/>
                </a:lnTo>
                <a:lnTo>
                  <a:pt x="44049" y="112771"/>
                </a:lnTo>
                <a:close/>
                <a:moveTo>
                  <a:pt x="56232" y="112771"/>
                </a:moveTo>
                <a:lnTo>
                  <a:pt x="56232" y="118707"/>
                </a:lnTo>
                <a:lnTo>
                  <a:pt x="50296" y="118707"/>
                </a:lnTo>
                <a:lnTo>
                  <a:pt x="50296" y="112771"/>
                </a:lnTo>
                <a:close/>
                <a:moveTo>
                  <a:pt x="62480" y="112771"/>
                </a:moveTo>
                <a:lnTo>
                  <a:pt x="62480" y="118707"/>
                </a:lnTo>
                <a:lnTo>
                  <a:pt x="56545" y="118707"/>
                </a:lnTo>
                <a:lnTo>
                  <a:pt x="56545" y="112771"/>
                </a:lnTo>
                <a:close/>
                <a:moveTo>
                  <a:pt x="68727" y="112771"/>
                </a:moveTo>
                <a:lnTo>
                  <a:pt x="68727" y="118707"/>
                </a:lnTo>
                <a:lnTo>
                  <a:pt x="62792" y="118707"/>
                </a:lnTo>
                <a:lnTo>
                  <a:pt x="62792" y="112771"/>
                </a:lnTo>
                <a:close/>
                <a:moveTo>
                  <a:pt x="74975" y="112771"/>
                </a:moveTo>
                <a:lnTo>
                  <a:pt x="74975" y="118707"/>
                </a:lnTo>
                <a:lnTo>
                  <a:pt x="69039" y="118707"/>
                </a:lnTo>
                <a:lnTo>
                  <a:pt x="69039" y="112771"/>
                </a:lnTo>
                <a:close/>
                <a:moveTo>
                  <a:pt x="81223" y="112771"/>
                </a:moveTo>
                <a:lnTo>
                  <a:pt x="81223" y="118707"/>
                </a:lnTo>
                <a:lnTo>
                  <a:pt x="75286" y="118707"/>
                </a:lnTo>
                <a:lnTo>
                  <a:pt x="75286" y="112771"/>
                </a:lnTo>
                <a:close/>
                <a:moveTo>
                  <a:pt x="87470" y="112771"/>
                </a:moveTo>
                <a:lnTo>
                  <a:pt x="87470" y="118707"/>
                </a:lnTo>
                <a:lnTo>
                  <a:pt x="81535" y="118707"/>
                </a:lnTo>
                <a:lnTo>
                  <a:pt x="81535" y="112771"/>
                </a:lnTo>
                <a:close/>
                <a:moveTo>
                  <a:pt x="93718" y="112771"/>
                </a:moveTo>
                <a:lnTo>
                  <a:pt x="93718" y="118707"/>
                </a:lnTo>
                <a:lnTo>
                  <a:pt x="87784" y="118707"/>
                </a:lnTo>
                <a:lnTo>
                  <a:pt x="87784" y="112771"/>
                </a:lnTo>
                <a:close/>
                <a:moveTo>
                  <a:pt x="99967" y="112771"/>
                </a:moveTo>
                <a:lnTo>
                  <a:pt x="99967" y="118707"/>
                </a:lnTo>
                <a:lnTo>
                  <a:pt x="94031" y="118707"/>
                </a:lnTo>
                <a:lnTo>
                  <a:pt x="94031" y="112771"/>
                </a:lnTo>
                <a:close/>
                <a:moveTo>
                  <a:pt x="106214" y="112771"/>
                </a:moveTo>
                <a:lnTo>
                  <a:pt x="106214" y="118707"/>
                </a:lnTo>
                <a:lnTo>
                  <a:pt x="100278" y="118707"/>
                </a:lnTo>
                <a:lnTo>
                  <a:pt x="100278" y="112771"/>
                </a:lnTo>
                <a:close/>
                <a:moveTo>
                  <a:pt x="112461" y="112771"/>
                </a:moveTo>
                <a:lnTo>
                  <a:pt x="112461" y="118707"/>
                </a:lnTo>
                <a:lnTo>
                  <a:pt x="106527" y="118707"/>
                </a:lnTo>
                <a:lnTo>
                  <a:pt x="106527" y="112771"/>
                </a:lnTo>
                <a:close/>
                <a:moveTo>
                  <a:pt x="118710" y="112771"/>
                </a:moveTo>
                <a:lnTo>
                  <a:pt x="118710" y="118707"/>
                </a:lnTo>
                <a:lnTo>
                  <a:pt x="112774" y="118707"/>
                </a:lnTo>
                <a:lnTo>
                  <a:pt x="112774" y="112771"/>
                </a:lnTo>
                <a:close/>
                <a:moveTo>
                  <a:pt x="124957" y="112771"/>
                </a:moveTo>
                <a:lnTo>
                  <a:pt x="124957" y="118707"/>
                </a:lnTo>
                <a:lnTo>
                  <a:pt x="119021" y="118707"/>
                </a:lnTo>
                <a:lnTo>
                  <a:pt x="119021" y="112771"/>
                </a:lnTo>
                <a:close/>
                <a:moveTo>
                  <a:pt x="131204" y="112771"/>
                </a:moveTo>
                <a:lnTo>
                  <a:pt x="131204" y="118707"/>
                </a:lnTo>
                <a:lnTo>
                  <a:pt x="125270" y="118707"/>
                </a:lnTo>
                <a:lnTo>
                  <a:pt x="125270" y="112771"/>
                </a:lnTo>
                <a:close/>
                <a:moveTo>
                  <a:pt x="137451" y="112771"/>
                </a:moveTo>
                <a:lnTo>
                  <a:pt x="137451" y="118707"/>
                </a:lnTo>
                <a:lnTo>
                  <a:pt x="131517" y="118707"/>
                </a:lnTo>
                <a:lnTo>
                  <a:pt x="131517" y="112771"/>
                </a:lnTo>
                <a:close/>
                <a:moveTo>
                  <a:pt x="143702" y="112771"/>
                </a:moveTo>
                <a:lnTo>
                  <a:pt x="143702" y="118707"/>
                </a:lnTo>
                <a:lnTo>
                  <a:pt x="137766" y="118707"/>
                </a:lnTo>
                <a:lnTo>
                  <a:pt x="137766" y="112771"/>
                </a:lnTo>
                <a:close/>
                <a:moveTo>
                  <a:pt x="149949" y="112771"/>
                </a:moveTo>
                <a:lnTo>
                  <a:pt x="149949" y="118707"/>
                </a:lnTo>
                <a:lnTo>
                  <a:pt x="144015" y="118707"/>
                </a:lnTo>
                <a:lnTo>
                  <a:pt x="144015" y="112771"/>
                </a:lnTo>
                <a:close/>
                <a:moveTo>
                  <a:pt x="156196" y="112771"/>
                </a:moveTo>
                <a:lnTo>
                  <a:pt x="156196" y="118707"/>
                </a:lnTo>
                <a:lnTo>
                  <a:pt x="150262" y="118707"/>
                </a:lnTo>
                <a:lnTo>
                  <a:pt x="150262" y="112771"/>
                </a:lnTo>
                <a:close/>
                <a:moveTo>
                  <a:pt x="162445" y="112771"/>
                </a:moveTo>
                <a:lnTo>
                  <a:pt x="162445" y="118707"/>
                </a:lnTo>
                <a:lnTo>
                  <a:pt x="156509" y="118707"/>
                </a:lnTo>
                <a:lnTo>
                  <a:pt x="156509" y="112771"/>
                </a:lnTo>
                <a:close/>
                <a:moveTo>
                  <a:pt x="168692" y="112771"/>
                </a:moveTo>
                <a:lnTo>
                  <a:pt x="168692" y="118707"/>
                </a:lnTo>
                <a:lnTo>
                  <a:pt x="162756" y="118707"/>
                </a:lnTo>
                <a:lnTo>
                  <a:pt x="162756" y="112771"/>
                </a:lnTo>
                <a:close/>
                <a:moveTo>
                  <a:pt x="174939" y="112771"/>
                </a:moveTo>
                <a:lnTo>
                  <a:pt x="174939" y="118707"/>
                </a:lnTo>
                <a:lnTo>
                  <a:pt x="169005" y="118707"/>
                </a:lnTo>
                <a:lnTo>
                  <a:pt x="169005" y="112771"/>
                </a:lnTo>
                <a:close/>
                <a:moveTo>
                  <a:pt x="181186" y="112771"/>
                </a:moveTo>
                <a:lnTo>
                  <a:pt x="181186" y="118707"/>
                </a:lnTo>
                <a:lnTo>
                  <a:pt x="175252" y="118707"/>
                </a:lnTo>
                <a:lnTo>
                  <a:pt x="175252" y="112771"/>
                </a:lnTo>
                <a:close/>
                <a:moveTo>
                  <a:pt x="187435" y="112771"/>
                </a:moveTo>
                <a:lnTo>
                  <a:pt x="187435" y="118707"/>
                </a:lnTo>
                <a:lnTo>
                  <a:pt x="181499" y="118707"/>
                </a:lnTo>
                <a:lnTo>
                  <a:pt x="181499" y="112771"/>
                </a:lnTo>
                <a:close/>
                <a:moveTo>
                  <a:pt x="193684" y="112771"/>
                </a:moveTo>
                <a:lnTo>
                  <a:pt x="193684" y="118707"/>
                </a:lnTo>
                <a:lnTo>
                  <a:pt x="187749" y="118707"/>
                </a:lnTo>
                <a:lnTo>
                  <a:pt x="187749" y="112771"/>
                </a:lnTo>
                <a:close/>
                <a:moveTo>
                  <a:pt x="199931" y="112771"/>
                </a:moveTo>
                <a:lnTo>
                  <a:pt x="199931" y="118707"/>
                </a:lnTo>
                <a:lnTo>
                  <a:pt x="193996" y="118707"/>
                </a:lnTo>
                <a:lnTo>
                  <a:pt x="193996" y="112771"/>
                </a:lnTo>
                <a:close/>
                <a:moveTo>
                  <a:pt x="206180" y="112771"/>
                </a:moveTo>
                <a:lnTo>
                  <a:pt x="206180" y="118707"/>
                </a:lnTo>
                <a:lnTo>
                  <a:pt x="200244" y="118707"/>
                </a:lnTo>
                <a:lnTo>
                  <a:pt x="200244" y="112771"/>
                </a:lnTo>
                <a:close/>
                <a:moveTo>
                  <a:pt x="212427" y="112771"/>
                </a:moveTo>
                <a:lnTo>
                  <a:pt x="212427" y="118707"/>
                </a:lnTo>
                <a:lnTo>
                  <a:pt x="206491" y="118707"/>
                </a:lnTo>
                <a:lnTo>
                  <a:pt x="206491" y="112771"/>
                </a:lnTo>
                <a:close/>
                <a:moveTo>
                  <a:pt x="218674" y="112771"/>
                </a:moveTo>
                <a:lnTo>
                  <a:pt x="218674" y="118707"/>
                </a:lnTo>
                <a:lnTo>
                  <a:pt x="212739" y="118707"/>
                </a:lnTo>
                <a:lnTo>
                  <a:pt x="212739" y="112771"/>
                </a:lnTo>
                <a:close/>
                <a:moveTo>
                  <a:pt x="224921" y="112771"/>
                </a:moveTo>
                <a:lnTo>
                  <a:pt x="224921" y="118707"/>
                </a:lnTo>
                <a:lnTo>
                  <a:pt x="218987" y="118707"/>
                </a:lnTo>
                <a:lnTo>
                  <a:pt x="218987" y="112771"/>
                </a:lnTo>
                <a:close/>
                <a:moveTo>
                  <a:pt x="231170" y="112771"/>
                </a:moveTo>
                <a:lnTo>
                  <a:pt x="231170" y="118707"/>
                </a:lnTo>
                <a:lnTo>
                  <a:pt x="225234" y="118707"/>
                </a:lnTo>
                <a:lnTo>
                  <a:pt x="225234" y="112771"/>
                </a:lnTo>
                <a:close/>
                <a:moveTo>
                  <a:pt x="237417" y="112771"/>
                </a:moveTo>
                <a:lnTo>
                  <a:pt x="237417" y="118707"/>
                </a:lnTo>
                <a:lnTo>
                  <a:pt x="231481" y="118707"/>
                </a:lnTo>
                <a:lnTo>
                  <a:pt x="231481" y="112771"/>
                </a:lnTo>
                <a:close/>
                <a:moveTo>
                  <a:pt x="243664" y="112771"/>
                </a:moveTo>
                <a:lnTo>
                  <a:pt x="243664" y="118707"/>
                </a:lnTo>
                <a:lnTo>
                  <a:pt x="237729" y="118707"/>
                </a:lnTo>
                <a:lnTo>
                  <a:pt x="237729" y="112771"/>
                </a:lnTo>
                <a:close/>
                <a:moveTo>
                  <a:pt x="249911" y="112771"/>
                </a:moveTo>
                <a:lnTo>
                  <a:pt x="249911" y="118707"/>
                </a:lnTo>
                <a:lnTo>
                  <a:pt x="243977" y="118707"/>
                </a:lnTo>
                <a:lnTo>
                  <a:pt x="243977" y="112771"/>
                </a:lnTo>
                <a:close/>
                <a:moveTo>
                  <a:pt x="256161" y="112771"/>
                </a:moveTo>
                <a:lnTo>
                  <a:pt x="256161" y="118707"/>
                </a:lnTo>
                <a:lnTo>
                  <a:pt x="250225" y="118707"/>
                </a:lnTo>
                <a:lnTo>
                  <a:pt x="250225" y="112771"/>
                </a:lnTo>
                <a:close/>
                <a:moveTo>
                  <a:pt x="262409" y="112771"/>
                </a:moveTo>
                <a:lnTo>
                  <a:pt x="262409" y="118707"/>
                </a:lnTo>
                <a:lnTo>
                  <a:pt x="256474" y="118707"/>
                </a:lnTo>
                <a:lnTo>
                  <a:pt x="256474" y="112771"/>
                </a:lnTo>
                <a:close/>
                <a:moveTo>
                  <a:pt x="268656" y="112771"/>
                </a:moveTo>
                <a:lnTo>
                  <a:pt x="268656" y="118707"/>
                </a:lnTo>
                <a:lnTo>
                  <a:pt x="262721" y="118707"/>
                </a:lnTo>
                <a:lnTo>
                  <a:pt x="262721" y="112771"/>
                </a:lnTo>
                <a:close/>
                <a:moveTo>
                  <a:pt x="274904" y="112771"/>
                </a:moveTo>
                <a:lnTo>
                  <a:pt x="274904" y="118707"/>
                </a:lnTo>
                <a:lnTo>
                  <a:pt x="268968" y="118707"/>
                </a:lnTo>
                <a:lnTo>
                  <a:pt x="268968" y="112771"/>
                </a:lnTo>
                <a:close/>
                <a:moveTo>
                  <a:pt x="6251" y="119019"/>
                </a:moveTo>
                <a:lnTo>
                  <a:pt x="6251" y="124954"/>
                </a:lnTo>
                <a:lnTo>
                  <a:pt x="315" y="124954"/>
                </a:lnTo>
                <a:lnTo>
                  <a:pt x="315" y="119019"/>
                </a:lnTo>
                <a:close/>
                <a:moveTo>
                  <a:pt x="12498" y="119019"/>
                </a:moveTo>
                <a:lnTo>
                  <a:pt x="12498" y="124954"/>
                </a:lnTo>
                <a:lnTo>
                  <a:pt x="6562" y="124954"/>
                </a:lnTo>
                <a:lnTo>
                  <a:pt x="6562" y="119019"/>
                </a:lnTo>
                <a:close/>
                <a:moveTo>
                  <a:pt x="18745" y="119019"/>
                </a:moveTo>
                <a:lnTo>
                  <a:pt x="18745" y="124954"/>
                </a:lnTo>
                <a:lnTo>
                  <a:pt x="12810" y="124954"/>
                </a:lnTo>
                <a:lnTo>
                  <a:pt x="12810" y="119019"/>
                </a:lnTo>
                <a:close/>
                <a:moveTo>
                  <a:pt x="24992" y="119019"/>
                </a:moveTo>
                <a:lnTo>
                  <a:pt x="24992" y="124954"/>
                </a:lnTo>
                <a:lnTo>
                  <a:pt x="19058" y="124954"/>
                </a:lnTo>
                <a:lnTo>
                  <a:pt x="19058" y="119019"/>
                </a:lnTo>
                <a:close/>
                <a:moveTo>
                  <a:pt x="31242" y="119019"/>
                </a:moveTo>
                <a:lnTo>
                  <a:pt x="31242" y="124954"/>
                </a:lnTo>
                <a:lnTo>
                  <a:pt x="25305" y="124954"/>
                </a:lnTo>
                <a:lnTo>
                  <a:pt x="25305" y="119019"/>
                </a:lnTo>
                <a:close/>
                <a:moveTo>
                  <a:pt x="37489" y="119019"/>
                </a:moveTo>
                <a:lnTo>
                  <a:pt x="37489" y="124954"/>
                </a:lnTo>
                <a:lnTo>
                  <a:pt x="31553" y="124954"/>
                </a:lnTo>
                <a:lnTo>
                  <a:pt x="31553" y="119019"/>
                </a:lnTo>
                <a:close/>
                <a:moveTo>
                  <a:pt x="43737" y="119019"/>
                </a:moveTo>
                <a:lnTo>
                  <a:pt x="43737" y="124954"/>
                </a:lnTo>
                <a:lnTo>
                  <a:pt x="37802" y="124954"/>
                </a:lnTo>
                <a:lnTo>
                  <a:pt x="37802" y="119019"/>
                </a:lnTo>
                <a:close/>
                <a:moveTo>
                  <a:pt x="49985" y="119019"/>
                </a:moveTo>
                <a:lnTo>
                  <a:pt x="49985" y="124954"/>
                </a:lnTo>
                <a:lnTo>
                  <a:pt x="44049" y="124954"/>
                </a:lnTo>
                <a:lnTo>
                  <a:pt x="44049" y="119019"/>
                </a:lnTo>
                <a:close/>
                <a:moveTo>
                  <a:pt x="56232" y="119019"/>
                </a:moveTo>
                <a:lnTo>
                  <a:pt x="56232" y="124954"/>
                </a:lnTo>
                <a:lnTo>
                  <a:pt x="50296" y="124954"/>
                </a:lnTo>
                <a:lnTo>
                  <a:pt x="50296" y="119019"/>
                </a:lnTo>
                <a:close/>
                <a:moveTo>
                  <a:pt x="62480" y="119019"/>
                </a:moveTo>
                <a:lnTo>
                  <a:pt x="62480" y="124954"/>
                </a:lnTo>
                <a:lnTo>
                  <a:pt x="56545" y="124954"/>
                </a:lnTo>
                <a:lnTo>
                  <a:pt x="56545" y="119019"/>
                </a:lnTo>
                <a:close/>
                <a:moveTo>
                  <a:pt x="68727" y="119019"/>
                </a:moveTo>
                <a:lnTo>
                  <a:pt x="68727" y="124954"/>
                </a:lnTo>
                <a:lnTo>
                  <a:pt x="62792" y="124954"/>
                </a:lnTo>
                <a:lnTo>
                  <a:pt x="62792" y="119019"/>
                </a:lnTo>
                <a:close/>
                <a:moveTo>
                  <a:pt x="74975" y="119019"/>
                </a:moveTo>
                <a:lnTo>
                  <a:pt x="74975" y="124954"/>
                </a:lnTo>
                <a:lnTo>
                  <a:pt x="69039" y="124954"/>
                </a:lnTo>
                <a:lnTo>
                  <a:pt x="69039" y="119019"/>
                </a:lnTo>
                <a:close/>
                <a:moveTo>
                  <a:pt x="81223" y="119019"/>
                </a:moveTo>
                <a:lnTo>
                  <a:pt x="81223" y="124954"/>
                </a:lnTo>
                <a:lnTo>
                  <a:pt x="75286" y="124954"/>
                </a:lnTo>
                <a:lnTo>
                  <a:pt x="75286" y="119019"/>
                </a:lnTo>
                <a:close/>
                <a:moveTo>
                  <a:pt x="87470" y="119019"/>
                </a:moveTo>
                <a:lnTo>
                  <a:pt x="87470" y="124954"/>
                </a:lnTo>
                <a:lnTo>
                  <a:pt x="81535" y="124954"/>
                </a:lnTo>
                <a:lnTo>
                  <a:pt x="81535" y="119019"/>
                </a:lnTo>
                <a:close/>
                <a:moveTo>
                  <a:pt x="93718" y="119019"/>
                </a:moveTo>
                <a:lnTo>
                  <a:pt x="93718" y="124954"/>
                </a:lnTo>
                <a:lnTo>
                  <a:pt x="87784" y="124954"/>
                </a:lnTo>
                <a:lnTo>
                  <a:pt x="87784" y="119019"/>
                </a:lnTo>
                <a:close/>
                <a:moveTo>
                  <a:pt x="99967" y="119019"/>
                </a:moveTo>
                <a:lnTo>
                  <a:pt x="99967" y="124954"/>
                </a:lnTo>
                <a:lnTo>
                  <a:pt x="94031" y="124954"/>
                </a:lnTo>
                <a:lnTo>
                  <a:pt x="94031" y="119019"/>
                </a:lnTo>
                <a:close/>
                <a:moveTo>
                  <a:pt x="106214" y="119019"/>
                </a:moveTo>
                <a:lnTo>
                  <a:pt x="106214" y="124954"/>
                </a:lnTo>
                <a:lnTo>
                  <a:pt x="100278" y="124954"/>
                </a:lnTo>
                <a:lnTo>
                  <a:pt x="100278" y="119019"/>
                </a:lnTo>
                <a:close/>
                <a:moveTo>
                  <a:pt x="112461" y="119019"/>
                </a:moveTo>
                <a:lnTo>
                  <a:pt x="112461" y="124954"/>
                </a:lnTo>
                <a:lnTo>
                  <a:pt x="106527" y="124954"/>
                </a:lnTo>
                <a:lnTo>
                  <a:pt x="106527" y="119019"/>
                </a:lnTo>
                <a:close/>
                <a:moveTo>
                  <a:pt x="118710" y="119019"/>
                </a:moveTo>
                <a:lnTo>
                  <a:pt x="118710" y="124954"/>
                </a:lnTo>
                <a:lnTo>
                  <a:pt x="112774" y="124954"/>
                </a:lnTo>
                <a:lnTo>
                  <a:pt x="112774" y="119019"/>
                </a:lnTo>
                <a:close/>
                <a:moveTo>
                  <a:pt x="124957" y="119019"/>
                </a:moveTo>
                <a:lnTo>
                  <a:pt x="124957" y="124954"/>
                </a:lnTo>
                <a:lnTo>
                  <a:pt x="119021" y="124954"/>
                </a:lnTo>
                <a:lnTo>
                  <a:pt x="119021" y="119019"/>
                </a:lnTo>
                <a:close/>
                <a:moveTo>
                  <a:pt x="131204" y="119019"/>
                </a:moveTo>
                <a:lnTo>
                  <a:pt x="131204" y="124954"/>
                </a:lnTo>
                <a:lnTo>
                  <a:pt x="125270" y="124954"/>
                </a:lnTo>
                <a:lnTo>
                  <a:pt x="125270" y="119019"/>
                </a:lnTo>
                <a:close/>
                <a:moveTo>
                  <a:pt x="137451" y="119019"/>
                </a:moveTo>
                <a:lnTo>
                  <a:pt x="137451" y="124954"/>
                </a:lnTo>
                <a:lnTo>
                  <a:pt x="131517" y="124954"/>
                </a:lnTo>
                <a:lnTo>
                  <a:pt x="131517" y="119019"/>
                </a:lnTo>
                <a:close/>
                <a:moveTo>
                  <a:pt x="143702" y="119019"/>
                </a:moveTo>
                <a:lnTo>
                  <a:pt x="143702" y="124954"/>
                </a:lnTo>
                <a:lnTo>
                  <a:pt x="137766" y="124954"/>
                </a:lnTo>
                <a:lnTo>
                  <a:pt x="137766" y="119019"/>
                </a:lnTo>
                <a:close/>
                <a:moveTo>
                  <a:pt x="149949" y="119019"/>
                </a:moveTo>
                <a:lnTo>
                  <a:pt x="149949" y="124954"/>
                </a:lnTo>
                <a:lnTo>
                  <a:pt x="144015" y="124954"/>
                </a:lnTo>
                <a:lnTo>
                  <a:pt x="144015" y="119019"/>
                </a:lnTo>
                <a:close/>
                <a:moveTo>
                  <a:pt x="156196" y="119019"/>
                </a:moveTo>
                <a:lnTo>
                  <a:pt x="156196" y="124954"/>
                </a:lnTo>
                <a:lnTo>
                  <a:pt x="150262" y="124954"/>
                </a:lnTo>
                <a:lnTo>
                  <a:pt x="150262" y="119019"/>
                </a:lnTo>
                <a:close/>
                <a:moveTo>
                  <a:pt x="162445" y="119019"/>
                </a:moveTo>
                <a:lnTo>
                  <a:pt x="162445" y="124954"/>
                </a:lnTo>
                <a:lnTo>
                  <a:pt x="156509" y="124954"/>
                </a:lnTo>
                <a:lnTo>
                  <a:pt x="156509" y="119019"/>
                </a:lnTo>
                <a:close/>
                <a:moveTo>
                  <a:pt x="168692" y="119019"/>
                </a:moveTo>
                <a:lnTo>
                  <a:pt x="168692" y="124954"/>
                </a:lnTo>
                <a:lnTo>
                  <a:pt x="162756" y="124954"/>
                </a:lnTo>
                <a:lnTo>
                  <a:pt x="162756" y="119019"/>
                </a:lnTo>
                <a:close/>
                <a:moveTo>
                  <a:pt x="174939" y="119019"/>
                </a:moveTo>
                <a:lnTo>
                  <a:pt x="174939" y="124954"/>
                </a:lnTo>
                <a:lnTo>
                  <a:pt x="169005" y="124954"/>
                </a:lnTo>
                <a:lnTo>
                  <a:pt x="169005" y="119019"/>
                </a:lnTo>
                <a:close/>
                <a:moveTo>
                  <a:pt x="181186" y="119019"/>
                </a:moveTo>
                <a:lnTo>
                  <a:pt x="181186" y="124954"/>
                </a:lnTo>
                <a:lnTo>
                  <a:pt x="175252" y="124954"/>
                </a:lnTo>
                <a:lnTo>
                  <a:pt x="175252" y="119019"/>
                </a:lnTo>
                <a:close/>
                <a:moveTo>
                  <a:pt x="187435" y="119019"/>
                </a:moveTo>
                <a:lnTo>
                  <a:pt x="187435" y="124954"/>
                </a:lnTo>
                <a:lnTo>
                  <a:pt x="181499" y="124954"/>
                </a:lnTo>
                <a:lnTo>
                  <a:pt x="181499" y="119019"/>
                </a:lnTo>
                <a:close/>
                <a:moveTo>
                  <a:pt x="193684" y="119019"/>
                </a:moveTo>
                <a:lnTo>
                  <a:pt x="193684" y="124954"/>
                </a:lnTo>
                <a:lnTo>
                  <a:pt x="187749" y="124954"/>
                </a:lnTo>
                <a:lnTo>
                  <a:pt x="187749" y="119019"/>
                </a:lnTo>
                <a:close/>
                <a:moveTo>
                  <a:pt x="199931" y="119019"/>
                </a:moveTo>
                <a:lnTo>
                  <a:pt x="199931" y="124954"/>
                </a:lnTo>
                <a:lnTo>
                  <a:pt x="193996" y="124954"/>
                </a:lnTo>
                <a:lnTo>
                  <a:pt x="193996" y="119019"/>
                </a:lnTo>
                <a:close/>
                <a:moveTo>
                  <a:pt x="206180" y="119019"/>
                </a:moveTo>
                <a:lnTo>
                  <a:pt x="206180" y="124954"/>
                </a:lnTo>
                <a:lnTo>
                  <a:pt x="200244" y="124954"/>
                </a:lnTo>
                <a:lnTo>
                  <a:pt x="200244" y="119019"/>
                </a:lnTo>
                <a:close/>
                <a:moveTo>
                  <a:pt x="212427" y="119019"/>
                </a:moveTo>
                <a:lnTo>
                  <a:pt x="212427" y="124954"/>
                </a:lnTo>
                <a:lnTo>
                  <a:pt x="206491" y="124954"/>
                </a:lnTo>
                <a:lnTo>
                  <a:pt x="206491" y="119019"/>
                </a:lnTo>
                <a:close/>
                <a:moveTo>
                  <a:pt x="218674" y="119019"/>
                </a:moveTo>
                <a:lnTo>
                  <a:pt x="218674" y="124954"/>
                </a:lnTo>
                <a:lnTo>
                  <a:pt x="212739" y="124954"/>
                </a:lnTo>
                <a:lnTo>
                  <a:pt x="212739" y="119019"/>
                </a:lnTo>
                <a:close/>
                <a:moveTo>
                  <a:pt x="224921" y="119019"/>
                </a:moveTo>
                <a:lnTo>
                  <a:pt x="224921" y="124954"/>
                </a:lnTo>
                <a:lnTo>
                  <a:pt x="218987" y="124954"/>
                </a:lnTo>
                <a:lnTo>
                  <a:pt x="218987" y="119019"/>
                </a:lnTo>
                <a:close/>
                <a:moveTo>
                  <a:pt x="231170" y="119019"/>
                </a:moveTo>
                <a:lnTo>
                  <a:pt x="231170" y="124954"/>
                </a:lnTo>
                <a:lnTo>
                  <a:pt x="225234" y="124954"/>
                </a:lnTo>
                <a:lnTo>
                  <a:pt x="225234" y="119019"/>
                </a:lnTo>
                <a:close/>
                <a:moveTo>
                  <a:pt x="237417" y="119019"/>
                </a:moveTo>
                <a:lnTo>
                  <a:pt x="237417" y="124954"/>
                </a:lnTo>
                <a:lnTo>
                  <a:pt x="231481" y="124954"/>
                </a:lnTo>
                <a:lnTo>
                  <a:pt x="231481" y="119019"/>
                </a:lnTo>
                <a:close/>
                <a:moveTo>
                  <a:pt x="243664" y="119019"/>
                </a:moveTo>
                <a:lnTo>
                  <a:pt x="243664" y="124954"/>
                </a:lnTo>
                <a:lnTo>
                  <a:pt x="237729" y="124954"/>
                </a:lnTo>
                <a:lnTo>
                  <a:pt x="237729" y="119019"/>
                </a:lnTo>
                <a:close/>
                <a:moveTo>
                  <a:pt x="249911" y="119019"/>
                </a:moveTo>
                <a:lnTo>
                  <a:pt x="249911" y="124954"/>
                </a:lnTo>
                <a:lnTo>
                  <a:pt x="243977" y="124954"/>
                </a:lnTo>
                <a:lnTo>
                  <a:pt x="243977" y="119019"/>
                </a:lnTo>
                <a:close/>
                <a:moveTo>
                  <a:pt x="256161" y="119019"/>
                </a:moveTo>
                <a:lnTo>
                  <a:pt x="256161" y="124954"/>
                </a:lnTo>
                <a:lnTo>
                  <a:pt x="250225" y="124954"/>
                </a:lnTo>
                <a:lnTo>
                  <a:pt x="250225" y="119019"/>
                </a:lnTo>
                <a:close/>
                <a:moveTo>
                  <a:pt x="262409" y="119019"/>
                </a:moveTo>
                <a:lnTo>
                  <a:pt x="262409" y="124954"/>
                </a:lnTo>
                <a:lnTo>
                  <a:pt x="256474" y="124954"/>
                </a:lnTo>
                <a:lnTo>
                  <a:pt x="256474" y="119019"/>
                </a:lnTo>
                <a:close/>
                <a:moveTo>
                  <a:pt x="268656" y="119019"/>
                </a:moveTo>
                <a:lnTo>
                  <a:pt x="268656" y="124954"/>
                </a:lnTo>
                <a:lnTo>
                  <a:pt x="262721" y="124954"/>
                </a:lnTo>
                <a:lnTo>
                  <a:pt x="262721" y="119019"/>
                </a:lnTo>
                <a:close/>
                <a:moveTo>
                  <a:pt x="274904" y="119019"/>
                </a:moveTo>
                <a:lnTo>
                  <a:pt x="274904" y="124954"/>
                </a:lnTo>
                <a:lnTo>
                  <a:pt x="268968" y="124954"/>
                </a:lnTo>
                <a:lnTo>
                  <a:pt x="268968" y="119019"/>
                </a:lnTo>
                <a:close/>
                <a:moveTo>
                  <a:pt x="6251" y="125266"/>
                </a:moveTo>
                <a:lnTo>
                  <a:pt x="6251" y="131201"/>
                </a:lnTo>
                <a:lnTo>
                  <a:pt x="315" y="131201"/>
                </a:lnTo>
                <a:lnTo>
                  <a:pt x="315" y="125266"/>
                </a:lnTo>
                <a:close/>
                <a:moveTo>
                  <a:pt x="12498" y="125266"/>
                </a:moveTo>
                <a:lnTo>
                  <a:pt x="12498" y="131201"/>
                </a:lnTo>
                <a:lnTo>
                  <a:pt x="6562" y="131201"/>
                </a:lnTo>
                <a:lnTo>
                  <a:pt x="6562" y="125266"/>
                </a:lnTo>
                <a:close/>
                <a:moveTo>
                  <a:pt x="18745" y="125266"/>
                </a:moveTo>
                <a:lnTo>
                  <a:pt x="18745" y="131201"/>
                </a:lnTo>
                <a:lnTo>
                  <a:pt x="12810" y="131201"/>
                </a:lnTo>
                <a:lnTo>
                  <a:pt x="12810" y="125266"/>
                </a:lnTo>
                <a:close/>
                <a:moveTo>
                  <a:pt x="24992" y="125266"/>
                </a:moveTo>
                <a:lnTo>
                  <a:pt x="24992" y="131201"/>
                </a:lnTo>
                <a:lnTo>
                  <a:pt x="19058" y="131201"/>
                </a:lnTo>
                <a:lnTo>
                  <a:pt x="19058" y="125266"/>
                </a:lnTo>
                <a:close/>
                <a:moveTo>
                  <a:pt x="31242" y="125266"/>
                </a:moveTo>
                <a:lnTo>
                  <a:pt x="31242" y="131201"/>
                </a:lnTo>
                <a:lnTo>
                  <a:pt x="25305" y="131201"/>
                </a:lnTo>
                <a:lnTo>
                  <a:pt x="25305" y="125266"/>
                </a:lnTo>
                <a:close/>
                <a:moveTo>
                  <a:pt x="37489" y="125266"/>
                </a:moveTo>
                <a:lnTo>
                  <a:pt x="37489" y="131201"/>
                </a:lnTo>
                <a:lnTo>
                  <a:pt x="31553" y="131201"/>
                </a:lnTo>
                <a:lnTo>
                  <a:pt x="31553" y="125266"/>
                </a:lnTo>
                <a:close/>
                <a:moveTo>
                  <a:pt x="43737" y="125266"/>
                </a:moveTo>
                <a:lnTo>
                  <a:pt x="43737" y="131201"/>
                </a:lnTo>
                <a:lnTo>
                  <a:pt x="37802" y="131201"/>
                </a:lnTo>
                <a:lnTo>
                  <a:pt x="37802" y="125266"/>
                </a:lnTo>
                <a:close/>
                <a:moveTo>
                  <a:pt x="49985" y="125266"/>
                </a:moveTo>
                <a:lnTo>
                  <a:pt x="49985" y="131201"/>
                </a:lnTo>
                <a:lnTo>
                  <a:pt x="44049" y="131201"/>
                </a:lnTo>
                <a:lnTo>
                  <a:pt x="44049" y="125266"/>
                </a:lnTo>
                <a:close/>
                <a:moveTo>
                  <a:pt x="56232" y="125266"/>
                </a:moveTo>
                <a:lnTo>
                  <a:pt x="56232" y="131201"/>
                </a:lnTo>
                <a:lnTo>
                  <a:pt x="50296" y="131201"/>
                </a:lnTo>
                <a:lnTo>
                  <a:pt x="50296" y="125266"/>
                </a:lnTo>
                <a:close/>
                <a:moveTo>
                  <a:pt x="62480" y="125266"/>
                </a:moveTo>
                <a:lnTo>
                  <a:pt x="62480" y="131201"/>
                </a:lnTo>
                <a:lnTo>
                  <a:pt x="56545" y="131201"/>
                </a:lnTo>
                <a:lnTo>
                  <a:pt x="56545" y="125266"/>
                </a:lnTo>
                <a:close/>
                <a:moveTo>
                  <a:pt x="68727" y="125266"/>
                </a:moveTo>
                <a:lnTo>
                  <a:pt x="68727" y="131201"/>
                </a:lnTo>
                <a:lnTo>
                  <a:pt x="62792" y="131201"/>
                </a:lnTo>
                <a:lnTo>
                  <a:pt x="62792" y="125266"/>
                </a:lnTo>
                <a:close/>
                <a:moveTo>
                  <a:pt x="74975" y="125266"/>
                </a:moveTo>
                <a:lnTo>
                  <a:pt x="74975" y="131201"/>
                </a:lnTo>
                <a:lnTo>
                  <a:pt x="69039" y="131201"/>
                </a:lnTo>
                <a:lnTo>
                  <a:pt x="69039" y="125266"/>
                </a:lnTo>
                <a:close/>
                <a:moveTo>
                  <a:pt x="81223" y="125266"/>
                </a:moveTo>
                <a:lnTo>
                  <a:pt x="81223" y="131201"/>
                </a:lnTo>
                <a:lnTo>
                  <a:pt x="75286" y="131201"/>
                </a:lnTo>
                <a:lnTo>
                  <a:pt x="75286" y="125266"/>
                </a:lnTo>
                <a:close/>
                <a:moveTo>
                  <a:pt x="87470" y="125266"/>
                </a:moveTo>
                <a:lnTo>
                  <a:pt x="87470" y="131201"/>
                </a:lnTo>
                <a:lnTo>
                  <a:pt x="81535" y="131201"/>
                </a:lnTo>
                <a:lnTo>
                  <a:pt x="81535" y="125266"/>
                </a:lnTo>
                <a:close/>
                <a:moveTo>
                  <a:pt x="93718" y="125266"/>
                </a:moveTo>
                <a:lnTo>
                  <a:pt x="93718" y="131201"/>
                </a:lnTo>
                <a:lnTo>
                  <a:pt x="87784" y="131201"/>
                </a:lnTo>
                <a:lnTo>
                  <a:pt x="87784" y="125266"/>
                </a:lnTo>
                <a:close/>
                <a:moveTo>
                  <a:pt x="99967" y="125266"/>
                </a:moveTo>
                <a:lnTo>
                  <a:pt x="99967" y="131201"/>
                </a:lnTo>
                <a:lnTo>
                  <a:pt x="94031" y="131201"/>
                </a:lnTo>
                <a:lnTo>
                  <a:pt x="94031" y="125266"/>
                </a:lnTo>
                <a:close/>
                <a:moveTo>
                  <a:pt x="106214" y="125266"/>
                </a:moveTo>
                <a:lnTo>
                  <a:pt x="106214" y="131201"/>
                </a:lnTo>
                <a:lnTo>
                  <a:pt x="100278" y="131201"/>
                </a:lnTo>
                <a:lnTo>
                  <a:pt x="100278" y="125266"/>
                </a:lnTo>
                <a:close/>
                <a:moveTo>
                  <a:pt x="112461" y="125266"/>
                </a:moveTo>
                <a:lnTo>
                  <a:pt x="112461" y="131201"/>
                </a:lnTo>
                <a:lnTo>
                  <a:pt x="106527" y="131201"/>
                </a:lnTo>
                <a:lnTo>
                  <a:pt x="106527" y="125266"/>
                </a:lnTo>
                <a:close/>
                <a:moveTo>
                  <a:pt x="118710" y="125266"/>
                </a:moveTo>
                <a:lnTo>
                  <a:pt x="118710" y="131201"/>
                </a:lnTo>
                <a:lnTo>
                  <a:pt x="112774" y="131201"/>
                </a:lnTo>
                <a:lnTo>
                  <a:pt x="112774" y="125266"/>
                </a:lnTo>
                <a:close/>
                <a:moveTo>
                  <a:pt x="124957" y="125266"/>
                </a:moveTo>
                <a:lnTo>
                  <a:pt x="124957" y="131201"/>
                </a:lnTo>
                <a:lnTo>
                  <a:pt x="119021" y="131201"/>
                </a:lnTo>
                <a:lnTo>
                  <a:pt x="119021" y="125266"/>
                </a:lnTo>
                <a:close/>
                <a:moveTo>
                  <a:pt x="131204" y="125266"/>
                </a:moveTo>
                <a:lnTo>
                  <a:pt x="131204" y="131201"/>
                </a:lnTo>
                <a:lnTo>
                  <a:pt x="125270" y="131201"/>
                </a:lnTo>
                <a:lnTo>
                  <a:pt x="125270" y="125266"/>
                </a:lnTo>
                <a:close/>
                <a:moveTo>
                  <a:pt x="137451" y="125266"/>
                </a:moveTo>
                <a:lnTo>
                  <a:pt x="137451" y="131201"/>
                </a:lnTo>
                <a:lnTo>
                  <a:pt x="131517" y="131201"/>
                </a:lnTo>
                <a:lnTo>
                  <a:pt x="131517" y="125266"/>
                </a:lnTo>
                <a:close/>
                <a:moveTo>
                  <a:pt x="143702" y="125266"/>
                </a:moveTo>
                <a:lnTo>
                  <a:pt x="143702" y="131201"/>
                </a:lnTo>
                <a:lnTo>
                  <a:pt x="137766" y="131201"/>
                </a:lnTo>
                <a:lnTo>
                  <a:pt x="137766" y="125266"/>
                </a:lnTo>
                <a:close/>
                <a:moveTo>
                  <a:pt x="149949" y="125266"/>
                </a:moveTo>
                <a:lnTo>
                  <a:pt x="149949" y="131201"/>
                </a:lnTo>
                <a:lnTo>
                  <a:pt x="144015" y="131201"/>
                </a:lnTo>
                <a:lnTo>
                  <a:pt x="144015" y="125266"/>
                </a:lnTo>
                <a:close/>
                <a:moveTo>
                  <a:pt x="156196" y="125266"/>
                </a:moveTo>
                <a:lnTo>
                  <a:pt x="156196" y="131201"/>
                </a:lnTo>
                <a:lnTo>
                  <a:pt x="150262" y="131201"/>
                </a:lnTo>
                <a:lnTo>
                  <a:pt x="150262" y="125266"/>
                </a:lnTo>
                <a:close/>
                <a:moveTo>
                  <a:pt x="162445" y="125266"/>
                </a:moveTo>
                <a:lnTo>
                  <a:pt x="162445" y="131201"/>
                </a:lnTo>
                <a:lnTo>
                  <a:pt x="156509" y="131201"/>
                </a:lnTo>
                <a:lnTo>
                  <a:pt x="156509" y="125266"/>
                </a:lnTo>
                <a:close/>
                <a:moveTo>
                  <a:pt x="168692" y="125266"/>
                </a:moveTo>
                <a:lnTo>
                  <a:pt x="168692" y="131201"/>
                </a:lnTo>
                <a:lnTo>
                  <a:pt x="162756" y="131201"/>
                </a:lnTo>
                <a:lnTo>
                  <a:pt x="162756" y="125266"/>
                </a:lnTo>
                <a:close/>
                <a:moveTo>
                  <a:pt x="174939" y="125266"/>
                </a:moveTo>
                <a:lnTo>
                  <a:pt x="174939" y="131201"/>
                </a:lnTo>
                <a:lnTo>
                  <a:pt x="169005" y="131201"/>
                </a:lnTo>
                <a:lnTo>
                  <a:pt x="169005" y="125266"/>
                </a:lnTo>
                <a:close/>
                <a:moveTo>
                  <a:pt x="181186" y="125266"/>
                </a:moveTo>
                <a:lnTo>
                  <a:pt x="181186" y="131201"/>
                </a:lnTo>
                <a:lnTo>
                  <a:pt x="175252" y="131201"/>
                </a:lnTo>
                <a:lnTo>
                  <a:pt x="175252" y="125266"/>
                </a:lnTo>
                <a:close/>
                <a:moveTo>
                  <a:pt x="187435" y="125266"/>
                </a:moveTo>
                <a:lnTo>
                  <a:pt x="187435" y="131201"/>
                </a:lnTo>
                <a:lnTo>
                  <a:pt x="181499" y="131201"/>
                </a:lnTo>
                <a:lnTo>
                  <a:pt x="181499" y="125266"/>
                </a:lnTo>
                <a:close/>
                <a:moveTo>
                  <a:pt x="193682" y="125266"/>
                </a:moveTo>
                <a:lnTo>
                  <a:pt x="193682" y="131201"/>
                </a:lnTo>
                <a:lnTo>
                  <a:pt x="187746" y="131201"/>
                </a:lnTo>
                <a:lnTo>
                  <a:pt x="187746" y="125266"/>
                </a:lnTo>
                <a:close/>
                <a:moveTo>
                  <a:pt x="199931" y="125266"/>
                </a:moveTo>
                <a:lnTo>
                  <a:pt x="199931" y="131201"/>
                </a:lnTo>
                <a:lnTo>
                  <a:pt x="193996" y="131201"/>
                </a:lnTo>
                <a:lnTo>
                  <a:pt x="193996" y="125266"/>
                </a:lnTo>
                <a:close/>
                <a:moveTo>
                  <a:pt x="206180" y="125266"/>
                </a:moveTo>
                <a:lnTo>
                  <a:pt x="206180" y="131201"/>
                </a:lnTo>
                <a:lnTo>
                  <a:pt x="200244" y="131201"/>
                </a:lnTo>
                <a:lnTo>
                  <a:pt x="200244" y="125266"/>
                </a:lnTo>
                <a:close/>
                <a:moveTo>
                  <a:pt x="212427" y="125266"/>
                </a:moveTo>
                <a:lnTo>
                  <a:pt x="212427" y="131201"/>
                </a:lnTo>
                <a:lnTo>
                  <a:pt x="206491" y="131201"/>
                </a:lnTo>
                <a:lnTo>
                  <a:pt x="206491" y="125266"/>
                </a:lnTo>
                <a:close/>
                <a:moveTo>
                  <a:pt x="218674" y="125266"/>
                </a:moveTo>
                <a:lnTo>
                  <a:pt x="218674" y="131201"/>
                </a:lnTo>
                <a:lnTo>
                  <a:pt x="212739" y="131201"/>
                </a:lnTo>
                <a:lnTo>
                  <a:pt x="212739" y="125266"/>
                </a:lnTo>
                <a:close/>
                <a:moveTo>
                  <a:pt x="224921" y="125266"/>
                </a:moveTo>
                <a:lnTo>
                  <a:pt x="224921" y="131201"/>
                </a:lnTo>
                <a:lnTo>
                  <a:pt x="218987" y="131201"/>
                </a:lnTo>
                <a:lnTo>
                  <a:pt x="218987" y="125266"/>
                </a:lnTo>
                <a:close/>
                <a:moveTo>
                  <a:pt x="231170" y="125266"/>
                </a:moveTo>
                <a:lnTo>
                  <a:pt x="231170" y="131201"/>
                </a:lnTo>
                <a:lnTo>
                  <a:pt x="225234" y="131201"/>
                </a:lnTo>
                <a:lnTo>
                  <a:pt x="225234" y="125266"/>
                </a:lnTo>
                <a:close/>
                <a:moveTo>
                  <a:pt x="237417" y="125266"/>
                </a:moveTo>
                <a:lnTo>
                  <a:pt x="237417" y="131201"/>
                </a:lnTo>
                <a:lnTo>
                  <a:pt x="231481" y="131201"/>
                </a:lnTo>
                <a:lnTo>
                  <a:pt x="231481" y="125266"/>
                </a:lnTo>
                <a:close/>
                <a:moveTo>
                  <a:pt x="243664" y="125266"/>
                </a:moveTo>
                <a:lnTo>
                  <a:pt x="243664" y="131201"/>
                </a:lnTo>
                <a:lnTo>
                  <a:pt x="237729" y="131201"/>
                </a:lnTo>
                <a:lnTo>
                  <a:pt x="237729" y="125266"/>
                </a:lnTo>
                <a:close/>
                <a:moveTo>
                  <a:pt x="249911" y="125266"/>
                </a:moveTo>
                <a:lnTo>
                  <a:pt x="249911" y="131201"/>
                </a:lnTo>
                <a:lnTo>
                  <a:pt x="243977" y="131201"/>
                </a:lnTo>
                <a:lnTo>
                  <a:pt x="243977" y="125266"/>
                </a:lnTo>
                <a:close/>
                <a:moveTo>
                  <a:pt x="256161" y="125266"/>
                </a:moveTo>
                <a:lnTo>
                  <a:pt x="256161" y="131201"/>
                </a:lnTo>
                <a:lnTo>
                  <a:pt x="250225" y="131201"/>
                </a:lnTo>
                <a:lnTo>
                  <a:pt x="250225" y="125266"/>
                </a:lnTo>
                <a:close/>
                <a:moveTo>
                  <a:pt x="262409" y="125266"/>
                </a:moveTo>
                <a:lnTo>
                  <a:pt x="262409" y="131201"/>
                </a:lnTo>
                <a:lnTo>
                  <a:pt x="256474" y="131201"/>
                </a:lnTo>
                <a:lnTo>
                  <a:pt x="256474" y="125266"/>
                </a:lnTo>
                <a:close/>
                <a:moveTo>
                  <a:pt x="268656" y="125266"/>
                </a:moveTo>
                <a:lnTo>
                  <a:pt x="268656" y="131201"/>
                </a:lnTo>
                <a:lnTo>
                  <a:pt x="262721" y="131201"/>
                </a:lnTo>
                <a:lnTo>
                  <a:pt x="262721" y="125266"/>
                </a:lnTo>
                <a:close/>
                <a:moveTo>
                  <a:pt x="274904" y="125266"/>
                </a:moveTo>
                <a:lnTo>
                  <a:pt x="274904" y="131201"/>
                </a:lnTo>
                <a:lnTo>
                  <a:pt x="268968" y="131201"/>
                </a:lnTo>
                <a:lnTo>
                  <a:pt x="268968" y="125266"/>
                </a:lnTo>
                <a:close/>
                <a:moveTo>
                  <a:pt x="6251" y="131513"/>
                </a:moveTo>
                <a:lnTo>
                  <a:pt x="6251" y="137449"/>
                </a:lnTo>
                <a:lnTo>
                  <a:pt x="315" y="137449"/>
                </a:lnTo>
                <a:lnTo>
                  <a:pt x="315" y="131513"/>
                </a:lnTo>
                <a:close/>
                <a:moveTo>
                  <a:pt x="12498" y="131513"/>
                </a:moveTo>
                <a:lnTo>
                  <a:pt x="12498" y="137449"/>
                </a:lnTo>
                <a:lnTo>
                  <a:pt x="6562" y="137449"/>
                </a:lnTo>
                <a:lnTo>
                  <a:pt x="6562" y="131513"/>
                </a:lnTo>
                <a:close/>
                <a:moveTo>
                  <a:pt x="18745" y="131513"/>
                </a:moveTo>
                <a:lnTo>
                  <a:pt x="18745" y="137449"/>
                </a:lnTo>
                <a:lnTo>
                  <a:pt x="12810" y="137449"/>
                </a:lnTo>
                <a:lnTo>
                  <a:pt x="12810" y="131513"/>
                </a:lnTo>
                <a:close/>
                <a:moveTo>
                  <a:pt x="24992" y="131513"/>
                </a:moveTo>
                <a:lnTo>
                  <a:pt x="24992" y="137449"/>
                </a:lnTo>
                <a:lnTo>
                  <a:pt x="19058" y="137449"/>
                </a:lnTo>
                <a:lnTo>
                  <a:pt x="19058" y="131513"/>
                </a:lnTo>
                <a:close/>
                <a:moveTo>
                  <a:pt x="31241" y="131513"/>
                </a:moveTo>
                <a:lnTo>
                  <a:pt x="31241" y="137449"/>
                </a:lnTo>
                <a:lnTo>
                  <a:pt x="25305" y="137449"/>
                </a:lnTo>
                <a:lnTo>
                  <a:pt x="25305" y="131513"/>
                </a:lnTo>
                <a:close/>
                <a:moveTo>
                  <a:pt x="37489" y="131513"/>
                </a:moveTo>
                <a:lnTo>
                  <a:pt x="37489" y="137449"/>
                </a:lnTo>
                <a:lnTo>
                  <a:pt x="31553" y="137449"/>
                </a:lnTo>
                <a:lnTo>
                  <a:pt x="31553" y="131513"/>
                </a:lnTo>
                <a:close/>
                <a:moveTo>
                  <a:pt x="43737" y="131513"/>
                </a:moveTo>
                <a:lnTo>
                  <a:pt x="43737" y="137449"/>
                </a:lnTo>
                <a:lnTo>
                  <a:pt x="37802" y="137449"/>
                </a:lnTo>
                <a:lnTo>
                  <a:pt x="37802" y="131513"/>
                </a:lnTo>
                <a:close/>
                <a:moveTo>
                  <a:pt x="49985" y="131513"/>
                </a:moveTo>
                <a:lnTo>
                  <a:pt x="49985" y="137449"/>
                </a:lnTo>
                <a:lnTo>
                  <a:pt x="44049" y="137449"/>
                </a:lnTo>
                <a:lnTo>
                  <a:pt x="44049" y="131513"/>
                </a:lnTo>
                <a:close/>
                <a:moveTo>
                  <a:pt x="56232" y="131513"/>
                </a:moveTo>
                <a:lnTo>
                  <a:pt x="56232" y="137449"/>
                </a:lnTo>
                <a:lnTo>
                  <a:pt x="50296" y="137449"/>
                </a:lnTo>
                <a:lnTo>
                  <a:pt x="50296" y="131513"/>
                </a:lnTo>
                <a:close/>
                <a:moveTo>
                  <a:pt x="62480" y="131513"/>
                </a:moveTo>
                <a:lnTo>
                  <a:pt x="62480" y="137449"/>
                </a:lnTo>
                <a:lnTo>
                  <a:pt x="56545" y="137449"/>
                </a:lnTo>
                <a:lnTo>
                  <a:pt x="56545" y="131513"/>
                </a:lnTo>
                <a:close/>
                <a:moveTo>
                  <a:pt x="68727" y="131513"/>
                </a:moveTo>
                <a:lnTo>
                  <a:pt x="68727" y="137449"/>
                </a:lnTo>
                <a:lnTo>
                  <a:pt x="62792" y="137449"/>
                </a:lnTo>
                <a:lnTo>
                  <a:pt x="62792" y="131513"/>
                </a:lnTo>
                <a:close/>
                <a:moveTo>
                  <a:pt x="74975" y="131513"/>
                </a:moveTo>
                <a:lnTo>
                  <a:pt x="74975" y="137449"/>
                </a:lnTo>
                <a:lnTo>
                  <a:pt x="69039" y="137449"/>
                </a:lnTo>
                <a:lnTo>
                  <a:pt x="69039" y="131513"/>
                </a:lnTo>
                <a:close/>
                <a:moveTo>
                  <a:pt x="81223" y="131513"/>
                </a:moveTo>
                <a:lnTo>
                  <a:pt x="81223" y="137449"/>
                </a:lnTo>
                <a:lnTo>
                  <a:pt x="75286" y="137449"/>
                </a:lnTo>
                <a:lnTo>
                  <a:pt x="75286" y="131513"/>
                </a:lnTo>
                <a:close/>
                <a:moveTo>
                  <a:pt x="87470" y="131513"/>
                </a:moveTo>
                <a:lnTo>
                  <a:pt x="87470" y="137449"/>
                </a:lnTo>
                <a:lnTo>
                  <a:pt x="81535" y="137449"/>
                </a:lnTo>
                <a:lnTo>
                  <a:pt x="81535" y="131513"/>
                </a:lnTo>
                <a:close/>
                <a:moveTo>
                  <a:pt x="93718" y="131513"/>
                </a:moveTo>
                <a:lnTo>
                  <a:pt x="93718" y="137449"/>
                </a:lnTo>
                <a:lnTo>
                  <a:pt x="87784" y="137449"/>
                </a:lnTo>
                <a:lnTo>
                  <a:pt x="87784" y="131513"/>
                </a:lnTo>
                <a:close/>
                <a:moveTo>
                  <a:pt x="99967" y="131513"/>
                </a:moveTo>
                <a:lnTo>
                  <a:pt x="99967" y="137449"/>
                </a:lnTo>
                <a:lnTo>
                  <a:pt x="94031" y="137449"/>
                </a:lnTo>
                <a:lnTo>
                  <a:pt x="94031" y="131513"/>
                </a:lnTo>
                <a:close/>
                <a:moveTo>
                  <a:pt x="106214" y="131513"/>
                </a:moveTo>
                <a:lnTo>
                  <a:pt x="106214" y="137449"/>
                </a:lnTo>
                <a:lnTo>
                  <a:pt x="100278" y="137449"/>
                </a:lnTo>
                <a:lnTo>
                  <a:pt x="100278" y="131513"/>
                </a:lnTo>
                <a:close/>
                <a:moveTo>
                  <a:pt x="112461" y="131513"/>
                </a:moveTo>
                <a:lnTo>
                  <a:pt x="112461" y="137449"/>
                </a:lnTo>
                <a:lnTo>
                  <a:pt x="106527" y="137449"/>
                </a:lnTo>
                <a:lnTo>
                  <a:pt x="106527" y="131513"/>
                </a:lnTo>
                <a:close/>
                <a:moveTo>
                  <a:pt x="118710" y="131513"/>
                </a:moveTo>
                <a:lnTo>
                  <a:pt x="118710" y="137449"/>
                </a:lnTo>
                <a:lnTo>
                  <a:pt x="112774" y="137449"/>
                </a:lnTo>
                <a:lnTo>
                  <a:pt x="112774" y="131513"/>
                </a:lnTo>
                <a:close/>
                <a:moveTo>
                  <a:pt x="124957" y="131513"/>
                </a:moveTo>
                <a:lnTo>
                  <a:pt x="124957" y="137449"/>
                </a:lnTo>
                <a:lnTo>
                  <a:pt x="119021" y="137449"/>
                </a:lnTo>
                <a:lnTo>
                  <a:pt x="119021" y="131513"/>
                </a:lnTo>
                <a:close/>
                <a:moveTo>
                  <a:pt x="131204" y="131513"/>
                </a:moveTo>
                <a:lnTo>
                  <a:pt x="131204" y="137449"/>
                </a:lnTo>
                <a:lnTo>
                  <a:pt x="125270" y="137449"/>
                </a:lnTo>
                <a:lnTo>
                  <a:pt x="125270" y="131513"/>
                </a:lnTo>
                <a:close/>
                <a:moveTo>
                  <a:pt x="137451" y="131513"/>
                </a:moveTo>
                <a:lnTo>
                  <a:pt x="137451" y="137449"/>
                </a:lnTo>
                <a:lnTo>
                  <a:pt x="131517" y="137449"/>
                </a:lnTo>
                <a:lnTo>
                  <a:pt x="131517" y="131513"/>
                </a:lnTo>
                <a:close/>
                <a:moveTo>
                  <a:pt x="143702" y="131513"/>
                </a:moveTo>
                <a:lnTo>
                  <a:pt x="143702" y="137449"/>
                </a:lnTo>
                <a:lnTo>
                  <a:pt x="137766" y="137449"/>
                </a:lnTo>
                <a:lnTo>
                  <a:pt x="137766" y="131513"/>
                </a:lnTo>
                <a:close/>
                <a:moveTo>
                  <a:pt x="149949" y="131513"/>
                </a:moveTo>
                <a:lnTo>
                  <a:pt x="149949" y="137449"/>
                </a:lnTo>
                <a:lnTo>
                  <a:pt x="144015" y="137449"/>
                </a:lnTo>
                <a:lnTo>
                  <a:pt x="144015" y="131513"/>
                </a:lnTo>
                <a:close/>
                <a:moveTo>
                  <a:pt x="156196" y="131513"/>
                </a:moveTo>
                <a:lnTo>
                  <a:pt x="156196" y="137449"/>
                </a:lnTo>
                <a:lnTo>
                  <a:pt x="150262" y="137449"/>
                </a:lnTo>
                <a:lnTo>
                  <a:pt x="150262" y="131513"/>
                </a:lnTo>
                <a:close/>
                <a:moveTo>
                  <a:pt x="162445" y="131513"/>
                </a:moveTo>
                <a:lnTo>
                  <a:pt x="162445" y="137449"/>
                </a:lnTo>
                <a:lnTo>
                  <a:pt x="156509" y="137449"/>
                </a:lnTo>
                <a:lnTo>
                  <a:pt x="156509" y="131513"/>
                </a:lnTo>
                <a:close/>
                <a:moveTo>
                  <a:pt x="168692" y="131513"/>
                </a:moveTo>
                <a:lnTo>
                  <a:pt x="168692" y="137449"/>
                </a:lnTo>
                <a:lnTo>
                  <a:pt x="162756" y="137449"/>
                </a:lnTo>
                <a:lnTo>
                  <a:pt x="162756" y="131513"/>
                </a:lnTo>
                <a:close/>
                <a:moveTo>
                  <a:pt x="174939" y="131513"/>
                </a:moveTo>
                <a:lnTo>
                  <a:pt x="174939" y="137449"/>
                </a:lnTo>
                <a:lnTo>
                  <a:pt x="169005" y="137449"/>
                </a:lnTo>
                <a:lnTo>
                  <a:pt x="169005" y="131513"/>
                </a:lnTo>
                <a:close/>
                <a:moveTo>
                  <a:pt x="181186" y="131513"/>
                </a:moveTo>
                <a:lnTo>
                  <a:pt x="181186" y="137449"/>
                </a:lnTo>
                <a:lnTo>
                  <a:pt x="175252" y="137449"/>
                </a:lnTo>
                <a:lnTo>
                  <a:pt x="175252" y="131513"/>
                </a:lnTo>
                <a:close/>
                <a:moveTo>
                  <a:pt x="187433" y="131513"/>
                </a:moveTo>
                <a:lnTo>
                  <a:pt x="187433" y="137449"/>
                </a:lnTo>
                <a:lnTo>
                  <a:pt x="181499" y="137449"/>
                </a:lnTo>
                <a:lnTo>
                  <a:pt x="181499" y="131513"/>
                </a:lnTo>
                <a:close/>
                <a:moveTo>
                  <a:pt x="193682" y="131513"/>
                </a:moveTo>
                <a:lnTo>
                  <a:pt x="193682" y="137449"/>
                </a:lnTo>
                <a:lnTo>
                  <a:pt x="187746" y="137449"/>
                </a:lnTo>
                <a:lnTo>
                  <a:pt x="187746" y="131513"/>
                </a:lnTo>
                <a:close/>
                <a:moveTo>
                  <a:pt x="199931" y="131513"/>
                </a:moveTo>
                <a:lnTo>
                  <a:pt x="199931" y="137449"/>
                </a:lnTo>
                <a:lnTo>
                  <a:pt x="193996" y="137449"/>
                </a:lnTo>
                <a:lnTo>
                  <a:pt x="193996" y="131513"/>
                </a:lnTo>
                <a:close/>
                <a:moveTo>
                  <a:pt x="206180" y="131513"/>
                </a:moveTo>
                <a:lnTo>
                  <a:pt x="206180" y="137449"/>
                </a:lnTo>
                <a:lnTo>
                  <a:pt x="200244" y="137449"/>
                </a:lnTo>
                <a:lnTo>
                  <a:pt x="200244" y="131513"/>
                </a:lnTo>
                <a:close/>
                <a:moveTo>
                  <a:pt x="212427" y="131513"/>
                </a:moveTo>
                <a:lnTo>
                  <a:pt x="212427" y="137449"/>
                </a:lnTo>
                <a:lnTo>
                  <a:pt x="206491" y="137449"/>
                </a:lnTo>
                <a:lnTo>
                  <a:pt x="206491" y="131513"/>
                </a:lnTo>
                <a:close/>
                <a:moveTo>
                  <a:pt x="218674" y="131513"/>
                </a:moveTo>
                <a:lnTo>
                  <a:pt x="218674" y="137449"/>
                </a:lnTo>
                <a:lnTo>
                  <a:pt x="212739" y="137449"/>
                </a:lnTo>
                <a:lnTo>
                  <a:pt x="212739" y="131513"/>
                </a:lnTo>
                <a:close/>
                <a:moveTo>
                  <a:pt x="224921" y="131513"/>
                </a:moveTo>
                <a:lnTo>
                  <a:pt x="224921" y="137449"/>
                </a:lnTo>
                <a:lnTo>
                  <a:pt x="218987" y="137449"/>
                </a:lnTo>
                <a:lnTo>
                  <a:pt x="218987" y="131513"/>
                </a:lnTo>
                <a:close/>
                <a:moveTo>
                  <a:pt x="231170" y="131513"/>
                </a:moveTo>
                <a:lnTo>
                  <a:pt x="231170" y="137449"/>
                </a:lnTo>
                <a:lnTo>
                  <a:pt x="225234" y="137449"/>
                </a:lnTo>
                <a:lnTo>
                  <a:pt x="225234" y="131513"/>
                </a:lnTo>
                <a:close/>
                <a:moveTo>
                  <a:pt x="237417" y="131513"/>
                </a:moveTo>
                <a:lnTo>
                  <a:pt x="237417" y="137449"/>
                </a:lnTo>
                <a:lnTo>
                  <a:pt x="231481" y="137449"/>
                </a:lnTo>
                <a:lnTo>
                  <a:pt x="231481" y="131513"/>
                </a:lnTo>
                <a:close/>
                <a:moveTo>
                  <a:pt x="243664" y="131513"/>
                </a:moveTo>
                <a:lnTo>
                  <a:pt x="243664" y="137449"/>
                </a:lnTo>
                <a:lnTo>
                  <a:pt x="237729" y="137449"/>
                </a:lnTo>
                <a:lnTo>
                  <a:pt x="237729" y="131513"/>
                </a:lnTo>
                <a:close/>
                <a:moveTo>
                  <a:pt x="249911" y="131513"/>
                </a:moveTo>
                <a:lnTo>
                  <a:pt x="249911" y="137449"/>
                </a:lnTo>
                <a:lnTo>
                  <a:pt x="243977" y="137449"/>
                </a:lnTo>
                <a:lnTo>
                  <a:pt x="243977" y="131513"/>
                </a:lnTo>
                <a:close/>
                <a:moveTo>
                  <a:pt x="256161" y="131513"/>
                </a:moveTo>
                <a:lnTo>
                  <a:pt x="256161" y="137449"/>
                </a:lnTo>
                <a:lnTo>
                  <a:pt x="250225" y="137449"/>
                </a:lnTo>
                <a:lnTo>
                  <a:pt x="250225" y="131513"/>
                </a:lnTo>
                <a:close/>
                <a:moveTo>
                  <a:pt x="262409" y="131513"/>
                </a:moveTo>
                <a:lnTo>
                  <a:pt x="262409" y="137449"/>
                </a:lnTo>
                <a:lnTo>
                  <a:pt x="256474" y="137449"/>
                </a:lnTo>
                <a:lnTo>
                  <a:pt x="256474" y="131513"/>
                </a:lnTo>
                <a:close/>
                <a:moveTo>
                  <a:pt x="268656" y="131513"/>
                </a:moveTo>
                <a:lnTo>
                  <a:pt x="268656" y="137449"/>
                </a:lnTo>
                <a:lnTo>
                  <a:pt x="262721" y="137449"/>
                </a:lnTo>
                <a:lnTo>
                  <a:pt x="262721" y="131513"/>
                </a:lnTo>
                <a:close/>
                <a:moveTo>
                  <a:pt x="274904" y="131513"/>
                </a:moveTo>
                <a:lnTo>
                  <a:pt x="274904" y="137449"/>
                </a:lnTo>
                <a:lnTo>
                  <a:pt x="268968" y="137449"/>
                </a:lnTo>
                <a:lnTo>
                  <a:pt x="268968" y="131513"/>
                </a:lnTo>
                <a:close/>
                <a:moveTo>
                  <a:pt x="6251" y="137760"/>
                </a:moveTo>
                <a:lnTo>
                  <a:pt x="6251" y="143697"/>
                </a:lnTo>
                <a:lnTo>
                  <a:pt x="315" y="143697"/>
                </a:lnTo>
                <a:lnTo>
                  <a:pt x="315" y="137760"/>
                </a:lnTo>
                <a:close/>
                <a:moveTo>
                  <a:pt x="12498" y="137760"/>
                </a:moveTo>
                <a:lnTo>
                  <a:pt x="12498" y="143697"/>
                </a:lnTo>
                <a:lnTo>
                  <a:pt x="6562" y="143697"/>
                </a:lnTo>
                <a:lnTo>
                  <a:pt x="6562" y="137760"/>
                </a:lnTo>
                <a:close/>
                <a:moveTo>
                  <a:pt x="18745" y="137760"/>
                </a:moveTo>
                <a:lnTo>
                  <a:pt x="18745" y="143697"/>
                </a:lnTo>
                <a:lnTo>
                  <a:pt x="12810" y="143697"/>
                </a:lnTo>
                <a:lnTo>
                  <a:pt x="12810" y="137760"/>
                </a:lnTo>
                <a:close/>
                <a:moveTo>
                  <a:pt x="24992" y="137760"/>
                </a:moveTo>
                <a:lnTo>
                  <a:pt x="24992" y="143697"/>
                </a:lnTo>
                <a:lnTo>
                  <a:pt x="19058" y="143697"/>
                </a:lnTo>
                <a:lnTo>
                  <a:pt x="19058" y="137760"/>
                </a:lnTo>
                <a:close/>
                <a:moveTo>
                  <a:pt x="31241" y="137760"/>
                </a:moveTo>
                <a:lnTo>
                  <a:pt x="31241" y="143697"/>
                </a:lnTo>
                <a:lnTo>
                  <a:pt x="25305" y="143697"/>
                </a:lnTo>
                <a:lnTo>
                  <a:pt x="25305" y="137760"/>
                </a:lnTo>
                <a:close/>
                <a:moveTo>
                  <a:pt x="37489" y="137760"/>
                </a:moveTo>
                <a:lnTo>
                  <a:pt x="37489" y="143697"/>
                </a:lnTo>
                <a:lnTo>
                  <a:pt x="31553" y="143697"/>
                </a:lnTo>
                <a:lnTo>
                  <a:pt x="31553" y="137760"/>
                </a:lnTo>
                <a:close/>
                <a:moveTo>
                  <a:pt x="43737" y="137760"/>
                </a:moveTo>
                <a:lnTo>
                  <a:pt x="43737" y="143697"/>
                </a:lnTo>
                <a:lnTo>
                  <a:pt x="37802" y="143697"/>
                </a:lnTo>
                <a:lnTo>
                  <a:pt x="37802" y="137760"/>
                </a:lnTo>
                <a:close/>
                <a:moveTo>
                  <a:pt x="49985" y="137760"/>
                </a:moveTo>
                <a:lnTo>
                  <a:pt x="49985" y="143697"/>
                </a:lnTo>
                <a:lnTo>
                  <a:pt x="44049" y="143697"/>
                </a:lnTo>
                <a:lnTo>
                  <a:pt x="44049" y="137760"/>
                </a:lnTo>
                <a:close/>
                <a:moveTo>
                  <a:pt x="56232" y="137760"/>
                </a:moveTo>
                <a:lnTo>
                  <a:pt x="56232" y="143697"/>
                </a:lnTo>
                <a:lnTo>
                  <a:pt x="50296" y="143697"/>
                </a:lnTo>
                <a:lnTo>
                  <a:pt x="50296" y="137760"/>
                </a:lnTo>
                <a:close/>
                <a:moveTo>
                  <a:pt x="62480" y="137760"/>
                </a:moveTo>
                <a:lnTo>
                  <a:pt x="62480" y="143697"/>
                </a:lnTo>
                <a:lnTo>
                  <a:pt x="56545" y="143697"/>
                </a:lnTo>
                <a:lnTo>
                  <a:pt x="56545" y="137760"/>
                </a:lnTo>
                <a:close/>
                <a:moveTo>
                  <a:pt x="68727" y="137760"/>
                </a:moveTo>
                <a:lnTo>
                  <a:pt x="68727" y="143697"/>
                </a:lnTo>
                <a:lnTo>
                  <a:pt x="62792" y="143697"/>
                </a:lnTo>
                <a:lnTo>
                  <a:pt x="62792" y="137760"/>
                </a:lnTo>
                <a:close/>
                <a:moveTo>
                  <a:pt x="74975" y="137760"/>
                </a:moveTo>
                <a:lnTo>
                  <a:pt x="74975" y="143697"/>
                </a:lnTo>
                <a:lnTo>
                  <a:pt x="69039" y="143697"/>
                </a:lnTo>
                <a:lnTo>
                  <a:pt x="69039" y="137760"/>
                </a:lnTo>
                <a:close/>
                <a:moveTo>
                  <a:pt x="81223" y="137760"/>
                </a:moveTo>
                <a:lnTo>
                  <a:pt x="81223" y="143697"/>
                </a:lnTo>
                <a:lnTo>
                  <a:pt x="75286" y="143697"/>
                </a:lnTo>
                <a:lnTo>
                  <a:pt x="75286" y="137760"/>
                </a:lnTo>
                <a:close/>
                <a:moveTo>
                  <a:pt x="87470" y="137760"/>
                </a:moveTo>
                <a:lnTo>
                  <a:pt x="87470" y="143697"/>
                </a:lnTo>
                <a:lnTo>
                  <a:pt x="81535" y="143697"/>
                </a:lnTo>
                <a:lnTo>
                  <a:pt x="81535" y="137760"/>
                </a:lnTo>
                <a:close/>
                <a:moveTo>
                  <a:pt x="93718" y="137760"/>
                </a:moveTo>
                <a:lnTo>
                  <a:pt x="93718" y="143697"/>
                </a:lnTo>
                <a:lnTo>
                  <a:pt x="87784" y="143697"/>
                </a:lnTo>
                <a:lnTo>
                  <a:pt x="87784" y="137760"/>
                </a:lnTo>
                <a:close/>
                <a:moveTo>
                  <a:pt x="99967" y="137760"/>
                </a:moveTo>
                <a:lnTo>
                  <a:pt x="99967" y="143697"/>
                </a:lnTo>
                <a:lnTo>
                  <a:pt x="94031" y="143697"/>
                </a:lnTo>
                <a:lnTo>
                  <a:pt x="94031" y="137760"/>
                </a:lnTo>
                <a:close/>
                <a:moveTo>
                  <a:pt x="106214" y="137760"/>
                </a:moveTo>
                <a:lnTo>
                  <a:pt x="106214" y="143697"/>
                </a:lnTo>
                <a:lnTo>
                  <a:pt x="100278" y="143697"/>
                </a:lnTo>
                <a:lnTo>
                  <a:pt x="100278" y="137760"/>
                </a:lnTo>
                <a:close/>
                <a:moveTo>
                  <a:pt x="112461" y="137760"/>
                </a:moveTo>
                <a:lnTo>
                  <a:pt x="112461" y="143697"/>
                </a:lnTo>
                <a:lnTo>
                  <a:pt x="106527" y="143697"/>
                </a:lnTo>
                <a:lnTo>
                  <a:pt x="106527" y="137760"/>
                </a:lnTo>
                <a:close/>
                <a:moveTo>
                  <a:pt x="118710" y="137760"/>
                </a:moveTo>
                <a:lnTo>
                  <a:pt x="118710" y="143697"/>
                </a:lnTo>
                <a:lnTo>
                  <a:pt x="112774" y="143697"/>
                </a:lnTo>
                <a:lnTo>
                  <a:pt x="112774" y="137760"/>
                </a:lnTo>
                <a:close/>
                <a:moveTo>
                  <a:pt x="124957" y="137760"/>
                </a:moveTo>
                <a:lnTo>
                  <a:pt x="124957" y="143697"/>
                </a:lnTo>
                <a:lnTo>
                  <a:pt x="119021" y="143697"/>
                </a:lnTo>
                <a:lnTo>
                  <a:pt x="119021" y="137760"/>
                </a:lnTo>
                <a:close/>
                <a:moveTo>
                  <a:pt x="131204" y="137760"/>
                </a:moveTo>
                <a:lnTo>
                  <a:pt x="131204" y="143697"/>
                </a:lnTo>
                <a:lnTo>
                  <a:pt x="125270" y="143697"/>
                </a:lnTo>
                <a:lnTo>
                  <a:pt x="125270" y="137760"/>
                </a:lnTo>
                <a:close/>
                <a:moveTo>
                  <a:pt x="137451" y="137760"/>
                </a:moveTo>
                <a:lnTo>
                  <a:pt x="137451" y="143697"/>
                </a:lnTo>
                <a:lnTo>
                  <a:pt x="131517" y="143697"/>
                </a:lnTo>
                <a:lnTo>
                  <a:pt x="131517" y="137760"/>
                </a:lnTo>
                <a:close/>
                <a:moveTo>
                  <a:pt x="143702" y="137760"/>
                </a:moveTo>
                <a:lnTo>
                  <a:pt x="143702" y="143697"/>
                </a:lnTo>
                <a:lnTo>
                  <a:pt x="137766" y="143697"/>
                </a:lnTo>
                <a:lnTo>
                  <a:pt x="137766" y="137760"/>
                </a:lnTo>
                <a:close/>
                <a:moveTo>
                  <a:pt x="149949" y="137760"/>
                </a:moveTo>
                <a:lnTo>
                  <a:pt x="149949" y="143697"/>
                </a:lnTo>
                <a:lnTo>
                  <a:pt x="144015" y="143697"/>
                </a:lnTo>
                <a:lnTo>
                  <a:pt x="144015" y="137760"/>
                </a:lnTo>
                <a:close/>
                <a:moveTo>
                  <a:pt x="156196" y="137760"/>
                </a:moveTo>
                <a:lnTo>
                  <a:pt x="156196" y="143697"/>
                </a:lnTo>
                <a:lnTo>
                  <a:pt x="150262" y="143697"/>
                </a:lnTo>
                <a:lnTo>
                  <a:pt x="150262" y="137760"/>
                </a:lnTo>
                <a:close/>
                <a:moveTo>
                  <a:pt x="162445" y="137760"/>
                </a:moveTo>
                <a:lnTo>
                  <a:pt x="162445" y="143697"/>
                </a:lnTo>
                <a:lnTo>
                  <a:pt x="156509" y="143697"/>
                </a:lnTo>
                <a:lnTo>
                  <a:pt x="156509" y="137760"/>
                </a:lnTo>
                <a:close/>
                <a:moveTo>
                  <a:pt x="168692" y="137760"/>
                </a:moveTo>
                <a:lnTo>
                  <a:pt x="168692" y="143697"/>
                </a:lnTo>
                <a:lnTo>
                  <a:pt x="162756" y="143697"/>
                </a:lnTo>
                <a:lnTo>
                  <a:pt x="162756" y="137760"/>
                </a:lnTo>
                <a:close/>
                <a:moveTo>
                  <a:pt x="174939" y="137760"/>
                </a:moveTo>
                <a:lnTo>
                  <a:pt x="174939" y="143697"/>
                </a:lnTo>
                <a:lnTo>
                  <a:pt x="169005" y="143697"/>
                </a:lnTo>
                <a:lnTo>
                  <a:pt x="169005" y="137760"/>
                </a:lnTo>
                <a:close/>
                <a:moveTo>
                  <a:pt x="181186" y="137760"/>
                </a:moveTo>
                <a:lnTo>
                  <a:pt x="181186" y="143697"/>
                </a:lnTo>
                <a:lnTo>
                  <a:pt x="175252" y="143697"/>
                </a:lnTo>
                <a:lnTo>
                  <a:pt x="175252" y="137760"/>
                </a:lnTo>
                <a:close/>
                <a:moveTo>
                  <a:pt x="187433" y="137760"/>
                </a:moveTo>
                <a:lnTo>
                  <a:pt x="187433" y="143697"/>
                </a:lnTo>
                <a:lnTo>
                  <a:pt x="181499" y="143697"/>
                </a:lnTo>
                <a:lnTo>
                  <a:pt x="181499" y="137760"/>
                </a:lnTo>
                <a:close/>
                <a:moveTo>
                  <a:pt x="193682" y="137760"/>
                </a:moveTo>
                <a:lnTo>
                  <a:pt x="193682" y="143697"/>
                </a:lnTo>
                <a:lnTo>
                  <a:pt x="187746" y="143697"/>
                </a:lnTo>
                <a:lnTo>
                  <a:pt x="187746" y="137760"/>
                </a:lnTo>
                <a:close/>
                <a:moveTo>
                  <a:pt x="199931" y="137760"/>
                </a:moveTo>
                <a:lnTo>
                  <a:pt x="199931" y="143697"/>
                </a:lnTo>
                <a:lnTo>
                  <a:pt x="193996" y="143697"/>
                </a:lnTo>
                <a:lnTo>
                  <a:pt x="193996" y="137760"/>
                </a:lnTo>
                <a:close/>
                <a:moveTo>
                  <a:pt x="206180" y="137760"/>
                </a:moveTo>
                <a:lnTo>
                  <a:pt x="206180" y="143697"/>
                </a:lnTo>
                <a:lnTo>
                  <a:pt x="200244" y="143697"/>
                </a:lnTo>
                <a:lnTo>
                  <a:pt x="200244" y="137760"/>
                </a:lnTo>
                <a:close/>
                <a:moveTo>
                  <a:pt x="212427" y="137760"/>
                </a:moveTo>
                <a:lnTo>
                  <a:pt x="212427" y="143697"/>
                </a:lnTo>
                <a:lnTo>
                  <a:pt x="206491" y="143697"/>
                </a:lnTo>
                <a:lnTo>
                  <a:pt x="206491" y="137760"/>
                </a:lnTo>
                <a:close/>
                <a:moveTo>
                  <a:pt x="218674" y="137760"/>
                </a:moveTo>
                <a:lnTo>
                  <a:pt x="218674" y="143697"/>
                </a:lnTo>
                <a:lnTo>
                  <a:pt x="212739" y="143697"/>
                </a:lnTo>
                <a:lnTo>
                  <a:pt x="212739" y="137760"/>
                </a:lnTo>
                <a:close/>
                <a:moveTo>
                  <a:pt x="224921" y="137760"/>
                </a:moveTo>
                <a:lnTo>
                  <a:pt x="224921" y="143697"/>
                </a:lnTo>
                <a:lnTo>
                  <a:pt x="218987" y="143697"/>
                </a:lnTo>
                <a:lnTo>
                  <a:pt x="218987" y="137760"/>
                </a:lnTo>
                <a:close/>
                <a:moveTo>
                  <a:pt x="231170" y="137760"/>
                </a:moveTo>
                <a:lnTo>
                  <a:pt x="231170" y="143697"/>
                </a:lnTo>
                <a:lnTo>
                  <a:pt x="225234" y="143697"/>
                </a:lnTo>
                <a:lnTo>
                  <a:pt x="225234" y="137760"/>
                </a:lnTo>
                <a:close/>
                <a:moveTo>
                  <a:pt x="237417" y="137760"/>
                </a:moveTo>
                <a:lnTo>
                  <a:pt x="237417" y="143697"/>
                </a:lnTo>
                <a:lnTo>
                  <a:pt x="231481" y="143697"/>
                </a:lnTo>
                <a:lnTo>
                  <a:pt x="231481" y="137760"/>
                </a:lnTo>
                <a:close/>
                <a:moveTo>
                  <a:pt x="243664" y="137760"/>
                </a:moveTo>
                <a:lnTo>
                  <a:pt x="243664" y="143697"/>
                </a:lnTo>
                <a:lnTo>
                  <a:pt x="237729" y="143697"/>
                </a:lnTo>
                <a:lnTo>
                  <a:pt x="237729" y="137760"/>
                </a:lnTo>
                <a:close/>
                <a:moveTo>
                  <a:pt x="249911" y="137760"/>
                </a:moveTo>
                <a:lnTo>
                  <a:pt x="249911" y="143697"/>
                </a:lnTo>
                <a:lnTo>
                  <a:pt x="243977" y="143697"/>
                </a:lnTo>
                <a:lnTo>
                  <a:pt x="243977" y="137760"/>
                </a:lnTo>
                <a:close/>
                <a:moveTo>
                  <a:pt x="256161" y="137760"/>
                </a:moveTo>
                <a:lnTo>
                  <a:pt x="256161" y="143697"/>
                </a:lnTo>
                <a:lnTo>
                  <a:pt x="250225" y="143697"/>
                </a:lnTo>
                <a:lnTo>
                  <a:pt x="250225" y="137760"/>
                </a:lnTo>
                <a:close/>
                <a:moveTo>
                  <a:pt x="262409" y="137760"/>
                </a:moveTo>
                <a:lnTo>
                  <a:pt x="262409" y="143697"/>
                </a:lnTo>
                <a:lnTo>
                  <a:pt x="256474" y="143697"/>
                </a:lnTo>
                <a:lnTo>
                  <a:pt x="256474" y="137760"/>
                </a:lnTo>
                <a:close/>
                <a:moveTo>
                  <a:pt x="268656" y="137760"/>
                </a:moveTo>
                <a:lnTo>
                  <a:pt x="268656" y="143697"/>
                </a:lnTo>
                <a:lnTo>
                  <a:pt x="262721" y="143697"/>
                </a:lnTo>
                <a:lnTo>
                  <a:pt x="262721" y="137760"/>
                </a:lnTo>
                <a:close/>
                <a:moveTo>
                  <a:pt x="274904" y="137760"/>
                </a:moveTo>
                <a:lnTo>
                  <a:pt x="274904" y="143697"/>
                </a:lnTo>
                <a:lnTo>
                  <a:pt x="268968" y="143697"/>
                </a:lnTo>
                <a:lnTo>
                  <a:pt x="268968" y="137760"/>
                </a:lnTo>
                <a:close/>
                <a:moveTo>
                  <a:pt x="6251" y="144011"/>
                </a:moveTo>
                <a:lnTo>
                  <a:pt x="6251" y="149945"/>
                </a:lnTo>
                <a:lnTo>
                  <a:pt x="315" y="149945"/>
                </a:lnTo>
                <a:lnTo>
                  <a:pt x="315" y="144011"/>
                </a:lnTo>
                <a:close/>
                <a:moveTo>
                  <a:pt x="12498" y="144011"/>
                </a:moveTo>
                <a:lnTo>
                  <a:pt x="12498" y="149945"/>
                </a:lnTo>
                <a:lnTo>
                  <a:pt x="6562" y="149945"/>
                </a:lnTo>
                <a:lnTo>
                  <a:pt x="6562" y="144011"/>
                </a:lnTo>
                <a:close/>
                <a:moveTo>
                  <a:pt x="18745" y="144011"/>
                </a:moveTo>
                <a:lnTo>
                  <a:pt x="18745" y="149945"/>
                </a:lnTo>
                <a:lnTo>
                  <a:pt x="12810" y="149945"/>
                </a:lnTo>
                <a:lnTo>
                  <a:pt x="12810" y="144011"/>
                </a:lnTo>
                <a:close/>
                <a:moveTo>
                  <a:pt x="24992" y="144011"/>
                </a:moveTo>
                <a:lnTo>
                  <a:pt x="24992" y="149945"/>
                </a:lnTo>
                <a:lnTo>
                  <a:pt x="19058" y="149945"/>
                </a:lnTo>
                <a:lnTo>
                  <a:pt x="19058" y="144011"/>
                </a:lnTo>
                <a:close/>
                <a:moveTo>
                  <a:pt x="31241" y="144011"/>
                </a:moveTo>
                <a:lnTo>
                  <a:pt x="31241" y="149945"/>
                </a:lnTo>
                <a:lnTo>
                  <a:pt x="25305" y="149945"/>
                </a:lnTo>
                <a:lnTo>
                  <a:pt x="25305" y="144011"/>
                </a:lnTo>
                <a:close/>
                <a:moveTo>
                  <a:pt x="37489" y="144011"/>
                </a:moveTo>
                <a:lnTo>
                  <a:pt x="37489" y="149945"/>
                </a:lnTo>
                <a:lnTo>
                  <a:pt x="31553" y="149945"/>
                </a:lnTo>
                <a:lnTo>
                  <a:pt x="31553" y="144011"/>
                </a:lnTo>
                <a:close/>
                <a:moveTo>
                  <a:pt x="43737" y="144011"/>
                </a:moveTo>
                <a:lnTo>
                  <a:pt x="43737" y="149945"/>
                </a:lnTo>
                <a:lnTo>
                  <a:pt x="37802" y="149945"/>
                </a:lnTo>
                <a:lnTo>
                  <a:pt x="37802" y="144011"/>
                </a:lnTo>
                <a:close/>
                <a:moveTo>
                  <a:pt x="49985" y="144011"/>
                </a:moveTo>
                <a:lnTo>
                  <a:pt x="49985" y="149945"/>
                </a:lnTo>
                <a:lnTo>
                  <a:pt x="44049" y="149945"/>
                </a:lnTo>
                <a:lnTo>
                  <a:pt x="44049" y="144011"/>
                </a:lnTo>
                <a:close/>
                <a:moveTo>
                  <a:pt x="56232" y="144011"/>
                </a:moveTo>
                <a:lnTo>
                  <a:pt x="56232" y="149945"/>
                </a:lnTo>
                <a:lnTo>
                  <a:pt x="50296" y="149945"/>
                </a:lnTo>
                <a:lnTo>
                  <a:pt x="50296" y="144011"/>
                </a:lnTo>
                <a:close/>
                <a:moveTo>
                  <a:pt x="62480" y="144011"/>
                </a:moveTo>
                <a:lnTo>
                  <a:pt x="62480" y="149945"/>
                </a:lnTo>
                <a:lnTo>
                  <a:pt x="56545" y="149945"/>
                </a:lnTo>
                <a:lnTo>
                  <a:pt x="56545" y="144011"/>
                </a:lnTo>
                <a:close/>
                <a:moveTo>
                  <a:pt x="68727" y="144011"/>
                </a:moveTo>
                <a:lnTo>
                  <a:pt x="68727" y="149945"/>
                </a:lnTo>
                <a:lnTo>
                  <a:pt x="62792" y="149945"/>
                </a:lnTo>
                <a:lnTo>
                  <a:pt x="62792" y="144011"/>
                </a:lnTo>
                <a:close/>
                <a:moveTo>
                  <a:pt x="74975" y="144011"/>
                </a:moveTo>
                <a:lnTo>
                  <a:pt x="74975" y="149945"/>
                </a:lnTo>
                <a:lnTo>
                  <a:pt x="69039" y="149945"/>
                </a:lnTo>
                <a:lnTo>
                  <a:pt x="69039" y="144011"/>
                </a:lnTo>
                <a:close/>
                <a:moveTo>
                  <a:pt x="81223" y="144011"/>
                </a:moveTo>
                <a:lnTo>
                  <a:pt x="81223" y="149945"/>
                </a:lnTo>
                <a:lnTo>
                  <a:pt x="75286" y="149945"/>
                </a:lnTo>
                <a:lnTo>
                  <a:pt x="75286" y="144011"/>
                </a:lnTo>
                <a:close/>
                <a:moveTo>
                  <a:pt x="87470" y="144011"/>
                </a:moveTo>
                <a:lnTo>
                  <a:pt x="87470" y="149945"/>
                </a:lnTo>
                <a:lnTo>
                  <a:pt x="81535" y="149945"/>
                </a:lnTo>
                <a:lnTo>
                  <a:pt x="81535" y="144011"/>
                </a:lnTo>
                <a:close/>
                <a:moveTo>
                  <a:pt x="93718" y="144011"/>
                </a:moveTo>
                <a:lnTo>
                  <a:pt x="93718" y="149945"/>
                </a:lnTo>
                <a:lnTo>
                  <a:pt x="87784" y="149945"/>
                </a:lnTo>
                <a:lnTo>
                  <a:pt x="87784" y="144011"/>
                </a:lnTo>
                <a:close/>
                <a:moveTo>
                  <a:pt x="99967" y="144011"/>
                </a:moveTo>
                <a:lnTo>
                  <a:pt x="99967" y="149945"/>
                </a:lnTo>
                <a:lnTo>
                  <a:pt x="94031" y="149945"/>
                </a:lnTo>
                <a:lnTo>
                  <a:pt x="94031" y="144011"/>
                </a:lnTo>
                <a:close/>
                <a:moveTo>
                  <a:pt x="106214" y="144011"/>
                </a:moveTo>
                <a:lnTo>
                  <a:pt x="106214" y="149945"/>
                </a:lnTo>
                <a:lnTo>
                  <a:pt x="100278" y="149945"/>
                </a:lnTo>
                <a:lnTo>
                  <a:pt x="100278" y="144011"/>
                </a:lnTo>
                <a:close/>
                <a:moveTo>
                  <a:pt x="112461" y="144011"/>
                </a:moveTo>
                <a:lnTo>
                  <a:pt x="112461" y="149945"/>
                </a:lnTo>
                <a:lnTo>
                  <a:pt x="106527" y="149945"/>
                </a:lnTo>
                <a:lnTo>
                  <a:pt x="106527" y="144011"/>
                </a:lnTo>
                <a:close/>
                <a:moveTo>
                  <a:pt x="118710" y="144011"/>
                </a:moveTo>
                <a:lnTo>
                  <a:pt x="118710" y="149945"/>
                </a:lnTo>
                <a:lnTo>
                  <a:pt x="112774" y="149945"/>
                </a:lnTo>
                <a:lnTo>
                  <a:pt x="112774" y="144011"/>
                </a:lnTo>
                <a:close/>
                <a:moveTo>
                  <a:pt x="124957" y="144011"/>
                </a:moveTo>
                <a:lnTo>
                  <a:pt x="124957" y="149945"/>
                </a:lnTo>
                <a:lnTo>
                  <a:pt x="119021" y="149945"/>
                </a:lnTo>
                <a:lnTo>
                  <a:pt x="119021" y="144011"/>
                </a:lnTo>
                <a:close/>
                <a:moveTo>
                  <a:pt x="131204" y="144011"/>
                </a:moveTo>
                <a:lnTo>
                  <a:pt x="131204" y="149945"/>
                </a:lnTo>
                <a:lnTo>
                  <a:pt x="125270" y="149945"/>
                </a:lnTo>
                <a:lnTo>
                  <a:pt x="125270" y="144011"/>
                </a:lnTo>
                <a:close/>
                <a:moveTo>
                  <a:pt x="137451" y="144011"/>
                </a:moveTo>
                <a:lnTo>
                  <a:pt x="137451" y="149945"/>
                </a:lnTo>
                <a:lnTo>
                  <a:pt x="131517" y="149945"/>
                </a:lnTo>
                <a:lnTo>
                  <a:pt x="131517" y="144011"/>
                </a:lnTo>
                <a:close/>
                <a:moveTo>
                  <a:pt x="143702" y="144011"/>
                </a:moveTo>
                <a:lnTo>
                  <a:pt x="143702" y="149945"/>
                </a:lnTo>
                <a:lnTo>
                  <a:pt x="137766" y="149945"/>
                </a:lnTo>
                <a:lnTo>
                  <a:pt x="137766" y="144011"/>
                </a:lnTo>
                <a:close/>
                <a:moveTo>
                  <a:pt x="149949" y="144011"/>
                </a:moveTo>
                <a:lnTo>
                  <a:pt x="149949" y="149945"/>
                </a:lnTo>
                <a:lnTo>
                  <a:pt x="144015" y="149945"/>
                </a:lnTo>
                <a:lnTo>
                  <a:pt x="144015" y="144011"/>
                </a:lnTo>
                <a:close/>
                <a:moveTo>
                  <a:pt x="156196" y="144011"/>
                </a:moveTo>
                <a:lnTo>
                  <a:pt x="156196" y="149945"/>
                </a:lnTo>
                <a:lnTo>
                  <a:pt x="150262" y="149945"/>
                </a:lnTo>
                <a:lnTo>
                  <a:pt x="150262" y="144011"/>
                </a:lnTo>
                <a:close/>
                <a:moveTo>
                  <a:pt x="162445" y="144011"/>
                </a:moveTo>
                <a:lnTo>
                  <a:pt x="162445" y="149945"/>
                </a:lnTo>
                <a:lnTo>
                  <a:pt x="156509" y="149945"/>
                </a:lnTo>
                <a:lnTo>
                  <a:pt x="156509" y="144011"/>
                </a:lnTo>
                <a:close/>
                <a:moveTo>
                  <a:pt x="168692" y="144011"/>
                </a:moveTo>
                <a:lnTo>
                  <a:pt x="168692" y="149945"/>
                </a:lnTo>
                <a:lnTo>
                  <a:pt x="162756" y="149945"/>
                </a:lnTo>
                <a:lnTo>
                  <a:pt x="162756" y="144011"/>
                </a:lnTo>
                <a:close/>
                <a:moveTo>
                  <a:pt x="174939" y="144011"/>
                </a:moveTo>
                <a:lnTo>
                  <a:pt x="174939" y="149945"/>
                </a:lnTo>
                <a:lnTo>
                  <a:pt x="169005" y="149945"/>
                </a:lnTo>
                <a:lnTo>
                  <a:pt x="169005" y="144011"/>
                </a:lnTo>
                <a:close/>
                <a:moveTo>
                  <a:pt x="181186" y="144011"/>
                </a:moveTo>
                <a:lnTo>
                  <a:pt x="181186" y="149945"/>
                </a:lnTo>
                <a:lnTo>
                  <a:pt x="175252" y="149945"/>
                </a:lnTo>
                <a:lnTo>
                  <a:pt x="175252" y="144011"/>
                </a:lnTo>
                <a:close/>
                <a:moveTo>
                  <a:pt x="187433" y="144011"/>
                </a:moveTo>
                <a:lnTo>
                  <a:pt x="187433" y="149945"/>
                </a:lnTo>
                <a:lnTo>
                  <a:pt x="181499" y="149945"/>
                </a:lnTo>
                <a:lnTo>
                  <a:pt x="181499" y="144011"/>
                </a:lnTo>
                <a:close/>
                <a:moveTo>
                  <a:pt x="193682" y="144011"/>
                </a:moveTo>
                <a:lnTo>
                  <a:pt x="193682" y="149945"/>
                </a:lnTo>
                <a:lnTo>
                  <a:pt x="187746" y="149945"/>
                </a:lnTo>
                <a:lnTo>
                  <a:pt x="187746" y="144011"/>
                </a:lnTo>
                <a:close/>
                <a:moveTo>
                  <a:pt x="199931" y="144011"/>
                </a:moveTo>
                <a:lnTo>
                  <a:pt x="199931" y="149945"/>
                </a:lnTo>
                <a:lnTo>
                  <a:pt x="193996" y="149945"/>
                </a:lnTo>
                <a:lnTo>
                  <a:pt x="193996" y="144011"/>
                </a:lnTo>
                <a:close/>
                <a:moveTo>
                  <a:pt x="206180" y="144011"/>
                </a:moveTo>
                <a:lnTo>
                  <a:pt x="206180" y="149945"/>
                </a:lnTo>
                <a:lnTo>
                  <a:pt x="200244" y="149945"/>
                </a:lnTo>
                <a:lnTo>
                  <a:pt x="200244" y="144011"/>
                </a:lnTo>
                <a:close/>
                <a:moveTo>
                  <a:pt x="212427" y="144011"/>
                </a:moveTo>
                <a:lnTo>
                  <a:pt x="212427" y="149945"/>
                </a:lnTo>
                <a:lnTo>
                  <a:pt x="206491" y="149945"/>
                </a:lnTo>
                <a:lnTo>
                  <a:pt x="206491" y="144011"/>
                </a:lnTo>
                <a:close/>
                <a:moveTo>
                  <a:pt x="218674" y="144011"/>
                </a:moveTo>
                <a:lnTo>
                  <a:pt x="218674" y="149945"/>
                </a:lnTo>
                <a:lnTo>
                  <a:pt x="212739" y="149945"/>
                </a:lnTo>
                <a:lnTo>
                  <a:pt x="212739" y="144011"/>
                </a:lnTo>
                <a:close/>
                <a:moveTo>
                  <a:pt x="224921" y="144011"/>
                </a:moveTo>
                <a:lnTo>
                  <a:pt x="224921" y="149945"/>
                </a:lnTo>
                <a:lnTo>
                  <a:pt x="218987" y="149945"/>
                </a:lnTo>
                <a:lnTo>
                  <a:pt x="218987" y="144011"/>
                </a:lnTo>
                <a:close/>
                <a:moveTo>
                  <a:pt x="231170" y="144011"/>
                </a:moveTo>
                <a:lnTo>
                  <a:pt x="231170" y="149945"/>
                </a:lnTo>
                <a:lnTo>
                  <a:pt x="225234" y="149945"/>
                </a:lnTo>
                <a:lnTo>
                  <a:pt x="225234" y="144011"/>
                </a:lnTo>
                <a:close/>
                <a:moveTo>
                  <a:pt x="237417" y="144011"/>
                </a:moveTo>
                <a:lnTo>
                  <a:pt x="237417" y="149945"/>
                </a:lnTo>
                <a:lnTo>
                  <a:pt x="231481" y="149945"/>
                </a:lnTo>
                <a:lnTo>
                  <a:pt x="231481" y="144011"/>
                </a:lnTo>
                <a:close/>
                <a:moveTo>
                  <a:pt x="243664" y="144011"/>
                </a:moveTo>
                <a:lnTo>
                  <a:pt x="243664" y="149945"/>
                </a:lnTo>
                <a:lnTo>
                  <a:pt x="237729" y="149945"/>
                </a:lnTo>
                <a:lnTo>
                  <a:pt x="237729" y="144011"/>
                </a:lnTo>
                <a:close/>
                <a:moveTo>
                  <a:pt x="249911" y="144011"/>
                </a:moveTo>
                <a:lnTo>
                  <a:pt x="249911" y="149945"/>
                </a:lnTo>
                <a:lnTo>
                  <a:pt x="243977" y="149945"/>
                </a:lnTo>
                <a:lnTo>
                  <a:pt x="243977" y="144011"/>
                </a:lnTo>
                <a:close/>
                <a:moveTo>
                  <a:pt x="256161" y="144011"/>
                </a:moveTo>
                <a:lnTo>
                  <a:pt x="256161" y="149945"/>
                </a:lnTo>
                <a:lnTo>
                  <a:pt x="250225" y="149945"/>
                </a:lnTo>
                <a:lnTo>
                  <a:pt x="250225" y="144011"/>
                </a:lnTo>
                <a:close/>
                <a:moveTo>
                  <a:pt x="262409" y="144011"/>
                </a:moveTo>
                <a:lnTo>
                  <a:pt x="262409" y="149945"/>
                </a:lnTo>
                <a:lnTo>
                  <a:pt x="256474" y="149945"/>
                </a:lnTo>
                <a:lnTo>
                  <a:pt x="256474" y="144011"/>
                </a:lnTo>
                <a:close/>
                <a:moveTo>
                  <a:pt x="268656" y="144011"/>
                </a:moveTo>
                <a:lnTo>
                  <a:pt x="268656" y="149945"/>
                </a:lnTo>
                <a:lnTo>
                  <a:pt x="262721" y="149945"/>
                </a:lnTo>
                <a:lnTo>
                  <a:pt x="262721" y="144011"/>
                </a:lnTo>
                <a:close/>
                <a:moveTo>
                  <a:pt x="274904" y="144011"/>
                </a:moveTo>
                <a:lnTo>
                  <a:pt x="274904" y="149945"/>
                </a:lnTo>
                <a:lnTo>
                  <a:pt x="268968" y="149945"/>
                </a:lnTo>
                <a:lnTo>
                  <a:pt x="268968" y="144011"/>
                </a:lnTo>
                <a:close/>
                <a:moveTo>
                  <a:pt x="6251" y="150258"/>
                </a:moveTo>
                <a:lnTo>
                  <a:pt x="6251" y="156192"/>
                </a:lnTo>
                <a:lnTo>
                  <a:pt x="315" y="156192"/>
                </a:lnTo>
                <a:lnTo>
                  <a:pt x="315" y="150258"/>
                </a:lnTo>
                <a:close/>
                <a:moveTo>
                  <a:pt x="12498" y="150258"/>
                </a:moveTo>
                <a:lnTo>
                  <a:pt x="12498" y="156192"/>
                </a:lnTo>
                <a:lnTo>
                  <a:pt x="6562" y="156192"/>
                </a:lnTo>
                <a:lnTo>
                  <a:pt x="6562" y="150258"/>
                </a:lnTo>
                <a:close/>
                <a:moveTo>
                  <a:pt x="18745" y="150258"/>
                </a:moveTo>
                <a:lnTo>
                  <a:pt x="18745" y="156192"/>
                </a:lnTo>
                <a:lnTo>
                  <a:pt x="12810" y="156192"/>
                </a:lnTo>
                <a:lnTo>
                  <a:pt x="12810" y="150258"/>
                </a:lnTo>
                <a:close/>
                <a:moveTo>
                  <a:pt x="24992" y="150258"/>
                </a:moveTo>
                <a:lnTo>
                  <a:pt x="24992" y="156192"/>
                </a:lnTo>
                <a:lnTo>
                  <a:pt x="19058" y="156192"/>
                </a:lnTo>
                <a:lnTo>
                  <a:pt x="19058" y="150258"/>
                </a:lnTo>
                <a:close/>
                <a:moveTo>
                  <a:pt x="31241" y="150258"/>
                </a:moveTo>
                <a:lnTo>
                  <a:pt x="31241" y="156192"/>
                </a:lnTo>
                <a:lnTo>
                  <a:pt x="25305" y="156192"/>
                </a:lnTo>
                <a:lnTo>
                  <a:pt x="25305" y="150258"/>
                </a:lnTo>
                <a:close/>
                <a:moveTo>
                  <a:pt x="37489" y="150258"/>
                </a:moveTo>
                <a:lnTo>
                  <a:pt x="37489" y="156192"/>
                </a:lnTo>
                <a:lnTo>
                  <a:pt x="31553" y="156192"/>
                </a:lnTo>
                <a:lnTo>
                  <a:pt x="31553" y="150258"/>
                </a:lnTo>
                <a:close/>
                <a:moveTo>
                  <a:pt x="43737" y="150258"/>
                </a:moveTo>
                <a:lnTo>
                  <a:pt x="43737" y="156192"/>
                </a:lnTo>
                <a:lnTo>
                  <a:pt x="37802" y="156192"/>
                </a:lnTo>
                <a:lnTo>
                  <a:pt x="37802" y="150258"/>
                </a:lnTo>
                <a:close/>
                <a:moveTo>
                  <a:pt x="49985" y="150258"/>
                </a:moveTo>
                <a:lnTo>
                  <a:pt x="49985" y="156192"/>
                </a:lnTo>
                <a:lnTo>
                  <a:pt x="44049" y="156192"/>
                </a:lnTo>
                <a:lnTo>
                  <a:pt x="44049" y="150258"/>
                </a:lnTo>
                <a:close/>
                <a:moveTo>
                  <a:pt x="56232" y="150258"/>
                </a:moveTo>
                <a:lnTo>
                  <a:pt x="56232" y="156192"/>
                </a:lnTo>
                <a:lnTo>
                  <a:pt x="50296" y="156192"/>
                </a:lnTo>
                <a:lnTo>
                  <a:pt x="50296" y="150258"/>
                </a:lnTo>
                <a:close/>
                <a:moveTo>
                  <a:pt x="62480" y="150258"/>
                </a:moveTo>
                <a:lnTo>
                  <a:pt x="62480" y="156192"/>
                </a:lnTo>
                <a:lnTo>
                  <a:pt x="56545" y="156192"/>
                </a:lnTo>
                <a:lnTo>
                  <a:pt x="56545" y="150258"/>
                </a:lnTo>
                <a:close/>
                <a:moveTo>
                  <a:pt x="68727" y="150258"/>
                </a:moveTo>
                <a:lnTo>
                  <a:pt x="68727" y="156192"/>
                </a:lnTo>
                <a:lnTo>
                  <a:pt x="62792" y="156192"/>
                </a:lnTo>
                <a:lnTo>
                  <a:pt x="62792" y="150258"/>
                </a:lnTo>
                <a:close/>
                <a:moveTo>
                  <a:pt x="74975" y="150258"/>
                </a:moveTo>
                <a:lnTo>
                  <a:pt x="74975" y="156192"/>
                </a:lnTo>
                <a:lnTo>
                  <a:pt x="69039" y="156192"/>
                </a:lnTo>
                <a:lnTo>
                  <a:pt x="69039" y="150258"/>
                </a:lnTo>
                <a:close/>
                <a:moveTo>
                  <a:pt x="81223" y="150258"/>
                </a:moveTo>
                <a:lnTo>
                  <a:pt x="81223" y="156192"/>
                </a:lnTo>
                <a:lnTo>
                  <a:pt x="75286" y="156192"/>
                </a:lnTo>
                <a:lnTo>
                  <a:pt x="75286" y="150258"/>
                </a:lnTo>
                <a:close/>
                <a:moveTo>
                  <a:pt x="87470" y="150258"/>
                </a:moveTo>
                <a:lnTo>
                  <a:pt x="87470" y="156192"/>
                </a:lnTo>
                <a:lnTo>
                  <a:pt x="81535" y="156192"/>
                </a:lnTo>
                <a:lnTo>
                  <a:pt x="81535" y="150258"/>
                </a:lnTo>
                <a:close/>
                <a:moveTo>
                  <a:pt x="93718" y="150258"/>
                </a:moveTo>
                <a:lnTo>
                  <a:pt x="93718" y="156192"/>
                </a:lnTo>
                <a:lnTo>
                  <a:pt x="87784" y="156192"/>
                </a:lnTo>
                <a:lnTo>
                  <a:pt x="87784" y="150258"/>
                </a:lnTo>
                <a:close/>
                <a:moveTo>
                  <a:pt x="99967" y="150258"/>
                </a:moveTo>
                <a:lnTo>
                  <a:pt x="99967" y="156192"/>
                </a:lnTo>
                <a:lnTo>
                  <a:pt x="94031" y="156192"/>
                </a:lnTo>
                <a:lnTo>
                  <a:pt x="94031" y="150258"/>
                </a:lnTo>
                <a:close/>
                <a:moveTo>
                  <a:pt x="106214" y="150258"/>
                </a:moveTo>
                <a:lnTo>
                  <a:pt x="106214" y="156192"/>
                </a:lnTo>
                <a:lnTo>
                  <a:pt x="100278" y="156192"/>
                </a:lnTo>
                <a:lnTo>
                  <a:pt x="100278" y="150258"/>
                </a:lnTo>
                <a:close/>
                <a:moveTo>
                  <a:pt x="112461" y="150258"/>
                </a:moveTo>
                <a:lnTo>
                  <a:pt x="112461" y="156192"/>
                </a:lnTo>
                <a:lnTo>
                  <a:pt x="106527" y="156192"/>
                </a:lnTo>
                <a:lnTo>
                  <a:pt x="106527" y="150258"/>
                </a:lnTo>
                <a:close/>
                <a:moveTo>
                  <a:pt x="118710" y="150258"/>
                </a:moveTo>
                <a:lnTo>
                  <a:pt x="118710" y="156192"/>
                </a:lnTo>
                <a:lnTo>
                  <a:pt x="112774" y="156192"/>
                </a:lnTo>
                <a:lnTo>
                  <a:pt x="112774" y="150258"/>
                </a:lnTo>
                <a:close/>
                <a:moveTo>
                  <a:pt x="124957" y="150258"/>
                </a:moveTo>
                <a:lnTo>
                  <a:pt x="124957" y="156192"/>
                </a:lnTo>
                <a:lnTo>
                  <a:pt x="119021" y="156192"/>
                </a:lnTo>
                <a:lnTo>
                  <a:pt x="119021" y="150258"/>
                </a:lnTo>
                <a:close/>
                <a:moveTo>
                  <a:pt x="131204" y="150258"/>
                </a:moveTo>
                <a:lnTo>
                  <a:pt x="131204" y="156192"/>
                </a:lnTo>
                <a:lnTo>
                  <a:pt x="125270" y="156192"/>
                </a:lnTo>
                <a:lnTo>
                  <a:pt x="125270" y="150258"/>
                </a:lnTo>
                <a:close/>
                <a:moveTo>
                  <a:pt x="137451" y="150258"/>
                </a:moveTo>
                <a:lnTo>
                  <a:pt x="137451" y="156192"/>
                </a:lnTo>
                <a:lnTo>
                  <a:pt x="131517" y="156192"/>
                </a:lnTo>
                <a:lnTo>
                  <a:pt x="131517" y="150258"/>
                </a:lnTo>
                <a:close/>
                <a:moveTo>
                  <a:pt x="143702" y="150258"/>
                </a:moveTo>
                <a:lnTo>
                  <a:pt x="143702" y="156192"/>
                </a:lnTo>
                <a:lnTo>
                  <a:pt x="137766" y="156192"/>
                </a:lnTo>
                <a:lnTo>
                  <a:pt x="137766" y="150258"/>
                </a:lnTo>
                <a:close/>
                <a:moveTo>
                  <a:pt x="149949" y="150258"/>
                </a:moveTo>
                <a:lnTo>
                  <a:pt x="149949" y="156192"/>
                </a:lnTo>
                <a:lnTo>
                  <a:pt x="144015" y="156192"/>
                </a:lnTo>
                <a:lnTo>
                  <a:pt x="144015" y="150258"/>
                </a:lnTo>
                <a:close/>
                <a:moveTo>
                  <a:pt x="156196" y="150258"/>
                </a:moveTo>
                <a:lnTo>
                  <a:pt x="156196" y="156192"/>
                </a:lnTo>
                <a:lnTo>
                  <a:pt x="150262" y="156192"/>
                </a:lnTo>
                <a:lnTo>
                  <a:pt x="150262" y="150258"/>
                </a:lnTo>
                <a:close/>
                <a:moveTo>
                  <a:pt x="162445" y="150258"/>
                </a:moveTo>
                <a:lnTo>
                  <a:pt x="162445" y="156192"/>
                </a:lnTo>
                <a:lnTo>
                  <a:pt x="156509" y="156192"/>
                </a:lnTo>
                <a:lnTo>
                  <a:pt x="156509" y="150258"/>
                </a:lnTo>
                <a:close/>
                <a:moveTo>
                  <a:pt x="168692" y="150258"/>
                </a:moveTo>
                <a:lnTo>
                  <a:pt x="168692" y="156192"/>
                </a:lnTo>
                <a:lnTo>
                  <a:pt x="162756" y="156192"/>
                </a:lnTo>
                <a:lnTo>
                  <a:pt x="162756" y="150258"/>
                </a:lnTo>
                <a:close/>
                <a:moveTo>
                  <a:pt x="174939" y="150258"/>
                </a:moveTo>
                <a:lnTo>
                  <a:pt x="174939" y="156192"/>
                </a:lnTo>
                <a:lnTo>
                  <a:pt x="169005" y="156192"/>
                </a:lnTo>
                <a:lnTo>
                  <a:pt x="169005" y="150258"/>
                </a:lnTo>
                <a:close/>
                <a:moveTo>
                  <a:pt x="181186" y="150258"/>
                </a:moveTo>
                <a:lnTo>
                  <a:pt x="181186" y="156192"/>
                </a:lnTo>
                <a:lnTo>
                  <a:pt x="175252" y="156192"/>
                </a:lnTo>
                <a:lnTo>
                  <a:pt x="175252" y="150258"/>
                </a:lnTo>
                <a:close/>
                <a:moveTo>
                  <a:pt x="187433" y="150258"/>
                </a:moveTo>
                <a:lnTo>
                  <a:pt x="187433" y="156192"/>
                </a:lnTo>
                <a:lnTo>
                  <a:pt x="181499" y="156192"/>
                </a:lnTo>
                <a:lnTo>
                  <a:pt x="181499" y="150258"/>
                </a:lnTo>
                <a:close/>
                <a:moveTo>
                  <a:pt x="193682" y="150258"/>
                </a:moveTo>
                <a:lnTo>
                  <a:pt x="193682" y="156192"/>
                </a:lnTo>
                <a:lnTo>
                  <a:pt x="187746" y="156192"/>
                </a:lnTo>
                <a:lnTo>
                  <a:pt x="187746" y="150258"/>
                </a:lnTo>
                <a:close/>
                <a:moveTo>
                  <a:pt x="199931" y="150258"/>
                </a:moveTo>
                <a:lnTo>
                  <a:pt x="199931" y="156192"/>
                </a:lnTo>
                <a:lnTo>
                  <a:pt x="193996" y="156192"/>
                </a:lnTo>
                <a:lnTo>
                  <a:pt x="193996" y="150258"/>
                </a:lnTo>
                <a:close/>
                <a:moveTo>
                  <a:pt x="206180" y="150258"/>
                </a:moveTo>
                <a:lnTo>
                  <a:pt x="206180" y="156192"/>
                </a:lnTo>
                <a:lnTo>
                  <a:pt x="200244" y="156192"/>
                </a:lnTo>
                <a:lnTo>
                  <a:pt x="200244" y="150258"/>
                </a:lnTo>
                <a:close/>
                <a:moveTo>
                  <a:pt x="212427" y="150258"/>
                </a:moveTo>
                <a:lnTo>
                  <a:pt x="212427" y="156192"/>
                </a:lnTo>
                <a:lnTo>
                  <a:pt x="206491" y="156192"/>
                </a:lnTo>
                <a:lnTo>
                  <a:pt x="206491" y="150258"/>
                </a:lnTo>
                <a:close/>
                <a:moveTo>
                  <a:pt x="218674" y="150258"/>
                </a:moveTo>
                <a:lnTo>
                  <a:pt x="218674" y="156192"/>
                </a:lnTo>
                <a:lnTo>
                  <a:pt x="212739" y="156192"/>
                </a:lnTo>
                <a:lnTo>
                  <a:pt x="212739" y="150258"/>
                </a:lnTo>
                <a:close/>
                <a:moveTo>
                  <a:pt x="224921" y="150258"/>
                </a:moveTo>
                <a:lnTo>
                  <a:pt x="224921" y="156192"/>
                </a:lnTo>
                <a:lnTo>
                  <a:pt x="218987" y="156192"/>
                </a:lnTo>
                <a:lnTo>
                  <a:pt x="218987" y="150258"/>
                </a:lnTo>
                <a:close/>
                <a:moveTo>
                  <a:pt x="231170" y="150258"/>
                </a:moveTo>
                <a:lnTo>
                  <a:pt x="231170" y="156192"/>
                </a:lnTo>
                <a:lnTo>
                  <a:pt x="225234" y="156192"/>
                </a:lnTo>
                <a:lnTo>
                  <a:pt x="225234" y="150258"/>
                </a:lnTo>
                <a:close/>
                <a:moveTo>
                  <a:pt x="237417" y="150258"/>
                </a:moveTo>
                <a:lnTo>
                  <a:pt x="237417" y="156192"/>
                </a:lnTo>
                <a:lnTo>
                  <a:pt x="231481" y="156192"/>
                </a:lnTo>
                <a:lnTo>
                  <a:pt x="231481" y="150258"/>
                </a:lnTo>
                <a:close/>
                <a:moveTo>
                  <a:pt x="243664" y="150258"/>
                </a:moveTo>
                <a:lnTo>
                  <a:pt x="243664" y="156192"/>
                </a:lnTo>
                <a:lnTo>
                  <a:pt x="237729" y="156192"/>
                </a:lnTo>
                <a:lnTo>
                  <a:pt x="237729" y="150258"/>
                </a:lnTo>
                <a:close/>
                <a:moveTo>
                  <a:pt x="249911" y="150258"/>
                </a:moveTo>
                <a:lnTo>
                  <a:pt x="249911" y="156192"/>
                </a:lnTo>
                <a:lnTo>
                  <a:pt x="243977" y="156192"/>
                </a:lnTo>
                <a:lnTo>
                  <a:pt x="243977" y="150258"/>
                </a:lnTo>
                <a:close/>
                <a:moveTo>
                  <a:pt x="256161" y="150258"/>
                </a:moveTo>
                <a:lnTo>
                  <a:pt x="256161" y="156192"/>
                </a:lnTo>
                <a:lnTo>
                  <a:pt x="250225" y="156192"/>
                </a:lnTo>
                <a:lnTo>
                  <a:pt x="250225" y="150258"/>
                </a:lnTo>
                <a:close/>
                <a:moveTo>
                  <a:pt x="262409" y="150258"/>
                </a:moveTo>
                <a:lnTo>
                  <a:pt x="262409" y="156192"/>
                </a:lnTo>
                <a:lnTo>
                  <a:pt x="256474" y="156192"/>
                </a:lnTo>
                <a:lnTo>
                  <a:pt x="256474" y="150258"/>
                </a:lnTo>
                <a:close/>
                <a:moveTo>
                  <a:pt x="268656" y="150258"/>
                </a:moveTo>
                <a:lnTo>
                  <a:pt x="268656" y="156192"/>
                </a:lnTo>
                <a:lnTo>
                  <a:pt x="262721" y="156192"/>
                </a:lnTo>
                <a:lnTo>
                  <a:pt x="262721" y="150258"/>
                </a:lnTo>
                <a:close/>
                <a:moveTo>
                  <a:pt x="274904" y="150258"/>
                </a:moveTo>
                <a:lnTo>
                  <a:pt x="274904" y="156192"/>
                </a:lnTo>
                <a:lnTo>
                  <a:pt x="268968" y="156192"/>
                </a:lnTo>
                <a:lnTo>
                  <a:pt x="268968" y="150258"/>
                </a:lnTo>
                <a:close/>
                <a:moveTo>
                  <a:pt x="158" y="0"/>
                </a:moveTo>
                <a:lnTo>
                  <a:pt x="158" y="157"/>
                </a:lnTo>
                <a:lnTo>
                  <a:pt x="0" y="157"/>
                </a:lnTo>
                <a:lnTo>
                  <a:pt x="0" y="156350"/>
                </a:lnTo>
                <a:lnTo>
                  <a:pt x="158" y="156350"/>
                </a:lnTo>
                <a:lnTo>
                  <a:pt x="158" y="156508"/>
                </a:lnTo>
                <a:lnTo>
                  <a:pt x="275059" y="156508"/>
                </a:lnTo>
                <a:lnTo>
                  <a:pt x="275059" y="156350"/>
                </a:lnTo>
                <a:lnTo>
                  <a:pt x="275215" y="156350"/>
                </a:lnTo>
                <a:lnTo>
                  <a:pt x="275215" y="155"/>
                </a:lnTo>
                <a:lnTo>
                  <a:pt x="275059" y="155"/>
                </a:lnTo>
                <a:lnTo>
                  <a:pt x="27505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0" name="Google Shape;50;p9"/>
          <p:cNvSpPr/>
          <p:nvPr/>
        </p:nvSpPr>
        <p:spPr>
          <a:xfrm>
            <a:off x="0" y="2631467"/>
            <a:ext cx="12192000" cy="4226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1867"/>
          </a:p>
        </p:txBody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6257419" y="3101133"/>
            <a:ext cx="4670800" cy="2452400"/>
          </a:xfrm>
          <a:prstGeom prst="rect">
            <a:avLst/>
          </a:prstGeom>
        </p:spPr>
        <p:txBody>
          <a:bodyPr spcFirstLastPara="1" wrap="square" lIns="68569" tIns="68569" rIns="68569" bIns="68569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6257417" y="5282900"/>
            <a:ext cx="4670800" cy="5788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ubTitle" idx="2"/>
          </p:nvPr>
        </p:nvSpPr>
        <p:spPr>
          <a:xfrm>
            <a:off x="1310833" y="3923833"/>
            <a:ext cx="3822800" cy="1115200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67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962983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3" y="2004"/>
            <a:ext cx="12165839" cy="685399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1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1" y="6356355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5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31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424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D4E07193-FCE2-4479-BFFF-5FE0A56C1A6B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64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83DB1E50-8030-4028-8028-AEF50EE3CAEF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3721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25D4ACA0-24B5-4275-9335-D188AC7D4A25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413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67"/>
            </a:lvl4pPr>
            <a:lvl5pPr>
              <a:defRPr sz="1867"/>
            </a:lvl5pPr>
            <a:lvl6pPr>
              <a:defRPr sz="1867"/>
            </a:lvl6pPr>
            <a:lvl7pPr>
              <a:defRPr sz="1867"/>
            </a:lvl7pPr>
            <a:lvl8pPr>
              <a:defRPr sz="1867"/>
            </a:lvl8pPr>
            <a:lvl9pPr>
              <a:defRPr sz="18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81E7434-ED64-43DF-8ECB-73149D252F9E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9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67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5F409F15-DFE8-4AA4-81CC-F16DEF209DEA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628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02D64D6-FB48-40D4-9FE3-9C8FC5EE5745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268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0C956179-1089-4CB8-9792-76890A6D475F}" type="datetime1">
              <a:rPr lang="en-US" smtClean="0"/>
              <a:pPr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r>
              <a:rPr lang="vi-VN"/>
              <a:t>GV: Vũ Thị Thư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7FFCD6D7-6B64-4BAF-ACAA-B73C7B9D152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3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emf"/><Relationship Id="rId5" Type="http://schemas.openxmlformats.org/officeDocument/2006/relationships/image" Target="../media/image2.emf"/><Relationship Id="rId4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5400000">
            <a:off x="2667000" y="-2666999"/>
            <a:ext cx="6857998" cy="12192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5400000">
            <a:off x="1219157" y="-516887"/>
            <a:ext cx="813793" cy="25536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145615" y="353020"/>
            <a:ext cx="1478590" cy="1261607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9243448" y="957263"/>
            <a:ext cx="596607" cy="311150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4318000" y="2971800"/>
            <a:ext cx="3556000" cy="229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1501160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894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sldNum="0" hdr="0" ftr="0" dt="0"/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6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openxmlformats.org/officeDocument/2006/relationships/image" Target="../media/image1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11" Type="http://schemas.openxmlformats.org/officeDocument/2006/relationships/image" Target="../media/image14.png"/><Relationship Id="rId5" Type="http://schemas.openxmlformats.org/officeDocument/2006/relationships/image" Target="../media/image11.png"/><Relationship Id="rId1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3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slide" Target="slide4.xml"/><Relationship Id="rId18" Type="http://schemas.openxmlformats.org/officeDocument/2006/relationships/image" Target="../media/image27.png"/><Relationship Id="rId3" Type="http://schemas.openxmlformats.org/officeDocument/2006/relationships/audio" Target="../media/audio1.wav"/><Relationship Id="rId21" Type="http://schemas.openxmlformats.org/officeDocument/2006/relationships/image" Target="../media/image30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17" Type="http://schemas.openxmlformats.org/officeDocument/2006/relationships/slide" Target="slide6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9.xml"/><Relationship Id="rId6" Type="http://schemas.microsoft.com/office/2007/relationships/hdphoto" Target="../media/hdphoto4.wdp"/><Relationship Id="rId11" Type="http://schemas.openxmlformats.org/officeDocument/2006/relationships/image" Target="../media/image23.png"/><Relationship Id="rId24" Type="http://schemas.openxmlformats.org/officeDocument/2006/relationships/image" Target="../media/image31.png"/><Relationship Id="rId5" Type="http://schemas.openxmlformats.org/officeDocument/2006/relationships/image" Target="../media/image13.png"/><Relationship Id="rId15" Type="http://schemas.openxmlformats.org/officeDocument/2006/relationships/slide" Target="slide5.xml"/><Relationship Id="rId23" Type="http://schemas.openxmlformats.org/officeDocument/2006/relationships/slide" Target="slide7.xml"/><Relationship Id="rId10" Type="http://schemas.openxmlformats.org/officeDocument/2006/relationships/image" Target="../media/image22.png"/><Relationship Id="rId19" Type="http://schemas.openxmlformats.org/officeDocument/2006/relationships/image" Target="../media/image28.png"/><Relationship Id="rId4" Type="http://schemas.openxmlformats.org/officeDocument/2006/relationships/image" Target="../media/image9.gif"/><Relationship Id="rId9" Type="http://schemas.openxmlformats.org/officeDocument/2006/relationships/image" Target="../media/image21.png"/><Relationship Id="rId14" Type="http://schemas.openxmlformats.org/officeDocument/2006/relationships/image" Target="../media/image25.png"/><Relationship Id="rId22" Type="http://schemas.microsoft.com/office/2007/relationships/hdphoto" Target="../media/hdphoto5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3" Type="http://schemas.openxmlformats.org/officeDocument/2006/relationships/image" Target="../media/image38.png"/><Relationship Id="rId7" Type="http://schemas.openxmlformats.org/officeDocument/2006/relationships/slide" Target="slide10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39.png"/><Relationship Id="rId4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BB20BC-BC3D-4B04-985E-E081F5E286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758" y="1750570"/>
            <a:ext cx="6145301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86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103619" y="1219425"/>
            <a:ext cx="10239153" cy="3972401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1568852" y="279658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5133" y="1715544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008" y="1666174"/>
            <a:ext cx="138223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2436057" y="1750410"/>
            <a:ext cx="819151" cy="1255650"/>
            <a:chOff x="2299" y="1252"/>
            <a:chExt cx="516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2210" y="223927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15" y="2666261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6415" y="222082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427342" y="1544616"/>
            <a:ext cx="6075419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chia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</a:p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427342" y="3159148"/>
            <a:ext cx="823898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10, 11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8673" y="223927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4806" y="2673024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6288" y="3079040"/>
            <a:ext cx="85931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1531689" y="362050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3" name="TextBox 38">
            <a:extLst>
              <a:ext uri="{FF2B5EF4-FFF2-40B4-BE49-F238E27FC236}">
                <a16:creationId xmlns:a16="http://schemas.microsoft.com/office/drawing/2014/main" id="{F07EA783-EF7D-4A29-99F0-C9960D0A56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5419" y="3524663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753913" y="5480421"/>
            <a:ext cx="3149115" cy="549205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312 : 2 = 156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0" y="372139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547355" y="268968"/>
            <a:ext cx="2408496" cy="677331"/>
          </a:xfrm>
          <a:prstGeom prst="roundRect">
            <a:avLst/>
          </a:prstGeom>
          <a:solidFill>
            <a:srgbClr val="E830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312 : 2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3765" y="3524663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8" name="TextBox 36">
            <a:extLst>
              <a:ext uri="{FF2B5EF4-FFF2-40B4-BE49-F238E27FC236}">
                <a16:creationId xmlns:a16="http://schemas.microsoft.com/office/drawing/2014/main" id="{2F6D4963-CF7C-4CBF-A399-8F67FEFC4E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0952" y="2251207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7D4A7D9-CB0B-40B0-8AE1-744EBC0BF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300" y="3935659"/>
            <a:ext cx="66330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F6C3B05-1363-4420-9DC7-81A883DFA789}"/>
              </a:ext>
            </a:extLst>
          </p:cNvPr>
          <p:cNvCxnSpPr/>
          <p:nvPr/>
        </p:nvCxnSpPr>
        <p:spPr>
          <a:xfrm>
            <a:off x="1611314" y="447872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1" name="TextBox 38">
            <a:extLst>
              <a:ext uri="{FF2B5EF4-FFF2-40B4-BE49-F238E27FC236}">
                <a16:creationId xmlns:a16="http://schemas.microsoft.com/office/drawing/2014/main" id="{8EFAD246-2140-4F2D-A091-3133E382F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5457" y="4346490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9C4B772-BDE5-428B-95B9-CC4F93F38E7F}"/>
              </a:ext>
            </a:extLst>
          </p:cNvPr>
          <p:cNvSpPr txBox="1"/>
          <p:nvPr/>
        </p:nvSpPr>
        <p:spPr>
          <a:xfrm>
            <a:off x="4384811" y="3862192"/>
            <a:ext cx="8068867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12; 12 chia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0BFC11-20CA-AA1F-9584-A5AA0FD442D9}"/>
              </a:ext>
            </a:extLst>
          </p:cNvPr>
          <p:cNvSpPr txBox="1"/>
          <p:nvPr/>
        </p:nvSpPr>
        <p:spPr>
          <a:xfrm>
            <a:off x="4308809" y="2635928"/>
            <a:ext cx="862504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11; 11 chia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endParaRPr lang="en-US" sz="28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1BF3BD2-927B-8302-D4D6-77BB66C6B67E}"/>
              </a:ext>
            </a:extLst>
          </p:cNvPr>
          <p:cNvSpPr txBox="1"/>
          <p:nvPr/>
        </p:nvSpPr>
        <p:spPr>
          <a:xfrm>
            <a:off x="4308809" y="4346490"/>
            <a:ext cx="66947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12, 12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12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2" name="Arrow: Left 1">
            <a:hlinkClick r:id="rId3" action="ppaction://hlinksldjump"/>
            <a:extLst>
              <a:ext uri="{FF2B5EF4-FFF2-40B4-BE49-F238E27FC236}">
                <a16:creationId xmlns:a16="http://schemas.microsoft.com/office/drawing/2014/main" id="{84897281-EBB5-8DA5-8CAC-E14856A65394}"/>
              </a:ext>
            </a:extLst>
          </p:cNvPr>
          <p:cNvSpPr/>
          <p:nvPr/>
        </p:nvSpPr>
        <p:spPr>
          <a:xfrm>
            <a:off x="11099800" y="5956300"/>
            <a:ext cx="876300" cy="70235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7049546-58E8-CA42-D082-3A501C6DFF00}"/>
              </a:ext>
            </a:extLst>
          </p:cNvPr>
          <p:cNvSpPr txBox="1"/>
          <p:nvPr/>
        </p:nvSpPr>
        <p:spPr>
          <a:xfrm>
            <a:off x="1727790" y="6185220"/>
            <a:ext cx="110058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 nói: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312 : 2 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là phép chia </a:t>
            </a:r>
            <a:r>
              <a:rPr lang="en-US" sz="2800" b="1" i="1" u="none" strike="noStrike" dirty="0" err="1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hết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có thương là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156</a:t>
            </a:r>
            <a:endParaRPr lang="vi-VN" sz="2800" b="0" dirty="0">
              <a:solidFill>
                <a:srgbClr val="FF0000"/>
              </a:solidFill>
              <a:effectLst/>
            </a:endParaRPr>
          </a:p>
          <a:p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90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00"/>
                            </p:stCondLst>
                            <p:childTnLst>
                              <p:par>
                                <p:cTn id="9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"/>
                            </p:stCondLst>
                            <p:childTnLst>
                              <p:par>
                                <p:cTn id="11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9" grpId="0"/>
      <p:bldP spid="30" grpId="0"/>
      <p:bldP spid="31" grpId="0"/>
      <p:bldP spid="33" grpId="0"/>
      <p:bldP spid="34" grpId="0" animBg="1"/>
      <p:bldP spid="36" grpId="0" animBg="1"/>
      <p:bldP spid="37" grpId="0"/>
      <p:bldP spid="38" grpId="0"/>
      <p:bldP spid="39" grpId="0"/>
      <p:bldP spid="41" grpId="0"/>
      <p:bldP spid="42" grpId="0"/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B43269B-6A6A-4334-B8C5-4F7079B91352}"/>
              </a:ext>
            </a:extLst>
          </p:cNvPr>
          <p:cNvSpPr/>
          <p:nvPr/>
        </p:nvSpPr>
        <p:spPr>
          <a:xfrm>
            <a:off x="1881424" y="1776241"/>
            <a:ext cx="8824676" cy="3118515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08A47E-83F0-440A-B5A7-6D0A7C239436}"/>
              </a:ext>
            </a:extLst>
          </p:cNvPr>
          <p:cNvCxnSpPr/>
          <p:nvPr/>
        </p:nvCxnSpPr>
        <p:spPr>
          <a:xfrm>
            <a:off x="2539109" y="3205236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14" name="TextBox 43">
            <a:extLst>
              <a:ext uri="{FF2B5EF4-FFF2-40B4-BE49-F238E27FC236}">
                <a16:creationId xmlns:a16="http://schemas.microsoft.com/office/drawing/2014/main" id="{E391257A-5585-4E4A-823A-3132B08ABD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50873" y="2083761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49">
            <a:extLst>
              <a:ext uri="{FF2B5EF4-FFF2-40B4-BE49-F238E27FC236}">
                <a16:creationId xmlns:a16="http://schemas.microsoft.com/office/drawing/2014/main" id="{3AE6670C-B875-401C-A8BE-1CACBCEF2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67738" y="2067296"/>
            <a:ext cx="8810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</a:p>
        </p:txBody>
      </p:sp>
      <p:grpSp>
        <p:nvGrpSpPr>
          <p:cNvPr id="16" name="Group 66">
            <a:extLst>
              <a:ext uri="{FF2B5EF4-FFF2-40B4-BE49-F238E27FC236}">
                <a16:creationId xmlns:a16="http://schemas.microsoft.com/office/drawing/2014/main" id="{927CA39F-9213-4D02-B4EB-135432E2DD48}"/>
              </a:ext>
            </a:extLst>
          </p:cNvPr>
          <p:cNvGrpSpPr>
            <a:grpSpLocks/>
          </p:cNvGrpSpPr>
          <p:nvPr/>
        </p:nvGrpSpPr>
        <p:grpSpPr bwMode="auto">
          <a:xfrm>
            <a:off x="3372519" y="2129927"/>
            <a:ext cx="712788" cy="1200329"/>
            <a:chOff x="2299" y="1252"/>
            <a:chExt cx="449" cy="656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1093094C-91DF-4349-A0B4-8CDC3DE50856}"/>
                </a:ext>
              </a:extLst>
            </p:cNvPr>
            <p:cNvCxnSpPr/>
            <p:nvPr/>
          </p:nvCxnSpPr>
          <p:spPr>
            <a:xfrm>
              <a:off x="2299" y="1537"/>
              <a:ext cx="449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740B595-85B3-41C3-8EE5-D51C9349F2D7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19" name="TextBox 36">
            <a:extLst>
              <a:ext uri="{FF2B5EF4-FFF2-40B4-BE49-F238E27FC236}">
                <a16:creationId xmlns:a16="http://schemas.microsoft.com/office/drawing/2014/main" id="{005F0FA8-F866-4431-B8B4-ADEEE7944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4565" y="2622969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5" name="TextBox 38">
            <a:extLst>
              <a:ext uri="{FF2B5EF4-FFF2-40B4-BE49-F238E27FC236}">
                <a16:creationId xmlns:a16="http://schemas.microsoft.com/office/drawing/2014/main" id="{1C301071-F98B-4E74-AD64-E28B29D7E4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1320" y="3127436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6" name="TextBox 39">
            <a:extLst>
              <a:ext uri="{FF2B5EF4-FFF2-40B4-BE49-F238E27FC236}">
                <a16:creationId xmlns:a16="http://schemas.microsoft.com/office/drawing/2014/main" id="{0F66F68E-7224-4EB5-9262-D4F7EB729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4152" y="2575902"/>
            <a:ext cx="9638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F3824AC-42D7-41B4-969C-4B66FD9918E2}"/>
              </a:ext>
            </a:extLst>
          </p:cNvPr>
          <p:cNvSpPr txBox="1"/>
          <p:nvPr/>
        </p:nvSpPr>
        <p:spPr>
          <a:xfrm>
            <a:off x="4627993" y="2042663"/>
            <a:ext cx="6590942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15 chia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3.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F3AEA2C-0291-48CB-8293-3108A28B9518}"/>
              </a:ext>
            </a:extLst>
          </p:cNvPr>
          <p:cNvSpPr txBox="1"/>
          <p:nvPr/>
        </p:nvSpPr>
        <p:spPr>
          <a:xfrm>
            <a:off x="4573138" y="3330256"/>
            <a:ext cx="5983979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6; 6 chia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1,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29" name="TextBox 36">
            <a:extLst>
              <a:ext uri="{FF2B5EF4-FFF2-40B4-BE49-F238E27FC236}">
                <a16:creationId xmlns:a16="http://schemas.microsoft.com/office/drawing/2014/main" id="{8D415404-100E-4C8C-AC09-0D7AB78C9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12245" y="2624396"/>
            <a:ext cx="381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0" name="TextBox 38">
            <a:extLst>
              <a:ext uri="{FF2B5EF4-FFF2-40B4-BE49-F238E27FC236}">
                <a16:creationId xmlns:a16="http://schemas.microsoft.com/office/drawing/2014/main" id="{E1F2CB9B-7D5C-4479-ABFD-E68B06605D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8186" y="3103629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8">
            <a:extLst>
              <a:ext uri="{FF2B5EF4-FFF2-40B4-BE49-F238E27FC236}">
                <a16:creationId xmlns:a16="http://schemas.microsoft.com/office/drawing/2014/main" id="{F4E4CCB4-4DD4-4746-85C3-4C734AD80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19772" y="3558625"/>
            <a:ext cx="59662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22A760D9-5B65-4F05-8712-2D80543ADA64}"/>
              </a:ext>
            </a:extLst>
          </p:cNvPr>
          <p:cNvCxnSpPr/>
          <p:nvPr/>
        </p:nvCxnSpPr>
        <p:spPr>
          <a:xfrm>
            <a:off x="2523280" y="41274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34" name="Rectangle: Rounded Corners 33">
            <a:extLst>
              <a:ext uri="{FF2B5EF4-FFF2-40B4-BE49-F238E27FC236}">
                <a16:creationId xmlns:a16="http://schemas.microsoft.com/office/drawing/2014/main" id="{69067DD9-B45D-47E9-849A-CB243F5713EE}"/>
              </a:ext>
            </a:extLst>
          </p:cNvPr>
          <p:cNvSpPr/>
          <p:nvPr/>
        </p:nvSpPr>
        <p:spPr>
          <a:xfrm>
            <a:off x="4316819" y="5254546"/>
            <a:ext cx="4359348" cy="518541"/>
          </a:xfrm>
          <a:prstGeom prst="roundRect">
            <a:avLst/>
          </a:prstGeom>
          <a:ln w="38100">
            <a:solidFill>
              <a:srgbClr val="FF0000"/>
            </a:solidFill>
            <a:prstDash val="dash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156 : 5 = 31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dư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1)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3039DD7-F92F-45F7-B44A-CAD420F9F578}"/>
              </a:ext>
            </a:extLst>
          </p:cNvPr>
          <p:cNvSpPr txBox="1"/>
          <p:nvPr/>
        </p:nvSpPr>
        <p:spPr>
          <a:xfrm>
            <a:off x="171894" y="525232"/>
            <a:ext cx="923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31E2BFEB-C989-4303-A63B-DAF2A03D9B05}"/>
              </a:ext>
            </a:extLst>
          </p:cNvPr>
          <p:cNvSpPr/>
          <p:nvPr/>
        </p:nvSpPr>
        <p:spPr>
          <a:xfrm>
            <a:off x="922770" y="525232"/>
            <a:ext cx="2631778" cy="670784"/>
          </a:xfrm>
          <a:prstGeom prst="roundRect">
            <a:avLst/>
          </a:prstGeom>
          <a:solidFill>
            <a:srgbClr val="E8307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156 : 5 = ?</a:t>
            </a:r>
          </a:p>
        </p:txBody>
      </p:sp>
      <p:sp>
        <p:nvSpPr>
          <p:cNvPr id="37" name="TextBox 38">
            <a:extLst>
              <a:ext uri="{FF2B5EF4-FFF2-40B4-BE49-F238E27FC236}">
                <a16:creationId xmlns:a16="http://schemas.microsoft.com/office/drawing/2014/main" id="{110C2EEF-91C4-4668-860B-40101599D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0740" y="4066985"/>
            <a:ext cx="2857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166D04-8BF9-7CA2-D6F0-69F7CE949642}"/>
              </a:ext>
            </a:extLst>
          </p:cNvPr>
          <p:cNvSpPr txBox="1"/>
          <p:nvPr/>
        </p:nvSpPr>
        <p:spPr>
          <a:xfrm>
            <a:off x="4468586" y="2543799"/>
            <a:ext cx="623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15;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0.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D8BEFB-77BC-7270-7F54-06F90DD42BEF}"/>
              </a:ext>
            </a:extLst>
          </p:cNvPr>
          <p:cNvSpPr txBox="1"/>
          <p:nvPr/>
        </p:nvSpPr>
        <p:spPr>
          <a:xfrm>
            <a:off x="4468586" y="3831392"/>
            <a:ext cx="62375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5; 6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1.</a:t>
            </a:r>
          </a:p>
        </p:txBody>
      </p:sp>
      <p:sp>
        <p:nvSpPr>
          <p:cNvPr id="4" name="Arrow: Right 3">
            <a:hlinkClick r:id="rId3" action="ppaction://hlinksldjump"/>
            <a:extLst>
              <a:ext uri="{FF2B5EF4-FFF2-40B4-BE49-F238E27FC236}">
                <a16:creationId xmlns:a16="http://schemas.microsoft.com/office/drawing/2014/main" id="{8285D289-1506-0E49-39BE-E2E44C4F2993}"/>
              </a:ext>
            </a:extLst>
          </p:cNvPr>
          <p:cNvSpPr/>
          <p:nvPr/>
        </p:nvSpPr>
        <p:spPr>
          <a:xfrm>
            <a:off x="10706100" y="5341029"/>
            <a:ext cx="1428054" cy="6731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Hoạt</a:t>
            </a:r>
            <a:r>
              <a:rPr lang="en-US" dirty="0"/>
              <a:t> </a:t>
            </a:r>
            <a:r>
              <a:rPr lang="en-US" dirty="0" err="1"/>
              <a:t>động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7E24C73-A8C5-21EB-482B-891A3EB93802}"/>
              </a:ext>
            </a:extLst>
          </p:cNvPr>
          <p:cNvSpPr txBox="1"/>
          <p:nvPr/>
        </p:nvSpPr>
        <p:spPr>
          <a:xfrm>
            <a:off x="848642" y="6050585"/>
            <a:ext cx="1089024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Ta nói: </a:t>
            </a:r>
            <a:r>
              <a:rPr lang="en-US" sz="2800" b="1" i="1" dirty="0">
                <a:solidFill>
                  <a:srgbClr val="FF0000"/>
                </a:solidFill>
                <a:latin typeface="Arial" panose="020B0604020202020204" pitchFamily="34" charset="0"/>
              </a:rPr>
              <a:t>156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: 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5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là phép chia có dư có thương là 3</a:t>
            </a:r>
            <a:r>
              <a:rPr lang="en-US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1</a:t>
            </a:r>
            <a:r>
              <a:rPr lang="vi-VN" sz="2800" b="1" i="1" u="none" strike="noStrike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 và số dư là 1</a:t>
            </a:r>
            <a:endParaRPr lang="vi-VN" sz="2800" b="0" dirty="0">
              <a:solidFill>
                <a:srgbClr val="FF0000"/>
              </a:solidFill>
              <a:effectLst/>
            </a:endParaRPr>
          </a:p>
          <a:p>
            <a:br>
              <a:rPr lang="vi-VN" sz="2800" dirty="0">
                <a:solidFill>
                  <a:srgbClr val="FF0000"/>
                </a:solidFill>
              </a:rPr>
            </a:b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68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5" grpId="0"/>
      <p:bldP spid="19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4" grpId="0" animBg="1"/>
      <p:bldP spid="36" grpId="0" animBg="1"/>
      <p:bldP spid="37" grpId="0"/>
      <p:bldP spid="3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1911872-8D3C-3F78-D6B6-3E4285B72E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r="434" b="37621"/>
          <a:stretch/>
        </p:blipFill>
        <p:spPr>
          <a:xfrm>
            <a:off x="815153" y="1639093"/>
            <a:ext cx="10561694" cy="3579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46623083-84D8-451F-961D-670EE97D46F2}"/>
              </a:ext>
            </a:extLst>
          </p:cNvPr>
          <p:cNvSpPr/>
          <p:nvPr/>
        </p:nvSpPr>
        <p:spPr>
          <a:xfrm>
            <a:off x="192904" y="960510"/>
            <a:ext cx="11671994" cy="550719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2FF152A-BFAB-422E-921F-D51B2615A5F0}"/>
              </a:ext>
            </a:extLst>
          </p:cNvPr>
          <p:cNvSpPr txBox="1"/>
          <p:nvPr/>
        </p:nvSpPr>
        <p:spPr>
          <a:xfrm>
            <a:off x="861896" y="24660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1032876" y="1768041"/>
            <a:ext cx="2158410" cy="4242391"/>
            <a:chOff x="446567" y="1190846"/>
            <a:chExt cx="2158410" cy="4242391"/>
          </a:xfrm>
          <a:solidFill>
            <a:srgbClr val="FFF3CD"/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72235" y="1441024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412" y="1469288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381</a:t>
              </a:r>
            </a:p>
          </p:txBody>
        </p:sp>
        <p:grpSp>
          <p:nvGrpSpPr>
            <p:cNvPr id="12" name="Group 66">
              <a:extLst>
                <a:ext uri="{FF2B5EF4-FFF2-40B4-BE49-F238E27FC236}">
                  <a16:creationId xmlns:a16="http://schemas.microsoft.com/office/drawing/2014/main" id="{ED64F226-DBD6-47A6-8D78-3BECEFCB65A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789" y="1586679"/>
              <a:ext cx="909638" cy="1176024"/>
              <a:chOff x="2349" y="1296"/>
              <a:chExt cx="573" cy="539"/>
            </a:xfrm>
            <a:grpFill/>
          </p:grpSpPr>
          <p:cxnSp>
            <p:nvCxnSpPr>
              <p:cNvPr id="13" name="Straight Connector 12">
                <a:extLst>
                  <a:ext uri="{FF2B5EF4-FFF2-40B4-BE49-F238E27FC236}">
                    <a16:creationId xmlns:a16="http://schemas.microsoft.com/office/drawing/2014/main" id="{94F64C4B-74B9-4171-912D-991DD297955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537"/>
                <a:ext cx="573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853A3BDE-F884-4B9D-AC4E-D145F1B6505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2" y="1296"/>
                <a:ext cx="0" cy="539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4966925" y="1746776"/>
            <a:ext cx="2424221" cy="4253024"/>
            <a:chOff x="446567" y="1190846"/>
            <a:chExt cx="2158410" cy="4253024"/>
          </a:xfrm>
          <a:solidFill>
            <a:srgbClr val="FFF3CD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69085" y="1441266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240" y="1465637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554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789" y="1608495"/>
              <a:ext cx="931863" cy="1112749"/>
              <a:chOff x="2349" y="1306"/>
              <a:chExt cx="587" cy="510"/>
            </a:xfrm>
            <a:grpFill/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537"/>
                <a:ext cx="587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306"/>
                <a:ext cx="0" cy="51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8819847" y="1778673"/>
            <a:ext cx="2271430" cy="4210493"/>
            <a:chOff x="446567" y="1190846"/>
            <a:chExt cx="2158410" cy="2791573"/>
          </a:xfrm>
          <a:solidFill>
            <a:srgbClr val="FFF3CD"/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5871" y="1440919"/>
              <a:ext cx="38100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0757" y="1464261"/>
              <a:ext cx="998050" cy="70788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4000" b="1" dirty="0">
                  <a:latin typeface="Calibri" panose="020F0502020204030204" pitchFamily="34" charset="0"/>
                  <a:cs typeface="Calibri" panose="020F0502020204030204" pitchFamily="34" charset="0"/>
                </a:rPr>
                <a:t>625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71788" y="1508129"/>
              <a:ext cx="941388" cy="781106"/>
              <a:chOff x="2349" y="1260"/>
              <a:chExt cx="593" cy="358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49" y="1429"/>
                <a:ext cx="593" cy="0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60" y="1260"/>
                <a:ext cx="0" cy="358"/>
              </a:xfrm>
              <a:prstGeom prst="line">
                <a:avLst/>
              </a:prstGeom>
              <a:grpFill/>
              <a:ln w="38100" cap="flat" cmpd="sng" algn="ctr">
                <a:solidFill>
                  <a:schemeClr val="tx1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2021705" y="270370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1103760" y="26050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1114391" y="3253611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071863" y="31472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337676" y="315791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255622" y="27037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358943" y="371081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/>
          <p:nvPr/>
        </p:nvCxnSpPr>
        <p:spPr>
          <a:xfrm>
            <a:off x="1220716" y="4316866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337678" y="424244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66DBBC7-4894-4B8D-AC21-2CA58BC22B4F}"/>
              </a:ext>
            </a:extLst>
          </p:cNvPr>
          <p:cNvSpPr txBox="1"/>
          <p:nvPr/>
        </p:nvSpPr>
        <p:spPr>
          <a:xfrm>
            <a:off x="1571594" y="424244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8FD4415-08D6-4537-9DE8-8CE4E3E3BF79}"/>
              </a:ext>
            </a:extLst>
          </p:cNvPr>
          <p:cNvSpPr txBox="1"/>
          <p:nvPr/>
        </p:nvSpPr>
        <p:spPr>
          <a:xfrm>
            <a:off x="2500171" y="2703710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BB9C4D70-85DF-40CB-82C4-A25D5694CF43}"/>
              </a:ext>
            </a:extLst>
          </p:cNvPr>
          <p:cNvSpPr txBox="1"/>
          <p:nvPr/>
        </p:nvSpPr>
        <p:spPr>
          <a:xfrm>
            <a:off x="1348310" y="471027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4059E250-DE93-4DC2-83F4-684718E93FB0}"/>
              </a:ext>
            </a:extLst>
          </p:cNvPr>
          <p:cNvCxnSpPr/>
          <p:nvPr/>
        </p:nvCxnSpPr>
        <p:spPr>
          <a:xfrm>
            <a:off x="1330586" y="5351768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7A2C549A-C144-489A-B3E0-A1CBFB071BF4}"/>
              </a:ext>
            </a:extLst>
          </p:cNvPr>
          <p:cNvSpPr txBox="1"/>
          <p:nvPr/>
        </p:nvSpPr>
        <p:spPr>
          <a:xfrm>
            <a:off x="1305780" y="52950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189670" y="263201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122444" y="255305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/>
          <p:nvPr/>
        </p:nvCxnSpPr>
        <p:spPr>
          <a:xfrm>
            <a:off x="5186239" y="3147286"/>
            <a:ext cx="595423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121752" y="308412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380183" y="308121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441828" y="2632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091859" y="351629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190038" y="4123953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>
            <a:extLst>
              <a:ext uri="{FF2B5EF4-FFF2-40B4-BE49-F238E27FC236}">
                <a16:creationId xmlns:a16="http://schemas.microsoft.com/office/drawing/2014/main" id="{9E27155E-88DA-471D-AB75-FBF6AB5666E3}"/>
              </a:ext>
            </a:extLst>
          </p:cNvPr>
          <p:cNvSpPr txBox="1"/>
          <p:nvPr/>
        </p:nvSpPr>
        <p:spPr>
          <a:xfrm>
            <a:off x="5397540" y="4031344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5658046" y="4034943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D04CFF-17FE-41A0-AE10-C41089DFD590}"/>
              </a:ext>
            </a:extLst>
          </p:cNvPr>
          <p:cNvSpPr txBox="1"/>
          <p:nvPr/>
        </p:nvSpPr>
        <p:spPr>
          <a:xfrm>
            <a:off x="6730366" y="26321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9C5E9B6A-4146-4379-A8D1-3F2CF92B924B}"/>
              </a:ext>
            </a:extLst>
          </p:cNvPr>
          <p:cNvSpPr txBox="1"/>
          <p:nvPr/>
        </p:nvSpPr>
        <p:spPr>
          <a:xfrm>
            <a:off x="5418117" y="457311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C3608D43-D7BF-4378-8121-B3F10FAF93AB}"/>
              </a:ext>
            </a:extLst>
          </p:cNvPr>
          <p:cNvCxnSpPr>
            <a:cxnSpLocks/>
          </p:cNvCxnSpPr>
          <p:nvPr/>
        </p:nvCxnSpPr>
        <p:spPr>
          <a:xfrm>
            <a:off x="5292606" y="5223712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D1C3ED04-70CF-4448-AD16-7BEBF23F15DD}"/>
              </a:ext>
            </a:extLst>
          </p:cNvPr>
          <p:cNvSpPr txBox="1"/>
          <p:nvPr/>
        </p:nvSpPr>
        <p:spPr>
          <a:xfrm>
            <a:off x="5444700" y="522371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9930917" y="277130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8938827" y="267729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8899838" y="3276259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8928195" y="326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194009" y="326208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168999" y="277261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8960092" y="377244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9007838" y="4390114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39381E38-A5A8-45E5-848B-3B9F8AB336EF}"/>
              </a:ext>
            </a:extLst>
          </p:cNvPr>
          <p:cNvSpPr txBox="1"/>
          <p:nvPr/>
        </p:nvSpPr>
        <p:spPr>
          <a:xfrm>
            <a:off x="9059867" y="4339066"/>
            <a:ext cx="598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A7EB96C-E716-4559-9B56-107FB683C0C7}"/>
              </a:ext>
            </a:extLst>
          </p:cNvPr>
          <p:cNvSpPr txBox="1"/>
          <p:nvPr/>
        </p:nvSpPr>
        <p:spPr>
          <a:xfrm>
            <a:off x="9516533" y="4355838"/>
            <a:ext cx="420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EA3D63EA-F06D-4AC1-AE71-51EFE0A60766}"/>
              </a:ext>
            </a:extLst>
          </p:cNvPr>
          <p:cNvSpPr txBox="1"/>
          <p:nvPr/>
        </p:nvSpPr>
        <p:spPr>
          <a:xfrm>
            <a:off x="10410180" y="277968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5DB181C-9702-4D7B-92FC-26A32B8A8D62}"/>
              </a:ext>
            </a:extLst>
          </p:cNvPr>
          <p:cNvSpPr txBox="1"/>
          <p:nvPr/>
        </p:nvSpPr>
        <p:spPr>
          <a:xfrm>
            <a:off x="9235326" y="477384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C09F0EDD-EBB3-4B07-B7E3-5817994E0975}"/>
              </a:ext>
            </a:extLst>
          </p:cNvPr>
          <p:cNvCxnSpPr>
            <a:cxnSpLocks/>
          </p:cNvCxnSpPr>
          <p:nvPr/>
        </p:nvCxnSpPr>
        <p:spPr>
          <a:xfrm>
            <a:off x="9165652" y="5424036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347536" y="529805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92904" y="1746777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a)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D1C85EF-6EAE-F1D8-CAD6-3EAC0C325C98}"/>
              </a:ext>
            </a:extLst>
          </p:cNvPr>
          <p:cNvSpPr/>
          <p:nvPr/>
        </p:nvSpPr>
        <p:spPr>
          <a:xfrm>
            <a:off x="296333" y="296333"/>
            <a:ext cx="524934" cy="524934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411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  <p:bldP spid="37" grpId="0"/>
      <p:bldP spid="38" grpId="0"/>
      <p:bldP spid="39" grpId="0"/>
      <p:bldP spid="43" grpId="0"/>
      <p:bldP spid="47" grpId="0"/>
      <p:bldP spid="48" grpId="0"/>
      <p:bldP spid="49" grpId="0"/>
      <p:bldP spid="57" grpId="0"/>
      <p:bldP spid="60" grpId="0"/>
      <p:bldP spid="61" grpId="0"/>
      <p:bldP spid="62" grpId="0"/>
      <p:bldP spid="65" grpId="0"/>
      <p:bldP spid="66" grpId="0"/>
      <p:bldP spid="67" grpId="0"/>
      <p:bldP spid="68" grpId="0"/>
      <p:bldP spid="71" grpId="0"/>
      <p:bldP spid="74" grpId="0"/>
      <p:bldP spid="75" grpId="0"/>
      <p:bldP spid="76" grpId="0"/>
      <p:bldP spid="78" grpId="0"/>
      <p:bldP spid="79" grpId="0"/>
      <p:bldP spid="80" grpId="0"/>
      <p:bldP spid="84" grpId="0"/>
      <p:bldP spid="85" grpId="0"/>
      <p:bldP spid="86" grpId="0"/>
      <p:bldP spid="87" grpId="0"/>
      <p:bldP spid="91" grpId="0"/>
      <p:bldP spid="92" grpId="0"/>
      <p:bldP spid="93" grpId="0"/>
      <p:bldP spid="94" grpId="0"/>
      <p:bldP spid="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40BB1872-A904-FEC2-3304-5AE31093C6DD}"/>
              </a:ext>
            </a:extLst>
          </p:cNvPr>
          <p:cNvSpPr/>
          <p:nvPr/>
        </p:nvSpPr>
        <p:spPr>
          <a:xfrm>
            <a:off x="192904" y="960510"/>
            <a:ext cx="11671994" cy="5507197"/>
          </a:xfrm>
          <a:prstGeom prst="roundRect">
            <a:avLst/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D6E158-5301-418F-BA43-A7CADF1831BD}"/>
              </a:ext>
            </a:extLst>
          </p:cNvPr>
          <p:cNvGrpSpPr/>
          <p:nvPr/>
        </p:nvGrpSpPr>
        <p:grpSpPr>
          <a:xfrm>
            <a:off x="1160723" y="1805280"/>
            <a:ext cx="2158410" cy="4242391"/>
            <a:chOff x="446567" y="1190846"/>
            <a:chExt cx="2158410" cy="4242391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367EC1FD-4352-4FD8-8BE4-96C67AF30AC3}"/>
                </a:ext>
              </a:extLst>
            </p:cNvPr>
            <p:cNvSpPr/>
            <p:nvPr/>
          </p:nvSpPr>
          <p:spPr>
            <a:xfrm>
              <a:off x="446567" y="1190846"/>
              <a:ext cx="2158410" cy="4242391"/>
            </a:xfrm>
            <a:prstGeom prst="rect">
              <a:avLst/>
            </a:prstGeom>
            <a:grpFill/>
            <a:ln>
              <a:solidFill>
                <a:srgbClr val="FFF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0" name="TextBox 43">
              <a:extLst>
                <a:ext uri="{FF2B5EF4-FFF2-40B4-BE49-F238E27FC236}">
                  <a16:creationId xmlns:a16="http://schemas.microsoft.com/office/drawing/2014/main" id="{F3B72BA2-32F5-488B-82E4-48DD644909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93302" y="1445980"/>
              <a:ext cx="38100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11" name="TextBox 49">
              <a:extLst>
                <a:ext uri="{FF2B5EF4-FFF2-40B4-BE49-F238E27FC236}">
                  <a16:creationId xmlns:a16="http://schemas.microsoft.com/office/drawing/2014/main" id="{1C21BCBB-C7CF-4E3D-B83E-30BF791375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5557" y="1445980"/>
              <a:ext cx="99805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237</a:t>
              </a:r>
            </a:p>
          </p:txBody>
        </p: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94F64C4B-74B9-4171-912D-991DD297955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392414" y="2112507"/>
              <a:ext cx="989013" cy="0"/>
            </a:xfrm>
            <a:prstGeom prst="line">
              <a:avLst/>
            </a:prstGeom>
            <a:grpFill/>
            <a:ln w="38100" cap="flat" cmpd="sng" algn="ctr">
              <a:solidFill>
                <a:srgbClr val="FFF3CD"/>
              </a:solidFill>
              <a:prstDash val="solid"/>
            </a:ln>
            <a:effectLst/>
          </p:spPr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0153515-D023-44FF-8C66-E18D80D3EF24}"/>
              </a:ext>
            </a:extLst>
          </p:cNvPr>
          <p:cNvGrpSpPr/>
          <p:nvPr/>
        </p:nvGrpSpPr>
        <p:grpSpPr>
          <a:xfrm>
            <a:off x="5360583" y="1784015"/>
            <a:ext cx="2158410" cy="4253024"/>
            <a:chOff x="446567" y="1190846"/>
            <a:chExt cx="2158410" cy="425302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3B8D2F13-B25E-4763-8263-C04B8D4219E5}"/>
                </a:ext>
              </a:extLst>
            </p:cNvPr>
            <p:cNvSpPr/>
            <p:nvPr/>
          </p:nvSpPr>
          <p:spPr>
            <a:xfrm>
              <a:off x="446567" y="1190846"/>
              <a:ext cx="2158410" cy="4253024"/>
            </a:xfrm>
            <a:prstGeom prst="rect">
              <a:avLst/>
            </a:prstGeom>
            <a:grpFill/>
            <a:ln>
              <a:solidFill>
                <a:srgbClr val="FFF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17" name="TextBox 43">
              <a:extLst>
                <a:ext uri="{FF2B5EF4-FFF2-40B4-BE49-F238E27FC236}">
                  <a16:creationId xmlns:a16="http://schemas.microsoft.com/office/drawing/2014/main" id="{BD58B2AA-E001-4307-B2AE-DE318D5BB6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01502" y="1432303"/>
              <a:ext cx="38100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6</a:t>
              </a:r>
            </a:p>
          </p:txBody>
        </p:sp>
        <p:grpSp>
          <p:nvGrpSpPr>
            <p:cNvPr id="19" name="Group 66">
              <a:extLst>
                <a:ext uri="{FF2B5EF4-FFF2-40B4-BE49-F238E27FC236}">
                  <a16:creationId xmlns:a16="http://schemas.microsoft.com/office/drawing/2014/main" id="{E25CD464-D197-4087-B028-E699F5E424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92414" y="1608496"/>
              <a:ext cx="1011238" cy="1466211"/>
              <a:chOff x="2299" y="1306"/>
              <a:chExt cx="637" cy="672"/>
            </a:xfrm>
            <a:grpFill/>
          </p:grpSpPr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7CD63A63-4328-4C6B-8D78-0A127F435A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99" y="1537"/>
                <a:ext cx="637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ED1870E3-B4F7-4A99-97DB-E5C87D5DA1E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306"/>
                <a:ext cx="0" cy="672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</p:grpSp>
        <p:sp>
          <p:nvSpPr>
            <p:cNvPr id="18" name="TextBox 49">
              <a:extLst>
                <a:ext uri="{FF2B5EF4-FFF2-40B4-BE49-F238E27FC236}">
                  <a16:creationId xmlns:a16="http://schemas.microsoft.com/office/drawing/2014/main" id="{C0A7ED9D-A4BB-4BA9-9E6F-BA7E7644BE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9299" y="1467245"/>
              <a:ext cx="998050" cy="707886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428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DD5430F-C010-4CA3-91D3-D943F1AA7573}"/>
              </a:ext>
            </a:extLst>
          </p:cNvPr>
          <p:cNvGrpSpPr/>
          <p:nvPr/>
        </p:nvGrpSpPr>
        <p:grpSpPr>
          <a:xfrm>
            <a:off x="9060714" y="1815912"/>
            <a:ext cx="2158410" cy="4210493"/>
            <a:chOff x="446567" y="1190846"/>
            <a:chExt cx="2158410" cy="2791573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AA463ED4-EA67-42F2-A997-6CA634B3ED75}"/>
                </a:ext>
              </a:extLst>
            </p:cNvPr>
            <p:cNvSpPr/>
            <p:nvPr/>
          </p:nvSpPr>
          <p:spPr>
            <a:xfrm>
              <a:off x="446567" y="1190846"/>
              <a:ext cx="2158410" cy="2791573"/>
            </a:xfrm>
            <a:prstGeom prst="rect">
              <a:avLst/>
            </a:prstGeom>
            <a:grpFill/>
            <a:ln>
              <a:solidFill>
                <a:srgbClr val="FFF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solidFill>
                    <a:srgbClr val="FFC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Arial"/>
                <a:ea typeface="微软雅黑"/>
                <a:cs typeface="+mn-cs"/>
              </a:endParaRPr>
            </a:p>
          </p:txBody>
        </p:sp>
        <p:sp>
          <p:nvSpPr>
            <p:cNvPr id="24" name="TextBox 43">
              <a:extLst>
                <a:ext uri="{FF2B5EF4-FFF2-40B4-BE49-F238E27FC236}">
                  <a16:creationId xmlns:a16="http://schemas.microsoft.com/office/drawing/2014/main" id="{507F9FD6-E418-4B1D-B508-43CFBBB3C0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3125" y="1447189"/>
              <a:ext cx="381000" cy="469331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7</a:t>
              </a:r>
            </a:p>
          </p:txBody>
        </p:sp>
        <p:sp>
          <p:nvSpPr>
            <p:cNvPr id="25" name="TextBox 49">
              <a:extLst>
                <a:ext uri="{FF2B5EF4-FFF2-40B4-BE49-F238E27FC236}">
                  <a16:creationId xmlns:a16="http://schemas.microsoft.com/office/drawing/2014/main" id="{0DD2707B-D7D1-4337-831A-C19F2BFB4EA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7022" y="1446235"/>
              <a:ext cx="998050" cy="469331"/>
            </a:xfrm>
            <a:prstGeom prst="rect">
              <a:avLst/>
            </a:prstGeom>
            <a:grpFill/>
            <a:ln w="9525">
              <a:solidFill>
                <a:srgbClr val="FFF3CD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微软雅黑"/>
                  <a:cs typeface="Calibri" panose="020F0502020204030204" pitchFamily="34" charset="0"/>
                </a:rPr>
                <a:t>371</a:t>
              </a:r>
            </a:p>
          </p:txBody>
        </p:sp>
        <p:grpSp>
          <p:nvGrpSpPr>
            <p:cNvPr id="26" name="Group 66">
              <a:extLst>
                <a:ext uri="{FF2B5EF4-FFF2-40B4-BE49-F238E27FC236}">
                  <a16:creationId xmlns:a16="http://schemas.microsoft.com/office/drawing/2014/main" id="{61192E37-4E27-4236-B8E7-2CD5334B2F5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00352" y="1490674"/>
              <a:ext cx="1012826" cy="1077839"/>
              <a:chOff x="2304" y="1252"/>
              <a:chExt cx="638" cy="494"/>
            </a:xfrm>
            <a:grpFill/>
          </p:grpSpPr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89A1E5B-0B8B-4DAB-959E-7EE309D97A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6" y="1429"/>
                <a:ext cx="636" cy="0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E0F30CC-E593-4B0F-881E-E5FF1C59BA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04" y="1252"/>
                <a:ext cx="0" cy="494"/>
              </a:xfrm>
              <a:prstGeom prst="line">
                <a:avLst/>
              </a:prstGeom>
              <a:grpFill/>
              <a:ln w="38100" cap="flat" cmpd="sng" algn="ctr">
                <a:solidFill>
                  <a:srgbClr val="FFF3CD"/>
                </a:solidFill>
                <a:prstDash val="solid"/>
              </a:ln>
              <a:effectLst/>
            </p:spPr>
          </p:cxnSp>
        </p:grp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3ADE04AC-0FE6-434A-9D6B-94B69F3B6A10}"/>
              </a:ext>
            </a:extLst>
          </p:cNvPr>
          <p:cNvSpPr txBox="1"/>
          <p:nvPr/>
        </p:nvSpPr>
        <p:spPr>
          <a:xfrm>
            <a:off x="2261191" y="2762211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E096D1D-216A-4DA6-8085-D2FF4289BF93}"/>
              </a:ext>
            </a:extLst>
          </p:cNvPr>
          <p:cNvSpPr txBox="1"/>
          <p:nvPr/>
        </p:nvSpPr>
        <p:spPr>
          <a:xfrm>
            <a:off x="1261731" y="260272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20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12E4DB7-0C33-44E4-8114-1B679507B1D2}"/>
              </a:ext>
            </a:extLst>
          </p:cNvPr>
          <p:cNvCxnSpPr>
            <a:cxnSpLocks/>
          </p:cNvCxnSpPr>
          <p:nvPr/>
        </p:nvCxnSpPr>
        <p:spPr>
          <a:xfrm>
            <a:off x="1272362" y="3251308"/>
            <a:ext cx="71238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774F4C8F-8B7F-47C8-92CE-1892021F9E68}"/>
              </a:ext>
            </a:extLst>
          </p:cNvPr>
          <p:cNvSpPr txBox="1"/>
          <p:nvPr/>
        </p:nvSpPr>
        <p:spPr>
          <a:xfrm>
            <a:off x="1485017" y="3187514"/>
            <a:ext cx="3934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0444C38-FF10-4DF1-95DE-0088C0EBC430}"/>
              </a:ext>
            </a:extLst>
          </p:cNvPr>
          <p:cNvSpPr txBox="1"/>
          <p:nvPr/>
        </p:nvSpPr>
        <p:spPr>
          <a:xfrm>
            <a:off x="1750829" y="31875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1BCFE0-FDE7-41EE-A2BD-D6E90914BBD0}"/>
              </a:ext>
            </a:extLst>
          </p:cNvPr>
          <p:cNvSpPr txBox="1"/>
          <p:nvPr/>
        </p:nvSpPr>
        <p:spPr>
          <a:xfrm>
            <a:off x="2495108" y="276221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CEB60D9-9A26-4DB9-9F9C-BBBD4EEB0465}"/>
              </a:ext>
            </a:extLst>
          </p:cNvPr>
          <p:cNvSpPr txBox="1"/>
          <p:nvPr/>
        </p:nvSpPr>
        <p:spPr>
          <a:xfrm>
            <a:off x="1516323" y="376616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7BA5FD86-3356-4A23-B310-F0FAEDD9B114}"/>
              </a:ext>
            </a:extLst>
          </p:cNvPr>
          <p:cNvCxnSpPr>
            <a:cxnSpLocks/>
          </p:cNvCxnSpPr>
          <p:nvPr/>
        </p:nvCxnSpPr>
        <p:spPr>
          <a:xfrm>
            <a:off x="1375058" y="4458101"/>
            <a:ext cx="882504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id="{2C173A02-B1A3-414F-BE2C-07426B989FB7}"/>
              </a:ext>
            </a:extLst>
          </p:cNvPr>
          <p:cNvSpPr txBox="1"/>
          <p:nvPr/>
        </p:nvSpPr>
        <p:spPr>
          <a:xfrm>
            <a:off x="1757834" y="4341146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F415C04-A2A5-4B2E-9AD6-824B7DFA3DC4}"/>
              </a:ext>
            </a:extLst>
          </p:cNvPr>
          <p:cNvSpPr txBox="1"/>
          <p:nvPr/>
        </p:nvSpPr>
        <p:spPr>
          <a:xfrm>
            <a:off x="6511365" y="25808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7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44AA718-4BA4-4DDA-8EE1-5695041C313D}"/>
              </a:ext>
            </a:extLst>
          </p:cNvPr>
          <p:cNvSpPr txBox="1"/>
          <p:nvPr/>
        </p:nvSpPr>
        <p:spPr>
          <a:xfrm>
            <a:off x="5482856" y="2538928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42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A48EBE72-8502-4708-AD80-49ED2A64F90A}"/>
              </a:ext>
            </a:extLst>
          </p:cNvPr>
          <p:cNvCxnSpPr>
            <a:cxnSpLocks/>
          </p:cNvCxnSpPr>
          <p:nvPr/>
        </p:nvCxnSpPr>
        <p:spPr>
          <a:xfrm>
            <a:off x="5505352" y="3242695"/>
            <a:ext cx="74073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12E4BB09-BCF3-4079-8A02-36D6E302830D}"/>
              </a:ext>
            </a:extLst>
          </p:cNvPr>
          <p:cNvSpPr txBox="1"/>
          <p:nvPr/>
        </p:nvSpPr>
        <p:spPr>
          <a:xfrm>
            <a:off x="5675276" y="3231763"/>
            <a:ext cx="4359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E3B6619-B3B3-4D98-9676-5FA3C89BFABB}"/>
              </a:ext>
            </a:extLst>
          </p:cNvPr>
          <p:cNvSpPr txBox="1"/>
          <p:nvPr/>
        </p:nvSpPr>
        <p:spPr>
          <a:xfrm>
            <a:off x="5983620" y="323176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C7ADA09-A9D6-4BE5-9B93-CD908DD086F6}"/>
              </a:ext>
            </a:extLst>
          </p:cNvPr>
          <p:cNvSpPr txBox="1"/>
          <p:nvPr/>
        </p:nvSpPr>
        <p:spPr>
          <a:xfrm>
            <a:off x="6803877" y="2580827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705375A-F0AC-482E-AB63-DDDE64E57091}"/>
              </a:ext>
            </a:extLst>
          </p:cNvPr>
          <p:cNvSpPr txBox="1"/>
          <p:nvPr/>
        </p:nvSpPr>
        <p:spPr>
          <a:xfrm>
            <a:off x="5755685" y="3721025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  6</a:t>
            </a:r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72E407AE-10D1-462A-AC49-F1E8102BF4CB}"/>
              </a:ext>
            </a:extLst>
          </p:cNvPr>
          <p:cNvCxnSpPr>
            <a:cxnSpLocks/>
          </p:cNvCxnSpPr>
          <p:nvPr/>
        </p:nvCxnSpPr>
        <p:spPr>
          <a:xfrm>
            <a:off x="5547650" y="4383787"/>
            <a:ext cx="91085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6C04C568-63E9-4DF5-B9CF-DAF4CC0AF895}"/>
              </a:ext>
            </a:extLst>
          </p:cNvPr>
          <p:cNvSpPr txBox="1"/>
          <p:nvPr/>
        </p:nvSpPr>
        <p:spPr>
          <a:xfrm>
            <a:off x="6011939" y="4305815"/>
            <a:ext cx="648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8AE3FB6E-E87C-4A91-A55F-627B027A7C9E}"/>
              </a:ext>
            </a:extLst>
          </p:cNvPr>
          <p:cNvSpPr txBox="1"/>
          <p:nvPr/>
        </p:nvSpPr>
        <p:spPr>
          <a:xfrm>
            <a:off x="10175538" y="277307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5695D8A-B19F-434D-BA08-0906752431BC}"/>
              </a:ext>
            </a:extLst>
          </p:cNvPr>
          <p:cNvSpPr txBox="1"/>
          <p:nvPr/>
        </p:nvSpPr>
        <p:spPr>
          <a:xfrm>
            <a:off x="9184778" y="2731033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35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A4B92FE6-5F68-4577-B181-6B064D68ED4F}"/>
              </a:ext>
            </a:extLst>
          </p:cNvPr>
          <p:cNvCxnSpPr>
            <a:cxnSpLocks/>
          </p:cNvCxnSpPr>
          <p:nvPr/>
        </p:nvCxnSpPr>
        <p:spPr>
          <a:xfrm>
            <a:off x="9197160" y="3350545"/>
            <a:ext cx="82579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>
            <a:extLst>
              <a:ext uri="{FF2B5EF4-FFF2-40B4-BE49-F238E27FC236}">
                <a16:creationId xmlns:a16="http://schemas.microsoft.com/office/drawing/2014/main" id="{E9C38BD1-1D33-4CF6-B2C6-C62423FFF01D}"/>
              </a:ext>
            </a:extLst>
          </p:cNvPr>
          <p:cNvSpPr txBox="1"/>
          <p:nvPr/>
        </p:nvSpPr>
        <p:spPr>
          <a:xfrm>
            <a:off x="9459434" y="3336372"/>
            <a:ext cx="3721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8E291B-8140-4864-BC52-1D42E3495F9A}"/>
              </a:ext>
            </a:extLst>
          </p:cNvPr>
          <p:cNvSpPr txBox="1"/>
          <p:nvPr/>
        </p:nvSpPr>
        <p:spPr>
          <a:xfrm>
            <a:off x="9725248" y="333637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F919011F-3E77-4DE0-86D6-1423C6DA7685}"/>
              </a:ext>
            </a:extLst>
          </p:cNvPr>
          <p:cNvSpPr txBox="1"/>
          <p:nvPr/>
        </p:nvSpPr>
        <p:spPr>
          <a:xfrm>
            <a:off x="10434581" y="2770499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56D5C810-1918-4031-9981-94691521A9A0}"/>
              </a:ext>
            </a:extLst>
          </p:cNvPr>
          <p:cNvSpPr txBox="1"/>
          <p:nvPr/>
        </p:nvSpPr>
        <p:spPr>
          <a:xfrm>
            <a:off x="9468990" y="3804204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21</a:t>
            </a:r>
          </a:p>
        </p:txBody>
      </p:sp>
      <p:cxnSp>
        <p:nvCxnSpPr>
          <p:cNvPr id="90" name="Straight Connector 89">
            <a:extLst>
              <a:ext uri="{FF2B5EF4-FFF2-40B4-BE49-F238E27FC236}">
                <a16:creationId xmlns:a16="http://schemas.microsoft.com/office/drawing/2014/main" id="{85252AB7-C29D-45D7-90DA-FFC7E565FDA4}"/>
              </a:ext>
            </a:extLst>
          </p:cNvPr>
          <p:cNvCxnSpPr>
            <a:cxnSpLocks/>
          </p:cNvCxnSpPr>
          <p:nvPr/>
        </p:nvCxnSpPr>
        <p:spPr>
          <a:xfrm>
            <a:off x="9207793" y="4466963"/>
            <a:ext cx="9427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TextBox 98">
            <a:extLst>
              <a:ext uri="{FF2B5EF4-FFF2-40B4-BE49-F238E27FC236}">
                <a16:creationId xmlns:a16="http://schemas.microsoft.com/office/drawing/2014/main" id="{CC9F9882-EC73-4B0A-95B4-B220CCA36625}"/>
              </a:ext>
            </a:extLst>
          </p:cNvPr>
          <p:cNvSpPr txBox="1"/>
          <p:nvPr/>
        </p:nvSpPr>
        <p:spPr>
          <a:xfrm>
            <a:off x="9448799" y="4388992"/>
            <a:ext cx="7230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微软雅黑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A78BE84A-6CE9-44BB-874B-3B5AAE4C398D}"/>
              </a:ext>
            </a:extLst>
          </p:cNvPr>
          <p:cNvSpPr txBox="1"/>
          <p:nvPr/>
        </p:nvSpPr>
        <p:spPr>
          <a:xfrm>
            <a:off x="127590" y="1158949"/>
            <a:ext cx="606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b)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11E080-4DD2-AEAC-B1C4-DE141D88178C}"/>
              </a:ext>
            </a:extLst>
          </p:cNvPr>
          <p:cNvGrpSpPr/>
          <p:nvPr/>
        </p:nvGrpSpPr>
        <p:grpSpPr>
          <a:xfrm>
            <a:off x="2218034" y="2201112"/>
            <a:ext cx="654529" cy="1205190"/>
            <a:chOff x="3220148" y="1546493"/>
            <a:chExt cx="883766" cy="1205190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FD927E-5063-3D02-8B7F-2ED6616C40F3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48" y="1546493"/>
              <a:ext cx="0" cy="12051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9C7EFEF9-7AAB-C661-337D-DD236199C74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48" y="2115880"/>
              <a:ext cx="883766" cy="872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DDCCB5-D31F-A794-3329-FE17CF8D6ACB}"/>
              </a:ext>
            </a:extLst>
          </p:cNvPr>
          <p:cNvGrpSpPr/>
          <p:nvPr/>
        </p:nvGrpSpPr>
        <p:grpSpPr>
          <a:xfrm>
            <a:off x="6441860" y="2050698"/>
            <a:ext cx="654529" cy="1205190"/>
            <a:chOff x="3220148" y="1546493"/>
            <a:chExt cx="883766" cy="1205190"/>
          </a:xfrm>
        </p:grpSpPr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FD967018-5436-2ED0-6273-89CAB24E8D5C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48" y="1546493"/>
              <a:ext cx="0" cy="12051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F7CE7D9-AEB9-46CE-B720-BAE463613E8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48" y="2115880"/>
              <a:ext cx="883766" cy="872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D8540DF8-996C-AC0F-0093-C216A25B7476}"/>
              </a:ext>
            </a:extLst>
          </p:cNvPr>
          <p:cNvGrpSpPr/>
          <p:nvPr/>
        </p:nvGrpSpPr>
        <p:grpSpPr>
          <a:xfrm>
            <a:off x="10164050" y="2210185"/>
            <a:ext cx="654529" cy="1205190"/>
            <a:chOff x="3220148" y="1546493"/>
            <a:chExt cx="883766" cy="1205190"/>
          </a:xfrm>
        </p:grpSpPr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06AB1422-4711-846D-772E-B437244D1FEF}"/>
                </a:ext>
              </a:extLst>
            </p:cNvPr>
            <p:cNvCxnSpPr>
              <a:cxnSpLocks/>
            </p:cNvCxnSpPr>
            <p:nvPr/>
          </p:nvCxnSpPr>
          <p:spPr>
            <a:xfrm>
              <a:off x="3220148" y="1546493"/>
              <a:ext cx="0" cy="1205190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4FF1E912-E566-CCF6-C719-7E2BE07B225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20148" y="2115880"/>
              <a:ext cx="883766" cy="8726"/>
            </a:xfrm>
            <a:prstGeom prst="line">
              <a:avLst/>
            </a:prstGeom>
            <a:ln w="38100"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08FB885C-C49A-D538-5A2E-CFFA0BD981A9}"/>
              </a:ext>
            </a:extLst>
          </p:cNvPr>
          <p:cNvSpPr txBox="1"/>
          <p:nvPr/>
        </p:nvSpPr>
        <p:spPr>
          <a:xfrm>
            <a:off x="861896" y="246601"/>
            <a:ext cx="1715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Tính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6AC97BD-5F1B-BDF5-6C46-7087889C6F37}"/>
              </a:ext>
            </a:extLst>
          </p:cNvPr>
          <p:cNvSpPr/>
          <p:nvPr/>
        </p:nvSpPr>
        <p:spPr>
          <a:xfrm>
            <a:off x="296333" y="296333"/>
            <a:ext cx="524934" cy="524934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4876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9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animBg="1"/>
      <p:bldP spid="30" grpId="0"/>
      <p:bldP spid="34" grpId="0"/>
      <p:bldP spid="37" grpId="0"/>
      <p:bldP spid="38" grpId="0"/>
      <p:bldP spid="39" grpId="0"/>
      <p:bldP spid="43" grpId="0"/>
      <p:bldP spid="47" grpId="0"/>
      <p:bldP spid="61" grpId="0"/>
      <p:bldP spid="62" grpId="0"/>
      <p:bldP spid="65" grpId="0"/>
      <p:bldP spid="66" grpId="0"/>
      <p:bldP spid="67" grpId="0"/>
      <p:bldP spid="68" grpId="0"/>
      <p:bldP spid="74" grpId="0"/>
      <p:bldP spid="79" grpId="0"/>
      <p:bldP spid="80" grpId="0"/>
      <p:bldP spid="84" grpId="0"/>
      <p:bldP spid="85" grpId="0"/>
      <p:bldP spid="86" grpId="0"/>
      <p:bldP spid="87" grpId="0"/>
      <p:bldP spid="9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C3DD7330-2CF2-6B4C-4B43-A8C726FAB081}"/>
              </a:ext>
            </a:extLst>
          </p:cNvPr>
          <p:cNvSpPr/>
          <p:nvPr/>
        </p:nvSpPr>
        <p:spPr>
          <a:xfrm>
            <a:off x="1546886" y="2564522"/>
            <a:ext cx="9280947" cy="3278717"/>
          </a:xfrm>
          <a:prstGeom prst="roundRect">
            <a:avLst>
              <a:gd name="adj" fmla="val 35261"/>
            </a:avLst>
          </a:prstGeom>
          <a:ln w="57150">
            <a:prstDash val="dash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D93DA6F-1E4D-11EE-6383-594476951CE9}"/>
              </a:ext>
            </a:extLst>
          </p:cNvPr>
          <p:cNvSpPr/>
          <p:nvPr/>
        </p:nvSpPr>
        <p:spPr>
          <a:xfrm>
            <a:off x="967563" y="245327"/>
            <a:ext cx="10872686" cy="170613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363F1AC-8261-4C60-A573-7B492CB40A50}"/>
              </a:ext>
            </a:extLst>
          </p:cNvPr>
          <p:cNvSpPr/>
          <p:nvPr/>
        </p:nvSpPr>
        <p:spPr>
          <a:xfrm>
            <a:off x="967563" y="148856"/>
            <a:ext cx="11075754" cy="148855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sp>
        <p:nvSpPr>
          <p:cNvPr id="575" name="TextBox 574">
            <a:extLst>
              <a:ext uri="{FF2B5EF4-FFF2-40B4-BE49-F238E27FC236}">
                <a16:creationId xmlns:a16="http://schemas.microsoft.com/office/drawing/2014/main" id="{DDBB074F-0F6B-4848-83A6-FFF6A72800FE}"/>
              </a:ext>
            </a:extLst>
          </p:cNvPr>
          <p:cNvSpPr txBox="1"/>
          <p:nvPr/>
        </p:nvSpPr>
        <p:spPr>
          <a:xfrm>
            <a:off x="1170569" y="292382"/>
            <a:ext cx="106696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cs typeface="Calibri" panose="020F0502020204030204" pitchFamily="34" charset="0"/>
              </a:rPr>
              <a:t>Một cửa hàng có 354 quả táo. Người ta đã đóng số táo đó vào các hộp, mỗi hộp có 6 quả táo. Hỏi cửa hàng đã đóng được bao nhiêu hộp táo như vậy?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76" name="TextBox 575">
            <a:extLst>
              <a:ext uri="{FF2B5EF4-FFF2-40B4-BE49-F238E27FC236}">
                <a16:creationId xmlns:a16="http://schemas.microsoft.com/office/drawing/2014/main" id="{B6B60DEC-52B7-4987-9EBE-CF37747429B2}"/>
              </a:ext>
            </a:extLst>
          </p:cNvPr>
          <p:cNvSpPr txBox="1"/>
          <p:nvPr/>
        </p:nvSpPr>
        <p:spPr>
          <a:xfrm>
            <a:off x="5332926" y="2948087"/>
            <a:ext cx="36678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+mj-lt"/>
              </a:rPr>
              <a:t>giải</a:t>
            </a:r>
            <a:r>
              <a:rPr lang="en-US" sz="3200" b="1" dirty="0">
                <a:solidFill>
                  <a:srgbClr val="FF0000"/>
                </a:solidFill>
                <a:latin typeface="+mj-lt"/>
              </a:rPr>
              <a:t>:</a:t>
            </a:r>
          </a:p>
        </p:txBody>
      </p:sp>
      <p:sp>
        <p:nvSpPr>
          <p:cNvPr id="577" name="TextBox 576">
            <a:extLst>
              <a:ext uri="{FF2B5EF4-FFF2-40B4-BE49-F238E27FC236}">
                <a16:creationId xmlns:a16="http://schemas.microsoft.com/office/drawing/2014/main" id="{A9C2F80F-85D6-4F23-AC01-1AD11069AB39}"/>
              </a:ext>
            </a:extLst>
          </p:cNvPr>
          <p:cNvSpPr txBox="1"/>
          <p:nvPr/>
        </p:nvSpPr>
        <p:spPr>
          <a:xfrm>
            <a:off x="2700670" y="3624039"/>
            <a:ext cx="91395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Cửa hàng đóng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vi-VN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số hộp táo là: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78" name="TextBox 577">
            <a:extLst>
              <a:ext uri="{FF2B5EF4-FFF2-40B4-BE49-F238E27FC236}">
                <a16:creationId xmlns:a16="http://schemas.microsoft.com/office/drawing/2014/main" id="{00D08908-1B2A-4B8A-B54E-A70836C5123A}"/>
              </a:ext>
            </a:extLst>
          </p:cNvPr>
          <p:cNvSpPr txBox="1"/>
          <p:nvPr/>
        </p:nvSpPr>
        <p:spPr>
          <a:xfrm>
            <a:off x="4098380" y="4209946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354 : 6 = 59 (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hộp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579" name="TextBox 578">
            <a:extLst>
              <a:ext uri="{FF2B5EF4-FFF2-40B4-BE49-F238E27FC236}">
                <a16:creationId xmlns:a16="http://schemas.microsoft.com/office/drawing/2014/main" id="{8467261A-BE47-4D77-9E2C-BB5C9F6C477A}"/>
              </a:ext>
            </a:extLst>
          </p:cNvPr>
          <p:cNvSpPr txBox="1"/>
          <p:nvPr/>
        </p:nvSpPr>
        <p:spPr>
          <a:xfrm>
            <a:off x="5488775" y="4711251"/>
            <a:ext cx="7890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Đáp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số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: 59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hộp</a:t>
            </a:r>
            <a:r>
              <a:rPr lang="en-US" sz="3200" b="1" dirty="0">
                <a:solidFill>
                  <a:schemeClr val="accent5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accent5">
                    <a:lumMod val="75000"/>
                  </a:schemeClr>
                </a:solidFill>
                <a:latin typeface="+mj-lt"/>
              </a:rPr>
              <a:t>táo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311D739-43E9-45F8-6996-83E525FFA87D}"/>
              </a:ext>
            </a:extLst>
          </p:cNvPr>
          <p:cNvSpPr/>
          <p:nvPr/>
        </p:nvSpPr>
        <p:spPr>
          <a:xfrm>
            <a:off x="250224" y="245327"/>
            <a:ext cx="615836" cy="647808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7D77E8F-416A-99F7-EF11-215588255CA5}"/>
              </a:ext>
            </a:extLst>
          </p:cNvPr>
          <p:cNvCxnSpPr/>
          <p:nvPr/>
        </p:nvCxnSpPr>
        <p:spPr>
          <a:xfrm>
            <a:off x="4098380" y="808522"/>
            <a:ext cx="275480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C7E1178-A8E2-F8BD-95EE-794F52330716}"/>
              </a:ext>
            </a:extLst>
          </p:cNvPr>
          <p:cNvCxnSpPr>
            <a:cxnSpLocks/>
          </p:cNvCxnSpPr>
          <p:nvPr/>
        </p:nvCxnSpPr>
        <p:spPr>
          <a:xfrm>
            <a:off x="5080157" y="1318661"/>
            <a:ext cx="416972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A665FC7-3A00-5241-F1CF-2FE7868EA411}"/>
              </a:ext>
            </a:extLst>
          </p:cNvPr>
          <p:cNvCxnSpPr>
            <a:cxnSpLocks/>
          </p:cNvCxnSpPr>
          <p:nvPr/>
        </p:nvCxnSpPr>
        <p:spPr>
          <a:xfrm>
            <a:off x="2837471" y="1771049"/>
            <a:ext cx="7663691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763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7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E983BB-C1C5-A7AA-1499-138E342BAD5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rcRect r="-158" b="21315"/>
          <a:stretch/>
        </p:blipFill>
        <p:spPr>
          <a:xfrm>
            <a:off x="2541204" y="859897"/>
            <a:ext cx="7573141" cy="539622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C2E5E74-FF62-4EBD-AEB4-3EA2B2A41E51}"/>
              </a:ext>
            </a:extLst>
          </p:cNvPr>
          <p:cNvSpPr/>
          <p:nvPr/>
        </p:nvSpPr>
        <p:spPr>
          <a:xfrm>
            <a:off x="967563" y="125284"/>
            <a:ext cx="972456" cy="533936"/>
          </a:xfrm>
          <a:prstGeom prst="rect">
            <a:avLst/>
          </a:prstGeom>
          <a:solidFill>
            <a:srgbClr val="FFF3CD"/>
          </a:solidFill>
          <a:ln w="28575">
            <a:solidFill>
              <a:srgbClr val="FFF3CD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DB6B35-D882-4C1B-8D27-871606D6A411}"/>
              </a:ext>
            </a:extLst>
          </p:cNvPr>
          <p:cNvSpPr txBox="1"/>
          <p:nvPr/>
        </p:nvSpPr>
        <p:spPr>
          <a:xfrm>
            <a:off x="1111194" y="114855"/>
            <a:ext cx="10669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09930F7-154F-4799-853D-FCA2178BE660}"/>
              </a:ext>
            </a:extLst>
          </p:cNvPr>
          <p:cNvSpPr/>
          <p:nvPr/>
        </p:nvSpPr>
        <p:spPr>
          <a:xfrm>
            <a:off x="8664229" y="2626364"/>
            <a:ext cx="1111175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33 </a:t>
            </a:r>
            <a:r>
              <a:rPr lang="en-US" b="1" dirty="0" err="1">
                <a:solidFill>
                  <a:srgbClr val="FF0000"/>
                </a:solidFill>
              </a:rPr>
              <a:t>phút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728749-1F44-4205-8E30-3E9208803C1F}"/>
              </a:ext>
            </a:extLst>
          </p:cNvPr>
          <p:cNvCxnSpPr/>
          <p:nvPr/>
        </p:nvCxnSpPr>
        <p:spPr>
          <a:xfrm>
            <a:off x="627648" y="1827233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24" name="TextBox 43">
            <a:extLst>
              <a:ext uri="{FF2B5EF4-FFF2-40B4-BE49-F238E27FC236}">
                <a16:creationId xmlns:a16="http://schemas.microsoft.com/office/drawing/2014/main" id="{5423A651-82D1-40EB-AD33-4D39B18B4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499" y="88813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5" name="TextBox 49">
            <a:extLst>
              <a:ext uri="{FF2B5EF4-FFF2-40B4-BE49-F238E27FC236}">
                <a16:creationId xmlns:a16="http://schemas.microsoft.com/office/drawing/2014/main" id="{6F9CEEC8-5165-4CB7-B1FC-6D88C98C1B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8587" y="871666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264</a:t>
            </a:r>
          </a:p>
        </p:txBody>
      </p:sp>
      <p:grpSp>
        <p:nvGrpSpPr>
          <p:cNvPr id="26" name="Group 66">
            <a:extLst>
              <a:ext uri="{FF2B5EF4-FFF2-40B4-BE49-F238E27FC236}">
                <a16:creationId xmlns:a16="http://schemas.microsoft.com/office/drawing/2014/main" id="{0EB2CAD2-CE4C-48F4-AB97-5EAF500EF0C4}"/>
              </a:ext>
            </a:extLst>
          </p:cNvPr>
          <p:cNvGrpSpPr>
            <a:grpSpLocks/>
          </p:cNvGrpSpPr>
          <p:nvPr/>
        </p:nvGrpSpPr>
        <p:grpSpPr bwMode="auto">
          <a:xfrm>
            <a:off x="1413680" y="937782"/>
            <a:ext cx="819151" cy="1431301"/>
            <a:chOff x="2299" y="1252"/>
            <a:chExt cx="516" cy="656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8DF9CA0-964B-4BB5-AFAF-AA221275C00D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ED18B7CB-3C4D-4301-9F65-E01E92745EB0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29" name="TextBox 36">
            <a:extLst>
              <a:ext uri="{FF2B5EF4-FFF2-40B4-BE49-F238E27FC236}">
                <a16:creationId xmlns:a16="http://schemas.microsoft.com/office/drawing/2014/main" id="{DC7B2D2D-58A7-44DC-AEC5-B85D6B5AA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4655" y="1652904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1" name="TextBox 39">
            <a:extLst>
              <a:ext uri="{FF2B5EF4-FFF2-40B4-BE49-F238E27FC236}">
                <a16:creationId xmlns:a16="http://schemas.microsoft.com/office/drawing/2014/main" id="{C2996FAD-7699-4067-8257-8D45B669C5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603" y="1344038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32" name="TextBox 36">
            <a:extLst>
              <a:ext uri="{FF2B5EF4-FFF2-40B4-BE49-F238E27FC236}">
                <a16:creationId xmlns:a16="http://schemas.microsoft.com/office/drawing/2014/main" id="{3ECC8F41-31CB-4C34-8AF4-97B42591A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4523" y="164794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33" name="TextBox 38">
            <a:extLst>
              <a:ext uri="{FF2B5EF4-FFF2-40B4-BE49-F238E27FC236}">
                <a16:creationId xmlns:a16="http://schemas.microsoft.com/office/drawing/2014/main" id="{5734202D-1EC1-4BE9-9234-D46F60F09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182" y="177864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2" name="TextBox 38">
            <a:extLst>
              <a:ext uri="{FF2B5EF4-FFF2-40B4-BE49-F238E27FC236}">
                <a16:creationId xmlns:a16="http://schemas.microsoft.com/office/drawing/2014/main" id="{762FCC03-5213-478E-8A31-7E5B7FE3C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568" y="1768012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43" name="TextBox 38">
            <a:extLst>
              <a:ext uri="{FF2B5EF4-FFF2-40B4-BE49-F238E27FC236}">
                <a16:creationId xmlns:a16="http://schemas.microsoft.com/office/drawing/2014/main" id="{FF1F0F33-6A87-491C-B40A-E6715AF68F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4813" y="2172049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BDC5B1B1-CFE5-497B-A591-FAE300862839}"/>
              </a:ext>
            </a:extLst>
          </p:cNvPr>
          <p:cNvCxnSpPr/>
          <p:nvPr/>
        </p:nvCxnSpPr>
        <p:spPr>
          <a:xfrm>
            <a:off x="773413" y="26916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5" name="TextBox 38">
            <a:extLst>
              <a:ext uri="{FF2B5EF4-FFF2-40B4-BE49-F238E27FC236}">
                <a16:creationId xmlns:a16="http://schemas.microsoft.com/office/drawing/2014/main" id="{254904CF-FF48-49EE-AA5C-4B487C553C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888" y="2693044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9A26F13D-4DDF-404F-A9A6-D7F7C5B27D11}"/>
              </a:ext>
            </a:extLst>
          </p:cNvPr>
          <p:cNvCxnSpPr/>
          <p:nvPr/>
        </p:nvCxnSpPr>
        <p:spPr>
          <a:xfrm>
            <a:off x="521322" y="4889410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48" name="TextBox 43">
            <a:extLst>
              <a:ext uri="{FF2B5EF4-FFF2-40B4-BE49-F238E27FC236}">
                <a16:creationId xmlns:a16="http://schemas.microsoft.com/office/drawing/2014/main" id="{7E82D43C-6D6A-419C-A866-EA5606767C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7173" y="3950308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49" name="TextBox 49">
            <a:extLst>
              <a:ext uri="{FF2B5EF4-FFF2-40B4-BE49-F238E27FC236}">
                <a16:creationId xmlns:a16="http://schemas.microsoft.com/office/drawing/2014/main" id="{25551AA2-66FA-4CC2-B126-E90C2230FF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261" y="3933843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312</a:t>
            </a:r>
          </a:p>
        </p:txBody>
      </p:sp>
      <p:grpSp>
        <p:nvGrpSpPr>
          <p:cNvPr id="50" name="Group 66">
            <a:extLst>
              <a:ext uri="{FF2B5EF4-FFF2-40B4-BE49-F238E27FC236}">
                <a16:creationId xmlns:a16="http://schemas.microsoft.com/office/drawing/2014/main" id="{A716CB27-5453-4123-A46B-E07079D055AB}"/>
              </a:ext>
            </a:extLst>
          </p:cNvPr>
          <p:cNvGrpSpPr>
            <a:grpSpLocks/>
          </p:cNvGrpSpPr>
          <p:nvPr/>
        </p:nvGrpSpPr>
        <p:grpSpPr bwMode="auto">
          <a:xfrm>
            <a:off x="1307354" y="3999959"/>
            <a:ext cx="819151" cy="1431301"/>
            <a:chOff x="2299" y="1252"/>
            <a:chExt cx="516" cy="656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11A3E7A0-F98D-400B-9A15-409098B3D421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394E56DB-614B-4C36-AE6B-68004D33D805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53" name="TextBox 36">
            <a:extLst>
              <a:ext uri="{FF2B5EF4-FFF2-40B4-BE49-F238E27FC236}">
                <a16:creationId xmlns:a16="http://schemas.microsoft.com/office/drawing/2014/main" id="{9FC24A05-5460-416F-90F8-982FB6586F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48329" y="4715081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4" name="TextBox 39">
            <a:extLst>
              <a:ext uri="{FF2B5EF4-FFF2-40B4-BE49-F238E27FC236}">
                <a16:creationId xmlns:a16="http://schemas.microsoft.com/office/drawing/2014/main" id="{28D6E3C9-D61B-425E-A7C4-85912D9185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77" y="4406215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55" name="TextBox 36">
            <a:extLst>
              <a:ext uri="{FF2B5EF4-FFF2-40B4-BE49-F238E27FC236}">
                <a16:creationId xmlns:a16="http://schemas.microsoft.com/office/drawing/2014/main" id="{E185C11C-C392-4B3A-B970-07FA5D9C7B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59019" y="4710126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6" name="TextBox 38">
            <a:extLst>
              <a:ext uri="{FF2B5EF4-FFF2-40B4-BE49-F238E27FC236}">
                <a16:creationId xmlns:a16="http://schemas.microsoft.com/office/drawing/2014/main" id="{178AAC08-D0DF-48D7-A127-C9EEE33459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7856" y="4840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7" name="TextBox 38">
            <a:extLst>
              <a:ext uri="{FF2B5EF4-FFF2-40B4-BE49-F238E27FC236}">
                <a16:creationId xmlns:a16="http://schemas.microsoft.com/office/drawing/2014/main" id="{266CF09B-4BFC-4FC0-A8C4-D1CA48643B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9242" y="4840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58" name="TextBox 38">
            <a:extLst>
              <a:ext uri="{FF2B5EF4-FFF2-40B4-BE49-F238E27FC236}">
                <a16:creationId xmlns:a16="http://schemas.microsoft.com/office/drawing/2014/main" id="{0BB3CD9F-4501-4AAD-B358-4965BCAC4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87" y="5234226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305119F-DC66-421D-AD00-646E547C0F2C}"/>
              </a:ext>
            </a:extLst>
          </p:cNvPr>
          <p:cNvCxnSpPr/>
          <p:nvPr/>
        </p:nvCxnSpPr>
        <p:spPr>
          <a:xfrm>
            <a:off x="667087" y="5753838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0" name="TextBox 38">
            <a:extLst>
              <a:ext uri="{FF2B5EF4-FFF2-40B4-BE49-F238E27FC236}">
                <a16:creationId xmlns:a16="http://schemas.microsoft.com/office/drawing/2014/main" id="{87B49165-BBDE-4A92-A857-2FD6EFB6F7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562" y="5755221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9530C2FF-406A-4A85-A4E0-D111D7602AC2}"/>
              </a:ext>
            </a:extLst>
          </p:cNvPr>
          <p:cNvSpPr/>
          <p:nvPr/>
        </p:nvSpPr>
        <p:spPr>
          <a:xfrm>
            <a:off x="8779900" y="5310010"/>
            <a:ext cx="879831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52 ml</a:t>
            </a:r>
          </a:p>
        </p:txBody>
      </p: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F6A19BB-1426-428E-8F72-D5B4C91C6C52}"/>
              </a:ext>
            </a:extLst>
          </p:cNvPr>
          <p:cNvCxnSpPr/>
          <p:nvPr/>
        </p:nvCxnSpPr>
        <p:spPr>
          <a:xfrm>
            <a:off x="10479978" y="3382684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66" name="TextBox 43">
            <a:extLst>
              <a:ext uri="{FF2B5EF4-FFF2-40B4-BE49-F238E27FC236}">
                <a16:creationId xmlns:a16="http://schemas.microsoft.com/office/drawing/2014/main" id="{8BDBFA89-BBFB-4849-93E6-D71B68C9AB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5829" y="2443582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7" name="TextBox 49">
            <a:extLst>
              <a:ext uri="{FF2B5EF4-FFF2-40B4-BE49-F238E27FC236}">
                <a16:creationId xmlns:a16="http://schemas.microsoft.com/office/drawing/2014/main" id="{73B6923A-F48B-4AC6-8708-1393EA03DF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00917" y="2427117"/>
            <a:ext cx="82934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552</a:t>
            </a:r>
          </a:p>
        </p:txBody>
      </p:sp>
      <p:grpSp>
        <p:nvGrpSpPr>
          <p:cNvPr id="68" name="Group 66">
            <a:extLst>
              <a:ext uri="{FF2B5EF4-FFF2-40B4-BE49-F238E27FC236}">
                <a16:creationId xmlns:a16="http://schemas.microsoft.com/office/drawing/2014/main" id="{1C309D1E-709A-4404-88CB-C4296ABD3615}"/>
              </a:ext>
            </a:extLst>
          </p:cNvPr>
          <p:cNvGrpSpPr>
            <a:grpSpLocks/>
          </p:cNvGrpSpPr>
          <p:nvPr/>
        </p:nvGrpSpPr>
        <p:grpSpPr bwMode="auto">
          <a:xfrm>
            <a:off x="11266010" y="2493233"/>
            <a:ext cx="819151" cy="1431301"/>
            <a:chOff x="2299" y="1252"/>
            <a:chExt cx="516" cy="656"/>
          </a:xfrm>
        </p:grpSpPr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42E5E4DD-FFFE-4939-9438-0ADE081F764C}"/>
                </a:ext>
              </a:extLst>
            </p:cNvPr>
            <p:cNvCxnSpPr>
              <a:cxnSpLocks/>
            </p:cNvCxnSpPr>
            <p:nvPr/>
          </p:nvCxnSpPr>
          <p:spPr>
            <a:xfrm>
              <a:off x="2299" y="1537"/>
              <a:ext cx="516" cy="0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C5F1F4A5-308E-4D35-8A84-D56A2965D378}"/>
                </a:ext>
              </a:extLst>
            </p:cNvPr>
            <p:cNvCxnSpPr/>
            <p:nvPr/>
          </p:nvCxnSpPr>
          <p:spPr>
            <a:xfrm>
              <a:off x="2304" y="1252"/>
              <a:ext cx="5" cy="656"/>
            </a:xfrm>
            <a:prstGeom prst="line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</a:ln>
            <a:effectLst/>
          </p:spPr>
        </p:cxnSp>
      </p:grpSp>
      <p:sp>
        <p:nvSpPr>
          <p:cNvPr id="71" name="TextBox 36">
            <a:extLst>
              <a:ext uri="{FF2B5EF4-FFF2-40B4-BE49-F238E27FC236}">
                <a16:creationId xmlns:a16="http://schemas.microsoft.com/office/drawing/2014/main" id="{5483E8C3-CE30-4718-B1D2-F0D023F45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06985" y="3208355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F9C3034C-16B1-45AE-86E3-72243D87F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4933" y="2899489"/>
            <a:ext cx="65583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73" name="TextBox 36">
            <a:extLst>
              <a:ext uri="{FF2B5EF4-FFF2-40B4-BE49-F238E27FC236}">
                <a16:creationId xmlns:a16="http://schemas.microsoft.com/office/drawing/2014/main" id="{C7C1A97B-288E-47E9-9F10-77DE46E00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17675" y="3203400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4" name="TextBox 38">
            <a:extLst>
              <a:ext uri="{FF2B5EF4-FFF2-40B4-BE49-F238E27FC236}">
                <a16:creationId xmlns:a16="http://schemas.microsoft.com/office/drawing/2014/main" id="{CEA94772-9B30-44D5-A4A8-8CD2BB85F0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755" y="3323821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5" name="TextBox 38">
            <a:extLst>
              <a:ext uri="{FF2B5EF4-FFF2-40B4-BE49-F238E27FC236}">
                <a16:creationId xmlns:a16="http://schemas.microsoft.com/office/drawing/2014/main" id="{371BFABC-2E39-4076-BA24-4870A6E0C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12141" y="3323464"/>
            <a:ext cx="2857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76" name="TextBox 38">
            <a:extLst>
              <a:ext uri="{FF2B5EF4-FFF2-40B4-BE49-F238E27FC236}">
                <a16:creationId xmlns:a16="http://schemas.microsoft.com/office/drawing/2014/main" id="{9818B0A6-E274-4835-BD92-D853B4DF70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41660" y="3686404"/>
            <a:ext cx="678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63BF7ACA-5E04-4444-899A-24C63630FB1B}"/>
              </a:ext>
            </a:extLst>
          </p:cNvPr>
          <p:cNvCxnSpPr/>
          <p:nvPr/>
        </p:nvCxnSpPr>
        <p:spPr>
          <a:xfrm>
            <a:off x="10625743" y="4247112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78" name="TextBox 38">
            <a:extLst>
              <a:ext uri="{FF2B5EF4-FFF2-40B4-BE49-F238E27FC236}">
                <a16:creationId xmlns:a16="http://schemas.microsoft.com/office/drawing/2014/main" id="{E2E5605D-3E8B-460D-BA10-ABBC8CEEA8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72105" y="4269043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9" name="TextBox 38">
            <a:extLst>
              <a:ext uri="{FF2B5EF4-FFF2-40B4-BE49-F238E27FC236}">
                <a16:creationId xmlns:a16="http://schemas.microsoft.com/office/drawing/2014/main" id="{757C3FD2-70FC-4255-8D22-3ED1B5705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137" y="4279317"/>
            <a:ext cx="53162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0" name="TextBox 36">
            <a:extLst>
              <a:ext uri="{FF2B5EF4-FFF2-40B4-BE49-F238E27FC236}">
                <a16:creationId xmlns:a16="http://schemas.microsoft.com/office/drawing/2014/main" id="{A8B3B332-82BD-4B02-817A-C4BF19C171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23159" y="3203399"/>
            <a:ext cx="38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81" name="TextBox 38">
            <a:extLst>
              <a:ext uri="{FF2B5EF4-FFF2-40B4-BE49-F238E27FC236}">
                <a16:creationId xmlns:a16="http://schemas.microsoft.com/office/drawing/2014/main" id="{E5493160-0080-43AF-B401-98017BA9D5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2928" y="4680009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13BCC0A4-0C0F-4B7D-91AF-9F11C02AD112}"/>
              </a:ext>
            </a:extLst>
          </p:cNvPr>
          <p:cNvCxnSpPr/>
          <p:nvPr/>
        </p:nvCxnSpPr>
        <p:spPr>
          <a:xfrm>
            <a:off x="10687388" y="5182061"/>
            <a:ext cx="713210" cy="0"/>
          </a:xfrm>
          <a:prstGeom prst="line">
            <a:avLst/>
          </a:prstGeom>
          <a:noFill/>
          <a:ln w="38100" cap="flat" cmpd="sng" algn="ctr">
            <a:solidFill>
              <a:srgbClr val="0000FF"/>
            </a:solidFill>
            <a:prstDash val="solid"/>
          </a:ln>
          <a:effectLst/>
        </p:spPr>
      </p:cxnSp>
      <p:sp>
        <p:nvSpPr>
          <p:cNvPr id="83" name="TextBox 38">
            <a:extLst>
              <a:ext uri="{FF2B5EF4-FFF2-40B4-BE49-F238E27FC236}">
                <a16:creationId xmlns:a16="http://schemas.microsoft.com/office/drawing/2014/main" id="{555C9DB9-7F57-46A1-8A4C-DF2177B893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98137" y="5224539"/>
            <a:ext cx="737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32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84" name="Rectangle: Rounded Corners 83">
            <a:extLst>
              <a:ext uri="{FF2B5EF4-FFF2-40B4-BE49-F238E27FC236}">
                <a16:creationId xmlns:a16="http://schemas.microsoft.com/office/drawing/2014/main" id="{65906222-2BE6-4396-8EF4-89199C0FB685}"/>
              </a:ext>
            </a:extLst>
          </p:cNvPr>
          <p:cNvSpPr/>
          <p:nvPr/>
        </p:nvSpPr>
        <p:spPr>
          <a:xfrm>
            <a:off x="8641312" y="1474270"/>
            <a:ext cx="861082" cy="435935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138 g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B84F6C-71EA-C430-678E-932B1D7E1644}"/>
              </a:ext>
            </a:extLst>
          </p:cNvPr>
          <p:cNvSpPr/>
          <p:nvPr/>
        </p:nvSpPr>
        <p:spPr>
          <a:xfrm>
            <a:off x="262091" y="101857"/>
            <a:ext cx="615836" cy="647808"/>
          </a:xfrm>
          <a:prstGeom prst="ellipse">
            <a:avLst/>
          </a:prstGeom>
          <a:solidFill>
            <a:srgbClr val="9585E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143459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400"/>
                            </p:stCondLst>
                            <p:childTnLst>
                              <p:par>
                                <p:cTn id="6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900"/>
                            </p:stCondLst>
                            <p:childTnLst>
                              <p:par>
                                <p:cTn id="7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0"/>
                            </p:stCondLst>
                            <p:childTnLst>
                              <p:par>
                                <p:cTn id="7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900"/>
                            </p:stCondLst>
                            <p:childTnLst>
                              <p:par>
                                <p:cTn id="7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400"/>
                            </p:stCondLst>
                            <p:childTnLst>
                              <p:par>
                                <p:cTn id="8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900"/>
                            </p:stCondLst>
                            <p:childTnLst>
                              <p:par>
                                <p:cTn id="8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4400"/>
                            </p:stCondLst>
                            <p:childTnLst>
                              <p:par>
                                <p:cTn id="9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900"/>
                            </p:stCondLst>
                            <p:childTnLst>
                              <p:par>
                                <p:cTn id="9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400"/>
                            </p:stCondLst>
                            <p:childTnLst>
                              <p:par>
                                <p:cTn id="9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500"/>
                            </p:stCondLst>
                            <p:childTnLst>
                              <p:par>
                                <p:cTn id="12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000"/>
                            </p:stCondLst>
                            <p:childTnLst>
                              <p:par>
                                <p:cTn id="1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500"/>
                            </p:stCondLst>
                            <p:childTnLst>
                              <p:par>
                                <p:cTn id="1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3500"/>
                            </p:stCondLst>
                            <p:childTnLst>
                              <p:par>
                                <p:cTn id="14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4000"/>
                            </p:stCondLst>
                            <p:childTnLst>
                              <p:par>
                                <p:cTn id="14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4500"/>
                            </p:stCondLst>
                            <p:childTnLst>
                              <p:par>
                                <p:cTn id="14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0"/>
                            </p:stCondLst>
                            <p:childTnLst>
                              <p:par>
                                <p:cTn id="15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6000"/>
                            </p:stCondLst>
                            <p:childTnLst>
                              <p:par>
                                <p:cTn id="16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6500"/>
                            </p:stCondLst>
                            <p:childTnLst>
                              <p:par>
                                <p:cTn id="1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7000"/>
                            </p:stCondLst>
                            <p:childTnLst>
                              <p:par>
                                <p:cTn id="16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7500"/>
                            </p:stCondLst>
                            <p:childTnLst>
                              <p:par>
                                <p:cTn id="17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8000"/>
                            </p:stCondLst>
                            <p:childTnLst>
                              <p:par>
                                <p:cTn id="17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4" grpId="0"/>
      <p:bldP spid="25" grpId="0"/>
      <p:bldP spid="29" grpId="0"/>
      <p:bldP spid="31" grpId="0"/>
      <p:bldP spid="32" grpId="0"/>
      <p:bldP spid="33" grpId="0"/>
      <p:bldP spid="42" grpId="0"/>
      <p:bldP spid="43" grpId="0"/>
      <p:bldP spid="45" grpId="0"/>
      <p:bldP spid="48" grpId="0"/>
      <p:bldP spid="49" grpId="0"/>
      <p:bldP spid="53" grpId="0"/>
      <p:bldP spid="54" grpId="0"/>
      <p:bldP spid="55" grpId="0"/>
      <p:bldP spid="56" grpId="0"/>
      <p:bldP spid="57" grpId="0"/>
      <p:bldP spid="58" grpId="0"/>
      <p:bldP spid="60" grpId="0"/>
      <p:bldP spid="61" grpId="0" animBg="1"/>
      <p:bldP spid="66" grpId="0"/>
      <p:bldP spid="67" grpId="0"/>
      <p:bldP spid="71" grpId="0"/>
      <p:bldP spid="72" grpId="0"/>
      <p:bldP spid="73" grpId="0"/>
      <p:bldP spid="74" grpId="0"/>
      <p:bldP spid="75" grpId="0"/>
      <p:bldP spid="76" grpId="0"/>
      <p:bldP spid="78" grpId="0"/>
      <p:bldP spid="79" grpId="0"/>
      <p:bldP spid="80" grpId="0"/>
      <p:bldP spid="81" grpId="0"/>
      <p:bldP spid="83" grpId="0"/>
      <p:bldP spid="8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7766DD1-0518-4977-A8FF-795B136CA8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7157" y="1168867"/>
            <a:ext cx="5328366" cy="3718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12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3370"/>
            <a:ext cx="12192000" cy="6858001"/>
          </a:xfrm>
          <a:prstGeom prst="rect">
            <a:avLst/>
          </a:prstGeom>
        </p:spPr>
      </p:pic>
      <p:grpSp>
        <p:nvGrpSpPr>
          <p:cNvPr id="56" name="Group 55">
            <a:extLst>
              <a:ext uri="{FF2B5EF4-FFF2-40B4-BE49-F238E27FC236}">
                <a16:creationId xmlns:a16="http://schemas.microsoft.com/office/drawing/2014/main" id="{581CBD69-C324-40B0-8218-0F8E207A9662}"/>
              </a:ext>
            </a:extLst>
          </p:cNvPr>
          <p:cNvGrpSpPr/>
          <p:nvPr/>
        </p:nvGrpSpPr>
        <p:grpSpPr>
          <a:xfrm>
            <a:off x="2075789" y="889000"/>
            <a:ext cx="7733976" cy="4341655"/>
            <a:chOff x="3017080" y="2209449"/>
            <a:chExt cx="6701113" cy="4937671"/>
          </a:xfrm>
        </p:grpSpPr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FFE0A797-D8B1-4388-A689-167CF73A52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7143" b="91837" l="3833" r="94309">
                          <a14:foregroundMark x1="8595" y1="21224" x2="8595" y2="21224"/>
                          <a14:foregroundMark x1="4413" y1="20000" x2="4413" y2="20000"/>
                          <a14:foregroundMark x1="94541" y1="41837" x2="94541" y2="41837"/>
                          <a14:foregroundMark x1="82927" y1="7143" x2="82927" y2="7143"/>
                          <a14:foregroundMark x1="56562" y1="89388" x2="56562" y2="89388"/>
                          <a14:foregroundMark x1="57259" y1="90000" x2="57259" y2="90000"/>
                          <a14:foregroundMark x1="29733" y1="91837" x2="29733" y2="91837"/>
                          <a14:foregroundMark x1="3833" y1="21429" x2="3833" y2="2142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72" t="42584" r="40755" b="3194"/>
            <a:stretch/>
          </p:blipFill>
          <p:spPr>
            <a:xfrm>
              <a:off x="3017080" y="2209449"/>
              <a:ext cx="6701113" cy="4937671"/>
            </a:xfrm>
            <a:prstGeom prst="rect">
              <a:avLst/>
            </a:prstGeom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1CDE24E1-0825-4D3D-A84F-B20DB3B04E6C}"/>
                </a:ext>
              </a:extLst>
            </p:cNvPr>
            <p:cNvSpPr txBox="1"/>
            <p:nvPr/>
          </p:nvSpPr>
          <p:spPr>
            <a:xfrm>
              <a:off x="3337406" y="3348723"/>
              <a:ext cx="6126373" cy="32552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77">
                <a:defRPr/>
              </a:pPr>
              <a:r>
                <a:rPr lang="en-US" sz="36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Trên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đường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trở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về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nhà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gặp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cuốn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trôi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defTabSz="914377">
                <a:defRPr/>
              </a:pP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-&gt;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em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hãy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giúp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thợ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tốt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bụng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xây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một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cây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cầu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mới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bằng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cách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trả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lời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đúng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các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câu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hỏi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3600" b="1" dirty="0" err="1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nhé</a:t>
              </a:r>
              <a:r>
                <a:rPr lang="en-US" sz="3600" b="1" dirty="0">
                  <a:solidFill>
                    <a:prstClr val="black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!</a:t>
              </a:r>
            </a:p>
          </p:txBody>
        </p: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38B4DA1B-9732-485B-AC00-0AC2DFC19436}"/>
              </a:ext>
            </a:extLst>
          </p:cNvPr>
          <p:cNvGrpSpPr/>
          <p:nvPr/>
        </p:nvGrpSpPr>
        <p:grpSpPr>
          <a:xfrm>
            <a:off x="3051298" y="-635000"/>
            <a:ext cx="5772815" cy="1859879"/>
            <a:chOff x="2338841" y="569380"/>
            <a:chExt cx="7697086" cy="2479838"/>
          </a:xfrm>
        </p:grpSpPr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8149F6E-C117-4A33-97D0-4C308335F03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50303" b="93939" l="3929" r="95595">
                          <a14:foregroundMark x1="8571" y1="71313" x2="8810" y2="83232"/>
                          <a14:foregroundMark x1="8810" y1="83232" x2="8810" y2="83232"/>
                          <a14:foregroundMark x1="3929" y1="71919" x2="3929" y2="81414"/>
                          <a14:foregroundMark x1="91190" y1="69697" x2="92024" y2="86061"/>
                          <a14:foregroundMark x1="95595" y1="72727" x2="94881" y2="8040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t="45603" r="-2907"/>
            <a:stretch/>
          </p:blipFill>
          <p:spPr>
            <a:xfrm flipV="1">
              <a:off x="2338841" y="1110224"/>
              <a:ext cx="7697086" cy="1938994"/>
            </a:xfrm>
            <a:prstGeom prst="rect">
              <a:avLst/>
            </a:prstGeom>
          </p:spPr>
        </p:pic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8318A36-C04F-4EAD-A269-4B9050A221CA}"/>
                </a:ext>
              </a:extLst>
            </p:cNvPr>
            <p:cNvSpPr/>
            <p:nvPr/>
          </p:nvSpPr>
          <p:spPr>
            <a:xfrm>
              <a:off x="2944786" y="569380"/>
              <a:ext cx="6412836" cy="1859283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Down">
                <a:avLst/>
              </a:prstTxWarp>
              <a:spAutoFit/>
            </a:bodyPr>
            <a:lstStyle/>
            <a:p>
              <a:pPr algn="ctr" defTabSz="914377">
                <a:defRPr/>
              </a:pPr>
              <a:r>
                <a:rPr lang="en-US" sz="3333" b="1" dirty="0">
                  <a:ln w="12700">
                    <a:solidFill>
                      <a:srgbClr val="FFFF00"/>
                    </a:solidFill>
                    <a:prstDash val="solid"/>
                  </a:ln>
                  <a:solidFill>
                    <a:srgbClr val="C00000"/>
                  </a:solidFill>
                  <a:effectLst>
                    <a:outerShdw dist="38100" dir="2640000" algn="bl" rotWithShape="0">
                      <a:srgbClr val="4F81BD"/>
                    </a:outerShdw>
                  </a:effectLst>
                  <a:latin typeface="UTM Avo" panose="02040603050506020204" pitchFamily="18" charset="0"/>
                </a:rPr>
                <a:t>CHẮP CÁNH ƯỚC MƠ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6FD7312B-A3CD-4E31-A899-F3290745B49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30278" y1="52222" x2="46111" y2="51667"/>
                        <a14:foregroundMark x1="46111" y1="51667" x2="69444" y2="52500"/>
                        <a14:foregroundMark x1="28889" y1="48056" x2="71667" y2="49167"/>
                        <a14:foregroundMark x1="71667" y1="49167" x2="72500" y2="49444"/>
                        <a14:foregroundMark x1="57222" y1="39444" x2="69722" y2="45278"/>
                        <a14:foregroundMark x1="69722" y1="45278" x2="68889" y2="41667"/>
                        <a14:foregroundMark x1="35000" y1="56944" x2="45000" y2="60278"/>
                        <a14:foregroundMark x1="45000" y1="60278" x2="51667" y2="60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224" t="30062" r="7160" b="25221"/>
          <a:stretch/>
        </p:blipFill>
        <p:spPr>
          <a:xfrm>
            <a:off x="4887602" y="5310489"/>
            <a:ext cx="2172828" cy="11620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2E205E-440C-42D1-A712-DF0D99C22734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-45434" y="4447956"/>
            <a:ext cx="4579084" cy="23186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D0A26D-F0F5-4A6A-ADEA-422283B1B6DB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575910" y="4412258"/>
            <a:ext cx="2609093" cy="178786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11B80C7-DF49-42F6-87CE-1D593F72F35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561291" y="5719935"/>
            <a:ext cx="2618367" cy="112608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AE25B0E-AC9D-4D17-9546-3EB5F8D4BA04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889" y="4684934"/>
            <a:ext cx="1787115" cy="215154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F397419-BEB6-420F-B1C1-ADAEE310F91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12196" y="5468370"/>
            <a:ext cx="2543080" cy="142551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33B0307-7425-485C-B00F-FE3C107D670E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884603" y="4210420"/>
            <a:ext cx="1509939" cy="12438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799BD2CD-3CC2-4C2E-BC5F-983E2F494AD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460" y="4498422"/>
            <a:ext cx="1363593" cy="132855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07CB9E0-EF76-4DCF-B648-E14243C5FC4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6764" y="3060215"/>
            <a:ext cx="1301393" cy="2311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73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1" y="7597"/>
            <a:ext cx="12192000" cy="683753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52C9E93-AB43-4DF1-97D8-A661054252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38162" t="873" r="-2357" b="41156"/>
          <a:stretch/>
        </p:blipFill>
        <p:spPr>
          <a:xfrm>
            <a:off x="40611" y="4549229"/>
            <a:ext cx="4336448" cy="2297617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13BC818-1693-4136-BD3B-DBEE47B6236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t="2800" r="53847" b="34432"/>
          <a:stretch/>
        </p:blipFill>
        <p:spPr>
          <a:xfrm>
            <a:off x="9839260" y="4314272"/>
            <a:ext cx="2367981" cy="1881297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E1EFB5BB-CE2B-4514-9370-C3B49729D4D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929" b="93676" l="0" r="96730">
                        <a14:foregroundMark x1="9639" y1="52569" x2="9639" y2="52569"/>
                        <a14:foregroundMark x1="5336" y1="62055" x2="5336" y2="62055"/>
                        <a14:foregroundMark x1="344" y1="66403" x2="344" y2="66403"/>
                        <a14:foregroundMark x1="43201" y1="94466" x2="43201" y2="94466"/>
                        <a14:foregroundMark x1="96730" y1="73518" x2="96730" y2="73518"/>
                        <a14:foregroundMark x1="47676" y1="5929" x2="47676" y2="5929"/>
                      </a14:backgroundRemoval>
                    </a14:imgEffect>
                  </a14:imgLayer>
                </a14:imgProps>
              </a:ext>
            </a:extLst>
          </a:blip>
          <a:srcRect l="1" r="36707" b="34431"/>
          <a:stretch/>
        </p:blipFill>
        <p:spPr>
          <a:xfrm>
            <a:off x="9399375" y="5630210"/>
            <a:ext cx="2807867" cy="1184933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F6D28AF-D681-469A-91F1-6E6F9C9A5DB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4734" y="5089308"/>
            <a:ext cx="2300127" cy="1760769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B50D63E-FBFE-4B51-967E-3E34BE072B7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279146" y="5777407"/>
            <a:ext cx="2300127" cy="106772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E6D5E31-BB49-4D1A-88CC-5752B25ED6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7109091" y="4093755"/>
            <a:ext cx="3558908" cy="272884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EAC6E63-CEB5-496E-A90B-2882EC0DE2C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281682" y="4278206"/>
            <a:ext cx="1141497" cy="94031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4F25F2C-0848-42CB-9A8A-D0A1F6763F40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4549228"/>
            <a:ext cx="1030861" cy="100437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29DCF05-B3A3-440A-9EB0-16E7A483E95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4548616" y="4023611"/>
            <a:ext cx="3143329" cy="289812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1414475-502D-4AC6-A769-0919D6BABD1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7" b="36400"/>
          <a:stretch/>
        </p:blipFill>
        <p:spPr>
          <a:xfrm>
            <a:off x="2107590" y="4190450"/>
            <a:ext cx="2936497" cy="266755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D7ABDDD-9F63-4044-BABB-145C0268C10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6288" y="3688987"/>
            <a:ext cx="934976" cy="1660512"/>
          </a:xfrm>
          <a:prstGeom prst="rect">
            <a:avLst/>
          </a:prstGeom>
        </p:spPr>
      </p:pic>
      <p:pic>
        <p:nvPicPr>
          <p:cNvPr id="6" name="Picture 5">
            <a:hlinkClick r:id="rId13" action="ppaction://hlinksldjump"/>
            <a:extLst>
              <a:ext uri="{FF2B5EF4-FFF2-40B4-BE49-F238E27FC236}">
                <a16:creationId xmlns:a16="http://schemas.microsoft.com/office/drawing/2014/main" id="{4EA27DC7-EC41-452C-B29D-EF1D406586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43" y="35854"/>
            <a:ext cx="1375144" cy="1086188"/>
          </a:xfrm>
          <a:prstGeom prst="rect">
            <a:avLst/>
          </a:prstGeom>
        </p:spPr>
      </p:pic>
      <p:pic>
        <p:nvPicPr>
          <p:cNvPr id="8" name="Picture 7">
            <a:hlinkClick r:id="rId15" action="ppaction://hlinksldjump"/>
            <a:extLst>
              <a:ext uri="{FF2B5EF4-FFF2-40B4-BE49-F238E27FC236}">
                <a16:creationId xmlns:a16="http://schemas.microsoft.com/office/drawing/2014/main" id="{4775321F-B2A1-474E-B1D6-7800E9066A2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588" y="67951"/>
            <a:ext cx="1414125" cy="1086189"/>
          </a:xfrm>
          <a:prstGeom prst="rect">
            <a:avLst/>
          </a:prstGeom>
        </p:spPr>
      </p:pic>
      <p:pic>
        <p:nvPicPr>
          <p:cNvPr id="10" name="Picture 9">
            <a:hlinkClick r:id="rId17" action="ppaction://hlinksldjump"/>
            <a:extLst>
              <a:ext uri="{FF2B5EF4-FFF2-40B4-BE49-F238E27FC236}">
                <a16:creationId xmlns:a16="http://schemas.microsoft.com/office/drawing/2014/main" id="{BE5BBCAE-CC0F-4ADF-B851-3FCDF74C1CF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734" y="83282"/>
            <a:ext cx="1447012" cy="110491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071BCD6-1329-4600-A7DB-36BA7BF7D3B9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01"/>
          <a:stretch/>
        </p:blipFill>
        <p:spPr>
          <a:xfrm flipH="1">
            <a:off x="3379226" y="6080620"/>
            <a:ext cx="1410807" cy="77966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E4E318-A6F6-44E6-B130-2FE67766E565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3122" y="5724277"/>
            <a:ext cx="4377649" cy="108059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27C74CA-7889-4BE1-8D59-85BFCE9C76C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9559" b="94853" l="5806" r="98710">
                        <a14:foregroundMark x1="12258" y1="23529" x2="12258" y2="23529"/>
                        <a14:foregroundMark x1="11613" y1="19853" x2="11613" y2="19853"/>
                        <a14:foregroundMark x1="89677" y1="19853" x2="98710" y2="22794"/>
                        <a14:foregroundMark x1="72903" y1="91176" x2="72903" y2="91176"/>
                        <a14:foregroundMark x1="12903" y1="13971" x2="18065" y2="25000"/>
                        <a14:foregroundMark x1="26452" y1="94853" x2="26452" y2="94853"/>
                        <a14:foregroundMark x1="5806" y1="23529" x2="5806" y2="23529"/>
                        <a14:foregroundMark x1="19355" y1="35294" x2="19355" y2="35294"/>
                        <a14:foregroundMark x1="90968" y1="31618" x2="90968" y2="31618"/>
                        <a14:foregroundMark x1="85161" y1="35294" x2="85161" y2="3529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21586" y="5554862"/>
            <a:ext cx="1455519" cy="1277101"/>
          </a:xfrm>
          <a:prstGeom prst="rect">
            <a:avLst/>
          </a:prstGeom>
        </p:spPr>
      </p:pic>
      <p:sp>
        <p:nvSpPr>
          <p:cNvPr id="25" name="Thought Bubble: Cloud 24">
            <a:extLst>
              <a:ext uri="{FF2B5EF4-FFF2-40B4-BE49-F238E27FC236}">
                <a16:creationId xmlns:a16="http://schemas.microsoft.com/office/drawing/2014/main" id="{F0EC0555-8041-4594-82DF-F7BEF7495DC2}"/>
              </a:ext>
            </a:extLst>
          </p:cNvPr>
          <p:cNvSpPr/>
          <p:nvPr/>
        </p:nvSpPr>
        <p:spPr>
          <a:xfrm>
            <a:off x="4195048" y="1893440"/>
            <a:ext cx="3582403" cy="1629115"/>
          </a:xfrm>
          <a:prstGeom prst="cloudCallout">
            <a:avLst>
              <a:gd name="adj1" fmla="val -69761"/>
              <a:gd name="adj2" fmla="val 5689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40" tIns="45720" rIns="91440" bIns="45720" rtlCol="0" anchor="ctr"/>
          <a:lstStyle/>
          <a:p>
            <a:pPr algn="ctr" defTabSz="914377">
              <a:defRPr/>
            </a:pP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rất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  <p:pic>
        <p:nvPicPr>
          <p:cNvPr id="26" name="Picture 25">
            <a:hlinkClick r:id="rId23" action="ppaction://hlinksldjump"/>
            <a:extLst>
              <a:ext uri="{FF2B5EF4-FFF2-40B4-BE49-F238E27FC236}">
                <a16:creationId xmlns:a16="http://schemas.microsoft.com/office/drawing/2014/main" id="{8DB3CFAC-C9F6-4CCB-B317-454CD0877266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3776" y="5615051"/>
            <a:ext cx="1103805" cy="107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20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6.17284E-7 L -0.21649 0.0484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33" y="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649 0.04846 L -0.42934 0.0484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2934 0.04846 L -0.85833 0.01883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458" y="-14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2.46914E-7 L -0.85052 0.07099 " pathEditMode="relative" rAng="0" ptsTypes="AA">
                                      <p:cBhvr>
                                        <p:cTn id="33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535" y="3549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3.95062E-6 L -0.85538 0.04507 " pathEditMode="relative" rAng="0" ptsTypes="AA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78" y="22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C2A42-D52A-46D7-AA66-4AE654020F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4" name="Picture 3">
            <a:hlinkClick r:id="rId3" action="ppaction://hlinksldjump"/>
            <a:extLst>
              <a:ext uri="{FF2B5EF4-FFF2-40B4-BE49-F238E27FC236}">
                <a16:creationId xmlns:a16="http://schemas.microsoft.com/office/drawing/2014/main" id="{68B000E2-AAD3-4276-BC59-3B3368EEA2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14DDD62-EB7D-4282-83AB-67970E3D6CE9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6C4E36-79A0-442A-A850-0C307B83F6CB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962B07-4C6E-479F-9F9E-9C88F991B00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243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2</a:t>
              </a:r>
            </a:p>
          </p:txBody>
        </p: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9BA9A9F-854B-46BF-A19A-E5B8C8002A34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6646D0E-D16D-4804-B5B5-2A5DCC3B59AA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ACA39971-2F5E-42EC-BEB0-96EA20E8AD97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B40C2B56-FBF3-4A0E-BF09-17F061FDBF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D4E60C2A-8494-4C68-9550-BDA1AE66FA4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B08A4EB-1D7B-456D-8660-6A728A56ACC5}"/>
              </a:ext>
            </a:extLst>
          </p:cNvPr>
          <p:cNvSpPr txBox="1"/>
          <p:nvPr/>
        </p:nvSpPr>
        <p:spPr>
          <a:xfrm>
            <a:off x="6281715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0C3B5F-D89F-4E56-92CC-8BC263E01145}"/>
              </a:ext>
            </a:extLst>
          </p:cNvPr>
          <p:cNvSpPr txBox="1"/>
          <p:nvPr/>
        </p:nvSpPr>
        <p:spPr>
          <a:xfrm>
            <a:off x="5877677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8E0608-C5D5-4D29-AC1A-6F8E472156A3}"/>
              </a:ext>
            </a:extLst>
          </p:cNvPr>
          <p:cNvSpPr txBox="1"/>
          <p:nvPr/>
        </p:nvSpPr>
        <p:spPr>
          <a:xfrm>
            <a:off x="5494905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1620119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C9319-F81E-41C1-95CD-82B3806809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B41C578F-3E79-4FC9-B439-59FC6012BC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D587F898-336E-40D5-994F-68EB06A4E6E5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52CD6044-582B-4DD2-8B3F-5701CA015EC9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AF9C62C-11A4-413B-8FC7-8F63070B8167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162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4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91CB8A-70E1-4D0D-A15F-7660C9D0E67D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C42DC9F-A1DB-4DE3-9358-C372DE9077F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6A66A01-978F-44C9-9773-8B200017BBDE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EF55B02E-B8EE-4A65-A2EA-86D8070F7F3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1D41204-A225-42B5-ACAB-681D351181C3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66A94B6E-FF05-4953-8ED0-2FB10F8A4E31}"/>
              </a:ext>
            </a:extLst>
          </p:cNvPr>
          <p:cNvSpPr txBox="1"/>
          <p:nvPr/>
        </p:nvSpPr>
        <p:spPr>
          <a:xfrm>
            <a:off x="6320220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F1B3E-F205-4952-B9A7-FD57262B1558}"/>
              </a:ext>
            </a:extLst>
          </p:cNvPr>
          <p:cNvSpPr txBox="1"/>
          <p:nvPr/>
        </p:nvSpPr>
        <p:spPr>
          <a:xfrm>
            <a:off x="5916182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0EAA58-85B8-48B6-94B6-4A28DF89F104}"/>
              </a:ext>
            </a:extLst>
          </p:cNvPr>
          <p:cNvSpPr txBox="1"/>
          <p:nvPr/>
        </p:nvSpPr>
        <p:spPr>
          <a:xfrm>
            <a:off x="5533410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179314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6F8DEC0-2FA3-4C11-9147-DBA73C54A95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866"/>
          <a:stretch/>
        </p:blipFill>
        <p:spPr>
          <a:xfrm>
            <a:off x="0" y="1"/>
            <a:ext cx="12192000" cy="6934200"/>
          </a:xfrm>
          <a:prstGeom prst="rect">
            <a:avLst/>
          </a:prstGeom>
        </p:spPr>
      </p:pic>
      <p:pic>
        <p:nvPicPr>
          <p:cNvPr id="14" name="Picture 13">
            <a:hlinkClick r:id="rId3" action="ppaction://hlinksldjump"/>
            <a:extLst>
              <a:ext uri="{FF2B5EF4-FFF2-40B4-BE49-F238E27FC236}">
                <a16:creationId xmlns:a16="http://schemas.microsoft.com/office/drawing/2014/main" id="{6B0EB38F-9818-40B9-B75B-E174AE7B12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1795" y="5507796"/>
            <a:ext cx="1460205" cy="1426405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78FDDDE6-43B6-4000-A4A7-C1F1FCF90303}"/>
              </a:ext>
            </a:extLst>
          </p:cNvPr>
          <p:cNvGrpSpPr/>
          <p:nvPr/>
        </p:nvGrpSpPr>
        <p:grpSpPr>
          <a:xfrm>
            <a:off x="5183815" y="1730671"/>
            <a:ext cx="2163283" cy="2947655"/>
            <a:chOff x="1504950" y="1645610"/>
            <a:chExt cx="2163283" cy="2947655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1ECCA6-FDD5-4BA8-B8E5-6CEDD2E24143}"/>
                </a:ext>
              </a:extLst>
            </p:cNvPr>
            <p:cNvSpPr/>
            <p:nvPr/>
          </p:nvSpPr>
          <p:spPr>
            <a:xfrm>
              <a:off x="1504950" y="1685924"/>
              <a:ext cx="2163283" cy="2907341"/>
            </a:xfrm>
            <a:prstGeom prst="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41BE49-B71E-4907-BFE2-0A8C582676FF}"/>
                </a:ext>
              </a:extLst>
            </p:cNvPr>
            <p:cNvSpPr txBox="1"/>
            <p:nvPr/>
          </p:nvSpPr>
          <p:spPr>
            <a:xfrm>
              <a:off x="1935569" y="1645610"/>
              <a:ext cx="1371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105</a:t>
              </a:r>
            </a:p>
            <a:p>
              <a:r>
                <a:rPr lang="en-US" sz="6000" dirty="0">
                  <a:latin typeface="Calibri" panose="020F0502020204030204" pitchFamily="34" charset="0"/>
                  <a:cs typeface="Calibri" panose="020F0502020204030204" pitchFamily="34" charset="0"/>
                </a:rPr>
                <a:t>    5</a:t>
              </a:r>
            </a:p>
          </p:txBody>
        </p: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75AF9F3D-67D5-42D2-AC08-6DC7567B0A17}"/>
                </a:ext>
              </a:extLst>
            </p:cNvPr>
            <p:cNvCxnSpPr>
              <a:cxnSpLocks/>
            </p:cNvCxnSpPr>
            <p:nvPr/>
          </p:nvCxnSpPr>
          <p:spPr>
            <a:xfrm>
              <a:off x="2009554" y="3470423"/>
              <a:ext cx="1150088" cy="0"/>
            </a:xfrm>
            <a:prstGeom prst="line">
              <a:avLst/>
            </a:prstGeom>
            <a:ln w="5715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C64384-C399-4932-BC7F-10E53892C1E6}"/>
                </a:ext>
              </a:extLst>
            </p:cNvPr>
            <p:cNvSpPr txBox="1"/>
            <p:nvPr/>
          </p:nvSpPr>
          <p:spPr>
            <a:xfrm>
              <a:off x="1642730" y="2372168"/>
              <a:ext cx="38100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>
                  <a:latin typeface="Calibri" panose="020F0502020204030204" pitchFamily="34" charset="0"/>
                  <a:cs typeface="Calibri" panose="020F0502020204030204" pitchFamily="34" charset="0"/>
                </a:rPr>
                <a:t>x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B44EED0-596B-4E1A-8F0E-9C0AA9834979}"/>
              </a:ext>
            </a:extLst>
          </p:cNvPr>
          <p:cNvGrpSpPr/>
          <p:nvPr/>
        </p:nvGrpSpPr>
        <p:grpSpPr>
          <a:xfrm>
            <a:off x="4146699" y="-222470"/>
            <a:ext cx="5964863" cy="1791808"/>
            <a:chOff x="4146699" y="-222470"/>
            <a:chExt cx="5964863" cy="1791808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E2C1AD3-38C2-47D7-AFEF-6D263846D6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19849" y="-222470"/>
              <a:ext cx="2991713" cy="1791808"/>
            </a:xfrm>
            <a:prstGeom prst="rect">
              <a:avLst/>
            </a:prstGeom>
          </p:spPr>
        </p:pic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472A30C9-0D2E-451C-ABD9-D9D4C02DCEF5}"/>
                </a:ext>
              </a:extLst>
            </p:cNvPr>
            <p:cNvSpPr/>
            <p:nvPr/>
          </p:nvSpPr>
          <p:spPr>
            <a:xfrm>
              <a:off x="4146699" y="691116"/>
              <a:ext cx="4072268" cy="733647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</a:rPr>
                <a:t>Đặt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tính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7D87502D-4017-409E-ADDA-7FA47B68811C}"/>
              </a:ext>
            </a:extLst>
          </p:cNvPr>
          <p:cNvSpPr txBox="1"/>
          <p:nvPr/>
        </p:nvSpPr>
        <p:spPr>
          <a:xfrm>
            <a:off x="6310589" y="3636335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5E4291-F272-491F-9072-D4B7837DA35F}"/>
              </a:ext>
            </a:extLst>
          </p:cNvPr>
          <p:cNvSpPr txBox="1"/>
          <p:nvPr/>
        </p:nvSpPr>
        <p:spPr>
          <a:xfrm>
            <a:off x="5906551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0B5CF5-C3E0-4EFA-A7A3-2745437624E8}"/>
              </a:ext>
            </a:extLst>
          </p:cNvPr>
          <p:cNvSpPr txBox="1"/>
          <p:nvPr/>
        </p:nvSpPr>
        <p:spPr>
          <a:xfrm>
            <a:off x="5523779" y="3636336"/>
            <a:ext cx="4784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49689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72C561E-FFB6-4951-BCA4-B6ABFB293A77}"/>
              </a:ext>
            </a:extLst>
          </p:cNvPr>
          <p:cNvGrpSpPr/>
          <p:nvPr/>
        </p:nvGrpSpPr>
        <p:grpSpPr>
          <a:xfrm>
            <a:off x="4872355" y="853440"/>
            <a:ext cx="2165350" cy="984250"/>
            <a:chOff x="7012" y="1646"/>
            <a:chExt cx="3410" cy="155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BD36868-C7A2-4493-8F0A-2C6C89281EDF}"/>
                </a:ext>
              </a:extLst>
            </p:cNvPr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7012" y="1646"/>
              <a:ext cx="3411" cy="1551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9" name="Text Box 5">
              <a:extLst>
                <a:ext uri="{FF2B5EF4-FFF2-40B4-BE49-F238E27FC236}">
                  <a16:creationId xmlns:a16="http://schemas.microsoft.com/office/drawing/2014/main" id="{44FB75B9-9951-4C11-A122-D924FD3BCFFF}"/>
                </a:ext>
              </a:extLst>
            </p:cNvPr>
            <p:cNvSpPr txBox="1"/>
            <p:nvPr/>
          </p:nvSpPr>
          <p:spPr>
            <a:xfrm>
              <a:off x="7705" y="2106"/>
              <a:ext cx="2469" cy="10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iny" panose="02000903060500060000" charset="0"/>
                  <a:ea typeface="+mn-ea"/>
                  <a:cs typeface="Coiny" panose="02000903060500060000" charset="0"/>
                </a:rPr>
                <a:t>TOÁN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C263041B-2F39-419A-BCBF-E2F2D8A21E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1387" y="2180885"/>
            <a:ext cx="9102117" cy="151803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74F6930-297D-4885-89AF-A8AD5C3489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9887" y="3468006"/>
            <a:ext cx="2347163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78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35CF2D8-2F73-4FEF-8946-52A72D713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0191" y="2066426"/>
            <a:ext cx="6291617" cy="2725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806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835C11-5E1A-8D3D-3CB4-A609C360BA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7961" y="3021026"/>
            <a:ext cx="9132442" cy="3265474"/>
          </a:xfrm>
          <a:prstGeom prst="rect">
            <a:avLst/>
          </a:prstGeom>
        </p:spPr>
      </p:pic>
      <p:pic>
        <p:nvPicPr>
          <p:cNvPr id="16" name="Picture 4" descr="Không có mô tả.">
            <a:extLst>
              <a:ext uri="{FF2B5EF4-FFF2-40B4-BE49-F238E27FC236}">
                <a16:creationId xmlns:a16="http://schemas.microsoft.com/office/drawing/2014/main" id="{67A9FBCD-A9D3-4B8C-97C3-736E32950FD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249548" y="0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Speech Bubble: Rectangle with Corners Rounded 19">
            <a:hlinkClick r:id="rId7" action="ppaction://hlinksldjump"/>
            <a:extLst>
              <a:ext uri="{FF2B5EF4-FFF2-40B4-BE49-F238E27FC236}">
                <a16:creationId xmlns:a16="http://schemas.microsoft.com/office/drawing/2014/main" id="{C7F651CF-7FA2-4430-8AB5-E1761D4CDCA2}"/>
              </a:ext>
            </a:extLst>
          </p:cNvPr>
          <p:cNvSpPr/>
          <p:nvPr/>
        </p:nvSpPr>
        <p:spPr>
          <a:xfrm>
            <a:off x="4063999" y="828885"/>
            <a:ext cx="3274237" cy="1673015"/>
          </a:xfrm>
          <a:prstGeom prst="wedgeRoundRectCallout">
            <a:avLst>
              <a:gd name="adj1" fmla="val 22067"/>
              <a:gd name="adj2" fmla="val 74885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312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chúng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nhỉ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21" name="Speech Bubble: Rectangle with Corners Rounded 20">
            <a:hlinkClick r:id="rId8" action="ppaction://hlinksldjump"/>
            <a:extLst>
              <a:ext uri="{FF2B5EF4-FFF2-40B4-BE49-F238E27FC236}">
                <a16:creationId xmlns:a16="http://schemas.microsoft.com/office/drawing/2014/main" id="{CE0CE4D5-26A1-49DB-A26B-0E6FD05505A3}"/>
              </a:ext>
            </a:extLst>
          </p:cNvPr>
          <p:cNvSpPr/>
          <p:nvPr/>
        </p:nvSpPr>
        <p:spPr>
          <a:xfrm>
            <a:off x="7511607" y="1008321"/>
            <a:ext cx="4058093" cy="2068697"/>
          </a:xfrm>
          <a:prstGeom prst="wedgeRoundRectCallout">
            <a:avLst>
              <a:gd name="adj1" fmla="val -39193"/>
              <a:gd name="adj2" fmla="val 71364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Xếp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sẽ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vào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hộp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còn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dư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mấy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19" name="Speech Bubble: Rectangle with Corners Rounded 18">
            <a:extLst>
              <a:ext uri="{FF2B5EF4-FFF2-40B4-BE49-F238E27FC236}">
                <a16:creationId xmlns:a16="http://schemas.microsoft.com/office/drawing/2014/main" id="{CF8D6989-2C0D-48F8-99A6-FCA4D3858B94}"/>
              </a:ext>
            </a:extLst>
          </p:cNvPr>
          <p:cNvSpPr/>
          <p:nvPr/>
        </p:nvSpPr>
        <p:spPr>
          <a:xfrm>
            <a:off x="930718" y="2285041"/>
            <a:ext cx="2668994" cy="952500"/>
          </a:xfrm>
          <a:prstGeom prst="wedgeRoundRectCallout">
            <a:avLst>
              <a:gd name="adj1" fmla="val -1536"/>
              <a:gd name="adj2" fmla="val 77547"/>
              <a:gd name="adj3" fmla="val 16667"/>
            </a:avLst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Mỗi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đồ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chơi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làm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vỏ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chai.</a:t>
            </a:r>
          </a:p>
        </p:txBody>
      </p:sp>
    </p:spTree>
    <p:extLst>
      <p:ext uri="{BB962C8B-B14F-4D97-AF65-F5344CB8AC3E}">
        <p14:creationId xmlns:p14="http://schemas.microsoft.com/office/powerpoint/2010/main" val="2729273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9" grpId="0" animBg="1"/>
    </p:bldLst>
  </p:timing>
</p:sld>
</file>

<file path=ppt/theme/theme1.xml><?xml version="1.0" encoding="utf-8"?>
<a:theme xmlns:a="http://schemas.openxmlformats.org/drawingml/2006/main" name="包图主题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包图主题2" id="{50CFA792-C506-47E4-B272-6A6183483AB3}" vid="{CC1AE437-2F7F-4319-9F22-408F5F8C346F}"/>
    </a:ext>
  </a:extLst>
</a:theme>
</file>

<file path=ppt/theme/theme2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</TotalTime>
  <Words>589</Words>
  <Application>Microsoft Office PowerPoint</Application>
  <PresentationFormat>Widescreen</PresentationFormat>
  <Paragraphs>199</Paragraphs>
  <Slides>17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等线</vt:lpstr>
      <vt:lpstr>微软雅黑</vt:lpstr>
      <vt:lpstr>Arial</vt:lpstr>
      <vt:lpstr>Calibri</vt:lpstr>
      <vt:lpstr>Coiny</vt:lpstr>
      <vt:lpstr>Times New Roman</vt:lpstr>
      <vt:lpstr>UTM Avo</vt:lpstr>
      <vt:lpstr>包图主题2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Phuong Anh</cp:lastModifiedBy>
  <cp:revision>74</cp:revision>
  <dcterms:created xsi:type="dcterms:W3CDTF">2022-09-06T01:55:52Z</dcterms:created>
  <dcterms:modified xsi:type="dcterms:W3CDTF">2022-12-11T13:36:13Z</dcterms:modified>
</cp:coreProperties>
</file>