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701" r:id="rId3"/>
    <p:sldMasterId id="2147483714" r:id="rId4"/>
  </p:sldMasterIdLst>
  <p:notesMasterIdLst>
    <p:notesMasterId r:id="rId21"/>
  </p:notesMasterIdLst>
  <p:sldIdLst>
    <p:sldId id="534" r:id="rId5"/>
    <p:sldId id="535" r:id="rId6"/>
    <p:sldId id="536" r:id="rId7"/>
    <p:sldId id="537" r:id="rId8"/>
    <p:sldId id="257" r:id="rId9"/>
    <p:sldId id="538" r:id="rId10"/>
    <p:sldId id="277" r:id="rId11"/>
    <p:sldId id="280" r:id="rId12"/>
    <p:sldId id="258" r:id="rId13"/>
    <p:sldId id="278" r:id="rId14"/>
    <p:sldId id="262" r:id="rId15"/>
    <p:sldId id="281" r:id="rId16"/>
    <p:sldId id="292" r:id="rId17"/>
    <p:sldId id="273" r:id="rId18"/>
    <p:sldId id="271" r:id="rId19"/>
    <p:sldId id="76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07348-5872-4CBF-A4D5-AB1A5757D7C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B3BE3-FD9C-4E04-B208-6AEA286D1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30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00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62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8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99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136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05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10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57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6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63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79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13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03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79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8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92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05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97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22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50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3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91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6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2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32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61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2/6/2023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19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2/6/2023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16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2/6/2023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19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3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2/6/2023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50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2/6/2023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40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213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22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044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37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6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381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573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90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1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783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473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8486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12121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1596055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46205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92978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58186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56210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18737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48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52050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2023/2/6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7515660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83299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88698339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0155376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43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9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1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45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416A70-E1D1-4956-9EA9-8A225B01409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972" y="283028"/>
            <a:ext cx="1336221" cy="133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2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8795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38CE291B-3612-490A-9A95-7633575647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C3A5470D-1E16-4D1D-BD22-B75BEAFAABA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351" y="247649"/>
            <a:ext cx="13049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2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35451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63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3.xml"/><Relationship Id="rId3" Type="http://schemas.openxmlformats.org/officeDocument/2006/relationships/slideLayout" Target="../slideLayouts/slideLayout18.xml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5" Type="http://schemas.microsoft.com/office/2007/relationships/hdphoto" Target="../media/hdphoto3.wdp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slide" Target="slide9.xml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jpg"/><Relationship Id="rId12" Type="http://schemas.openxmlformats.org/officeDocument/2006/relationships/image" Target="../media/image16.png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jpg"/><Relationship Id="rId12" Type="http://schemas.openxmlformats.org/officeDocument/2006/relationships/image" Target="../media/image16.png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F47977-DE66-AFB0-99A2-6DD8F8704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0B12D5-A207-BC38-563A-A137A5610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93"/>
            <a:ext cx="12192000" cy="6427275"/>
          </a:xfrm>
          <a:prstGeom prst="rect">
            <a:avLst/>
          </a:prstGeom>
        </p:spPr>
      </p:pic>
      <p:pic>
        <p:nvPicPr>
          <p:cNvPr id="4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C609732C-43BC-CFDB-562D-54D3FFF10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75360" y="222292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630A80-0B1E-0D97-D673-D2667237D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954" y="3247463"/>
            <a:ext cx="2975163" cy="33057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38F021-BAD2-D1A3-9C84-704415D394E6}"/>
              </a:ext>
            </a:extLst>
          </p:cNvPr>
          <p:cNvSpPr/>
          <p:nvPr/>
        </p:nvSpPr>
        <p:spPr>
          <a:xfrm>
            <a:off x="3039979" y="2062336"/>
            <a:ext cx="5701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SÓC NÂU NHẶT HẠT DẺ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AD5E53-98AE-742B-0D29-F35B8C485D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74" y="4738674"/>
            <a:ext cx="2822186" cy="181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0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502" y="1200987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491195" y="-402863"/>
            <a:ext cx="5139502" cy="144507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Bài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1: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Tính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D72BC3D-D6D3-4EDF-8194-D881E64E83AC}"/>
              </a:ext>
            </a:extLst>
          </p:cNvPr>
          <p:cNvGrpSpPr/>
          <p:nvPr/>
        </p:nvGrpSpPr>
        <p:grpSpPr>
          <a:xfrm>
            <a:off x="2409826" y="1203346"/>
            <a:ext cx="3244354" cy="3217616"/>
            <a:chOff x="122801" y="1190847"/>
            <a:chExt cx="2482176" cy="321761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0644209-86CB-4379-97F5-8C6F242EF3D4}"/>
                </a:ext>
              </a:extLst>
            </p:cNvPr>
            <p:cNvSpPr/>
            <p:nvPr/>
          </p:nvSpPr>
          <p:spPr>
            <a:xfrm>
              <a:off x="144662" y="1190847"/>
              <a:ext cx="2460315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TextBox 43">
              <a:extLst>
                <a:ext uri="{FF2B5EF4-FFF2-40B4-BE49-F238E27FC236}">
                  <a16:creationId xmlns:a16="http://schemas.microsoft.com/office/drawing/2014/main" id="{E376C07A-EFA2-498C-8816-664DC28D15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42" name="TextBox 49">
              <a:extLst>
                <a:ext uri="{FF2B5EF4-FFF2-40B4-BE49-F238E27FC236}">
                  <a16:creationId xmlns:a16="http://schemas.microsoft.com/office/drawing/2014/main" id="{B5C22998-7DB6-49FA-BCC2-75979AD4E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801" y="1445824"/>
              <a:ext cx="142571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25 684</a:t>
              </a:r>
            </a:p>
          </p:txBody>
        </p:sp>
        <p:grpSp>
          <p:nvGrpSpPr>
            <p:cNvPr id="43" name="Group 66">
              <a:extLst>
                <a:ext uri="{FF2B5EF4-FFF2-40B4-BE49-F238E27FC236}">
                  <a16:creationId xmlns:a16="http://schemas.microsoft.com/office/drawing/2014/main" id="{B1590B2D-8600-4154-AEFC-CDEA4188F0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DB182D1-7433-4A97-97E8-D48F29F4FF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6F84111-90B6-4452-A1F6-AF88C26889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B4A2B3D-CF1D-4B0F-8A85-5E7A30EC00E7}"/>
              </a:ext>
            </a:extLst>
          </p:cNvPr>
          <p:cNvSpPr txBox="1"/>
          <p:nvPr/>
        </p:nvSpPr>
        <p:spPr>
          <a:xfrm>
            <a:off x="4103598" y="20845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1054EAB-DBE2-4520-8C4B-3E6A33286AF9}"/>
              </a:ext>
            </a:extLst>
          </p:cNvPr>
          <p:cNvSpPr txBox="1"/>
          <p:nvPr/>
        </p:nvSpPr>
        <p:spPr>
          <a:xfrm>
            <a:off x="2810225" y="191421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8F09119-A067-411C-B4A0-CAE3DDA015E3}"/>
              </a:ext>
            </a:extLst>
          </p:cNvPr>
          <p:cNvSpPr txBox="1"/>
          <p:nvPr/>
        </p:nvSpPr>
        <p:spPr>
          <a:xfrm>
            <a:off x="3081006" y="19155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C137CBD-6931-432E-9996-3F3CAB7B421D}"/>
              </a:ext>
            </a:extLst>
          </p:cNvPr>
          <p:cNvSpPr txBox="1"/>
          <p:nvPr/>
        </p:nvSpPr>
        <p:spPr>
          <a:xfrm>
            <a:off x="4366881" y="20883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C820D60-8FF9-419E-B387-E90F6F2396DA}"/>
              </a:ext>
            </a:extLst>
          </p:cNvPr>
          <p:cNvSpPr txBox="1"/>
          <p:nvPr/>
        </p:nvSpPr>
        <p:spPr>
          <a:xfrm>
            <a:off x="3147681" y="24149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4EA3F3D-8BA0-4910-8DC2-26A433479E60}"/>
              </a:ext>
            </a:extLst>
          </p:cNvPr>
          <p:cNvSpPr txBox="1"/>
          <p:nvPr/>
        </p:nvSpPr>
        <p:spPr>
          <a:xfrm>
            <a:off x="3419824" y="24149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F6C403B-A264-4D0F-A072-5CEB83CA6B7E}"/>
              </a:ext>
            </a:extLst>
          </p:cNvPr>
          <p:cNvSpPr txBox="1"/>
          <p:nvPr/>
        </p:nvSpPr>
        <p:spPr>
          <a:xfrm>
            <a:off x="4639024" y="20992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7B03FDF-ED52-44AD-9213-AB96716E7769}"/>
              </a:ext>
            </a:extLst>
          </p:cNvPr>
          <p:cNvSpPr txBox="1"/>
          <p:nvPr/>
        </p:nvSpPr>
        <p:spPr>
          <a:xfrm>
            <a:off x="3441595" y="29156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2D8D129-8E41-41F2-ABE1-F50D71BAC8D3}"/>
              </a:ext>
            </a:extLst>
          </p:cNvPr>
          <p:cNvSpPr txBox="1"/>
          <p:nvPr/>
        </p:nvSpPr>
        <p:spPr>
          <a:xfrm>
            <a:off x="3702852" y="29156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82E5F71-B8A0-4012-BBBD-2D7AF6DF0AC4}"/>
              </a:ext>
            </a:extLst>
          </p:cNvPr>
          <p:cNvSpPr txBox="1"/>
          <p:nvPr/>
        </p:nvSpPr>
        <p:spPr>
          <a:xfrm>
            <a:off x="4878509" y="20992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DD0E361-9C3C-4189-8237-AC0627F9836F}"/>
              </a:ext>
            </a:extLst>
          </p:cNvPr>
          <p:cNvSpPr txBox="1"/>
          <p:nvPr/>
        </p:nvSpPr>
        <p:spPr>
          <a:xfrm>
            <a:off x="3670195" y="33837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AE261C8-C017-4384-B3E0-F7B670855A1A}"/>
              </a:ext>
            </a:extLst>
          </p:cNvPr>
          <p:cNvGrpSpPr/>
          <p:nvPr/>
        </p:nvGrpSpPr>
        <p:grpSpPr>
          <a:xfrm>
            <a:off x="6276974" y="1246889"/>
            <a:ext cx="3100119" cy="3217616"/>
            <a:chOff x="233151" y="1190847"/>
            <a:chExt cx="2371826" cy="3217616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DE48E68-01CD-493D-AD32-99CC815D91FB}"/>
                </a:ext>
              </a:extLst>
            </p:cNvPr>
            <p:cNvSpPr/>
            <p:nvPr/>
          </p:nvSpPr>
          <p:spPr>
            <a:xfrm>
              <a:off x="233151" y="1190847"/>
              <a:ext cx="2371826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TextBox 43">
              <a:extLst>
                <a:ext uri="{FF2B5EF4-FFF2-40B4-BE49-F238E27FC236}">
                  <a16:creationId xmlns:a16="http://schemas.microsoft.com/office/drawing/2014/main" id="{CB6DB12D-266C-41E6-9B1E-A4BAE89CA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15" name="TextBox 49">
              <a:extLst>
                <a:ext uri="{FF2B5EF4-FFF2-40B4-BE49-F238E27FC236}">
                  <a16:creationId xmlns:a16="http://schemas.microsoft.com/office/drawing/2014/main" id="{BD195AB1-A278-46C2-B9C0-75CFEF4EF9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726" y="1445824"/>
              <a:ext cx="130078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37 085</a:t>
              </a:r>
            </a:p>
          </p:txBody>
        </p:sp>
        <p:grpSp>
          <p:nvGrpSpPr>
            <p:cNvPr id="116" name="Group 66">
              <a:extLst>
                <a:ext uri="{FF2B5EF4-FFF2-40B4-BE49-F238E27FC236}">
                  <a16:creationId xmlns:a16="http://schemas.microsoft.com/office/drawing/2014/main" id="{0CFEBF62-9359-420D-AF4E-337697DF84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8FE0E580-32C8-44D2-96C1-8098767515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880BD992-7F84-481F-BAEC-BEBCA5414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39217981-D4D1-4A23-9F99-98EEEB1FAD6C}"/>
              </a:ext>
            </a:extLst>
          </p:cNvPr>
          <p:cNvSpPr txBox="1"/>
          <p:nvPr/>
        </p:nvSpPr>
        <p:spPr>
          <a:xfrm>
            <a:off x="7816987" y="212812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6C3EB7D-D7A1-49F5-84BC-C60AA31F7EE2}"/>
              </a:ext>
            </a:extLst>
          </p:cNvPr>
          <p:cNvSpPr txBox="1"/>
          <p:nvPr/>
        </p:nvSpPr>
        <p:spPr>
          <a:xfrm>
            <a:off x="6637914" y="1929179"/>
            <a:ext cx="458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F218D8B-51D7-472D-B395-378C65E2705F}"/>
              </a:ext>
            </a:extLst>
          </p:cNvPr>
          <p:cNvSpPr txBox="1"/>
          <p:nvPr/>
        </p:nvSpPr>
        <p:spPr>
          <a:xfrm>
            <a:off x="6946795" y="19400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4D15CBF3-1A83-46E7-AECA-DCAA13246D2B}"/>
              </a:ext>
            </a:extLst>
          </p:cNvPr>
          <p:cNvSpPr txBox="1"/>
          <p:nvPr/>
        </p:nvSpPr>
        <p:spPr>
          <a:xfrm>
            <a:off x="8061220" y="212240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78D34BB-9228-4563-AD72-C55BBA0D7AF4}"/>
              </a:ext>
            </a:extLst>
          </p:cNvPr>
          <p:cNvSpPr txBox="1"/>
          <p:nvPr/>
        </p:nvSpPr>
        <p:spPr>
          <a:xfrm>
            <a:off x="6870595" y="245849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FF4AA37-9278-48BC-B7E9-47DEF5E96741}"/>
              </a:ext>
            </a:extLst>
          </p:cNvPr>
          <p:cNvSpPr txBox="1"/>
          <p:nvPr/>
        </p:nvSpPr>
        <p:spPr>
          <a:xfrm>
            <a:off x="7142738" y="245849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8140EBA-C321-4342-A713-7DD0DF9F1A3D}"/>
              </a:ext>
            </a:extLst>
          </p:cNvPr>
          <p:cNvSpPr txBox="1"/>
          <p:nvPr/>
        </p:nvSpPr>
        <p:spPr>
          <a:xfrm>
            <a:off x="8329281" y="213192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8C806C4-A18D-4147-8D2F-2E4FF58A24E4}"/>
              </a:ext>
            </a:extLst>
          </p:cNvPr>
          <p:cNvSpPr txBox="1"/>
          <p:nvPr/>
        </p:nvSpPr>
        <p:spPr>
          <a:xfrm>
            <a:off x="7164509" y="295924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45E1DBA-8F30-47BD-BB8B-F48B700D9D28}"/>
              </a:ext>
            </a:extLst>
          </p:cNvPr>
          <p:cNvSpPr txBox="1"/>
          <p:nvPr/>
        </p:nvSpPr>
        <p:spPr>
          <a:xfrm>
            <a:off x="7425766" y="295924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4E25460-8AAD-4035-BA67-3212327EBB06}"/>
              </a:ext>
            </a:extLst>
          </p:cNvPr>
          <p:cNvSpPr txBox="1"/>
          <p:nvPr/>
        </p:nvSpPr>
        <p:spPr>
          <a:xfrm>
            <a:off x="8569779" y="2131925"/>
            <a:ext cx="819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8353376-C0F1-4A17-8B60-D78BA328227A}"/>
              </a:ext>
            </a:extLst>
          </p:cNvPr>
          <p:cNvSpPr txBox="1"/>
          <p:nvPr/>
        </p:nvSpPr>
        <p:spPr>
          <a:xfrm>
            <a:off x="7393109" y="342732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50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0" grpId="0"/>
      <p:bldP spid="6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D6A29A5F-0736-E077-19C8-288597F51836}"/>
              </a:ext>
            </a:extLst>
          </p:cNvPr>
          <p:cNvGrpSpPr/>
          <p:nvPr/>
        </p:nvGrpSpPr>
        <p:grpSpPr>
          <a:xfrm>
            <a:off x="777875" y="227160"/>
            <a:ext cx="5537200" cy="1052418"/>
            <a:chOff x="1203156" y="685799"/>
            <a:chExt cx="4152899" cy="789313"/>
          </a:xfrm>
        </p:grpSpPr>
        <p:grpSp>
          <p:nvGrpSpPr>
            <p:cNvPr id="8" name="Nhóm 4">
              <a:extLst>
                <a:ext uri="{FF2B5EF4-FFF2-40B4-BE49-F238E27FC236}">
                  <a16:creationId xmlns:a16="http://schemas.microsoft.com/office/drawing/2014/main" id="{1F5AF3C3-1030-31E5-5863-13ADEA71FFFB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10" name="Hình Bầu dục 2">
                <a:extLst>
                  <a:ext uri="{FF2B5EF4-FFF2-40B4-BE49-F238E27FC236}">
                    <a16:creationId xmlns:a16="http://schemas.microsoft.com/office/drawing/2014/main" id="{5BFB115C-3583-E351-0F2D-1FAC34F40CEB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" name="Hộp Văn bản 3">
                <a:extLst>
                  <a:ext uri="{FF2B5EF4-FFF2-40B4-BE49-F238E27FC236}">
                    <a16:creationId xmlns:a16="http://schemas.microsoft.com/office/drawing/2014/main" id="{353DEB38-F7FC-56E0-2CD2-3F7BD067D036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9" name="Hộp Văn bản 5">
              <a:extLst>
                <a:ext uri="{FF2B5EF4-FFF2-40B4-BE49-F238E27FC236}">
                  <a16:creationId xmlns:a16="http://schemas.microsoft.com/office/drawing/2014/main" id="{53D18CC1-1C4B-06E9-0C55-C80F95A6E069}"/>
                </a:ext>
              </a:extLst>
            </p:cNvPr>
            <p:cNvSpPr txBox="1"/>
            <p:nvPr/>
          </p:nvSpPr>
          <p:spPr>
            <a:xfrm>
              <a:off x="2088794" y="834349"/>
              <a:ext cx="326726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Đặt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B06B4A57-EC88-0D01-698C-48FAE252F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950" y="1252537"/>
            <a:ext cx="7876042" cy="842963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7DF13C19-0642-54EB-C976-6938DCDBD2B8}"/>
              </a:ext>
            </a:extLst>
          </p:cNvPr>
          <p:cNvGrpSpPr/>
          <p:nvPr/>
        </p:nvGrpSpPr>
        <p:grpSpPr>
          <a:xfrm>
            <a:off x="1057276" y="2355871"/>
            <a:ext cx="3244354" cy="3217616"/>
            <a:chOff x="122801" y="1190847"/>
            <a:chExt cx="2482176" cy="3217616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FE32408-6468-E638-0DC7-3868E4C1D20E}"/>
                </a:ext>
              </a:extLst>
            </p:cNvPr>
            <p:cNvSpPr/>
            <p:nvPr/>
          </p:nvSpPr>
          <p:spPr>
            <a:xfrm>
              <a:off x="144662" y="1190847"/>
              <a:ext cx="2460315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TextBox 43">
              <a:extLst>
                <a:ext uri="{FF2B5EF4-FFF2-40B4-BE49-F238E27FC236}">
                  <a16:creationId xmlns:a16="http://schemas.microsoft.com/office/drawing/2014/main" id="{D46A2D42-5188-58A4-5A26-8D9E87FFBE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73" name="TextBox 49">
              <a:extLst>
                <a:ext uri="{FF2B5EF4-FFF2-40B4-BE49-F238E27FC236}">
                  <a16:creationId xmlns:a16="http://schemas.microsoft.com/office/drawing/2014/main" id="{FDA4148D-D37E-F93D-786E-199AFC953C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801" y="1445824"/>
              <a:ext cx="142571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21 684</a:t>
              </a:r>
            </a:p>
          </p:txBody>
        </p:sp>
        <p:grpSp>
          <p:nvGrpSpPr>
            <p:cNvPr id="74" name="Group 66">
              <a:extLst>
                <a:ext uri="{FF2B5EF4-FFF2-40B4-BE49-F238E27FC236}">
                  <a16:creationId xmlns:a16="http://schemas.microsoft.com/office/drawing/2014/main" id="{A17A98E1-4838-2121-1BAC-CBA02DB007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8227ABA9-BF1A-62C1-00B0-5D9E07D598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C66F5DD5-9ACD-A5FE-70A9-278E8FCB5D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0B06EEF3-2DF3-08CE-DEF6-4FA62114D18C}"/>
              </a:ext>
            </a:extLst>
          </p:cNvPr>
          <p:cNvSpPr txBox="1"/>
          <p:nvPr/>
        </p:nvSpPr>
        <p:spPr>
          <a:xfrm>
            <a:off x="2789148" y="324663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BF7907F-984C-4BD0-E4B6-7E0E796B3438}"/>
              </a:ext>
            </a:extLst>
          </p:cNvPr>
          <p:cNvSpPr txBox="1"/>
          <p:nvPr/>
        </p:nvSpPr>
        <p:spPr>
          <a:xfrm>
            <a:off x="1457675" y="30667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EEE99DD-F5EF-3C80-E6EE-425943BD5848}"/>
              </a:ext>
            </a:extLst>
          </p:cNvPr>
          <p:cNvSpPr txBox="1"/>
          <p:nvPr/>
        </p:nvSpPr>
        <p:spPr>
          <a:xfrm>
            <a:off x="1690356" y="30680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D3465CF-1012-9E1D-C652-D12FDE6CC11E}"/>
              </a:ext>
            </a:extLst>
          </p:cNvPr>
          <p:cNvSpPr txBox="1"/>
          <p:nvPr/>
        </p:nvSpPr>
        <p:spPr>
          <a:xfrm>
            <a:off x="3042906" y="325043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8E8AD35-0172-F37B-9F70-610B2A0FF143}"/>
              </a:ext>
            </a:extLst>
          </p:cNvPr>
          <p:cNvSpPr txBox="1"/>
          <p:nvPr/>
        </p:nvSpPr>
        <p:spPr>
          <a:xfrm>
            <a:off x="1795131" y="3567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251CC5B-A8E1-CA91-5A6E-42178698F165}"/>
              </a:ext>
            </a:extLst>
          </p:cNvPr>
          <p:cNvSpPr txBox="1"/>
          <p:nvPr/>
        </p:nvSpPr>
        <p:spPr>
          <a:xfrm>
            <a:off x="2067274" y="3567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A479DA5-5481-49EF-3B98-DB3272D92E5C}"/>
              </a:ext>
            </a:extLst>
          </p:cNvPr>
          <p:cNvSpPr txBox="1"/>
          <p:nvPr/>
        </p:nvSpPr>
        <p:spPr>
          <a:xfrm>
            <a:off x="3286474" y="3251793"/>
            <a:ext cx="342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AA4E9FF-A605-AFC1-B2EF-DAB0AB8040B7}"/>
              </a:ext>
            </a:extLst>
          </p:cNvPr>
          <p:cNvSpPr txBox="1"/>
          <p:nvPr/>
        </p:nvSpPr>
        <p:spPr>
          <a:xfrm>
            <a:off x="2089045" y="4068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C23B73B-AF5E-393F-0E2D-DB1B3CFC8D27}"/>
              </a:ext>
            </a:extLst>
          </p:cNvPr>
          <p:cNvSpPr txBox="1"/>
          <p:nvPr/>
        </p:nvSpPr>
        <p:spPr>
          <a:xfrm>
            <a:off x="2350302" y="4068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6B54410-3127-173B-59A6-0D0167F3A736}"/>
              </a:ext>
            </a:extLst>
          </p:cNvPr>
          <p:cNvSpPr txBox="1"/>
          <p:nvPr/>
        </p:nvSpPr>
        <p:spPr>
          <a:xfrm>
            <a:off x="3525959" y="32517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FA5C7C9-5FE3-698A-DD7F-2753234A3320}"/>
              </a:ext>
            </a:extLst>
          </p:cNvPr>
          <p:cNvSpPr txBox="1"/>
          <p:nvPr/>
        </p:nvSpPr>
        <p:spPr>
          <a:xfrm>
            <a:off x="2317645" y="45363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16E1E7A-5100-2559-5E12-253AE8A3ABE8}"/>
              </a:ext>
            </a:extLst>
          </p:cNvPr>
          <p:cNvGrpSpPr/>
          <p:nvPr/>
        </p:nvGrpSpPr>
        <p:grpSpPr>
          <a:xfrm>
            <a:off x="4981576" y="2346346"/>
            <a:ext cx="3244354" cy="3217616"/>
            <a:chOff x="122801" y="1190847"/>
            <a:chExt cx="2482176" cy="3217616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895A5CA-699D-A599-C179-791B200DE574}"/>
                </a:ext>
              </a:extLst>
            </p:cNvPr>
            <p:cNvSpPr/>
            <p:nvPr/>
          </p:nvSpPr>
          <p:spPr>
            <a:xfrm>
              <a:off x="144662" y="1190847"/>
              <a:ext cx="2460315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0" name="TextBox 43">
              <a:extLst>
                <a:ext uri="{FF2B5EF4-FFF2-40B4-BE49-F238E27FC236}">
                  <a16:creationId xmlns:a16="http://schemas.microsoft.com/office/drawing/2014/main" id="{917DE44C-3766-AB98-22D8-221DCEF724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91" name="TextBox 49">
              <a:extLst>
                <a:ext uri="{FF2B5EF4-FFF2-40B4-BE49-F238E27FC236}">
                  <a16:creationId xmlns:a16="http://schemas.microsoft.com/office/drawing/2014/main" id="{CCDDA41D-C547-1752-3D87-F68B251095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801" y="1445824"/>
              <a:ext cx="142571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16 025</a:t>
              </a:r>
            </a:p>
          </p:txBody>
        </p:sp>
        <p:grpSp>
          <p:nvGrpSpPr>
            <p:cNvPr id="92" name="Group 66">
              <a:extLst>
                <a:ext uri="{FF2B5EF4-FFF2-40B4-BE49-F238E27FC236}">
                  <a16:creationId xmlns:a16="http://schemas.microsoft.com/office/drawing/2014/main" id="{A4534CF2-6F04-7B9A-8649-8D79DB594E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DF14ADE5-57A0-74FD-8C7E-D0D77E8505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3217305F-0A9C-CA0E-1D0D-42EBD2FEFF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C1A7D4C5-150A-FCB8-78C8-90C7DE534C6F}"/>
              </a:ext>
            </a:extLst>
          </p:cNvPr>
          <p:cNvSpPr txBox="1"/>
          <p:nvPr/>
        </p:nvSpPr>
        <p:spPr>
          <a:xfrm>
            <a:off x="6675348" y="32275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59B6F99-F6D3-CACC-28A8-A75DC91E959C}"/>
              </a:ext>
            </a:extLst>
          </p:cNvPr>
          <p:cNvSpPr txBox="1"/>
          <p:nvPr/>
        </p:nvSpPr>
        <p:spPr>
          <a:xfrm>
            <a:off x="5381975" y="305721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C3B0545-C298-EDB4-301F-2806CEA0F0AE}"/>
              </a:ext>
            </a:extLst>
          </p:cNvPr>
          <p:cNvSpPr txBox="1"/>
          <p:nvPr/>
        </p:nvSpPr>
        <p:spPr>
          <a:xfrm>
            <a:off x="5652756" y="30585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05C1066-62F3-9483-B150-7AAE302317E3}"/>
              </a:ext>
            </a:extLst>
          </p:cNvPr>
          <p:cNvSpPr txBox="1"/>
          <p:nvPr/>
        </p:nvSpPr>
        <p:spPr>
          <a:xfrm>
            <a:off x="6976731" y="32409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2B6A445-3AE0-4256-C1C5-5350841DFF14}"/>
              </a:ext>
            </a:extLst>
          </p:cNvPr>
          <p:cNvSpPr txBox="1"/>
          <p:nvPr/>
        </p:nvSpPr>
        <p:spPr>
          <a:xfrm>
            <a:off x="5719431" y="35579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864D6C8-F08F-9270-C179-EF0154837989}"/>
              </a:ext>
            </a:extLst>
          </p:cNvPr>
          <p:cNvSpPr txBox="1"/>
          <p:nvPr/>
        </p:nvSpPr>
        <p:spPr>
          <a:xfrm>
            <a:off x="5991574" y="35579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144CA05-6B07-0E02-F47C-78883128A0B6}"/>
              </a:ext>
            </a:extLst>
          </p:cNvPr>
          <p:cNvSpPr txBox="1"/>
          <p:nvPr/>
        </p:nvSpPr>
        <p:spPr>
          <a:xfrm>
            <a:off x="7210774" y="32422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480235A-9E55-8614-95F1-46F4C2207311}"/>
              </a:ext>
            </a:extLst>
          </p:cNvPr>
          <p:cNvSpPr txBox="1"/>
          <p:nvPr/>
        </p:nvSpPr>
        <p:spPr>
          <a:xfrm>
            <a:off x="6013345" y="40586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8992E64-A041-3C89-A76D-BFB42E3E342C}"/>
              </a:ext>
            </a:extLst>
          </p:cNvPr>
          <p:cNvSpPr txBox="1"/>
          <p:nvPr/>
        </p:nvSpPr>
        <p:spPr>
          <a:xfrm>
            <a:off x="6274602" y="40586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4B5BBCD-0FFA-083A-FA8E-3D26F5AC1383}"/>
              </a:ext>
            </a:extLst>
          </p:cNvPr>
          <p:cNvSpPr txBox="1"/>
          <p:nvPr/>
        </p:nvSpPr>
        <p:spPr>
          <a:xfrm>
            <a:off x="7450259" y="32422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F657530A-05B4-1FE9-0123-219524D9CB9E}"/>
              </a:ext>
            </a:extLst>
          </p:cNvPr>
          <p:cNvSpPr txBox="1"/>
          <p:nvPr/>
        </p:nvSpPr>
        <p:spPr>
          <a:xfrm>
            <a:off x="6241945" y="45267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0E961CDC-EB34-C736-EC83-62AE70CF79F2}"/>
              </a:ext>
            </a:extLst>
          </p:cNvPr>
          <p:cNvGrpSpPr/>
          <p:nvPr/>
        </p:nvGrpSpPr>
        <p:grpSpPr>
          <a:xfrm>
            <a:off x="8505826" y="2308246"/>
            <a:ext cx="3244354" cy="4264004"/>
            <a:chOff x="122801" y="1190847"/>
            <a:chExt cx="2482176" cy="4264004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B4A7152-7683-3063-F452-3388F01254E6}"/>
                </a:ext>
              </a:extLst>
            </p:cNvPr>
            <p:cNvSpPr/>
            <p:nvPr/>
          </p:nvSpPr>
          <p:spPr>
            <a:xfrm>
              <a:off x="144662" y="1190847"/>
              <a:ext cx="2460315" cy="4264004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8" name="TextBox 43">
              <a:extLst>
                <a:ext uri="{FF2B5EF4-FFF2-40B4-BE49-F238E27FC236}">
                  <a16:creationId xmlns:a16="http://schemas.microsoft.com/office/drawing/2014/main" id="{D26824B2-8699-04DC-C24D-83889A5BC0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09" name="TextBox 49">
              <a:extLst>
                <a:ext uri="{FF2B5EF4-FFF2-40B4-BE49-F238E27FC236}">
                  <a16:creationId xmlns:a16="http://schemas.microsoft.com/office/drawing/2014/main" id="{3D33B8FB-EF68-1E55-701B-96A541FFC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801" y="1445824"/>
              <a:ext cx="142571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45 789</a:t>
              </a:r>
            </a:p>
          </p:txBody>
        </p:sp>
        <p:grpSp>
          <p:nvGrpSpPr>
            <p:cNvPr id="110" name="Group 66">
              <a:extLst>
                <a:ext uri="{FF2B5EF4-FFF2-40B4-BE49-F238E27FC236}">
                  <a16:creationId xmlns:a16="http://schemas.microsoft.com/office/drawing/2014/main" id="{334E3759-3C7F-D159-F148-52FBF97E13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5B66783C-9AD4-E991-9730-5B78F56E19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3B228723-C8B2-BF58-2DF2-9D4ADDA833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05B72893-597E-64E8-87D3-72278FD413D2}"/>
              </a:ext>
            </a:extLst>
          </p:cNvPr>
          <p:cNvSpPr txBox="1"/>
          <p:nvPr/>
        </p:nvSpPr>
        <p:spPr>
          <a:xfrm>
            <a:off x="10199598" y="31894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7894A859-FF2A-1971-EDAC-A2FF240F6C14}"/>
              </a:ext>
            </a:extLst>
          </p:cNvPr>
          <p:cNvSpPr txBox="1"/>
          <p:nvPr/>
        </p:nvSpPr>
        <p:spPr>
          <a:xfrm>
            <a:off x="8563325" y="30381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642E78E-1513-5460-A8AD-73077B5A2B77}"/>
              </a:ext>
            </a:extLst>
          </p:cNvPr>
          <p:cNvSpPr txBox="1"/>
          <p:nvPr/>
        </p:nvSpPr>
        <p:spPr>
          <a:xfrm>
            <a:off x="8834106" y="30395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08BF7C9-6D7A-A317-BD0A-16BD454445A2}"/>
              </a:ext>
            </a:extLst>
          </p:cNvPr>
          <p:cNvSpPr txBox="1"/>
          <p:nvPr/>
        </p:nvSpPr>
        <p:spPr>
          <a:xfrm>
            <a:off x="10434306" y="31932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A828AEC-57E0-365A-65F1-667C63F5A063}"/>
              </a:ext>
            </a:extLst>
          </p:cNvPr>
          <p:cNvSpPr txBox="1"/>
          <p:nvPr/>
        </p:nvSpPr>
        <p:spPr>
          <a:xfrm>
            <a:off x="8881731" y="350080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6582BE0-2B9B-DC5E-917B-9F2EB7AC7610}"/>
              </a:ext>
            </a:extLst>
          </p:cNvPr>
          <p:cNvSpPr txBox="1"/>
          <p:nvPr/>
        </p:nvSpPr>
        <p:spPr>
          <a:xfrm>
            <a:off x="9134824" y="350080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4CE9A0C-637B-FD6C-6015-8FBCCB27711B}"/>
              </a:ext>
            </a:extLst>
          </p:cNvPr>
          <p:cNvSpPr txBox="1"/>
          <p:nvPr/>
        </p:nvSpPr>
        <p:spPr>
          <a:xfrm>
            <a:off x="10735024" y="32041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186100C-9A85-F79B-1C4B-ABB8006B1256}"/>
              </a:ext>
            </a:extLst>
          </p:cNvPr>
          <p:cNvSpPr txBox="1"/>
          <p:nvPr/>
        </p:nvSpPr>
        <p:spPr>
          <a:xfrm>
            <a:off x="9156595" y="39729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438B5D3-10BC-CBED-BCC8-024627B692CC}"/>
              </a:ext>
            </a:extLst>
          </p:cNvPr>
          <p:cNvSpPr txBox="1"/>
          <p:nvPr/>
        </p:nvSpPr>
        <p:spPr>
          <a:xfrm>
            <a:off x="9417852" y="39729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125E02CD-A78B-A3F6-FF92-D6F216F2D381}"/>
              </a:ext>
            </a:extLst>
          </p:cNvPr>
          <p:cNvSpPr txBox="1"/>
          <p:nvPr/>
        </p:nvSpPr>
        <p:spPr>
          <a:xfrm>
            <a:off x="10974509" y="32041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CA00A99-D716-3512-D3D0-4AA6595AA000}"/>
              </a:ext>
            </a:extLst>
          </p:cNvPr>
          <p:cNvSpPr txBox="1"/>
          <p:nvPr/>
        </p:nvSpPr>
        <p:spPr>
          <a:xfrm>
            <a:off x="9423295" y="44601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4C3F47B9-E51F-ACB5-98B5-04644711EE7F}"/>
              </a:ext>
            </a:extLst>
          </p:cNvPr>
          <p:cNvSpPr txBox="1"/>
          <p:nvPr/>
        </p:nvSpPr>
        <p:spPr>
          <a:xfrm>
            <a:off x="9699520" y="446963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F8DF509-D662-0967-B0D2-C60997584E9B}"/>
              </a:ext>
            </a:extLst>
          </p:cNvPr>
          <p:cNvSpPr txBox="1"/>
          <p:nvPr/>
        </p:nvSpPr>
        <p:spPr>
          <a:xfrm>
            <a:off x="11213995" y="32028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3C2B95A-42DC-CD57-949B-60BF1C17AAFC}"/>
              </a:ext>
            </a:extLst>
          </p:cNvPr>
          <p:cNvSpPr txBox="1"/>
          <p:nvPr/>
        </p:nvSpPr>
        <p:spPr>
          <a:xfrm>
            <a:off x="9737620" y="49935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17399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A5B7A0-8881-4B4D-954B-9E006E239708}"/>
              </a:ext>
            </a:extLst>
          </p:cNvPr>
          <p:cNvGrpSpPr/>
          <p:nvPr/>
        </p:nvGrpSpPr>
        <p:grpSpPr>
          <a:xfrm>
            <a:off x="410183" y="547663"/>
            <a:ext cx="619044" cy="584775"/>
            <a:chOff x="621568" y="794220"/>
            <a:chExt cx="619044" cy="5847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6352AF-E0F5-440F-9402-79E2774A8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B28D90-909F-4FDA-95B7-7B2D344042ED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5BBB5DF-88F0-4CA5-BEFB-32C1E053BE34}"/>
              </a:ext>
            </a:extLst>
          </p:cNvPr>
          <p:cNvSpPr txBox="1"/>
          <p:nvPr/>
        </p:nvSpPr>
        <p:spPr>
          <a:xfrm>
            <a:off x="1164771" y="540204"/>
            <a:ext cx="107700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kho chứa 10 160 kg muối. Người ta chia đều số muối đó vào 4 ô tô để chở lên miền núi. Hỏi mỗi ô tô chở được bao nhiêu ki-lô-gam muối?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8F5FC5-5633-4F59-A08F-3BB9D8650131}"/>
              </a:ext>
            </a:extLst>
          </p:cNvPr>
          <p:cNvSpPr txBox="1"/>
          <p:nvPr/>
        </p:nvSpPr>
        <p:spPr>
          <a:xfrm>
            <a:off x="2658836" y="4235904"/>
            <a:ext cx="8047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ô tô chở được số ki-lô-gam muối là:</a:t>
            </a: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10 160 : 4 = 2540 (kg)</a:t>
            </a:r>
          </a:p>
          <a:p>
            <a:pPr lvl="0" algn="r"/>
            <a:r>
              <a:rPr lang="vi-VN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số: 2 540 ki-lô-gam muối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 Box 23">
            <a:extLst>
              <a:ext uri="{FF2B5EF4-FFF2-40B4-BE49-F238E27FC236}">
                <a16:creationId xmlns:a16="http://schemas.microsoft.com/office/drawing/2014/main" id="{779302DC-BA56-F39D-91BD-5472F4F5E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25" y="2305050"/>
            <a:ext cx="2362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b="1" u="sng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Tóm tắt:</a:t>
            </a:r>
            <a:endParaRPr lang="en-US" altLang="en-US" b="1" u="sng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1" name="Group 52">
            <a:extLst>
              <a:ext uri="{FF2B5EF4-FFF2-40B4-BE49-F238E27FC236}">
                <a16:creationId xmlns:a16="http://schemas.microsoft.com/office/drawing/2014/main" id="{D181685F-ED2C-22E2-3FD1-C310CA963F80}"/>
              </a:ext>
            </a:extLst>
          </p:cNvPr>
          <p:cNvGrpSpPr>
            <a:grpSpLocks/>
          </p:cNvGrpSpPr>
          <p:nvPr/>
        </p:nvGrpSpPr>
        <p:grpSpPr bwMode="auto">
          <a:xfrm>
            <a:off x="3971925" y="2210254"/>
            <a:ext cx="4352926" cy="1752138"/>
            <a:chOff x="1200" y="1005"/>
            <a:chExt cx="2742" cy="1109"/>
          </a:xfrm>
        </p:grpSpPr>
        <p:sp>
          <p:nvSpPr>
            <p:cNvPr id="32" name="Text Box 28">
              <a:extLst>
                <a:ext uri="{FF2B5EF4-FFF2-40B4-BE49-F238E27FC236}">
                  <a16:creationId xmlns:a16="http://schemas.microsoft.com/office/drawing/2014/main" id="{1D233BC5-4211-88A9-12D6-450315369B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2" y="1005"/>
              <a:ext cx="1962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10 160 kg </a:t>
              </a:r>
              <a:r>
                <a:rPr lang="en-US" alt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muối</a:t>
              </a:r>
              <a:endPara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AutoShape 29">
              <a:extLst>
                <a:ext uri="{FF2B5EF4-FFF2-40B4-BE49-F238E27FC236}">
                  <a16:creationId xmlns:a16="http://schemas.microsoft.com/office/drawing/2014/main" id="{86CAD3CF-D0B7-8CBF-30D8-6885FE973969}"/>
                </a:ext>
              </a:extLst>
            </p:cNvPr>
            <p:cNvSpPr>
              <a:spLocks/>
            </p:cNvSpPr>
            <p:nvPr/>
          </p:nvSpPr>
          <p:spPr bwMode="auto">
            <a:xfrm rot="5400000" flipH="1" flipV="1">
              <a:off x="2465" y="124"/>
              <a:ext cx="242" cy="2677"/>
            </a:xfrm>
            <a:prstGeom prst="rightBrace">
              <a:avLst>
                <a:gd name="adj1" fmla="val 145470"/>
                <a:gd name="adj2" fmla="val 50000"/>
              </a:avLst>
            </a:prstGeom>
            <a:noFill/>
            <a:ln w="38100">
              <a:solidFill>
                <a:srgbClr val="CC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Line 30">
              <a:extLst>
                <a:ext uri="{FF2B5EF4-FFF2-40B4-BE49-F238E27FC236}">
                  <a16:creationId xmlns:a16="http://schemas.microsoft.com/office/drawing/2014/main" id="{925B5876-8C17-0E7D-E5D8-1543DA50E0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1" y="1617"/>
              <a:ext cx="2681" cy="9"/>
            </a:xfrm>
            <a:prstGeom prst="line">
              <a:avLst/>
            </a:prstGeom>
            <a:noFill/>
            <a:ln w="38100">
              <a:solidFill>
                <a:srgbClr val="CC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Line 32">
              <a:extLst>
                <a:ext uri="{FF2B5EF4-FFF2-40B4-BE49-F238E27FC236}">
                  <a16:creationId xmlns:a16="http://schemas.microsoft.com/office/drawing/2014/main" id="{C9C6A435-48AB-C244-88D1-038A7E19AB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570"/>
              <a:ext cx="0" cy="83"/>
            </a:xfrm>
            <a:prstGeom prst="line">
              <a:avLst/>
            </a:prstGeom>
            <a:noFill/>
            <a:ln w="38100">
              <a:solidFill>
                <a:srgbClr val="CC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7" name="Group 33">
              <a:extLst>
                <a:ext uri="{FF2B5EF4-FFF2-40B4-BE49-F238E27FC236}">
                  <a16:creationId xmlns:a16="http://schemas.microsoft.com/office/drawing/2014/main" id="{344B662B-AF7D-0CC9-4CF3-BFD9CAFBA2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0" y="1578"/>
              <a:ext cx="2725" cy="536"/>
              <a:chOff x="1440" y="3312"/>
              <a:chExt cx="2536" cy="1188"/>
            </a:xfrm>
          </p:grpSpPr>
          <p:sp>
            <p:nvSpPr>
              <p:cNvPr id="41" name="Line 34">
                <a:extLst>
                  <a:ext uri="{FF2B5EF4-FFF2-40B4-BE49-F238E27FC236}">
                    <a16:creationId xmlns:a16="http://schemas.microsoft.com/office/drawing/2014/main" id="{1ED43647-AF7E-F2DD-E40F-72E096E3AA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6" y="3320"/>
                <a:ext cx="0" cy="184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Line 35">
                <a:extLst>
                  <a:ext uri="{FF2B5EF4-FFF2-40B4-BE49-F238E27FC236}">
                    <a16:creationId xmlns:a16="http://schemas.microsoft.com/office/drawing/2014/main" id="{211E88BA-AAEB-15B4-FAAE-EACEF819C1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5" y="3316"/>
                <a:ext cx="0" cy="184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3" name="Line 36">
                <a:extLst>
                  <a:ext uri="{FF2B5EF4-FFF2-40B4-BE49-F238E27FC236}">
                    <a16:creationId xmlns:a16="http://schemas.microsoft.com/office/drawing/2014/main" id="{68E65E69-582E-0763-913D-71494B5DAB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4" y="3312"/>
                <a:ext cx="0" cy="184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Line 37">
                <a:extLst>
                  <a:ext uri="{FF2B5EF4-FFF2-40B4-BE49-F238E27FC236}">
                    <a16:creationId xmlns:a16="http://schemas.microsoft.com/office/drawing/2014/main" id="{F93455EC-C3C3-794C-4DC3-D82867814D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8" y="3316"/>
                <a:ext cx="0" cy="184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5" name="Group 38">
                <a:extLst>
                  <a:ext uri="{FF2B5EF4-FFF2-40B4-BE49-F238E27FC236}">
                    <a16:creationId xmlns:a16="http://schemas.microsoft.com/office/drawing/2014/main" id="{B7CD9499-3E8E-53D9-DDD8-B90138182A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0" y="3543"/>
                <a:ext cx="1134" cy="957"/>
                <a:chOff x="1488" y="3525"/>
                <a:chExt cx="1134" cy="957"/>
              </a:xfrm>
            </p:grpSpPr>
            <p:sp>
              <p:nvSpPr>
                <p:cNvPr id="46" name="AutoShape 39">
                  <a:extLst>
                    <a:ext uri="{FF2B5EF4-FFF2-40B4-BE49-F238E27FC236}">
                      <a16:creationId xmlns:a16="http://schemas.microsoft.com/office/drawing/2014/main" id="{739E6256-0E54-DC9C-E7B1-9E4CF67EF5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 flipH="1" flipV="1">
                  <a:off x="1717" y="3333"/>
                  <a:ext cx="240" cy="624"/>
                </a:xfrm>
                <a:prstGeom prst="rightBrace">
                  <a:avLst>
                    <a:gd name="adj1" fmla="val 21667"/>
                    <a:gd name="adj2" fmla="val 50000"/>
                  </a:avLst>
                </a:prstGeom>
                <a:noFill/>
                <a:ln w="38100">
                  <a:solidFill>
                    <a:srgbClr val="CC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Text Box 47">
                  <a:extLst>
                    <a:ext uri="{FF2B5EF4-FFF2-40B4-BE49-F238E27FC236}">
                      <a16:creationId xmlns:a16="http://schemas.microsoft.com/office/drawing/2014/main" id="{00A8C33D-ADAB-EBA0-DF5A-08D1AEC6D83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88" y="3748"/>
                  <a:ext cx="1134" cy="7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28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? kg </a:t>
                  </a:r>
                  <a:r>
                    <a:rPr lang="en-US" altLang="en-US" sz="2800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muối</a:t>
                  </a:r>
                  <a:endParaRPr lang="en-US" altLang="en-US" sz="28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74694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A8FB43B-1035-1F89-21F9-DE2A0F6BB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344014" y="1855838"/>
            <a:ext cx="3638595" cy="47108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16063E-9A8C-E8D6-BEE5-26006D77476B}"/>
              </a:ext>
            </a:extLst>
          </p:cNvPr>
          <p:cNvSpPr txBox="1"/>
          <p:nvPr/>
        </p:nvSpPr>
        <p:spPr>
          <a:xfrm>
            <a:off x="2164044" y="18052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6C3ABE-27E6-69AB-9ACD-F47DC3BED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1722569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C9D7D1-786A-B473-A93A-A25D132AA998}"/>
              </a:ext>
            </a:extLst>
          </p:cNvPr>
          <p:cNvSpPr txBox="1"/>
          <p:nvPr/>
        </p:nvSpPr>
        <p:spPr>
          <a:xfrm>
            <a:off x="2164044" y="27862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ECC7B3-3FD8-D78D-2D20-0040FECF3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2703581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415F46-50AE-F12C-3795-9EE0B6E50AF9}"/>
              </a:ext>
            </a:extLst>
          </p:cNvPr>
          <p:cNvSpPr txBox="1"/>
          <p:nvPr/>
        </p:nvSpPr>
        <p:spPr>
          <a:xfrm>
            <a:off x="2164044" y="37672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D47914-44B4-4E9E-38AA-CFB317D27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3684593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6B4A89-3743-4649-32FB-CEE071E59D38}"/>
              </a:ext>
            </a:extLst>
          </p:cNvPr>
          <p:cNvSpPr txBox="1"/>
          <p:nvPr/>
        </p:nvSpPr>
        <p:spPr>
          <a:xfrm>
            <a:off x="2164044" y="47482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DB0D52-492D-30DF-DB82-7CEF07A69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466560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C1881C-EB2F-4FC5-9BDA-46A8F54DE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675" y="513454"/>
            <a:ext cx="5200339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373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2" grpId="0" uiExpand="1" build="p"/>
      <p:bldP spid="14" grpId="0" uiExpand="1" build="p"/>
      <p:bldP spid="1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938BFFE2-A27E-4FFE-8AB3-C28C492A0591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E3F410-1EB5-4D7C-ABC7-E5101F9BCEE4}"/>
              </a:ext>
            </a:extLst>
          </p:cNvPr>
          <p:cNvSpPr txBox="1"/>
          <p:nvPr/>
        </p:nvSpPr>
        <p:spPr>
          <a:xfrm>
            <a:off x="885825" y="2533869"/>
            <a:ext cx="105155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tài khoản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để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hỗ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nhất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quá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sử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án</a:t>
            </a: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56975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1FB059-D895-E6F6-1D4F-8EAEDB240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85B660-B52F-CADF-A2AC-E0AF74D7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93"/>
            <a:ext cx="12192000" cy="68493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641A87-3D97-2C94-FB3F-F5D60E351F3E}"/>
              </a:ext>
            </a:extLst>
          </p:cNvPr>
          <p:cNvGrpSpPr/>
          <p:nvPr/>
        </p:nvGrpSpPr>
        <p:grpSpPr>
          <a:xfrm>
            <a:off x="1137327" y="258025"/>
            <a:ext cx="9070848" cy="4525074"/>
            <a:chOff x="3794743" y="1625558"/>
            <a:chExt cx="6238916" cy="45250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BD43C7-C392-7AF1-C9C2-00692C86E2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AF637B-50CA-8068-07AE-238F63861850}"/>
                </a:ext>
              </a:extLst>
            </p:cNvPr>
            <p:cNvSpPr txBox="1"/>
            <p:nvPr/>
          </p:nvSpPr>
          <p:spPr>
            <a:xfrm>
              <a:off x="4321868" y="3435235"/>
              <a:ext cx="548693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Chú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Sóc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Nâu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đang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cố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gắng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nhặt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những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hạt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dẻ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để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mang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về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tổ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.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em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hãy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giúp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đỡ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chú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Sóc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Nâu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bằng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cách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trả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lời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đúng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câu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hỏi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nhé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!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7" name="Picture 5" descr="C:\Users\ADMIN\Desktop\Tai nguyen thiet ke tro choi\Bảng gỗ\choi.png">
            <a:extLst>
              <a:ext uri="{FF2B5EF4-FFF2-40B4-BE49-F238E27FC236}">
                <a16:creationId xmlns:a16="http://schemas.microsoft.com/office/drawing/2014/main" id="{D8084236-C7FF-8BE3-92CA-191C24ED9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832" y="244728"/>
            <a:ext cx="3044776" cy="11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75CC0B8A-BDCA-3C9F-B207-02F8BDAC7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24478" y="1184536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2CE1F816-3DA3-C622-2D10-D2DA1B7B85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10" y="3130231"/>
            <a:ext cx="2975163" cy="33057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07781B6-877C-EE23-CB9F-E0615A0EDD6E}"/>
              </a:ext>
            </a:extLst>
          </p:cNvPr>
          <p:cNvSpPr/>
          <p:nvPr/>
        </p:nvSpPr>
        <p:spPr>
          <a:xfrm>
            <a:off x="3907278" y="585164"/>
            <a:ext cx="3970421" cy="8733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SÓC NÂU NHẶT HẠT DẺ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1729D8-284E-D10A-66CA-FFB40D7E8A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55" y="4677043"/>
            <a:ext cx="2822186" cy="1814526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5742B8B8-4C16-F72B-D126-E7BBAD2171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2926" y="5326674"/>
            <a:ext cx="713154" cy="907651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  <a:extLst>
              <a:ext uri="{FF2B5EF4-FFF2-40B4-BE49-F238E27FC236}">
                <a16:creationId xmlns:a16="http://schemas.microsoft.com/office/drawing/2014/main" id="{7C4EB8EE-99F4-E78A-B37E-0AEF9A083C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6130" y="5345268"/>
            <a:ext cx="713154" cy="907651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  <a:extLst>
              <a:ext uri="{FF2B5EF4-FFF2-40B4-BE49-F238E27FC236}">
                <a16:creationId xmlns:a16="http://schemas.microsoft.com/office/drawing/2014/main" id="{36A24ECB-92A6-82E8-5AAF-5A711CE5F6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0695" y="5345268"/>
            <a:ext cx="713154" cy="907651"/>
          </a:xfrm>
          <a:prstGeom prst="rect">
            <a:avLst/>
          </a:prstGeom>
        </p:spPr>
      </p:pic>
      <p:pic>
        <p:nvPicPr>
          <p:cNvPr id="15" name="Picture 14">
            <a:hlinkClick r:id="" action="ppaction://noaction"/>
            <a:extLst>
              <a:ext uri="{FF2B5EF4-FFF2-40B4-BE49-F238E27FC236}">
                <a16:creationId xmlns:a16="http://schemas.microsoft.com/office/drawing/2014/main" id="{DF23CFF5-7851-856A-0079-069857574B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2751" y="5287334"/>
            <a:ext cx="713154" cy="90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2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70F352-E4B8-ABEA-DD70-13CEE4E4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285C7F-E4D0-BD78-1853-B5B636183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693"/>
            <a:ext cx="12192000" cy="6849307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73BE040-2129-16C3-1536-5D407E670A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7740A4A-D913-3BB9-99DF-D25E2E3B1CAA}"/>
              </a:ext>
            </a:extLst>
          </p:cNvPr>
          <p:cNvGrpSpPr/>
          <p:nvPr/>
        </p:nvGrpSpPr>
        <p:grpSpPr>
          <a:xfrm>
            <a:off x="3620300" y="-179517"/>
            <a:ext cx="7182176" cy="2886261"/>
            <a:chOff x="5318213" y="-339813"/>
            <a:chExt cx="7182176" cy="2886261"/>
          </a:xfrm>
        </p:grpSpPr>
        <p:sp>
          <p:nvSpPr>
            <p:cNvPr id="6" name="Google Shape;409;p13">
              <a:extLst>
                <a:ext uri="{FF2B5EF4-FFF2-40B4-BE49-F238E27FC236}">
                  <a16:creationId xmlns:a16="http://schemas.microsoft.com/office/drawing/2014/main" id="{0FCEEB81-22C5-5D5F-21B2-F3A918783C10}"/>
                </a:ext>
              </a:extLst>
            </p:cNvPr>
            <p:cNvSpPr/>
            <p:nvPr/>
          </p:nvSpPr>
          <p:spPr>
            <a:xfrm>
              <a:off x="5318213" y="1303104"/>
              <a:ext cx="6374600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Tính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nhẩm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: 15 000 x 4 = ?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1A2987-A834-8069-5D95-D1F01FBCD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0318" y="-339813"/>
              <a:ext cx="2850071" cy="2533396"/>
            </a:xfrm>
            <a:prstGeom prst="rect">
              <a:avLst/>
            </a:prstGeom>
          </p:spPr>
        </p:pic>
      </p:grpSp>
      <p:sp>
        <p:nvSpPr>
          <p:cNvPr id="8" name="Rounded Rectangle 24">
            <a:extLst>
              <a:ext uri="{FF2B5EF4-FFF2-40B4-BE49-F238E27FC236}">
                <a16:creationId xmlns:a16="http://schemas.microsoft.com/office/drawing/2014/main" id="{BCF5303D-F5AA-BC49-E2FD-6A771112407E}"/>
              </a:ext>
            </a:extLst>
          </p:cNvPr>
          <p:cNvSpPr/>
          <p:nvPr/>
        </p:nvSpPr>
        <p:spPr>
          <a:xfrm>
            <a:off x="784674" y="3332311"/>
            <a:ext cx="2098486" cy="98175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A. 70 000</a:t>
            </a:r>
          </a:p>
        </p:txBody>
      </p:sp>
      <p:sp>
        <p:nvSpPr>
          <p:cNvPr id="9" name="Rounded Rectangle 25">
            <a:extLst>
              <a:ext uri="{FF2B5EF4-FFF2-40B4-BE49-F238E27FC236}">
                <a16:creationId xmlns:a16="http://schemas.microsoft.com/office/drawing/2014/main" id="{3D50BB25-4899-6DC1-82EC-1E962D9BC7EA}"/>
              </a:ext>
            </a:extLst>
          </p:cNvPr>
          <p:cNvSpPr/>
          <p:nvPr/>
        </p:nvSpPr>
        <p:spPr>
          <a:xfrm>
            <a:off x="3699895" y="3332311"/>
            <a:ext cx="2096310" cy="100130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B. 50 000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FE42AADD-CD7F-E081-9929-31430DB3855D}"/>
              </a:ext>
            </a:extLst>
          </p:cNvPr>
          <p:cNvSpPr/>
          <p:nvPr/>
        </p:nvSpPr>
        <p:spPr>
          <a:xfrm>
            <a:off x="6462690" y="3332311"/>
            <a:ext cx="2224110" cy="100179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C. 60 000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233BBA8B-DD44-CB85-AA53-819E197268B2}"/>
              </a:ext>
            </a:extLst>
          </p:cNvPr>
          <p:cNvSpPr/>
          <p:nvPr/>
        </p:nvSpPr>
        <p:spPr>
          <a:xfrm>
            <a:off x="9348047" y="3332311"/>
            <a:ext cx="2296158" cy="100179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D. 80 000</a:t>
            </a:r>
          </a:p>
        </p:txBody>
      </p:sp>
      <p:pic>
        <p:nvPicPr>
          <p:cNvPr id="12" name="Đ">
            <a:extLst>
              <a:ext uri="{FF2B5EF4-FFF2-40B4-BE49-F238E27FC236}">
                <a16:creationId xmlns:a16="http://schemas.microsoft.com/office/drawing/2014/main" id="{66C4DA9B-6C77-036F-8192-44470E77C37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6582636" y="4231948"/>
            <a:ext cx="1794476" cy="2204020"/>
          </a:xfrm>
          <a:prstGeom prst="rect">
            <a:avLst/>
          </a:prstGeom>
        </p:spPr>
      </p:pic>
      <p:pic>
        <p:nvPicPr>
          <p:cNvPr id="13" name="B">
            <a:extLst>
              <a:ext uri="{FF2B5EF4-FFF2-40B4-BE49-F238E27FC236}">
                <a16:creationId xmlns:a16="http://schemas.microsoft.com/office/drawing/2014/main" id="{FEC5A74A-F358-01FD-5AED-55C54A129C2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842352" y="4468607"/>
            <a:ext cx="2074864" cy="2086142"/>
          </a:xfrm>
          <a:prstGeom prst="rect">
            <a:avLst/>
          </a:prstGeom>
        </p:spPr>
      </p:pic>
      <p:pic>
        <p:nvPicPr>
          <p:cNvPr id="14" name="C">
            <a:extLst>
              <a:ext uri="{FF2B5EF4-FFF2-40B4-BE49-F238E27FC236}">
                <a16:creationId xmlns:a16="http://schemas.microsoft.com/office/drawing/2014/main" id="{B45CD030-33D0-2029-7A46-56718B2FDF4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829776" y="4336594"/>
            <a:ext cx="2150933" cy="2162623"/>
          </a:xfrm>
          <a:prstGeom prst="rect">
            <a:avLst/>
          </a:prstGeom>
        </p:spPr>
      </p:pic>
      <p:pic>
        <p:nvPicPr>
          <p:cNvPr id="15" name="D">
            <a:extLst>
              <a:ext uri="{FF2B5EF4-FFF2-40B4-BE49-F238E27FC236}">
                <a16:creationId xmlns:a16="http://schemas.microsoft.com/office/drawing/2014/main" id="{A7DAC1FC-A0CB-8F6C-DE09-12E0765D4FF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636054" y="4408372"/>
            <a:ext cx="2008151" cy="2019066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A2E34E2C-EA77-72A3-4AC5-C993356EBA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5562180"/>
            <a:ext cx="894493" cy="873787"/>
          </a:xfrm>
          <a:prstGeom prst="rect">
            <a:avLst/>
          </a:prstGeom>
        </p:spPr>
      </p:pic>
      <p:pic>
        <p:nvPicPr>
          <p:cNvPr id="17" name="teddy-bear-waltz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B328CEDD-AEF9-8718-1B36-F5138E60AD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52595" y="4231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4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CEDC55-FAAA-9626-5E33-178C724F2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31A04E-073B-74E2-293A-9D8A09991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693"/>
            <a:ext cx="12192000" cy="6849307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B78D955-C37F-C8C5-7D60-63431C7D8A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05DA12B-DE84-001E-A6B7-92C64AABA486}"/>
              </a:ext>
            </a:extLst>
          </p:cNvPr>
          <p:cNvGrpSpPr/>
          <p:nvPr/>
        </p:nvGrpSpPr>
        <p:grpSpPr>
          <a:xfrm>
            <a:off x="3399692" y="-115882"/>
            <a:ext cx="7701473" cy="2832485"/>
            <a:chOff x="4323602" y="-286037"/>
            <a:chExt cx="7701473" cy="2832485"/>
          </a:xfrm>
        </p:grpSpPr>
        <p:sp>
          <p:nvSpPr>
            <p:cNvPr id="6" name="Google Shape;409;p13">
              <a:extLst>
                <a:ext uri="{FF2B5EF4-FFF2-40B4-BE49-F238E27FC236}">
                  <a16:creationId xmlns:a16="http://schemas.microsoft.com/office/drawing/2014/main" id="{28631449-2A62-DC54-E7F8-A117CFB847E7}"/>
                </a:ext>
              </a:extLst>
            </p:cNvPr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Tính</a:t>
              </a:r>
              <a:r>
                <a:rPr lang="en-US" sz="28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nhẩm</a:t>
              </a:r>
              <a:r>
                <a:rPr lang="en-US" sz="28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: 22 000 x 4 = ?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AEAFC2-7AA9-97A9-1939-DD45980F9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8" name="Rounded Rectangle 25">
            <a:extLst>
              <a:ext uri="{FF2B5EF4-FFF2-40B4-BE49-F238E27FC236}">
                <a16:creationId xmlns:a16="http://schemas.microsoft.com/office/drawing/2014/main" id="{4636DC45-264D-1D41-C0C3-600FBF9BDBD0}"/>
              </a:ext>
            </a:extLst>
          </p:cNvPr>
          <p:cNvSpPr/>
          <p:nvPr/>
        </p:nvSpPr>
        <p:spPr>
          <a:xfrm>
            <a:off x="784674" y="3380782"/>
            <a:ext cx="2098486" cy="660790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A. 80 000</a:t>
            </a:r>
          </a:p>
        </p:txBody>
      </p:sp>
      <p:sp>
        <p:nvSpPr>
          <p:cNvPr id="9" name="Rounded Rectangle 26">
            <a:extLst>
              <a:ext uri="{FF2B5EF4-FFF2-40B4-BE49-F238E27FC236}">
                <a16:creationId xmlns:a16="http://schemas.microsoft.com/office/drawing/2014/main" id="{0A818D11-109C-ADC8-11E0-6CCEC14F4C84}"/>
              </a:ext>
            </a:extLst>
          </p:cNvPr>
          <p:cNvSpPr/>
          <p:nvPr/>
        </p:nvSpPr>
        <p:spPr>
          <a:xfrm>
            <a:off x="6404720" y="3361231"/>
            <a:ext cx="2096310" cy="67394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C. 90 000</a:t>
            </a:r>
          </a:p>
        </p:txBody>
      </p:sp>
      <p:sp>
        <p:nvSpPr>
          <p:cNvPr id="10" name="Rounded Rectangle 27">
            <a:extLst>
              <a:ext uri="{FF2B5EF4-FFF2-40B4-BE49-F238E27FC236}">
                <a16:creationId xmlns:a16="http://schemas.microsoft.com/office/drawing/2014/main" id="{FD72D89C-190A-F98C-CAC9-CAC85FFA60E5}"/>
              </a:ext>
            </a:extLst>
          </p:cNvPr>
          <p:cNvSpPr/>
          <p:nvPr/>
        </p:nvSpPr>
        <p:spPr>
          <a:xfrm>
            <a:off x="3730176" y="3360742"/>
            <a:ext cx="2080073" cy="67427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B. 88 000</a:t>
            </a:r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FC486342-91B0-3630-44FD-E27F811D47BF}"/>
              </a:ext>
            </a:extLst>
          </p:cNvPr>
          <p:cNvSpPr/>
          <p:nvPr/>
        </p:nvSpPr>
        <p:spPr>
          <a:xfrm>
            <a:off x="9348047" y="3360742"/>
            <a:ext cx="2099553" cy="67427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D. 84 000</a:t>
            </a:r>
          </a:p>
        </p:txBody>
      </p:sp>
      <p:pic>
        <p:nvPicPr>
          <p:cNvPr id="12" name="Đ">
            <a:extLst>
              <a:ext uri="{FF2B5EF4-FFF2-40B4-BE49-F238E27FC236}">
                <a16:creationId xmlns:a16="http://schemas.microsoft.com/office/drawing/2014/main" id="{EF5EB8D2-971C-9122-9F2B-14B4D63016E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3730177" y="4211398"/>
            <a:ext cx="1868059" cy="2294397"/>
          </a:xfrm>
          <a:prstGeom prst="rect">
            <a:avLst/>
          </a:prstGeom>
        </p:spPr>
      </p:pic>
      <p:pic>
        <p:nvPicPr>
          <p:cNvPr id="13" name="B">
            <a:extLst>
              <a:ext uri="{FF2B5EF4-FFF2-40B4-BE49-F238E27FC236}">
                <a16:creationId xmlns:a16="http://schemas.microsoft.com/office/drawing/2014/main" id="{0F11E1A4-1EA9-C09F-E138-A9C35EF5DB8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66502" y="4211398"/>
            <a:ext cx="2159946" cy="2171686"/>
          </a:xfrm>
          <a:prstGeom prst="rect">
            <a:avLst/>
          </a:prstGeom>
        </p:spPr>
      </p:pic>
      <p:pic>
        <p:nvPicPr>
          <p:cNvPr id="14" name="C">
            <a:extLst>
              <a:ext uri="{FF2B5EF4-FFF2-40B4-BE49-F238E27FC236}">
                <a16:creationId xmlns:a16="http://schemas.microsoft.com/office/drawing/2014/main" id="{384F6D73-6A6D-9999-98D0-60AE2B1CDC7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840436" y="4354194"/>
            <a:ext cx="2049951" cy="2061093"/>
          </a:xfrm>
          <a:prstGeom prst="rect">
            <a:avLst/>
          </a:prstGeom>
        </p:spPr>
      </p:pic>
      <p:pic>
        <p:nvPicPr>
          <p:cNvPr id="15" name="D">
            <a:extLst>
              <a:ext uri="{FF2B5EF4-FFF2-40B4-BE49-F238E27FC236}">
                <a16:creationId xmlns:a16="http://schemas.microsoft.com/office/drawing/2014/main" id="{B80D1FD2-ACAC-592B-A1DD-A5821EC2BC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394116" y="4334109"/>
            <a:ext cx="2090496" cy="2101859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AEE78726-CF2F-CC78-8C35-81F8C8CC99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955" y="5597094"/>
            <a:ext cx="894493" cy="873787"/>
          </a:xfrm>
          <a:prstGeom prst="rect">
            <a:avLst/>
          </a:prstGeom>
        </p:spPr>
      </p:pic>
      <p:pic>
        <p:nvPicPr>
          <p:cNvPr id="17" name="teddy-bear-waltz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CEA6E2C1-C980-C173-14F7-D48A0BF350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25900" y="4162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6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55" y="59225"/>
            <a:ext cx="1919416" cy="1919416"/>
          </a:xfrm>
          <a:prstGeom prst="rect">
            <a:avLst/>
          </a:prstGeom>
        </p:spPr>
      </p:pic>
      <p:grpSp>
        <p:nvGrpSpPr>
          <p:cNvPr id="17" name="组合 11">
            <a:extLst>
              <a:ext uri="{FF2B5EF4-FFF2-40B4-BE49-F238E27FC236}">
                <a16:creationId xmlns:a16="http://schemas.microsoft.com/office/drawing/2014/main" id="{E6A0F28E-BC8C-4596-B3AB-3A9BE99A70D9}"/>
              </a:ext>
            </a:extLst>
          </p:cNvPr>
          <p:cNvGrpSpPr/>
          <p:nvPr/>
        </p:nvGrpSpPr>
        <p:grpSpPr>
          <a:xfrm>
            <a:off x="2990658" y="1049538"/>
            <a:ext cx="5100339" cy="492443"/>
            <a:chOff x="2796376" y="4181475"/>
            <a:chExt cx="6086572" cy="521421"/>
          </a:xfrm>
        </p:grpSpPr>
        <p:sp>
          <p:nvSpPr>
            <p:cNvPr id="18" name="矩形: 圆角 47">
              <a:extLst>
                <a:ext uri="{FF2B5EF4-FFF2-40B4-BE49-F238E27FC236}">
                  <a16:creationId xmlns:a16="http://schemas.microsoft.com/office/drawing/2014/main" id="{3232F514-C144-4AC8-B485-6492AC4B6C7F}"/>
                </a:ext>
              </a:extLst>
            </p:cNvPr>
            <p:cNvSpPr/>
            <p:nvPr/>
          </p:nvSpPr>
          <p:spPr>
            <a:xfrm>
              <a:off x="2796376" y="4181475"/>
              <a:ext cx="6086572" cy="446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  <a:sym typeface="字魂160号-檀宋" panose="00000500000000000000" pitchFamily="2" charset="-122"/>
              </a:endParaRPr>
            </a:p>
          </p:txBody>
        </p:sp>
        <p:sp>
          <p:nvSpPr>
            <p:cNvPr id="19" name="矩形 259">
              <a:extLst>
                <a:ext uri="{FF2B5EF4-FFF2-40B4-BE49-F238E27FC236}">
                  <a16:creationId xmlns:a16="http://schemas.microsoft.com/office/drawing/2014/main" id="{E02D971F-DB7E-4AD2-833D-DEE5033E3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3" y="4181475"/>
              <a:ext cx="5459297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B302D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TOÁN 3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B302D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18C5E05-CE61-4BFB-B1A8-A77D575E5D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3598" y="3338379"/>
            <a:ext cx="2627604" cy="11827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4175D2-BB2E-8E19-CDB6-5F3576B4C9BD}"/>
              </a:ext>
            </a:extLst>
          </p:cNvPr>
          <p:cNvSpPr txBox="1"/>
          <p:nvPr/>
        </p:nvSpPr>
        <p:spPr>
          <a:xfrm>
            <a:off x="1466850" y="1743075"/>
            <a:ext cx="9505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71: CHIA</a:t>
            </a:r>
            <a:r>
              <a:rPr lang="vi-VN" sz="4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SỐ CÓ NĂM CHỮ SỐ CHO SỐ CÓ MỘT CHỮ SỐ  </a:t>
            </a:r>
            <a:endParaRPr lang="en-US" sz="48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7435DBF8-BE34-C617-143C-5A561F8BD792}"/>
              </a:ext>
            </a:extLst>
          </p:cNvPr>
          <p:cNvSpPr/>
          <p:nvPr/>
        </p:nvSpPr>
        <p:spPr>
          <a:xfrm>
            <a:off x="205272" y="1337880"/>
            <a:ext cx="11781453" cy="5430668"/>
          </a:xfrm>
          <a:custGeom>
            <a:avLst/>
            <a:gdLst>
              <a:gd name="connsiteX0" fmla="*/ 0 w 11781453"/>
              <a:gd name="connsiteY0" fmla="*/ 736018 h 5430668"/>
              <a:gd name="connsiteX1" fmla="*/ 736018 w 11781453"/>
              <a:gd name="connsiteY1" fmla="*/ 0 h 5430668"/>
              <a:gd name="connsiteX2" fmla="*/ 11045435 w 11781453"/>
              <a:gd name="connsiteY2" fmla="*/ 0 h 5430668"/>
              <a:gd name="connsiteX3" fmla="*/ 11781453 w 11781453"/>
              <a:gd name="connsiteY3" fmla="*/ 736018 h 5430668"/>
              <a:gd name="connsiteX4" fmla="*/ 11781453 w 11781453"/>
              <a:gd name="connsiteY4" fmla="*/ 4694650 h 5430668"/>
              <a:gd name="connsiteX5" fmla="*/ 11045435 w 11781453"/>
              <a:gd name="connsiteY5" fmla="*/ 5430668 h 5430668"/>
              <a:gd name="connsiteX6" fmla="*/ 736018 w 11781453"/>
              <a:gd name="connsiteY6" fmla="*/ 5430668 h 5430668"/>
              <a:gd name="connsiteX7" fmla="*/ 0 w 11781453"/>
              <a:gd name="connsiteY7" fmla="*/ 4694650 h 5430668"/>
              <a:gd name="connsiteX8" fmla="*/ 0 w 11781453"/>
              <a:gd name="connsiteY8" fmla="*/ 736018 h 543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1453" h="5430668" fill="none" extrusionOk="0">
                <a:moveTo>
                  <a:pt x="0" y="736018"/>
                </a:moveTo>
                <a:cubicBezTo>
                  <a:pt x="1701" y="375557"/>
                  <a:pt x="366013" y="61236"/>
                  <a:pt x="736018" y="0"/>
                </a:cubicBezTo>
                <a:cubicBezTo>
                  <a:pt x="4115190" y="72427"/>
                  <a:pt x="8611225" y="61419"/>
                  <a:pt x="11045435" y="0"/>
                </a:cubicBezTo>
                <a:cubicBezTo>
                  <a:pt x="11448057" y="-26637"/>
                  <a:pt x="11710710" y="308128"/>
                  <a:pt x="11781453" y="736018"/>
                </a:cubicBezTo>
                <a:cubicBezTo>
                  <a:pt x="11882329" y="1853084"/>
                  <a:pt x="11674140" y="3433256"/>
                  <a:pt x="11781453" y="4694650"/>
                </a:cubicBezTo>
                <a:cubicBezTo>
                  <a:pt x="11783463" y="5090942"/>
                  <a:pt x="11444017" y="5421800"/>
                  <a:pt x="11045435" y="5430668"/>
                </a:cubicBezTo>
                <a:cubicBezTo>
                  <a:pt x="5893999" y="5460495"/>
                  <a:pt x="3497488" y="5351362"/>
                  <a:pt x="736018" y="5430668"/>
                </a:cubicBezTo>
                <a:cubicBezTo>
                  <a:pt x="368047" y="5426313"/>
                  <a:pt x="-37814" y="5108619"/>
                  <a:pt x="0" y="4694650"/>
                </a:cubicBezTo>
                <a:cubicBezTo>
                  <a:pt x="50037" y="2827504"/>
                  <a:pt x="770" y="1735178"/>
                  <a:pt x="0" y="736018"/>
                </a:cubicBezTo>
                <a:close/>
              </a:path>
              <a:path w="11781453" h="5430668" stroke="0" extrusionOk="0">
                <a:moveTo>
                  <a:pt x="0" y="736018"/>
                </a:moveTo>
                <a:cubicBezTo>
                  <a:pt x="48143" y="342649"/>
                  <a:pt x="340553" y="22975"/>
                  <a:pt x="736018" y="0"/>
                </a:cubicBezTo>
                <a:cubicBezTo>
                  <a:pt x="4508532" y="123000"/>
                  <a:pt x="9560056" y="-96860"/>
                  <a:pt x="11045435" y="0"/>
                </a:cubicBezTo>
                <a:cubicBezTo>
                  <a:pt x="11417496" y="-26241"/>
                  <a:pt x="11810459" y="271048"/>
                  <a:pt x="11781453" y="736018"/>
                </a:cubicBezTo>
                <a:cubicBezTo>
                  <a:pt x="11784626" y="1585429"/>
                  <a:pt x="11875720" y="3869296"/>
                  <a:pt x="11781453" y="4694650"/>
                </a:cubicBezTo>
                <a:cubicBezTo>
                  <a:pt x="11769207" y="5105578"/>
                  <a:pt x="11388545" y="5420295"/>
                  <a:pt x="11045435" y="5430668"/>
                </a:cubicBezTo>
                <a:cubicBezTo>
                  <a:pt x="6135802" y="5269961"/>
                  <a:pt x="2554492" y="5470335"/>
                  <a:pt x="736018" y="5430668"/>
                </a:cubicBezTo>
                <a:cubicBezTo>
                  <a:pt x="250233" y="5414653"/>
                  <a:pt x="-15763" y="5094001"/>
                  <a:pt x="0" y="4694650"/>
                </a:cubicBezTo>
                <a:cubicBezTo>
                  <a:pt x="32216" y="3822001"/>
                  <a:pt x="57206" y="2367599"/>
                  <a:pt x="0" y="736018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28700" lvl="0" indent="-5715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 và thực hiện được phép chia số có năm chữ số cho số có một chữ số (trường hợp chia hết)</a:t>
            </a:r>
          </a:p>
          <a:p>
            <a:pPr marL="1028700" lvl="0" indent="-5715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hiện được tính nhẩm trong trường hợp đơn giản.</a:t>
            </a:r>
          </a:p>
          <a:p>
            <a:pPr marL="1028700" lvl="0" indent="-5715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vi-VN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 thực hành vào giải một số bài tập, bài toán có lời văn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(một bước tính) liên quan đến phép chia số có năm chữ số cho số có một chữ số.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7AB8D-3825-18D4-D9A4-ED7A2E8B0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263" y="142673"/>
            <a:ext cx="4993057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1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4047" y="1077894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5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10475" y="352788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>
              <a:alpha val="93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5AD801-54B8-F29C-D457-9CD3C2C7D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425" y="557212"/>
            <a:ext cx="9277350" cy="5680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CF237DA-6CCA-C9D1-2778-D6148A744386}"/>
              </a:ext>
            </a:extLst>
          </p:cNvPr>
          <p:cNvSpPr/>
          <p:nvPr/>
        </p:nvSpPr>
        <p:spPr>
          <a:xfrm>
            <a:off x="1243186" y="5332667"/>
            <a:ext cx="9691514" cy="887158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biết mỗi trang trại có bao nhiêu con vịt ta làm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A606CDF-02AB-7F7A-FA97-923AD81E1A52}"/>
              </a:ext>
            </a:extLst>
          </p:cNvPr>
          <p:cNvSpPr/>
          <p:nvPr/>
        </p:nvSpPr>
        <p:spPr>
          <a:xfrm>
            <a:off x="4272644" y="178253"/>
            <a:ext cx="3147331" cy="838200"/>
          </a:xfrm>
          <a:prstGeom prst="roundRect">
            <a:avLst>
              <a:gd name="adj" fmla="val 24459"/>
            </a:avLst>
          </a:prstGeom>
          <a:solidFill>
            <a:srgbClr val="FFFF00"/>
          </a:solidFill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17 486 : 2 = ?</a:t>
            </a:r>
          </a:p>
        </p:txBody>
      </p:sp>
    </p:spTree>
    <p:extLst>
      <p:ext uri="{BB962C8B-B14F-4D97-AF65-F5344CB8AC3E}">
        <p14:creationId xmlns:p14="http://schemas.microsoft.com/office/powerpoint/2010/main" val="30293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5BED9693-7297-41A6-89C4-BAD052E1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9F519B5-4D29-4A80-8881-1627C75A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701006"/>
            <a:ext cx="18890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17 486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08904430-3EAA-4F15-9EA7-828DF6A7C50C}"/>
              </a:ext>
            </a:extLst>
          </p:cNvPr>
          <p:cNvGrpSpPr>
            <a:grpSpLocks/>
          </p:cNvGrpSpPr>
          <p:nvPr/>
        </p:nvGrpSpPr>
        <p:grpSpPr bwMode="auto">
          <a:xfrm>
            <a:off x="2338710" y="1767124"/>
            <a:ext cx="1045599" cy="1128023"/>
            <a:chOff x="2299" y="1252"/>
            <a:chExt cx="438" cy="51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6C9F9F2-A2C4-422A-B976-591DC9E8259C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ED598A2-CD5B-45F0-99AA-80B5D9F04CBE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52"/>
              <a:ext cx="0" cy="517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70DED31A-E6EC-4700-9762-1E2767C27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144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A6CC2B06-D191-4453-A495-4637A959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967" y="2130867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6D4CA91C-7CC5-462B-8379-CED460C4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379" y="212983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0A75D4-FF8A-4F1D-9832-F9E61196AD65}"/>
              </a:ext>
            </a:extLst>
          </p:cNvPr>
          <p:cNvSpPr txBox="1"/>
          <p:nvPr/>
        </p:nvSpPr>
        <p:spPr>
          <a:xfrm>
            <a:off x="3921114" y="1621303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17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16, 17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80BC05-1060-45DF-A439-DFF6F8295711}"/>
              </a:ext>
            </a:extLst>
          </p:cNvPr>
          <p:cNvSpPr txBox="1"/>
          <p:nvPr/>
        </p:nvSpPr>
        <p:spPr>
          <a:xfrm>
            <a:off x="3953011" y="2716134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4; </a:t>
            </a:r>
            <a:r>
              <a:rPr lang="en-US" sz="320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14;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7,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14, 14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1" name="TextBox 36">
            <a:extLst>
              <a:ext uri="{FF2B5EF4-FFF2-40B4-BE49-F238E27FC236}">
                <a16:creationId xmlns:a16="http://schemas.microsoft.com/office/drawing/2014/main" id="{816391FD-A008-4A4F-9A14-44CB00A45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555" y="247667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id="{82DBECD5-F1E9-4EDC-8505-4EB5F7E7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019" y="2565200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id="{B44A66DF-D255-4134-A605-32433E99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152" y="2568103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842F0491-4E82-498F-AE6E-7679A1A11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702" y="2945208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A1A70B-4578-4545-90B2-DDA0807EE4F3}"/>
              </a:ext>
            </a:extLst>
          </p:cNvPr>
          <p:cNvSpPr/>
          <p:nvPr/>
        </p:nvSpPr>
        <p:spPr>
          <a:xfrm>
            <a:off x="4593264" y="5753128"/>
            <a:ext cx="4626935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cs typeface="Arial" panose="020B0604020202020204" pitchFamily="34" charset="0"/>
              </a:rPr>
              <a:t>17 486 : 2 = 8 743</a:t>
            </a:r>
          </a:p>
        </p:txBody>
      </p:sp>
      <p:sp>
        <p:nvSpPr>
          <p:cNvPr id="59" name="TextBox 38">
            <a:extLst>
              <a:ext uri="{FF2B5EF4-FFF2-40B4-BE49-F238E27FC236}">
                <a16:creationId xmlns:a16="http://schemas.microsoft.com/office/drawing/2014/main" id="{CEEA57E8-346F-4868-9430-B094ED4D0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366" y="294520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0" name="TextBox 36">
            <a:extLst>
              <a:ext uri="{FF2B5EF4-FFF2-40B4-BE49-F238E27FC236}">
                <a16:creationId xmlns:a16="http://schemas.microsoft.com/office/drawing/2014/main" id="{98FC677D-0891-4484-AD22-F41AB0A0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079" y="247667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1415" y="3394816"/>
            <a:ext cx="663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3" name="TextBox 38">
            <a:extLst>
              <a:ext uri="{FF2B5EF4-FFF2-40B4-BE49-F238E27FC236}">
                <a16:creationId xmlns:a16="http://schemas.microsoft.com/office/drawing/2014/main" id="{153D5443-BDA1-43A6-805B-11D35CFE2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423" y="248091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DD5AF5-EE72-4885-A626-399E9910818C}"/>
              </a:ext>
            </a:extLst>
          </p:cNvPr>
          <p:cNvSpPr txBox="1"/>
          <p:nvPr/>
        </p:nvSpPr>
        <p:spPr>
          <a:xfrm>
            <a:off x="3845925" y="3721165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8; 8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8, 8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FD8445B-77C9-45A0-BD43-5C8B509B852A}"/>
              </a:ext>
            </a:extLst>
          </p:cNvPr>
          <p:cNvSpPr/>
          <p:nvPr/>
        </p:nvSpPr>
        <p:spPr>
          <a:xfrm>
            <a:off x="4463144" y="511628"/>
            <a:ext cx="3147331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17 486 : 2 = 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7AF3F56-4504-4DDB-BC9C-3BFA86FB6D83}"/>
              </a:ext>
            </a:extLst>
          </p:cNvPr>
          <p:cNvSpPr txBox="1"/>
          <p:nvPr/>
        </p:nvSpPr>
        <p:spPr>
          <a:xfrm>
            <a:off x="3835039" y="4613794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6; 6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6, 6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5" grpId="0"/>
      <p:bldP spid="56" grpId="0" animBg="1"/>
      <p:bldP spid="59" grpId="0"/>
      <p:bldP spid="60" grpId="0"/>
      <p:bldP spid="61" grpId="0"/>
      <p:bldP spid="63" grpId="0"/>
      <p:bldP spid="64" grpId="0"/>
      <p:bldP spid="65" grpId="0" animBg="1"/>
      <p:bldP spid="6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674</Words>
  <Application>Microsoft Office PowerPoint</Application>
  <PresentationFormat>Widescreen</PresentationFormat>
  <Paragraphs>149</Paragraphs>
  <Slides>16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HanaMinB</vt:lpstr>
      <vt:lpstr>ITC Avant Garde Std Bk</vt:lpstr>
      <vt:lpstr>字魂131号-酷乐潮玩体</vt:lpstr>
      <vt:lpstr>Arial</vt:lpstr>
      <vt:lpstr>Calibri</vt:lpstr>
      <vt:lpstr>Calibri Light</vt:lpstr>
      <vt:lpstr>Cambria</vt:lpstr>
      <vt:lpstr>Tahoma</vt:lpstr>
      <vt:lpstr>Times New Roman</vt:lpstr>
      <vt:lpstr>UTM Avo</vt:lpstr>
      <vt:lpstr>Wingdings</vt:lpstr>
      <vt:lpstr>Office 主题</vt:lpstr>
      <vt:lpstr>Office Theme</vt:lpstr>
      <vt:lpstr>2_Office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21</cp:revision>
  <dcterms:created xsi:type="dcterms:W3CDTF">2023-02-06T06:27:00Z</dcterms:created>
  <dcterms:modified xsi:type="dcterms:W3CDTF">2023-02-06T14:27:04Z</dcterms:modified>
</cp:coreProperties>
</file>