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02" r:id="rId3"/>
    <p:sldMasterId id="2147483711" r:id="rId4"/>
    <p:sldMasterId id="2147483730" r:id="rId5"/>
    <p:sldMasterId id="2147483754" r:id="rId6"/>
    <p:sldMasterId id="2147483767" r:id="rId7"/>
  </p:sldMasterIdLst>
  <p:notesMasterIdLst>
    <p:notesMasterId r:id="rId32"/>
  </p:notesMasterIdLst>
  <p:sldIdLst>
    <p:sldId id="2007577116" r:id="rId8"/>
    <p:sldId id="2007577119" r:id="rId9"/>
    <p:sldId id="2007577158" r:id="rId10"/>
    <p:sldId id="2007577159" r:id="rId11"/>
    <p:sldId id="2007577160" r:id="rId12"/>
    <p:sldId id="2007577161" r:id="rId13"/>
    <p:sldId id="256" r:id="rId14"/>
    <p:sldId id="371" r:id="rId15"/>
    <p:sldId id="703" r:id="rId16"/>
    <p:sldId id="2007577125" r:id="rId17"/>
    <p:sldId id="2007577162" r:id="rId18"/>
    <p:sldId id="2007577163" r:id="rId19"/>
    <p:sldId id="2928" r:id="rId20"/>
    <p:sldId id="526" r:id="rId21"/>
    <p:sldId id="289" r:id="rId22"/>
    <p:sldId id="362" r:id="rId23"/>
    <p:sldId id="2007577098" r:id="rId24"/>
    <p:sldId id="2007577099" r:id="rId25"/>
    <p:sldId id="2007577100" r:id="rId26"/>
    <p:sldId id="2007577103" r:id="rId27"/>
    <p:sldId id="2918" r:id="rId28"/>
    <p:sldId id="2007577107" r:id="rId29"/>
    <p:sldId id="2007577108" r:id="rId30"/>
    <p:sldId id="200757711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F950B7-628E-4FF8-814C-26E499C4C2FC}" type="datetimeFigureOut">
              <a:rPr lang="en-US" smtClean="0"/>
              <a:t>15/10/2023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C9A602-76F4-42C1-B746-F13D88920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3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143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4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0EE296A9-FB68-4066-9C41-66C883939AAC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719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3D69FB6-DF1B-4988-9FCE-C193D187BBA9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70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00EE5D66-4CC7-4F04-87D6-B4F0AF4D4E3F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990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3D4A8EF-B06F-4C4C-943B-BE2DE84AEF32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520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546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186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182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364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GVTK: Chu Thị Soa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24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869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9F896A33-98B6-4D5E-B188-3D22DDD2AB39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305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265FA86-E13E-41E3-87A1-711AE66F8EC5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7871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0792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42FEF095-DFC4-4514-A566-5853548516AF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216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B3220-D3E7-4239-BB20-40AE152D945D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167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A1C9-D5BD-4A57-B092-73E6B50DEC7B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56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A803C-5E5A-48DC-8F80-D5DECB12A299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2496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7CE28-A208-49C2-BAFA-429BF4CAA3A8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725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AFCAC-3CC9-4E6F-91F0-DA9CB7158B8C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3291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55747-672F-4697-8417-7D0C7AE06AD3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5529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DCD0-FEE0-4DA9-801E-CAC380224F13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245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FCAEF-1B9B-4156-9E85-7CC2E192B0E3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594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9C66B166-94EE-4E70-A719-43808A53AB69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7919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B8F8-DB52-482D-B2A6-7EB4698BBAC0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1294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A5AF-BA73-4D59-A82E-94FB6D37D5E3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162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4F191-8D22-4BBF-9043-0383C023E856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78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85950" y="342900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40929A"/>
                </a:solidFill>
              </a:rPr>
              <a:t>请在此处输入小标题</a:t>
            </a:r>
          </a:p>
        </p:txBody>
      </p:sp>
    </p:spTree>
    <p:extLst>
      <p:ext uri="{BB962C8B-B14F-4D97-AF65-F5344CB8AC3E}">
        <p14:creationId xmlns:p14="http://schemas.microsoft.com/office/powerpoint/2010/main" val="18820201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31E6-7B3B-4108-8B61-34C78DA9DC56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26997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2EEB-C56F-4E0D-995B-461486B28437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559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415F5-28D8-4AB1-8F7A-A1B1F7B31607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6830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328A5-0D34-455D-B224-96B07059C7DD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5194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6303-C51F-4DE8-8508-480199E4B5CE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3710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C2429-80D0-4E43-B854-597F68B92FB4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215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A3DB1AD3-C944-4EF6-ADF1-13C88EE1FBB4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7296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2CFD4-EB65-485C-9FA1-D18CA44C0F2E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4407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9F9F6-CED4-46FE-879D-72783881CC48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9533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D7979-DF20-486A-B250-3B652BFF0733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374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9A32-D60F-4832-B841-3F8D0E508F30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0382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7033-E391-44D5-8D4D-B9F741A3BB63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8112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F383A-CCBD-4124-A15A-54DDE13D3729}" type="datetime1">
              <a:rPr lang="zh-CN" altLang="en-US" smtClean="0"/>
              <a:t>2023/10/15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GV: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5917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71EA-C430-47CE-AE64-73C942E0475E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0792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DBC5-931A-4638-9677-9AC632970699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7308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D1775-7150-4A3B-8E71-AFA6EFCF569B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5069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197C4-002F-42FA-86EF-DF3AE7E2B1AA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528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081ADD1-DA28-466D-86AA-DE57A43E80D8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90284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E23C-C319-4258-A2D0-DEF4B501786B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1226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EB67E-950A-4F8A-B0C3-CC18D0F6545D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5517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66E7-02F1-4FE4-9AB6-878D8901C376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7098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86E0-F0FB-4557-8C9D-BB6F9A84DC86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698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3147F-3D6F-4B39-A16E-D198953D2DFA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9525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F9DE-604F-4DD9-B41B-11AACCFE9FF7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448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A581F272-7580-4333-9DE2-2A875B9F9011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456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EEBEE535-5BB4-4625-B937-0C26104F33EC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839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6F97798E-3A26-4535-ADD0-F964F3A754A1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986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5B4477A9-B639-44F5-9A3A-283FAFD857E3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63997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12110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5DE010-3045-465D-950A-F6AB3807FA84}"/>
              </a:ext>
            </a:extLst>
          </p:cNvPr>
          <p:cNvSpPr txBox="1"/>
          <p:nvPr userDrawn="1"/>
        </p:nvSpPr>
        <p:spPr>
          <a:xfrm>
            <a:off x="9625379" y="0"/>
            <a:ext cx="26398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83648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778" r:id="rId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78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10" r:id="rId2"/>
  </p:sldLayoutIdLst>
  <p:hf sldNum="0" hd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783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9" r:id="rId2"/>
  </p:sldLayoutIdLst>
  <p:hf sldNum="0" hd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AFC62-8EBC-490E-A323-15F3231ED797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988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B94A5-4399-4FAD-9BB9-4EECEEDE4B31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13D952F-EF0D-4742-8746-F9EA824521E8}"/>
              </a:ext>
            </a:extLst>
          </p:cNvPr>
          <p:cNvSpPr txBox="1"/>
          <p:nvPr userDrawn="1"/>
        </p:nvSpPr>
        <p:spPr>
          <a:xfrm>
            <a:off x="9483367" y="-15325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33249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88E6E-5E46-4C98-8364-A98D263E6092}" type="datetime1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0E897-F605-40B1-8D40-4243598410D7}"/>
              </a:ext>
            </a:extLst>
          </p:cNvPr>
          <p:cNvSpPr txBox="1"/>
          <p:nvPr userDrawn="1"/>
        </p:nvSpPr>
        <p:spPr>
          <a:xfrm>
            <a:off x="9265920" y="94733"/>
            <a:ext cx="2809539" cy="27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771168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4B3D62-DBA3-C584-6239-17E086682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2" y="0"/>
            <a:ext cx="1199915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C73AB5-0357-AAE4-E297-0ED45F4838E0}"/>
              </a:ext>
            </a:extLst>
          </p:cNvPr>
          <p:cNvSpPr/>
          <p:nvPr/>
        </p:nvSpPr>
        <p:spPr>
          <a:xfrm>
            <a:off x="2400300" y="2519660"/>
            <a:ext cx="7524750" cy="15951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ÔN 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BÀI CŨ</a:t>
            </a:r>
          </a:p>
        </p:txBody>
      </p:sp>
    </p:spTree>
    <p:extLst>
      <p:ext uri="{BB962C8B-B14F-4D97-AF65-F5344CB8AC3E}">
        <p14:creationId xmlns:p14="http://schemas.microsoft.com/office/powerpoint/2010/main" val="685668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46E8B1-CD94-AF98-774C-ED740740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FDCED7-99E4-D623-47FE-12AAE39058FA}"/>
              </a:ext>
            </a:extLst>
          </p:cNvPr>
          <p:cNvSpPr/>
          <p:nvPr/>
        </p:nvSpPr>
        <p:spPr>
          <a:xfrm>
            <a:off x="485775" y="409575"/>
            <a:ext cx="11220450" cy="58124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0898F7-E75B-5183-A9E6-406314B299E0}"/>
              </a:ext>
            </a:extLst>
          </p:cNvPr>
          <p:cNvSpPr txBox="1"/>
          <p:nvPr/>
        </p:nvSpPr>
        <p:spPr>
          <a:xfrm>
            <a:off x="4038600" y="1495425"/>
            <a:ext cx="4524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</a:rPr>
              <a:t>đọc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truyện</a:t>
            </a:r>
            <a:endParaRPr lang="en-US" sz="4400" b="1" dirty="0">
              <a:solidFill>
                <a:srgbClr val="0000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553149-62DA-66F4-22C2-A5246523AEBC}"/>
              </a:ext>
            </a:extLst>
          </p:cNvPr>
          <p:cNvSpPr txBox="1"/>
          <p:nvPr/>
        </p:nvSpPr>
        <p:spPr>
          <a:xfrm>
            <a:off x="4038600" y="2399169"/>
            <a:ext cx="4524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</a:rPr>
              <a:t>Trường</a:t>
            </a:r>
            <a:r>
              <a:rPr lang="en-US" sz="4400" b="1" dirty="0">
                <a:solidFill>
                  <a:srgbClr val="0000FF"/>
                </a:solidFill>
              </a:rPr>
              <a:t> 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309BCC-880E-26CF-6F55-8AACEA9EB71C}"/>
              </a:ext>
            </a:extLst>
          </p:cNvPr>
          <p:cNvSpPr txBox="1"/>
          <p:nvPr/>
        </p:nvSpPr>
        <p:spPr>
          <a:xfrm>
            <a:off x="4276725" y="3304670"/>
            <a:ext cx="5372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</a:rPr>
              <a:t>Phùng</a:t>
            </a:r>
            <a:r>
              <a:rPr lang="en-US" sz="4400" b="1" dirty="0">
                <a:solidFill>
                  <a:srgbClr val="0000FF"/>
                </a:solidFill>
              </a:rPr>
              <a:t> Minh </a:t>
            </a:r>
            <a:r>
              <a:rPr lang="en-US" sz="4400" b="1" dirty="0" err="1">
                <a:solidFill>
                  <a:srgbClr val="0000FF"/>
                </a:solidFill>
              </a:rPr>
              <a:t>Khánh</a:t>
            </a:r>
            <a:endParaRPr lang="en-US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000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1">
            <a:extLst>
              <a:ext uri="{FF2B5EF4-FFF2-40B4-BE49-F238E27FC236}">
                <a16:creationId xmlns:a16="http://schemas.microsoft.com/office/drawing/2014/main" id="{11061252-45AD-6ED9-D5E5-1D1F64D981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/>
              <a:t>GV thiết kế: Chu Thị Soa</a:t>
            </a:r>
            <a:endParaRPr lang="en-US" altLang="en-US" sz="1400"/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895F26A6-E2BE-94C9-0998-A728AFECB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4">
            <a:extLst>
              <a:ext uri="{FF2B5EF4-FFF2-40B4-BE49-F238E27FC236}">
                <a16:creationId xmlns:a16="http://schemas.microsoft.com/office/drawing/2014/main" id="{BE6B7C70-2151-937E-1129-D25A57F46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371600"/>
            <a:ext cx="60975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</a:rPr>
              <a:t>LUYỆN ĐỌC CÂU</a:t>
            </a:r>
          </a:p>
        </p:txBody>
      </p:sp>
    </p:spTree>
    <p:extLst>
      <p:ext uri="{BB962C8B-B14F-4D97-AF65-F5344CB8AC3E}">
        <p14:creationId xmlns:p14="http://schemas.microsoft.com/office/powerpoint/2010/main" val="2910668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46E8B1-CD94-AF98-774C-ED740740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FDCED7-99E4-D623-47FE-12AAE39058FA}"/>
              </a:ext>
            </a:extLst>
          </p:cNvPr>
          <p:cNvSpPr/>
          <p:nvPr/>
        </p:nvSpPr>
        <p:spPr>
          <a:xfrm>
            <a:off x="104775" y="438150"/>
            <a:ext cx="11791950" cy="58124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267E5B-A07E-77BE-FE5F-BC98124F0871}"/>
              </a:ext>
            </a:extLst>
          </p:cNvPr>
          <p:cNvSpPr txBox="1"/>
          <p:nvPr/>
        </p:nvSpPr>
        <p:spPr>
          <a:xfrm>
            <a:off x="295275" y="2652954"/>
            <a:ext cx="11601450" cy="77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  </a:t>
            </a:r>
            <a:r>
              <a:rPr lang="vi-VN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vi-VN" sz="4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Trần Trường An </a:t>
            </a:r>
            <a:r>
              <a:rPr lang="vi-VN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vi-VN" sz="4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truyện Ngày khai trường</a:t>
            </a:r>
            <a:endParaRPr lang="en-US" sz="42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35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6">
            <a:extLst>
              <a:ext uri="{FF2B5EF4-FFF2-40B4-BE49-F238E27FC236}">
                <a16:creationId xmlns:a16="http://schemas.microsoft.com/office/drawing/2014/main" id="{D8E8B71E-1F17-B4C8-420C-7068796BB6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5603" name="Picture 8">
            <a:extLst>
              <a:ext uri="{FF2B5EF4-FFF2-40B4-BE49-F238E27FC236}">
                <a16:creationId xmlns:a16="http://schemas.microsoft.com/office/drawing/2014/main" id="{1EAEF6FE-E0A9-E62B-61E0-027E7187E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8">
            <a:extLst>
              <a:ext uri="{FF2B5EF4-FFF2-40B4-BE49-F238E27FC236}">
                <a16:creationId xmlns:a16="http://schemas.microsoft.com/office/drawing/2014/main" id="{239DA747-1512-443F-D41E-F86D525CD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0">
            <a:extLst>
              <a:ext uri="{FF2B5EF4-FFF2-40B4-BE49-F238E27FC236}">
                <a16:creationId xmlns:a16="http://schemas.microsoft.com/office/drawing/2014/main" id="{8B2B9778-47AC-F2B8-A614-499DE8CB2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404" y="-546100"/>
            <a:ext cx="793959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400" y="0"/>
            <a:ext cx="6858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5592932" y="3175038"/>
            <a:ext cx="5086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509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2F5400A-C18F-4077-A2C8-B9C355D8A384}"/>
              </a:ext>
            </a:extLst>
          </p:cNvPr>
          <p:cNvSpPr txBox="1"/>
          <p:nvPr/>
        </p:nvSpPr>
        <p:spPr>
          <a:xfrm>
            <a:off x="304800" y="346964"/>
            <a:ext cx="12049125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1" name="Picture 2" descr="20210409090849_wm_shs-tieng-viet-2-tap-1">
            <a:extLst>
              <a:ext uri="{FF2B5EF4-FFF2-40B4-BE49-F238E27FC236}">
                <a16:creationId xmlns:a16="http://schemas.microsoft.com/office/drawing/2014/main" id="{064B8049-C7B7-4F91-833B-8C830CA0C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67518" y="1243036"/>
            <a:ext cx="8523188" cy="5268000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1F6BD2D-D767-4602-B73E-B3B55398EEAC}"/>
              </a:ext>
            </a:extLst>
          </p:cNvPr>
          <p:cNvSpPr/>
          <p:nvPr/>
        </p:nvSpPr>
        <p:spPr>
          <a:xfrm>
            <a:off x="2966506" y="2405468"/>
            <a:ext cx="591345" cy="2202043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ounded Rectangle 3">
            <a:extLst>
              <a:ext uri="{FF2B5EF4-FFF2-40B4-BE49-F238E27FC236}">
                <a16:creationId xmlns:a16="http://schemas.microsoft.com/office/drawing/2014/main" id="{C9249310-2CA5-418E-BA8D-BFF58F02009D}"/>
              </a:ext>
            </a:extLst>
          </p:cNvPr>
          <p:cNvSpPr/>
          <p:nvPr/>
        </p:nvSpPr>
        <p:spPr>
          <a:xfrm>
            <a:off x="1259151" y="5391150"/>
            <a:ext cx="531549" cy="400050"/>
          </a:xfrm>
          <a:prstGeom prst="roundRect">
            <a:avLst/>
          </a:prstGeom>
          <a:noFill/>
          <a:ln w="38100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06C71A-B84B-7BE5-68EF-59736124C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GVTK: Chu Thị Soa</a:t>
            </a:r>
            <a:endParaRPr kumimoji="1" lang="zh-CN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58EB60-8B67-C26A-F5B9-F3D0753EE528}"/>
              </a:ext>
            </a:extLst>
          </p:cNvPr>
          <p:cNvSpPr txBox="1"/>
          <p:nvPr/>
        </p:nvSpPr>
        <p:spPr>
          <a:xfrm>
            <a:off x="7400925" y="2405468"/>
            <a:ext cx="4600575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 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HS</a:t>
            </a:r>
          </a:p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D168A81-8F2C-42C8-B229-B121D299C074}"/>
              </a:ext>
            </a:extLst>
          </p:cNvPr>
          <p:cNvSpPr txBox="1"/>
          <p:nvPr/>
        </p:nvSpPr>
        <p:spPr>
          <a:xfrm>
            <a:off x="1203749" y="177509"/>
            <a:ext cx="10324829" cy="1755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6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2" descr="20210409090849_wm_shs-tieng-viet-2-tap-1">
            <a:extLst>
              <a:ext uri="{FF2B5EF4-FFF2-40B4-BE49-F238E27FC236}">
                <a16:creationId xmlns:a16="http://schemas.microsoft.com/office/drawing/2014/main" id="{02ABB6EF-3A6C-43D3-B7AD-6E286DD6B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79799" y="1467068"/>
            <a:ext cx="8434886" cy="5213423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4062999-467C-4294-9FC9-6F4853B2C25C}"/>
              </a:ext>
            </a:extLst>
          </p:cNvPr>
          <p:cNvSpPr/>
          <p:nvPr/>
        </p:nvSpPr>
        <p:spPr>
          <a:xfrm>
            <a:off x="2034688" y="4804956"/>
            <a:ext cx="4788900" cy="274965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290CCE2A-1530-43E1-BF49-3311BB82EAE0}"/>
              </a:ext>
            </a:extLst>
          </p:cNvPr>
          <p:cNvSpPr/>
          <p:nvPr/>
        </p:nvSpPr>
        <p:spPr>
          <a:xfrm>
            <a:off x="4264331" y="4854265"/>
            <a:ext cx="2333115" cy="274965"/>
          </a:xfrm>
          <a:prstGeom prst="roundRect">
            <a:avLst/>
          </a:prstGeom>
          <a:noFill/>
          <a:ln w="38100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0FD7B0-7DC6-43A3-96A0-4ACCCEC173B1}"/>
              </a:ext>
            </a:extLst>
          </p:cNvPr>
          <p:cNvSpPr txBox="1"/>
          <p:nvPr/>
        </p:nvSpPr>
        <p:spPr>
          <a:xfrm>
            <a:off x="7656993" y="2935932"/>
            <a:ext cx="40532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7CB9C7-C7B0-33C7-267E-6F689AF9A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GVTK: Chu Thị Soa</a:t>
            </a:r>
            <a:endParaRPr kumimoji="1" lang="zh-CN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8B1DEC-8356-AF33-9D87-A2F9312D1BFF}"/>
              </a:ext>
            </a:extLst>
          </p:cNvPr>
          <p:cNvSpPr/>
          <p:nvPr/>
        </p:nvSpPr>
        <p:spPr>
          <a:xfrm>
            <a:off x="2034688" y="3649666"/>
            <a:ext cx="4788900" cy="274965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308F3E1-DA22-BA1D-2F3A-4CBB8E2E1C5A}"/>
              </a:ext>
            </a:extLst>
          </p:cNvPr>
          <p:cNvSpPr/>
          <p:nvPr/>
        </p:nvSpPr>
        <p:spPr>
          <a:xfrm>
            <a:off x="4264331" y="3698975"/>
            <a:ext cx="2333115" cy="274965"/>
          </a:xfrm>
          <a:prstGeom prst="roundRect">
            <a:avLst/>
          </a:prstGeom>
          <a:noFill/>
          <a:ln w="38100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49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6" grpId="0" uiExpand="1" build="p"/>
      <p:bldP spid="3" grpId="0" animBg="1"/>
      <p:bldP spid="3" grpId="1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19E4408-8449-4E3B-899F-341379F7324F}"/>
              </a:ext>
            </a:extLst>
          </p:cNvPr>
          <p:cNvSpPr txBox="1"/>
          <p:nvPr/>
        </p:nvSpPr>
        <p:spPr>
          <a:xfrm>
            <a:off x="1973738" y="11308"/>
            <a:ext cx="68423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6?</a:t>
            </a:r>
          </a:p>
          <a:p>
            <a:pPr algn="just"/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2" descr="20210409090849_wm_shs-tieng-viet-2-tap-1">
            <a:extLst>
              <a:ext uri="{FF2B5EF4-FFF2-40B4-BE49-F238E27FC236}">
                <a16:creationId xmlns:a16="http://schemas.microsoft.com/office/drawing/2014/main" id="{B7135CB8-60C4-43F1-A9FE-6894E05DE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273798" y="1290013"/>
            <a:ext cx="7804881" cy="4533737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287B2B27-6687-4E38-8D92-0818C9F9D166}"/>
              </a:ext>
            </a:extLst>
          </p:cNvPr>
          <p:cNvSpPr/>
          <p:nvPr/>
        </p:nvSpPr>
        <p:spPr>
          <a:xfrm>
            <a:off x="2069822" y="3186681"/>
            <a:ext cx="1692276" cy="315501"/>
          </a:xfrm>
          <a:prstGeom prst="roundRect">
            <a:avLst/>
          </a:prstGeom>
          <a:noFill/>
          <a:ln w="28575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E77F6D-4485-4A61-9E33-BFF83AEA862E}"/>
              </a:ext>
            </a:extLst>
          </p:cNvPr>
          <p:cNvSpPr txBox="1"/>
          <p:nvPr/>
        </p:nvSpPr>
        <p:spPr>
          <a:xfrm>
            <a:off x="767298" y="5755303"/>
            <a:ext cx="10776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94A3FA-1DCC-4A6C-B797-0C3C0BBD6413}"/>
              </a:ext>
            </a:extLst>
          </p:cNvPr>
          <p:cNvSpPr/>
          <p:nvPr/>
        </p:nvSpPr>
        <p:spPr>
          <a:xfrm>
            <a:off x="2034547" y="3186681"/>
            <a:ext cx="4071145" cy="227395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88D886-DFBC-4E42-B717-BE71A688573F}"/>
              </a:ext>
            </a:extLst>
          </p:cNvPr>
          <p:cNvSpPr/>
          <p:nvPr/>
        </p:nvSpPr>
        <p:spPr>
          <a:xfrm>
            <a:off x="2069822" y="2877029"/>
            <a:ext cx="4071145" cy="227395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ounded Rectangle 12">
            <a:extLst>
              <a:ext uri="{FF2B5EF4-FFF2-40B4-BE49-F238E27FC236}">
                <a16:creationId xmlns:a16="http://schemas.microsoft.com/office/drawing/2014/main" id="{70C2DDBE-9BF0-457C-AB94-7B07F8E68527}"/>
              </a:ext>
            </a:extLst>
          </p:cNvPr>
          <p:cNvSpPr/>
          <p:nvPr/>
        </p:nvSpPr>
        <p:spPr>
          <a:xfrm>
            <a:off x="2069822" y="2834824"/>
            <a:ext cx="1623289" cy="30965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4A92BA2-A6B2-46BF-855D-D70C9E0F5E71}"/>
              </a:ext>
            </a:extLst>
          </p:cNvPr>
          <p:cNvSpPr/>
          <p:nvPr/>
        </p:nvSpPr>
        <p:spPr>
          <a:xfrm>
            <a:off x="2024855" y="4905727"/>
            <a:ext cx="4071145" cy="227395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ounded Rectangle 3">
            <a:extLst>
              <a:ext uri="{FF2B5EF4-FFF2-40B4-BE49-F238E27FC236}">
                <a16:creationId xmlns:a16="http://schemas.microsoft.com/office/drawing/2014/main" id="{115463C2-AE00-40E8-85EC-06C03410DE60}"/>
              </a:ext>
            </a:extLst>
          </p:cNvPr>
          <p:cNvSpPr/>
          <p:nvPr/>
        </p:nvSpPr>
        <p:spPr>
          <a:xfrm>
            <a:off x="2000834" y="4861673"/>
            <a:ext cx="2053005" cy="323943"/>
          </a:xfrm>
          <a:prstGeom prst="roundRect">
            <a:avLst/>
          </a:prstGeom>
          <a:noFill/>
          <a:ln w="28575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1B6A3C-7EDA-AF5F-1DFD-0823B2FA7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GVTK: Chu Thị Soa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5809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uiExpand="1" build="p"/>
      <p:bldP spid="20" grpId="0" animBg="1"/>
      <p:bldP spid="20" grpId="1" animBg="1"/>
      <p:bldP spid="21" grpId="0" animBg="1"/>
      <p:bldP spid="21" grpId="1" animBg="1"/>
      <p:bldP spid="22" grpId="0" animBg="1"/>
      <p:bldP spid="24" grpId="0" animBg="1"/>
      <p:bldP spid="24" grpId="1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>
            <a:extLst>
              <a:ext uri="{FF2B5EF4-FFF2-40B4-BE49-F238E27FC236}">
                <a16:creationId xmlns:a16="http://schemas.microsoft.com/office/drawing/2014/main" id="{7CA4F788-6BA7-D2CB-0039-2CF799417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2128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5A3451-F595-A798-63AD-9B32CCC1CB23}"/>
              </a:ext>
            </a:extLst>
          </p:cNvPr>
          <p:cNvSpPr/>
          <p:nvPr/>
        </p:nvSpPr>
        <p:spPr>
          <a:xfrm>
            <a:off x="1136650" y="176213"/>
            <a:ext cx="10161588" cy="2324100"/>
          </a:xfrm>
          <a:prstGeom prst="rect">
            <a:avLst/>
          </a:prstGeom>
          <a:noFill/>
        </p:spPr>
        <p:txBody>
          <a:bodyPr wrap="none">
            <a:prstTxWarp prst="textArchUpPour">
              <a:avLst/>
            </a:prstTxWarp>
            <a:spAutoFit/>
          </a:bodyPr>
          <a:lstStyle/>
          <a:p>
            <a:pPr algn="ctr">
              <a:defRPr/>
            </a:pP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8196" name="TextBox 1">
            <a:extLst>
              <a:ext uri="{FF2B5EF4-FFF2-40B4-BE49-F238E27FC236}">
                <a16:creationId xmlns:a16="http://schemas.microsoft.com/office/drawing/2014/main" id="{99D7CE03-1D09-FF84-0614-0E2B09213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6244" y="1995886"/>
            <a:ext cx="4267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8197" name="TextBox 14">
            <a:extLst>
              <a:ext uri="{FF2B5EF4-FFF2-40B4-BE49-F238E27FC236}">
                <a16:creationId xmlns:a16="http://schemas.microsoft.com/office/drawing/2014/main" id="{825B87EE-4211-17B6-B2BA-B11A45877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3013501"/>
            <a:ext cx="891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 TRỐNG TRƯỜNG EM</a:t>
            </a:r>
            <a:endParaRPr lang="en-US" altLang="en-US" sz="4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198" name="TextBox 15">
            <a:extLst>
              <a:ext uri="{FF2B5EF4-FFF2-40B4-BE49-F238E27FC236}">
                <a16:creationId xmlns:a16="http://schemas.microsoft.com/office/drawing/2014/main" id="{55452EA8-DEE4-2CEF-CCF7-C518252F4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950" y="3848894"/>
            <a:ext cx="4267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 48 </a:t>
            </a:r>
          </a:p>
        </p:txBody>
      </p:sp>
    </p:spTree>
    <p:extLst>
      <p:ext uri="{BB962C8B-B14F-4D97-AF65-F5344CB8AC3E}">
        <p14:creationId xmlns:p14="http://schemas.microsoft.com/office/powerpoint/2010/main" val="117095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04F4364-5CF6-4559-B428-C4756ED043A4}"/>
              </a:ext>
            </a:extLst>
          </p:cNvPr>
          <p:cNvSpPr txBox="1"/>
          <p:nvPr/>
        </p:nvSpPr>
        <p:spPr>
          <a:xfrm>
            <a:off x="743910" y="916018"/>
            <a:ext cx="113375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742950" indent="-742950" algn="just">
              <a:buAutoNum type="alphaUcPeriod"/>
            </a:pP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Theo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dễ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FB4A09D-F6C7-4ABB-9B2A-4B6DBF0E9A04}"/>
              </a:ext>
            </a:extLst>
          </p:cNvPr>
          <p:cNvSpPr/>
          <p:nvPr/>
        </p:nvSpPr>
        <p:spPr>
          <a:xfrm>
            <a:off x="743910" y="1535696"/>
            <a:ext cx="671935" cy="633148"/>
          </a:xfrm>
          <a:prstGeom prst="ellipse">
            <a:avLst/>
          </a:prstGeom>
          <a:noFill/>
          <a:ln w="38100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01CC52C-28CE-4F78-BDAD-727CDA27AC45}"/>
              </a:ext>
            </a:extLst>
          </p:cNvPr>
          <p:cNvSpPr/>
          <p:nvPr/>
        </p:nvSpPr>
        <p:spPr>
          <a:xfrm>
            <a:off x="657225" y="2594529"/>
            <a:ext cx="758620" cy="680643"/>
          </a:xfrm>
          <a:prstGeom prst="ellipse">
            <a:avLst/>
          </a:prstGeom>
          <a:noFill/>
          <a:ln w="38100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DC6AFCF-24B1-4FCE-8DB9-BF10071A1307}"/>
              </a:ext>
            </a:extLst>
          </p:cNvPr>
          <p:cNvSpPr/>
          <p:nvPr/>
        </p:nvSpPr>
        <p:spPr>
          <a:xfrm>
            <a:off x="657225" y="3700857"/>
            <a:ext cx="718051" cy="680643"/>
          </a:xfrm>
          <a:prstGeom prst="ellipse">
            <a:avLst/>
          </a:prstGeom>
          <a:noFill/>
          <a:ln w="38100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C90A19-D3B2-6006-3096-47018A1C5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GVTK: Chu Thị Soa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2974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404" y="-546100"/>
            <a:ext cx="793959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400" y="0"/>
            <a:ext cx="6858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5592932" y="3175038"/>
            <a:ext cx="5086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227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FF661A5-D34D-4B59-B73C-A5AC4E104813}"/>
              </a:ext>
            </a:extLst>
          </p:cNvPr>
          <p:cNvSpPr txBox="1"/>
          <p:nvPr/>
        </p:nvSpPr>
        <p:spPr>
          <a:xfrm>
            <a:off x="1631364" y="151770"/>
            <a:ext cx="7731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20210409090849_wm_shs-tieng-viet-2-tap-1">
            <a:extLst>
              <a:ext uri="{FF2B5EF4-FFF2-40B4-BE49-F238E27FC236}">
                <a16:creationId xmlns:a16="http://schemas.microsoft.com/office/drawing/2014/main" id="{C45216E4-24AA-4003-980A-8E5BE9B8E4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1920652" y="1552940"/>
            <a:ext cx="7153133" cy="4421199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E6EE89F-0409-1F25-636B-8D6CA41B6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GVTK: Chu Thị Soa</a:t>
            </a:r>
            <a:endParaRPr kumimoji="1" lang="zh-CN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AA414A-A47D-A780-5088-7C5D45AB473F}"/>
              </a:ext>
            </a:extLst>
          </p:cNvPr>
          <p:cNvSpPr txBox="1"/>
          <p:nvPr/>
        </p:nvSpPr>
        <p:spPr>
          <a:xfrm>
            <a:off x="1923417" y="5756081"/>
            <a:ext cx="97763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sắp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xếp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tự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bảng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21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ùng Con Chơi Và Học - Bảng Chữ Cái Tiếng Việt | NhatPham0356 | Tiki">
            <a:extLst>
              <a:ext uri="{FF2B5EF4-FFF2-40B4-BE49-F238E27FC236}">
                <a16:creationId xmlns:a16="http://schemas.microsoft.com/office/drawing/2014/main" id="{855A658A-81F6-4CC8-80EE-02BEAB935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t="16945" r="3589" b="16929"/>
          <a:stretch/>
        </p:blipFill>
        <p:spPr bwMode="auto">
          <a:xfrm>
            <a:off x="1733550" y="815090"/>
            <a:ext cx="8496300" cy="6042910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0D02A5-2EBE-137A-87A4-686F6695E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GVTK: Chu Thị Soa</a:t>
            </a:r>
            <a:endParaRPr kumimoji="1" lang="zh-CN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642537-7BB2-030F-1E7B-1EE7DA4CE67E}"/>
              </a:ext>
            </a:extLst>
          </p:cNvPr>
          <p:cNvSpPr txBox="1"/>
          <p:nvPr/>
        </p:nvSpPr>
        <p:spPr>
          <a:xfrm>
            <a:off x="990820" y="171450"/>
            <a:ext cx="10772555" cy="9825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vi-VN" sz="44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960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3B1CE8AC-DE8B-ED24-E91B-D3FC9A252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726831-4D0E-9282-2411-B112C3742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GVTK: Chu Thị Soa</a:t>
            </a:r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162463-BD49-F870-100A-010D518CBCB6}"/>
              </a:ext>
            </a:extLst>
          </p:cNvPr>
          <p:cNvSpPr txBox="1"/>
          <p:nvPr/>
        </p:nvSpPr>
        <p:spPr>
          <a:xfrm>
            <a:off x="2027904" y="835945"/>
            <a:ext cx="8440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NỐI TIẾP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F29738-EDFC-FC95-CBF7-ED119534C8E6}"/>
              </a:ext>
            </a:extLst>
          </p:cNvPr>
          <p:cNvSpPr txBox="1"/>
          <p:nvPr/>
        </p:nvSpPr>
        <p:spPr>
          <a:xfrm>
            <a:off x="1172497" y="1798565"/>
            <a:ext cx="10360742" cy="3035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190625" algn="l"/>
              </a:tabLst>
            </a:pP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-Qua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Dặn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4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YÊU LẮM TRƯỜNG ƠI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421376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F29E29-AFB9-43DB-2795-049B9103C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048849-5720-3AB1-239D-5EB816F8831A}"/>
              </a:ext>
            </a:extLst>
          </p:cNvPr>
          <p:cNvSpPr txBox="1"/>
          <p:nvPr/>
        </p:nvSpPr>
        <p:spPr>
          <a:xfrm>
            <a:off x="533400" y="631825"/>
            <a:ext cx="10725150" cy="5049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Em đã được đọc bản danh sách học sinh nào dưới đây?</a:t>
            </a:r>
          </a:p>
          <a:p>
            <a:pPr algn="just">
              <a:lnSpc>
                <a:spcPct val="150000"/>
              </a:lnSpc>
            </a:pPr>
            <a:r>
              <a:rPr lang="vi-VN" sz="4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Danh sách học sinh đi tham quan</a:t>
            </a:r>
          </a:p>
          <a:p>
            <a:pPr algn="just">
              <a:lnSpc>
                <a:spcPct val="150000"/>
              </a:lnSpc>
            </a:pPr>
            <a:r>
              <a:rPr lang="vi-VN" sz="4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Danh sách học sinh dự thi vẽ tranh</a:t>
            </a:r>
          </a:p>
          <a:p>
            <a:pPr algn="just">
              <a:lnSpc>
                <a:spcPct val="150000"/>
              </a:lnSpc>
            </a:pPr>
            <a:r>
              <a:rPr lang="vi-VN" sz="4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Danh sách Sao Nhi đồng</a:t>
            </a:r>
          </a:p>
        </p:txBody>
      </p:sp>
    </p:spTree>
    <p:extLst>
      <p:ext uri="{BB962C8B-B14F-4D97-AF65-F5344CB8AC3E}">
        <p14:creationId xmlns:p14="http://schemas.microsoft.com/office/powerpoint/2010/main" val="401650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671EE3-9908-1945-9C3F-9239F7B82402}"/>
              </a:ext>
            </a:extLst>
          </p:cNvPr>
          <p:cNvSpPr txBox="1"/>
          <p:nvPr/>
        </p:nvSpPr>
        <p:spPr>
          <a:xfrm>
            <a:off x="752474" y="185261"/>
            <a:ext cx="900112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 biết được thông tin gì khi đọc bản danh sách đó?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B18AF7-8ACE-E5D8-3194-0F297614A02D}"/>
              </a:ext>
            </a:extLst>
          </p:cNvPr>
          <p:cNvSpPr txBox="1"/>
          <p:nvPr/>
        </p:nvSpPr>
        <p:spPr>
          <a:xfrm>
            <a:off x="452437" y="2106990"/>
            <a:ext cx="1128712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Cho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endParaRPr lang="en-US" sz="4400" b="1" i="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Cho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4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599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FE3BC0E5-D2B0-906F-93D2-55C4FDEF5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2128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823A6F-DC22-8A7D-C10A-C2A66DF52FA7}"/>
              </a:ext>
            </a:extLst>
          </p:cNvPr>
          <p:cNvSpPr txBox="1"/>
          <p:nvPr/>
        </p:nvSpPr>
        <p:spPr>
          <a:xfrm>
            <a:off x="3000531" y="2514561"/>
            <a:ext cx="713406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DANH SÁCH HỌC SINH</a:t>
            </a:r>
          </a:p>
        </p:txBody>
      </p:sp>
      <p:sp>
        <p:nvSpPr>
          <p:cNvPr id="4" name="文本框 7">
            <a:extLst>
              <a:ext uri="{FF2B5EF4-FFF2-40B4-BE49-F238E27FC236}">
                <a16:creationId xmlns:a16="http://schemas.microsoft.com/office/drawing/2014/main" id="{C9E6F0C4-55F6-2E6B-DD98-5770145E044F}"/>
              </a:ext>
            </a:extLst>
          </p:cNvPr>
          <p:cNvSpPr txBox="1"/>
          <p:nvPr/>
        </p:nvSpPr>
        <p:spPr>
          <a:xfrm>
            <a:off x="3863797" y="3650397"/>
            <a:ext cx="34323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 baseline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SGK/ 51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433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ỌC DANH SÁCH HỌC SINH">
            <a:hlinkClick r:id="" action="ppaction://media"/>
            <a:extLst>
              <a:ext uri="{FF2B5EF4-FFF2-40B4-BE49-F238E27FC236}">
                <a16:creationId xmlns:a16="http://schemas.microsoft.com/office/drawing/2014/main" id="{B2769E01-5ACB-85B4-B690-A8193BAD15D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0" cy="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FA1467-4180-BFA4-D52F-F782A36C1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GV: Chu </a:t>
            </a:r>
            <a:r>
              <a:rPr lang="en-US" altLang="zh-CN" dirty="0" err="1"/>
              <a:t>Thị</a:t>
            </a:r>
            <a:r>
              <a:rPr lang="en-US" altLang="zh-CN" dirty="0"/>
              <a:t> Soa</a:t>
            </a:r>
            <a:endParaRPr lang="zh-CN" altLang="en-US" dirty="0"/>
          </a:p>
        </p:txBody>
      </p:sp>
      <p:pic>
        <p:nvPicPr>
          <p:cNvPr id="6" name="ĐỌC DANH SÁCH HỌC SINH">
            <a:hlinkClick r:id="" action="ppaction://media"/>
            <a:extLst>
              <a:ext uri="{FF2B5EF4-FFF2-40B4-BE49-F238E27FC236}">
                <a16:creationId xmlns:a16="http://schemas.microsoft.com/office/drawing/2014/main" id="{1ACD4570-0AEF-F73D-9E77-E5D19DC07D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074" y="0"/>
            <a:ext cx="11733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8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436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43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819182-682B-0C15-A95D-F9718603F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4407">
            <a:off x="9853953" y="789326"/>
            <a:ext cx="1799543" cy="11960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026A51-BC21-4DA7-AFD8-7CEC6CC8A5EF}"/>
              </a:ext>
            </a:extLst>
          </p:cNvPr>
          <p:cNvSpPr txBox="1"/>
          <p:nvPr/>
        </p:nvSpPr>
        <p:spPr>
          <a:xfrm>
            <a:off x="3231688" y="1255202"/>
            <a:ext cx="3703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E31A44-0ED5-5CD6-B388-135EE115FBB1}"/>
              </a:ext>
            </a:extLst>
          </p:cNvPr>
          <p:cNvSpPr txBox="1"/>
          <p:nvPr/>
        </p:nvSpPr>
        <p:spPr>
          <a:xfrm>
            <a:off x="1157287" y="2153592"/>
            <a:ext cx="9877425" cy="2365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33E86E2-10B8-AF83-22DC-D3417101F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347096"/>
            <a:ext cx="11068050" cy="616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C9664A2-0C1A-EA94-1BA2-0CC8A45853E0}"/>
              </a:ext>
            </a:extLst>
          </p:cNvPr>
          <p:cNvSpPr/>
          <p:nvPr/>
        </p:nvSpPr>
        <p:spPr>
          <a:xfrm>
            <a:off x="276225" y="600075"/>
            <a:ext cx="704850" cy="561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4F2F593-1A42-5068-8827-260097DCD8C4}"/>
              </a:ext>
            </a:extLst>
          </p:cNvPr>
          <p:cNvSpPr/>
          <p:nvPr/>
        </p:nvSpPr>
        <p:spPr>
          <a:xfrm>
            <a:off x="2000250" y="1704975"/>
            <a:ext cx="704850" cy="561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BBA939B-0B96-9CBB-098D-8CAF749802A1}"/>
              </a:ext>
            </a:extLst>
          </p:cNvPr>
          <p:cNvSpPr/>
          <p:nvPr/>
        </p:nvSpPr>
        <p:spPr>
          <a:xfrm>
            <a:off x="342900" y="5029200"/>
            <a:ext cx="704850" cy="561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1">
            <a:extLst>
              <a:ext uri="{FF2B5EF4-FFF2-40B4-BE49-F238E27FC236}">
                <a16:creationId xmlns:a16="http://schemas.microsoft.com/office/drawing/2014/main" id="{11061252-45AD-6ED9-D5E5-1D1F64D981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/>
              <a:t>GV thiết kế: Chu Thị Soa</a:t>
            </a:r>
            <a:endParaRPr lang="en-US" altLang="en-US" sz="1400"/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895F26A6-E2BE-94C9-0998-A728AFECB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4">
            <a:extLst>
              <a:ext uri="{FF2B5EF4-FFF2-40B4-BE49-F238E27FC236}">
                <a16:creationId xmlns:a16="http://schemas.microsoft.com/office/drawing/2014/main" id="{BE6B7C70-2151-937E-1129-D25A57F46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371600"/>
            <a:ext cx="60975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</a:rPr>
              <a:t>LUYỆN ĐỌC TỪ KHÓ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471</Words>
  <Application>Microsoft Office PowerPoint</Application>
  <PresentationFormat>Widescreen</PresentationFormat>
  <Paragraphs>64</Paragraphs>
  <Slides>24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DengXian</vt:lpstr>
      <vt:lpstr>微软雅黑</vt:lpstr>
      <vt:lpstr>Arial</vt:lpstr>
      <vt:lpstr>Arial Black</vt:lpstr>
      <vt:lpstr>Arial-Rounded</vt:lpstr>
      <vt:lpstr>Calibri</vt:lpstr>
      <vt:lpstr>Calibri Light</vt:lpstr>
      <vt:lpstr>Times New Roman</vt:lpstr>
      <vt:lpstr>https://www.freeppt7.com</vt:lpstr>
      <vt:lpstr>Office 主题</vt:lpstr>
      <vt:lpstr>3_Office 主题</vt:lpstr>
      <vt:lpstr>1_Office 主题</vt:lpstr>
      <vt:lpstr>2_Office 主题</vt:lpstr>
      <vt:lpstr>2_Office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78</cp:revision>
  <dcterms:created xsi:type="dcterms:W3CDTF">2021-07-25T08:29:54Z</dcterms:created>
  <dcterms:modified xsi:type="dcterms:W3CDTF">2023-10-15T03:37:56Z</dcterms:modified>
</cp:coreProperties>
</file>