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302" r:id="rId3"/>
    <p:sldId id="303" r:id="rId4"/>
    <p:sldId id="304" r:id="rId5"/>
    <p:sldId id="305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868"/>
    <a:srgbClr val="59C030"/>
    <a:srgbClr val="F6B843"/>
    <a:srgbClr val="66E5B9"/>
    <a:srgbClr val="F0C9BF"/>
    <a:srgbClr val="F5A45F"/>
    <a:srgbClr val="FFED8E"/>
    <a:srgbClr val="B2E3FC"/>
    <a:srgbClr val="FFF89A"/>
    <a:srgbClr val="F06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69" autoAdjust="0"/>
    <p:restoredTop sz="94660"/>
  </p:normalViewPr>
  <p:slideViewPr>
    <p:cSldViewPr snapToGrid="0">
      <p:cViewPr varScale="1">
        <p:scale>
          <a:sx n="83" d="100"/>
          <a:sy n="83" d="100"/>
        </p:scale>
        <p:origin x="302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8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microsoft.com/office/2007/relationships/hdphoto" Target="../media/hdphoto7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microsoft.com/office/2007/relationships/hdphoto" Target="../media/hdphoto4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F634A7-EB86-4852-9A79-DB1885A7BDBF}"/>
              </a:ext>
            </a:extLst>
          </p:cNvPr>
          <p:cNvSpPr txBox="1"/>
          <p:nvPr/>
        </p:nvSpPr>
        <p:spPr>
          <a:xfrm>
            <a:off x="1476297" y="462165"/>
            <a:ext cx="83724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2023</a:t>
            </a:r>
          </a:p>
          <a:p>
            <a:pPr algn="ctr"/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(qua 10)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20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52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>
            <a:extLst>
              <a:ext uri="{FF2B5EF4-FFF2-40B4-BE49-F238E27FC236}">
                <a16:creationId xmlns:a16="http://schemas.microsoft.com/office/drawing/2014/main" id="{93745C7E-1CE4-2748-849B-3CE8E1FF3D97}"/>
              </a:ext>
            </a:extLst>
          </p:cNvPr>
          <p:cNvSpPr/>
          <p:nvPr/>
        </p:nvSpPr>
        <p:spPr>
          <a:xfrm>
            <a:off x="2979461" y="3834703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2CEE961-23CE-8944-94CF-CD34CAB64088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36473B6-D303-C949-9C38-F846824C503E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26FADD0-9652-B54D-989A-8C703252CD84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A0BF011-35C9-D940-BF42-A1D634C57138}"/>
              </a:ext>
            </a:extLst>
          </p:cNvPr>
          <p:cNvSpPr/>
          <p:nvPr/>
        </p:nvSpPr>
        <p:spPr>
          <a:xfrm>
            <a:off x="3175963" y="5294595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51431" y="97197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687680"/>
              </p:ext>
            </p:extLst>
          </p:nvPr>
        </p:nvGraphicFramePr>
        <p:xfrm>
          <a:off x="1108953" y="2059806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4788681" y="3442140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7348878" y="3433123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8592575" y="344213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9894221" y="3445010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14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BD0EE7F-E743-4545-9C55-0238460A2CF5}"/>
              </a:ext>
            </a:extLst>
          </p:cNvPr>
          <p:cNvGrpSpPr/>
          <p:nvPr/>
        </p:nvGrpSpPr>
        <p:grpSpPr>
          <a:xfrm>
            <a:off x="806040" y="736940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881EE35-0B63-BD49-A179-7AA192F8A6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BA06EB-7260-EF43-843D-2168640B857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7DCDDC0E-9DA3-6549-B5CC-AC63D7DF691D}"/>
              </a:ext>
            </a:extLst>
          </p:cNvPr>
          <p:cNvSpPr txBox="1"/>
          <p:nvPr/>
        </p:nvSpPr>
        <p:spPr>
          <a:xfrm>
            <a:off x="6059890" y="3429000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20400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4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41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F43A5A-CA61-1743-B687-B7AAD52B43A2}"/>
              </a:ext>
            </a:extLst>
          </p:cNvPr>
          <p:cNvSpPr txBox="1"/>
          <p:nvPr/>
        </p:nvSpPr>
        <p:spPr>
          <a:xfrm>
            <a:off x="1211591" y="402349"/>
            <a:ext cx="10180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Bạn Sao hái những cây nấm ghi phép tính có kết quả bằng 12. Hỏi bạn Sao hái được bao nhiêu cây nấm?</a:t>
            </a:r>
            <a:endParaRPr lang="en-VN" sz="2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AF79574-4DB3-2D43-A925-9754A78E45C1}"/>
              </a:ext>
            </a:extLst>
          </p:cNvPr>
          <p:cNvGrpSpPr/>
          <p:nvPr/>
        </p:nvGrpSpPr>
        <p:grpSpPr>
          <a:xfrm>
            <a:off x="566200" y="167314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960697E-7A77-8844-952C-EA0AB6F07B7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CFE6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A296582-3326-2744-9871-A956269A4A7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558E4FD-05A3-6D40-9030-2829C1CA6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17" y="1356456"/>
            <a:ext cx="7345180" cy="5080912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6C0EE869-8E99-BF45-8055-E1BF71451CF6}"/>
              </a:ext>
            </a:extLst>
          </p:cNvPr>
          <p:cNvSpPr/>
          <p:nvPr/>
        </p:nvSpPr>
        <p:spPr>
          <a:xfrm>
            <a:off x="2276841" y="1948721"/>
            <a:ext cx="1485690" cy="2938072"/>
          </a:xfrm>
          <a:custGeom>
            <a:avLst/>
            <a:gdLst>
              <a:gd name="connsiteX0" fmla="*/ 884952 w 1379627"/>
              <a:gd name="connsiteY0" fmla="*/ 0 h 2938072"/>
              <a:gd name="connsiteX1" fmla="*/ 345306 w 1379627"/>
              <a:gd name="connsiteY1" fmla="*/ 164892 h 2938072"/>
              <a:gd name="connsiteX2" fmla="*/ 532 w 1379627"/>
              <a:gd name="connsiteY2" fmla="*/ 794479 h 2938072"/>
              <a:gd name="connsiteX3" fmla="*/ 420257 w 1379627"/>
              <a:gd name="connsiteY3" fmla="*/ 2263515 h 2938072"/>
              <a:gd name="connsiteX4" fmla="*/ 1379627 w 1379627"/>
              <a:gd name="connsiteY4" fmla="*/ 2938072 h 2938072"/>
              <a:gd name="connsiteX0" fmla="*/ 989732 w 1484407"/>
              <a:gd name="connsiteY0" fmla="*/ 0 h 2938072"/>
              <a:gd name="connsiteX1" fmla="*/ 450086 w 1484407"/>
              <a:gd name="connsiteY1" fmla="*/ 164892 h 2938072"/>
              <a:gd name="connsiteX2" fmla="*/ 381 w 1484407"/>
              <a:gd name="connsiteY2" fmla="*/ 1154243 h 2938072"/>
              <a:gd name="connsiteX3" fmla="*/ 525037 w 1484407"/>
              <a:gd name="connsiteY3" fmla="*/ 2263515 h 2938072"/>
              <a:gd name="connsiteX4" fmla="*/ 1484407 w 1484407"/>
              <a:gd name="connsiteY4" fmla="*/ 2938072 h 2938072"/>
              <a:gd name="connsiteX0" fmla="*/ 991051 w 1485726"/>
              <a:gd name="connsiteY0" fmla="*/ 0 h 2938072"/>
              <a:gd name="connsiteX1" fmla="*/ 451405 w 1485726"/>
              <a:gd name="connsiteY1" fmla="*/ 164892 h 2938072"/>
              <a:gd name="connsiteX2" fmla="*/ 1700 w 1485726"/>
              <a:gd name="connsiteY2" fmla="*/ 1154243 h 2938072"/>
              <a:gd name="connsiteX3" fmla="*/ 526356 w 1485726"/>
              <a:gd name="connsiteY3" fmla="*/ 2263515 h 2938072"/>
              <a:gd name="connsiteX4" fmla="*/ 1485726 w 1485726"/>
              <a:gd name="connsiteY4" fmla="*/ 2938072 h 2938072"/>
              <a:gd name="connsiteX0" fmla="*/ 993653 w 1488328"/>
              <a:gd name="connsiteY0" fmla="*/ 0 h 2938072"/>
              <a:gd name="connsiteX1" fmla="*/ 319095 w 1488328"/>
              <a:gd name="connsiteY1" fmla="*/ 224852 h 2938072"/>
              <a:gd name="connsiteX2" fmla="*/ 4302 w 1488328"/>
              <a:gd name="connsiteY2" fmla="*/ 1154243 h 2938072"/>
              <a:gd name="connsiteX3" fmla="*/ 528958 w 1488328"/>
              <a:gd name="connsiteY3" fmla="*/ 2263515 h 2938072"/>
              <a:gd name="connsiteX4" fmla="*/ 1488328 w 1488328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91988 w 1486663"/>
              <a:gd name="connsiteY0" fmla="*/ 0 h 2938072"/>
              <a:gd name="connsiteX1" fmla="*/ 242479 w 1486663"/>
              <a:gd name="connsiteY1" fmla="*/ 314793 h 2938072"/>
              <a:gd name="connsiteX2" fmla="*/ 2637 w 1486663"/>
              <a:gd name="connsiteY2" fmla="*/ 1154243 h 2938072"/>
              <a:gd name="connsiteX3" fmla="*/ 362401 w 1486663"/>
              <a:gd name="connsiteY3" fmla="*/ 2188565 h 2938072"/>
              <a:gd name="connsiteX4" fmla="*/ 1486663 w 1486663"/>
              <a:gd name="connsiteY4" fmla="*/ 2938072 h 2938072"/>
              <a:gd name="connsiteX0" fmla="*/ 991988 w 1486663"/>
              <a:gd name="connsiteY0" fmla="*/ 0 h 2938072"/>
              <a:gd name="connsiteX1" fmla="*/ 242479 w 1486663"/>
              <a:gd name="connsiteY1" fmla="*/ 314793 h 2938072"/>
              <a:gd name="connsiteX2" fmla="*/ 2637 w 1486663"/>
              <a:gd name="connsiteY2" fmla="*/ 1154243 h 2938072"/>
              <a:gd name="connsiteX3" fmla="*/ 362401 w 1486663"/>
              <a:gd name="connsiteY3" fmla="*/ 2188565 h 2938072"/>
              <a:gd name="connsiteX4" fmla="*/ 1486663 w 1486663"/>
              <a:gd name="connsiteY4" fmla="*/ 2938072 h 2938072"/>
              <a:gd name="connsiteX0" fmla="*/ 990617 w 1485292"/>
              <a:gd name="connsiteY0" fmla="*/ 0 h 2938072"/>
              <a:gd name="connsiteX1" fmla="*/ 271089 w 1485292"/>
              <a:gd name="connsiteY1" fmla="*/ 344773 h 2938072"/>
              <a:gd name="connsiteX2" fmla="*/ 1266 w 1485292"/>
              <a:gd name="connsiteY2" fmla="*/ 1154243 h 2938072"/>
              <a:gd name="connsiteX3" fmla="*/ 361030 w 1485292"/>
              <a:gd name="connsiteY3" fmla="*/ 2188565 h 2938072"/>
              <a:gd name="connsiteX4" fmla="*/ 1485292 w 1485292"/>
              <a:gd name="connsiteY4" fmla="*/ 2938072 h 2938072"/>
              <a:gd name="connsiteX0" fmla="*/ 991015 w 1485690"/>
              <a:gd name="connsiteY0" fmla="*/ 0 h 2938072"/>
              <a:gd name="connsiteX1" fmla="*/ 271487 w 1485690"/>
              <a:gd name="connsiteY1" fmla="*/ 344773 h 2938072"/>
              <a:gd name="connsiteX2" fmla="*/ 1664 w 1485690"/>
              <a:gd name="connsiteY2" fmla="*/ 1154243 h 2938072"/>
              <a:gd name="connsiteX3" fmla="*/ 376418 w 1485690"/>
              <a:gd name="connsiteY3" fmla="*/ 2143595 h 2938072"/>
              <a:gd name="connsiteX4" fmla="*/ 1485690 w 1485690"/>
              <a:gd name="connsiteY4" fmla="*/ 2938072 h 293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690" h="2938072">
                <a:moveTo>
                  <a:pt x="991015" y="0"/>
                </a:moveTo>
                <a:cubicBezTo>
                  <a:pt x="794893" y="16239"/>
                  <a:pt x="436379" y="122419"/>
                  <a:pt x="271487" y="344773"/>
                </a:cubicBezTo>
                <a:cubicBezTo>
                  <a:pt x="106595" y="567127"/>
                  <a:pt x="-15825" y="854439"/>
                  <a:pt x="1664" y="1154243"/>
                </a:cubicBezTo>
                <a:cubicBezTo>
                  <a:pt x="19153" y="1454047"/>
                  <a:pt x="176549" y="1906252"/>
                  <a:pt x="376418" y="2143595"/>
                </a:cubicBezTo>
                <a:cubicBezTo>
                  <a:pt x="576287" y="2365949"/>
                  <a:pt x="1120929" y="2779426"/>
                  <a:pt x="1485690" y="2938072"/>
                </a:cubicBezTo>
              </a:path>
            </a:pathLst>
          </a:custGeom>
          <a:noFill/>
          <a:ln w="57150">
            <a:solidFill>
              <a:srgbClr val="F06D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E684B57-C95C-4246-BE76-0B58569A09D2}"/>
              </a:ext>
            </a:extLst>
          </p:cNvPr>
          <p:cNvSpPr/>
          <p:nvPr/>
        </p:nvSpPr>
        <p:spPr>
          <a:xfrm>
            <a:off x="2674781" y="2158584"/>
            <a:ext cx="3381245" cy="3013023"/>
          </a:xfrm>
          <a:custGeom>
            <a:avLst/>
            <a:gdLst>
              <a:gd name="connsiteX0" fmla="*/ 544894 w 3408015"/>
              <a:gd name="connsiteY0" fmla="*/ 0 h 3013023"/>
              <a:gd name="connsiteX1" fmla="*/ 50219 w 3408015"/>
              <a:gd name="connsiteY1" fmla="*/ 389744 h 3013023"/>
              <a:gd name="connsiteX2" fmla="*/ 125169 w 3408015"/>
              <a:gd name="connsiteY2" fmla="*/ 1364105 h 3013023"/>
              <a:gd name="connsiteX3" fmla="*/ 1009589 w 3408015"/>
              <a:gd name="connsiteY3" fmla="*/ 1948721 h 3013023"/>
              <a:gd name="connsiteX4" fmla="*/ 2643517 w 3408015"/>
              <a:gd name="connsiteY4" fmla="*/ 2578308 h 3013023"/>
              <a:gd name="connsiteX5" fmla="*/ 3408015 w 3408015"/>
              <a:gd name="connsiteY5" fmla="*/ 3013023 h 3013023"/>
              <a:gd name="connsiteX0" fmla="*/ 518124 w 3381245"/>
              <a:gd name="connsiteY0" fmla="*/ 0 h 3013023"/>
              <a:gd name="connsiteX1" fmla="*/ 23449 w 3381245"/>
              <a:gd name="connsiteY1" fmla="*/ 389744 h 3013023"/>
              <a:gd name="connsiteX2" fmla="*/ 173350 w 3381245"/>
              <a:gd name="connsiteY2" fmla="*/ 1379096 h 3013023"/>
              <a:gd name="connsiteX3" fmla="*/ 982819 w 3381245"/>
              <a:gd name="connsiteY3" fmla="*/ 1948721 h 3013023"/>
              <a:gd name="connsiteX4" fmla="*/ 2616747 w 3381245"/>
              <a:gd name="connsiteY4" fmla="*/ 2578308 h 3013023"/>
              <a:gd name="connsiteX5" fmla="*/ 3381245 w 3381245"/>
              <a:gd name="connsiteY5" fmla="*/ 3013023 h 3013023"/>
              <a:gd name="connsiteX0" fmla="*/ 518124 w 3381245"/>
              <a:gd name="connsiteY0" fmla="*/ 0 h 3013023"/>
              <a:gd name="connsiteX1" fmla="*/ 23449 w 3381245"/>
              <a:gd name="connsiteY1" fmla="*/ 584616 h 3013023"/>
              <a:gd name="connsiteX2" fmla="*/ 173350 w 3381245"/>
              <a:gd name="connsiteY2" fmla="*/ 1379096 h 3013023"/>
              <a:gd name="connsiteX3" fmla="*/ 982819 w 3381245"/>
              <a:gd name="connsiteY3" fmla="*/ 1948721 h 3013023"/>
              <a:gd name="connsiteX4" fmla="*/ 2616747 w 3381245"/>
              <a:gd name="connsiteY4" fmla="*/ 2578308 h 3013023"/>
              <a:gd name="connsiteX5" fmla="*/ 3381245 w 3381245"/>
              <a:gd name="connsiteY5" fmla="*/ 3013023 h 301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1245" h="3013023">
                <a:moveTo>
                  <a:pt x="518124" y="0"/>
                </a:moveTo>
                <a:cubicBezTo>
                  <a:pt x="305763" y="81196"/>
                  <a:pt x="80911" y="354767"/>
                  <a:pt x="23449" y="584616"/>
                </a:cubicBezTo>
                <a:cubicBezTo>
                  <a:pt x="-34013" y="814465"/>
                  <a:pt x="13455" y="1151745"/>
                  <a:pt x="173350" y="1379096"/>
                </a:cubicBezTo>
                <a:cubicBezTo>
                  <a:pt x="333245" y="1606447"/>
                  <a:pt x="575586" y="1748852"/>
                  <a:pt x="982819" y="1948721"/>
                </a:cubicBezTo>
                <a:cubicBezTo>
                  <a:pt x="1390052" y="2148590"/>
                  <a:pt x="2217009" y="2400924"/>
                  <a:pt x="2616747" y="2578308"/>
                </a:cubicBezTo>
                <a:cubicBezTo>
                  <a:pt x="3016485" y="2755692"/>
                  <a:pt x="3198865" y="2884357"/>
                  <a:pt x="3381245" y="301302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7326C5B-9E40-BB4D-BB61-569AADAEC773}"/>
              </a:ext>
            </a:extLst>
          </p:cNvPr>
          <p:cNvSpPr/>
          <p:nvPr/>
        </p:nvSpPr>
        <p:spPr>
          <a:xfrm>
            <a:off x="3102391" y="2308485"/>
            <a:ext cx="4827406" cy="1724763"/>
          </a:xfrm>
          <a:custGeom>
            <a:avLst/>
            <a:gdLst>
              <a:gd name="connsiteX0" fmla="*/ 375327 w 4827406"/>
              <a:gd name="connsiteY0" fmla="*/ 0 h 1724763"/>
              <a:gd name="connsiteX1" fmla="*/ 573 w 4827406"/>
              <a:gd name="connsiteY1" fmla="*/ 389745 h 1724763"/>
              <a:gd name="connsiteX2" fmla="*/ 450278 w 4827406"/>
              <a:gd name="connsiteY2" fmla="*/ 869430 h 1724763"/>
              <a:gd name="connsiteX3" fmla="*/ 2279078 w 4827406"/>
              <a:gd name="connsiteY3" fmla="*/ 1109272 h 1724763"/>
              <a:gd name="connsiteX4" fmla="*/ 3673163 w 4827406"/>
              <a:gd name="connsiteY4" fmla="*/ 1678899 h 1724763"/>
              <a:gd name="connsiteX5" fmla="*/ 4827406 w 4827406"/>
              <a:gd name="connsiteY5" fmla="*/ 1648918 h 172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27406" h="1724763">
                <a:moveTo>
                  <a:pt x="375327" y="0"/>
                </a:moveTo>
                <a:cubicBezTo>
                  <a:pt x="181704" y="122420"/>
                  <a:pt x="-11919" y="244840"/>
                  <a:pt x="573" y="389745"/>
                </a:cubicBezTo>
                <a:cubicBezTo>
                  <a:pt x="13065" y="534650"/>
                  <a:pt x="70527" y="749509"/>
                  <a:pt x="450278" y="869430"/>
                </a:cubicBezTo>
                <a:cubicBezTo>
                  <a:pt x="830029" y="989351"/>
                  <a:pt x="1741931" y="974361"/>
                  <a:pt x="2279078" y="1109272"/>
                </a:cubicBezTo>
                <a:cubicBezTo>
                  <a:pt x="2816226" y="1244184"/>
                  <a:pt x="3248442" y="1588958"/>
                  <a:pt x="3673163" y="1678899"/>
                </a:cubicBezTo>
                <a:cubicBezTo>
                  <a:pt x="4097884" y="1768840"/>
                  <a:pt x="4462645" y="1708879"/>
                  <a:pt x="4827406" y="1648918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5693F1-B3EF-AA40-BB0B-535F266B0B45}"/>
              </a:ext>
            </a:extLst>
          </p:cNvPr>
          <p:cNvSpPr/>
          <p:nvPr/>
        </p:nvSpPr>
        <p:spPr>
          <a:xfrm>
            <a:off x="566200" y="5809320"/>
            <a:ext cx="4624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ym typeface="Wingdings" pitchFamily="2" charset="2"/>
              </a:rPr>
              <a:t> </a:t>
            </a:r>
            <a:r>
              <a:rPr lang="vi-VN" sz="2800" dirty="0"/>
              <a:t>Sao hái được </a:t>
            </a:r>
            <a:r>
              <a:rPr lang="vi-VN" sz="3600" dirty="0">
                <a:solidFill>
                  <a:srgbClr val="FF0000"/>
                </a:solidFill>
              </a:rPr>
              <a:t>4</a:t>
            </a:r>
            <a:r>
              <a:rPr lang="vi-VN" sz="2800" dirty="0"/>
              <a:t> cây nấm</a:t>
            </a:r>
            <a:endParaRPr lang="en-VN" sz="2800" dirty="0"/>
          </a:p>
        </p:txBody>
      </p:sp>
    </p:spTree>
    <p:extLst>
      <p:ext uri="{BB962C8B-B14F-4D97-AF65-F5344CB8AC3E}">
        <p14:creationId xmlns:p14="http://schemas.microsoft.com/office/powerpoint/2010/main" val="87571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9" grpId="0" animBg="1"/>
          <p:bldP spid="10" grpId="0" animBg="1"/>
          <p:bldP spid="11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9" grpId="0" animBg="1"/>
          <p:bldP spid="10" grpId="0" animBg="1"/>
          <p:bldP spid="11" grpId="0" animBg="1"/>
          <p:bldP spid="1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32BC5F9-D383-D342-8628-95ED1DF24149}"/>
              </a:ext>
            </a:extLst>
          </p:cNvPr>
          <p:cNvSpPr/>
          <p:nvPr/>
        </p:nvSpPr>
        <p:spPr>
          <a:xfrm>
            <a:off x="7270229" y="3159177"/>
            <a:ext cx="3597639" cy="719528"/>
          </a:xfrm>
          <a:prstGeom prst="roundRect">
            <a:avLst/>
          </a:prstGeom>
          <a:solidFill>
            <a:srgbClr val="F6B843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B8026C5-3310-4C4C-8F80-B96B2B21D81B}"/>
              </a:ext>
            </a:extLst>
          </p:cNvPr>
          <p:cNvSpPr/>
          <p:nvPr/>
        </p:nvSpPr>
        <p:spPr>
          <a:xfrm>
            <a:off x="7270230" y="1888759"/>
            <a:ext cx="3597639" cy="719528"/>
          </a:xfrm>
          <a:prstGeom prst="roundRect">
            <a:avLst/>
          </a:prstGeom>
          <a:solidFill>
            <a:srgbClr val="F6B843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8AD224-EE29-BB47-A271-335C3CC03A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7" y="1109272"/>
            <a:ext cx="6457844" cy="528852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8A7F685-0A0D-5442-8C75-55C33D7588DB}"/>
              </a:ext>
            </a:extLst>
          </p:cNvPr>
          <p:cNvGrpSpPr/>
          <p:nvPr/>
        </p:nvGrpSpPr>
        <p:grpSpPr>
          <a:xfrm>
            <a:off x="825699" y="340810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EED83C7-6FA5-0D4C-A95E-B8532889BA7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2FC64A3-E735-5F4D-9F6B-839724FE31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60AC134-564D-5847-944C-2D4E10C99CF0}"/>
              </a:ext>
            </a:extLst>
          </p:cNvPr>
          <p:cNvSpPr txBox="1"/>
          <p:nvPr/>
        </p:nvSpPr>
        <p:spPr>
          <a:xfrm>
            <a:off x="1431525" y="520949"/>
            <a:ext cx="904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ở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thang: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651FD4-A295-1647-8FC3-A1104946BE9F}"/>
              </a:ext>
            </a:extLst>
          </p:cNvPr>
          <p:cNvSpPr/>
          <p:nvPr/>
        </p:nvSpPr>
        <p:spPr>
          <a:xfrm>
            <a:off x="7634990" y="1978537"/>
            <a:ext cx="1628931" cy="3110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  +   5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  +   4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  +   6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  +   7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  +   7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731C6E-A244-B041-B85D-1066B46C487B}"/>
              </a:ext>
            </a:extLst>
          </p:cNvPr>
          <p:cNvSpPr/>
          <p:nvPr/>
        </p:nvSpPr>
        <p:spPr>
          <a:xfrm>
            <a:off x="9376347" y="1978537"/>
            <a:ext cx="1628931" cy="3113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endParaRPr lang="en-VN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D8C39B-513F-6D49-9261-479FBBEB202C}"/>
              </a:ext>
            </a:extLst>
          </p:cNvPr>
          <p:cNvSpPr txBox="1"/>
          <p:nvPr/>
        </p:nvSpPr>
        <p:spPr>
          <a:xfrm>
            <a:off x="1432235" y="520949"/>
            <a:ext cx="904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?</a:t>
            </a:r>
            <a:endParaRPr lang="en-VN" sz="2800" dirty="0"/>
          </a:p>
        </p:txBody>
      </p:sp>
    </p:spTree>
    <p:extLst>
      <p:ext uri="{BB962C8B-B14F-4D97-AF65-F5344CB8AC3E}">
        <p14:creationId xmlns:p14="http://schemas.microsoft.com/office/powerpoint/2010/main" val="89196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2" grpId="0" animBg="1"/>
          <p:bldP spid="12" grpId="1" animBg="1"/>
          <p:bldP spid="7" grpId="0"/>
          <p:bldP spid="7" grpId="1"/>
          <p:bldP spid="9" grpId="0"/>
          <p:bldP spid="10" grpId="0" build="p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2" grpId="0" animBg="1"/>
          <p:bldP spid="12" grpId="1" animBg="1"/>
          <p:bldP spid="7" grpId="0"/>
          <p:bldP spid="7" grpId="1"/>
          <p:bldP spid="9" grpId="0"/>
          <p:bldP spid="10" grpId="0" build="p"/>
          <p:bldP spid="11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B90E12E-BBB2-BB44-88C1-BA6191AE40A3}"/>
              </a:ext>
            </a:extLst>
          </p:cNvPr>
          <p:cNvGrpSpPr/>
          <p:nvPr/>
        </p:nvGrpSpPr>
        <p:grpSpPr>
          <a:xfrm>
            <a:off x="834391" y="282108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4070F10-AD04-5144-9C82-F6255DC8116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5A45F"/>
            </a:solidFill>
            <a:ln>
              <a:solidFill>
                <a:srgbClr val="F5A3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4FA1493-CBBE-954E-B054-7E46CCC7300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01CE5FE-17A3-1A48-8571-4004A2283018}"/>
              </a:ext>
            </a:extLst>
          </p:cNvPr>
          <p:cNvSpPr txBox="1"/>
          <p:nvPr/>
        </p:nvSpPr>
        <p:spPr>
          <a:xfrm>
            <a:off x="1494586" y="432267"/>
            <a:ext cx="847387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Hai con xúc xắc nào dưới dây có tổng số chấm ở các mặt trên bằng 11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5C0818B-96AD-F143-9EB8-E622D764C8BC}"/>
              </a:ext>
            </a:extLst>
          </p:cNvPr>
          <p:cNvGrpSpPr/>
          <p:nvPr/>
        </p:nvGrpSpPr>
        <p:grpSpPr>
          <a:xfrm>
            <a:off x="888760" y="2107679"/>
            <a:ext cx="9921403" cy="2088838"/>
            <a:chOff x="888760" y="2107679"/>
            <a:chExt cx="9921403" cy="208883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6B8626B-554D-2D46-A936-0C19CC110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0" y="2151817"/>
              <a:ext cx="1816100" cy="20447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19BF6F8-3106-6147-B50E-A127B720D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2061" y="2177217"/>
              <a:ext cx="1752600" cy="20193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B5E2856-9054-D04A-9C01-91048473C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1862" y="2164517"/>
              <a:ext cx="1866900" cy="19558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805A467-B77B-0741-8A40-445B74A03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4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1663" y="2107679"/>
              <a:ext cx="1968500" cy="20701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247E2E-030F-554D-87CE-EBBA754A544B}"/>
              </a:ext>
            </a:extLst>
          </p:cNvPr>
          <p:cNvGrpSpPr/>
          <p:nvPr/>
        </p:nvGrpSpPr>
        <p:grpSpPr>
          <a:xfrm>
            <a:off x="1190446" y="4964199"/>
            <a:ext cx="8778014" cy="630790"/>
            <a:chOff x="1190446" y="4964199"/>
            <a:chExt cx="8778014" cy="63079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4D48256-B787-354D-81FA-152555A777B2}"/>
                </a:ext>
              </a:extLst>
            </p:cNvPr>
            <p:cNvSpPr/>
            <p:nvPr/>
          </p:nvSpPr>
          <p:spPr>
            <a:xfrm>
              <a:off x="1190446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81FB7CB7-F320-FF4F-B340-6E7DCC86DE22}"/>
                </a:ext>
              </a:extLst>
            </p:cNvPr>
            <p:cNvSpPr/>
            <p:nvPr/>
          </p:nvSpPr>
          <p:spPr>
            <a:xfrm>
              <a:off x="3945495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AB73E8AE-7327-C04A-B929-B3E4D661E026}"/>
                </a:ext>
              </a:extLst>
            </p:cNvPr>
            <p:cNvSpPr/>
            <p:nvPr/>
          </p:nvSpPr>
          <p:spPr>
            <a:xfrm>
              <a:off x="6700545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235942EB-ABB6-CA47-B528-863DEC781107}"/>
                </a:ext>
              </a:extLst>
            </p:cNvPr>
            <p:cNvSpPr/>
            <p:nvPr/>
          </p:nvSpPr>
          <p:spPr>
            <a:xfrm>
              <a:off x="9329192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9526084-1A00-7C41-8F93-AA992DD11F0F}"/>
              </a:ext>
            </a:extLst>
          </p:cNvPr>
          <p:cNvSpPr txBox="1"/>
          <p:nvPr/>
        </p:nvSpPr>
        <p:spPr>
          <a:xfrm>
            <a:off x="186562" y="4289396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6 + 5 = 11</a:t>
            </a:r>
          </a:p>
        </p:txBody>
      </p:sp>
      <p:pic>
        <p:nvPicPr>
          <p:cNvPr id="17410" name="Picture 2" descr="Bright Green Tick clip art - vector clip art online, royalty free ... -  ClipArt Best - ClipArt Best">
            <a:extLst>
              <a:ext uri="{FF2B5EF4-FFF2-40B4-BE49-F238E27FC236}">
                <a16:creationId xmlns:a16="http://schemas.microsoft.com/office/drawing/2014/main" id="{AB38202E-7BAD-C841-80B7-36658E6F2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646" y="4779748"/>
            <a:ext cx="639268" cy="66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CCF43DD-C66A-4D4D-85AC-6C6F70972ADA}"/>
              </a:ext>
            </a:extLst>
          </p:cNvPr>
          <p:cNvSpPr txBox="1"/>
          <p:nvPr/>
        </p:nvSpPr>
        <p:spPr>
          <a:xfrm>
            <a:off x="2940034" y="4289396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4 + 5 = 9</a:t>
            </a:r>
          </a:p>
        </p:txBody>
      </p:sp>
      <p:pic>
        <p:nvPicPr>
          <p:cNvPr id="17412" name="Picture 4" descr="Treasure mark, Crossout Christian cross, Cross Cartoon s, logo, cross png |  PNGEgg">
            <a:extLst>
              <a:ext uri="{FF2B5EF4-FFF2-40B4-BE49-F238E27FC236}">
                <a16:creationId xmlns:a16="http://schemas.microsoft.com/office/drawing/2014/main" id="{B6A0EBE3-DC55-5C4C-9A06-BBF97D6A1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00" b="95500" l="10000" r="90000">
                        <a14:foregroundMark x1="31667" y1="3000" x2="39778" y2="19500"/>
                        <a14:foregroundMark x1="39778" y1="19500" x2="46111" y2="25000"/>
                        <a14:foregroundMark x1="46111" y1="25000" x2="49000" y2="26000"/>
                        <a14:foregroundMark x1="49000" y1="25833" x2="69778" y2="19833"/>
                        <a14:foregroundMark x1="69778" y1="19833" x2="74000" y2="15167"/>
                        <a14:foregroundMark x1="74000" y1="15167" x2="74111" y2="14000"/>
                        <a14:foregroundMark x1="74111" y1="13833" x2="68333" y2="9500"/>
                        <a14:foregroundMark x1="68333" y1="9500" x2="68222" y2="7500"/>
                        <a14:foregroundMark x1="68222" y1="7167" x2="58111" y2="21667"/>
                        <a14:foregroundMark x1="58111" y1="21667" x2="55111" y2="23000"/>
                        <a14:foregroundMark x1="80556" y1="30667" x2="72667" y2="35667"/>
                        <a14:foregroundMark x1="72667" y1="35667" x2="67667" y2="45167"/>
                        <a14:foregroundMark x1="65333" y1="49333" x2="80111" y2="74000"/>
                        <a14:foregroundMark x1="80111" y1="74000" x2="77333" y2="74167"/>
                        <a14:foregroundMark x1="74000" y1="90500" x2="58667" y2="64167"/>
                        <a14:foregroundMark x1="58667" y1="64167" x2="54444" y2="51000"/>
                        <a14:foregroundMark x1="54444" y1="51000" x2="49000" y2="66667"/>
                        <a14:foregroundMark x1="49000" y1="66667" x2="34889" y2="75000"/>
                        <a14:foregroundMark x1="34889" y1="75000" x2="27667" y2="72833"/>
                        <a14:foregroundMark x1="27667" y1="72833" x2="28889" y2="65167"/>
                        <a14:foregroundMark x1="28889" y1="65167" x2="35444" y2="52167"/>
                        <a14:foregroundMark x1="35444" y1="52167" x2="34222" y2="42000"/>
                        <a14:foregroundMark x1="34222" y1="42000" x2="25778" y2="24167"/>
                        <a14:foregroundMark x1="25778" y1="24167" x2="24778" y2="15000"/>
                        <a14:foregroundMark x1="24778" y1="15000" x2="27556" y2="10667"/>
                        <a14:foregroundMark x1="27000" y1="87500" x2="31222" y2="93000"/>
                        <a14:foregroundMark x1="31222" y1="93000" x2="36111" y2="91667"/>
                        <a14:foregroundMark x1="36111" y1="91667" x2="40333" y2="82167"/>
                        <a14:foregroundMark x1="52778" y1="73167" x2="66111" y2="83667"/>
                        <a14:foregroundMark x1="69000" y1="95500" x2="69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724" y="5056812"/>
            <a:ext cx="692635" cy="4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42AF688-9EAB-5042-AB17-013CFE40DE7C}"/>
              </a:ext>
            </a:extLst>
          </p:cNvPr>
          <p:cNvSpPr txBox="1"/>
          <p:nvPr/>
        </p:nvSpPr>
        <p:spPr>
          <a:xfrm>
            <a:off x="5690200" y="4289396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5 + 3 = 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8C8974-FE4B-FE43-9735-7B4ACD5404F9}"/>
              </a:ext>
            </a:extLst>
          </p:cNvPr>
          <p:cNvSpPr txBox="1"/>
          <p:nvPr/>
        </p:nvSpPr>
        <p:spPr>
          <a:xfrm>
            <a:off x="8337236" y="4353413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3 + 5 = 8</a:t>
            </a:r>
          </a:p>
        </p:txBody>
      </p:sp>
      <p:pic>
        <p:nvPicPr>
          <p:cNvPr id="30" name="Picture 4" descr="Treasure mark, Crossout Christian cross, Cross Cartoon s, logo, cross png |  PNGEgg">
            <a:extLst>
              <a:ext uri="{FF2B5EF4-FFF2-40B4-BE49-F238E27FC236}">
                <a16:creationId xmlns:a16="http://schemas.microsoft.com/office/drawing/2014/main" id="{2F0482F3-8FB0-B349-AE7E-50C6B99D5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000" b="95500" l="10000" r="90000">
                        <a14:foregroundMark x1="31667" y1="3000" x2="39778" y2="19500"/>
                        <a14:foregroundMark x1="39778" y1="19500" x2="46111" y2="25000"/>
                        <a14:foregroundMark x1="46111" y1="25000" x2="49000" y2="26000"/>
                        <a14:foregroundMark x1="49000" y1="25833" x2="69778" y2="19833"/>
                        <a14:foregroundMark x1="69778" y1="19833" x2="74000" y2="15167"/>
                        <a14:foregroundMark x1="74000" y1="15167" x2="74111" y2="14000"/>
                        <a14:foregroundMark x1="74111" y1="13833" x2="68333" y2="9500"/>
                        <a14:foregroundMark x1="68333" y1="9500" x2="68222" y2="7500"/>
                        <a14:foregroundMark x1="68222" y1="7167" x2="58111" y2="21667"/>
                        <a14:foregroundMark x1="58111" y1="21667" x2="55111" y2="23000"/>
                        <a14:foregroundMark x1="80556" y1="30667" x2="72667" y2="35667"/>
                        <a14:foregroundMark x1="72667" y1="35667" x2="67667" y2="45167"/>
                        <a14:foregroundMark x1="65333" y1="49333" x2="80111" y2="74000"/>
                        <a14:foregroundMark x1="80111" y1="74000" x2="77333" y2="74167"/>
                        <a14:foregroundMark x1="74000" y1="90500" x2="58667" y2="64167"/>
                        <a14:foregroundMark x1="58667" y1="64167" x2="54444" y2="51000"/>
                        <a14:foregroundMark x1="54444" y1="51000" x2="49000" y2="66667"/>
                        <a14:foregroundMark x1="49000" y1="66667" x2="34889" y2="75000"/>
                        <a14:foregroundMark x1="34889" y1="75000" x2="27667" y2="72833"/>
                        <a14:foregroundMark x1="27667" y1="72833" x2="28889" y2="65167"/>
                        <a14:foregroundMark x1="28889" y1="65167" x2="35444" y2="52167"/>
                        <a14:foregroundMark x1="35444" y1="52167" x2="34222" y2="42000"/>
                        <a14:foregroundMark x1="34222" y1="42000" x2="25778" y2="24167"/>
                        <a14:foregroundMark x1="25778" y1="24167" x2="24778" y2="15000"/>
                        <a14:foregroundMark x1="24778" y1="15000" x2="27556" y2="10667"/>
                        <a14:foregroundMark x1="27000" y1="87500" x2="31222" y2="93000"/>
                        <a14:foregroundMark x1="31222" y1="93000" x2="36111" y2="91667"/>
                        <a14:foregroundMark x1="36111" y1="91667" x2="40333" y2="82167"/>
                        <a14:foregroundMark x1="52778" y1="73167" x2="66111" y2="83667"/>
                        <a14:foregroundMark x1="69000" y1="95500" x2="69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206" y="5046215"/>
            <a:ext cx="692635" cy="4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Bright Green Tick clip art - vector clip art online, royalty free ... -  ClipArt Best - ClipArt Best">
            <a:extLst>
              <a:ext uri="{FF2B5EF4-FFF2-40B4-BE49-F238E27FC236}">
                <a16:creationId xmlns:a16="http://schemas.microsoft.com/office/drawing/2014/main" id="{E8496EE7-A214-4C39-962E-97993D002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678" y="4914841"/>
            <a:ext cx="639268" cy="66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77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9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4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3" grpId="0"/>
          <p:bldP spid="25" grpId="0"/>
          <p:bldP spid="27" grpId="0"/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9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4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3" grpId="0"/>
          <p:bldP spid="25" grpId="0"/>
          <p:bldP spid="27" grpId="0"/>
          <p:bldP spid="29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3269</TotalTime>
  <Words>180</Words>
  <Application>Microsoft Office PowerPoint</Application>
  <PresentationFormat>Widescreen</PresentationFormat>
  <Paragraphs>54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284</cp:revision>
  <dcterms:created xsi:type="dcterms:W3CDTF">2021-06-02T01:34:28Z</dcterms:created>
  <dcterms:modified xsi:type="dcterms:W3CDTF">2023-10-15T03:35:23Z</dcterms:modified>
</cp:coreProperties>
</file>