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797" r:id="rId5"/>
    <p:sldMasterId id="2147483827" r:id="rId6"/>
    <p:sldMasterId id="2147483873" r:id="rId7"/>
    <p:sldMasterId id="2147483895" r:id="rId8"/>
  </p:sldMasterIdLst>
  <p:notesMasterIdLst>
    <p:notesMasterId r:id="rId14"/>
  </p:notesMasterIdLst>
  <p:sldIdLst>
    <p:sldId id="3401" r:id="rId9"/>
    <p:sldId id="268" r:id="rId10"/>
    <p:sldId id="3402" r:id="rId11"/>
    <p:sldId id="265" r:id="rId12"/>
    <p:sldId id="34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9820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885" r:id="rId12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D5901-BEE5-4605-AFC2-0264F329FCBB}"/>
              </a:ext>
            </a:extLst>
          </p:cNvPr>
          <p:cNvSpPr txBox="1"/>
          <p:nvPr/>
        </p:nvSpPr>
        <p:spPr>
          <a:xfrm>
            <a:off x="2842435" y="3224193"/>
            <a:ext cx="6762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 3</a:t>
            </a:r>
          </a:p>
          <a:p>
            <a:pPr algn="ctr"/>
            <a:r>
              <a:rPr lang="vi-VN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9D71D9-20BF-4452-9FE8-B54B27A10514}"/>
              </a:ext>
            </a:extLst>
          </p:cNvPr>
          <p:cNvSpPr txBox="1"/>
          <p:nvPr/>
        </p:nvSpPr>
        <p:spPr>
          <a:xfrm>
            <a:off x="3345234" y="24721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  <a:ea typeface="HP001" panose="020B0603050302020204" pitchFamily="34" charset="0"/>
              </a:rPr>
              <a:t>ÔN CÁC CHỮ HOA</a:t>
            </a:r>
            <a:endParaRPr lang="en-US" sz="4800" dirty="0"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17FC9-DC8A-4C3F-A16E-C23C42A03544}"/>
              </a:ext>
            </a:extLst>
          </p:cNvPr>
          <p:cNvSpPr txBox="1"/>
          <p:nvPr/>
        </p:nvSpPr>
        <p:spPr>
          <a:xfrm>
            <a:off x="2518782" y="1378592"/>
            <a:ext cx="7154436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F7446B"/>
                </a:solidFill>
                <a:latin typeface="+mj-lt"/>
              </a:rPr>
              <a:t>ÔN CÁC CHỮ HOA </a:t>
            </a:r>
            <a:r>
              <a:rPr lang="vi-VN" sz="2667" b="1" dirty="0">
                <a:solidFill>
                  <a:srgbClr val="F7446B"/>
                </a:solidFill>
                <a:latin typeface="HP001 4 hàng" panose="020B0603050302020204" pitchFamily="34" charset="0"/>
              </a:rPr>
              <a:t>F, J, W (kiểu 2)</a:t>
            </a:r>
            <a:endParaRPr lang="en-US" sz="2667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9E585D-9B71-4730-B429-C7977878655C}"/>
              </a:ext>
            </a:extLst>
          </p:cNvPr>
          <p:cNvGrpSpPr/>
          <p:nvPr/>
        </p:nvGrpSpPr>
        <p:grpSpPr>
          <a:xfrm>
            <a:off x="2211474" y="2090993"/>
            <a:ext cx="7154436" cy="2141936"/>
            <a:chOff x="644439" y="1984473"/>
            <a:chExt cx="5569122" cy="1662716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2E5F94A6-AC05-427F-BC04-3686F2BE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6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8E1B661A-91CC-4135-B3FF-7418748C62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683FF0-C803-408B-A3DC-E42BC1A1A5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2080541" y="4346106"/>
            <a:ext cx="2258257" cy="1694437"/>
          </a:xfrm>
          <a:prstGeom prst="rect">
            <a:avLst/>
          </a:prstGeom>
        </p:spPr>
      </p:pic>
      <p:pic>
        <p:nvPicPr>
          <p:cNvPr id="8" name="Picture 7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3F47B774-0851-43E3-B68A-ED22D4B73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44" b="21714"/>
          <a:stretch/>
        </p:blipFill>
        <p:spPr>
          <a:xfrm>
            <a:off x="4659564" y="4403601"/>
            <a:ext cx="2258257" cy="174523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C98D0B5-A254-4CA6-99EC-28B43C37F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7328351" y="4346106"/>
            <a:ext cx="2258257" cy="17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15EE7-CF58-4ADF-9D3B-B8C73FEE9BBF}"/>
              </a:ext>
            </a:extLst>
          </p:cNvPr>
          <p:cNvSpPr txBox="1"/>
          <p:nvPr/>
        </p:nvSpPr>
        <p:spPr>
          <a:xfrm>
            <a:off x="4413040" y="-1957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VIẾT ỨNG DỤNG</a:t>
            </a:r>
            <a:endParaRPr lang="en-US" sz="4000" dirty="0"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A445C-5A53-4B44-8AE6-05F413302B3D}"/>
              </a:ext>
            </a:extLst>
          </p:cNvPr>
          <p:cNvGrpSpPr/>
          <p:nvPr/>
        </p:nvGrpSpPr>
        <p:grpSpPr>
          <a:xfrm>
            <a:off x="1727811" y="1529202"/>
            <a:ext cx="9073453" cy="1199772"/>
            <a:chOff x="347260" y="1976442"/>
            <a:chExt cx="6805090" cy="8998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958220-20C4-4886-9346-5E54C571A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5515" b="84500"/>
            <a:stretch/>
          </p:blipFill>
          <p:spPr>
            <a:xfrm>
              <a:off x="347260" y="1976442"/>
              <a:ext cx="6200303" cy="8998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D6AFE-D4C9-49B2-83F2-35AE5CD8D16E}"/>
                </a:ext>
              </a:extLst>
            </p:cNvPr>
            <p:cNvSpPr txBox="1"/>
            <p:nvPr/>
          </p:nvSpPr>
          <p:spPr>
            <a:xfrm>
              <a:off x="970435" y="2248917"/>
              <a:ext cx="6181915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JuŪ ngưƟ như mŎ.</a:t>
              </a:r>
              <a:endParaRPr lang="en-US" sz="42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18C2EF2-896F-42E8-A50A-D6BA20434C18}"/>
              </a:ext>
            </a:extLst>
          </p:cNvPr>
          <p:cNvSpPr txBox="1"/>
          <p:nvPr/>
        </p:nvSpPr>
        <p:spPr>
          <a:xfrm>
            <a:off x="2075468" y="2776333"/>
            <a:ext cx="87257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14706-8C43-4AA3-BA75-BF747C3754B1}"/>
              </a:ext>
            </a:extLst>
          </p:cNvPr>
          <p:cNvSpPr txBox="1"/>
          <p:nvPr/>
        </p:nvSpPr>
        <p:spPr>
          <a:xfrm>
            <a:off x="2358482" y="3899717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05642-3A05-4FAA-8C13-1EC9206FC225}"/>
              </a:ext>
            </a:extLst>
          </p:cNvPr>
          <p:cNvSpPr txBox="1"/>
          <p:nvPr/>
        </p:nvSpPr>
        <p:spPr>
          <a:xfrm>
            <a:off x="2358482" y="3101263"/>
            <a:ext cx="178118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9EE9E-C568-4FEC-8D7F-59C7DDC08A8D}"/>
              </a:ext>
            </a:extLst>
          </p:cNvPr>
          <p:cNvSpPr txBox="1"/>
          <p:nvPr/>
        </p:nvSpPr>
        <p:spPr>
          <a:xfrm>
            <a:off x="2444410" y="4903569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h, 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861D8-6351-4A73-801C-9D2D967E8D1A}"/>
              </a:ext>
            </a:extLst>
          </p:cNvPr>
          <p:cNvSpPr txBox="1"/>
          <p:nvPr/>
        </p:nvSpPr>
        <p:spPr>
          <a:xfrm>
            <a:off x="2714846" y="2300915"/>
            <a:ext cx="6762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8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105</Words>
  <Application>Microsoft Office PowerPoint</Application>
  <PresentationFormat>Widescreen</PresentationFormat>
  <Paragraphs>19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</vt:i4>
      </vt:variant>
    </vt:vector>
  </HeadingPairs>
  <TitlesOfParts>
    <vt:vector size="21" baseType="lpstr">
      <vt:lpstr>等线</vt:lpstr>
      <vt:lpstr>HP001</vt:lpstr>
      <vt:lpstr>微软雅黑</vt:lpstr>
      <vt:lpstr>Arial</vt:lpstr>
      <vt:lpstr>Arial-Rounded</vt:lpstr>
      <vt:lpstr>Calibri</vt:lpstr>
      <vt:lpstr>HP001 4 hàng</vt:lpstr>
      <vt:lpstr>UTM Avo</vt:lpstr>
      <vt:lpstr>Office Theme</vt:lpstr>
      <vt:lpstr>1_Office 主题</vt:lpstr>
      <vt:lpstr>2_Office 主题</vt:lpstr>
      <vt:lpstr>第一PPT，www.1ppt.com</vt:lpstr>
      <vt:lpstr>2_第一PPT，www.1ppt.com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2021-08-06T16:11:32Z</dcterms:modified>
</cp:coreProperties>
</file>