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95" r:id="rId7"/>
    <p:sldMasterId id="2147483899" r:id="rId8"/>
    <p:sldMasterId id="2147483911" r:id="rId9"/>
  </p:sldMasterIdLst>
  <p:notesMasterIdLst>
    <p:notesMasterId r:id="rId23"/>
  </p:notesMasterIdLst>
  <p:sldIdLst>
    <p:sldId id="3401" r:id="rId10"/>
    <p:sldId id="515" r:id="rId11"/>
    <p:sldId id="3406" r:id="rId12"/>
    <p:sldId id="3402" r:id="rId13"/>
    <p:sldId id="256" r:id="rId14"/>
    <p:sldId id="3403" r:id="rId15"/>
    <p:sldId id="3404" r:id="rId16"/>
    <p:sldId id="3405" r:id="rId17"/>
    <p:sldId id="266" r:id="rId18"/>
    <p:sldId id="265" r:id="rId19"/>
    <p:sldId id="3397" r:id="rId20"/>
    <p:sldId id="268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0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3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173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9599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3476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21571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8959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5404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85785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5459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9907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3778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2761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13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7350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832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5259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1111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0587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25383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120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3075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64281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4547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86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18" Type="http://schemas.openxmlformats.org/officeDocument/2006/relationships/image" Target="../media/image65.png"/><Relationship Id="rId26" Type="http://schemas.microsoft.com/office/2007/relationships/hdphoto" Target="../media/hdphoto14.wdp"/><Relationship Id="rId39" Type="http://schemas.openxmlformats.org/officeDocument/2006/relationships/slide" Target="slide9.xml"/><Relationship Id="rId3" Type="http://schemas.openxmlformats.org/officeDocument/2006/relationships/image" Target="../media/image57.jpg"/><Relationship Id="rId21" Type="http://schemas.openxmlformats.org/officeDocument/2006/relationships/image" Target="../media/image67.png"/><Relationship Id="rId34" Type="http://schemas.openxmlformats.org/officeDocument/2006/relationships/image" Target="../media/image73.png"/><Relationship Id="rId7" Type="http://schemas.microsoft.com/office/2007/relationships/hdphoto" Target="../media/hdphoto5.wdp"/><Relationship Id="rId12" Type="http://schemas.openxmlformats.org/officeDocument/2006/relationships/image" Target="../media/image62.png"/><Relationship Id="rId17" Type="http://schemas.microsoft.com/office/2007/relationships/hdphoto" Target="../media/hdphoto10.wdp"/><Relationship Id="rId25" Type="http://schemas.openxmlformats.org/officeDocument/2006/relationships/image" Target="../media/image69.png"/><Relationship Id="rId33" Type="http://schemas.openxmlformats.org/officeDocument/2006/relationships/slide" Target="slide7.xml"/><Relationship Id="rId38" Type="http://schemas.microsoft.com/office/2007/relationships/hdphoto" Target="../media/hdphoto1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15.wdp"/><Relationship Id="rId41" Type="http://schemas.microsoft.com/office/2007/relationships/hdphoto" Target="../media/hdphoto19.wdp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6.wdp"/><Relationship Id="rId37" Type="http://schemas.openxmlformats.org/officeDocument/2006/relationships/image" Target="../media/image74.png"/><Relationship Id="rId40" Type="http://schemas.openxmlformats.org/officeDocument/2006/relationships/image" Target="../media/image75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68.png"/><Relationship Id="rId28" Type="http://schemas.openxmlformats.org/officeDocument/2006/relationships/image" Target="../media/image71.png"/><Relationship Id="rId36" Type="http://schemas.openxmlformats.org/officeDocument/2006/relationships/slide" Target="slide8.xml"/><Relationship Id="rId10" Type="http://schemas.openxmlformats.org/officeDocument/2006/relationships/image" Target="../media/image61.png"/><Relationship Id="rId19" Type="http://schemas.microsoft.com/office/2007/relationships/hdphoto" Target="../media/hdphoto11.wdp"/><Relationship Id="rId31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microsoft.com/office/2007/relationships/hdphoto" Target="../media/hdphoto6.wdp"/><Relationship Id="rId14" Type="http://schemas.openxmlformats.org/officeDocument/2006/relationships/image" Target="../media/image63.png"/><Relationship Id="rId22" Type="http://schemas.microsoft.com/office/2007/relationships/hdphoto" Target="../media/hdphoto12.wdp"/><Relationship Id="rId27" Type="http://schemas.openxmlformats.org/officeDocument/2006/relationships/image" Target="../media/image70.png"/><Relationship Id="rId30" Type="http://schemas.openxmlformats.org/officeDocument/2006/relationships/slide" Target="slide6.xml"/><Relationship Id="rId35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5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5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5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5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23606-E8E5-4169-A1A0-E8C41E1A5C55}"/>
              </a:ext>
            </a:extLst>
          </p:cNvPr>
          <p:cNvSpPr txBox="1"/>
          <p:nvPr/>
        </p:nvSpPr>
        <p:spPr>
          <a:xfrm>
            <a:off x="2314691" y="496865"/>
            <a:ext cx="96575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Sắp xếp các tranh theo trình tự câu chuyện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11C62-E3F6-4F86-97FC-8301C1341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2408753" y="1353250"/>
            <a:ext cx="3227980" cy="232730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2AB0-97E8-4805-A8D2-2BFFAA2E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6386033" y="1353250"/>
            <a:ext cx="2948580" cy="232730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A580B-252E-4DF8-89F9-21AEFA03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2408752" y="4058980"/>
            <a:ext cx="3227979" cy="232730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33B34-570F-4832-AB79-B60F7A2B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6246332" y="4058980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112E-17 L 0.41968 5.55112E-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41968 5.55112E-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-0.41967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lại từng đoạn của câu chuyện theo tranh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39" y="583164"/>
            <a:ext cx="9137382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248" y="-1411477"/>
            <a:ext cx="5041402" cy="504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3862-DB96-4FAB-A504-D14800D13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968" y="3195084"/>
            <a:ext cx="7511147" cy="199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75098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ea typeface="Arial-Rounded"/>
              <a:cs typeface="Arial-Rounded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vẽ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gì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?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Mọi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trong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làm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gì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?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2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145516" y="1196520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974" y="1259222"/>
            <a:ext cx="7399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xảy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dúi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 defTabSz="1219170"/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884" y="3306634"/>
            <a:ext cx="7462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Người chồng đỡ người vợ chui ra từ một khúc gỗ to khoét rỗng, xung quanh nước ngập mênh mông.</a:t>
            </a:r>
          </a:p>
          <a:p>
            <a:pPr defTabSz="121917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8EBD3-C39A-4550-876E-2559BF5E9D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678" b="62429"/>
          <a:stretch/>
        </p:blipFill>
        <p:spPr>
          <a:xfrm>
            <a:off x="60365" y="540280"/>
            <a:ext cx="4224022" cy="254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5320" y="1092200"/>
            <a:ext cx="8152271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5946" y="1152197"/>
            <a:ext cx="8133660" cy="177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Dúi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khuyên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908" y="3391909"/>
            <a:ext cx="7023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Hai vợ chồng đi rừng bắt được một con dúi.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0CFD-C5EF-47FE-A34B-2780622779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15" b="61704"/>
          <a:stretch/>
        </p:blipFill>
        <p:spPr>
          <a:xfrm>
            <a:off x="34476" y="1019380"/>
            <a:ext cx="3370844" cy="2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02912" y="1357396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1188" y="1661477"/>
            <a:ext cx="7399868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534412"/>
            <a:ext cx="74627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Những con người nhỏ bé bước ra từ trong quả bầu.</a:t>
            </a:r>
          </a:p>
          <a:p>
            <a:pPr defTabSz="1219170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16735"/>
            <a:ext cx="3725333" cy="256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02F86-DEC0-4D09-B9CE-475D482B3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180944" y="1188623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6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6818" y="1341967"/>
            <a:ext cx="7296297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512" y="1548322"/>
            <a:ext cx="7399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Hai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23144" y="3230034"/>
            <a:ext cx="6986772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316" y="3498030"/>
            <a:ext cx="7462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Hai vợ chồng lấy quả bầu xuống, áp tai nghe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86735"/>
            <a:ext cx="3623733" cy="249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0F99-C286-460C-A616-36FE8F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-67733" y="906861"/>
            <a:ext cx="4490877" cy="301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1692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211</Words>
  <Application>Microsoft Office PowerPoint</Application>
  <PresentationFormat>Widescreen</PresentationFormat>
  <Paragraphs>26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等线</vt:lpstr>
      <vt:lpstr>微软雅黑</vt:lpstr>
      <vt:lpstr>字魂59号-创粗黑</vt:lpstr>
      <vt:lpstr>Arial</vt:lpstr>
      <vt:lpstr>Arial-Rounded</vt:lpstr>
      <vt:lpstr>Calibri</vt:lpstr>
      <vt:lpstr>Segoe UI Semibold</vt:lpstr>
      <vt:lpstr>UTM Avo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3_Office 主题​​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2021-08-06T16:14:08Z</dcterms:modified>
</cp:coreProperties>
</file>