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6" r:id="rId3"/>
  </p:sldMasterIdLst>
  <p:notesMasterIdLst>
    <p:notesMasterId r:id="rId19"/>
  </p:notesMasterIdLst>
  <p:sldIdLst>
    <p:sldId id="331" r:id="rId4"/>
    <p:sldId id="256" r:id="rId5"/>
    <p:sldId id="302" r:id="rId6"/>
    <p:sldId id="303" r:id="rId7"/>
    <p:sldId id="317" r:id="rId8"/>
    <p:sldId id="325" r:id="rId9"/>
    <p:sldId id="328" r:id="rId10"/>
    <p:sldId id="332" r:id="rId11"/>
    <p:sldId id="333" r:id="rId12"/>
    <p:sldId id="290" r:id="rId13"/>
    <p:sldId id="299" r:id="rId14"/>
    <p:sldId id="327" r:id="rId15"/>
    <p:sldId id="304" r:id="rId16"/>
    <p:sldId id="329" r:id="rId17"/>
    <p:sldId id="33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71" d="100"/>
          <a:sy n="71" d="100"/>
        </p:scale>
        <p:origin x="4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29/03/2022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23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11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574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560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974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400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143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61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451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943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59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930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20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290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852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38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500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865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386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13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7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5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4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8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wgày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29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3 -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6C285-523B-46D2-9789-37A9B6F0681C}"/>
              </a:ext>
            </a:extLst>
          </p:cNvPr>
          <p:cNvSpPr txBox="1"/>
          <p:nvPr/>
        </p:nvSpPr>
        <p:spPr>
          <a:xfrm>
            <a:off x="3904789" y="1896039"/>
            <a:ext cx="74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Luyện tập chung (tiết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1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en-VN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en-VN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VN" sz="3200" dirty="0">
                <a:sym typeface="Wingdings" pitchFamily="2" charset="2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A.</a:t>
            </a:r>
            <a:endParaRPr lang="en-VN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B.</a:t>
            </a:r>
            <a:endParaRPr lang="en-VN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en-VN" sz="2400" dirty="0">
                <a:sym typeface="Wingdings" pitchFamily="2" charset="2"/>
              </a:rPr>
              <a:t>nhìn thấy tàu C.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VN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wgày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29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3 -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6C285-523B-46D2-9789-37A9B6F0681C}"/>
              </a:ext>
            </a:extLst>
          </p:cNvPr>
          <p:cNvSpPr txBox="1"/>
          <p:nvPr/>
        </p:nvSpPr>
        <p:spPr>
          <a:xfrm>
            <a:off x="3904789" y="1896039"/>
            <a:ext cx="74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Luyện tập chung (tiết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1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0C58A-504F-4D42-95B2-11713D1B1458}"/>
              </a:ext>
            </a:extLst>
          </p:cNvPr>
          <p:cNvSpPr txBox="1"/>
          <p:nvPr/>
        </p:nvSpPr>
        <p:spPr>
          <a:xfrm>
            <a:off x="2497270" y="3356460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(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76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64A716-8551-4765-89EA-63EEE570FCC6}"/>
              </a:ext>
            </a:extLst>
          </p:cNvPr>
          <p:cNvSpPr txBox="1"/>
          <p:nvPr/>
        </p:nvSpPr>
        <p:spPr>
          <a:xfrm>
            <a:off x="4642303" y="4063831"/>
            <a:ext cx="279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2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Điểm tham quan cách nhà 50 km </a:t>
            </a:r>
            <a:endParaRPr kumimoji="0" lang="en-VN" sz="2400" b="0" i="0" u="none" strike="noStrike" kern="120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 w="28575">
                  <a:solidFill>
                    <a:srgbClr val="9BBB59">
                      <a:lumMod val="75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ô tô đã đi được 25 km</a:t>
            </a:r>
            <a:endParaRPr kumimoji="0" lang="en-VN" sz="2400" b="0" i="0" u="none" strike="noStrike" kern="1200" cap="none" spc="0" normalizeH="0" baseline="0" noProof="0" dirty="0">
              <a:ln w="28575">
                <a:solidFill>
                  <a:srgbClr val="9BBB59">
                    <a:lumMod val="75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 trạm dừng nghỉ còn cách điểm đến số ki-lô-mét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50 –  25 = 25 (km)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Đáp số: 25 km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3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698</Words>
  <Application>Microsoft Office PowerPoint</Application>
  <PresentationFormat>Widescreen</PresentationFormat>
  <Paragraphs>165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UTM Cookies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315</cp:revision>
  <dcterms:created xsi:type="dcterms:W3CDTF">2021-06-02T01:34:28Z</dcterms:created>
  <dcterms:modified xsi:type="dcterms:W3CDTF">2022-03-29T03:24:08Z</dcterms:modified>
</cp:coreProperties>
</file>