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62" r:id="rId3"/>
    <p:sldId id="256" r:id="rId4"/>
    <p:sldId id="263" r:id="rId5"/>
    <p:sldId id="257" r:id="rId6"/>
    <p:sldId id="264" r:id="rId7"/>
    <p:sldId id="258" r:id="rId8"/>
    <p:sldId id="265" r:id="rId9"/>
    <p:sldId id="259" r:id="rId10"/>
    <p:sldId id="302" r:id="rId11"/>
    <p:sldId id="306" r:id="rId12"/>
    <p:sldId id="260" r:id="rId13"/>
    <p:sldId id="30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9549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451189" y="1375457"/>
            <a:ext cx="10696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879464" y="328527"/>
            <a:ext cx="851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37, 35, 73, 75, 53, 57.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3591950" y="4043881"/>
            <a:ext cx="50081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– 35 = 40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1726854" y="2598003"/>
            <a:ext cx="8916222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1726854" y="3283672"/>
            <a:ext cx="8738290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276844" y="2598003"/>
            <a:ext cx="924802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10758" y="310154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23016" y="472960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53" y="1206209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iCiel Pony" panose="02000000000000000000" pitchFamily="2" charset="0"/>
              </a:rPr>
              <a:t>Vượt</a:t>
            </a:r>
            <a:r>
              <a:rPr lang="en-US" sz="6600" dirty="0" smtClean="0">
                <a:solidFill>
                  <a:srgbClr val="7030A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iCiel Pony" panose="02000000000000000000" pitchFamily="2" charset="0"/>
              </a:rPr>
              <a:t>chướng</a:t>
            </a:r>
            <a:r>
              <a:rPr lang="en-US" sz="6600" dirty="0" smtClean="0">
                <a:solidFill>
                  <a:srgbClr val="7030A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iCiel Pony" panose="02000000000000000000" pitchFamily="2" charset="0"/>
              </a:rPr>
              <a:t>ngại</a:t>
            </a:r>
            <a:r>
              <a:rPr lang="en-US" sz="6600" dirty="0" smtClean="0">
                <a:solidFill>
                  <a:srgbClr val="7030A0"/>
                </a:solidFill>
                <a:latin typeface="iCiel Pony" panose="02000000000000000000" pitchFamily="2" charset="0"/>
              </a:rPr>
              <a:t> </a:t>
            </a:r>
            <a:r>
              <a:rPr lang="en-US" sz="6600" smtClean="0">
                <a:solidFill>
                  <a:srgbClr val="7030A0"/>
                </a:solidFill>
                <a:latin typeface="iCiel Pony" panose="02000000000000000000" pitchFamily="2" charset="0"/>
              </a:rPr>
              <a:t>vật</a:t>
            </a:r>
            <a:endParaRPr lang="en-US" sz="6600" dirty="0">
              <a:solidFill>
                <a:srgbClr val="7030A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230761"/>
            <a:ext cx="2589196" cy="1896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429000"/>
            <a:ext cx="2868329" cy="2026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142761"/>
            <a:ext cx="2752824" cy="1984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429000"/>
            <a:ext cx="2868329" cy="19743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02921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15802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68333"/>
            <a:ext cx="705947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67225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173821" y="5422652"/>
            <a:ext cx="60639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05344"/>
            <a:ext cx="963209" cy="58477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67225"/>
            <a:ext cx="874734" cy="584775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02922"/>
            <a:ext cx="75112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8565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280</Words>
  <Application>Microsoft Office PowerPoint</Application>
  <PresentationFormat>Widescreen</PresentationFormat>
  <Paragraphs>62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iCiel Cadena</vt:lpstr>
      <vt:lpstr>iCiel Crocante</vt:lpstr>
      <vt:lpstr>iCiel Pony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 duong</cp:lastModifiedBy>
  <cp:revision>201</cp:revision>
  <dcterms:created xsi:type="dcterms:W3CDTF">2020-07-28T08:39:47Z</dcterms:created>
  <dcterms:modified xsi:type="dcterms:W3CDTF">2021-09-07T01:05:30Z</dcterms:modified>
</cp:coreProperties>
</file>