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9" r:id="rId4"/>
    <p:sldId id="280" r:id="rId5"/>
    <p:sldId id="281" r:id="rId6"/>
    <p:sldId id="282" r:id="rId7"/>
    <p:sldId id="284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0066"/>
    <a:srgbClr val="CCFFFF"/>
    <a:srgbClr val="FF9999"/>
    <a:srgbClr val="CCFF66"/>
    <a:srgbClr val="FFCCFF"/>
    <a:srgbClr val="FFFF99"/>
    <a:srgbClr val="CCFFCC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4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GV </a:t>
            </a:r>
            <a:r>
              <a:rPr lang="en-US" dirty="0" err="1" smtClean="0"/>
              <a:t>cho</a:t>
            </a:r>
            <a:r>
              <a:rPr lang="en-US" dirty="0" smtClean="0"/>
              <a:t> HS so </a:t>
            </a:r>
            <a:r>
              <a:rPr lang="en-US" dirty="0" err="1" smtClean="0"/>
              <a:t>sánh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a,b,c</a:t>
            </a:r>
            <a:r>
              <a:rPr lang="en-US" baseline="0" dirty="0" smtClean="0"/>
              <a:t>. =&gt;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–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ơn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GV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 GV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4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5)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3905" y="12380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7104" y="1315331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47705" y="2273347"/>
            <a:ext cx="10124087" cy="3480231"/>
            <a:chOff x="903691" y="981757"/>
            <a:chExt cx="10124087" cy="3480231"/>
          </a:xfrm>
        </p:grpSpPr>
        <p:sp>
          <p:nvSpPr>
            <p:cNvPr id="9" name="Cloud 8"/>
            <p:cNvSpPr/>
            <p:nvPr/>
          </p:nvSpPr>
          <p:spPr>
            <a:xfrm rot="11028509">
              <a:off x="6282144" y="1130953"/>
              <a:ext cx="2014086" cy="1351141"/>
            </a:xfrm>
            <a:prstGeom prst="clou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 rot="11028509">
              <a:off x="8778176" y="981757"/>
              <a:ext cx="2072747" cy="1340244"/>
            </a:xfrm>
            <a:prstGeom prst="cloud">
              <a:avLst/>
            </a:prstGeom>
            <a:solidFill>
              <a:srgbClr val="FFCC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 rot="11028509">
              <a:off x="903905" y="3201877"/>
              <a:ext cx="2070241" cy="1256771"/>
            </a:xfrm>
            <a:prstGeom prst="cloud">
              <a:avLst/>
            </a:prstGeom>
            <a:solidFill>
              <a:srgbClr val="CC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 rot="11028509">
              <a:off x="3669088" y="3153027"/>
              <a:ext cx="1971392" cy="1308961"/>
            </a:xfrm>
            <a:prstGeom prst="cloud">
              <a:avLst/>
            </a:prstGeom>
            <a:solidFill>
              <a:srgbClr val="FF9999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 rot="11028509">
              <a:off x="6283073" y="3032177"/>
              <a:ext cx="2113994" cy="1382413"/>
            </a:xfrm>
            <a:prstGeom prst="cloud">
              <a:avLst/>
            </a:prstGeom>
            <a:solidFill>
              <a:srgbClr val="FFCC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1028509">
              <a:off x="8944615" y="3063939"/>
              <a:ext cx="2083163" cy="1318887"/>
            </a:xfrm>
            <a:prstGeom prst="cloud">
              <a:avLst/>
            </a:prstGeom>
            <a:solidFill>
              <a:srgbClr val="CCFF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03691" y="1190169"/>
              <a:ext cx="2161941" cy="1253391"/>
              <a:chOff x="903691" y="1190169"/>
              <a:chExt cx="2161941" cy="1253391"/>
            </a:xfrm>
          </p:grpSpPr>
          <p:sp>
            <p:nvSpPr>
              <p:cNvPr id="7" name="Cloud 6"/>
              <p:cNvSpPr/>
              <p:nvPr/>
            </p:nvSpPr>
            <p:spPr>
              <a:xfrm rot="11028509">
                <a:off x="903691" y="1190169"/>
                <a:ext cx="2161941" cy="1253391"/>
              </a:xfrm>
              <a:prstGeom prst="cloud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47705" y="1544913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6=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279117" y="1493478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63090" y="1143501"/>
              <a:ext cx="9913458" cy="3048452"/>
              <a:chOff x="1063090" y="1143501"/>
              <a:chExt cx="9913458" cy="3048452"/>
            </a:xfrm>
          </p:grpSpPr>
          <p:sp>
            <p:nvSpPr>
              <p:cNvPr id="8" name="Cloud 7"/>
              <p:cNvSpPr/>
              <p:nvPr/>
            </p:nvSpPr>
            <p:spPr>
              <a:xfrm rot="11028509">
                <a:off x="3601611" y="1143501"/>
                <a:ext cx="2141142" cy="1196043"/>
              </a:xfrm>
              <a:prstGeom prst="cloud">
                <a:avLst/>
              </a:prstGeom>
              <a:solidFill>
                <a:srgbClr val="FFCCFF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03592" y="14934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13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8=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035004" y="14420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60696" y="1554061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7=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692108" y="1502626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60696" y="3510540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8=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692108" y="3459105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98844" y="3596617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5=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130256" y="3545182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63090" y="3575936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17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8=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394502" y="3524501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998365" y="3499029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4=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0329777" y="3447594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841604" y="1442978"/>
                <a:ext cx="165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9= 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0173016" y="1391543"/>
                <a:ext cx="646771" cy="6467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2323130" y="27747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736121" y="2787668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429947" y="480213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174269" y="483677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748198" y="4741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373790" y="472775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217030" y="269456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091955" y="2717423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62890" y="0"/>
            <a:ext cx="11656696" cy="6521451"/>
            <a:chOff x="262890" y="0"/>
            <a:chExt cx="11656696" cy="6521451"/>
          </a:xfrm>
        </p:grpSpPr>
        <p:pic>
          <p:nvPicPr>
            <p:cNvPr id="4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890" y="1485900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9110" y="0"/>
              <a:ext cx="3564256" cy="45839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4101" descr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1279" y="1778001"/>
              <a:ext cx="3688307" cy="4743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97111" y="28837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+ 7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5160" y="367282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+ 5 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0914" y="4461861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12 - 7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5459" y="521097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12 - 5 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25510" y="315136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+ 8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10942" y="392821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+ 9 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60410" y="46450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17 - 9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60410" y="5401013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17 - 8 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3462" y="1426889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+ 6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4464" y="221778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71791" y="2969096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14 - 8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59593" y="3744590"/>
              <a:ext cx="1330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14 - 6 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00" y="5490667"/>
            <a:ext cx="2014743" cy="13673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586" y="486113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5384" y="297966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3127" y="375525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3128" y="4523416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3127" y="5249079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269918" y="2785761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258073" y="3587502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45373" y="4376543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57218" y="5176796"/>
            <a:ext cx="814045" cy="75541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53056" y="1457667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40799" y="2233257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40800" y="3001422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40799" y="3727085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227590" y="1263767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15745" y="2065508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203045" y="2854549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214890" y="3654802"/>
            <a:ext cx="814045" cy="75541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54253" y="3970656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854254" y="4738821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854253" y="5464484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229199" y="3802907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216499" y="4591948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228344" y="5392201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841110" y="3137189"/>
            <a:ext cx="66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0228344" y="2968689"/>
            <a:ext cx="814045" cy="755410"/>
          </a:xfrm>
          <a:prstGeom prst="ellipse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  <p:bldP spid="16" grpId="0"/>
      <p:bldP spid="1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05" y="3744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459" y="466026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8014" y="1175063"/>
            <a:ext cx="4508573" cy="2268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14910" y="1353596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3 - 4 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3315" y="141515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8014" y="1388647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4910" y="2522631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856982" y="1179794"/>
            <a:ext cx="4508573" cy="22688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580382" y="4348773"/>
            <a:ext cx="4508573" cy="22688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195010" y="1405694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5 - 3 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47010" y="5832957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7010" y="4641471"/>
            <a:ext cx="209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4 - 1 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6982" y="1436471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2624" y="4651788"/>
            <a:ext cx="5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95010" y="2614553"/>
            <a:ext cx="13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eft Brace 36"/>
          <p:cNvSpPr/>
          <p:nvPr/>
        </p:nvSpPr>
        <p:spPr>
          <a:xfrm rot="16200000">
            <a:off x="1806544" y="1348179"/>
            <a:ext cx="295229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24360" y="212418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07473" y="132259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18912" y="258418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479890" y="2421527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32283" y="141324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ft Brace 43"/>
          <p:cNvSpPr/>
          <p:nvPr/>
        </p:nvSpPr>
        <p:spPr>
          <a:xfrm rot="16200000">
            <a:off x="7669636" y="1432150"/>
            <a:ext cx="308537" cy="1010170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496074" y="2096089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456441" y="132069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86269" y="2628159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498587" y="2497010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49280" y="4672029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eft Brace 49"/>
          <p:cNvSpPr/>
          <p:nvPr/>
        </p:nvSpPr>
        <p:spPr>
          <a:xfrm rot="16200000">
            <a:off x="4586633" y="4690933"/>
            <a:ext cx="308537" cy="1010170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413071" y="5354872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373438" y="4579475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81956" y="585255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364422" y="5724225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5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0646" y="39585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2786" y="395851"/>
            <a:ext cx="1356314" cy="6148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988023" y="2140644"/>
            <a:ext cx="10507149" cy="2646500"/>
            <a:chOff x="988023" y="2140644"/>
            <a:chExt cx="10507149" cy="2646500"/>
          </a:xfrm>
        </p:grpSpPr>
        <p:sp>
          <p:nvSpPr>
            <p:cNvPr id="6" name="Oval 5"/>
            <p:cNvSpPr/>
            <p:nvPr/>
          </p:nvSpPr>
          <p:spPr>
            <a:xfrm>
              <a:off x="988023" y="2194740"/>
              <a:ext cx="1206500" cy="12065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618385" y="3191618"/>
              <a:ext cx="1232081" cy="1211546"/>
              <a:chOff x="3373477" y="3655078"/>
              <a:chExt cx="1232081" cy="1211546"/>
            </a:xfrm>
          </p:grpSpPr>
          <p:sp>
            <p:nvSpPr>
              <p:cNvPr id="8" name="Rectangle 7"/>
              <p:cNvSpPr/>
              <p:nvPr/>
            </p:nvSpPr>
            <p:spPr>
              <a:xfrm rot="2382877">
                <a:off x="3373477" y="3655078"/>
                <a:ext cx="1232081" cy="12115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46500" y="3937685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895196" y="2140644"/>
              <a:ext cx="1237407" cy="1211546"/>
              <a:chOff x="6598493" y="2192216"/>
              <a:chExt cx="1237407" cy="1211546"/>
            </a:xfrm>
          </p:grpSpPr>
          <p:sp>
            <p:nvSpPr>
              <p:cNvPr id="10" name="Rectangle 9"/>
              <p:cNvSpPr/>
              <p:nvPr/>
            </p:nvSpPr>
            <p:spPr>
              <a:xfrm rot="2382877">
                <a:off x="6598493" y="2192216"/>
                <a:ext cx="1232081" cy="1211546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10400" y="2474823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9589239" y="3002795"/>
              <a:ext cx="1905933" cy="1784349"/>
              <a:chOff x="9578601" y="3336113"/>
              <a:chExt cx="1905933" cy="1784349"/>
            </a:xfrm>
          </p:grpSpPr>
          <p:sp>
            <p:nvSpPr>
              <p:cNvPr id="9" name="8-Point Star 8"/>
              <p:cNvSpPr/>
              <p:nvPr/>
            </p:nvSpPr>
            <p:spPr>
              <a:xfrm>
                <a:off x="9578601" y="3336113"/>
                <a:ext cx="1905933" cy="1784349"/>
              </a:xfrm>
              <a:prstGeom prst="star8">
                <a:avLst/>
              </a:prstGeom>
              <a:solidFill>
                <a:srgbClr val="FF9999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248900" y="3937684"/>
                <a:ext cx="825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1" name="Straight Arrow Connector 20"/>
            <p:cNvCxnSpPr>
              <a:stCxn id="8" idx="0"/>
              <a:endCxn id="10" idx="1"/>
            </p:cNvCxnSpPr>
            <p:nvPr/>
          </p:nvCxnSpPr>
          <p:spPr>
            <a:xfrm flipV="1">
              <a:off x="4621493" y="2352789"/>
              <a:ext cx="2415863" cy="9786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6"/>
              <a:endCxn id="8" idx="1"/>
            </p:cNvCxnSpPr>
            <p:nvPr/>
          </p:nvCxnSpPr>
          <p:spPr>
            <a:xfrm>
              <a:off x="2194523" y="2797990"/>
              <a:ext cx="1566022" cy="6057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073059" y="3002795"/>
              <a:ext cx="1776345" cy="6015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083615">
              <a:off x="2413000" y="2361696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- 9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20110944">
              <a:off x="4970473" y="2372450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+ 6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255104">
              <a:off x="8759621" y="2677731"/>
              <a:ext cx="960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- 7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706476" y="3257933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017950" y="2167537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0061851" y="3401240"/>
            <a:ext cx="1004607" cy="100460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7183" y="2366602"/>
            <a:ext cx="7720255" cy="3445725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67310" y="269685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678" y="3347590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201" y="398658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6 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6363" y="467981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67310" y="707581"/>
            <a:ext cx="298081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21421" y="716166"/>
            <a:ext cx="4219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60789" y="1259603"/>
            <a:ext cx="6216611" cy="2381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5417" t="31905" r="36547" b="34338"/>
          <a:stretch/>
        </p:blipFill>
        <p:spPr>
          <a:xfrm rot="521151">
            <a:off x="8455703" y="2110592"/>
            <a:ext cx="3298371" cy="3472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13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387</Words>
  <Application>Microsoft Office PowerPoint</Application>
  <PresentationFormat>Widescreen</PresentationFormat>
  <Paragraphs>126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等线</vt:lpstr>
      <vt:lpstr>iCiel Cadena</vt:lpstr>
      <vt:lpstr>iCiel Crocante</vt:lpstr>
      <vt:lpstr>iCiel Cucho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93</cp:revision>
  <dcterms:created xsi:type="dcterms:W3CDTF">2021-05-28T09:26:39Z</dcterms:created>
  <dcterms:modified xsi:type="dcterms:W3CDTF">2021-06-03T10:00:13Z</dcterms:modified>
</cp:coreProperties>
</file>