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5" r:id="rId5"/>
    <p:sldId id="256" r:id="rId6"/>
    <p:sldId id="266" r:id="rId7"/>
    <p:sldId id="261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962D-337F-4B08-9E51-E038ABEB454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5678-DA0F-4A7D-95AF-BA3FC682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8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Ciel Cadena" panose="02000503000000020004" pitchFamily="2" charset="0"/>
              </a:rPr>
              <a:t>ÔN TẬP HỌC KÌ 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35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9837" y="2848224"/>
            <a:ext cx="603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ÔN TẬP ĐO LƯỜNG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Ôn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tập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về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khối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lượng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4.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8155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1" l="291" r="100000">
                        <a14:foregroundMark x1="78779" y1="56494" x2="78779" y2="56494"/>
                        <a14:foregroundMark x1="16860" y1="29870" x2="16860" y2="29870"/>
                        <a14:foregroundMark x1="18314" y1="25325" x2="18314" y2="25325"/>
                        <a14:foregroundMark x1="20930" y1="24026" x2="20930" y2="24026"/>
                        <a14:foregroundMark x1="14244" y1="24026" x2="14244" y2="24026"/>
                        <a14:foregroundMark x1="17733" y1="21429" x2="17733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6" y="488512"/>
            <a:ext cx="2566876" cy="114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78" b="82963" l="54219" r="83177">
                        <a14:foregroundMark x1="58073" y1="42870" x2="61771" y2="50093"/>
                      </a14:backgroundRemoval>
                    </a14:imgEffect>
                  </a14:imgLayer>
                </a14:imgProps>
              </a:ext>
            </a:extLst>
          </a:blip>
          <a:srcRect l="54113" t="32932" r="16206" b="17139"/>
          <a:stretch/>
        </p:blipFill>
        <p:spPr>
          <a:xfrm>
            <a:off x="7064926" y="1089982"/>
            <a:ext cx="4913501" cy="4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81031" y="209204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502895">
            <a:off x="159705" y="149981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8387" y="414387"/>
            <a:ext cx="4748970" cy="2211572"/>
            <a:chOff x="2209532" y="818707"/>
            <a:chExt cx="4748970" cy="22115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kg + 25 kg =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28 kg =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3061" y="2485174"/>
            <a:ext cx="4748970" cy="2211572"/>
            <a:chOff x="2209532" y="818707"/>
            <a:chExt cx="4748970" cy="221157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kg + 28 kg =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25 kg =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48386" y="4610221"/>
            <a:ext cx="4748970" cy="2211572"/>
            <a:chOff x="2209532" y="818707"/>
            <a:chExt cx="4748970" cy="2211572"/>
          </a:xfrm>
        </p:grpSpPr>
        <p:pic>
          <p:nvPicPr>
            <p:cNvPr id="2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19 kg =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35 kg = </a:t>
              </a:r>
            </a:p>
          </p:txBody>
        </p: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70085" y="899492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kg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0085" y="1666343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3321" y="2919729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kg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03256" y="3759826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kg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09741" y="5062910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09741" y="5871431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kg</a:t>
            </a:r>
          </a:p>
        </p:txBody>
      </p:sp>
    </p:spTree>
    <p:extLst>
      <p:ext uri="{BB962C8B-B14F-4D97-AF65-F5344CB8AC3E}">
        <p14:creationId xmlns:p14="http://schemas.microsoft.com/office/powerpoint/2010/main" val="28238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80" t="39293" r="50712" b="24556"/>
          <a:stretch/>
        </p:blipFill>
        <p:spPr>
          <a:xfrm>
            <a:off x="1434165" y="1398047"/>
            <a:ext cx="3436218" cy="2772076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6" t="39781" r="19877" b="23805"/>
          <a:stretch/>
        </p:blipFill>
        <p:spPr>
          <a:xfrm>
            <a:off x="6805060" y="1357508"/>
            <a:ext cx="3157087" cy="2800953"/>
          </a:xfrm>
          <a:prstGeom prst="round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555722" y="645776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20">
            <a:off x="9551858" y="347145"/>
            <a:ext cx="2033361" cy="1076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57180" y="479906"/>
            <a:ext cx="1101764" cy="1101764"/>
          </a:xfrm>
          <a:prstGeom prst="rect">
            <a:avLst/>
          </a:prstGeom>
        </p:spPr>
      </p:pic>
      <p:grpSp>
        <p:nvGrpSpPr>
          <p:cNvPr id="22" name="组合 23"/>
          <p:cNvGrpSpPr/>
          <p:nvPr/>
        </p:nvGrpSpPr>
        <p:grpSpPr>
          <a:xfrm>
            <a:off x="-11723" y="5847997"/>
            <a:ext cx="12203723" cy="1010003"/>
            <a:chOff x="-17585" y="5729324"/>
            <a:chExt cx="12203723" cy="1123362"/>
          </a:xfrm>
        </p:grpSpPr>
        <p:pic>
          <p:nvPicPr>
            <p:cNvPr id="23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5" name="Text Box 1"/>
          <p:cNvSpPr txBox="1"/>
          <p:nvPr/>
        </p:nvSpPr>
        <p:spPr>
          <a:xfrm>
            <a:off x="4496162" y="653706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450784" y="4737929"/>
            <a:ext cx="3849622" cy="602277"/>
            <a:chOff x="1450784" y="4737929"/>
            <a:chExt cx="3849622" cy="602277"/>
          </a:xfrm>
        </p:grpSpPr>
        <p:sp>
          <p:nvSpPr>
            <p:cNvPr id="2" name="Rounded Rectangle 1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+ 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8100" y="5401488"/>
            <a:ext cx="3808840" cy="601011"/>
            <a:chOff x="1395753" y="5497963"/>
            <a:chExt cx="3824745" cy="485913"/>
          </a:xfrm>
        </p:grpSpPr>
        <p:sp>
          <p:nvSpPr>
            <p:cNvPr id="31" name="Rounded Rectangle 30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5753" y="5497963"/>
              <a:ext cx="262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8017" y="552221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3219" y="4679574"/>
            <a:ext cx="3849622" cy="602277"/>
            <a:chOff x="1450784" y="4737929"/>
            <a:chExt cx="3849622" cy="602277"/>
          </a:xfrm>
        </p:grpSpPr>
        <p:sp>
          <p:nvSpPr>
            <p:cNvPr id="36" name="Rounded Rectangle 35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-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20535" y="5343133"/>
            <a:ext cx="3808840" cy="601011"/>
            <a:chOff x="1395753" y="5497963"/>
            <a:chExt cx="3824745" cy="485913"/>
          </a:xfrm>
        </p:grpSpPr>
        <p:sp>
          <p:nvSpPr>
            <p:cNvPr id="43" name="Rounded Rectangle 42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95753" y="5497963"/>
              <a:ext cx="2623429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Túi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98017" y="552221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9419714" y="5362601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42494" y="473110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762807" y="473125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208659" y="473468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47278" y="5436466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23012" y="4678094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043325" y="4678247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489177" y="468167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5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7" grpId="0" animBg="1"/>
      <p:bldP spid="2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391031" y="195832"/>
            <a:ext cx="13833437" cy="6442164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926771" y="999752"/>
            <a:ext cx="9481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4.Mẹ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mua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25kg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về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nuôi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thời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gian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tăng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18kg.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lúc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bao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nhiêu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ki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lô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-gam?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420" y="289072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788" y="3541459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3311" y="41804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+ 18 = 43 (kg)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6473" y="4873686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43 kg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3311" y="1491343"/>
            <a:ext cx="352100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3425" y="1926772"/>
            <a:ext cx="244331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7280" y="1926772"/>
            <a:ext cx="1005349" cy="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2131" y="2384746"/>
            <a:ext cx="403209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63" b="62130" l="32500" r="69844"/>
                    </a14:imgEffect>
                  </a14:imgLayer>
                </a14:imgProps>
              </a:ext>
            </a:extLst>
          </a:blip>
          <a:srcRect l="32305" t="28392" r="30141" b="37187"/>
          <a:stretch/>
        </p:blipFill>
        <p:spPr>
          <a:xfrm>
            <a:off x="3135086" y="1592984"/>
            <a:ext cx="6052456" cy="3120530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025110" y="270701"/>
            <a:ext cx="10524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14kg, 18kg, 16kg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sang song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ăn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cỏ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Robot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nói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: “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Thuyển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chỉ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chở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31kg”.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hai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qua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sông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2" y="4655266"/>
            <a:ext cx="22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6227" y="4713514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+ 2: 14 + 18 = 32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6226" y="5643457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+ 3: 14 + 16 = 30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6225" y="5214962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+ 3: 16 + 18 = 34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597" y="6166677"/>
            <a:ext cx="82078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/>
      <p:bldP spid="8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429</Words>
  <Application>Microsoft Office PowerPoint</Application>
  <PresentationFormat>Widescreen</PresentationFormat>
  <Paragraphs>85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28</cp:revision>
  <dcterms:created xsi:type="dcterms:W3CDTF">2021-06-11T08:52:45Z</dcterms:created>
  <dcterms:modified xsi:type="dcterms:W3CDTF">2024-01-14T14:19:11Z</dcterms:modified>
</cp:coreProperties>
</file>